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910" r:id="rId1"/>
  </p:sldMasterIdLst>
  <p:notesMasterIdLst>
    <p:notesMasterId r:id="rId55"/>
  </p:notesMasterIdLst>
  <p:handoutMasterIdLst>
    <p:handoutMasterId r:id="rId56"/>
  </p:handoutMasterIdLst>
  <p:sldIdLst>
    <p:sldId id="423" r:id="rId2"/>
    <p:sldId id="435" r:id="rId3"/>
    <p:sldId id="257" r:id="rId4"/>
    <p:sldId id="484" r:id="rId5"/>
    <p:sldId id="480" r:id="rId6"/>
    <p:sldId id="492" r:id="rId7"/>
    <p:sldId id="485" r:id="rId8"/>
    <p:sldId id="486" r:id="rId9"/>
    <p:sldId id="493" r:id="rId10"/>
    <p:sldId id="494" r:id="rId11"/>
    <p:sldId id="474" r:id="rId12"/>
    <p:sldId id="637" r:id="rId13"/>
    <p:sldId id="478" r:id="rId14"/>
    <p:sldId id="639" r:id="rId15"/>
    <p:sldId id="640" r:id="rId16"/>
    <p:sldId id="641" r:id="rId17"/>
    <p:sldId id="642" r:id="rId18"/>
    <p:sldId id="495" r:id="rId19"/>
    <p:sldId id="496" r:id="rId20"/>
    <p:sldId id="497" r:id="rId21"/>
    <p:sldId id="498" r:id="rId22"/>
    <p:sldId id="499" r:id="rId23"/>
    <p:sldId id="500" r:id="rId24"/>
    <p:sldId id="501" r:id="rId25"/>
    <p:sldId id="502" r:id="rId26"/>
    <p:sldId id="503" r:id="rId27"/>
    <p:sldId id="479" r:id="rId28"/>
    <p:sldId id="488" r:id="rId29"/>
    <p:sldId id="482" r:id="rId30"/>
    <p:sldId id="643" r:id="rId31"/>
    <p:sldId id="469" r:id="rId32"/>
    <p:sldId id="597" r:id="rId33"/>
    <p:sldId id="518" r:id="rId34"/>
    <p:sldId id="598" r:id="rId35"/>
    <p:sldId id="517" r:id="rId36"/>
    <p:sldId id="515" r:id="rId37"/>
    <p:sldId id="519" r:id="rId38"/>
    <p:sldId id="736" r:id="rId39"/>
    <p:sldId id="696" r:id="rId40"/>
    <p:sldId id="407" r:id="rId41"/>
    <p:sldId id="473" r:id="rId42"/>
    <p:sldId id="698" r:id="rId43"/>
    <p:sldId id="409" r:id="rId44"/>
    <p:sldId id="475" r:id="rId45"/>
    <p:sldId id="599" r:id="rId46"/>
    <p:sldId id="600" r:id="rId47"/>
    <p:sldId id="477" r:id="rId48"/>
    <p:sldId id="410" r:id="rId49"/>
    <p:sldId id="717" r:id="rId50"/>
    <p:sldId id="734" r:id="rId51"/>
    <p:sldId id="718" r:id="rId52"/>
    <p:sldId id="621" r:id="rId53"/>
    <p:sldId id="438" r:id="rId5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0099"/>
    <a:srgbClr val="1B32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09" autoAdjust="0"/>
    <p:restoredTop sz="69975" autoAdjust="0"/>
  </p:normalViewPr>
  <p:slideViewPr>
    <p:cSldViewPr>
      <p:cViewPr varScale="1">
        <p:scale>
          <a:sx n="56" d="100"/>
          <a:sy n="56" d="100"/>
        </p:scale>
        <p:origin x="1243" y="34"/>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Lst>
  </p:outlineViewPr>
  <p:notesTextViewPr>
    <p:cViewPr>
      <p:scale>
        <a:sx n="100" d="100"/>
        <a:sy n="100" d="100"/>
      </p:scale>
      <p:origin x="0" y="0"/>
    </p:cViewPr>
  </p:notesTextViewPr>
  <p:notesViewPr>
    <p:cSldViewPr>
      <p:cViewPr varScale="1">
        <p:scale>
          <a:sx n="47" d="100"/>
          <a:sy n="47" d="100"/>
        </p:scale>
        <p:origin x="2707" y="53"/>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_rels/viewProps.xml.rels><?xml version="1.0" encoding="UTF-8" standalone="yes"?>
<Relationships xmlns="http://schemas.openxmlformats.org/package/2006/relationships"><Relationship Id="rId8" Type="http://schemas.openxmlformats.org/officeDocument/2006/relationships/slide" Target="slides/slide32.xml"/><Relationship Id="rId13" Type="http://schemas.openxmlformats.org/officeDocument/2006/relationships/slide" Target="slides/slide37.xml"/><Relationship Id="rId18" Type="http://schemas.openxmlformats.org/officeDocument/2006/relationships/slide" Target="slides/slide44.xml"/><Relationship Id="rId26" Type="http://schemas.openxmlformats.org/officeDocument/2006/relationships/slide" Target="slides/slide52.xml"/><Relationship Id="rId3" Type="http://schemas.openxmlformats.org/officeDocument/2006/relationships/slide" Target="slides/slide15.xml"/><Relationship Id="rId21" Type="http://schemas.openxmlformats.org/officeDocument/2006/relationships/slide" Target="slides/slide47.xml"/><Relationship Id="rId7" Type="http://schemas.openxmlformats.org/officeDocument/2006/relationships/slide" Target="slides/slide31.xml"/><Relationship Id="rId12" Type="http://schemas.openxmlformats.org/officeDocument/2006/relationships/slide" Target="slides/slide36.xml"/><Relationship Id="rId17" Type="http://schemas.openxmlformats.org/officeDocument/2006/relationships/slide" Target="slides/slide43.xml"/><Relationship Id="rId25" Type="http://schemas.openxmlformats.org/officeDocument/2006/relationships/slide" Target="slides/slide51.xml"/><Relationship Id="rId2" Type="http://schemas.openxmlformats.org/officeDocument/2006/relationships/slide" Target="slides/slide14.xml"/><Relationship Id="rId16" Type="http://schemas.openxmlformats.org/officeDocument/2006/relationships/slide" Target="slides/slide42.xml"/><Relationship Id="rId20" Type="http://schemas.openxmlformats.org/officeDocument/2006/relationships/slide" Target="slides/slide46.xml"/><Relationship Id="rId1" Type="http://schemas.openxmlformats.org/officeDocument/2006/relationships/slide" Target="slides/slide12.xml"/><Relationship Id="rId6" Type="http://schemas.openxmlformats.org/officeDocument/2006/relationships/slide" Target="slides/slide30.xml"/><Relationship Id="rId11" Type="http://schemas.openxmlformats.org/officeDocument/2006/relationships/slide" Target="slides/slide35.xml"/><Relationship Id="rId24" Type="http://schemas.openxmlformats.org/officeDocument/2006/relationships/slide" Target="slides/slide50.xml"/><Relationship Id="rId5" Type="http://schemas.openxmlformats.org/officeDocument/2006/relationships/slide" Target="slides/slide17.xml"/><Relationship Id="rId15" Type="http://schemas.openxmlformats.org/officeDocument/2006/relationships/slide" Target="slides/slide41.xml"/><Relationship Id="rId23" Type="http://schemas.openxmlformats.org/officeDocument/2006/relationships/slide" Target="slides/slide49.xml"/><Relationship Id="rId10" Type="http://schemas.openxmlformats.org/officeDocument/2006/relationships/slide" Target="slides/slide34.xml"/><Relationship Id="rId19" Type="http://schemas.openxmlformats.org/officeDocument/2006/relationships/slide" Target="slides/slide45.xml"/><Relationship Id="rId4" Type="http://schemas.openxmlformats.org/officeDocument/2006/relationships/slide" Target="slides/slide16.xml"/><Relationship Id="rId9" Type="http://schemas.openxmlformats.org/officeDocument/2006/relationships/slide" Target="slides/slide33.xml"/><Relationship Id="rId14" Type="http://schemas.openxmlformats.org/officeDocument/2006/relationships/slide" Target="slides/slide40.xml"/><Relationship Id="rId22" Type="http://schemas.openxmlformats.org/officeDocument/2006/relationships/slide" Target="slides/slide48.xml"/><Relationship Id="rId27" Type="http://schemas.openxmlformats.org/officeDocument/2006/relationships/slide" Target="slides/slide5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765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fld id="{94633A84-D730-4DB1-B585-7559B92CE5D8}" type="datetimeFigureOut">
              <a:rPr lang="en-US"/>
              <a:pPr>
                <a:defRPr/>
              </a:pPr>
              <a:t>3/4/2026</a:t>
            </a:fld>
            <a:endParaRPr lang="en-US"/>
          </a:p>
        </p:txBody>
      </p:sp>
      <p:sp>
        <p:nvSpPr>
          <p:cNvPr id="2765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765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1C669EC8-97E7-4C24-A864-1853E75085DC}" type="slidenum">
              <a:rPr lang="en-US"/>
              <a:pPr>
                <a:defRPr/>
              </a:pPr>
              <a:t>‹#›</a:t>
            </a:fld>
            <a:endParaRPr lang="en-US"/>
          </a:p>
        </p:txBody>
      </p:sp>
    </p:spTree>
    <p:extLst>
      <p:ext uri="{BB962C8B-B14F-4D97-AF65-F5344CB8AC3E}">
        <p14:creationId xmlns:p14="http://schemas.microsoft.com/office/powerpoint/2010/main" val="9789857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5325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553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325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5325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82C5A2EE-74B4-4329-B2EC-6DFE0575EDC9}" type="slidenum">
              <a:rPr lang="en-US"/>
              <a:pPr>
                <a:defRPr/>
              </a:pPr>
              <a:t>‹#›</a:t>
            </a:fld>
            <a:endParaRPr lang="en-US"/>
          </a:p>
        </p:txBody>
      </p:sp>
    </p:spTree>
    <p:extLst>
      <p:ext uri="{BB962C8B-B14F-4D97-AF65-F5344CB8AC3E}">
        <p14:creationId xmlns:p14="http://schemas.microsoft.com/office/powerpoint/2010/main" val="23924556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Hi everyone! My name is </a:t>
            </a:r>
            <a:r>
              <a:rPr lang="tr-TR" dirty="0"/>
              <a:t>Yakup</a:t>
            </a:r>
            <a:r>
              <a:rPr lang="en-US" dirty="0"/>
              <a:t>. </a:t>
            </a:r>
            <a:endParaRPr lang="tr-TR" dirty="0"/>
          </a:p>
          <a:p>
            <a:r>
              <a:rPr lang="en-US" dirty="0"/>
              <a:t>Welcome to our course. Today we will continue building our understanding of how the web works. Please feel free to ask questions at any time, and don’t worry if something is new—step by step, it will become clear.</a:t>
            </a:r>
            <a:endParaRPr lang="tr-TR"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1</a:t>
            </a:fld>
            <a:endParaRPr lang="en-US"/>
          </a:p>
        </p:txBody>
      </p:sp>
    </p:spTree>
    <p:extLst>
      <p:ext uri="{BB962C8B-B14F-4D97-AF65-F5344CB8AC3E}">
        <p14:creationId xmlns:p14="http://schemas.microsoft.com/office/powerpoint/2010/main" val="34168290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Finally, let’s look at the evolution of HTML over time. HTML started in the early 1990s and has gone through several versions. We had HTML 1.0, then HTML 2.0, then HTML 3.2 and HTML 4.01. After that, XHTML tried to make HTML stricter and more XML-like.</a:t>
            </a:r>
            <a:br>
              <a:rPr lang="en-US" dirty="0"/>
            </a:br>
            <a:r>
              <a:rPr lang="en-US" dirty="0"/>
              <a:t>Today, the modern standard is </a:t>
            </a:r>
            <a:r>
              <a:rPr lang="en-US" b="1" dirty="0"/>
              <a:t>HTML5</a:t>
            </a:r>
            <a:r>
              <a:rPr lang="en-US" dirty="0"/>
              <a:t>, which was finalized in 2014 and is what we use for modern web development. Understanding this history helps us see why some older code looks different, but in this course we will focus on HTML5. </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10</a:t>
            </a:fld>
            <a:endParaRPr lang="en-US"/>
          </a:p>
        </p:txBody>
      </p:sp>
    </p:spTree>
    <p:extLst>
      <p:ext uri="{BB962C8B-B14F-4D97-AF65-F5344CB8AC3E}">
        <p14:creationId xmlns:p14="http://schemas.microsoft.com/office/powerpoint/2010/main" val="38251629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Now let’s talk about the &lt;html&gt; tag. The &lt;html&gt; ... &lt;/html&gt; element covers the whole page, which means it is the root of the entire document. When the browser sees &lt;html&gt;, it understands that “HTML starts here.” And when it sees &lt;/html&gt;, it understands that the HTML document ends there. The slash in &lt;/html&gt; simply means “this is the closing tag.”</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11</a:t>
            </a:fld>
            <a:endParaRPr lang="en-US"/>
          </a:p>
        </p:txBody>
      </p:sp>
    </p:spTree>
    <p:extLst>
      <p:ext uri="{BB962C8B-B14F-4D97-AF65-F5344CB8AC3E}">
        <p14:creationId xmlns:p14="http://schemas.microsoft.com/office/powerpoint/2010/main" val="12056623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Now let’s talk about the &lt;html&gt; tag. The &lt;html&gt; ... &lt;/html&gt; element covers the whole page, which means it is the root of the entire document. When the browser sees &lt;html&gt;, it understands that “HTML starts here.” And when it sees &lt;/html&gt;, it understands that the HTML document ends there. The slash in &lt;/html&gt; simply means “this is the closing tag.”</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12</a:t>
            </a:fld>
            <a:endParaRPr lang="en-US"/>
          </a:p>
        </p:txBody>
      </p:sp>
    </p:spTree>
    <p:extLst>
      <p:ext uri="{BB962C8B-B14F-4D97-AF65-F5344CB8AC3E}">
        <p14:creationId xmlns:p14="http://schemas.microsoft.com/office/powerpoint/2010/main" val="30206288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Now we focus on the &lt;head&gt; section. The head is logically necessary because it contains information </a:t>
            </a:r>
            <a:r>
              <a:rPr lang="en-US" i="1" dirty="0"/>
              <a:t>about</a:t>
            </a:r>
            <a:r>
              <a:rPr lang="en-US" dirty="0"/>
              <a:t> the page, not the visible content. For example, we put the title, metadata, and CSS references inside the head. The user usually does not see the head content directly, but it is very important for the browser and the system. In other words, the head helps the browser understand how to interpret and display the page correctly.</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13</a:t>
            </a:fld>
            <a:endParaRPr lang="en-US"/>
          </a:p>
        </p:txBody>
      </p:sp>
    </p:spTree>
    <p:extLst>
      <p:ext uri="{BB962C8B-B14F-4D97-AF65-F5344CB8AC3E}">
        <p14:creationId xmlns:p14="http://schemas.microsoft.com/office/powerpoint/2010/main" val="17923277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This is a good example of a well-designed head section. First, &lt;meta charset="UTF-8"&gt; ensures that all characters display correctly, including international letters. Next, the viewport meta tag helps the page become responsive on mobile devices. Then we set the page title using &lt;title&gt;. The title is what we see in the browser tab, and a page without a title looks unprofessional. So, even though the head is not visible on the page, it strongly affects usability and quality.</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14</a:t>
            </a:fld>
            <a:endParaRPr lang="en-US"/>
          </a:p>
        </p:txBody>
      </p:sp>
    </p:spTree>
    <p:extLst>
      <p:ext uri="{BB962C8B-B14F-4D97-AF65-F5344CB8AC3E}">
        <p14:creationId xmlns:p14="http://schemas.microsoft.com/office/powerpoint/2010/main" val="36466925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Let’s summarize the purpose of the head. The &lt;head&gt; contains information about the document as a whole. It is generally not rendered on the page itself, so users do not see it directly. Also, we should have only one &lt;head&gt; per page. So whenever we need to add metadata, the title, or references to styles and scripts, the correct place is inside the head.</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15</a:t>
            </a:fld>
            <a:endParaRPr lang="en-US"/>
          </a:p>
        </p:txBody>
      </p:sp>
    </p:spTree>
    <p:extLst>
      <p:ext uri="{BB962C8B-B14F-4D97-AF65-F5344CB8AC3E}">
        <p14:creationId xmlns:p14="http://schemas.microsoft.com/office/powerpoint/2010/main" val="21612130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Now let’s focus on the &lt;title&gt; element. The title shows in the top bar or the browser tab. It can also be used by search engines to display the page title in search results. When a user adds the page to favorites or bookmarks, the title often becomes the default name. So the title should be clear and meaningful, because sometimes users come directly to a page without visiting the homepage first. A good title helps users understand where they are. </a:t>
            </a:r>
          </a:p>
          <a:p>
            <a:endParaRPr lang="en-US"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16</a:t>
            </a:fld>
            <a:endParaRPr lang="en-US"/>
          </a:p>
        </p:txBody>
      </p:sp>
    </p:spTree>
    <p:extLst>
      <p:ext uri="{BB962C8B-B14F-4D97-AF65-F5344CB8AC3E}">
        <p14:creationId xmlns:p14="http://schemas.microsoft.com/office/powerpoint/2010/main" val="40496086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Meta tags are mainly used by search engines. For example, meta name="keywords" was used to list important search words, although not all search engines use it today. The meta name="description" tag provides a short description of the page, and sometimes it appears in search engine results. So meta tags help with how your website is understood and presented in search results, even though users do not see these tags directly on the page.</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17</a:t>
            </a:fld>
            <a:endParaRPr lang="en-US"/>
          </a:p>
        </p:txBody>
      </p:sp>
    </p:spTree>
    <p:extLst>
      <p:ext uri="{BB962C8B-B14F-4D97-AF65-F5344CB8AC3E}">
        <p14:creationId xmlns:p14="http://schemas.microsoft.com/office/powerpoint/2010/main" val="6950705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This slide shows what metadata typically defines. Metadata can define the document title, the character set, and styles. It can also define links, scripts, and other information about the page. The key idea is: metadata is not the visible content, but it supports how the page works, how it looks, and how it is interpreted by browsers and other systems.</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18</a:t>
            </a:fld>
            <a:endParaRPr lang="en-US"/>
          </a:p>
        </p:txBody>
      </p:sp>
    </p:spTree>
    <p:extLst>
      <p:ext uri="{BB962C8B-B14F-4D97-AF65-F5344CB8AC3E}">
        <p14:creationId xmlns:p14="http://schemas.microsoft.com/office/powerpoint/2010/main" val="26263378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Here we list the main tags that describe metadata. The &lt;title&gt; tag defines the title in the browser tab. The &lt;style&gt; tag can include CSS rules inside the page. The &lt;meta&gt; tag stores metadata like charset and description. The &lt;link&gt; tag is used to connect external resources such as external CSS files. The &lt;script&gt; tag is used for JavaScript code. And the &lt;base&gt; tag can define a base URL for all links on the page. Most of these elements are placed inside the head section. </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19</a:t>
            </a:fld>
            <a:endParaRPr lang="en-US"/>
          </a:p>
        </p:txBody>
      </p:sp>
    </p:spTree>
    <p:extLst>
      <p:ext uri="{BB962C8B-B14F-4D97-AF65-F5344CB8AC3E}">
        <p14:creationId xmlns:p14="http://schemas.microsoft.com/office/powerpoint/2010/main" val="33608079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Hello everyone again.</a:t>
            </a:r>
          </a:p>
          <a:p>
            <a:endParaRPr lang="tr-TR"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2</a:t>
            </a:fld>
            <a:endParaRPr lang="en-US"/>
          </a:p>
        </p:txBody>
      </p:sp>
    </p:spTree>
    <p:extLst>
      <p:ext uri="{BB962C8B-B14F-4D97-AF65-F5344CB8AC3E}">
        <p14:creationId xmlns:p14="http://schemas.microsoft.com/office/powerpoint/2010/main" val="11827757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Finally, this slide explains the title element again. The HTML title sets the title of the web page, and we see it in the browser tab. It also provides a title when the page is added to favorites or bookmarks. And it displays a title in search engine results. So we should always write a meaningful title that describes the page clearly.</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20</a:t>
            </a:fld>
            <a:endParaRPr lang="en-US"/>
          </a:p>
        </p:txBody>
      </p:sp>
    </p:spTree>
    <p:extLst>
      <p:ext uri="{BB962C8B-B14F-4D97-AF65-F5344CB8AC3E}">
        <p14:creationId xmlns:p14="http://schemas.microsoft.com/office/powerpoint/2010/main" val="35115239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Now we will look at the &lt;style&gt; element. The &lt;style&gt; element is used to define </a:t>
            </a:r>
            <a:r>
              <a:rPr lang="en-US" b="1" dirty="0"/>
              <a:t>internal style information</a:t>
            </a:r>
            <a:r>
              <a:rPr lang="en-US" dirty="0"/>
              <a:t> for a single HTML page. That means the CSS rules are written </a:t>
            </a:r>
            <a:r>
              <a:rPr lang="en-US" b="1" dirty="0"/>
              <a:t>inside the HTML file</a:t>
            </a:r>
            <a:r>
              <a:rPr lang="en-US" dirty="0"/>
              <a:t>, usually inside the &lt;head&gt; section.</a:t>
            </a:r>
            <a:br>
              <a:rPr lang="en-US" dirty="0"/>
            </a:br>
            <a:r>
              <a:rPr lang="en-US" dirty="0"/>
              <a:t>In this example, we see two rules. First, the body rule sets the background color to </a:t>
            </a:r>
            <a:r>
              <a:rPr lang="en-US" dirty="0" err="1"/>
              <a:t>lightgray</a:t>
            </a:r>
            <a:r>
              <a:rPr lang="en-US" dirty="0"/>
              <a:t>. This means the whole page background becomes light gray. Second, the h1 rule sets the color of all &lt;h1&gt; headings to green.</a:t>
            </a:r>
            <a:br>
              <a:rPr lang="en-US" dirty="0"/>
            </a:br>
            <a:r>
              <a:rPr lang="en-US" dirty="0"/>
              <a:t>So, with &lt;style&gt;, we can change the appearance of elements without using an external CSS file. But keep in mind: internal CSS is mainly good for small pages or simple experiments. For larger websites, we usually prefer external CSS files.</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21</a:t>
            </a:fld>
            <a:endParaRPr lang="en-US"/>
          </a:p>
        </p:txBody>
      </p:sp>
    </p:spTree>
    <p:extLst>
      <p:ext uri="{BB962C8B-B14F-4D97-AF65-F5344CB8AC3E}">
        <p14:creationId xmlns:p14="http://schemas.microsoft.com/office/powerpoint/2010/main" val="11917364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This slide shows the &lt;link&gt; element. The &lt;link&gt; element is used to connect the HTML page to </a:t>
            </a:r>
            <a:r>
              <a:rPr lang="en-US" b="1" dirty="0"/>
              <a:t>external files</a:t>
            </a:r>
            <a:r>
              <a:rPr lang="en-US" dirty="0"/>
              <a:t>, especially external style sheets. For example, if we have a CSS file called mystyle.css, we can link it using:</a:t>
            </a:r>
            <a:br>
              <a:rPr lang="en-US" dirty="0"/>
            </a:br>
            <a:r>
              <a:rPr lang="en-US" dirty="0"/>
              <a:t>&lt;link </a:t>
            </a:r>
            <a:r>
              <a:rPr lang="en-US" dirty="0" err="1"/>
              <a:t>rel</a:t>
            </a:r>
            <a:r>
              <a:rPr lang="en-US" dirty="0"/>
              <a:t>="stylesheet" </a:t>
            </a:r>
            <a:r>
              <a:rPr lang="en-US" dirty="0" err="1"/>
              <a:t>href</a:t>
            </a:r>
            <a:r>
              <a:rPr lang="en-US" dirty="0"/>
              <a:t>="mystyle.css"&gt;.</a:t>
            </a:r>
            <a:br>
              <a:rPr lang="en-US" dirty="0"/>
            </a:br>
            <a:r>
              <a:rPr lang="en-US" dirty="0"/>
              <a:t>Here, </a:t>
            </a:r>
            <a:r>
              <a:rPr lang="en-US" dirty="0" err="1"/>
              <a:t>rel</a:t>
            </a:r>
            <a:r>
              <a:rPr lang="en-US" dirty="0"/>
              <a:t>="stylesheet" says the relationship is a style sheet, and </a:t>
            </a:r>
            <a:r>
              <a:rPr lang="en-US" dirty="0" err="1"/>
              <a:t>href</a:t>
            </a:r>
            <a:r>
              <a:rPr lang="en-US" dirty="0"/>
              <a:t> tells the browser the file name or path.</a:t>
            </a:r>
            <a:endParaRPr lang="tr-TR" dirty="0"/>
          </a:p>
          <a:p>
            <a:r>
              <a:rPr lang="en-US" dirty="0"/>
              <a:t>Also, the slide shows a &lt;script&gt; example:</a:t>
            </a:r>
            <a:br>
              <a:rPr lang="en-US" dirty="0"/>
            </a:br>
            <a:r>
              <a:rPr lang="en-US" dirty="0"/>
              <a:t>&lt;script </a:t>
            </a:r>
            <a:r>
              <a:rPr lang="en-US" dirty="0" err="1"/>
              <a:t>src</a:t>
            </a:r>
            <a:r>
              <a:rPr lang="en-US" dirty="0"/>
              <a:t>="script.js" defer&gt;&lt;/script&gt;</a:t>
            </a:r>
            <a:br>
              <a:rPr lang="en-US" dirty="0"/>
            </a:br>
            <a:r>
              <a:rPr lang="en-US" dirty="0"/>
              <a:t>This line connects an external JavaScript file to the page. The defer keyword tells the browser: “load the script, but run it after the HTML is parsed.” This helps the page load more smoothly and prevents some common loading problems. </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22</a:t>
            </a:fld>
            <a:endParaRPr lang="en-US"/>
          </a:p>
        </p:txBody>
      </p:sp>
    </p:spTree>
    <p:extLst>
      <p:ext uri="{BB962C8B-B14F-4D97-AF65-F5344CB8AC3E}">
        <p14:creationId xmlns:p14="http://schemas.microsoft.com/office/powerpoint/2010/main" val="15441786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Now we are on the &lt;meta&gt; element. Meta tags are used to store </a:t>
            </a:r>
            <a:r>
              <a:rPr lang="en-US" b="1" dirty="0"/>
              <a:t>metadata</a:t>
            </a:r>
            <a:r>
              <a:rPr lang="en-US" dirty="0"/>
              <a:t>, which means “information about the page.” Metadata is usually placed inside the &lt;head&gt; section and is not displayed directly on the screen.</a:t>
            </a:r>
          </a:p>
          <a:p>
            <a:r>
              <a:rPr lang="en-US" dirty="0"/>
              <a:t>This slide lists several common meta tags:</a:t>
            </a:r>
          </a:p>
          <a:p>
            <a:pPr>
              <a:buFont typeface="+mj-lt"/>
              <a:buAutoNum type="arabicPeriod"/>
            </a:pPr>
            <a:r>
              <a:rPr lang="en-US" b="1" dirty="0"/>
              <a:t>Charset meta tag</a:t>
            </a:r>
            <a:r>
              <a:rPr lang="en-US" dirty="0"/>
              <a:t>:</a:t>
            </a:r>
            <a:br>
              <a:rPr lang="en-US" dirty="0"/>
            </a:br>
            <a:r>
              <a:rPr lang="en-US" dirty="0"/>
              <a:t>&lt;meta charset="UTF-8"&gt;</a:t>
            </a:r>
            <a:br>
              <a:rPr lang="en-US" dirty="0"/>
            </a:br>
            <a:r>
              <a:rPr lang="en-US" dirty="0"/>
              <a:t>This defines the character set. UTF-8 is the standard, and it helps the page display international characters correctly.</a:t>
            </a:r>
          </a:p>
          <a:p>
            <a:pPr>
              <a:buFont typeface="+mj-lt"/>
              <a:buAutoNum type="arabicPeriod"/>
            </a:pPr>
            <a:r>
              <a:rPr lang="en-US" b="1" dirty="0"/>
              <a:t>Description meta tag</a:t>
            </a:r>
            <a:r>
              <a:rPr lang="en-US" dirty="0"/>
              <a:t>:</a:t>
            </a:r>
            <a:br>
              <a:rPr lang="en-US" dirty="0"/>
            </a:br>
            <a:r>
              <a:rPr lang="en-US" dirty="0"/>
              <a:t>&lt;meta name="description" content="Free Web tutorials"&gt;</a:t>
            </a:r>
            <a:br>
              <a:rPr lang="en-US" dirty="0"/>
            </a:br>
            <a:r>
              <a:rPr lang="en-US" dirty="0"/>
              <a:t>This gives a short description of the page, which can be used by search engines.</a:t>
            </a:r>
          </a:p>
          <a:p>
            <a:pPr>
              <a:buFont typeface="+mj-lt"/>
              <a:buAutoNum type="arabicPeriod"/>
            </a:pPr>
            <a:r>
              <a:rPr lang="en-US" b="1" dirty="0"/>
              <a:t>Keywords meta tag</a:t>
            </a:r>
            <a:r>
              <a:rPr lang="en-US" dirty="0"/>
              <a:t>:</a:t>
            </a:r>
            <a:br>
              <a:rPr lang="en-US" dirty="0"/>
            </a:br>
            <a:r>
              <a:rPr lang="en-US" dirty="0"/>
              <a:t>&lt;meta name="keywords" content="HTML, CSS, XML, JavaScript"&gt;</a:t>
            </a:r>
            <a:br>
              <a:rPr lang="en-US" dirty="0"/>
            </a:br>
            <a:r>
              <a:rPr lang="en-US" dirty="0"/>
              <a:t>This lists keywords. Some search engines may ignore it today, but it is still a common example.</a:t>
            </a:r>
          </a:p>
          <a:p>
            <a:pPr>
              <a:buFont typeface="+mj-lt"/>
              <a:buAutoNum type="arabicPeriod"/>
            </a:pPr>
            <a:r>
              <a:rPr lang="en-US" b="1" dirty="0"/>
              <a:t>Author meta tag</a:t>
            </a:r>
            <a:r>
              <a:rPr lang="en-US" dirty="0"/>
              <a:t>:</a:t>
            </a:r>
            <a:br>
              <a:rPr lang="en-US" dirty="0"/>
            </a:br>
            <a:r>
              <a:rPr lang="en-US" dirty="0"/>
              <a:t>&lt;meta name="author" content="John Doe"&gt;</a:t>
            </a:r>
            <a:br>
              <a:rPr lang="en-US" dirty="0"/>
            </a:br>
            <a:r>
              <a:rPr lang="en-US" dirty="0"/>
              <a:t>This defines who wrote the page.</a:t>
            </a:r>
          </a:p>
          <a:p>
            <a:pPr>
              <a:buFont typeface="+mj-lt"/>
              <a:buAutoNum type="arabicPeriod"/>
            </a:pPr>
            <a:r>
              <a:rPr lang="en-US" b="1" dirty="0"/>
              <a:t>Refresh meta tag</a:t>
            </a:r>
            <a:r>
              <a:rPr lang="en-US" dirty="0"/>
              <a:t>:</a:t>
            </a:r>
            <a:br>
              <a:rPr lang="en-US" dirty="0"/>
            </a:br>
            <a:r>
              <a:rPr lang="en-US" dirty="0"/>
              <a:t>&lt;meta http-</a:t>
            </a:r>
            <a:r>
              <a:rPr lang="en-US" dirty="0" err="1"/>
              <a:t>equiv</a:t>
            </a:r>
            <a:r>
              <a:rPr lang="en-US" dirty="0"/>
              <a:t>="refresh" content="30"&gt;</a:t>
            </a:r>
            <a:br>
              <a:rPr lang="en-US" dirty="0"/>
            </a:br>
            <a:r>
              <a:rPr lang="en-US" dirty="0"/>
              <a:t>This tells the browser to refresh the document every 30 seconds.</a:t>
            </a:r>
          </a:p>
          <a:p>
            <a:endParaRPr lang="en-US"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23</a:t>
            </a:fld>
            <a:endParaRPr lang="en-US"/>
          </a:p>
        </p:txBody>
      </p:sp>
    </p:spTree>
    <p:extLst>
      <p:ext uri="{BB962C8B-B14F-4D97-AF65-F5344CB8AC3E}">
        <p14:creationId xmlns:p14="http://schemas.microsoft.com/office/powerpoint/2010/main" val="34501802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This slide is simply a clean example list of meta tags together. It shows the same idea: we can define the character encoding using charset, provide a description, list keywords, and define the author.</a:t>
            </a:r>
            <a:br>
              <a:rPr lang="en-US" dirty="0"/>
            </a:br>
            <a:r>
              <a:rPr lang="en-US" dirty="0"/>
              <a:t>The key point is: these tags do not change visible text directly, but they provide important information to browsers, devices, and search engines. That is why meta tags belong in the &lt;head&gt; section.</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24</a:t>
            </a:fld>
            <a:endParaRPr lang="en-US"/>
          </a:p>
        </p:txBody>
      </p:sp>
    </p:spTree>
    <p:extLst>
      <p:ext uri="{BB962C8B-B14F-4D97-AF65-F5344CB8AC3E}">
        <p14:creationId xmlns:p14="http://schemas.microsoft.com/office/powerpoint/2010/main" val="37453882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Now we come to an important modern topic: the viewport. HTML5 introduced a method to let web designers take control over the viewport through the &lt;meta&gt; tag.</a:t>
            </a:r>
            <a:br>
              <a:rPr lang="en-US" dirty="0"/>
            </a:br>
            <a:r>
              <a:rPr lang="en-US" dirty="0"/>
              <a:t>The viewport is the </a:t>
            </a:r>
            <a:r>
              <a:rPr lang="en-US" b="1" dirty="0"/>
              <a:t>visible area</a:t>
            </a:r>
            <a:r>
              <a:rPr lang="en-US" dirty="0"/>
              <a:t> of a web page on a device. It changes depending on the device. For example, a phone screen is smaller than a laptop screen, so the visible area is smaller.</a:t>
            </a:r>
          </a:p>
          <a:p>
            <a:r>
              <a:rPr lang="en-US" dirty="0"/>
              <a:t>To make pages work properly on mobile devices, we usually include this line in every web page:</a:t>
            </a:r>
            <a:br>
              <a:rPr lang="en-US" dirty="0"/>
            </a:br>
            <a:r>
              <a:rPr lang="en-US" dirty="0"/>
              <a:t>&lt;meta name="viewport" content="width=device-width, initial-scale=1.0"&gt;</a:t>
            </a:r>
            <a:br>
              <a:rPr lang="en-US" dirty="0"/>
            </a:br>
            <a:r>
              <a:rPr lang="en-US" dirty="0"/>
              <a:t>This tells the browser how to control the page’s dimensions and scaling so the content fits the screen better. </a:t>
            </a:r>
          </a:p>
          <a:p>
            <a:endParaRPr lang="en-US"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25</a:t>
            </a:fld>
            <a:endParaRPr lang="en-US"/>
          </a:p>
        </p:txBody>
      </p:sp>
    </p:spTree>
    <p:extLst>
      <p:ext uri="{BB962C8B-B14F-4D97-AF65-F5344CB8AC3E}">
        <p14:creationId xmlns:p14="http://schemas.microsoft.com/office/powerpoint/2010/main" val="34828349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This slide explains the meaning of the viewport values.</a:t>
            </a:r>
          </a:p>
          <a:p>
            <a:pPr>
              <a:buFont typeface="Arial" panose="020B0604020202020204" pitchFamily="34" charset="0"/>
              <a:buChar char="•"/>
            </a:pPr>
            <a:r>
              <a:rPr lang="en-US" dirty="0"/>
              <a:t>width=device-width means the width of the page should follow the screen width of the device. Since every device has a different screen size, this setting helps the page adapt automatically.</a:t>
            </a:r>
          </a:p>
          <a:p>
            <a:pPr>
              <a:buFont typeface="Arial" panose="020B0604020202020204" pitchFamily="34" charset="0"/>
              <a:buChar char="•"/>
            </a:pPr>
            <a:r>
              <a:rPr lang="en-US" dirty="0"/>
              <a:t>initial-scale=1.0 sets the initial zoom level when the page is first loaded. A value of 1.0 means no zoom at the beginning.</a:t>
            </a:r>
          </a:p>
          <a:p>
            <a:r>
              <a:rPr lang="en-US" dirty="0"/>
              <a:t>So, the viewport meta tag gives the browser instructions about </a:t>
            </a:r>
            <a:r>
              <a:rPr lang="en-US" b="1" dirty="0"/>
              <a:t>dimensions</a:t>
            </a:r>
            <a:r>
              <a:rPr lang="en-US" dirty="0"/>
              <a:t> and </a:t>
            </a:r>
            <a:r>
              <a:rPr lang="en-US" b="1" dirty="0"/>
              <a:t>scaling</a:t>
            </a:r>
            <a:r>
              <a:rPr lang="en-US" dirty="0"/>
              <a:t>, which is essential for responsive design and a good mobile experience.</a:t>
            </a:r>
          </a:p>
          <a:p>
            <a:endParaRPr lang="en-US"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26</a:t>
            </a:fld>
            <a:endParaRPr lang="en-US"/>
          </a:p>
        </p:txBody>
      </p:sp>
    </p:spTree>
    <p:extLst>
      <p:ext uri="{BB962C8B-B14F-4D97-AF65-F5344CB8AC3E}">
        <p14:creationId xmlns:p14="http://schemas.microsoft.com/office/powerpoint/2010/main" val="10030345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Now we move to the &lt;body&gt; element. The &lt;body&gt; ... &lt;/body&gt; section contains </a:t>
            </a:r>
            <a:r>
              <a:rPr lang="en-US" b="1" dirty="0"/>
              <a:t>everything that appears on the screen</a:t>
            </a:r>
            <a:r>
              <a:rPr lang="en-US" dirty="0"/>
              <a:t>. That includes text, hyperlinks, images, tables, lists, and more.</a:t>
            </a:r>
            <a:br>
              <a:rPr lang="en-US" dirty="0"/>
            </a:br>
            <a:r>
              <a:rPr lang="en-US" dirty="0"/>
              <a:t>The slide clearly says: “There is no page without it.” This is very important. If we only write the &lt;head&gt; section and forget the body, the browser has no visible content to show.</a:t>
            </a:r>
            <a:br>
              <a:rPr lang="en-US" dirty="0"/>
            </a:br>
            <a:r>
              <a:rPr lang="en-US" dirty="0"/>
              <a:t>So whenever we are building a page, the </a:t>
            </a:r>
            <a:r>
              <a:rPr lang="en-US" b="1" dirty="0"/>
              <a:t>head</a:t>
            </a:r>
            <a:r>
              <a:rPr lang="en-US" dirty="0"/>
              <a:t> is for metadata and setup, but the </a:t>
            </a:r>
            <a:r>
              <a:rPr lang="en-US" b="1" dirty="0"/>
              <a:t>body</a:t>
            </a:r>
            <a:r>
              <a:rPr lang="en-US" dirty="0"/>
              <a:t> is for all visible content. The example confirms this idea: it says the body contains everything visible, and without it, nothing can be displayed.</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27</a:t>
            </a:fld>
            <a:endParaRPr lang="en-US"/>
          </a:p>
        </p:txBody>
      </p:sp>
    </p:spTree>
    <p:extLst>
      <p:ext uri="{BB962C8B-B14F-4D97-AF65-F5344CB8AC3E}">
        <p14:creationId xmlns:p14="http://schemas.microsoft.com/office/powerpoint/2010/main" val="219387557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b="1" dirty="0"/>
              <a:t>Headings</a:t>
            </a:r>
          </a:p>
          <a:p>
            <a:r>
              <a:rPr lang="en-US" dirty="0"/>
              <a:t>&lt;h1&gt; to &lt;h6&gt; define titles.</a:t>
            </a:r>
            <a:br>
              <a:rPr lang="en-US" dirty="0"/>
            </a:br>
            <a:r>
              <a:rPr lang="en-US" dirty="0"/>
              <a:t>Smaller number → </a:t>
            </a:r>
            <a:r>
              <a:rPr lang="en-US" b="1" dirty="0"/>
              <a:t>bigger heading</a:t>
            </a:r>
            <a:r>
              <a:rPr lang="en-US" dirty="0"/>
              <a:t>. 3rd_ </a:t>
            </a:r>
            <a:r>
              <a:rPr lang="en-US" dirty="0" err="1"/>
              <a:t>Week_Client_Server_and_HTM</a:t>
            </a:r>
            <a:r>
              <a:rPr lang="en-US" dirty="0"/>
              <a:t>…</a:t>
            </a:r>
          </a:p>
          <a:p>
            <a:r>
              <a:rPr lang="en-US" b="1" dirty="0"/>
              <a:t>Paragraphs</a:t>
            </a:r>
          </a:p>
          <a:p>
            <a:r>
              <a:rPr lang="en-US" dirty="0"/>
              <a:t>&lt;p&gt; defines text blocks. 3rd_ </a:t>
            </a:r>
            <a:r>
              <a:rPr lang="en-US" dirty="0" err="1"/>
              <a:t>Week_Client_Server_and_HTM</a:t>
            </a:r>
            <a:r>
              <a:rPr lang="en-US" dirty="0"/>
              <a:t>…</a:t>
            </a:r>
          </a:p>
          <a:p>
            <a:r>
              <a:rPr lang="en-US" b="1" dirty="0"/>
              <a:t>Links</a:t>
            </a:r>
          </a:p>
          <a:p>
            <a:r>
              <a:rPr lang="en-US" dirty="0"/>
              <a:t>&lt;a&gt; creates hyperlinks. 3rd_ </a:t>
            </a:r>
            <a:r>
              <a:rPr lang="en-US" dirty="0" err="1"/>
              <a:t>Week_Client_Server_and_HTM</a:t>
            </a:r>
            <a:r>
              <a:rPr lang="en-US" dirty="0"/>
              <a:t>…</a:t>
            </a:r>
          </a:p>
          <a:p>
            <a:r>
              <a:rPr lang="en-US" b="1" dirty="0"/>
              <a:t>Images</a:t>
            </a:r>
          </a:p>
          <a:p>
            <a:r>
              <a:rPr lang="en-US" dirty="0"/>
              <a:t>&lt;</a:t>
            </a:r>
            <a:r>
              <a:rPr lang="en-US" dirty="0" err="1"/>
              <a:t>img</a:t>
            </a:r>
            <a:r>
              <a:rPr lang="en-US" dirty="0"/>
              <a:t>&gt; displays images</a:t>
            </a:r>
            <a:br>
              <a:rPr lang="en-US" dirty="0"/>
            </a:br>
            <a:r>
              <a:rPr lang="en-US" dirty="0"/>
              <a:t>with attributes like </a:t>
            </a:r>
            <a:r>
              <a:rPr lang="en-US" b="1" dirty="0"/>
              <a:t>source and size</a:t>
            </a:r>
            <a:r>
              <a:rPr lang="en-US" dirty="0"/>
              <a:t>. </a:t>
            </a:r>
          </a:p>
          <a:p>
            <a:endParaRPr lang="en-US"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28</a:t>
            </a:fld>
            <a:endParaRPr lang="en-US"/>
          </a:p>
        </p:txBody>
      </p:sp>
    </p:spTree>
    <p:extLst>
      <p:ext uri="{BB962C8B-B14F-4D97-AF65-F5344CB8AC3E}">
        <p14:creationId xmlns:p14="http://schemas.microsoft.com/office/powerpoint/2010/main" val="175887475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This slide introduces headings. HTML headings are defined using &lt;h1&gt; to &lt;h6&gt;. The smaller the number, the bigger the heading. So &lt;h1&gt; is the largest and most important heading, and &lt;h6&gt; is the smallest.</a:t>
            </a:r>
            <a:br>
              <a:rPr lang="en-US" dirty="0"/>
            </a:br>
            <a:r>
              <a:rPr lang="en-US" dirty="0"/>
              <a:t>The slide also shows an example: &lt;h1&gt;This is Heading 1&lt;/h1&gt;, then &lt;h2&gt;Heading 2 is Smaller&lt;/h2&gt;, and &lt;h3&gt;Heading 3 is Smaller Still&lt;/h3&gt;.</a:t>
            </a:r>
          </a:p>
          <a:p>
            <a:r>
              <a:rPr lang="en-US" dirty="0"/>
              <a:t>Now, the important rules listed here are very useful:</a:t>
            </a:r>
          </a:p>
          <a:p>
            <a:pPr>
              <a:buFont typeface="Arial" panose="020B0604020202020204" pitchFamily="34" charset="0"/>
              <a:buChar char="•"/>
            </a:pPr>
            <a:r>
              <a:rPr lang="en-US" dirty="0"/>
              <a:t>&lt;h1&gt; is the most important heading and is used for the document outline.</a:t>
            </a:r>
          </a:p>
          <a:p>
            <a:pPr>
              <a:buFont typeface="Arial" panose="020B0604020202020204" pitchFamily="34" charset="0"/>
              <a:buChar char="•"/>
            </a:pPr>
            <a:r>
              <a:rPr lang="en-US" dirty="0"/>
              <a:t>Headings are essential for accessibility, because screen readers use headings to understand the structure of the page.</a:t>
            </a:r>
          </a:p>
          <a:p>
            <a:pPr>
              <a:buFont typeface="Arial" panose="020B0604020202020204" pitchFamily="34" charset="0"/>
              <a:buChar char="•"/>
            </a:pPr>
            <a:r>
              <a:rPr lang="en-US" dirty="0"/>
              <a:t>We should not skip levels. For example, we should not jump from &lt;h1&gt; directly to &lt;h4&gt;.</a:t>
            </a:r>
          </a:p>
          <a:p>
            <a:pPr>
              <a:buFont typeface="Arial" panose="020B0604020202020204" pitchFamily="34" charset="0"/>
              <a:buChar char="•"/>
            </a:pPr>
            <a:r>
              <a:rPr lang="en-US" dirty="0"/>
              <a:t>We should use logical nesting, and typically we should have one main &lt;h1&gt; per page.</a:t>
            </a:r>
          </a:p>
          <a:p>
            <a:r>
              <a:rPr lang="en-US" dirty="0"/>
              <a:t>At the bottom, the slide also reminds us quickly about other common tags: paragraphs use &lt;p&gt;, links use &lt;a&gt;, and images use &lt;</a:t>
            </a:r>
            <a:r>
              <a:rPr lang="en-US" dirty="0" err="1"/>
              <a:t>img</a:t>
            </a:r>
            <a:r>
              <a:rPr lang="en-US" dirty="0"/>
              <a:t>&gt; with attributes like source and size.</a:t>
            </a:r>
          </a:p>
          <a:p>
            <a:endParaRPr lang="en-US"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29</a:t>
            </a:fld>
            <a:endParaRPr lang="en-US"/>
          </a:p>
        </p:txBody>
      </p:sp>
    </p:spTree>
    <p:extLst>
      <p:ext uri="{BB962C8B-B14F-4D97-AF65-F5344CB8AC3E}">
        <p14:creationId xmlns:p14="http://schemas.microsoft.com/office/powerpoint/2010/main" val="31769268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In this lesson, we have four main learning objectives. First, we will understand what “semantic text structure” means, and why it is important for readability and meaning. Second, we will learn how to use paragraphs and headings correctly. Third, we will create both ordered and unordered lists. Finally, we will learn how to use </a:t>
            </a:r>
            <a:r>
              <a:rPr lang="en-US" b="1" dirty="0"/>
              <a:t>div</a:t>
            </a:r>
            <a:r>
              <a:rPr lang="en-US" dirty="0"/>
              <a:t> and </a:t>
            </a:r>
            <a:r>
              <a:rPr lang="en-US" b="1" dirty="0"/>
              <a:t>span</a:t>
            </a:r>
            <a:r>
              <a:rPr lang="en-US" dirty="0"/>
              <a:t> to group content in a clean and organized way.</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3</a:t>
            </a:fld>
            <a:endParaRPr lang="en-US"/>
          </a:p>
        </p:txBody>
      </p:sp>
    </p:spTree>
    <p:extLst>
      <p:ext uri="{BB962C8B-B14F-4D97-AF65-F5344CB8AC3E}">
        <p14:creationId xmlns:p14="http://schemas.microsoft.com/office/powerpoint/2010/main" val="186302384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Now we focus on paragraphs. HTML paragraphs are defined with the &lt;p&gt; tag. Most browsers automatically add a line break and some spacing after a paragraph ends, so paragraphs help create clean and readable text blocks.</a:t>
            </a:r>
            <a:br>
              <a:rPr lang="en-US" dirty="0"/>
            </a:br>
            <a:r>
              <a:rPr lang="en-US" dirty="0"/>
              <a:t>The example shows three paragraphs, each written with &lt;p&gt; ... &lt;/p&gt;. When the browser displays them, each paragraph appears as a separate block with spacing.</a:t>
            </a:r>
          </a:p>
          <a:p>
            <a:r>
              <a:rPr lang="en-US" dirty="0"/>
              <a:t>The slide also gives key rules:</a:t>
            </a:r>
          </a:p>
          <a:p>
            <a:pPr>
              <a:buFont typeface="Arial" panose="020B0604020202020204" pitchFamily="34" charset="0"/>
              <a:buChar char="•"/>
            </a:pPr>
            <a:r>
              <a:rPr lang="en-US" dirty="0"/>
              <a:t>A paragraph defines a block of text.</a:t>
            </a:r>
          </a:p>
          <a:p>
            <a:pPr>
              <a:buFont typeface="Arial" panose="020B0604020202020204" pitchFamily="34" charset="0"/>
              <a:buChar char="•"/>
            </a:pPr>
            <a:r>
              <a:rPr lang="en-US" dirty="0"/>
              <a:t>The browser automatically adds spacing.</a:t>
            </a:r>
          </a:p>
          <a:p>
            <a:pPr>
              <a:buFont typeface="Arial" panose="020B0604020202020204" pitchFamily="34" charset="0"/>
              <a:buChar char="•"/>
            </a:pPr>
            <a:r>
              <a:rPr lang="en-US" dirty="0"/>
              <a:t>Paragraphs are used for readable content blocks and help structure the page.</a:t>
            </a:r>
          </a:p>
          <a:p>
            <a:pPr>
              <a:buFont typeface="Arial" panose="020B0604020202020204" pitchFamily="34" charset="0"/>
              <a:buChar char="•"/>
            </a:pPr>
            <a:r>
              <a:rPr lang="en-US" dirty="0"/>
              <a:t>A paragraph should not contain headings or lists, because headings and lists are separate structural elements.</a:t>
            </a:r>
          </a:p>
          <a:p>
            <a:r>
              <a:rPr lang="en-US" dirty="0"/>
              <a:t>So the main message is: use &lt;p&gt; for normal text content, and let the browser handle spacing and readability.</a:t>
            </a:r>
          </a:p>
          <a:p>
            <a:endParaRPr lang="en-US"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30</a:t>
            </a:fld>
            <a:endParaRPr lang="en-US"/>
          </a:p>
        </p:txBody>
      </p:sp>
    </p:spTree>
    <p:extLst>
      <p:ext uri="{BB962C8B-B14F-4D97-AF65-F5344CB8AC3E}">
        <p14:creationId xmlns:p14="http://schemas.microsoft.com/office/powerpoint/2010/main" val="180001095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On this slide, we learn an important rule about HTML paragraphs. Blank lines created with Enter, and extra spaces inside the text are usually ignored by the browser. That means you cannot control layout by pressing Enter many times or adding extra spaces in the text. In other words, formatting must be done using HTML elements, not by formatting inside the raw text.</a:t>
            </a:r>
            <a:br>
              <a:rPr lang="en-US" dirty="0"/>
            </a:br>
            <a:r>
              <a:rPr lang="en-US" dirty="0"/>
              <a:t>This is why we use correct tags such as &lt;p&gt; for paragraphs and later CSS for layout.</a:t>
            </a:r>
            <a:endParaRPr lang="tr-TR" dirty="0"/>
          </a:p>
          <a:p>
            <a:endParaRPr lang="tr-TR" dirty="0"/>
          </a:p>
          <a:p>
            <a:r>
              <a:rPr lang="en-US" dirty="0"/>
              <a:t>02_paragraph_vs_br_demo.html</a:t>
            </a:r>
            <a:r>
              <a:rPr lang="tr-TR" dirty="0"/>
              <a:t> </a:t>
            </a:r>
            <a:r>
              <a:rPr lang="en-US" dirty="0"/>
              <a:t>Slides 31–37 </a:t>
            </a:r>
            <a:r>
              <a:rPr lang="en-US" dirty="0" err="1"/>
              <a:t>için</a:t>
            </a:r>
            <a:r>
              <a:rPr lang="en-US" dirty="0"/>
              <a:t> </a:t>
            </a:r>
            <a:r>
              <a:rPr lang="en-US" dirty="0" err="1"/>
              <a:t>bire</a:t>
            </a:r>
            <a:r>
              <a:rPr lang="en-US" dirty="0"/>
              <a:t> </a:t>
            </a:r>
            <a:r>
              <a:rPr lang="en-US" dirty="0" err="1"/>
              <a:t>bir</a:t>
            </a:r>
            <a:r>
              <a:rPr lang="en-US" dirty="0"/>
              <a:t> demo</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31</a:t>
            </a:fld>
            <a:endParaRPr lang="en-US"/>
          </a:p>
        </p:txBody>
      </p:sp>
    </p:spTree>
    <p:extLst>
      <p:ext uri="{BB962C8B-B14F-4D97-AF65-F5344CB8AC3E}">
        <p14:creationId xmlns:p14="http://schemas.microsoft.com/office/powerpoint/2010/main" val="249096299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This slide shows that the way a paragraph appears depends on the screen width. We write the text inside &lt;p&gt; ... &lt;/p&gt;, and the browser automatically wraps the line to fit the available space.</a:t>
            </a:r>
            <a:br>
              <a:rPr lang="en-US" dirty="0"/>
            </a:br>
            <a:r>
              <a:rPr lang="en-US" dirty="0"/>
              <a:t>So the same paragraph may look like one long line on a wide screen, but it will break into multiple shorter lines on a smaller screen. The key idea is: we do not manually control where the line breaks happen inside a normal paragraph. The browser wraps the text automatically. </a:t>
            </a:r>
          </a:p>
          <a:p>
            <a:endParaRPr lang="en-US"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32</a:t>
            </a:fld>
            <a:endParaRPr lang="en-US"/>
          </a:p>
        </p:txBody>
      </p:sp>
    </p:spTree>
    <p:extLst>
      <p:ext uri="{BB962C8B-B14F-4D97-AF65-F5344CB8AC3E}">
        <p14:creationId xmlns:p14="http://schemas.microsoft.com/office/powerpoint/2010/main" val="36978122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Here we have an example that looks like an address written on multiple lines. However, if we put everything inside one &lt;p&gt; element and we press Enter inside the text, the browser ignores those line breaks and extra spaces.</a:t>
            </a:r>
            <a:br>
              <a:rPr lang="en-US" dirty="0"/>
            </a:br>
            <a:r>
              <a:rPr lang="en-US" dirty="0"/>
              <a:t>That is why the displayed output becomes one continuous line: “Penny McIntire Department of Computer Science…”</a:t>
            </a:r>
            <a:br>
              <a:rPr lang="en-US" dirty="0"/>
            </a:br>
            <a:r>
              <a:rPr lang="en-US" dirty="0"/>
              <a:t>This teaches us a practical lesson: if we want separate lines inside a paragraph, we must use a specific HTML solution, like the &lt;</a:t>
            </a:r>
            <a:r>
              <a:rPr lang="en-US" dirty="0" err="1"/>
              <a:t>br</a:t>
            </a:r>
            <a:r>
              <a:rPr lang="en-US" dirty="0"/>
              <a:t>&gt; tag that we will see next. 4rd_ Week_HTML_Basics3</a:t>
            </a:r>
          </a:p>
          <a:p>
            <a:endParaRPr lang="en-US"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33</a:t>
            </a:fld>
            <a:endParaRPr lang="en-US"/>
          </a:p>
        </p:txBody>
      </p:sp>
    </p:spTree>
    <p:extLst>
      <p:ext uri="{BB962C8B-B14F-4D97-AF65-F5344CB8AC3E}">
        <p14:creationId xmlns:p14="http://schemas.microsoft.com/office/powerpoint/2010/main" val="149389183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This slide explains a common mistake. If we use &lt;p&gt; ... &lt;/p&gt; on every single line to force line breaks, we may create blank lines and extra spacing that we don’t want.</a:t>
            </a:r>
            <a:br>
              <a:rPr lang="en-US" dirty="0"/>
            </a:br>
            <a:r>
              <a:rPr lang="en-US" dirty="0"/>
              <a:t>Because paragraphs are block elements, browsers add spacing before and after them. So if we use many paragraph tags just to move to the next line, the page can look too spaced out and messy.</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34</a:t>
            </a:fld>
            <a:endParaRPr lang="en-US"/>
          </a:p>
        </p:txBody>
      </p:sp>
    </p:spTree>
    <p:extLst>
      <p:ext uri="{BB962C8B-B14F-4D97-AF65-F5344CB8AC3E}">
        <p14:creationId xmlns:p14="http://schemas.microsoft.com/office/powerpoint/2010/main" val="336639810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Here we see exactly what happens when we put each line inside its own &lt;p&gt; tag. The browser displays each line as a separate paragraph, which means there is paragraph spacing between lines.</a:t>
            </a:r>
            <a:br>
              <a:rPr lang="en-US" dirty="0"/>
            </a:br>
            <a:r>
              <a:rPr lang="en-US" dirty="0"/>
              <a:t>So yes, it creates separate lines, but the spacing is often too large for an address or a short block of information. This is why we need a better solution for simple line breaks.</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35</a:t>
            </a:fld>
            <a:endParaRPr lang="en-US"/>
          </a:p>
        </p:txBody>
      </p:sp>
    </p:spTree>
    <p:extLst>
      <p:ext uri="{BB962C8B-B14F-4D97-AF65-F5344CB8AC3E}">
        <p14:creationId xmlns:p14="http://schemas.microsoft.com/office/powerpoint/2010/main" val="166586504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Now we learn the &lt;</a:t>
            </a:r>
            <a:r>
              <a:rPr lang="en-US" dirty="0" err="1"/>
              <a:t>br</a:t>
            </a:r>
            <a:r>
              <a:rPr lang="en-US" dirty="0"/>
              <a:t>&gt; tag. The &lt;</a:t>
            </a:r>
            <a:r>
              <a:rPr lang="en-US" dirty="0" err="1"/>
              <a:t>br</a:t>
            </a:r>
            <a:r>
              <a:rPr lang="en-US" dirty="0"/>
              <a:t>&gt; tag forces a line break, like pressing Enter, but it does not add an extra blank line like &lt;p&gt; does.</a:t>
            </a:r>
            <a:br>
              <a:rPr lang="en-US" dirty="0"/>
            </a:br>
            <a:r>
              <a:rPr lang="en-US" dirty="0"/>
              <a:t>The slide mentions that in XHTML people used &lt;</a:t>
            </a:r>
            <a:r>
              <a:rPr lang="en-US" dirty="0" err="1"/>
              <a:t>br</a:t>
            </a:r>
            <a:r>
              <a:rPr lang="en-US" dirty="0"/>
              <a:t>/&gt;, but in HTML5 &lt;</a:t>
            </a:r>
            <a:r>
              <a:rPr lang="en-US" dirty="0" err="1"/>
              <a:t>br</a:t>
            </a:r>
            <a:r>
              <a:rPr lang="en-US" dirty="0"/>
              <a:t>&gt; is perfectly fine.</a:t>
            </a:r>
            <a:br>
              <a:rPr lang="en-US" dirty="0"/>
            </a:br>
            <a:r>
              <a:rPr lang="en-US" dirty="0"/>
              <a:t>Also, &lt;</a:t>
            </a:r>
            <a:r>
              <a:rPr lang="en-US" dirty="0" err="1"/>
              <a:t>br</a:t>
            </a:r>
            <a:r>
              <a:rPr lang="en-US" dirty="0"/>
              <a:t>&gt; is inserted inside text, usually within other tags like &lt;p&gt; ... &lt;/p&gt;. It is useful when paragraph spacing would be irritating—for example, in addresses, poems, or short formatted blocks.</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36</a:t>
            </a:fld>
            <a:endParaRPr lang="en-US"/>
          </a:p>
        </p:txBody>
      </p:sp>
    </p:spTree>
    <p:extLst>
      <p:ext uri="{BB962C8B-B14F-4D97-AF65-F5344CB8AC3E}">
        <p14:creationId xmlns:p14="http://schemas.microsoft.com/office/powerpoint/2010/main" val="254829367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This slide shows the correct way to display an address using &lt;</a:t>
            </a:r>
            <a:r>
              <a:rPr lang="en-US" dirty="0" err="1"/>
              <a:t>br</a:t>
            </a:r>
            <a:r>
              <a:rPr lang="en-US" dirty="0"/>
              <a:t>&gt;. We keep everything inside one &lt;p&gt; block, but we add &lt;</a:t>
            </a:r>
            <a:r>
              <a:rPr lang="en-US" dirty="0" err="1"/>
              <a:t>br</a:t>
            </a:r>
            <a:r>
              <a:rPr lang="en-US" dirty="0"/>
              <a:t>&gt; where we want a new line.</a:t>
            </a:r>
            <a:br>
              <a:rPr lang="en-US" dirty="0"/>
            </a:br>
            <a:r>
              <a:rPr lang="en-US" dirty="0"/>
              <a:t>The output becomes exactly what we want: each part of the address appears on its own line, without paragraph spacing between lines.</a:t>
            </a:r>
            <a:br>
              <a:rPr lang="en-US" dirty="0"/>
            </a:br>
            <a:r>
              <a:rPr lang="en-US" dirty="0"/>
              <a:t>So the message is simple: use &lt;p&gt; for the block, and &lt;</a:t>
            </a:r>
            <a:r>
              <a:rPr lang="en-US" dirty="0" err="1"/>
              <a:t>br</a:t>
            </a:r>
            <a:r>
              <a:rPr lang="en-US" dirty="0"/>
              <a:t>&gt; for line breaks inside the block. 4rd_</a:t>
            </a:r>
          </a:p>
          <a:p>
            <a:endParaRPr lang="en-US"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37</a:t>
            </a:fld>
            <a:endParaRPr lang="en-US"/>
          </a:p>
        </p:txBody>
      </p:sp>
    </p:spTree>
    <p:extLst>
      <p:ext uri="{BB962C8B-B14F-4D97-AF65-F5344CB8AC3E}">
        <p14:creationId xmlns:p14="http://schemas.microsoft.com/office/powerpoint/2010/main" val="390526643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Now we are moving beyond paragraphs and breaks. This slide is a transition: we will look at other HTML tags that can affect layout and text appearance. Some of these tags are older and some are deprecated, but it is still useful to recognize them because you may see them in older websites.</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38</a:t>
            </a:fld>
            <a:endParaRPr lang="en-US"/>
          </a:p>
        </p:txBody>
      </p:sp>
    </p:spTree>
    <p:extLst>
      <p:ext uri="{BB962C8B-B14F-4D97-AF65-F5344CB8AC3E}">
        <p14:creationId xmlns:p14="http://schemas.microsoft.com/office/powerpoint/2010/main" val="7171156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This slide introduces the horizontal rule, &lt;</a:t>
            </a:r>
            <a:r>
              <a:rPr lang="en-US" dirty="0" err="1"/>
              <a:t>hr</a:t>
            </a:r>
            <a:r>
              <a:rPr lang="en-US" dirty="0"/>
              <a:t>&gt;, which creates a dividing line. The slide lists attributes like size, width, align, color, and </a:t>
            </a:r>
            <a:r>
              <a:rPr lang="en-US" dirty="0" err="1"/>
              <a:t>noshade</a:t>
            </a:r>
            <a:r>
              <a:rPr lang="en-US" dirty="0"/>
              <a:t>.</a:t>
            </a:r>
            <a:br>
              <a:rPr lang="en-US" dirty="0"/>
            </a:br>
            <a:r>
              <a:rPr lang="en-US" dirty="0"/>
              <a:t>The key point is that many of these attributes are deprecated today, because CSS is the modern way to control appearance. For example, align is deprecated in favor of CSS. The color attribute worked only in some older browsers like Internet Explorer, and in other browsers it falls back to a default color.</a:t>
            </a:r>
            <a:br>
              <a:rPr lang="en-US" dirty="0"/>
            </a:br>
            <a:r>
              <a:rPr lang="en-US" dirty="0"/>
              <a:t>The </a:t>
            </a:r>
            <a:r>
              <a:rPr lang="en-US" dirty="0" err="1"/>
              <a:t>noshade</a:t>
            </a:r>
            <a:r>
              <a:rPr lang="en-US" dirty="0"/>
              <a:t> attribute is optional. If it is omitted and the line is tall enough, the browser may show a shaded, 3D look.</a:t>
            </a:r>
            <a:br>
              <a:rPr lang="en-US" dirty="0"/>
            </a:br>
            <a:r>
              <a:rPr lang="en-US" dirty="0"/>
              <a:t>So: &lt;</a:t>
            </a:r>
            <a:r>
              <a:rPr lang="en-US" dirty="0" err="1"/>
              <a:t>hr</a:t>
            </a:r>
            <a:r>
              <a:rPr lang="en-US" dirty="0"/>
              <a:t>&gt; is still used, but styling it should be done with CSS in modern HTML.</a:t>
            </a:r>
            <a:endParaRPr lang="tr-TR" dirty="0"/>
          </a:p>
          <a:p>
            <a:endParaRPr lang="tr-TR" dirty="0"/>
          </a:p>
          <a:p>
            <a:r>
              <a:rPr lang="en-US" dirty="0"/>
              <a:t>Slides 39–52 </a:t>
            </a:r>
            <a:r>
              <a:rPr lang="en-US" dirty="0" err="1"/>
              <a:t>için</a:t>
            </a:r>
            <a:r>
              <a:rPr lang="tr-TR" dirty="0"/>
              <a:t> </a:t>
            </a:r>
            <a:r>
              <a:rPr lang="en-US" dirty="0"/>
              <a:t>03_legacy_tags_awareness.html</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39</a:t>
            </a:fld>
            <a:endParaRPr lang="en-US"/>
          </a:p>
        </p:txBody>
      </p:sp>
    </p:spTree>
    <p:extLst>
      <p:ext uri="{BB962C8B-B14F-4D97-AF65-F5344CB8AC3E}">
        <p14:creationId xmlns:p14="http://schemas.microsoft.com/office/powerpoint/2010/main" val="3830696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HTML stands for </a:t>
            </a:r>
            <a:r>
              <a:rPr lang="en-US" b="1" dirty="0" err="1"/>
              <a:t>HyperText</a:t>
            </a:r>
            <a:r>
              <a:rPr lang="en-US" b="1" dirty="0"/>
              <a:t> Markup Language</a:t>
            </a:r>
            <a:r>
              <a:rPr lang="en-US" dirty="0"/>
              <a:t>. It is the basic building block of every web page, because it defines the structure of the content on the web. HTML uses </a:t>
            </a:r>
            <a:r>
              <a:rPr lang="en-US" b="1" dirty="0"/>
              <a:t>tags</a:t>
            </a:r>
            <a:r>
              <a:rPr lang="en-US" dirty="0"/>
              <a:t> to describe elements such as titles, paragraphs, images, and links.</a:t>
            </a:r>
            <a:br>
              <a:rPr lang="en-US" dirty="0"/>
            </a:br>
            <a:r>
              <a:rPr lang="en-US" dirty="0"/>
              <a:t>It is important to remember that HTML is </a:t>
            </a:r>
            <a:r>
              <a:rPr lang="en-US" b="1" dirty="0"/>
              <a:t>not</a:t>
            </a:r>
            <a:r>
              <a:rPr lang="en-US" dirty="0"/>
              <a:t> a programming language. HTML creates the “skeleton” of a web page. It tells the browser what is a heading, what is a paragraph, and where images or links should appear.</a:t>
            </a:r>
            <a:br>
              <a:rPr lang="en-US" dirty="0"/>
            </a:br>
            <a:r>
              <a:rPr lang="en-US" dirty="0"/>
              <a:t>HTML alone cannot make a website beautiful or interactive. For design, we use CSS, and for behavior, we use JavaScript. So you can think of it like this: HTML is the structure, CSS is the style, and JavaScript is the brain of the website. </a:t>
            </a:r>
          </a:p>
          <a:p>
            <a:br>
              <a:rPr lang="en-US" dirty="0"/>
            </a:br>
            <a:r>
              <a:rPr lang="en-US" dirty="0"/>
              <a:t>It tells the browser what is a title, what is a paragraph, and where images or links should appear.</a:t>
            </a:r>
          </a:p>
          <a:p>
            <a:r>
              <a:rPr lang="en-US" dirty="0"/>
              <a:t>HTML alone cannot make a site beautiful or interactive.</a:t>
            </a:r>
            <a:br>
              <a:rPr lang="en-US" dirty="0"/>
            </a:br>
            <a:r>
              <a:rPr lang="en-US" dirty="0"/>
              <a:t>For design we use CSS, and for behavior we use JavaScript.</a:t>
            </a:r>
          </a:p>
          <a:p>
            <a:r>
              <a:rPr lang="en-US" dirty="0"/>
              <a:t>So think of HTML as the </a:t>
            </a:r>
            <a:r>
              <a:rPr lang="en-US" b="1" dirty="0"/>
              <a:t>structure</a:t>
            </a:r>
            <a:r>
              <a:rPr lang="en-US" dirty="0"/>
              <a:t>,</a:t>
            </a:r>
            <a:br>
              <a:rPr lang="en-US" dirty="0"/>
            </a:br>
            <a:r>
              <a:rPr lang="en-US" dirty="0"/>
              <a:t>CSS as the </a:t>
            </a:r>
            <a:r>
              <a:rPr lang="en-US" b="1" dirty="0"/>
              <a:t>style</a:t>
            </a:r>
            <a:r>
              <a:rPr lang="en-US" dirty="0"/>
              <a:t>,</a:t>
            </a:r>
            <a:br>
              <a:rPr lang="en-US" dirty="0"/>
            </a:br>
            <a:r>
              <a:rPr lang="en-US" dirty="0"/>
              <a:t>and JavaScript as the </a:t>
            </a:r>
            <a:r>
              <a:rPr lang="en-US" b="1" dirty="0"/>
              <a:t>brain</a:t>
            </a:r>
            <a:r>
              <a:rPr lang="en-US" dirty="0"/>
              <a:t> of the website.</a:t>
            </a:r>
          </a:p>
          <a:p>
            <a:endParaRPr lang="en-US"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4</a:t>
            </a:fld>
            <a:endParaRPr lang="en-US"/>
          </a:p>
        </p:txBody>
      </p:sp>
    </p:spTree>
    <p:extLst>
      <p:ext uri="{BB962C8B-B14F-4D97-AF65-F5344CB8AC3E}">
        <p14:creationId xmlns:p14="http://schemas.microsoft.com/office/powerpoint/2010/main" val="266203519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Now we see the &lt;center&gt; tag. This tag centers everything inside it horizontally. It is a container tag with a start tag and an end tag, so it can enclose multiple elements.</a:t>
            </a:r>
            <a:br>
              <a:rPr lang="en-US" dirty="0"/>
            </a:br>
            <a:r>
              <a:rPr lang="en-US" dirty="0"/>
              <a:t>However, the slide clearly says it is deprecated. Today we should use CSS instead, such as text-align: center; for text or margin-left: auto; margin-right: auto; for centering blocks.</a:t>
            </a:r>
            <a:br>
              <a:rPr lang="en-US" dirty="0"/>
            </a:br>
            <a:r>
              <a:rPr lang="en-US" dirty="0"/>
              <a:t>So, if you see &lt;center&gt; in old code, you should recognize it, but in modern HTML we avoid it. </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40</a:t>
            </a:fld>
            <a:endParaRPr lang="en-US"/>
          </a:p>
        </p:txBody>
      </p:sp>
    </p:spTree>
    <p:extLst>
      <p:ext uri="{BB962C8B-B14F-4D97-AF65-F5344CB8AC3E}">
        <p14:creationId xmlns:p14="http://schemas.microsoft.com/office/powerpoint/2010/main" val="269040087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This slide shows an example: several headings from &lt;h1&gt; to &lt;h3&gt; are wrapped inside &lt;center&gt;. That means only those headings are centered. Headings outside the center container, like &lt;h4&gt;, &lt;h5&gt;, and &lt;h6&gt;, will follow normal alignment.</a:t>
            </a:r>
            <a:br>
              <a:rPr lang="en-US" dirty="0"/>
            </a:br>
            <a:r>
              <a:rPr lang="en-US" dirty="0"/>
              <a:t>This example helps us understand what a container tag does: it applies the effect to everything inside it. </a:t>
            </a:r>
          </a:p>
          <a:p>
            <a:endParaRPr lang="en-US"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41</a:t>
            </a:fld>
            <a:endParaRPr lang="en-US"/>
          </a:p>
        </p:txBody>
      </p:sp>
    </p:spTree>
    <p:extLst>
      <p:ext uri="{BB962C8B-B14F-4D97-AF65-F5344CB8AC3E}">
        <p14:creationId xmlns:p14="http://schemas.microsoft.com/office/powerpoint/2010/main" val="398142916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This slide shows the result on the page. The headings inside the center container appear centered. The rest appear normally. Again, the key lesson is not to use &lt;center&gt; in new projects, but to understand it as legacy HTML that you may still encounter.</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42</a:t>
            </a:fld>
            <a:endParaRPr lang="en-US"/>
          </a:p>
        </p:txBody>
      </p:sp>
    </p:spTree>
    <p:extLst>
      <p:ext uri="{BB962C8B-B14F-4D97-AF65-F5344CB8AC3E}">
        <p14:creationId xmlns:p14="http://schemas.microsoft.com/office/powerpoint/2010/main" val="345509705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Now we discuss the align attribute. This is an attribute, not a tag, which means we put it inside another tag such as &lt;h1&gt; or &lt;p&gt;.</a:t>
            </a:r>
            <a:br>
              <a:rPr lang="en-US" dirty="0"/>
            </a:br>
            <a:r>
              <a:rPr lang="en-US" dirty="0"/>
              <a:t>It can align a single element: center, left, right, or justify.</a:t>
            </a:r>
            <a:br>
              <a:rPr lang="en-US" dirty="0"/>
            </a:br>
            <a:r>
              <a:rPr lang="en-US" dirty="0"/>
              <a:t>The slide explains an important comparison: align="center" works like &lt;center&gt;, but the difference is that &lt;center&gt; can enclose multiple tags at once, while align is used for one element.</a:t>
            </a:r>
            <a:br>
              <a:rPr lang="en-US" dirty="0"/>
            </a:br>
            <a:r>
              <a:rPr lang="en-US" dirty="0"/>
              <a:t>And again, it is deprecated in favor of CSS. In modern HTML, alignment should be done with CSS.</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43</a:t>
            </a:fld>
            <a:endParaRPr lang="en-US"/>
          </a:p>
        </p:txBody>
      </p:sp>
    </p:spTree>
    <p:extLst>
      <p:ext uri="{BB962C8B-B14F-4D97-AF65-F5344CB8AC3E}">
        <p14:creationId xmlns:p14="http://schemas.microsoft.com/office/powerpoint/2010/main" val="322912770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This slide gives examples of using align inside an &lt;h1&gt; tag: one centered, one left aligned, and one right aligned.</a:t>
            </a:r>
            <a:br>
              <a:rPr lang="en-US" dirty="0"/>
            </a:br>
            <a:r>
              <a:rPr lang="en-US" dirty="0"/>
              <a:t>The displayed output shows the same text in different positions.</a:t>
            </a:r>
            <a:br>
              <a:rPr lang="en-US" dirty="0"/>
            </a:br>
            <a:r>
              <a:rPr lang="en-US" dirty="0"/>
              <a:t>This is easy to understand, but because it is deprecated, we mainly learn it to recognize older code, not to write new code with it. </a:t>
            </a:r>
          </a:p>
          <a:p>
            <a:endParaRPr lang="en-US"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44</a:t>
            </a:fld>
            <a:endParaRPr lang="en-US"/>
          </a:p>
        </p:txBody>
      </p:sp>
    </p:spTree>
    <p:extLst>
      <p:ext uri="{BB962C8B-B14F-4D97-AF65-F5344CB8AC3E}">
        <p14:creationId xmlns:p14="http://schemas.microsoft.com/office/powerpoint/2010/main" val="415105766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Now we start text style tags. First, &lt;u&gt; ... &lt;/u&gt; underlines text. The slide tells us to avoid it, because underline is usually reserved for links, and it can confuse users. Also, it is deprecated in favor of CSS text-decoration.</a:t>
            </a:r>
            <a:br>
              <a:rPr lang="en-US" dirty="0"/>
            </a:br>
            <a:r>
              <a:rPr lang="en-US" dirty="0"/>
              <a:t>Second, &lt;strong&gt; ... &lt;/strong&gt; makes text bold and also gives semantic emphasis—meaning it tells the browser and assistive technologies that the text is important. The slide also mentions &lt;b&gt; ... &lt;/b&gt;, but &lt;b&gt; is deprecated.</a:t>
            </a:r>
            <a:br>
              <a:rPr lang="en-US" dirty="0"/>
            </a:br>
            <a:r>
              <a:rPr lang="en-US" dirty="0"/>
              <a:t>So for modern HTML, &lt;strong&gt; is better than &lt;b&gt;, and CSS can control boldness when needed. </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45</a:t>
            </a:fld>
            <a:endParaRPr lang="en-US"/>
          </a:p>
        </p:txBody>
      </p:sp>
    </p:spTree>
    <p:extLst>
      <p:ext uri="{BB962C8B-B14F-4D97-AF65-F5344CB8AC3E}">
        <p14:creationId xmlns:p14="http://schemas.microsoft.com/office/powerpoint/2010/main" val="69269899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This slide continues with more text style tags.</a:t>
            </a:r>
          </a:p>
          <a:p>
            <a:pPr>
              <a:buFont typeface="Arial" panose="020B0604020202020204" pitchFamily="34" charset="0"/>
              <a:buChar char="•"/>
            </a:pPr>
            <a:r>
              <a:rPr lang="en-US" dirty="0"/>
              <a:t>&lt;</a:t>
            </a:r>
            <a:r>
              <a:rPr lang="en-US" dirty="0" err="1"/>
              <a:t>em</a:t>
            </a:r>
            <a:r>
              <a:rPr lang="en-US" dirty="0"/>
              <a:t>&gt; ... &lt;/</a:t>
            </a:r>
            <a:r>
              <a:rPr lang="en-US" dirty="0" err="1"/>
              <a:t>em</a:t>
            </a:r>
            <a:r>
              <a:rPr lang="en-US" dirty="0"/>
              <a:t>&gt; makes text italic and indicates emphasis. The slide says &lt;</a:t>
            </a:r>
            <a:r>
              <a:rPr lang="en-US" dirty="0" err="1"/>
              <a:t>i</a:t>
            </a:r>
            <a:r>
              <a:rPr lang="en-US" dirty="0"/>
              <a:t>&gt; is deprecated.</a:t>
            </a:r>
          </a:p>
          <a:p>
            <a:pPr>
              <a:buFont typeface="Arial" panose="020B0604020202020204" pitchFamily="34" charset="0"/>
              <a:buChar char="•"/>
            </a:pPr>
            <a:r>
              <a:rPr lang="en-US" dirty="0"/>
              <a:t>&lt;</a:t>
            </a:r>
            <a:r>
              <a:rPr lang="en-US" dirty="0" err="1"/>
              <a:t>tt</a:t>
            </a:r>
            <a:r>
              <a:rPr lang="en-US" dirty="0"/>
              <a:t>&gt; ... &lt;/</a:t>
            </a:r>
            <a:r>
              <a:rPr lang="en-US" dirty="0" err="1"/>
              <a:t>tt</a:t>
            </a:r>
            <a:r>
              <a:rPr lang="en-US" dirty="0"/>
              <a:t>&gt; creates fixed-width text, but today CSS is preferred for fonts.</a:t>
            </a:r>
          </a:p>
          <a:p>
            <a:pPr>
              <a:buFont typeface="Arial" panose="020B0604020202020204" pitchFamily="34" charset="0"/>
              <a:buChar char="•"/>
            </a:pPr>
            <a:r>
              <a:rPr lang="en-US" dirty="0"/>
              <a:t>&lt;del&gt; ... &lt;/del&gt; shows deleted text with a strike-through line.</a:t>
            </a:r>
          </a:p>
          <a:p>
            <a:pPr>
              <a:buFont typeface="Arial" panose="020B0604020202020204" pitchFamily="34" charset="0"/>
              <a:buChar char="•"/>
            </a:pPr>
            <a:r>
              <a:rPr lang="en-US" dirty="0"/>
              <a:t>&lt;sup&gt; ... &lt;/sup&gt; creates superscript, for example powers like x².</a:t>
            </a:r>
          </a:p>
          <a:p>
            <a:pPr>
              <a:buFont typeface="Arial" panose="020B0604020202020204" pitchFamily="34" charset="0"/>
              <a:buChar char="•"/>
            </a:pPr>
            <a:r>
              <a:rPr lang="en-US" dirty="0"/>
              <a:t>&lt;sub&gt; ... &lt;/sub&gt; creates subscript, for example chemical formulas like H₂O.</a:t>
            </a:r>
            <a:br>
              <a:rPr lang="en-US" dirty="0"/>
            </a:br>
            <a:r>
              <a:rPr lang="en-US" dirty="0"/>
              <a:t>The slide also comments that CSS can do similar effects, but the key point is: these tags exist, and some of them have semantic meaning like &lt;</a:t>
            </a:r>
            <a:r>
              <a:rPr lang="en-US" dirty="0" err="1"/>
              <a:t>em</a:t>
            </a:r>
            <a:r>
              <a:rPr lang="en-US" dirty="0"/>
              <a:t>&gt; and &lt;strong&gt;. 4rd_ Week_HTML_Basics3</a:t>
            </a:r>
          </a:p>
          <a:p>
            <a:endParaRPr lang="en-US"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46</a:t>
            </a:fld>
            <a:endParaRPr lang="en-US"/>
          </a:p>
        </p:txBody>
      </p:sp>
    </p:spTree>
    <p:extLst>
      <p:ext uri="{BB962C8B-B14F-4D97-AF65-F5344CB8AC3E}">
        <p14:creationId xmlns:p14="http://schemas.microsoft.com/office/powerpoint/2010/main" val="102205998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Here we see an example that mixes several tags together. The heading is centered. Inside it, &lt;u&gt; underlines “This is a”, &lt;</a:t>
            </a:r>
            <a:r>
              <a:rPr lang="en-US" dirty="0" err="1"/>
              <a:t>em</a:t>
            </a:r>
            <a:r>
              <a:rPr lang="en-US" dirty="0"/>
              <a:t>&gt; makes the phrase italic, and &lt;strong&gt; makes the word “header” bold.</a:t>
            </a:r>
            <a:br>
              <a:rPr lang="en-US" dirty="0"/>
            </a:br>
            <a:r>
              <a:rPr lang="en-US" dirty="0"/>
              <a:t>The output shows a heading where underline, italics, and bold formatting are combined. This is a good example of how different inline tags can work together inside a larger element. </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47</a:t>
            </a:fld>
            <a:endParaRPr lang="en-US"/>
          </a:p>
        </p:txBody>
      </p:sp>
    </p:spTree>
    <p:extLst>
      <p:ext uri="{BB962C8B-B14F-4D97-AF65-F5344CB8AC3E}">
        <p14:creationId xmlns:p14="http://schemas.microsoft.com/office/powerpoint/2010/main" val="387376234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This slide teaches a very important correctness rule: in well-formed HTML, we close tags in the reverse order we opened them.</a:t>
            </a:r>
            <a:br>
              <a:rPr lang="en-US" dirty="0"/>
            </a:br>
            <a:r>
              <a:rPr lang="en-US" dirty="0"/>
              <a:t>The correct example is: &lt;u&gt; &lt;</a:t>
            </a:r>
            <a:r>
              <a:rPr lang="en-US" dirty="0" err="1"/>
              <a:t>em</a:t>
            </a:r>
            <a:r>
              <a:rPr lang="en-US" dirty="0"/>
              <a:t>&gt; &lt;strong&gt;Hi!&lt;/strong&gt; &lt;/</a:t>
            </a:r>
            <a:r>
              <a:rPr lang="en-US" dirty="0" err="1"/>
              <a:t>em</a:t>
            </a:r>
            <a:r>
              <a:rPr lang="en-US" dirty="0"/>
              <a:t>&gt; &lt;/u&gt;</a:t>
            </a:r>
            <a:br>
              <a:rPr lang="en-US" dirty="0"/>
            </a:br>
            <a:r>
              <a:rPr lang="en-US" dirty="0"/>
              <a:t>The incorrect example shows overlapping tags, which is not allowed because it breaks the nesting structure.</a:t>
            </a:r>
            <a:br>
              <a:rPr lang="en-US" dirty="0"/>
            </a:br>
            <a:r>
              <a:rPr lang="en-US" dirty="0"/>
              <a:t>So the key message is: HTML tags should be properly nested like a set of boxes. If you open underline, then emphasis, then strong, you must close strong first, then emphasis, then underline.</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48</a:t>
            </a:fld>
            <a:endParaRPr lang="en-US"/>
          </a:p>
        </p:txBody>
      </p:sp>
    </p:spTree>
    <p:extLst>
      <p:ext uri="{BB962C8B-B14F-4D97-AF65-F5344CB8AC3E}">
        <p14:creationId xmlns:p14="http://schemas.microsoft.com/office/powerpoint/2010/main" val="352607280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Now we see the &lt;font&gt; tag. The slide calls it “the ultimate evil,” because it mixes structure with presentation. The font tag can change color, size, and face, and it overrides defaults set in the &lt;body&gt;.</a:t>
            </a:r>
            <a:br>
              <a:rPr lang="en-US" dirty="0"/>
            </a:br>
            <a:r>
              <a:rPr lang="en-US" dirty="0"/>
              <a:t>But it is deprecated in favor of CSS font properties.</a:t>
            </a:r>
            <a:br>
              <a:rPr lang="en-US" dirty="0"/>
            </a:br>
            <a:r>
              <a:rPr lang="en-US" dirty="0"/>
              <a:t>So again, we learn this mainly to recognize old code. In modern web development, we never use &lt;font&gt; in new projects; we use CSS instead. 4rd_ Week_HTML_Basics3</a:t>
            </a:r>
          </a:p>
          <a:p>
            <a:endParaRPr lang="en-US"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49</a:t>
            </a:fld>
            <a:endParaRPr lang="en-US"/>
          </a:p>
        </p:txBody>
      </p:sp>
    </p:spTree>
    <p:extLst>
      <p:ext uri="{BB962C8B-B14F-4D97-AF65-F5344CB8AC3E}">
        <p14:creationId xmlns:p14="http://schemas.microsoft.com/office/powerpoint/2010/main" val="7880877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Every HTML document has three main parts:</a:t>
            </a:r>
          </a:p>
          <a:p>
            <a:pPr>
              <a:buFont typeface="Arial" panose="020B0604020202020204" pitchFamily="34" charset="0"/>
              <a:buChar char="•"/>
            </a:pPr>
            <a:r>
              <a:rPr lang="en-US" dirty="0"/>
              <a:t>The first is the </a:t>
            </a:r>
            <a:r>
              <a:rPr lang="en-US" b="1" dirty="0"/>
              <a:t>html</a:t>
            </a:r>
            <a:r>
              <a:rPr lang="en-US" dirty="0"/>
              <a:t> element, which is the root element of the page</a:t>
            </a:r>
          </a:p>
          <a:p>
            <a:pPr>
              <a:buFont typeface="Arial" panose="020B0604020202020204" pitchFamily="34" charset="0"/>
              <a:buChar char="•"/>
            </a:pPr>
            <a:r>
              <a:rPr lang="en-US" dirty="0"/>
              <a:t>The second is the </a:t>
            </a:r>
            <a:r>
              <a:rPr lang="en-US" b="1" dirty="0"/>
              <a:t>head</a:t>
            </a:r>
            <a:r>
              <a:rPr lang="en-US" dirty="0"/>
              <a:t>, which contains information about the page, like the title and other metadata. </a:t>
            </a:r>
            <a:endParaRPr lang="tr-TR" dirty="0"/>
          </a:p>
          <a:p>
            <a:pPr>
              <a:buFont typeface="Arial" panose="020B0604020202020204" pitchFamily="34" charset="0"/>
              <a:buChar char="•"/>
            </a:pPr>
            <a:r>
              <a:rPr lang="en-US" dirty="0"/>
              <a:t>The third is the </a:t>
            </a:r>
            <a:r>
              <a:rPr lang="en-US" b="1" dirty="0"/>
              <a:t>body</a:t>
            </a:r>
            <a:r>
              <a:rPr lang="en-US" dirty="0"/>
              <a:t>, which contains the visible content that we actually see on the screen.</a:t>
            </a:r>
            <a:br>
              <a:rPr lang="en-US" dirty="0"/>
            </a:br>
            <a:r>
              <a:rPr lang="en-US" dirty="0"/>
              <a:t>If there is no body section, nothing can appear on the page. After class, you can also practice using an online editor like W3Schools to see how changes in HTML affect the page instantly.</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5</a:t>
            </a:fld>
            <a:endParaRPr lang="en-US"/>
          </a:p>
        </p:txBody>
      </p:sp>
    </p:spTree>
    <p:extLst>
      <p:ext uri="{BB962C8B-B14F-4D97-AF65-F5344CB8AC3E}">
        <p14:creationId xmlns:p14="http://schemas.microsoft.com/office/powerpoint/2010/main" val="407192505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This slide explains the size attribute of &lt;font&gt;. The valid range is 1 to 7, where 1 is the smallest and 7 is the largest. The default browser size is 3.</a:t>
            </a:r>
            <a:br>
              <a:rPr lang="en-US" dirty="0"/>
            </a:br>
            <a:r>
              <a:rPr lang="en-US" dirty="0"/>
              <a:t>The slide also explains relative sizing like +2. For example, if the base size is 3, then +2 becomes 5. But if the current size is already 4, then +2 becomes 6.</a:t>
            </a:r>
            <a:br>
              <a:rPr lang="en-US" dirty="0"/>
            </a:br>
            <a:r>
              <a:rPr lang="en-US" dirty="0"/>
              <a:t>The key idea here is accessibility: relative sizing is better because it adapts more naturally to user settings. But again, in modern HTML we handle this with CSS, not with the &lt;font&gt; tag.</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50</a:t>
            </a:fld>
            <a:endParaRPr lang="en-US"/>
          </a:p>
        </p:txBody>
      </p:sp>
    </p:spTree>
    <p:extLst>
      <p:ext uri="{BB962C8B-B14F-4D97-AF65-F5344CB8AC3E}">
        <p14:creationId xmlns:p14="http://schemas.microsoft.com/office/powerpoint/2010/main" val="301234925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Now we look at the face attribute, which changes the typeface. The important limitation is that the font must exist on the user’s system.</a:t>
            </a:r>
            <a:br>
              <a:rPr lang="en-US" dirty="0"/>
            </a:br>
            <a:r>
              <a:rPr lang="en-US" dirty="0"/>
              <a:t>So we often list multiple fonts. The browser checks the first one, then the second one, and so on. The last option should be a standard font family like Times or Arial, or a generic family like serif or sans-serif.</a:t>
            </a:r>
            <a:br>
              <a:rPr lang="en-US" dirty="0"/>
            </a:br>
            <a:r>
              <a:rPr lang="en-US" dirty="0"/>
              <a:t>The slide gives an example: face="Calligrapher, Georgia, Times, serif". This means: try Calligrapher first; if not available, use Georgia; if not, use Times; and if none exist, use a serif font. </a:t>
            </a:r>
          </a:p>
          <a:p>
            <a:endParaRPr lang="en-US"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51</a:t>
            </a:fld>
            <a:endParaRPr lang="en-US"/>
          </a:p>
        </p:txBody>
      </p:sp>
    </p:spTree>
    <p:extLst>
      <p:ext uri="{BB962C8B-B14F-4D97-AF65-F5344CB8AC3E}">
        <p14:creationId xmlns:p14="http://schemas.microsoft.com/office/powerpoint/2010/main" val="222643596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This slide continues the font discussion. If the browser cannot find any of the listed fonts, it uses the default. The slide says this “degrades gracefully,” meaning the page still works.</a:t>
            </a:r>
            <a:br>
              <a:rPr lang="en-US" dirty="0"/>
            </a:br>
            <a:r>
              <a:rPr lang="en-US" dirty="0"/>
              <a:t>It also gives an older suggestion: if you need a fancy font, you can create text as an image and use the image. But that increases download size and is harder to maintain, so it should be used sparingly.</a:t>
            </a:r>
            <a:br>
              <a:rPr lang="en-US" dirty="0"/>
            </a:br>
            <a:r>
              <a:rPr lang="en-US" dirty="0"/>
              <a:t>The slide also mentions that newer browsers can save fonts with the page, but that has costs: font files can be large, and there are security concerns, because in theory font files could contain viruses.</a:t>
            </a:r>
            <a:br>
              <a:rPr lang="en-US" dirty="0"/>
            </a:br>
            <a:r>
              <a:rPr lang="en-US" dirty="0"/>
              <a:t>So overall, choosing fonts requires balancing design, performance, and safety.</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52</a:t>
            </a:fld>
            <a:endParaRPr lang="en-US"/>
          </a:p>
        </p:txBody>
      </p:sp>
    </p:spTree>
    <p:extLst>
      <p:ext uri="{BB962C8B-B14F-4D97-AF65-F5344CB8AC3E}">
        <p14:creationId xmlns:p14="http://schemas.microsoft.com/office/powerpoint/2010/main" val="422633471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Finally, we have the &lt;pre&gt; tag, which stands for preformatted text. The key feature is that &lt;pre&gt; preserves the original formatting—spaces, line breaks, and tabs are kept exactly as they are typed.</a:t>
            </a:r>
            <a:br>
              <a:rPr lang="en-US" dirty="0"/>
            </a:br>
            <a:r>
              <a:rPr lang="en-US" dirty="0"/>
              <a:t>This is especially useful for displaying code listings, because the text will not wrap automatically to fit the browser window.</a:t>
            </a:r>
            <a:br>
              <a:rPr lang="en-US" dirty="0"/>
            </a:br>
            <a:r>
              <a:rPr lang="en-US" dirty="0"/>
              <a:t>The width attribute can specify the maximum number of characters per line.</a:t>
            </a:r>
            <a:br>
              <a:rPr lang="en-US" dirty="0"/>
            </a:br>
            <a:r>
              <a:rPr lang="en-US" dirty="0"/>
              <a:t>But the slide gives an important warning: do not use &lt;pre&gt; just to avoid proper HTML and CSS formatting. It should be used only when you truly need preserved formatting, like code or aligned text. </a:t>
            </a:r>
          </a:p>
          <a:p>
            <a:endParaRPr lang="en-US"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53</a:t>
            </a:fld>
            <a:endParaRPr lang="en-US"/>
          </a:p>
        </p:txBody>
      </p:sp>
    </p:spTree>
    <p:extLst>
      <p:ext uri="{BB962C8B-B14F-4D97-AF65-F5344CB8AC3E}">
        <p14:creationId xmlns:p14="http://schemas.microsoft.com/office/powerpoint/2010/main" val="18489232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Now let’s look at the basic elements you usually see in an HTML file. The </a:t>
            </a:r>
            <a:r>
              <a:rPr lang="en-US" b="1" dirty="0"/>
              <a:t>DOCTYPE</a:t>
            </a:r>
            <a:r>
              <a:rPr lang="en-US" dirty="0"/>
              <a:t> declaration tells the browser the document type and the HTML version—today we use HTML5. The </a:t>
            </a:r>
            <a:r>
              <a:rPr lang="en-US" b="1" dirty="0"/>
              <a:t>html</a:t>
            </a:r>
            <a:r>
              <a:rPr lang="en-US" dirty="0"/>
              <a:t> tag is the root of the document. The </a:t>
            </a:r>
            <a:r>
              <a:rPr lang="en-US" b="1" dirty="0"/>
              <a:t>head</a:t>
            </a:r>
            <a:r>
              <a:rPr lang="en-US" dirty="0"/>
              <a:t> contains metadata and resources, and the </a:t>
            </a:r>
            <a:r>
              <a:rPr lang="en-US" b="1" dirty="0"/>
              <a:t>title</a:t>
            </a:r>
            <a:r>
              <a:rPr lang="en-US" dirty="0"/>
              <a:t> sets the text you see on the browser tab.</a:t>
            </a:r>
            <a:br>
              <a:rPr lang="en-US" dirty="0"/>
            </a:br>
            <a:r>
              <a:rPr lang="en-US" dirty="0"/>
              <a:t>The </a:t>
            </a:r>
            <a:r>
              <a:rPr lang="en-US" b="1" dirty="0"/>
              <a:t>body</a:t>
            </a:r>
            <a:r>
              <a:rPr lang="en-US" dirty="0"/>
              <a:t> contains the visible content. Inside the body, we often use tags like </a:t>
            </a:r>
            <a:r>
              <a:rPr lang="en-US" b="1" dirty="0"/>
              <a:t>h1</a:t>
            </a:r>
            <a:r>
              <a:rPr lang="en-US" dirty="0"/>
              <a:t> for a large heading and </a:t>
            </a:r>
            <a:r>
              <a:rPr lang="en-US" b="1" dirty="0"/>
              <a:t>p</a:t>
            </a:r>
            <a:r>
              <a:rPr lang="en-US" dirty="0"/>
              <a:t> for a paragraph of text. This is the simplest complete structure of a web page. </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6</a:t>
            </a:fld>
            <a:endParaRPr lang="en-US"/>
          </a:p>
        </p:txBody>
      </p:sp>
    </p:spTree>
    <p:extLst>
      <p:ext uri="{BB962C8B-B14F-4D97-AF65-F5344CB8AC3E}">
        <p14:creationId xmlns:p14="http://schemas.microsoft.com/office/powerpoint/2010/main" val="26607398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In HTML, tags usually come in pairs: an opening tag and a closing tag. The opening tag tells the browser, “this element starts here,” and the closing tag tells the browser, “this element ends here.”</a:t>
            </a:r>
            <a:br>
              <a:rPr lang="en-US" dirty="0"/>
            </a:br>
            <a:r>
              <a:rPr lang="en-US" dirty="0"/>
              <a:t>The closing tag includes a slash, like </a:t>
            </a:r>
            <a:r>
              <a:rPr lang="en-US" b="1" dirty="0"/>
              <a:t>/tag</a:t>
            </a:r>
            <a:r>
              <a:rPr lang="en-US" dirty="0"/>
              <a:t>. That slash is important because it signals that the content is finished and the browser should stop applying that tag.</a:t>
            </a:r>
            <a:br>
              <a:rPr lang="en-US" dirty="0"/>
            </a:br>
            <a:r>
              <a:rPr lang="en-US" dirty="0"/>
              <a:t>An HTML element is everything from the start tag to the end tag, including the content inside. For example, a paragraph element starts with </a:t>
            </a:r>
            <a:r>
              <a:rPr lang="en-US" b="1" dirty="0"/>
              <a:t>p</a:t>
            </a:r>
            <a:r>
              <a:rPr lang="en-US" dirty="0"/>
              <a:t> and ends with </a:t>
            </a:r>
            <a:r>
              <a:rPr lang="en-US" b="1" dirty="0"/>
              <a:t>/p</a:t>
            </a:r>
            <a:r>
              <a:rPr lang="en-US" dirty="0"/>
              <a:t>.</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7</a:t>
            </a:fld>
            <a:endParaRPr lang="en-US"/>
          </a:p>
        </p:txBody>
      </p:sp>
    </p:spTree>
    <p:extLst>
      <p:ext uri="{BB962C8B-B14F-4D97-AF65-F5344CB8AC3E}">
        <p14:creationId xmlns:p14="http://schemas.microsoft.com/office/powerpoint/2010/main" val="26268777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HTML comments are used to write notes inside the code that the browser will not display. The comment syntax looks like this: </a:t>
            </a:r>
            <a:r>
              <a:rPr lang="en-US" b="1" dirty="0"/>
              <a:t>&lt;!-- comment --&gt;</a:t>
            </a:r>
            <a:r>
              <a:rPr lang="en-US" dirty="0"/>
              <a:t>.</a:t>
            </a:r>
            <a:br>
              <a:rPr lang="en-US" dirty="0"/>
            </a:br>
            <a:r>
              <a:rPr lang="en-US" dirty="0"/>
              <a:t>Comments can be helpful for explaining complex parts of code, but we should not overuse them. Too many comments can make code harder to read, and they can slightly increase file size.</a:t>
            </a:r>
            <a:br>
              <a:rPr lang="en-US" dirty="0"/>
            </a:br>
            <a:r>
              <a:rPr lang="en-US" dirty="0"/>
              <a:t>A better practice is to use clear formatting: use blank lines to separate sections, and use indentation to show nesting and structure. Clean code is usually more valuable than too many comments. </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8</a:t>
            </a:fld>
            <a:endParaRPr lang="en-US"/>
          </a:p>
        </p:txBody>
      </p:sp>
    </p:spTree>
    <p:extLst>
      <p:ext uri="{BB962C8B-B14F-4D97-AF65-F5344CB8AC3E}">
        <p14:creationId xmlns:p14="http://schemas.microsoft.com/office/powerpoint/2010/main" val="5461855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The </a:t>
            </a:r>
            <a:r>
              <a:rPr lang="en-US" b="1" dirty="0"/>
              <a:t>DOCTYPE</a:t>
            </a:r>
            <a:r>
              <a:rPr lang="en-US" dirty="0"/>
              <a:t> declaration represents the document type and helps browsers display web pages correctly. It must appear only once, and it should be at the very top of the page, before any HTML tags.</a:t>
            </a:r>
            <a:br>
              <a:rPr lang="en-US" dirty="0"/>
            </a:br>
            <a:r>
              <a:rPr lang="en-US" dirty="0"/>
              <a:t>It is not case-sensitive, but the standard HTML5 version is written as: </a:t>
            </a:r>
            <a:r>
              <a:rPr lang="en-US" b="1" dirty="0"/>
              <a:t>&lt;!DOCTYPE html&gt;</a:t>
            </a:r>
            <a:r>
              <a:rPr lang="en-US" dirty="0"/>
              <a:t>.</a:t>
            </a:r>
            <a:br>
              <a:rPr lang="en-US" dirty="0"/>
            </a:br>
            <a:r>
              <a:rPr lang="en-US" dirty="0"/>
              <a:t>You can think of DOCTYPE as a message to the browser that says, “Please interpret this page as modern HTML5.”</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9</a:t>
            </a:fld>
            <a:endParaRPr lang="en-US"/>
          </a:p>
        </p:txBody>
      </p:sp>
    </p:spTree>
    <p:extLst>
      <p:ext uri="{BB962C8B-B14F-4D97-AF65-F5344CB8AC3E}">
        <p14:creationId xmlns:p14="http://schemas.microsoft.com/office/powerpoint/2010/main" val="13433637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Başlık ve İçerik">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30FE90D-E26B-4B0B-8D2A-79CCBA5B6B0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8" name="Dikdörtgen 7">
            <a:extLst>
              <a:ext uri="{FF2B5EF4-FFF2-40B4-BE49-F238E27FC236}">
                <a16:creationId xmlns:a16="http://schemas.microsoft.com/office/drawing/2014/main" id="{F8B905D7-92F0-4598-8250-934955341EC2}"/>
              </a:ext>
            </a:extLst>
          </p:cNvPr>
          <p:cNvSpPr/>
          <p:nvPr userDrawn="1"/>
        </p:nvSpPr>
        <p:spPr>
          <a:xfrm>
            <a:off x="0" y="0"/>
            <a:ext cx="9144000" cy="1030288"/>
          </a:xfrm>
          <a:prstGeom prst="rect">
            <a:avLst/>
          </a:prstGeom>
          <a:solidFill>
            <a:srgbClr val="1B32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Dikdörtgen 8">
            <a:extLst>
              <a:ext uri="{FF2B5EF4-FFF2-40B4-BE49-F238E27FC236}">
                <a16:creationId xmlns:a16="http://schemas.microsoft.com/office/drawing/2014/main" id="{EB3AE281-4EFA-4697-9EF2-93EF09A99C8A}"/>
              </a:ext>
            </a:extLst>
          </p:cNvPr>
          <p:cNvSpPr/>
          <p:nvPr userDrawn="1"/>
        </p:nvSpPr>
        <p:spPr>
          <a:xfrm>
            <a:off x="0" y="1030288"/>
            <a:ext cx="9144000" cy="92075"/>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10" name="Resim 9">
            <a:extLst>
              <a:ext uri="{FF2B5EF4-FFF2-40B4-BE49-F238E27FC236}">
                <a16:creationId xmlns:a16="http://schemas.microsoft.com/office/drawing/2014/main" id="{3833BA49-17AF-4507-B7EE-33251DCE887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19253" y="157465"/>
            <a:ext cx="1314450" cy="1314450"/>
          </a:xfrm>
          <a:prstGeom prst="rect">
            <a:avLst/>
          </a:prstGeom>
        </p:spPr>
      </p:pic>
      <p:sp>
        <p:nvSpPr>
          <p:cNvPr id="2" name="Başlık 1">
            <a:extLst>
              <a:ext uri="{FF2B5EF4-FFF2-40B4-BE49-F238E27FC236}">
                <a16:creationId xmlns:a16="http://schemas.microsoft.com/office/drawing/2014/main" id="{DD569001-75C5-40F5-9087-F0D640A54E0C}"/>
              </a:ext>
            </a:extLst>
          </p:cNvPr>
          <p:cNvSpPr>
            <a:spLocks noGrp="1"/>
          </p:cNvSpPr>
          <p:nvPr>
            <p:ph type="title"/>
          </p:nvPr>
        </p:nvSpPr>
        <p:spPr>
          <a:xfrm>
            <a:off x="403397" y="157465"/>
            <a:ext cx="7086600" cy="872824"/>
          </a:xfrm>
        </p:spPr>
        <p:txBody>
          <a:bodyPr/>
          <a:lstStyle/>
          <a:p>
            <a:r>
              <a:rPr lang="tr-TR"/>
              <a:t>Asıl başlık stilini düzenlemek için tıklayın</a:t>
            </a:r>
            <a:endParaRPr lang="en-US"/>
          </a:p>
        </p:txBody>
      </p:sp>
      <p:sp>
        <p:nvSpPr>
          <p:cNvPr id="4" name="Veri Yer Tutucusu 3">
            <a:extLst>
              <a:ext uri="{FF2B5EF4-FFF2-40B4-BE49-F238E27FC236}">
                <a16:creationId xmlns:a16="http://schemas.microsoft.com/office/drawing/2014/main" id="{5432100E-8508-4087-8C4C-F6F2C3E53B34}"/>
              </a:ext>
            </a:extLst>
          </p:cNvPr>
          <p:cNvSpPr>
            <a:spLocks noGrp="1"/>
          </p:cNvSpPr>
          <p:nvPr>
            <p:ph type="dt" sz="half" idx="10"/>
          </p:nvPr>
        </p:nvSpPr>
        <p:spPr/>
        <p:txBody>
          <a:bodyPr/>
          <a:lstStyle/>
          <a:p>
            <a:r>
              <a:rPr lang="en-US"/>
              <a:t>19.02.2026</a:t>
            </a:r>
            <a:endParaRPr lang="tr-TR" dirty="0"/>
          </a:p>
        </p:txBody>
      </p:sp>
      <p:sp>
        <p:nvSpPr>
          <p:cNvPr id="5" name="Slayt Numarası Yer Tutucusu 4">
            <a:extLst>
              <a:ext uri="{FF2B5EF4-FFF2-40B4-BE49-F238E27FC236}">
                <a16:creationId xmlns:a16="http://schemas.microsoft.com/office/drawing/2014/main" id="{F7B1FBA6-E755-4869-8D94-AD4EA861546E}"/>
              </a:ext>
            </a:extLst>
          </p:cNvPr>
          <p:cNvSpPr>
            <a:spLocks noGrp="1"/>
          </p:cNvSpPr>
          <p:nvPr>
            <p:ph type="sldNum" sz="quarter" idx="11"/>
          </p:nvPr>
        </p:nvSpPr>
        <p:spPr/>
        <p:txBody>
          <a:bodyPr/>
          <a:lstStyle/>
          <a:p>
            <a:fld id="{8E36F1F9-9F05-49B2-8378-168152139758}" type="slidenum">
              <a:rPr lang="tr-TR" smtClean="0"/>
              <a:pPr/>
              <a:t>‹#›</a:t>
            </a:fld>
            <a:endParaRPr lang="tr-TR"/>
          </a:p>
        </p:txBody>
      </p:sp>
    </p:spTree>
    <p:extLst>
      <p:ext uri="{BB962C8B-B14F-4D97-AF65-F5344CB8AC3E}">
        <p14:creationId xmlns:p14="http://schemas.microsoft.com/office/powerpoint/2010/main" val="3963247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574BE6-A145-4F8B-8B97-A3D5CEA93D0E}"/>
              </a:ext>
            </a:extLst>
          </p:cNvPr>
          <p:cNvSpPr>
            <a:spLocks noGrp="1"/>
          </p:cNvSpPr>
          <p:nvPr>
            <p:ph type="title"/>
          </p:nvPr>
        </p:nvSpPr>
        <p:spPr>
          <a:xfrm>
            <a:off x="629841" y="457200"/>
            <a:ext cx="2949178" cy="1600200"/>
          </a:xfrm>
        </p:spPr>
        <p:txBody>
          <a:bodyPr anchor="b"/>
          <a:lstStyle>
            <a:lvl1pPr>
              <a:defRPr sz="2400"/>
            </a:lvl1p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07BBDEDF-EE46-489C-B346-8B506CCF6A69}"/>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Metin Yer Tutucusu 3">
            <a:extLst>
              <a:ext uri="{FF2B5EF4-FFF2-40B4-BE49-F238E27FC236}">
                <a16:creationId xmlns:a16="http://schemas.microsoft.com/office/drawing/2014/main" id="{16FEE0A0-19ED-48F6-B1DF-00A65D3E81E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141C1A8-6173-4A8C-AACF-926419B23522}"/>
              </a:ext>
            </a:extLst>
          </p:cNvPr>
          <p:cNvSpPr>
            <a:spLocks noGrp="1"/>
          </p:cNvSpPr>
          <p:nvPr>
            <p:ph type="dt" sz="half" idx="10"/>
          </p:nvPr>
        </p:nvSpPr>
        <p:spPr>
          <a:xfrm>
            <a:off x="628650" y="6356351"/>
            <a:ext cx="2057400" cy="365125"/>
          </a:xfrm>
          <a:prstGeom prst="rect">
            <a:avLst/>
          </a:prstGeom>
        </p:spPr>
        <p:txBody>
          <a:bodyPr/>
          <a:lstStyle/>
          <a:p>
            <a:pPr>
              <a:defRPr/>
            </a:pPr>
            <a:r>
              <a:rPr lang="en-US"/>
              <a:t>19.02.2026</a:t>
            </a:r>
          </a:p>
        </p:txBody>
      </p:sp>
      <p:sp>
        <p:nvSpPr>
          <p:cNvPr id="6" name="Alt Bilgi Yer Tutucusu 5">
            <a:extLst>
              <a:ext uri="{FF2B5EF4-FFF2-40B4-BE49-F238E27FC236}">
                <a16:creationId xmlns:a16="http://schemas.microsoft.com/office/drawing/2014/main" id="{46243460-F382-478A-848C-8689A7FD61F7}"/>
              </a:ext>
            </a:extLst>
          </p:cNvPr>
          <p:cNvSpPr>
            <a:spLocks noGrp="1"/>
          </p:cNvSpPr>
          <p:nvPr>
            <p:ph type="ftr" sz="quarter" idx="11"/>
          </p:nvPr>
        </p:nvSpPr>
        <p:spPr>
          <a:xfrm>
            <a:off x="3028950" y="6356351"/>
            <a:ext cx="3086100" cy="365125"/>
          </a:xfrm>
          <a:prstGeom prst="rect">
            <a:avLst/>
          </a:prstGeom>
        </p:spPr>
        <p:txBody>
          <a:bodyPr/>
          <a:lstStyle/>
          <a:p>
            <a:pPr>
              <a:defRPr/>
            </a:pPr>
            <a:endParaRPr lang="en-US"/>
          </a:p>
        </p:txBody>
      </p:sp>
      <p:sp>
        <p:nvSpPr>
          <p:cNvPr id="7" name="Slayt Numarası Yer Tutucusu 6">
            <a:extLst>
              <a:ext uri="{FF2B5EF4-FFF2-40B4-BE49-F238E27FC236}">
                <a16:creationId xmlns:a16="http://schemas.microsoft.com/office/drawing/2014/main" id="{A7540764-83F2-4347-A36A-61878954B5A5}"/>
              </a:ext>
            </a:extLst>
          </p:cNvPr>
          <p:cNvSpPr>
            <a:spLocks noGrp="1"/>
          </p:cNvSpPr>
          <p:nvPr>
            <p:ph type="sldNum" sz="quarter" idx="12"/>
          </p:nvPr>
        </p:nvSpPr>
        <p:spPr>
          <a:xfrm>
            <a:off x="6457950" y="6356351"/>
            <a:ext cx="2057400" cy="365125"/>
          </a:xfrm>
          <a:prstGeom prst="rect">
            <a:avLst/>
          </a:prstGeom>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a:t>
            </a:fld>
            <a:endParaRPr lang="en-US"/>
          </a:p>
        </p:txBody>
      </p:sp>
    </p:spTree>
    <p:extLst>
      <p:ext uri="{BB962C8B-B14F-4D97-AF65-F5344CB8AC3E}">
        <p14:creationId xmlns:p14="http://schemas.microsoft.com/office/powerpoint/2010/main" val="2541802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2B48C6-3C04-4F86-B1EE-FF5CC67BC218}"/>
              </a:ext>
            </a:extLst>
          </p:cNvPr>
          <p:cNvSpPr>
            <a:spLocks noGrp="1"/>
          </p:cNvSpPr>
          <p:nvPr>
            <p:ph type="title"/>
          </p:nvPr>
        </p:nvSpPr>
        <p:spPr>
          <a:xfrm>
            <a:off x="629841" y="457200"/>
            <a:ext cx="2949178" cy="1600200"/>
          </a:xfrm>
        </p:spPr>
        <p:txBody>
          <a:bodyPr anchor="b"/>
          <a:lstStyle>
            <a:lvl1pPr>
              <a:defRPr sz="2400"/>
            </a:lvl1pPr>
          </a:lstStyle>
          <a:p>
            <a:r>
              <a:rPr lang="tr-TR"/>
              <a:t>Asıl başlık stilini düzenlemek için tıklayın</a:t>
            </a:r>
            <a:endParaRPr lang="en-US"/>
          </a:p>
        </p:txBody>
      </p:sp>
      <p:sp>
        <p:nvSpPr>
          <p:cNvPr id="3" name="Resim Yer Tutucusu 2">
            <a:extLst>
              <a:ext uri="{FF2B5EF4-FFF2-40B4-BE49-F238E27FC236}">
                <a16:creationId xmlns:a16="http://schemas.microsoft.com/office/drawing/2014/main" id="{211E6E27-BD7B-4F7D-ADF4-34AD9D4E48A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simgeye tıklayın</a:t>
            </a:r>
            <a:endParaRPr lang="en-US"/>
          </a:p>
        </p:txBody>
      </p:sp>
      <p:sp>
        <p:nvSpPr>
          <p:cNvPr id="4" name="Metin Yer Tutucusu 3">
            <a:extLst>
              <a:ext uri="{FF2B5EF4-FFF2-40B4-BE49-F238E27FC236}">
                <a16:creationId xmlns:a16="http://schemas.microsoft.com/office/drawing/2014/main" id="{DE8BCA8A-B56A-4DCE-B51D-F115C970851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659CFF8-32FC-4D0C-AC48-A44696F6458B}"/>
              </a:ext>
            </a:extLst>
          </p:cNvPr>
          <p:cNvSpPr>
            <a:spLocks noGrp="1"/>
          </p:cNvSpPr>
          <p:nvPr>
            <p:ph type="dt" sz="half" idx="10"/>
          </p:nvPr>
        </p:nvSpPr>
        <p:spPr>
          <a:xfrm>
            <a:off x="628650" y="6356351"/>
            <a:ext cx="2057400" cy="365125"/>
          </a:xfrm>
          <a:prstGeom prst="rect">
            <a:avLst/>
          </a:prstGeom>
        </p:spPr>
        <p:txBody>
          <a:bodyPr/>
          <a:lstStyle/>
          <a:p>
            <a:pPr>
              <a:defRPr/>
            </a:pPr>
            <a:r>
              <a:rPr lang="en-US"/>
              <a:t>19.02.2026</a:t>
            </a:r>
          </a:p>
        </p:txBody>
      </p:sp>
      <p:sp>
        <p:nvSpPr>
          <p:cNvPr id="6" name="Alt Bilgi Yer Tutucusu 5">
            <a:extLst>
              <a:ext uri="{FF2B5EF4-FFF2-40B4-BE49-F238E27FC236}">
                <a16:creationId xmlns:a16="http://schemas.microsoft.com/office/drawing/2014/main" id="{4EE4CD39-CA15-46ED-B698-064AA68589B0}"/>
              </a:ext>
            </a:extLst>
          </p:cNvPr>
          <p:cNvSpPr>
            <a:spLocks noGrp="1"/>
          </p:cNvSpPr>
          <p:nvPr>
            <p:ph type="ftr" sz="quarter" idx="11"/>
          </p:nvPr>
        </p:nvSpPr>
        <p:spPr>
          <a:xfrm>
            <a:off x="3028950" y="6356351"/>
            <a:ext cx="3086100" cy="365125"/>
          </a:xfrm>
          <a:prstGeom prst="rect">
            <a:avLst/>
          </a:prstGeom>
        </p:spPr>
        <p:txBody>
          <a:bodyPr/>
          <a:lstStyle/>
          <a:p>
            <a:pPr>
              <a:defRPr/>
            </a:pPr>
            <a:endParaRPr lang="en-US"/>
          </a:p>
        </p:txBody>
      </p:sp>
      <p:sp>
        <p:nvSpPr>
          <p:cNvPr id="7" name="Slayt Numarası Yer Tutucusu 6">
            <a:extLst>
              <a:ext uri="{FF2B5EF4-FFF2-40B4-BE49-F238E27FC236}">
                <a16:creationId xmlns:a16="http://schemas.microsoft.com/office/drawing/2014/main" id="{FA1D729C-40A8-4667-AC91-76CC92E66BAC}"/>
              </a:ext>
            </a:extLst>
          </p:cNvPr>
          <p:cNvSpPr>
            <a:spLocks noGrp="1"/>
          </p:cNvSpPr>
          <p:nvPr>
            <p:ph type="sldNum" sz="quarter" idx="12"/>
          </p:nvPr>
        </p:nvSpPr>
        <p:spPr>
          <a:xfrm>
            <a:off x="6457950" y="6356351"/>
            <a:ext cx="2057400" cy="365125"/>
          </a:xfrm>
          <a:prstGeom prst="rect">
            <a:avLst/>
          </a:prstGeom>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a:t>
            </a:fld>
            <a:endParaRPr lang="en-US"/>
          </a:p>
        </p:txBody>
      </p:sp>
    </p:spTree>
    <p:extLst>
      <p:ext uri="{BB962C8B-B14F-4D97-AF65-F5344CB8AC3E}">
        <p14:creationId xmlns:p14="http://schemas.microsoft.com/office/powerpoint/2010/main" val="42258747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97F0A1-99B6-4A91-B70A-EB0C0031A1FB}"/>
              </a:ext>
            </a:extLst>
          </p:cNvPr>
          <p:cNvSpPr>
            <a:spLocks noGrp="1"/>
          </p:cNvSpPr>
          <p:nvPr>
            <p:ph type="title"/>
          </p:nvPr>
        </p:nvSpPr>
        <p:spPr/>
        <p:txBody>
          <a:bodyPr/>
          <a:lstStyle/>
          <a:p>
            <a:r>
              <a:rPr lang="tr-TR"/>
              <a:t>Asıl başlık stilini düzenlemek için tıklayın</a:t>
            </a:r>
            <a:endParaRPr lang="en-US"/>
          </a:p>
        </p:txBody>
      </p:sp>
      <p:sp>
        <p:nvSpPr>
          <p:cNvPr id="3" name="Dikey Metin Yer Tutucusu 2">
            <a:extLst>
              <a:ext uri="{FF2B5EF4-FFF2-40B4-BE49-F238E27FC236}">
                <a16:creationId xmlns:a16="http://schemas.microsoft.com/office/drawing/2014/main" id="{AC8B9BC3-6915-42FB-93CB-FE8B0C117712}"/>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B67B722A-CF5E-4296-A5B5-902D49DCFA66}"/>
              </a:ext>
            </a:extLst>
          </p:cNvPr>
          <p:cNvSpPr>
            <a:spLocks noGrp="1"/>
          </p:cNvSpPr>
          <p:nvPr>
            <p:ph type="dt" sz="half" idx="10"/>
          </p:nvPr>
        </p:nvSpPr>
        <p:spPr>
          <a:xfrm>
            <a:off x="628650" y="6356351"/>
            <a:ext cx="2057400" cy="365125"/>
          </a:xfrm>
          <a:prstGeom prst="rect">
            <a:avLst/>
          </a:prstGeom>
        </p:spPr>
        <p:txBody>
          <a:bodyPr/>
          <a:lstStyle/>
          <a:p>
            <a:pPr>
              <a:defRPr/>
            </a:pPr>
            <a:r>
              <a:rPr lang="en-US"/>
              <a:t>19.02.2026</a:t>
            </a:r>
          </a:p>
        </p:txBody>
      </p:sp>
      <p:sp>
        <p:nvSpPr>
          <p:cNvPr id="5" name="Alt Bilgi Yer Tutucusu 4">
            <a:extLst>
              <a:ext uri="{FF2B5EF4-FFF2-40B4-BE49-F238E27FC236}">
                <a16:creationId xmlns:a16="http://schemas.microsoft.com/office/drawing/2014/main" id="{5286FC61-34AE-40A4-A626-208D9EBF2241}"/>
              </a:ext>
            </a:extLst>
          </p:cNvPr>
          <p:cNvSpPr>
            <a:spLocks noGrp="1"/>
          </p:cNvSpPr>
          <p:nvPr>
            <p:ph type="ftr" sz="quarter" idx="11"/>
          </p:nvPr>
        </p:nvSpPr>
        <p:spPr>
          <a:xfrm>
            <a:off x="3028950" y="6356351"/>
            <a:ext cx="3086100" cy="365125"/>
          </a:xfrm>
          <a:prstGeom prst="rect">
            <a:avLst/>
          </a:prstGeom>
        </p:spPr>
        <p:txBody>
          <a:bodyPr/>
          <a:lstStyle/>
          <a:p>
            <a:pPr>
              <a:defRPr/>
            </a:pPr>
            <a:endParaRPr lang="en-US"/>
          </a:p>
        </p:txBody>
      </p:sp>
      <p:sp>
        <p:nvSpPr>
          <p:cNvPr id="6" name="Slayt Numarası Yer Tutucusu 5">
            <a:extLst>
              <a:ext uri="{FF2B5EF4-FFF2-40B4-BE49-F238E27FC236}">
                <a16:creationId xmlns:a16="http://schemas.microsoft.com/office/drawing/2014/main" id="{6F7D9E39-2A3C-4B71-BB9C-2E84324C40F6}"/>
              </a:ext>
            </a:extLst>
          </p:cNvPr>
          <p:cNvSpPr>
            <a:spLocks noGrp="1"/>
          </p:cNvSpPr>
          <p:nvPr>
            <p:ph type="sldNum" sz="quarter" idx="12"/>
          </p:nvPr>
        </p:nvSpPr>
        <p:spPr>
          <a:xfrm>
            <a:off x="6457950" y="6356351"/>
            <a:ext cx="2057400" cy="365125"/>
          </a:xfrm>
          <a:prstGeom prst="rect">
            <a:avLst/>
          </a:prstGeom>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a:t>
            </a:fld>
            <a:endParaRPr lang="en-US"/>
          </a:p>
        </p:txBody>
      </p:sp>
    </p:spTree>
    <p:extLst>
      <p:ext uri="{BB962C8B-B14F-4D97-AF65-F5344CB8AC3E}">
        <p14:creationId xmlns:p14="http://schemas.microsoft.com/office/powerpoint/2010/main" val="27908251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3BFC8F2-05CD-4DED-A77F-310C7BE3FEFB}"/>
              </a:ext>
            </a:extLst>
          </p:cNvPr>
          <p:cNvSpPr>
            <a:spLocks noGrp="1"/>
          </p:cNvSpPr>
          <p:nvPr>
            <p:ph type="title" orient="vert"/>
          </p:nvPr>
        </p:nvSpPr>
        <p:spPr>
          <a:xfrm>
            <a:off x="6543675" y="365125"/>
            <a:ext cx="1971675" cy="5811838"/>
          </a:xfrm>
        </p:spPr>
        <p:txBody>
          <a:bodyPr vert="eaVert"/>
          <a:lstStyle/>
          <a:p>
            <a:r>
              <a:rPr lang="tr-TR"/>
              <a:t>Asıl başlık stilini düzenlemek için tıklayın</a:t>
            </a:r>
            <a:endParaRPr lang="en-US"/>
          </a:p>
        </p:txBody>
      </p:sp>
      <p:sp>
        <p:nvSpPr>
          <p:cNvPr id="3" name="Dikey Metin Yer Tutucusu 2">
            <a:extLst>
              <a:ext uri="{FF2B5EF4-FFF2-40B4-BE49-F238E27FC236}">
                <a16:creationId xmlns:a16="http://schemas.microsoft.com/office/drawing/2014/main" id="{110E9C27-F7B0-4BBC-98F7-01322A8DAD8F}"/>
              </a:ext>
            </a:extLst>
          </p:cNvPr>
          <p:cNvSpPr>
            <a:spLocks noGrp="1"/>
          </p:cNvSpPr>
          <p:nvPr>
            <p:ph type="body" orient="vert" idx="1"/>
          </p:nvPr>
        </p:nvSpPr>
        <p:spPr>
          <a:xfrm>
            <a:off x="628650" y="365125"/>
            <a:ext cx="5800725"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42ACE3B1-FF55-4888-B050-BDD52DFC86D2}"/>
              </a:ext>
            </a:extLst>
          </p:cNvPr>
          <p:cNvSpPr>
            <a:spLocks noGrp="1"/>
          </p:cNvSpPr>
          <p:nvPr>
            <p:ph type="dt" sz="half" idx="10"/>
          </p:nvPr>
        </p:nvSpPr>
        <p:spPr>
          <a:xfrm>
            <a:off x="628650" y="6356351"/>
            <a:ext cx="2057400" cy="365125"/>
          </a:xfrm>
          <a:prstGeom prst="rect">
            <a:avLst/>
          </a:prstGeom>
        </p:spPr>
        <p:txBody>
          <a:bodyPr/>
          <a:lstStyle/>
          <a:p>
            <a:pPr>
              <a:defRPr/>
            </a:pPr>
            <a:r>
              <a:rPr lang="en-US"/>
              <a:t>19.02.2026</a:t>
            </a:r>
          </a:p>
        </p:txBody>
      </p:sp>
      <p:sp>
        <p:nvSpPr>
          <p:cNvPr id="5" name="Alt Bilgi Yer Tutucusu 4">
            <a:extLst>
              <a:ext uri="{FF2B5EF4-FFF2-40B4-BE49-F238E27FC236}">
                <a16:creationId xmlns:a16="http://schemas.microsoft.com/office/drawing/2014/main" id="{129320B0-BD9D-40C0-BE89-AFF9594AC44F}"/>
              </a:ext>
            </a:extLst>
          </p:cNvPr>
          <p:cNvSpPr>
            <a:spLocks noGrp="1"/>
          </p:cNvSpPr>
          <p:nvPr>
            <p:ph type="ftr" sz="quarter" idx="11"/>
          </p:nvPr>
        </p:nvSpPr>
        <p:spPr>
          <a:xfrm>
            <a:off x="3028950" y="6356351"/>
            <a:ext cx="3086100" cy="365125"/>
          </a:xfrm>
          <a:prstGeom prst="rect">
            <a:avLst/>
          </a:prstGeom>
        </p:spPr>
        <p:txBody>
          <a:bodyPr/>
          <a:lstStyle/>
          <a:p>
            <a:pPr>
              <a:defRPr/>
            </a:pPr>
            <a:endParaRPr lang="en-US"/>
          </a:p>
        </p:txBody>
      </p:sp>
      <p:sp>
        <p:nvSpPr>
          <p:cNvPr id="6" name="Slayt Numarası Yer Tutucusu 5">
            <a:extLst>
              <a:ext uri="{FF2B5EF4-FFF2-40B4-BE49-F238E27FC236}">
                <a16:creationId xmlns:a16="http://schemas.microsoft.com/office/drawing/2014/main" id="{11C512F8-1423-49C4-AAE7-C2DD1D43164F}"/>
              </a:ext>
            </a:extLst>
          </p:cNvPr>
          <p:cNvSpPr>
            <a:spLocks noGrp="1"/>
          </p:cNvSpPr>
          <p:nvPr>
            <p:ph type="sldNum" sz="quarter" idx="12"/>
          </p:nvPr>
        </p:nvSpPr>
        <p:spPr>
          <a:xfrm>
            <a:off x="6457950" y="6356351"/>
            <a:ext cx="2057400" cy="365125"/>
          </a:xfrm>
          <a:prstGeom prst="rect">
            <a:avLst/>
          </a:prstGeom>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a:t>
            </a:fld>
            <a:endParaRPr lang="en-US"/>
          </a:p>
        </p:txBody>
      </p:sp>
    </p:spTree>
    <p:extLst>
      <p:ext uri="{BB962C8B-B14F-4D97-AF65-F5344CB8AC3E}">
        <p14:creationId xmlns:p14="http://schemas.microsoft.com/office/powerpoint/2010/main" val="30506207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7699605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6787705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6505426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5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41500376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2402182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7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538841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şlık Slaydı">
    <p:spTree>
      <p:nvGrpSpPr>
        <p:cNvPr id="1" name=""/>
        <p:cNvGrpSpPr/>
        <p:nvPr/>
      </p:nvGrpSpPr>
      <p:grpSpPr>
        <a:xfrm>
          <a:off x="0" y="0"/>
          <a:ext cx="0" cy="0"/>
          <a:chOff x="0" y="0"/>
          <a:chExt cx="0" cy="0"/>
        </a:xfrm>
      </p:grpSpPr>
      <p:sp>
        <p:nvSpPr>
          <p:cNvPr id="14" name="Dikdörtgen 13">
            <a:extLst>
              <a:ext uri="{FF2B5EF4-FFF2-40B4-BE49-F238E27FC236}">
                <a16:creationId xmlns:a16="http://schemas.microsoft.com/office/drawing/2014/main" id="{9F3C44CD-517F-4127-A02A-E0A24A22615D}"/>
              </a:ext>
            </a:extLst>
          </p:cNvPr>
          <p:cNvSpPr/>
          <p:nvPr userDrawn="1"/>
        </p:nvSpPr>
        <p:spPr>
          <a:xfrm>
            <a:off x="0" y="6647377"/>
            <a:ext cx="9144000" cy="212725"/>
          </a:xfrm>
          <a:prstGeom prst="rect">
            <a:avLst/>
          </a:prstGeom>
          <a:solidFill>
            <a:srgbClr val="1B327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Alt Başlık 2">
            <a:extLst>
              <a:ext uri="{FF2B5EF4-FFF2-40B4-BE49-F238E27FC236}">
                <a16:creationId xmlns:a16="http://schemas.microsoft.com/office/drawing/2014/main" id="{2526BED1-D171-4DE4-B8FB-32F94FC206D2}"/>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a:p>
        </p:txBody>
      </p:sp>
      <p:sp>
        <p:nvSpPr>
          <p:cNvPr id="10" name="Dikdörtgen 9">
            <a:extLst>
              <a:ext uri="{FF2B5EF4-FFF2-40B4-BE49-F238E27FC236}">
                <a16:creationId xmlns:a16="http://schemas.microsoft.com/office/drawing/2014/main" id="{BC7967BF-7ABC-4306-BF60-71EDE9FCBC91}"/>
              </a:ext>
            </a:extLst>
          </p:cNvPr>
          <p:cNvSpPr/>
          <p:nvPr userDrawn="1"/>
        </p:nvSpPr>
        <p:spPr>
          <a:xfrm>
            <a:off x="0" y="-1"/>
            <a:ext cx="9144000" cy="1520145"/>
          </a:xfrm>
          <a:prstGeom prst="rect">
            <a:avLst/>
          </a:prstGeom>
          <a:solidFill>
            <a:srgbClr val="1B32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Dikdörtgen 12">
            <a:extLst>
              <a:ext uri="{FF2B5EF4-FFF2-40B4-BE49-F238E27FC236}">
                <a16:creationId xmlns:a16="http://schemas.microsoft.com/office/drawing/2014/main" id="{DDD97546-ED02-4649-BFD9-2C6B0BB7CC77}"/>
              </a:ext>
            </a:extLst>
          </p:cNvPr>
          <p:cNvSpPr/>
          <p:nvPr userDrawn="1"/>
        </p:nvSpPr>
        <p:spPr>
          <a:xfrm>
            <a:off x="27992" y="1520145"/>
            <a:ext cx="9144000" cy="92075"/>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12" name="Resim 11">
            <a:extLst>
              <a:ext uri="{FF2B5EF4-FFF2-40B4-BE49-F238E27FC236}">
                <a16:creationId xmlns:a16="http://schemas.microsoft.com/office/drawing/2014/main" id="{8809A94F-C678-47AF-8078-A5B31E1CD3C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8600" y="859810"/>
            <a:ext cx="1314450" cy="1314450"/>
          </a:xfrm>
          <a:prstGeom prst="rect">
            <a:avLst/>
          </a:prstGeom>
        </p:spPr>
      </p:pic>
      <p:sp>
        <p:nvSpPr>
          <p:cNvPr id="4" name="Veri Yer Tutucusu 3">
            <a:extLst>
              <a:ext uri="{FF2B5EF4-FFF2-40B4-BE49-F238E27FC236}">
                <a16:creationId xmlns:a16="http://schemas.microsoft.com/office/drawing/2014/main" id="{83DF2CDA-456C-4F60-B3AB-C895A8407874}"/>
              </a:ext>
            </a:extLst>
          </p:cNvPr>
          <p:cNvSpPr>
            <a:spLocks noGrp="1"/>
          </p:cNvSpPr>
          <p:nvPr>
            <p:ph type="dt" sz="half" idx="10"/>
          </p:nvPr>
        </p:nvSpPr>
        <p:spPr/>
        <p:txBody>
          <a:bodyPr/>
          <a:lstStyle/>
          <a:p>
            <a:r>
              <a:rPr lang="en-US"/>
              <a:t>19.02.2026</a:t>
            </a:r>
            <a:endParaRPr lang="tr-TR" dirty="0"/>
          </a:p>
        </p:txBody>
      </p:sp>
      <p:sp>
        <p:nvSpPr>
          <p:cNvPr id="5" name="Slayt Numarası Yer Tutucusu 4">
            <a:extLst>
              <a:ext uri="{FF2B5EF4-FFF2-40B4-BE49-F238E27FC236}">
                <a16:creationId xmlns:a16="http://schemas.microsoft.com/office/drawing/2014/main" id="{FB0C01E8-7ED1-4B07-9E15-39B4C372378E}"/>
              </a:ext>
            </a:extLst>
          </p:cNvPr>
          <p:cNvSpPr>
            <a:spLocks noGrp="1"/>
          </p:cNvSpPr>
          <p:nvPr>
            <p:ph type="sldNum" sz="quarter" idx="11"/>
          </p:nvPr>
        </p:nvSpPr>
        <p:spPr/>
        <p:txBody>
          <a:bodyPr/>
          <a:lstStyle/>
          <a:p>
            <a:fld id="{8E36F1F9-9F05-49B2-8378-168152139758}" type="slidenum">
              <a:rPr lang="tr-TR" smtClean="0"/>
              <a:pPr/>
              <a:t>‹#›</a:t>
            </a:fld>
            <a:endParaRPr lang="tr-TR"/>
          </a:p>
        </p:txBody>
      </p:sp>
      <p:sp>
        <p:nvSpPr>
          <p:cNvPr id="6" name="Başlık 5">
            <a:extLst>
              <a:ext uri="{FF2B5EF4-FFF2-40B4-BE49-F238E27FC236}">
                <a16:creationId xmlns:a16="http://schemas.microsoft.com/office/drawing/2014/main" id="{205EB21C-200D-42F8-93A7-001C43B363FC}"/>
              </a:ext>
            </a:extLst>
          </p:cNvPr>
          <p:cNvSpPr>
            <a:spLocks noGrp="1"/>
          </p:cNvSpPr>
          <p:nvPr>
            <p:ph type="title"/>
          </p:nvPr>
        </p:nvSpPr>
        <p:spPr/>
        <p:txBody>
          <a:bodyPr/>
          <a:lstStyle/>
          <a:p>
            <a:r>
              <a:rPr lang="tr-TR"/>
              <a:t>Asıl başlık stilini düzenlemek için tıklayın</a:t>
            </a:r>
          </a:p>
        </p:txBody>
      </p:sp>
    </p:spTree>
    <p:extLst>
      <p:ext uri="{BB962C8B-B14F-4D97-AF65-F5344CB8AC3E}">
        <p14:creationId xmlns:p14="http://schemas.microsoft.com/office/powerpoint/2010/main" val="42089166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8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7392487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9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5082747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0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3693242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1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3539198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2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8002210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3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31318184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4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94200721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5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49922450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6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2637983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7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843330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30FE90D-E26B-4B0B-8D2A-79CCBA5B6B0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8" name="Dikdörtgen 7">
            <a:extLst>
              <a:ext uri="{FF2B5EF4-FFF2-40B4-BE49-F238E27FC236}">
                <a16:creationId xmlns:a16="http://schemas.microsoft.com/office/drawing/2014/main" id="{F8B905D7-92F0-4598-8250-934955341EC2}"/>
              </a:ext>
            </a:extLst>
          </p:cNvPr>
          <p:cNvSpPr/>
          <p:nvPr userDrawn="1"/>
        </p:nvSpPr>
        <p:spPr>
          <a:xfrm>
            <a:off x="0" y="0"/>
            <a:ext cx="9144000" cy="1030288"/>
          </a:xfrm>
          <a:prstGeom prst="rect">
            <a:avLst/>
          </a:prstGeom>
          <a:solidFill>
            <a:srgbClr val="1B32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Dikdörtgen 8">
            <a:extLst>
              <a:ext uri="{FF2B5EF4-FFF2-40B4-BE49-F238E27FC236}">
                <a16:creationId xmlns:a16="http://schemas.microsoft.com/office/drawing/2014/main" id="{EB3AE281-4EFA-4697-9EF2-93EF09A99C8A}"/>
              </a:ext>
            </a:extLst>
          </p:cNvPr>
          <p:cNvSpPr/>
          <p:nvPr userDrawn="1"/>
        </p:nvSpPr>
        <p:spPr>
          <a:xfrm>
            <a:off x="0" y="1030288"/>
            <a:ext cx="9144000" cy="92075"/>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10" name="Resim 9">
            <a:extLst>
              <a:ext uri="{FF2B5EF4-FFF2-40B4-BE49-F238E27FC236}">
                <a16:creationId xmlns:a16="http://schemas.microsoft.com/office/drawing/2014/main" id="{3833BA49-17AF-4507-B7EE-33251DCE887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19253" y="157465"/>
            <a:ext cx="1314450" cy="1314450"/>
          </a:xfrm>
          <a:prstGeom prst="rect">
            <a:avLst/>
          </a:prstGeom>
        </p:spPr>
      </p:pic>
      <p:sp>
        <p:nvSpPr>
          <p:cNvPr id="2" name="Başlık 1">
            <a:extLst>
              <a:ext uri="{FF2B5EF4-FFF2-40B4-BE49-F238E27FC236}">
                <a16:creationId xmlns:a16="http://schemas.microsoft.com/office/drawing/2014/main" id="{DD569001-75C5-40F5-9087-F0D640A54E0C}"/>
              </a:ext>
            </a:extLst>
          </p:cNvPr>
          <p:cNvSpPr>
            <a:spLocks noGrp="1"/>
          </p:cNvSpPr>
          <p:nvPr>
            <p:ph type="title"/>
          </p:nvPr>
        </p:nvSpPr>
        <p:spPr>
          <a:xfrm>
            <a:off x="403397" y="157465"/>
            <a:ext cx="7086600" cy="872824"/>
          </a:xfrm>
        </p:spPr>
        <p:txBody>
          <a:bodyPr/>
          <a:lstStyle/>
          <a:p>
            <a:r>
              <a:rPr lang="tr-TR"/>
              <a:t>Asıl başlık stilini düzenlemek için tıklayın</a:t>
            </a:r>
            <a:endParaRPr lang="en-US"/>
          </a:p>
        </p:txBody>
      </p:sp>
      <p:sp>
        <p:nvSpPr>
          <p:cNvPr id="4" name="Veri Yer Tutucusu 3">
            <a:extLst>
              <a:ext uri="{FF2B5EF4-FFF2-40B4-BE49-F238E27FC236}">
                <a16:creationId xmlns:a16="http://schemas.microsoft.com/office/drawing/2014/main" id="{FEBF3031-CD8D-47B9-B773-114751628DC3}"/>
              </a:ext>
            </a:extLst>
          </p:cNvPr>
          <p:cNvSpPr>
            <a:spLocks noGrp="1"/>
          </p:cNvSpPr>
          <p:nvPr>
            <p:ph type="dt" sz="half" idx="10"/>
          </p:nvPr>
        </p:nvSpPr>
        <p:spPr/>
        <p:txBody>
          <a:bodyPr/>
          <a:lstStyle/>
          <a:p>
            <a:r>
              <a:rPr lang="en-US"/>
              <a:t>19.02.2026</a:t>
            </a:r>
            <a:endParaRPr lang="tr-TR" dirty="0"/>
          </a:p>
        </p:txBody>
      </p:sp>
      <p:sp>
        <p:nvSpPr>
          <p:cNvPr id="5" name="Slayt Numarası Yer Tutucusu 4">
            <a:extLst>
              <a:ext uri="{FF2B5EF4-FFF2-40B4-BE49-F238E27FC236}">
                <a16:creationId xmlns:a16="http://schemas.microsoft.com/office/drawing/2014/main" id="{1DACDE86-AC76-44F6-9780-26602F22BA0B}"/>
              </a:ext>
            </a:extLst>
          </p:cNvPr>
          <p:cNvSpPr>
            <a:spLocks noGrp="1"/>
          </p:cNvSpPr>
          <p:nvPr>
            <p:ph type="sldNum" sz="quarter" idx="11"/>
          </p:nvPr>
        </p:nvSpPr>
        <p:spPr/>
        <p:txBody>
          <a:bodyPr/>
          <a:lstStyle/>
          <a:p>
            <a:fld id="{8E36F1F9-9F05-49B2-8378-168152139758}" type="slidenum">
              <a:rPr lang="tr-TR" smtClean="0"/>
              <a:pPr/>
              <a:t>‹#›</a:t>
            </a:fld>
            <a:endParaRPr lang="tr-TR"/>
          </a:p>
        </p:txBody>
      </p:sp>
    </p:spTree>
    <p:extLst>
      <p:ext uri="{BB962C8B-B14F-4D97-AF65-F5344CB8AC3E}">
        <p14:creationId xmlns:p14="http://schemas.microsoft.com/office/powerpoint/2010/main" val="51102587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8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28240078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9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268004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20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403635899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21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70838043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22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20502049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23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8585618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24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87865473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25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62528632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26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421311488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27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301801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5F87DD4-8372-4315-86E4-2E59F7DB67F2}"/>
              </a:ext>
            </a:extLst>
          </p:cNvPr>
          <p:cNvSpPr>
            <a:spLocks noGrp="1"/>
          </p:cNvSpPr>
          <p:nvPr>
            <p:ph type="title"/>
          </p:nvPr>
        </p:nvSpPr>
        <p:spPr>
          <a:xfrm>
            <a:off x="623888" y="1709739"/>
            <a:ext cx="7886700" cy="2852737"/>
          </a:xfrm>
        </p:spPr>
        <p:txBody>
          <a:bodyPr anchor="b"/>
          <a:lstStyle>
            <a:lvl1pPr>
              <a:defRPr sz="4500"/>
            </a:lvl1p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D70AA39D-AA0C-45A7-8ED2-7C6751ADF9A7}"/>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1953B50B-E62C-45B6-B446-887E651C907C}"/>
              </a:ext>
            </a:extLst>
          </p:cNvPr>
          <p:cNvSpPr>
            <a:spLocks noGrp="1"/>
          </p:cNvSpPr>
          <p:nvPr>
            <p:ph type="dt" sz="half" idx="10"/>
          </p:nvPr>
        </p:nvSpPr>
        <p:spPr>
          <a:xfrm>
            <a:off x="628650" y="6356351"/>
            <a:ext cx="2057400" cy="365125"/>
          </a:xfrm>
          <a:prstGeom prst="rect">
            <a:avLst/>
          </a:prstGeom>
        </p:spPr>
        <p:txBody>
          <a:bodyPr/>
          <a:lstStyle/>
          <a:p>
            <a:pPr>
              <a:defRPr/>
            </a:pPr>
            <a:r>
              <a:rPr lang="en-US"/>
              <a:t>19.02.2026</a:t>
            </a:r>
          </a:p>
        </p:txBody>
      </p:sp>
      <p:sp>
        <p:nvSpPr>
          <p:cNvPr id="5" name="Alt Bilgi Yer Tutucusu 4">
            <a:extLst>
              <a:ext uri="{FF2B5EF4-FFF2-40B4-BE49-F238E27FC236}">
                <a16:creationId xmlns:a16="http://schemas.microsoft.com/office/drawing/2014/main" id="{45273EAE-73F9-4072-AFCD-1F56DBF27028}"/>
              </a:ext>
            </a:extLst>
          </p:cNvPr>
          <p:cNvSpPr>
            <a:spLocks noGrp="1"/>
          </p:cNvSpPr>
          <p:nvPr>
            <p:ph type="ftr" sz="quarter" idx="11"/>
          </p:nvPr>
        </p:nvSpPr>
        <p:spPr>
          <a:xfrm>
            <a:off x="3028950" y="6356351"/>
            <a:ext cx="3086100" cy="365125"/>
          </a:xfrm>
          <a:prstGeom prst="rect">
            <a:avLst/>
          </a:prstGeom>
        </p:spPr>
        <p:txBody>
          <a:bodyPr/>
          <a:lstStyle/>
          <a:p>
            <a:pPr>
              <a:defRPr/>
            </a:pPr>
            <a:endParaRPr lang="en-US"/>
          </a:p>
        </p:txBody>
      </p:sp>
      <p:sp>
        <p:nvSpPr>
          <p:cNvPr id="6" name="Slayt Numarası Yer Tutucusu 5">
            <a:extLst>
              <a:ext uri="{FF2B5EF4-FFF2-40B4-BE49-F238E27FC236}">
                <a16:creationId xmlns:a16="http://schemas.microsoft.com/office/drawing/2014/main" id="{3A411045-4709-4384-AD52-33DB6A76CA2B}"/>
              </a:ext>
            </a:extLst>
          </p:cNvPr>
          <p:cNvSpPr>
            <a:spLocks noGrp="1"/>
          </p:cNvSpPr>
          <p:nvPr>
            <p:ph type="sldNum" sz="quarter" idx="12"/>
          </p:nvPr>
        </p:nvSpPr>
        <p:spPr>
          <a:xfrm>
            <a:off x="6457950" y="6356351"/>
            <a:ext cx="2057400" cy="365125"/>
          </a:xfrm>
          <a:prstGeom prst="rect">
            <a:avLst/>
          </a:prstGeom>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a:t>
            </a:fld>
            <a:endParaRPr lang="en-US"/>
          </a:p>
        </p:txBody>
      </p:sp>
    </p:spTree>
    <p:extLst>
      <p:ext uri="{BB962C8B-B14F-4D97-AF65-F5344CB8AC3E}">
        <p14:creationId xmlns:p14="http://schemas.microsoft.com/office/powerpoint/2010/main" val="31559091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28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6282659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29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96301163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30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83624759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31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95428418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32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69466609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33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93972865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34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16285896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35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23361191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36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405171648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37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627323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8621F3-E846-40DC-A2FC-1AF229009AF4}"/>
              </a:ext>
            </a:extLst>
          </p:cNvPr>
          <p:cNvSpPr>
            <a:spLocks noGrp="1"/>
          </p:cNvSpPr>
          <p:nvPr>
            <p:ph type="title"/>
          </p:nvPr>
        </p:nvSpPr>
        <p:spPr/>
        <p:txBody>
          <a:body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5311C57B-1E7E-4E37-A072-83550F2590F0}"/>
              </a:ext>
            </a:extLst>
          </p:cNvPr>
          <p:cNvSpPr>
            <a:spLocks noGrp="1"/>
          </p:cNvSpPr>
          <p:nvPr>
            <p:ph sz="half" idx="1"/>
          </p:nvPr>
        </p:nvSpPr>
        <p:spPr>
          <a:xfrm>
            <a:off x="628650" y="1825625"/>
            <a:ext cx="38862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İçerik Yer Tutucusu 3">
            <a:extLst>
              <a:ext uri="{FF2B5EF4-FFF2-40B4-BE49-F238E27FC236}">
                <a16:creationId xmlns:a16="http://schemas.microsoft.com/office/drawing/2014/main" id="{06EC67C8-5D9A-4C00-AB0B-F9C00DD70A09}"/>
              </a:ext>
            </a:extLst>
          </p:cNvPr>
          <p:cNvSpPr>
            <a:spLocks noGrp="1"/>
          </p:cNvSpPr>
          <p:nvPr>
            <p:ph sz="half" idx="2"/>
          </p:nvPr>
        </p:nvSpPr>
        <p:spPr>
          <a:xfrm>
            <a:off x="4629150" y="1825625"/>
            <a:ext cx="38862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Veri Yer Tutucusu 4">
            <a:extLst>
              <a:ext uri="{FF2B5EF4-FFF2-40B4-BE49-F238E27FC236}">
                <a16:creationId xmlns:a16="http://schemas.microsoft.com/office/drawing/2014/main" id="{25AB6689-1D93-4E5F-8AAD-A7FDCD9C94F2}"/>
              </a:ext>
            </a:extLst>
          </p:cNvPr>
          <p:cNvSpPr>
            <a:spLocks noGrp="1"/>
          </p:cNvSpPr>
          <p:nvPr>
            <p:ph type="dt" sz="half" idx="10"/>
          </p:nvPr>
        </p:nvSpPr>
        <p:spPr>
          <a:xfrm>
            <a:off x="628650" y="6356351"/>
            <a:ext cx="2057400" cy="365125"/>
          </a:xfrm>
          <a:prstGeom prst="rect">
            <a:avLst/>
          </a:prstGeom>
        </p:spPr>
        <p:txBody>
          <a:bodyPr/>
          <a:lstStyle/>
          <a:p>
            <a:pPr>
              <a:defRPr/>
            </a:pPr>
            <a:r>
              <a:rPr lang="en-US"/>
              <a:t>19.02.2026</a:t>
            </a:r>
          </a:p>
        </p:txBody>
      </p:sp>
      <p:sp>
        <p:nvSpPr>
          <p:cNvPr id="6" name="Alt Bilgi Yer Tutucusu 5">
            <a:extLst>
              <a:ext uri="{FF2B5EF4-FFF2-40B4-BE49-F238E27FC236}">
                <a16:creationId xmlns:a16="http://schemas.microsoft.com/office/drawing/2014/main" id="{EFB8B783-8177-4CFD-84F5-6D4CE5D3F81E}"/>
              </a:ext>
            </a:extLst>
          </p:cNvPr>
          <p:cNvSpPr>
            <a:spLocks noGrp="1"/>
          </p:cNvSpPr>
          <p:nvPr>
            <p:ph type="ftr" sz="quarter" idx="11"/>
          </p:nvPr>
        </p:nvSpPr>
        <p:spPr>
          <a:xfrm>
            <a:off x="3028950" y="6356351"/>
            <a:ext cx="3086100" cy="365125"/>
          </a:xfrm>
          <a:prstGeom prst="rect">
            <a:avLst/>
          </a:prstGeom>
        </p:spPr>
        <p:txBody>
          <a:bodyPr/>
          <a:lstStyle/>
          <a:p>
            <a:pPr>
              <a:defRPr/>
            </a:pPr>
            <a:endParaRPr lang="en-US"/>
          </a:p>
        </p:txBody>
      </p:sp>
      <p:sp>
        <p:nvSpPr>
          <p:cNvPr id="7" name="Slayt Numarası Yer Tutucusu 6">
            <a:extLst>
              <a:ext uri="{FF2B5EF4-FFF2-40B4-BE49-F238E27FC236}">
                <a16:creationId xmlns:a16="http://schemas.microsoft.com/office/drawing/2014/main" id="{EC512B11-483B-4EA6-BB86-BD633EDC7C3F}"/>
              </a:ext>
            </a:extLst>
          </p:cNvPr>
          <p:cNvSpPr>
            <a:spLocks noGrp="1"/>
          </p:cNvSpPr>
          <p:nvPr>
            <p:ph type="sldNum" sz="quarter" idx="12"/>
          </p:nvPr>
        </p:nvSpPr>
        <p:spPr>
          <a:xfrm>
            <a:off x="6457950" y="6356351"/>
            <a:ext cx="2057400" cy="365125"/>
          </a:xfrm>
          <a:prstGeom prst="rect">
            <a:avLst/>
          </a:prstGeom>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a:t>
            </a:fld>
            <a:endParaRPr lang="en-US"/>
          </a:p>
        </p:txBody>
      </p:sp>
    </p:spTree>
    <p:extLst>
      <p:ext uri="{BB962C8B-B14F-4D97-AF65-F5344CB8AC3E}">
        <p14:creationId xmlns:p14="http://schemas.microsoft.com/office/powerpoint/2010/main" val="312522193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38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18678311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userDrawn="1">
  <p:cSld name="39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402668117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userDrawn="1">
  <p:cSld name="40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67771731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41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42460903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userDrawn="1">
  <p:cSld name="42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65612827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userDrawn="1">
  <p:cSld name="43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25735263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44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43779152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userDrawn="1">
  <p:cSld name="45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19914118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userDrawn="1">
  <p:cSld name="46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407571411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userDrawn="1">
  <p:cSld name="47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296318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F9C6E6E-9E8E-44F9-BC89-CD075D2BB521}"/>
              </a:ext>
            </a:extLst>
          </p:cNvPr>
          <p:cNvSpPr>
            <a:spLocks noGrp="1"/>
          </p:cNvSpPr>
          <p:nvPr>
            <p:ph type="title"/>
          </p:nvPr>
        </p:nvSpPr>
        <p:spPr>
          <a:xfrm>
            <a:off x="629841" y="365126"/>
            <a:ext cx="7886700" cy="1325563"/>
          </a:xfrm>
        </p:spPr>
        <p:txBody>
          <a:body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BFBB66EF-7F69-4004-8523-3B4DF53B4752}"/>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AB9A080-C89D-471C-8264-FC050C9F831F}"/>
              </a:ext>
            </a:extLst>
          </p:cNvPr>
          <p:cNvSpPr>
            <a:spLocks noGrp="1"/>
          </p:cNvSpPr>
          <p:nvPr>
            <p:ph sz="half" idx="2"/>
          </p:nvPr>
        </p:nvSpPr>
        <p:spPr>
          <a:xfrm>
            <a:off x="629842" y="2505075"/>
            <a:ext cx="3868340"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Metin Yer Tutucusu 4">
            <a:extLst>
              <a:ext uri="{FF2B5EF4-FFF2-40B4-BE49-F238E27FC236}">
                <a16:creationId xmlns:a16="http://schemas.microsoft.com/office/drawing/2014/main" id="{8710E987-28F3-40A5-9809-6F7E6397A046}"/>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5C74B9D-6669-4CF1-B380-3BEDFEC3B07E}"/>
              </a:ext>
            </a:extLst>
          </p:cNvPr>
          <p:cNvSpPr>
            <a:spLocks noGrp="1"/>
          </p:cNvSpPr>
          <p:nvPr>
            <p:ph sz="quarter" idx="4"/>
          </p:nvPr>
        </p:nvSpPr>
        <p:spPr>
          <a:xfrm>
            <a:off x="4629150" y="2505075"/>
            <a:ext cx="3887391"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Veri Yer Tutucusu 6">
            <a:extLst>
              <a:ext uri="{FF2B5EF4-FFF2-40B4-BE49-F238E27FC236}">
                <a16:creationId xmlns:a16="http://schemas.microsoft.com/office/drawing/2014/main" id="{7CFA939C-1D80-4E20-A749-F07BEFA1CC66}"/>
              </a:ext>
            </a:extLst>
          </p:cNvPr>
          <p:cNvSpPr>
            <a:spLocks noGrp="1"/>
          </p:cNvSpPr>
          <p:nvPr>
            <p:ph type="dt" sz="half" idx="10"/>
          </p:nvPr>
        </p:nvSpPr>
        <p:spPr>
          <a:xfrm>
            <a:off x="628650" y="6356351"/>
            <a:ext cx="2057400" cy="365125"/>
          </a:xfrm>
          <a:prstGeom prst="rect">
            <a:avLst/>
          </a:prstGeom>
        </p:spPr>
        <p:txBody>
          <a:bodyPr/>
          <a:lstStyle/>
          <a:p>
            <a:pPr>
              <a:defRPr/>
            </a:pPr>
            <a:r>
              <a:rPr lang="en-US"/>
              <a:t>19.02.2026</a:t>
            </a:r>
          </a:p>
        </p:txBody>
      </p:sp>
      <p:sp>
        <p:nvSpPr>
          <p:cNvPr id="8" name="Alt Bilgi Yer Tutucusu 7">
            <a:extLst>
              <a:ext uri="{FF2B5EF4-FFF2-40B4-BE49-F238E27FC236}">
                <a16:creationId xmlns:a16="http://schemas.microsoft.com/office/drawing/2014/main" id="{E678778E-7F18-4AC3-9425-A683C1E87D2F}"/>
              </a:ext>
            </a:extLst>
          </p:cNvPr>
          <p:cNvSpPr>
            <a:spLocks noGrp="1"/>
          </p:cNvSpPr>
          <p:nvPr>
            <p:ph type="ftr" sz="quarter" idx="11"/>
          </p:nvPr>
        </p:nvSpPr>
        <p:spPr>
          <a:xfrm>
            <a:off x="3028950" y="6356351"/>
            <a:ext cx="3086100" cy="365125"/>
          </a:xfrm>
          <a:prstGeom prst="rect">
            <a:avLst/>
          </a:prstGeom>
        </p:spPr>
        <p:txBody>
          <a:bodyPr/>
          <a:lstStyle/>
          <a:p>
            <a:pPr>
              <a:defRPr/>
            </a:pPr>
            <a:endParaRPr lang="en-US"/>
          </a:p>
        </p:txBody>
      </p:sp>
      <p:sp>
        <p:nvSpPr>
          <p:cNvPr id="9" name="Slayt Numarası Yer Tutucusu 8">
            <a:extLst>
              <a:ext uri="{FF2B5EF4-FFF2-40B4-BE49-F238E27FC236}">
                <a16:creationId xmlns:a16="http://schemas.microsoft.com/office/drawing/2014/main" id="{73600AF9-ACC0-4345-8480-746CEC6DC840}"/>
              </a:ext>
            </a:extLst>
          </p:cNvPr>
          <p:cNvSpPr>
            <a:spLocks noGrp="1"/>
          </p:cNvSpPr>
          <p:nvPr>
            <p:ph type="sldNum" sz="quarter" idx="12"/>
          </p:nvPr>
        </p:nvSpPr>
        <p:spPr>
          <a:xfrm>
            <a:off x="6457950" y="6356351"/>
            <a:ext cx="2057400" cy="365125"/>
          </a:xfrm>
          <a:prstGeom prst="rect">
            <a:avLst/>
          </a:prstGeom>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a:t>
            </a:fld>
            <a:endParaRPr lang="en-US"/>
          </a:p>
        </p:txBody>
      </p:sp>
    </p:spTree>
    <p:extLst>
      <p:ext uri="{BB962C8B-B14F-4D97-AF65-F5344CB8AC3E}">
        <p14:creationId xmlns:p14="http://schemas.microsoft.com/office/powerpoint/2010/main" val="344321308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userDrawn="1">
  <p:cSld name="48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705917625"/>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userDrawn="1">
  <p:cSld name="49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448212693"/>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Özel Düze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709B2B-6ED4-4CFF-AA84-C40F265C94F3}"/>
              </a:ext>
            </a:extLst>
          </p:cNvPr>
          <p:cNvSpPr>
            <a:spLocks noGrp="1"/>
          </p:cNvSpPr>
          <p:nvPr>
            <p:ph type="title"/>
          </p:nvPr>
        </p:nvSpPr>
        <p:spPr/>
        <p:txBody>
          <a:bodyPr/>
          <a:lstStyle/>
          <a:p>
            <a:r>
              <a:rPr lang="tr-TR"/>
              <a:t>Asıl başlık stilini düzenlemek için tıklayın</a:t>
            </a:r>
          </a:p>
        </p:txBody>
      </p:sp>
    </p:spTree>
    <p:extLst>
      <p:ext uri="{BB962C8B-B14F-4D97-AF65-F5344CB8AC3E}">
        <p14:creationId xmlns:p14="http://schemas.microsoft.com/office/powerpoint/2010/main" val="3144871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Özel Düze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A768346-5321-4AE3-A57C-370F839AEDD3}"/>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3D28D27B-91A4-41D4-A16E-80EA9A92EF08}"/>
              </a:ext>
            </a:extLst>
          </p:cNvPr>
          <p:cNvSpPr>
            <a:spLocks noGrp="1"/>
          </p:cNvSpPr>
          <p:nvPr>
            <p:ph type="dt" sz="half" idx="10"/>
          </p:nvPr>
        </p:nvSpPr>
        <p:spPr/>
        <p:txBody>
          <a:bodyPr/>
          <a:lstStyle/>
          <a:p>
            <a:r>
              <a:rPr lang="en-US"/>
              <a:t>19.02.2026</a:t>
            </a:r>
            <a:endParaRPr lang="tr-TR" dirty="0"/>
          </a:p>
        </p:txBody>
      </p:sp>
      <p:sp>
        <p:nvSpPr>
          <p:cNvPr id="4" name="Slayt Numarası Yer Tutucusu 3">
            <a:extLst>
              <a:ext uri="{FF2B5EF4-FFF2-40B4-BE49-F238E27FC236}">
                <a16:creationId xmlns:a16="http://schemas.microsoft.com/office/drawing/2014/main" id="{E66DBB04-5ACD-4C21-A766-F1A36302DC2A}"/>
              </a:ext>
            </a:extLst>
          </p:cNvPr>
          <p:cNvSpPr>
            <a:spLocks noGrp="1"/>
          </p:cNvSpPr>
          <p:nvPr>
            <p:ph type="sldNum" sz="quarter" idx="11"/>
          </p:nvPr>
        </p:nvSpPr>
        <p:spPr/>
        <p:txBody>
          <a:bodyPr/>
          <a:lstStyle/>
          <a:p>
            <a:fld id="{8E36F1F9-9F05-49B2-8378-168152139758}" type="slidenum">
              <a:rPr lang="tr-TR" smtClean="0"/>
              <a:pPr/>
              <a:t>‹#›</a:t>
            </a:fld>
            <a:endParaRPr lang="tr-TR"/>
          </a:p>
        </p:txBody>
      </p:sp>
    </p:spTree>
    <p:extLst>
      <p:ext uri="{BB962C8B-B14F-4D97-AF65-F5344CB8AC3E}">
        <p14:creationId xmlns:p14="http://schemas.microsoft.com/office/powerpoint/2010/main" val="547598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7CD38D-3016-470D-BE3C-488372623A27}"/>
              </a:ext>
            </a:extLst>
          </p:cNvPr>
          <p:cNvSpPr>
            <a:spLocks noGrp="1"/>
          </p:cNvSpPr>
          <p:nvPr>
            <p:ph type="title"/>
          </p:nvPr>
        </p:nvSpPr>
        <p:spPr/>
        <p:txBody>
          <a:bodyPr/>
          <a:lstStyle/>
          <a:p>
            <a:r>
              <a:rPr lang="tr-TR"/>
              <a:t>Asıl başlık stilini düzenlemek için tıklayın</a:t>
            </a:r>
            <a:endParaRPr lang="en-US"/>
          </a:p>
        </p:txBody>
      </p:sp>
      <p:sp>
        <p:nvSpPr>
          <p:cNvPr id="3" name="Veri Yer Tutucusu 2">
            <a:extLst>
              <a:ext uri="{FF2B5EF4-FFF2-40B4-BE49-F238E27FC236}">
                <a16:creationId xmlns:a16="http://schemas.microsoft.com/office/drawing/2014/main" id="{177107C0-9B91-458F-85C7-DF609F22B23D}"/>
              </a:ext>
            </a:extLst>
          </p:cNvPr>
          <p:cNvSpPr>
            <a:spLocks noGrp="1"/>
          </p:cNvSpPr>
          <p:nvPr>
            <p:ph type="dt" sz="half" idx="10"/>
          </p:nvPr>
        </p:nvSpPr>
        <p:spPr>
          <a:xfrm>
            <a:off x="628650" y="6356351"/>
            <a:ext cx="2057400" cy="365125"/>
          </a:xfrm>
          <a:prstGeom prst="rect">
            <a:avLst/>
          </a:prstGeom>
        </p:spPr>
        <p:txBody>
          <a:bodyPr/>
          <a:lstStyle/>
          <a:p>
            <a:pPr>
              <a:defRPr/>
            </a:pPr>
            <a:r>
              <a:rPr lang="en-US"/>
              <a:t>19.02.2026</a:t>
            </a:r>
          </a:p>
        </p:txBody>
      </p:sp>
      <p:sp>
        <p:nvSpPr>
          <p:cNvPr id="4" name="Alt Bilgi Yer Tutucusu 3">
            <a:extLst>
              <a:ext uri="{FF2B5EF4-FFF2-40B4-BE49-F238E27FC236}">
                <a16:creationId xmlns:a16="http://schemas.microsoft.com/office/drawing/2014/main" id="{4A4C2215-CFD5-4DA9-8E95-E67631314A15}"/>
              </a:ext>
            </a:extLst>
          </p:cNvPr>
          <p:cNvSpPr>
            <a:spLocks noGrp="1"/>
          </p:cNvSpPr>
          <p:nvPr>
            <p:ph type="ftr" sz="quarter" idx="11"/>
          </p:nvPr>
        </p:nvSpPr>
        <p:spPr>
          <a:xfrm>
            <a:off x="3028950" y="6356351"/>
            <a:ext cx="3086100" cy="365125"/>
          </a:xfrm>
          <a:prstGeom prst="rect">
            <a:avLst/>
          </a:prstGeom>
        </p:spPr>
        <p:txBody>
          <a:bodyPr/>
          <a:lstStyle/>
          <a:p>
            <a:pPr>
              <a:defRPr/>
            </a:pPr>
            <a:endParaRPr lang="en-US"/>
          </a:p>
        </p:txBody>
      </p:sp>
      <p:sp>
        <p:nvSpPr>
          <p:cNvPr id="5" name="Slayt Numarası Yer Tutucusu 4">
            <a:extLst>
              <a:ext uri="{FF2B5EF4-FFF2-40B4-BE49-F238E27FC236}">
                <a16:creationId xmlns:a16="http://schemas.microsoft.com/office/drawing/2014/main" id="{88DB51B9-4DA3-4AF1-B63E-F003BB212AE4}"/>
              </a:ext>
            </a:extLst>
          </p:cNvPr>
          <p:cNvSpPr>
            <a:spLocks noGrp="1"/>
          </p:cNvSpPr>
          <p:nvPr>
            <p:ph type="sldNum" sz="quarter" idx="12"/>
          </p:nvPr>
        </p:nvSpPr>
        <p:spPr>
          <a:xfrm>
            <a:off x="6457950" y="6356351"/>
            <a:ext cx="2057400" cy="365125"/>
          </a:xfrm>
          <a:prstGeom prst="rect">
            <a:avLst/>
          </a:prstGeom>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a:t>
            </a:fld>
            <a:endParaRPr lang="en-US"/>
          </a:p>
        </p:txBody>
      </p:sp>
    </p:spTree>
    <p:extLst>
      <p:ext uri="{BB962C8B-B14F-4D97-AF65-F5344CB8AC3E}">
        <p14:creationId xmlns:p14="http://schemas.microsoft.com/office/powerpoint/2010/main" val="495119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A74594F-9CDB-4666-9160-DF1FE30A673C}"/>
              </a:ext>
            </a:extLst>
          </p:cNvPr>
          <p:cNvSpPr>
            <a:spLocks noGrp="1"/>
          </p:cNvSpPr>
          <p:nvPr>
            <p:ph type="dt" sz="half" idx="10"/>
          </p:nvPr>
        </p:nvSpPr>
        <p:spPr>
          <a:xfrm>
            <a:off x="0" y="6504449"/>
            <a:ext cx="1371600" cy="365125"/>
          </a:xfrm>
          <a:prstGeom prst="rect">
            <a:avLst/>
          </a:prstGeom>
        </p:spPr>
        <p:txBody>
          <a:bodyPr/>
          <a:lstStyle/>
          <a:p>
            <a:pPr>
              <a:defRPr/>
            </a:pPr>
            <a:r>
              <a:rPr lang="en-US"/>
              <a:t>19.02.2026</a:t>
            </a:r>
          </a:p>
        </p:txBody>
      </p:sp>
      <p:sp>
        <p:nvSpPr>
          <p:cNvPr id="4" name="Slayt Numarası Yer Tutucusu 3">
            <a:extLst>
              <a:ext uri="{FF2B5EF4-FFF2-40B4-BE49-F238E27FC236}">
                <a16:creationId xmlns:a16="http://schemas.microsoft.com/office/drawing/2014/main" id="{2C73BC41-F28C-416E-BA43-4D85F24F3F58}"/>
              </a:ext>
            </a:extLst>
          </p:cNvPr>
          <p:cNvSpPr>
            <a:spLocks noGrp="1"/>
          </p:cNvSpPr>
          <p:nvPr>
            <p:ph type="sldNum" sz="quarter" idx="12"/>
          </p:nvPr>
        </p:nvSpPr>
        <p:spPr>
          <a:xfrm>
            <a:off x="8610600" y="6503943"/>
            <a:ext cx="457200" cy="365125"/>
          </a:xfrm>
          <a:prstGeom prst="rect">
            <a:avLst/>
          </a:prstGeom>
        </p:spPr>
        <p:txBody>
          <a:bodyPr/>
          <a:lstStyle/>
          <a:p>
            <a:pPr algn="l">
              <a:defRPr/>
            </a:pPr>
            <a:endParaRPr lang="en-US" sz="1400" dirty="0">
              <a:latin typeface="Times New Roman"/>
            </a:endParaRPr>
          </a:p>
          <a:p>
            <a:pPr>
              <a:defRPr/>
            </a:pPr>
            <a:fld id="{BF5C1183-B085-4070-A402-C03A3F977D3D}" type="slidenum">
              <a:rPr lang="en-US" smtClean="0"/>
              <a:pPr>
                <a:defRPr/>
              </a:pPr>
              <a:t>‹#›</a:t>
            </a:fld>
            <a:endParaRPr lang="en-US" dirty="0"/>
          </a:p>
        </p:txBody>
      </p:sp>
      <p:sp>
        <p:nvSpPr>
          <p:cNvPr id="6" name="İçerik Yer Tutucusu 5">
            <a:extLst>
              <a:ext uri="{FF2B5EF4-FFF2-40B4-BE49-F238E27FC236}">
                <a16:creationId xmlns:a16="http://schemas.microsoft.com/office/drawing/2014/main" id="{A90A673C-9C9D-402B-8DA4-3C3D87D87625}"/>
              </a:ext>
            </a:extLst>
          </p:cNvPr>
          <p:cNvSpPr>
            <a:spLocks noGrp="1"/>
          </p:cNvSpPr>
          <p:nvPr>
            <p:ph sz="quarter" idx="13"/>
          </p:nvPr>
        </p:nvSpPr>
        <p:spPr>
          <a:xfrm>
            <a:off x="76200" y="1447800"/>
            <a:ext cx="8763000" cy="4821195"/>
          </a:xfrm>
        </p:spPr>
        <p:txBody>
          <a:bodyPr>
            <a:normAutofit/>
          </a:bodyPr>
          <a:lstStyle>
            <a:lvl1pPr marL="0" indent="-180000">
              <a:lnSpc>
                <a:spcPct val="150000"/>
              </a:lnSpc>
              <a:spcBef>
                <a:spcPts val="0"/>
              </a:spcBef>
              <a:spcAft>
                <a:spcPts val="0"/>
              </a:spcAft>
              <a:defRPr sz="2000">
                <a:solidFill>
                  <a:srgbClr val="000099"/>
                </a:solidFill>
                <a:latin typeface="Arial" panose="020B0604020202020204" pitchFamily="34" charset="0"/>
                <a:cs typeface="Arial" panose="020B0604020202020204" pitchFamily="34" charset="0"/>
              </a:defRPr>
            </a:lvl1pPr>
            <a:lvl2pPr marL="0" indent="-180000">
              <a:lnSpc>
                <a:spcPct val="150000"/>
              </a:lnSpc>
              <a:spcBef>
                <a:spcPts val="0"/>
              </a:spcBef>
              <a:spcAft>
                <a:spcPts val="0"/>
              </a:spcAft>
              <a:defRPr sz="2000">
                <a:solidFill>
                  <a:srgbClr val="000099"/>
                </a:solidFill>
                <a:latin typeface="Arial" panose="020B0604020202020204" pitchFamily="34" charset="0"/>
                <a:cs typeface="Arial" panose="020B0604020202020204" pitchFamily="34" charset="0"/>
              </a:defRPr>
            </a:lvl2pPr>
            <a:lvl3pPr marL="0" indent="-180000">
              <a:lnSpc>
                <a:spcPct val="150000"/>
              </a:lnSpc>
              <a:spcBef>
                <a:spcPts val="0"/>
              </a:spcBef>
              <a:spcAft>
                <a:spcPts val="0"/>
              </a:spcAft>
              <a:defRPr sz="2000">
                <a:solidFill>
                  <a:srgbClr val="000099"/>
                </a:solidFill>
                <a:latin typeface="Arial" panose="020B0604020202020204" pitchFamily="34" charset="0"/>
                <a:cs typeface="Arial" panose="020B0604020202020204" pitchFamily="34" charset="0"/>
              </a:defRPr>
            </a:lvl3pPr>
            <a:lvl4pPr marL="0" indent="-180000">
              <a:lnSpc>
                <a:spcPct val="150000"/>
              </a:lnSpc>
              <a:spcBef>
                <a:spcPts val="0"/>
              </a:spcBef>
              <a:spcAft>
                <a:spcPts val="0"/>
              </a:spcAft>
              <a:defRPr sz="2000">
                <a:solidFill>
                  <a:srgbClr val="000099"/>
                </a:solidFill>
                <a:latin typeface="Arial" panose="020B0604020202020204" pitchFamily="34" charset="0"/>
                <a:cs typeface="Arial" panose="020B0604020202020204" pitchFamily="34" charset="0"/>
              </a:defRPr>
            </a:lvl4pPr>
            <a:lvl5pPr marL="0" indent="-180000">
              <a:lnSpc>
                <a:spcPct val="150000"/>
              </a:lnSpc>
              <a:spcBef>
                <a:spcPts val="0"/>
              </a:spcBef>
              <a:spcAft>
                <a:spcPts val="0"/>
              </a:spcAft>
              <a:defRPr sz="2000">
                <a:solidFill>
                  <a:srgbClr val="000099"/>
                </a:solidFill>
                <a:latin typeface="Arial" panose="020B0604020202020204" pitchFamily="34" charset="0"/>
                <a:cs typeface="Arial" panose="020B0604020202020204" pitchFamily="34" charset="0"/>
              </a:defRPr>
            </a:lvl5pPr>
          </a:lstStyle>
          <a:p>
            <a:pPr lvl="0"/>
            <a:r>
              <a:rPr lang="tr-TR" dirty="0"/>
              <a:t>Asıl metin stillerini düzenlemek için tıklayın</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11" name="Başlık 10">
            <a:extLst>
              <a:ext uri="{FF2B5EF4-FFF2-40B4-BE49-F238E27FC236}">
                <a16:creationId xmlns:a16="http://schemas.microsoft.com/office/drawing/2014/main" id="{C13DB588-40BD-4B58-9C1E-34A0BFC05347}"/>
              </a:ext>
            </a:extLst>
          </p:cNvPr>
          <p:cNvSpPr>
            <a:spLocks noGrp="1"/>
          </p:cNvSpPr>
          <p:nvPr>
            <p:ph type="title"/>
          </p:nvPr>
        </p:nvSpPr>
        <p:spPr/>
        <p:txBody>
          <a:bodyPr>
            <a:normAutofit/>
          </a:bodyPr>
          <a:lstStyle>
            <a:lvl1pPr algn="ctr">
              <a:defRPr sz="2800" b="1">
                <a:solidFill>
                  <a:schemeClr val="bg1"/>
                </a:solidFill>
                <a:latin typeface="Arial" panose="020B0604020202020204" pitchFamily="34" charset="0"/>
                <a:cs typeface="Arial" panose="020B0604020202020204" pitchFamily="34" charset="0"/>
              </a:defRPr>
            </a:lvl1pPr>
          </a:lstStyle>
          <a:p>
            <a:r>
              <a:rPr lang="tr-TR"/>
              <a:t>Asıl başlık stilini düzenlemek için tıklayın</a:t>
            </a:r>
          </a:p>
        </p:txBody>
      </p:sp>
    </p:spTree>
    <p:extLst>
      <p:ext uri="{BB962C8B-B14F-4D97-AF65-F5344CB8AC3E}">
        <p14:creationId xmlns:p14="http://schemas.microsoft.com/office/powerpoint/2010/main" val="3148188069"/>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image" Target="../media/image1.png"/><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Metin Yer Tutucusu 2">
            <a:extLst>
              <a:ext uri="{FF2B5EF4-FFF2-40B4-BE49-F238E27FC236}">
                <a16:creationId xmlns:a16="http://schemas.microsoft.com/office/drawing/2014/main" id="{F6F85559-0170-4BC0-9105-520F4232FC20}"/>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ikdörtgen 6">
            <a:extLst>
              <a:ext uri="{FF2B5EF4-FFF2-40B4-BE49-F238E27FC236}">
                <a16:creationId xmlns:a16="http://schemas.microsoft.com/office/drawing/2014/main" id="{A3A08536-4EB8-4BFB-92BB-D9E41DDABE6E}"/>
              </a:ext>
            </a:extLst>
          </p:cNvPr>
          <p:cNvSpPr/>
          <p:nvPr userDrawn="1"/>
        </p:nvSpPr>
        <p:spPr>
          <a:xfrm>
            <a:off x="0" y="6530674"/>
            <a:ext cx="9144000" cy="324280"/>
          </a:xfrm>
          <a:prstGeom prst="rect">
            <a:avLst/>
          </a:prstGeom>
          <a:solidFill>
            <a:srgbClr val="1B327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2400" dirty="0"/>
          </a:p>
        </p:txBody>
      </p:sp>
      <p:sp>
        <p:nvSpPr>
          <p:cNvPr id="8" name="Dikdörtgen 7">
            <a:extLst>
              <a:ext uri="{FF2B5EF4-FFF2-40B4-BE49-F238E27FC236}">
                <a16:creationId xmlns:a16="http://schemas.microsoft.com/office/drawing/2014/main" id="{3C1B42E9-AA6E-416F-BA77-5604F09F3CCB}"/>
              </a:ext>
            </a:extLst>
          </p:cNvPr>
          <p:cNvSpPr/>
          <p:nvPr userDrawn="1"/>
        </p:nvSpPr>
        <p:spPr>
          <a:xfrm>
            <a:off x="0" y="0"/>
            <a:ext cx="9144000" cy="1030288"/>
          </a:xfrm>
          <a:prstGeom prst="rect">
            <a:avLst/>
          </a:prstGeom>
          <a:solidFill>
            <a:srgbClr val="1B32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Dikdörtgen 8">
            <a:extLst>
              <a:ext uri="{FF2B5EF4-FFF2-40B4-BE49-F238E27FC236}">
                <a16:creationId xmlns:a16="http://schemas.microsoft.com/office/drawing/2014/main" id="{4B0FD183-BBB6-41F3-96C9-C199676EB71C}"/>
              </a:ext>
            </a:extLst>
          </p:cNvPr>
          <p:cNvSpPr/>
          <p:nvPr userDrawn="1"/>
        </p:nvSpPr>
        <p:spPr>
          <a:xfrm>
            <a:off x="0" y="1030288"/>
            <a:ext cx="9144000" cy="92075"/>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10" name="Resim 9">
            <a:extLst>
              <a:ext uri="{FF2B5EF4-FFF2-40B4-BE49-F238E27FC236}">
                <a16:creationId xmlns:a16="http://schemas.microsoft.com/office/drawing/2014/main" id="{0DB80770-32C3-4320-BFB9-288B352AFD48}"/>
              </a:ext>
            </a:extLst>
          </p:cNvPr>
          <p:cNvPicPr>
            <a:picLocks noChangeAspect="1"/>
          </p:cNvPicPr>
          <p:nvPr userDrawn="1"/>
        </p:nvPicPr>
        <p:blipFill>
          <a:blip r:embed="rId64" cstate="print">
            <a:extLst>
              <a:ext uri="{28A0092B-C50C-407E-A947-70E740481C1C}">
                <a14:useLocalDpi xmlns:a14="http://schemas.microsoft.com/office/drawing/2010/main" val="0"/>
              </a:ext>
            </a:extLst>
          </a:blip>
          <a:stretch>
            <a:fillRect/>
          </a:stretch>
        </p:blipFill>
        <p:spPr>
          <a:xfrm>
            <a:off x="7819253" y="157465"/>
            <a:ext cx="1314450" cy="1314450"/>
          </a:xfrm>
          <a:prstGeom prst="rect">
            <a:avLst/>
          </a:prstGeom>
        </p:spPr>
      </p:pic>
      <p:sp>
        <p:nvSpPr>
          <p:cNvPr id="2" name="Başlık Yer Tutucusu 1">
            <a:extLst>
              <a:ext uri="{FF2B5EF4-FFF2-40B4-BE49-F238E27FC236}">
                <a16:creationId xmlns:a16="http://schemas.microsoft.com/office/drawing/2014/main" id="{9BECFC9C-B4D0-4725-991B-3DC61180AD37}"/>
              </a:ext>
            </a:extLst>
          </p:cNvPr>
          <p:cNvSpPr>
            <a:spLocks noGrp="1"/>
          </p:cNvSpPr>
          <p:nvPr>
            <p:ph type="title"/>
          </p:nvPr>
        </p:nvSpPr>
        <p:spPr>
          <a:xfrm>
            <a:off x="381000" y="0"/>
            <a:ext cx="7010400" cy="1030289"/>
          </a:xfrm>
          <a:prstGeom prst="rect">
            <a:avLst/>
          </a:prstGeom>
        </p:spPr>
        <p:txBody>
          <a:bodyPr vert="horz" lIns="91440" tIns="45720" rIns="91440" bIns="45720" rtlCol="0" anchor="ctr">
            <a:normAutofit/>
          </a:bodyPr>
          <a:lstStyle/>
          <a:p>
            <a:r>
              <a:rPr lang="tr-TR"/>
              <a:t>Asıl başlık stilini düzenlemek için tıklayın</a:t>
            </a:r>
            <a:endParaRPr lang="en-US"/>
          </a:p>
        </p:txBody>
      </p:sp>
      <p:sp>
        <p:nvSpPr>
          <p:cNvPr id="11" name="Veri Yer Tutucusu 10">
            <a:extLst>
              <a:ext uri="{FF2B5EF4-FFF2-40B4-BE49-F238E27FC236}">
                <a16:creationId xmlns:a16="http://schemas.microsoft.com/office/drawing/2014/main" id="{29F882E6-607C-4FB1-B650-7C8BE7A605BB}"/>
              </a:ext>
            </a:extLst>
          </p:cNvPr>
          <p:cNvSpPr>
            <a:spLocks noGrp="1"/>
          </p:cNvSpPr>
          <p:nvPr>
            <p:ph type="dt" sz="half" idx="2"/>
          </p:nvPr>
        </p:nvSpPr>
        <p:spPr>
          <a:xfrm>
            <a:off x="14287" y="6555945"/>
            <a:ext cx="1228725" cy="324280"/>
          </a:xfrm>
          <a:prstGeom prst="rect">
            <a:avLst/>
          </a:prstGeom>
        </p:spPr>
        <p:txBody>
          <a:bodyPr vert="horz" lIns="91440" tIns="45720" rIns="91440" bIns="45720" rtlCol="0" anchor="ctr"/>
          <a:lstStyle>
            <a:lvl1pPr algn="l">
              <a:defRPr sz="1800">
                <a:solidFill>
                  <a:schemeClr val="bg1"/>
                </a:solidFill>
              </a:defRPr>
            </a:lvl1pPr>
          </a:lstStyle>
          <a:p>
            <a:r>
              <a:rPr lang="en-US"/>
              <a:t>19.02.2026</a:t>
            </a:r>
            <a:endParaRPr lang="tr-TR" dirty="0"/>
          </a:p>
        </p:txBody>
      </p:sp>
      <p:sp>
        <p:nvSpPr>
          <p:cNvPr id="12" name="Slayt Numarası Yer Tutucusu 11">
            <a:extLst>
              <a:ext uri="{FF2B5EF4-FFF2-40B4-BE49-F238E27FC236}">
                <a16:creationId xmlns:a16="http://schemas.microsoft.com/office/drawing/2014/main" id="{F009B09C-27EE-4184-95C0-C8BAD904D703}"/>
              </a:ext>
            </a:extLst>
          </p:cNvPr>
          <p:cNvSpPr>
            <a:spLocks noGrp="1"/>
          </p:cNvSpPr>
          <p:nvPr>
            <p:ph type="sldNum" sz="quarter" idx="4"/>
          </p:nvPr>
        </p:nvSpPr>
        <p:spPr>
          <a:xfrm>
            <a:off x="8410575" y="6479019"/>
            <a:ext cx="733425" cy="375935"/>
          </a:xfrm>
          <a:prstGeom prst="rect">
            <a:avLst/>
          </a:prstGeom>
        </p:spPr>
        <p:txBody>
          <a:bodyPr vert="horz" lIns="91440" tIns="45720" rIns="91440" bIns="45720" rtlCol="0" anchor="b"/>
          <a:lstStyle>
            <a:lvl1pPr algn="r">
              <a:defRPr sz="1800" b="1">
                <a:solidFill>
                  <a:schemeClr val="bg1"/>
                </a:solidFill>
              </a:defRPr>
            </a:lvl1pPr>
          </a:lstStyle>
          <a:p>
            <a:fld id="{8E36F1F9-9F05-49B2-8378-168152139758}" type="slidenum">
              <a:rPr lang="tr-TR" smtClean="0"/>
              <a:pPr/>
              <a:t>‹#›</a:t>
            </a:fld>
            <a:endParaRPr lang="tr-TR" dirty="0"/>
          </a:p>
        </p:txBody>
      </p:sp>
    </p:spTree>
    <p:extLst>
      <p:ext uri="{BB962C8B-B14F-4D97-AF65-F5344CB8AC3E}">
        <p14:creationId xmlns:p14="http://schemas.microsoft.com/office/powerpoint/2010/main" val="1158323790"/>
      </p:ext>
    </p:extLst>
  </p:cSld>
  <p:clrMap bg1="lt1" tx1="dk1" bg2="lt2" tx2="dk2" accent1="accent1" accent2="accent2" accent3="accent3" accent4="accent4" accent5="accent5" accent6="accent6" hlink="hlink" folHlink="folHlink"/>
  <p:sldLayoutIdLst>
    <p:sldLayoutId id="2147483924" r:id="rId1"/>
    <p:sldLayoutId id="2147483911" r:id="rId2"/>
    <p:sldLayoutId id="2147483912" r:id="rId3"/>
    <p:sldLayoutId id="2147483913" r:id="rId4"/>
    <p:sldLayoutId id="2147483914" r:id="rId5"/>
    <p:sldLayoutId id="2147483915" r:id="rId6"/>
    <p:sldLayoutId id="2147483926" r:id="rId7"/>
    <p:sldLayoutId id="2147483916" r:id="rId8"/>
    <p:sldLayoutId id="2147483917" r:id="rId9"/>
    <p:sldLayoutId id="2147483918" r:id="rId10"/>
    <p:sldLayoutId id="2147483919" r:id="rId11"/>
    <p:sldLayoutId id="2147483920" r:id="rId12"/>
    <p:sldLayoutId id="2147483921" r:id="rId13"/>
    <p:sldLayoutId id="2147483758" r:id="rId14"/>
    <p:sldLayoutId id="2147483759" r:id="rId15"/>
    <p:sldLayoutId id="2147483760" r:id="rId16"/>
    <p:sldLayoutId id="2147483761" r:id="rId17"/>
    <p:sldLayoutId id="2147483762" r:id="rId18"/>
    <p:sldLayoutId id="2147483763" r:id="rId19"/>
    <p:sldLayoutId id="2147483764" r:id="rId20"/>
    <p:sldLayoutId id="2147483765" r:id="rId21"/>
    <p:sldLayoutId id="2147483766" r:id="rId22"/>
    <p:sldLayoutId id="2147483767" r:id="rId23"/>
    <p:sldLayoutId id="2147483768" r:id="rId24"/>
    <p:sldLayoutId id="2147483769" r:id="rId25"/>
    <p:sldLayoutId id="2147483770" r:id="rId26"/>
    <p:sldLayoutId id="2147483771" r:id="rId27"/>
    <p:sldLayoutId id="2147483772" r:id="rId28"/>
    <p:sldLayoutId id="2147483773" r:id="rId29"/>
    <p:sldLayoutId id="2147483774" r:id="rId30"/>
    <p:sldLayoutId id="2147483775" r:id="rId31"/>
    <p:sldLayoutId id="2147483776" r:id="rId32"/>
    <p:sldLayoutId id="2147483777" r:id="rId33"/>
    <p:sldLayoutId id="2147483778" r:id="rId34"/>
    <p:sldLayoutId id="2147483779" r:id="rId35"/>
    <p:sldLayoutId id="2147483780" r:id="rId36"/>
    <p:sldLayoutId id="2147483781" r:id="rId37"/>
    <p:sldLayoutId id="2147483782" r:id="rId38"/>
    <p:sldLayoutId id="2147483783" r:id="rId39"/>
    <p:sldLayoutId id="2147483784" r:id="rId40"/>
    <p:sldLayoutId id="2147483785" r:id="rId41"/>
    <p:sldLayoutId id="2147483786" r:id="rId42"/>
    <p:sldLayoutId id="2147483787" r:id="rId43"/>
    <p:sldLayoutId id="2147483788" r:id="rId44"/>
    <p:sldLayoutId id="2147483789" r:id="rId45"/>
    <p:sldLayoutId id="2147483790" r:id="rId46"/>
    <p:sldLayoutId id="2147483791" r:id="rId47"/>
    <p:sldLayoutId id="2147483792" r:id="rId48"/>
    <p:sldLayoutId id="2147483793" r:id="rId49"/>
    <p:sldLayoutId id="2147483794" r:id="rId50"/>
    <p:sldLayoutId id="2147483795" r:id="rId51"/>
    <p:sldLayoutId id="2147483796" r:id="rId52"/>
    <p:sldLayoutId id="2147483797" r:id="rId53"/>
    <p:sldLayoutId id="2147483798" r:id="rId54"/>
    <p:sldLayoutId id="2147483799" r:id="rId55"/>
    <p:sldLayoutId id="2147483800" r:id="rId56"/>
    <p:sldLayoutId id="2147483801" r:id="rId57"/>
    <p:sldLayoutId id="2147483802" r:id="rId58"/>
    <p:sldLayoutId id="2147483803" r:id="rId59"/>
    <p:sldLayoutId id="2147483804" r:id="rId60"/>
    <p:sldLayoutId id="2147483805" r:id="rId61"/>
    <p:sldLayoutId id="2147483925" r:id="rId62"/>
  </p:sldLayoutIdLst>
  <p:hf hdr="0" ftr="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4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A385118-CA0D-4922-AC16-B8E64FAB0B1D}"/>
              </a:ext>
            </a:extLst>
          </p:cNvPr>
          <p:cNvSpPr>
            <a:spLocks noGrp="1"/>
          </p:cNvSpPr>
          <p:nvPr>
            <p:ph type="ctrTitle"/>
          </p:nvPr>
        </p:nvSpPr>
        <p:spPr>
          <a:xfrm>
            <a:off x="533400" y="1905000"/>
            <a:ext cx="8153400" cy="2667000"/>
          </a:xfrm>
        </p:spPr>
        <p:txBody>
          <a:bodyPr/>
          <a:lstStyle/>
          <a:p>
            <a:pPr fontAlgn="base">
              <a:spcBef>
                <a:spcPts val="2400"/>
              </a:spcBef>
              <a:spcAft>
                <a:spcPts val="2400"/>
              </a:spcAft>
            </a:pPr>
            <a:r>
              <a:rPr lang="tr-TR" sz="3600" dirty="0" err="1">
                <a:solidFill>
                  <a:srgbClr val="000099"/>
                </a:solidFill>
                <a:effectLst/>
                <a:latin typeface="Arial" panose="020B0604020202020204" pitchFamily="34" charset="0"/>
                <a:cs typeface="Arial" panose="020B0604020202020204" pitchFamily="34" charset="0"/>
              </a:rPr>
              <a:t>Applied</a:t>
            </a:r>
            <a:r>
              <a:rPr lang="tr-TR" sz="3600" dirty="0">
                <a:solidFill>
                  <a:srgbClr val="000099"/>
                </a:solidFill>
                <a:effectLst/>
                <a:latin typeface="Arial" panose="020B0604020202020204" pitchFamily="34" charset="0"/>
                <a:cs typeface="Arial" panose="020B0604020202020204" pitchFamily="34" charset="0"/>
              </a:rPr>
              <a:t> </a:t>
            </a:r>
            <a:r>
              <a:rPr lang="tr-TR" sz="3600" dirty="0" err="1">
                <a:solidFill>
                  <a:srgbClr val="000099"/>
                </a:solidFill>
                <a:effectLst/>
                <a:latin typeface="Arial" panose="020B0604020202020204" pitchFamily="34" charset="0"/>
                <a:cs typeface="Arial" panose="020B0604020202020204" pitchFamily="34" charset="0"/>
              </a:rPr>
              <a:t>Sciences</a:t>
            </a:r>
            <a:r>
              <a:rPr lang="tr-TR" sz="3600" dirty="0">
                <a:solidFill>
                  <a:srgbClr val="000099"/>
                </a:solidFill>
                <a:effectLst/>
                <a:latin typeface="Arial" panose="020B0604020202020204" pitchFamily="34" charset="0"/>
                <a:cs typeface="Arial" panose="020B0604020202020204" pitchFamily="34" charset="0"/>
              </a:rPr>
              <a:t> Faculty</a:t>
            </a:r>
            <a:br>
              <a:rPr lang="tr-TR" sz="3600" dirty="0">
                <a:solidFill>
                  <a:srgbClr val="000099"/>
                </a:solidFill>
                <a:effectLst/>
                <a:latin typeface="Arial" panose="020B0604020202020204" pitchFamily="34" charset="0"/>
                <a:cs typeface="Arial" panose="020B0604020202020204" pitchFamily="34" charset="0"/>
              </a:rPr>
            </a:br>
            <a:br>
              <a:rPr lang="tr-TR" sz="1800" dirty="0">
                <a:solidFill>
                  <a:srgbClr val="E94F36"/>
                </a:solidFill>
                <a:effectLst/>
                <a:latin typeface="Open Sans" panose="020B0806030504020204" pitchFamily="34" charset="0"/>
              </a:rPr>
            </a:br>
            <a:r>
              <a:rPr lang="tr-TR" b="1" i="0" dirty="0">
                <a:solidFill>
                  <a:srgbClr val="E94F36"/>
                </a:solidFill>
                <a:effectLst/>
                <a:latin typeface="Arial" panose="020B0604020202020204" pitchFamily="34" charset="0"/>
                <a:cs typeface="Arial" panose="020B0604020202020204" pitchFamily="34" charset="0"/>
              </a:rPr>
              <a:t> </a:t>
            </a:r>
            <a:r>
              <a:rPr lang="tr-TR" b="1" i="0" dirty="0">
                <a:solidFill>
                  <a:srgbClr val="1B327E"/>
                </a:solidFill>
                <a:effectLst/>
                <a:latin typeface="Arial" panose="020B0604020202020204" pitchFamily="34" charset="0"/>
                <a:cs typeface="Arial" panose="020B0604020202020204" pitchFamily="34" charset="0"/>
              </a:rPr>
              <a:t>Management </a:t>
            </a:r>
            <a:r>
              <a:rPr lang="tr-TR" b="1" i="0" dirty="0">
                <a:solidFill>
                  <a:srgbClr val="000099"/>
                </a:solidFill>
                <a:effectLst/>
                <a:latin typeface="Arial" panose="020B0604020202020204" pitchFamily="34" charset="0"/>
                <a:cs typeface="Arial" panose="020B0604020202020204" pitchFamily="34" charset="0"/>
              </a:rPr>
              <a:t>Information </a:t>
            </a:r>
            <a:r>
              <a:rPr lang="tr-TR" b="1" i="0" dirty="0" err="1">
                <a:solidFill>
                  <a:srgbClr val="000099"/>
                </a:solidFill>
                <a:effectLst/>
                <a:latin typeface="Arial" panose="020B0604020202020204" pitchFamily="34" charset="0"/>
                <a:cs typeface="Arial" panose="020B0604020202020204" pitchFamily="34" charset="0"/>
              </a:rPr>
              <a:t>Systems</a:t>
            </a:r>
            <a:r>
              <a:rPr lang="tr-TR" b="1" i="0" dirty="0">
                <a:solidFill>
                  <a:srgbClr val="000099"/>
                </a:solidFill>
                <a:effectLst/>
                <a:latin typeface="Arial" panose="020B0604020202020204" pitchFamily="34" charset="0"/>
                <a:cs typeface="Arial" panose="020B0604020202020204" pitchFamily="34" charset="0"/>
              </a:rPr>
              <a:t> </a:t>
            </a:r>
            <a:endParaRPr lang="tr-TR" b="1" dirty="0">
              <a:solidFill>
                <a:srgbClr val="000099"/>
              </a:solidFill>
              <a:latin typeface="Arial" panose="020B0604020202020204" pitchFamily="34" charset="0"/>
              <a:cs typeface="Arial" panose="020B0604020202020204" pitchFamily="34" charset="0"/>
            </a:endParaRPr>
          </a:p>
        </p:txBody>
      </p:sp>
      <p:sp>
        <p:nvSpPr>
          <p:cNvPr id="3" name="Alt Başlık 2">
            <a:extLst>
              <a:ext uri="{FF2B5EF4-FFF2-40B4-BE49-F238E27FC236}">
                <a16:creationId xmlns:a16="http://schemas.microsoft.com/office/drawing/2014/main" id="{4B026BD2-2880-4EAE-9FD3-1FBF2F1A4831}"/>
              </a:ext>
            </a:extLst>
          </p:cNvPr>
          <p:cNvSpPr>
            <a:spLocks noGrp="1"/>
          </p:cNvSpPr>
          <p:nvPr>
            <p:ph type="subTitle" idx="1"/>
          </p:nvPr>
        </p:nvSpPr>
        <p:spPr>
          <a:xfrm>
            <a:off x="1143000" y="5105400"/>
            <a:ext cx="6858000" cy="609600"/>
          </a:xfrm>
        </p:spPr>
        <p:txBody>
          <a:bodyPr>
            <a:noAutofit/>
          </a:bodyPr>
          <a:lstStyle/>
          <a:p>
            <a:r>
              <a:rPr lang="tr-TR" sz="3200" b="1" dirty="0"/>
              <a:t>Dr. Yakup BAKIŞ</a:t>
            </a:r>
          </a:p>
        </p:txBody>
      </p:sp>
      <p:sp>
        <p:nvSpPr>
          <p:cNvPr id="6" name="Veri Yer Tutucusu 5">
            <a:extLst>
              <a:ext uri="{FF2B5EF4-FFF2-40B4-BE49-F238E27FC236}">
                <a16:creationId xmlns:a16="http://schemas.microsoft.com/office/drawing/2014/main" id="{36055619-B9F2-431E-B4A4-81CAAF36FD00}"/>
              </a:ext>
            </a:extLst>
          </p:cNvPr>
          <p:cNvSpPr>
            <a:spLocks noGrp="1"/>
          </p:cNvSpPr>
          <p:nvPr>
            <p:ph type="dt" sz="half" idx="10"/>
          </p:nvPr>
        </p:nvSpPr>
        <p:spPr/>
        <p:txBody>
          <a:bodyPr/>
          <a:lstStyle/>
          <a:p>
            <a:r>
              <a:rPr lang="en-US"/>
              <a:t>19.02.2026</a:t>
            </a:r>
            <a:endParaRPr lang="tr-TR" dirty="0"/>
          </a:p>
        </p:txBody>
      </p:sp>
      <p:sp>
        <p:nvSpPr>
          <p:cNvPr id="7" name="Slayt Numarası Yer Tutucusu 6">
            <a:extLst>
              <a:ext uri="{FF2B5EF4-FFF2-40B4-BE49-F238E27FC236}">
                <a16:creationId xmlns:a16="http://schemas.microsoft.com/office/drawing/2014/main" id="{A223F624-8708-4B0B-8F3E-2CB5666EA178}"/>
              </a:ext>
            </a:extLst>
          </p:cNvPr>
          <p:cNvSpPr>
            <a:spLocks noGrp="1"/>
          </p:cNvSpPr>
          <p:nvPr>
            <p:ph type="sldNum" sz="quarter" idx="11"/>
          </p:nvPr>
        </p:nvSpPr>
        <p:spPr/>
        <p:txBody>
          <a:bodyPr/>
          <a:lstStyle/>
          <a:p>
            <a:fld id="{8E36F1F9-9F05-49B2-8378-168152139758}" type="slidenum">
              <a:rPr lang="tr-TR" smtClean="0"/>
              <a:pPr/>
              <a:t>1</a:t>
            </a:fld>
            <a:endParaRPr lang="tr-TR"/>
          </a:p>
        </p:txBody>
      </p:sp>
    </p:spTree>
    <p:extLst>
      <p:ext uri="{BB962C8B-B14F-4D97-AF65-F5344CB8AC3E}">
        <p14:creationId xmlns:p14="http://schemas.microsoft.com/office/powerpoint/2010/main" val="640392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9EDC6CB-4376-4616-8BA7-2F18297C422D}"/>
              </a:ext>
            </a:extLst>
          </p:cNvPr>
          <p:cNvSpPr>
            <a:spLocks noGrp="1"/>
          </p:cNvSpPr>
          <p:nvPr>
            <p:ph type="dt" sz="half" idx="10"/>
          </p:nvPr>
        </p:nvSpPr>
        <p:spPr/>
        <p:txBody>
          <a:bodyPr/>
          <a:lstStyle/>
          <a:p>
            <a:pPr>
              <a:defRPr/>
            </a:pPr>
            <a:r>
              <a:rPr lang="en-US"/>
              <a:t>19.02.2026</a:t>
            </a:r>
          </a:p>
        </p:txBody>
      </p:sp>
      <p:sp>
        <p:nvSpPr>
          <p:cNvPr id="3" name="Slayt Numarası Yer Tutucusu 2">
            <a:extLst>
              <a:ext uri="{FF2B5EF4-FFF2-40B4-BE49-F238E27FC236}">
                <a16:creationId xmlns:a16="http://schemas.microsoft.com/office/drawing/2014/main" id="{5408DAC7-7DB2-4008-9A86-64A2174E2FA0}"/>
              </a:ext>
            </a:extLst>
          </p:cNvPr>
          <p:cNvSpPr>
            <a:spLocks noGrp="1"/>
          </p:cNvSpPr>
          <p:nvPr>
            <p:ph type="sldNum" sz="quarter" idx="12"/>
          </p:nvPr>
        </p:nvSpPr>
        <p:spPr/>
        <p:txBody>
          <a:bodyPr/>
          <a:lstStyle/>
          <a:p>
            <a:pPr algn="l">
              <a:defRPr/>
            </a:pPr>
            <a:endParaRPr lang="en-US" sz="1400">
              <a:latin typeface="Times New Roman"/>
            </a:endParaRPr>
          </a:p>
          <a:p>
            <a:pPr>
              <a:defRPr/>
            </a:pPr>
            <a:fld id="{BF5C1183-B085-4070-A402-C03A3F977D3D}" type="slidenum">
              <a:rPr lang="en-US" smtClean="0"/>
              <a:pPr>
                <a:defRPr/>
              </a:pPr>
              <a:t>10</a:t>
            </a:fld>
            <a:endParaRPr lang="en-US" dirty="0"/>
          </a:p>
        </p:txBody>
      </p:sp>
      <p:graphicFrame>
        <p:nvGraphicFramePr>
          <p:cNvPr id="6" name="Tablo 6">
            <a:extLst>
              <a:ext uri="{FF2B5EF4-FFF2-40B4-BE49-F238E27FC236}">
                <a16:creationId xmlns:a16="http://schemas.microsoft.com/office/drawing/2014/main" id="{2A124748-C1F4-4551-B980-CCDBD6D8A153}"/>
              </a:ext>
            </a:extLst>
          </p:cNvPr>
          <p:cNvGraphicFramePr>
            <a:graphicFrameLocks noGrp="1"/>
          </p:cNvGraphicFramePr>
          <p:nvPr>
            <p:ph sz="quarter" idx="13"/>
            <p:extLst>
              <p:ext uri="{D42A27DB-BD31-4B8C-83A1-F6EECF244321}">
                <p14:modId xmlns:p14="http://schemas.microsoft.com/office/powerpoint/2010/main" val="2048794951"/>
              </p:ext>
            </p:extLst>
          </p:nvPr>
        </p:nvGraphicFramePr>
        <p:xfrm>
          <a:off x="914400" y="1295400"/>
          <a:ext cx="5562600" cy="3893820"/>
        </p:xfrm>
        <a:graphic>
          <a:graphicData uri="http://schemas.openxmlformats.org/drawingml/2006/table">
            <a:tbl>
              <a:tblPr firstRow="1" bandRow="1">
                <a:tableStyleId>{5C22544A-7EE6-4342-B048-85BDC9FD1C3A}</a:tableStyleId>
              </a:tblPr>
              <a:tblGrid>
                <a:gridCol w="3200400">
                  <a:extLst>
                    <a:ext uri="{9D8B030D-6E8A-4147-A177-3AD203B41FA5}">
                      <a16:colId xmlns:a16="http://schemas.microsoft.com/office/drawing/2014/main" val="1649737832"/>
                    </a:ext>
                  </a:extLst>
                </a:gridCol>
                <a:gridCol w="2362200">
                  <a:extLst>
                    <a:ext uri="{9D8B030D-6E8A-4147-A177-3AD203B41FA5}">
                      <a16:colId xmlns:a16="http://schemas.microsoft.com/office/drawing/2014/main" val="3555300000"/>
                    </a:ext>
                  </a:extLst>
                </a:gridCol>
              </a:tblGrid>
              <a:tr h="370840">
                <a:tc>
                  <a:txBody>
                    <a:bodyPr/>
                    <a:lstStyle/>
                    <a:p>
                      <a:pPr algn="l" fontAlgn="b"/>
                      <a:r>
                        <a:rPr lang="en-US" sz="3600" b="0" i="0" u="none" strike="noStrike" dirty="0">
                          <a:solidFill>
                            <a:srgbClr val="000000"/>
                          </a:solidFill>
                          <a:effectLst/>
                          <a:latin typeface="Calibri" panose="020F0502020204030204" pitchFamily="34" charset="0"/>
                        </a:rPr>
                        <a:t>Version</a:t>
                      </a:r>
                    </a:p>
                  </a:txBody>
                  <a:tcPr marL="7620" marR="7620" marT="7620" marB="0" anchor="b"/>
                </a:tc>
                <a:tc>
                  <a:txBody>
                    <a:bodyPr/>
                    <a:lstStyle/>
                    <a:p>
                      <a:pPr algn="l" fontAlgn="b"/>
                      <a:r>
                        <a:rPr lang="en-US" sz="3600" b="0" i="0" u="none" strike="noStrike" dirty="0">
                          <a:solidFill>
                            <a:srgbClr val="000000"/>
                          </a:solidFill>
                          <a:effectLst/>
                          <a:latin typeface="Calibri" panose="020F0502020204030204" pitchFamily="34" charset="0"/>
                        </a:rPr>
                        <a:t>Year</a:t>
                      </a:r>
                    </a:p>
                  </a:txBody>
                  <a:tcPr marL="7620" marR="7620" marT="7620" marB="0" anchor="b"/>
                </a:tc>
                <a:extLst>
                  <a:ext uri="{0D108BD9-81ED-4DB2-BD59-A6C34878D82A}">
                    <a16:rowId xmlns:a16="http://schemas.microsoft.com/office/drawing/2014/main" val="841209137"/>
                  </a:ext>
                </a:extLst>
              </a:tr>
              <a:tr h="370840">
                <a:tc>
                  <a:txBody>
                    <a:bodyPr/>
                    <a:lstStyle/>
                    <a:p>
                      <a:pPr algn="l" fontAlgn="b"/>
                      <a:r>
                        <a:rPr lang="en-US" sz="3600" b="0" i="0" u="none" strike="noStrike">
                          <a:solidFill>
                            <a:srgbClr val="000000"/>
                          </a:solidFill>
                          <a:effectLst/>
                          <a:latin typeface="Calibri" panose="020F0502020204030204" pitchFamily="34" charset="0"/>
                        </a:rPr>
                        <a:t>HTML 1.0</a:t>
                      </a:r>
                    </a:p>
                  </a:txBody>
                  <a:tcPr marL="7620" marR="7620" marT="7620" marB="0" anchor="b"/>
                </a:tc>
                <a:tc>
                  <a:txBody>
                    <a:bodyPr/>
                    <a:lstStyle/>
                    <a:p>
                      <a:pPr algn="r" fontAlgn="b"/>
                      <a:r>
                        <a:rPr lang="en-US" sz="3600" b="0" i="0" u="none" strike="noStrike" dirty="0">
                          <a:solidFill>
                            <a:srgbClr val="000000"/>
                          </a:solidFill>
                          <a:effectLst/>
                          <a:latin typeface="Calibri" panose="020F0502020204030204" pitchFamily="34" charset="0"/>
                        </a:rPr>
                        <a:t>1993</a:t>
                      </a:r>
                    </a:p>
                  </a:txBody>
                  <a:tcPr marL="7620" marR="7620" marT="7620" marB="0" anchor="b"/>
                </a:tc>
                <a:extLst>
                  <a:ext uri="{0D108BD9-81ED-4DB2-BD59-A6C34878D82A}">
                    <a16:rowId xmlns:a16="http://schemas.microsoft.com/office/drawing/2014/main" val="2162359014"/>
                  </a:ext>
                </a:extLst>
              </a:tr>
              <a:tr h="370840">
                <a:tc>
                  <a:txBody>
                    <a:bodyPr/>
                    <a:lstStyle/>
                    <a:p>
                      <a:pPr algn="l" fontAlgn="b"/>
                      <a:r>
                        <a:rPr lang="en-US" sz="3600" b="0" i="0" u="none" strike="noStrike">
                          <a:solidFill>
                            <a:srgbClr val="000000"/>
                          </a:solidFill>
                          <a:effectLst/>
                          <a:latin typeface="Calibri" panose="020F0502020204030204" pitchFamily="34" charset="0"/>
                        </a:rPr>
                        <a:t>HTML 2.0</a:t>
                      </a:r>
                    </a:p>
                  </a:txBody>
                  <a:tcPr marL="7620" marR="7620" marT="7620" marB="0" anchor="b"/>
                </a:tc>
                <a:tc>
                  <a:txBody>
                    <a:bodyPr/>
                    <a:lstStyle/>
                    <a:p>
                      <a:pPr algn="r" fontAlgn="b"/>
                      <a:r>
                        <a:rPr lang="en-US" sz="3600" b="0" i="0" u="none" strike="noStrike" dirty="0">
                          <a:solidFill>
                            <a:srgbClr val="000000"/>
                          </a:solidFill>
                          <a:effectLst/>
                          <a:latin typeface="Calibri" panose="020F0502020204030204" pitchFamily="34" charset="0"/>
                        </a:rPr>
                        <a:t>1995</a:t>
                      </a:r>
                    </a:p>
                  </a:txBody>
                  <a:tcPr marL="7620" marR="7620" marT="7620" marB="0" anchor="b"/>
                </a:tc>
                <a:extLst>
                  <a:ext uri="{0D108BD9-81ED-4DB2-BD59-A6C34878D82A}">
                    <a16:rowId xmlns:a16="http://schemas.microsoft.com/office/drawing/2014/main" val="418541297"/>
                  </a:ext>
                </a:extLst>
              </a:tr>
              <a:tr h="370840">
                <a:tc>
                  <a:txBody>
                    <a:bodyPr/>
                    <a:lstStyle/>
                    <a:p>
                      <a:pPr algn="l" fontAlgn="b"/>
                      <a:r>
                        <a:rPr lang="en-US" sz="3600" b="0" i="0" u="none" strike="noStrike">
                          <a:solidFill>
                            <a:srgbClr val="000000"/>
                          </a:solidFill>
                          <a:effectLst/>
                          <a:latin typeface="Calibri" panose="020F0502020204030204" pitchFamily="34" charset="0"/>
                        </a:rPr>
                        <a:t>HTML3.2</a:t>
                      </a:r>
                    </a:p>
                  </a:txBody>
                  <a:tcPr marL="7620" marR="7620" marT="7620" marB="0" anchor="b"/>
                </a:tc>
                <a:tc>
                  <a:txBody>
                    <a:bodyPr/>
                    <a:lstStyle/>
                    <a:p>
                      <a:pPr algn="r" fontAlgn="b"/>
                      <a:r>
                        <a:rPr lang="en-US" sz="3600" b="0" i="0" u="none" strike="noStrike" dirty="0">
                          <a:solidFill>
                            <a:srgbClr val="000000"/>
                          </a:solidFill>
                          <a:effectLst/>
                          <a:latin typeface="Calibri" panose="020F0502020204030204" pitchFamily="34" charset="0"/>
                        </a:rPr>
                        <a:t>1997</a:t>
                      </a:r>
                    </a:p>
                  </a:txBody>
                  <a:tcPr marL="7620" marR="7620" marT="7620" marB="0" anchor="b"/>
                </a:tc>
                <a:extLst>
                  <a:ext uri="{0D108BD9-81ED-4DB2-BD59-A6C34878D82A}">
                    <a16:rowId xmlns:a16="http://schemas.microsoft.com/office/drawing/2014/main" val="737143844"/>
                  </a:ext>
                </a:extLst>
              </a:tr>
              <a:tr h="370840">
                <a:tc>
                  <a:txBody>
                    <a:bodyPr/>
                    <a:lstStyle/>
                    <a:p>
                      <a:pPr algn="l" fontAlgn="b"/>
                      <a:r>
                        <a:rPr lang="en-US" sz="3600" b="0" i="0" u="none" strike="noStrike">
                          <a:solidFill>
                            <a:srgbClr val="000000"/>
                          </a:solidFill>
                          <a:effectLst/>
                          <a:latin typeface="Calibri" panose="020F0502020204030204" pitchFamily="34" charset="0"/>
                        </a:rPr>
                        <a:t>HTML 4.01</a:t>
                      </a:r>
                    </a:p>
                  </a:txBody>
                  <a:tcPr marL="7620" marR="7620" marT="7620" marB="0" anchor="b"/>
                </a:tc>
                <a:tc>
                  <a:txBody>
                    <a:bodyPr/>
                    <a:lstStyle/>
                    <a:p>
                      <a:pPr algn="r" fontAlgn="b"/>
                      <a:r>
                        <a:rPr lang="en-US" sz="3600" b="0" i="0" u="none" strike="noStrike" dirty="0">
                          <a:solidFill>
                            <a:srgbClr val="000000"/>
                          </a:solidFill>
                          <a:effectLst/>
                          <a:latin typeface="Calibri" panose="020F0502020204030204" pitchFamily="34" charset="0"/>
                        </a:rPr>
                        <a:t>1999</a:t>
                      </a:r>
                    </a:p>
                  </a:txBody>
                  <a:tcPr marL="7620" marR="7620" marT="7620" marB="0" anchor="b"/>
                </a:tc>
                <a:extLst>
                  <a:ext uri="{0D108BD9-81ED-4DB2-BD59-A6C34878D82A}">
                    <a16:rowId xmlns:a16="http://schemas.microsoft.com/office/drawing/2014/main" val="3326929168"/>
                  </a:ext>
                </a:extLst>
              </a:tr>
              <a:tr h="370840">
                <a:tc>
                  <a:txBody>
                    <a:bodyPr/>
                    <a:lstStyle/>
                    <a:p>
                      <a:pPr algn="l" fontAlgn="b"/>
                      <a:r>
                        <a:rPr lang="en-US" sz="3600" b="0" i="0" u="none" strike="noStrike">
                          <a:solidFill>
                            <a:srgbClr val="000000"/>
                          </a:solidFill>
                          <a:effectLst/>
                          <a:latin typeface="Calibri" panose="020F0502020204030204" pitchFamily="34" charset="0"/>
                        </a:rPr>
                        <a:t>XHTML  1.0</a:t>
                      </a:r>
                    </a:p>
                  </a:txBody>
                  <a:tcPr marL="7620" marR="7620" marT="7620" marB="0" anchor="b"/>
                </a:tc>
                <a:tc>
                  <a:txBody>
                    <a:bodyPr/>
                    <a:lstStyle/>
                    <a:p>
                      <a:pPr algn="r" fontAlgn="b"/>
                      <a:r>
                        <a:rPr lang="en-US" sz="3600" b="0" i="0" u="none" strike="noStrike" dirty="0">
                          <a:solidFill>
                            <a:srgbClr val="000000"/>
                          </a:solidFill>
                          <a:effectLst/>
                          <a:latin typeface="Calibri" panose="020F0502020204030204" pitchFamily="34" charset="0"/>
                        </a:rPr>
                        <a:t>2000</a:t>
                      </a:r>
                    </a:p>
                  </a:txBody>
                  <a:tcPr marL="7620" marR="7620" marT="7620" marB="0" anchor="b"/>
                </a:tc>
                <a:extLst>
                  <a:ext uri="{0D108BD9-81ED-4DB2-BD59-A6C34878D82A}">
                    <a16:rowId xmlns:a16="http://schemas.microsoft.com/office/drawing/2014/main" val="2866070078"/>
                  </a:ext>
                </a:extLst>
              </a:tr>
              <a:tr h="370840">
                <a:tc>
                  <a:txBody>
                    <a:bodyPr/>
                    <a:lstStyle/>
                    <a:p>
                      <a:pPr algn="l" fontAlgn="b"/>
                      <a:r>
                        <a:rPr lang="en-US" sz="3600" b="0" i="0" u="none" strike="noStrike">
                          <a:solidFill>
                            <a:srgbClr val="000000"/>
                          </a:solidFill>
                          <a:effectLst/>
                          <a:latin typeface="Calibri" panose="020F0502020204030204" pitchFamily="34" charset="0"/>
                        </a:rPr>
                        <a:t>HTML5</a:t>
                      </a:r>
                    </a:p>
                  </a:txBody>
                  <a:tcPr marL="7620" marR="7620" marT="7620" marB="0" anchor="b"/>
                </a:tc>
                <a:tc>
                  <a:txBody>
                    <a:bodyPr/>
                    <a:lstStyle/>
                    <a:p>
                      <a:pPr algn="r" fontAlgn="b"/>
                      <a:r>
                        <a:rPr lang="en-US" sz="3600" b="0" i="0" u="none" strike="noStrike" dirty="0">
                          <a:solidFill>
                            <a:srgbClr val="000000"/>
                          </a:solidFill>
                          <a:effectLst/>
                          <a:latin typeface="Calibri" panose="020F0502020204030204" pitchFamily="34" charset="0"/>
                        </a:rPr>
                        <a:t>2014</a:t>
                      </a:r>
                    </a:p>
                  </a:txBody>
                  <a:tcPr marL="7620" marR="7620" marT="7620" marB="0" anchor="b"/>
                </a:tc>
                <a:extLst>
                  <a:ext uri="{0D108BD9-81ED-4DB2-BD59-A6C34878D82A}">
                    <a16:rowId xmlns:a16="http://schemas.microsoft.com/office/drawing/2014/main" val="3072761325"/>
                  </a:ext>
                </a:extLst>
              </a:tr>
            </a:tbl>
          </a:graphicData>
        </a:graphic>
      </p:graphicFrame>
      <p:sp>
        <p:nvSpPr>
          <p:cNvPr id="5" name="Başlık 4">
            <a:extLst>
              <a:ext uri="{FF2B5EF4-FFF2-40B4-BE49-F238E27FC236}">
                <a16:creationId xmlns:a16="http://schemas.microsoft.com/office/drawing/2014/main" id="{0DEA5050-6E1C-4BAB-AAB0-8A8B30FBF821}"/>
              </a:ext>
            </a:extLst>
          </p:cNvPr>
          <p:cNvSpPr>
            <a:spLocks noGrp="1"/>
          </p:cNvSpPr>
          <p:nvPr>
            <p:ph type="title"/>
          </p:nvPr>
        </p:nvSpPr>
        <p:spPr/>
        <p:txBody>
          <a:bodyPr/>
          <a:lstStyle/>
          <a:p>
            <a:r>
              <a:rPr lang="en-US" dirty="0"/>
              <a:t>HTML Versions</a:t>
            </a:r>
          </a:p>
        </p:txBody>
      </p:sp>
    </p:spTree>
    <p:extLst>
      <p:ext uri="{BB962C8B-B14F-4D97-AF65-F5344CB8AC3E}">
        <p14:creationId xmlns:p14="http://schemas.microsoft.com/office/powerpoint/2010/main" val="7015106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a:extLst>
              <a:ext uri="{FF2B5EF4-FFF2-40B4-BE49-F238E27FC236}">
                <a16:creationId xmlns:a16="http://schemas.microsoft.com/office/drawing/2014/main" id="{540B433D-E398-4EEE-BD2D-8652B94B5F93}"/>
              </a:ext>
            </a:extLst>
          </p:cNvPr>
          <p:cNvSpPr>
            <a:spLocks noGrp="1"/>
          </p:cNvSpPr>
          <p:nvPr>
            <p:ph sz="quarter" idx="13"/>
          </p:nvPr>
        </p:nvSpPr>
        <p:spPr>
          <a:xfrm>
            <a:off x="152400" y="1030290"/>
            <a:ext cx="8991600" cy="3389310"/>
          </a:xfrm>
        </p:spPr>
        <p:txBody>
          <a:bodyPr>
            <a:normAutofit fontScale="85000" lnSpcReduction="10000"/>
          </a:bodyPr>
          <a:lstStyle/>
          <a:p>
            <a:r>
              <a:rPr lang="en-US" b="1" dirty="0"/>
              <a:t>&lt;html&gt;   ...   &lt;/html&gt;</a:t>
            </a:r>
            <a:r>
              <a:rPr lang="tr-TR" b="1" dirty="0"/>
              <a:t>    </a:t>
            </a:r>
            <a:r>
              <a:rPr lang="en-US" dirty="0"/>
              <a:t>&lt;!-- covers the whole page --&gt;   </a:t>
            </a:r>
            <a:endParaRPr lang="tr-TR" dirty="0"/>
          </a:p>
          <a:p>
            <a:r>
              <a:rPr lang="en-US" sz="1900" dirty="0"/>
              <a:t>the start of the entire document </a:t>
            </a:r>
            <a:r>
              <a:rPr lang="tr-TR" sz="1900" dirty="0"/>
              <a:t> </a:t>
            </a:r>
          </a:p>
          <a:p>
            <a:r>
              <a:rPr lang="en-US" sz="1900" dirty="0"/>
              <a:t>Indicates that it is an HTML document </a:t>
            </a:r>
            <a:r>
              <a:rPr lang="tr-TR" sz="1900" dirty="0"/>
              <a:t> </a:t>
            </a:r>
          </a:p>
          <a:p>
            <a:r>
              <a:rPr lang="en-US" sz="1900" dirty="0"/>
              <a:t>👉It is the basic root tag --&gt; </a:t>
            </a:r>
            <a:endParaRPr lang="tr-TR" sz="1900" dirty="0"/>
          </a:p>
          <a:p>
            <a:endParaRPr lang="tr-TR" sz="1900" dirty="0"/>
          </a:p>
          <a:p>
            <a:r>
              <a:rPr lang="en-US" b="1" dirty="0"/>
              <a:t>&lt;html&gt; is the opening tag.</a:t>
            </a:r>
            <a:endParaRPr lang="tr-TR" b="1" dirty="0"/>
          </a:p>
          <a:p>
            <a:pPr lvl="5">
              <a:lnSpc>
                <a:spcPct val="100000"/>
              </a:lnSpc>
            </a:pPr>
            <a:r>
              <a:rPr lang="en-US" sz="1900" dirty="0"/>
              <a:t>It tells the browser: “HTML starts here.”</a:t>
            </a:r>
            <a:endParaRPr lang="tr-TR" sz="1900" dirty="0"/>
          </a:p>
          <a:p>
            <a:r>
              <a:rPr lang="en-US" b="1" dirty="0"/>
              <a:t>&lt;/html&gt; is the closing tag.</a:t>
            </a:r>
            <a:endParaRPr lang="tr-TR" b="1" dirty="0"/>
          </a:p>
          <a:p>
            <a:pPr lvl="5"/>
            <a:r>
              <a:rPr lang="en-US" sz="1900" dirty="0"/>
              <a:t>The slash ( / ) at the beginning means:</a:t>
            </a:r>
            <a:endParaRPr lang="tr-TR" sz="1900" dirty="0"/>
          </a:p>
          <a:p>
            <a:pPr lvl="5"/>
            <a:r>
              <a:rPr lang="en-US" sz="1900" dirty="0"/>
              <a:t>“This tag closes or ends the element.</a:t>
            </a:r>
            <a:endParaRPr lang="tr-TR" sz="1900" dirty="0"/>
          </a:p>
          <a:p>
            <a:endParaRPr lang="tr-TR" b="1" dirty="0"/>
          </a:p>
        </p:txBody>
      </p:sp>
      <p:sp>
        <p:nvSpPr>
          <p:cNvPr id="5" name="Başlık 4">
            <a:extLst>
              <a:ext uri="{FF2B5EF4-FFF2-40B4-BE49-F238E27FC236}">
                <a16:creationId xmlns:a16="http://schemas.microsoft.com/office/drawing/2014/main" id="{C4F3E627-9BA3-49ED-BAFA-41BC93544CC8}"/>
              </a:ext>
            </a:extLst>
          </p:cNvPr>
          <p:cNvSpPr>
            <a:spLocks noGrp="1"/>
          </p:cNvSpPr>
          <p:nvPr>
            <p:ph type="title"/>
          </p:nvPr>
        </p:nvSpPr>
        <p:spPr/>
        <p:txBody>
          <a:bodyPr/>
          <a:lstStyle/>
          <a:p>
            <a:r>
              <a:rPr lang="en-US" b="1" dirty="0"/>
              <a:t>&lt;html&gt;   ...   &lt;/html&gt;</a:t>
            </a:r>
            <a:endParaRPr lang="tr-TR" dirty="0"/>
          </a:p>
        </p:txBody>
      </p:sp>
      <p:sp>
        <p:nvSpPr>
          <p:cNvPr id="6" name="Veri Yer Tutucusu 5">
            <a:extLst>
              <a:ext uri="{FF2B5EF4-FFF2-40B4-BE49-F238E27FC236}">
                <a16:creationId xmlns:a16="http://schemas.microsoft.com/office/drawing/2014/main" id="{EBBBC936-DDCC-4CF3-A03C-BBAEA4A2B6E9}"/>
              </a:ext>
            </a:extLst>
          </p:cNvPr>
          <p:cNvSpPr>
            <a:spLocks noGrp="1"/>
          </p:cNvSpPr>
          <p:nvPr>
            <p:ph type="dt" sz="half" idx="10"/>
          </p:nvPr>
        </p:nvSpPr>
        <p:spPr/>
        <p:txBody>
          <a:bodyPr/>
          <a:lstStyle/>
          <a:p>
            <a:pPr>
              <a:defRPr/>
            </a:pPr>
            <a:r>
              <a:rPr lang="en-US"/>
              <a:t>19.02.2026</a:t>
            </a:r>
          </a:p>
        </p:txBody>
      </p:sp>
      <p:sp>
        <p:nvSpPr>
          <p:cNvPr id="7" name="Slayt Numarası Yer Tutucusu 6">
            <a:extLst>
              <a:ext uri="{FF2B5EF4-FFF2-40B4-BE49-F238E27FC236}">
                <a16:creationId xmlns:a16="http://schemas.microsoft.com/office/drawing/2014/main" id="{09009F8A-7034-421D-B3F1-1D2E521C36D6}"/>
              </a:ext>
            </a:extLst>
          </p:cNvPr>
          <p:cNvSpPr>
            <a:spLocks noGrp="1"/>
          </p:cNvSpPr>
          <p:nvPr>
            <p:ph type="sldNum" sz="quarter" idx="12"/>
          </p:nvPr>
        </p:nvSpPr>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11</a:t>
            </a:fld>
            <a:endParaRPr lang="en-US" dirty="0"/>
          </a:p>
        </p:txBody>
      </p:sp>
      <p:sp>
        <p:nvSpPr>
          <p:cNvPr id="8" name="İçerik Yer Tutucusu 3">
            <a:extLst>
              <a:ext uri="{FF2B5EF4-FFF2-40B4-BE49-F238E27FC236}">
                <a16:creationId xmlns:a16="http://schemas.microsoft.com/office/drawing/2014/main" id="{CEC6D04D-C3C3-402F-986A-65CA15DB3B56}"/>
              </a:ext>
            </a:extLst>
          </p:cNvPr>
          <p:cNvSpPr txBox="1">
            <a:spLocks/>
          </p:cNvSpPr>
          <p:nvPr/>
        </p:nvSpPr>
        <p:spPr>
          <a:xfrm>
            <a:off x="67056" y="4419600"/>
            <a:ext cx="8924544" cy="2173288"/>
          </a:xfrm>
          <a:prstGeom prst="rect">
            <a:avLst/>
          </a:prstGeom>
        </p:spPr>
        <p:txBody>
          <a:bodyPr vert="horz" lIns="91440" tIns="45720" rIns="91440" bIns="45720" rtlCol="0">
            <a:normAutofit fontScale="70000" lnSpcReduction="20000"/>
          </a:bodyPr>
          <a:lstStyle>
            <a:lvl1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1pPr>
            <a:lvl2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2pPr>
            <a:lvl3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3pPr>
            <a:lvl4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4pPr>
            <a:lvl5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tr-TR" b="1" dirty="0" err="1"/>
              <a:t>Example</a:t>
            </a:r>
            <a:br>
              <a:rPr lang="tr-TR" b="1" dirty="0"/>
            </a:br>
            <a:r>
              <a:rPr lang="en-US" dirty="0"/>
              <a:t>&lt;!DOCTYPE html&gt;</a:t>
            </a:r>
          </a:p>
          <a:p>
            <a:r>
              <a:rPr lang="en-US" dirty="0"/>
              <a:t>&lt;!--  This line tells the browser that this document uses HTML5.</a:t>
            </a:r>
          </a:p>
          <a:p>
            <a:r>
              <a:rPr lang="en-US" dirty="0"/>
              <a:t>  It is considered essential in modern web pages.--&gt;</a:t>
            </a:r>
          </a:p>
          <a:p>
            <a:r>
              <a:rPr lang="en-US" dirty="0"/>
              <a:t>&lt;html lang="</a:t>
            </a:r>
            <a:r>
              <a:rPr lang="en-US" dirty="0" err="1"/>
              <a:t>en</a:t>
            </a:r>
            <a:r>
              <a:rPr lang="en-US" dirty="0"/>
              <a:t>"&gt;</a:t>
            </a:r>
          </a:p>
          <a:p>
            <a:r>
              <a:rPr lang="en-US" dirty="0"/>
              <a:t>&lt;!--  The &lt;html&gt; tag is the root element of the entire document.  The "lang" attribute helps search engines and screen readers.--&gt;</a:t>
            </a:r>
          </a:p>
          <a:p>
            <a:endParaRPr lang="tr-TR" b="1" dirty="0"/>
          </a:p>
        </p:txBody>
      </p:sp>
    </p:spTree>
    <p:extLst>
      <p:ext uri="{BB962C8B-B14F-4D97-AF65-F5344CB8AC3E}">
        <p14:creationId xmlns:p14="http://schemas.microsoft.com/office/powerpoint/2010/main" val="737592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body" idx="1"/>
          </p:nvPr>
        </p:nvSpPr>
        <p:spPr>
          <a:xfrm>
            <a:off x="304800" y="1143000"/>
            <a:ext cx="8229600" cy="5410200"/>
          </a:xfrm>
        </p:spPr>
        <p:txBody>
          <a:bodyPr>
            <a:normAutofit fontScale="85000" lnSpcReduction="20000"/>
          </a:bodyPr>
          <a:lstStyle/>
          <a:p>
            <a:pPr marL="114300" lvl="1" indent="0" eaLnBrk="1" hangingPunct="1">
              <a:lnSpc>
                <a:spcPct val="90000"/>
              </a:lnSpc>
              <a:buFontTx/>
              <a:buNone/>
            </a:pPr>
            <a:r>
              <a:rPr lang="en-US" sz="2000" dirty="0"/>
              <a:t>&lt;!DOCTYPE  html&gt;</a:t>
            </a:r>
          </a:p>
          <a:p>
            <a:pPr marL="0" indent="0">
              <a:buNone/>
            </a:pPr>
            <a:r>
              <a:rPr lang="en-US" sz="2400" b="1" dirty="0">
                <a:solidFill>
                  <a:srgbClr val="C00000"/>
                </a:solidFill>
              </a:rPr>
              <a:t>&lt;html&gt;</a:t>
            </a:r>
          </a:p>
          <a:p>
            <a:pPr marL="0" indent="0" eaLnBrk="1" hangingPunct="1">
              <a:lnSpc>
                <a:spcPct val="90000"/>
              </a:lnSpc>
              <a:buFontTx/>
              <a:buNone/>
            </a:pPr>
            <a:r>
              <a:rPr lang="en-US" sz="2000" dirty="0"/>
              <a:t>&lt;head&gt;</a:t>
            </a:r>
          </a:p>
          <a:p>
            <a:pPr marL="0" indent="0" eaLnBrk="1" hangingPunct="1">
              <a:lnSpc>
                <a:spcPct val="90000"/>
              </a:lnSpc>
              <a:buFontTx/>
              <a:buNone/>
            </a:pPr>
            <a:r>
              <a:rPr lang="en-US" sz="2000" dirty="0"/>
              <a:t>    &lt;title&gt;Penny’s Page&lt;/title&gt;</a:t>
            </a:r>
          </a:p>
          <a:p>
            <a:pPr marL="0" indent="0" eaLnBrk="1" hangingPunct="1">
              <a:lnSpc>
                <a:spcPct val="90000"/>
              </a:lnSpc>
              <a:buFontTx/>
              <a:buNone/>
            </a:pPr>
            <a:r>
              <a:rPr lang="en-US" sz="2000" dirty="0"/>
              <a:t>    &lt;meta  name = "keywords" content = "phrase1, phrase2, … "&gt;</a:t>
            </a:r>
          </a:p>
          <a:p>
            <a:pPr marL="0" indent="0" eaLnBrk="1" hangingPunct="1">
              <a:lnSpc>
                <a:spcPct val="90000"/>
              </a:lnSpc>
              <a:buFontTx/>
              <a:buNone/>
            </a:pPr>
            <a:r>
              <a:rPr lang="en-US" sz="2000" dirty="0"/>
              <a:t>    &lt;meta  name = "description" content = " this site does ... "&gt;</a:t>
            </a:r>
          </a:p>
          <a:p>
            <a:pPr marL="0" indent="0" eaLnBrk="1" hangingPunct="1">
              <a:lnSpc>
                <a:spcPct val="90000"/>
              </a:lnSpc>
              <a:buFontTx/>
              <a:buNone/>
            </a:pPr>
            <a:r>
              <a:rPr lang="en-US" sz="2000" dirty="0"/>
              <a:t>&lt;/head&gt;</a:t>
            </a:r>
          </a:p>
          <a:p>
            <a:pPr marL="0" indent="0" eaLnBrk="1" hangingPunct="1">
              <a:lnSpc>
                <a:spcPct val="90000"/>
              </a:lnSpc>
              <a:buFontTx/>
              <a:buNone/>
            </a:pPr>
            <a:endParaRPr lang="en-US" sz="2000" dirty="0"/>
          </a:p>
          <a:p>
            <a:pPr marL="0" indent="0" eaLnBrk="1" hangingPunct="1">
              <a:lnSpc>
                <a:spcPct val="90000"/>
              </a:lnSpc>
              <a:buFontTx/>
              <a:buNone/>
            </a:pPr>
            <a:r>
              <a:rPr lang="en-US" sz="2000" dirty="0"/>
              <a:t>&lt;body&gt;</a:t>
            </a:r>
          </a:p>
          <a:p>
            <a:pPr marL="0" indent="0" eaLnBrk="1" hangingPunct="1">
              <a:lnSpc>
                <a:spcPct val="90000"/>
              </a:lnSpc>
              <a:buFontTx/>
              <a:buNone/>
            </a:pPr>
            <a:r>
              <a:rPr lang="en-US" sz="2000" dirty="0"/>
              <a:t>&lt;h1&gt;Header Stuff&lt;/h1&gt;</a:t>
            </a:r>
          </a:p>
          <a:p>
            <a:pPr marL="0" indent="0" eaLnBrk="1" hangingPunct="1">
              <a:lnSpc>
                <a:spcPct val="90000"/>
              </a:lnSpc>
              <a:buFontTx/>
              <a:buNone/>
            </a:pPr>
            <a:r>
              <a:rPr lang="en-US" sz="2000" dirty="0"/>
              <a:t>&lt;p&gt;This is a paragraph of content of some sort, that goes on, and on,  </a:t>
            </a:r>
          </a:p>
          <a:p>
            <a:pPr marL="0" indent="0" eaLnBrk="1" hangingPunct="1">
              <a:lnSpc>
                <a:spcPct val="90000"/>
              </a:lnSpc>
              <a:buFontTx/>
              <a:buNone/>
            </a:pPr>
            <a:r>
              <a:rPr lang="en-US" sz="2000" dirty="0"/>
              <a:t>       and on, and on, and on, and on….</a:t>
            </a:r>
          </a:p>
          <a:p>
            <a:pPr marL="0" indent="0" eaLnBrk="1" hangingPunct="1">
              <a:lnSpc>
                <a:spcPct val="90000"/>
              </a:lnSpc>
              <a:buFontTx/>
              <a:buNone/>
            </a:pPr>
            <a:r>
              <a:rPr lang="en-US" sz="2000" dirty="0"/>
              <a:t>&lt;/p&gt;</a:t>
            </a:r>
          </a:p>
          <a:p>
            <a:pPr marL="0" indent="0" eaLnBrk="1" hangingPunct="1">
              <a:lnSpc>
                <a:spcPct val="90000"/>
              </a:lnSpc>
              <a:buFontTx/>
              <a:buNone/>
            </a:pPr>
            <a:r>
              <a:rPr lang="en-US" sz="2000" dirty="0"/>
              <a:t>&lt;p&gt;This is another paragraph of some kind of content, that goes on, </a:t>
            </a:r>
          </a:p>
          <a:p>
            <a:pPr marL="0" indent="0" eaLnBrk="1" hangingPunct="1">
              <a:lnSpc>
                <a:spcPct val="90000"/>
              </a:lnSpc>
              <a:buFontTx/>
              <a:buNone/>
            </a:pPr>
            <a:r>
              <a:rPr lang="en-US" sz="2000" dirty="0"/>
              <a:t>        and on, and on, and on…</a:t>
            </a:r>
          </a:p>
          <a:p>
            <a:pPr marL="0" indent="0" eaLnBrk="1" hangingPunct="1">
              <a:lnSpc>
                <a:spcPct val="90000"/>
              </a:lnSpc>
              <a:buFontTx/>
              <a:buNone/>
            </a:pPr>
            <a:r>
              <a:rPr lang="en-US" sz="2000" dirty="0"/>
              <a:t>&lt;/p&gt;</a:t>
            </a:r>
          </a:p>
          <a:p>
            <a:pPr marL="0" indent="0" eaLnBrk="1" hangingPunct="1">
              <a:lnSpc>
                <a:spcPct val="90000"/>
              </a:lnSpc>
              <a:buFontTx/>
              <a:buNone/>
            </a:pPr>
            <a:r>
              <a:rPr lang="en-US" sz="2000" dirty="0"/>
              <a:t>&lt;/body&gt;</a:t>
            </a:r>
          </a:p>
          <a:p>
            <a:pPr marL="0" indent="0">
              <a:buNone/>
            </a:pPr>
            <a:r>
              <a:rPr lang="en-US" sz="2400" b="1" dirty="0">
                <a:solidFill>
                  <a:srgbClr val="C00000"/>
                </a:solidFill>
              </a:rPr>
              <a:t>&lt;/html&gt;</a:t>
            </a:r>
          </a:p>
        </p:txBody>
      </p:sp>
      <p:grpSp>
        <p:nvGrpSpPr>
          <p:cNvPr id="463878" name="Group 6"/>
          <p:cNvGrpSpPr>
            <a:grpSpLocks/>
          </p:cNvGrpSpPr>
          <p:nvPr/>
        </p:nvGrpSpPr>
        <p:grpSpPr bwMode="auto">
          <a:xfrm>
            <a:off x="5132832" y="2057400"/>
            <a:ext cx="3657600" cy="1752600"/>
            <a:chOff x="3168" y="1296"/>
            <a:chExt cx="2304" cy="1104"/>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grpSpPr>
        <p:sp>
          <p:nvSpPr>
            <p:cNvPr id="51204" name="AutoShape 3"/>
            <p:cNvSpPr>
              <a:spLocks noChangeArrowheads="1"/>
            </p:cNvSpPr>
            <p:nvPr/>
          </p:nvSpPr>
          <p:spPr bwMode="auto">
            <a:xfrm>
              <a:off x="3168" y="1296"/>
              <a:ext cx="2304" cy="1104"/>
            </a:xfrm>
            <a:prstGeom prst="wedgeRoundRectCallout">
              <a:avLst>
                <a:gd name="adj1" fmla="val -151854"/>
                <a:gd name="adj2" fmla="val -76472"/>
                <a:gd name="adj3" fmla="val 16667"/>
              </a:avLst>
            </a:prstGeom>
            <a:grpFill/>
            <a:ln w="2857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spcBef>
                  <a:spcPct val="20000"/>
                </a:spcBef>
                <a:buClr>
                  <a:schemeClr val="accent1"/>
                </a:buClr>
              </a:pPr>
              <a:r>
                <a:rPr lang="en-US"/>
                <a:t>Indicates the beginning and ending of the HTML.</a:t>
              </a:r>
              <a:endParaRPr lang="en-US">
                <a:latin typeface="Times New Roman" pitchFamily="18" charset="0"/>
              </a:endParaRPr>
            </a:p>
          </p:txBody>
        </p:sp>
        <p:sp>
          <p:nvSpPr>
            <p:cNvPr id="51205" name="AutoShape 4"/>
            <p:cNvSpPr>
              <a:spLocks noChangeArrowheads="1"/>
            </p:cNvSpPr>
            <p:nvPr/>
          </p:nvSpPr>
          <p:spPr bwMode="auto">
            <a:xfrm>
              <a:off x="3168" y="1296"/>
              <a:ext cx="2304" cy="1104"/>
            </a:xfrm>
            <a:prstGeom prst="wedgeRoundRectCallout">
              <a:avLst>
                <a:gd name="adj1" fmla="val -151152"/>
                <a:gd name="adj2" fmla="val 174505"/>
                <a:gd name="adj3" fmla="val 16667"/>
              </a:avLst>
            </a:prstGeom>
            <a:grpFill/>
            <a:ln w="2857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spcBef>
                  <a:spcPct val="20000"/>
                </a:spcBef>
                <a:buClr>
                  <a:schemeClr val="accent1"/>
                </a:buClr>
              </a:pPr>
              <a:r>
                <a:rPr lang="en-US" sz="2400" dirty="0"/>
                <a:t>Indicates the beginning and ending of the HTML.</a:t>
              </a:r>
              <a:endParaRPr lang="en-US" sz="2400" dirty="0">
                <a:latin typeface="Times New Roman"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nodeType="clickEffect">
                                  <p:stCondLst>
                                    <p:cond delay="0"/>
                                  </p:stCondLst>
                                  <p:childTnLst>
                                    <p:set>
                                      <p:cBhvr>
                                        <p:cTn id="6" dur="1" fill="hold">
                                          <p:stCondLst>
                                            <p:cond delay="0"/>
                                          </p:stCondLst>
                                        </p:cTn>
                                        <p:tgtEl>
                                          <p:spTgt spid="463878"/>
                                        </p:tgtEl>
                                        <p:attrNameLst>
                                          <p:attrName>style.visibility</p:attrName>
                                        </p:attrNameLst>
                                      </p:cBhvr>
                                      <p:to>
                                        <p:strVal val="visible"/>
                                      </p:to>
                                    </p:set>
                                    <p:animEffect transition="in" filter="blinds(vertical)">
                                      <p:cBhvr>
                                        <p:cTn id="7" dur="500"/>
                                        <p:tgtEl>
                                          <p:spTgt spid="4638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a:extLst>
              <a:ext uri="{FF2B5EF4-FFF2-40B4-BE49-F238E27FC236}">
                <a16:creationId xmlns:a16="http://schemas.microsoft.com/office/drawing/2014/main" id="{540B433D-E398-4EEE-BD2D-8652B94B5F93}"/>
              </a:ext>
            </a:extLst>
          </p:cNvPr>
          <p:cNvSpPr>
            <a:spLocks noGrp="1"/>
          </p:cNvSpPr>
          <p:nvPr>
            <p:ph sz="quarter" idx="13"/>
          </p:nvPr>
        </p:nvSpPr>
        <p:spPr>
          <a:xfrm>
            <a:off x="228600" y="1219200"/>
            <a:ext cx="7543800" cy="2069639"/>
          </a:xfrm>
        </p:spPr>
        <p:txBody>
          <a:bodyPr>
            <a:normAutofit/>
          </a:bodyPr>
          <a:lstStyle/>
          <a:p>
            <a:r>
              <a:rPr lang="en-US" b="1" dirty="0"/>
              <a:t>&lt;head&gt;	&lt;/head&gt; </a:t>
            </a:r>
            <a:endParaRPr lang="tr-TR" dirty="0"/>
          </a:p>
          <a:p>
            <a:r>
              <a:rPr lang="en-US" dirty="0"/>
              <a:t>&lt;!-- 2. &lt;head&gt; (logically necessary) Title, </a:t>
            </a:r>
          </a:p>
          <a:p>
            <a:r>
              <a:rPr lang="en-US" dirty="0"/>
              <a:t>meta information, CSS are here. </a:t>
            </a:r>
            <a:r>
              <a:rPr lang="tr-TR" dirty="0"/>
              <a:t> </a:t>
            </a:r>
          </a:p>
          <a:p>
            <a:r>
              <a:rPr lang="en-US" dirty="0"/>
              <a:t>The user does not see it, but it is important for the system --&gt;</a:t>
            </a:r>
          </a:p>
        </p:txBody>
      </p:sp>
      <p:sp>
        <p:nvSpPr>
          <p:cNvPr id="5" name="Başlık 4">
            <a:extLst>
              <a:ext uri="{FF2B5EF4-FFF2-40B4-BE49-F238E27FC236}">
                <a16:creationId xmlns:a16="http://schemas.microsoft.com/office/drawing/2014/main" id="{C4F3E627-9BA3-49ED-BAFA-41BC93544CC8}"/>
              </a:ext>
            </a:extLst>
          </p:cNvPr>
          <p:cNvSpPr>
            <a:spLocks noGrp="1"/>
          </p:cNvSpPr>
          <p:nvPr>
            <p:ph type="title"/>
          </p:nvPr>
        </p:nvSpPr>
        <p:spPr/>
        <p:txBody>
          <a:bodyPr/>
          <a:lstStyle/>
          <a:p>
            <a:r>
              <a:rPr lang="en-US" b="1" dirty="0"/>
              <a:t>&lt;head&gt;	&lt;/head&gt; </a:t>
            </a:r>
            <a:endParaRPr lang="tr-TR" b="1" dirty="0"/>
          </a:p>
        </p:txBody>
      </p:sp>
      <p:sp>
        <p:nvSpPr>
          <p:cNvPr id="6" name="Veri Yer Tutucusu 5">
            <a:extLst>
              <a:ext uri="{FF2B5EF4-FFF2-40B4-BE49-F238E27FC236}">
                <a16:creationId xmlns:a16="http://schemas.microsoft.com/office/drawing/2014/main" id="{74411D99-5B01-416B-A160-202D17DA88E5}"/>
              </a:ext>
            </a:extLst>
          </p:cNvPr>
          <p:cNvSpPr>
            <a:spLocks noGrp="1"/>
          </p:cNvSpPr>
          <p:nvPr>
            <p:ph type="dt" sz="half" idx="10"/>
          </p:nvPr>
        </p:nvSpPr>
        <p:spPr/>
        <p:txBody>
          <a:bodyPr/>
          <a:lstStyle/>
          <a:p>
            <a:pPr>
              <a:defRPr/>
            </a:pPr>
            <a:r>
              <a:rPr lang="en-US"/>
              <a:t>19.02.2026</a:t>
            </a:r>
          </a:p>
        </p:txBody>
      </p:sp>
      <p:sp>
        <p:nvSpPr>
          <p:cNvPr id="7" name="Slayt Numarası Yer Tutucusu 6">
            <a:extLst>
              <a:ext uri="{FF2B5EF4-FFF2-40B4-BE49-F238E27FC236}">
                <a16:creationId xmlns:a16="http://schemas.microsoft.com/office/drawing/2014/main" id="{0E10F96E-C34A-4A29-9486-F2FA98E9849E}"/>
              </a:ext>
            </a:extLst>
          </p:cNvPr>
          <p:cNvSpPr>
            <a:spLocks noGrp="1"/>
          </p:cNvSpPr>
          <p:nvPr>
            <p:ph type="sldNum" sz="quarter" idx="12"/>
          </p:nvPr>
        </p:nvSpPr>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13</a:t>
            </a:fld>
            <a:endParaRPr lang="en-US" dirty="0"/>
          </a:p>
        </p:txBody>
      </p:sp>
      <p:sp>
        <p:nvSpPr>
          <p:cNvPr id="8" name="İçerik Yer Tutucusu 3">
            <a:extLst>
              <a:ext uri="{FF2B5EF4-FFF2-40B4-BE49-F238E27FC236}">
                <a16:creationId xmlns:a16="http://schemas.microsoft.com/office/drawing/2014/main" id="{442DD738-019B-4669-BF0D-1F4981644C90}"/>
              </a:ext>
            </a:extLst>
          </p:cNvPr>
          <p:cNvSpPr txBox="1">
            <a:spLocks/>
          </p:cNvSpPr>
          <p:nvPr/>
        </p:nvSpPr>
        <p:spPr>
          <a:xfrm>
            <a:off x="228600" y="3288839"/>
            <a:ext cx="8924544" cy="3215104"/>
          </a:xfrm>
          <a:prstGeom prst="rect">
            <a:avLst/>
          </a:prstGeom>
        </p:spPr>
        <p:txBody>
          <a:bodyPr vert="horz" lIns="91440" tIns="45720" rIns="91440" bIns="45720" rtlCol="0">
            <a:normAutofit fontScale="70000" lnSpcReduction="20000"/>
          </a:bodyPr>
          <a:lstStyle>
            <a:lvl1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1pPr>
            <a:lvl2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2pPr>
            <a:lvl3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3pPr>
            <a:lvl4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4pPr>
            <a:lvl5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tr-TR" b="1" dirty="0" err="1"/>
              <a:t>Example</a:t>
            </a:r>
            <a:br>
              <a:rPr lang="tr-TR" b="1" dirty="0"/>
            </a:br>
            <a:r>
              <a:rPr lang="en-US" sz="2000" dirty="0"/>
              <a:t>&lt;head&gt;</a:t>
            </a:r>
          </a:p>
          <a:p>
            <a:r>
              <a:rPr lang="en-US" sz="2000" dirty="0"/>
              <a:t>&lt;!--    The &lt;head&gt; section contains information ABOUT the page, not the visible content of the page.  --&gt;</a:t>
            </a:r>
          </a:p>
          <a:p>
            <a:r>
              <a:rPr lang="en-US" sz="2000" dirty="0"/>
              <a:t>  &lt;meta charset="UTF-8"&gt;</a:t>
            </a:r>
          </a:p>
          <a:p>
            <a:r>
              <a:rPr lang="en-US" sz="2000" dirty="0"/>
              <a:t>  &lt;!--    UTF-8 ensures correct display of all characters,  including special and international letters.  --&gt;</a:t>
            </a:r>
          </a:p>
          <a:p>
            <a:r>
              <a:rPr lang="en-US" sz="2000" dirty="0"/>
              <a:t>  &lt;meta name="viewport" content="width=device-width, initial-scale=1.0"&gt;</a:t>
            </a:r>
          </a:p>
          <a:p>
            <a:r>
              <a:rPr lang="en-US" sz="2000" dirty="0"/>
              <a:t>  &lt;!--    This makes the page responsive on mobile devices.  --&gt;</a:t>
            </a:r>
          </a:p>
          <a:p>
            <a:r>
              <a:rPr lang="en-US" sz="2000" dirty="0"/>
              <a:t>  &lt;title&gt;My First Web Page&lt;/title&gt;</a:t>
            </a:r>
          </a:p>
          <a:p>
            <a:r>
              <a:rPr lang="en-US" sz="2000" dirty="0"/>
              <a:t>  &lt;!--    The &lt;title&gt; appears in the browser tab. A page without a title is not professional.  --&gt;</a:t>
            </a:r>
          </a:p>
          <a:p>
            <a:r>
              <a:rPr lang="en-US" sz="2000" dirty="0"/>
              <a:t>&lt;/head&gt;</a:t>
            </a:r>
          </a:p>
          <a:p>
            <a:endParaRPr lang="tr-TR" b="1" dirty="0"/>
          </a:p>
        </p:txBody>
      </p:sp>
    </p:spTree>
    <p:extLst>
      <p:ext uri="{BB962C8B-B14F-4D97-AF65-F5344CB8AC3E}">
        <p14:creationId xmlns:p14="http://schemas.microsoft.com/office/powerpoint/2010/main" val="1375624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Rectangle 2"/>
          <p:cNvSpPr>
            <a:spLocks noGrp="1" noChangeArrowheads="1"/>
          </p:cNvSpPr>
          <p:nvPr>
            <p:ph type="body" idx="1"/>
          </p:nvPr>
        </p:nvSpPr>
        <p:spPr>
          <a:xfrm>
            <a:off x="381000" y="1295400"/>
            <a:ext cx="6934200" cy="5334000"/>
          </a:xfrm>
        </p:spPr>
        <p:txBody>
          <a:bodyPr vert="horz" lIns="91440" tIns="45720" rIns="91440" bIns="45720" rtlCol="0">
            <a:normAutofit fontScale="70000" lnSpcReduction="20000"/>
          </a:bodyPr>
          <a:lstStyle/>
          <a:p>
            <a:pPr marL="114300" lvl="1" indent="0">
              <a:buNone/>
            </a:pPr>
            <a:r>
              <a:rPr lang="en-US" sz="2000" dirty="0"/>
              <a:t>&lt;!DOCTYPE  html&gt;</a:t>
            </a:r>
          </a:p>
          <a:p>
            <a:pPr marL="0" indent="0">
              <a:buNone/>
            </a:pPr>
            <a:r>
              <a:rPr lang="en-US" sz="2400" b="1" dirty="0"/>
              <a:t>&lt;html&gt;</a:t>
            </a:r>
          </a:p>
          <a:p>
            <a:pPr marL="0" indent="0">
              <a:buNone/>
            </a:pPr>
            <a:r>
              <a:rPr lang="en-US" sz="2900" b="1" dirty="0">
                <a:solidFill>
                  <a:srgbClr val="C00000"/>
                </a:solidFill>
              </a:rPr>
              <a:t>&lt;head&gt;</a:t>
            </a:r>
          </a:p>
          <a:p>
            <a:pPr marL="0" indent="0">
              <a:buNone/>
            </a:pPr>
            <a:r>
              <a:rPr lang="en-US" sz="2400" b="1" dirty="0"/>
              <a:t>    </a:t>
            </a:r>
            <a:r>
              <a:rPr lang="en-US" sz="2400" dirty="0"/>
              <a:t>&lt;title&gt;Penny’s Page&lt;/title&gt;</a:t>
            </a:r>
          </a:p>
          <a:p>
            <a:pPr marL="0" indent="0">
              <a:buNone/>
            </a:pPr>
            <a:r>
              <a:rPr lang="en-US" sz="2400" dirty="0"/>
              <a:t>    &lt;meta  name = “keywords”  content = “ phrase1, phrase2, …”&gt;</a:t>
            </a:r>
          </a:p>
          <a:p>
            <a:pPr marL="0" indent="0">
              <a:buNone/>
            </a:pPr>
            <a:r>
              <a:rPr lang="en-US" sz="2400" dirty="0"/>
              <a:t>    &lt;meta  name = “description”  content = “this sit</a:t>
            </a:r>
            <a:r>
              <a:rPr lang="en-US" sz="2400" b="1" dirty="0"/>
              <a:t>e does ...”&gt;</a:t>
            </a:r>
          </a:p>
          <a:p>
            <a:pPr marL="0" indent="0">
              <a:buNone/>
            </a:pPr>
            <a:r>
              <a:rPr lang="en-US" sz="2900" b="1" dirty="0">
                <a:solidFill>
                  <a:srgbClr val="C00000"/>
                </a:solidFill>
              </a:rPr>
              <a:t>&lt;/head&gt;</a:t>
            </a:r>
          </a:p>
          <a:p>
            <a:pPr marL="0" indent="0">
              <a:buNone/>
            </a:pPr>
            <a:endParaRPr lang="en-US" sz="2400" b="1" dirty="0"/>
          </a:p>
          <a:p>
            <a:pPr marL="0" indent="0">
              <a:buNone/>
            </a:pPr>
            <a:r>
              <a:rPr lang="en-US" sz="2400" dirty="0"/>
              <a:t>&lt;body&gt;</a:t>
            </a:r>
          </a:p>
          <a:p>
            <a:pPr marL="0" indent="0">
              <a:buNone/>
            </a:pPr>
            <a:r>
              <a:rPr lang="en-US" sz="2400" dirty="0"/>
              <a:t>&lt;h1&gt;Header Stuff&lt;/h1&gt;</a:t>
            </a:r>
          </a:p>
          <a:p>
            <a:pPr marL="0" indent="0">
              <a:buNone/>
            </a:pPr>
            <a:r>
              <a:rPr lang="en-US" sz="2400" dirty="0"/>
              <a:t>&lt;p&gt;This is a paragraph of content of some sort, that goes on, and on,  </a:t>
            </a:r>
          </a:p>
          <a:p>
            <a:pPr marL="0" indent="0">
              <a:buNone/>
            </a:pPr>
            <a:r>
              <a:rPr lang="en-US" sz="2400" dirty="0"/>
              <a:t>       and on, and on, and on, and on….</a:t>
            </a:r>
          </a:p>
          <a:p>
            <a:pPr marL="0" indent="0">
              <a:buNone/>
            </a:pPr>
            <a:r>
              <a:rPr lang="en-US" sz="2400" dirty="0"/>
              <a:t>&lt;/p&gt;</a:t>
            </a:r>
          </a:p>
          <a:p>
            <a:pPr marL="0" indent="0">
              <a:buNone/>
            </a:pPr>
            <a:r>
              <a:rPr lang="en-US" sz="2400" dirty="0"/>
              <a:t>&lt;p&gt;This is another paragraph of some kind of content, that goes on, </a:t>
            </a:r>
          </a:p>
          <a:p>
            <a:pPr marL="0" indent="0">
              <a:buNone/>
            </a:pPr>
            <a:r>
              <a:rPr lang="en-US" sz="2400" dirty="0"/>
              <a:t>        and on, and on, and on…</a:t>
            </a:r>
          </a:p>
          <a:p>
            <a:pPr marL="0" indent="0">
              <a:buNone/>
            </a:pPr>
            <a:r>
              <a:rPr lang="en-US" sz="2400" dirty="0"/>
              <a:t>&lt;/p&gt;</a:t>
            </a:r>
          </a:p>
          <a:p>
            <a:pPr marL="0" indent="0">
              <a:buNone/>
            </a:pPr>
            <a:r>
              <a:rPr lang="en-US" sz="2400" dirty="0"/>
              <a:t>&lt;/body&gt;</a:t>
            </a:r>
          </a:p>
          <a:p>
            <a:pPr marL="0" indent="0">
              <a:buNone/>
            </a:pPr>
            <a:r>
              <a:rPr lang="en-US" sz="2400" dirty="0"/>
              <a:t>&lt;/html&gt;</a:t>
            </a:r>
          </a:p>
        </p:txBody>
      </p:sp>
      <p:grpSp>
        <p:nvGrpSpPr>
          <p:cNvPr id="465925" name="Group 5"/>
          <p:cNvGrpSpPr>
            <a:grpSpLocks/>
          </p:cNvGrpSpPr>
          <p:nvPr/>
        </p:nvGrpSpPr>
        <p:grpSpPr bwMode="auto">
          <a:xfrm>
            <a:off x="5029200" y="1066800"/>
            <a:ext cx="3810000" cy="4724400"/>
            <a:chOff x="3168" y="960"/>
            <a:chExt cx="2400" cy="2976"/>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grpSpPr>
        <p:sp>
          <p:nvSpPr>
            <p:cNvPr id="52228" name="AutoShape 3"/>
            <p:cNvSpPr>
              <a:spLocks noChangeArrowheads="1"/>
            </p:cNvSpPr>
            <p:nvPr/>
          </p:nvSpPr>
          <p:spPr bwMode="auto">
            <a:xfrm>
              <a:off x="3216" y="1008"/>
              <a:ext cx="2304" cy="2880"/>
            </a:xfrm>
            <a:prstGeom prst="wedgeRoundRectCallout">
              <a:avLst>
                <a:gd name="adj1" fmla="val -160287"/>
                <a:gd name="adj2" fmla="val -32340"/>
                <a:gd name="adj3" fmla="val 16667"/>
              </a:avLst>
            </a:prstGeom>
            <a:grpFill/>
            <a:ln w="2857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spcBef>
                  <a:spcPct val="20000"/>
                </a:spcBef>
                <a:buClr>
                  <a:schemeClr val="accent1"/>
                </a:buClr>
              </a:pPr>
              <a:r>
                <a:rPr lang="en-US" sz="2400"/>
                <a:t>Indicates the beginning and ending of the HTML.</a:t>
              </a:r>
            </a:p>
          </p:txBody>
        </p:sp>
        <p:sp>
          <p:nvSpPr>
            <p:cNvPr id="52229" name="AutoShape 4"/>
            <p:cNvSpPr>
              <a:spLocks noChangeArrowheads="1"/>
            </p:cNvSpPr>
            <p:nvPr/>
          </p:nvSpPr>
          <p:spPr bwMode="auto">
            <a:xfrm>
              <a:off x="3168" y="960"/>
              <a:ext cx="2400" cy="2976"/>
            </a:xfrm>
            <a:prstGeom prst="wedgeRoundRectCallout">
              <a:avLst>
                <a:gd name="adj1" fmla="val -152172"/>
                <a:gd name="adj2" fmla="val -7769"/>
                <a:gd name="adj3" fmla="val 16667"/>
              </a:avLst>
            </a:prstGeom>
            <a:grpFill/>
            <a:ln w="2857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spcBef>
                  <a:spcPct val="20000"/>
                </a:spcBef>
                <a:buClr>
                  <a:schemeClr val="accent1"/>
                </a:buClr>
              </a:pPr>
              <a:r>
                <a:rPr lang="en-US" sz="2400" dirty="0"/>
                <a:t>Contains information about the document as a whole. </a:t>
              </a:r>
            </a:p>
            <a:p>
              <a:pPr algn="ctr">
                <a:spcBef>
                  <a:spcPct val="20000"/>
                </a:spcBef>
                <a:buClr>
                  <a:schemeClr val="accent1"/>
                </a:buClr>
              </a:pPr>
              <a:r>
                <a:rPr lang="en-US" sz="2400" dirty="0"/>
                <a:t>Generally not rendered on the page itself, merely informational. </a:t>
              </a:r>
            </a:p>
            <a:p>
              <a:pPr algn="ctr">
                <a:spcBef>
                  <a:spcPct val="20000"/>
                </a:spcBef>
                <a:buClr>
                  <a:schemeClr val="accent1"/>
                </a:buClr>
              </a:pPr>
              <a:r>
                <a:rPr lang="en-US" sz="2400" dirty="0"/>
                <a:t>Only one &lt;head&gt; per page.</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5" fill="hold" nodeType="afterEffect">
                                  <p:stCondLst>
                                    <p:cond delay="0"/>
                                  </p:stCondLst>
                                  <p:childTnLst>
                                    <p:set>
                                      <p:cBhvr>
                                        <p:cTn id="6" dur="1" fill="hold">
                                          <p:stCondLst>
                                            <p:cond delay="0"/>
                                          </p:stCondLst>
                                        </p:cTn>
                                        <p:tgtEl>
                                          <p:spTgt spid="465925"/>
                                        </p:tgtEl>
                                        <p:attrNameLst>
                                          <p:attrName>style.visibility</p:attrName>
                                        </p:attrNameLst>
                                      </p:cBhvr>
                                      <p:to>
                                        <p:strVal val="visible"/>
                                      </p:to>
                                    </p:set>
                                    <p:animEffect transition="in" filter="blinds(vertical)">
                                      <p:cBhvr>
                                        <p:cTn id="7" dur="500"/>
                                        <p:tgtEl>
                                          <p:spTgt spid="4659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body" idx="1"/>
          </p:nvPr>
        </p:nvSpPr>
        <p:spPr>
          <a:xfrm>
            <a:off x="152400" y="1143000"/>
            <a:ext cx="8686800" cy="5181600"/>
          </a:xfrm>
        </p:spPr>
        <p:txBody>
          <a:bodyPr vert="horz" lIns="91440" tIns="45720" rIns="91440" bIns="45720" rtlCol="0">
            <a:normAutofit fontScale="70000" lnSpcReduction="20000"/>
          </a:bodyPr>
          <a:lstStyle/>
          <a:p>
            <a:pPr marL="114300" lvl="1" indent="0">
              <a:buNone/>
            </a:pPr>
            <a:r>
              <a:rPr lang="en-US" sz="2000" dirty="0"/>
              <a:t>&lt;!DOCTYPE  html&gt;</a:t>
            </a:r>
          </a:p>
          <a:p>
            <a:pPr marL="0" indent="0">
              <a:buNone/>
            </a:pPr>
            <a:r>
              <a:rPr lang="en-US" sz="2400" b="1" dirty="0"/>
              <a:t>&lt;html&gt;</a:t>
            </a:r>
          </a:p>
          <a:p>
            <a:pPr marL="0" indent="0">
              <a:buNone/>
            </a:pPr>
            <a:r>
              <a:rPr lang="en-US" sz="2400" b="1" dirty="0"/>
              <a:t>&lt;head&gt;</a:t>
            </a:r>
          </a:p>
          <a:p>
            <a:pPr marL="0" indent="0">
              <a:lnSpc>
                <a:spcPct val="80000"/>
              </a:lnSpc>
              <a:buNone/>
            </a:pPr>
            <a:r>
              <a:rPr lang="en-US" sz="2400" b="1" dirty="0"/>
              <a:t>    </a:t>
            </a:r>
            <a:r>
              <a:rPr lang="en-US" sz="2900" b="1" dirty="0">
                <a:solidFill>
                  <a:srgbClr val="C00000"/>
                </a:solidFill>
              </a:rPr>
              <a:t>&lt;title&gt;Penny’s Page&lt;/title&gt;</a:t>
            </a:r>
          </a:p>
          <a:p>
            <a:pPr marL="0" indent="0">
              <a:buNone/>
            </a:pPr>
            <a:r>
              <a:rPr lang="en-US" sz="2400" b="1" dirty="0"/>
              <a:t>    &lt;meta  name = "keywords" content = "phrase1, phrase2, … "&gt;</a:t>
            </a:r>
          </a:p>
          <a:p>
            <a:pPr marL="0" indent="0">
              <a:buNone/>
            </a:pPr>
            <a:r>
              <a:rPr lang="en-US" sz="2400" b="1" dirty="0"/>
              <a:t>    &lt;meta  name = "description" content = "this site does ... "&gt;</a:t>
            </a:r>
          </a:p>
          <a:p>
            <a:pPr marL="0" indent="0">
              <a:buNone/>
            </a:pPr>
            <a:r>
              <a:rPr lang="en-US" sz="2400" b="1" dirty="0"/>
              <a:t>&lt;/head&gt;</a:t>
            </a:r>
          </a:p>
          <a:p>
            <a:pPr marL="0" indent="0">
              <a:buNone/>
            </a:pPr>
            <a:endParaRPr lang="en-US" sz="2400" b="1" dirty="0"/>
          </a:p>
          <a:p>
            <a:pPr marL="0" indent="0">
              <a:buNone/>
            </a:pPr>
            <a:r>
              <a:rPr lang="en-US" sz="2400" b="1" dirty="0"/>
              <a:t>&lt;body&gt;</a:t>
            </a:r>
          </a:p>
          <a:p>
            <a:pPr marL="0" indent="0">
              <a:buNone/>
            </a:pPr>
            <a:r>
              <a:rPr lang="en-US" sz="2400" b="1" dirty="0"/>
              <a:t>&lt;h1&gt;Header Stuff&lt;/h1&gt;</a:t>
            </a:r>
          </a:p>
          <a:p>
            <a:pPr marL="0" indent="0">
              <a:buNone/>
            </a:pPr>
            <a:r>
              <a:rPr lang="en-US" sz="2400" b="1" dirty="0"/>
              <a:t>&lt;p&gt;This is a paragraph of content of some sort, that goes on, and on,  </a:t>
            </a:r>
          </a:p>
          <a:p>
            <a:pPr marL="0" indent="0">
              <a:buNone/>
            </a:pPr>
            <a:r>
              <a:rPr lang="en-US" sz="2400" b="1" dirty="0"/>
              <a:t>       and on, and on, and on, and on….</a:t>
            </a:r>
          </a:p>
          <a:p>
            <a:pPr marL="0" indent="0">
              <a:buNone/>
            </a:pPr>
            <a:r>
              <a:rPr lang="en-US" sz="2400" b="1" dirty="0"/>
              <a:t>&lt;/p&gt;</a:t>
            </a:r>
          </a:p>
          <a:p>
            <a:pPr marL="0" indent="0">
              <a:buNone/>
            </a:pPr>
            <a:r>
              <a:rPr lang="en-US" sz="2400" b="1" dirty="0"/>
              <a:t>&lt;p&gt;This is another paragraph of some kind of content, that goes on, </a:t>
            </a:r>
          </a:p>
          <a:p>
            <a:pPr marL="0" indent="0">
              <a:buNone/>
            </a:pPr>
            <a:r>
              <a:rPr lang="en-US" sz="2400" b="1" dirty="0"/>
              <a:t>      and on, and on, and on…</a:t>
            </a:r>
          </a:p>
          <a:p>
            <a:pPr marL="0" indent="0">
              <a:buNone/>
            </a:pPr>
            <a:r>
              <a:rPr lang="en-US" sz="2400" b="1" dirty="0"/>
              <a:t>&lt;/p&gt;</a:t>
            </a:r>
          </a:p>
          <a:p>
            <a:pPr marL="0" indent="0">
              <a:buNone/>
            </a:pPr>
            <a:r>
              <a:rPr lang="en-US" sz="2400" b="1" dirty="0"/>
              <a:t>&lt;/body&gt;</a:t>
            </a:r>
          </a:p>
          <a:p>
            <a:pPr marL="0" indent="0">
              <a:buNone/>
            </a:pPr>
            <a:r>
              <a:rPr lang="en-US" sz="2400" b="1" dirty="0"/>
              <a:t>&lt;/html&gt;</a:t>
            </a:r>
          </a:p>
        </p:txBody>
      </p:sp>
      <p:sp>
        <p:nvSpPr>
          <p:cNvPr id="466948" name="AutoShape 4"/>
          <p:cNvSpPr>
            <a:spLocks noChangeArrowheads="1"/>
          </p:cNvSpPr>
          <p:nvPr/>
        </p:nvSpPr>
        <p:spPr bwMode="auto">
          <a:xfrm>
            <a:off x="0" y="3200400"/>
            <a:ext cx="7696200" cy="3276600"/>
          </a:xfrm>
          <a:prstGeom prst="wedgeRoundRectCallout">
            <a:avLst>
              <a:gd name="adj1" fmla="val -27301"/>
              <a:gd name="adj2" fmla="val -80498"/>
              <a:gd name="adj3" fmla="val 16667"/>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8575">
            <a:solidFill>
              <a:schemeClr val="accent1"/>
            </a:solidFill>
            <a:miter lim="800000"/>
            <a:headEnd/>
            <a:tailEnd/>
          </a:ln>
          <a:effectLst/>
        </p:spPr>
        <p:txBody>
          <a:bodyPr anchor="ctr"/>
          <a:lstStyle/>
          <a:p>
            <a:pPr lvl="1"/>
            <a:r>
              <a:rPr lang="en-US" sz="2000" dirty="0"/>
              <a:t>Displays on the colored bar across the top line of the browser window.</a:t>
            </a:r>
          </a:p>
          <a:p>
            <a:pPr lvl="1"/>
            <a:r>
              <a:rPr lang="en-US" sz="2000" dirty="0"/>
              <a:t>Displays when search engines hit on the site.</a:t>
            </a:r>
          </a:p>
          <a:p>
            <a:pPr lvl="1"/>
            <a:r>
              <a:rPr lang="en-US" sz="2000" dirty="0"/>
              <a:t>Is used by search engines to catalog the site.</a:t>
            </a:r>
          </a:p>
          <a:p>
            <a:pPr lvl="1"/>
            <a:r>
              <a:rPr lang="en-US" sz="2000" dirty="0"/>
              <a:t>Is the default name when a user adds the page to his or her favorites list.</a:t>
            </a:r>
          </a:p>
          <a:p>
            <a:pPr lvl="1"/>
            <a:r>
              <a:rPr lang="en-US" sz="2000" dirty="0"/>
              <a:t>Remember that users might link to this page directly, bypassing the homepage, so it really needs to be clear.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grpId="0" nodeType="clickEffect">
                                  <p:stCondLst>
                                    <p:cond delay="0"/>
                                  </p:stCondLst>
                                  <p:childTnLst>
                                    <p:set>
                                      <p:cBhvr>
                                        <p:cTn id="6" dur="1" fill="hold">
                                          <p:stCondLst>
                                            <p:cond delay="0"/>
                                          </p:stCondLst>
                                        </p:cTn>
                                        <p:tgtEl>
                                          <p:spTgt spid="466948">
                                            <p:bg/>
                                          </p:spTgt>
                                        </p:tgtEl>
                                        <p:attrNameLst>
                                          <p:attrName>style.visibility</p:attrName>
                                        </p:attrNameLst>
                                      </p:cBhvr>
                                      <p:to>
                                        <p:strVal val="visible"/>
                                      </p:to>
                                    </p:set>
                                    <p:animEffect transition="in" filter="blinds(vertical)">
                                      <p:cBhvr>
                                        <p:cTn id="7" dur="500"/>
                                        <p:tgtEl>
                                          <p:spTgt spid="466948">
                                            <p:bg/>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5" fill="hold" grpId="0" nodeType="clickEffect">
                                  <p:stCondLst>
                                    <p:cond delay="0"/>
                                  </p:stCondLst>
                                  <p:childTnLst>
                                    <p:set>
                                      <p:cBhvr>
                                        <p:cTn id="11" dur="1" fill="hold">
                                          <p:stCondLst>
                                            <p:cond delay="0"/>
                                          </p:stCondLst>
                                        </p:cTn>
                                        <p:tgtEl>
                                          <p:spTgt spid="466948">
                                            <p:txEl>
                                              <p:pRg st="0" end="0"/>
                                            </p:txEl>
                                          </p:spTgt>
                                        </p:tgtEl>
                                        <p:attrNameLst>
                                          <p:attrName>style.visibility</p:attrName>
                                        </p:attrNameLst>
                                      </p:cBhvr>
                                      <p:to>
                                        <p:strVal val="visible"/>
                                      </p:to>
                                    </p:set>
                                    <p:animEffect transition="in" filter="blinds(vertical)">
                                      <p:cBhvr>
                                        <p:cTn id="12" dur="500"/>
                                        <p:tgtEl>
                                          <p:spTgt spid="466948">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5" fill="hold" grpId="0" nodeType="clickEffect">
                                  <p:stCondLst>
                                    <p:cond delay="0"/>
                                  </p:stCondLst>
                                  <p:childTnLst>
                                    <p:set>
                                      <p:cBhvr>
                                        <p:cTn id="16" dur="1" fill="hold">
                                          <p:stCondLst>
                                            <p:cond delay="0"/>
                                          </p:stCondLst>
                                        </p:cTn>
                                        <p:tgtEl>
                                          <p:spTgt spid="466948">
                                            <p:txEl>
                                              <p:pRg st="1" end="1"/>
                                            </p:txEl>
                                          </p:spTgt>
                                        </p:tgtEl>
                                        <p:attrNameLst>
                                          <p:attrName>style.visibility</p:attrName>
                                        </p:attrNameLst>
                                      </p:cBhvr>
                                      <p:to>
                                        <p:strVal val="visible"/>
                                      </p:to>
                                    </p:set>
                                    <p:animEffect transition="in" filter="blinds(vertical)">
                                      <p:cBhvr>
                                        <p:cTn id="17" dur="500"/>
                                        <p:tgtEl>
                                          <p:spTgt spid="466948">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5" fill="hold" grpId="0" nodeType="clickEffect">
                                  <p:stCondLst>
                                    <p:cond delay="0"/>
                                  </p:stCondLst>
                                  <p:childTnLst>
                                    <p:set>
                                      <p:cBhvr>
                                        <p:cTn id="21" dur="1" fill="hold">
                                          <p:stCondLst>
                                            <p:cond delay="0"/>
                                          </p:stCondLst>
                                        </p:cTn>
                                        <p:tgtEl>
                                          <p:spTgt spid="466948">
                                            <p:txEl>
                                              <p:pRg st="2" end="2"/>
                                            </p:txEl>
                                          </p:spTgt>
                                        </p:tgtEl>
                                        <p:attrNameLst>
                                          <p:attrName>style.visibility</p:attrName>
                                        </p:attrNameLst>
                                      </p:cBhvr>
                                      <p:to>
                                        <p:strVal val="visible"/>
                                      </p:to>
                                    </p:set>
                                    <p:animEffect transition="in" filter="blinds(vertical)">
                                      <p:cBhvr>
                                        <p:cTn id="22" dur="500"/>
                                        <p:tgtEl>
                                          <p:spTgt spid="466948">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5" fill="hold" grpId="0" nodeType="clickEffect">
                                  <p:stCondLst>
                                    <p:cond delay="0"/>
                                  </p:stCondLst>
                                  <p:childTnLst>
                                    <p:set>
                                      <p:cBhvr>
                                        <p:cTn id="26" dur="1" fill="hold">
                                          <p:stCondLst>
                                            <p:cond delay="0"/>
                                          </p:stCondLst>
                                        </p:cTn>
                                        <p:tgtEl>
                                          <p:spTgt spid="466948">
                                            <p:txEl>
                                              <p:pRg st="3" end="3"/>
                                            </p:txEl>
                                          </p:spTgt>
                                        </p:tgtEl>
                                        <p:attrNameLst>
                                          <p:attrName>style.visibility</p:attrName>
                                        </p:attrNameLst>
                                      </p:cBhvr>
                                      <p:to>
                                        <p:strVal val="visible"/>
                                      </p:to>
                                    </p:set>
                                    <p:animEffect transition="in" filter="blinds(vertical)">
                                      <p:cBhvr>
                                        <p:cTn id="27" dur="500"/>
                                        <p:tgtEl>
                                          <p:spTgt spid="466948">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5" fill="hold" grpId="0" nodeType="clickEffect">
                                  <p:stCondLst>
                                    <p:cond delay="0"/>
                                  </p:stCondLst>
                                  <p:childTnLst>
                                    <p:set>
                                      <p:cBhvr>
                                        <p:cTn id="31" dur="1" fill="hold">
                                          <p:stCondLst>
                                            <p:cond delay="0"/>
                                          </p:stCondLst>
                                        </p:cTn>
                                        <p:tgtEl>
                                          <p:spTgt spid="466948">
                                            <p:txEl>
                                              <p:pRg st="4" end="4"/>
                                            </p:txEl>
                                          </p:spTgt>
                                        </p:tgtEl>
                                        <p:attrNameLst>
                                          <p:attrName>style.visibility</p:attrName>
                                        </p:attrNameLst>
                                      </p:cBhvr>
                                      <p:to>
                                        <p:strVal val="visible"/>
                                      </p:to>
                                    </p:set>
                                    <p:animEffect transition="in" filter="blinds(vertical)">
                                      <p:cBhvr>
                                        <p:cTn id="32" dur="500"/>
                                        <p:tgtEl>
                                          <p:spTgt spid="46694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6948" grpId="0" build="p" bldLvl="2"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4" name="Rectangle 1026"/>
          <p:cNvSpPr>
            <a:spLocks noGrp="1" noChangeArrowheads="1"/>
          </p:cNvSpPr>
          <p:nvPr>
            <p:ph type="body" idx="1"/>
          </p:nvPr>
        </p:nvSpPr>
        <p:spPr>
          <a:xfrm>
            <a:off x="266700" y="1219200"/>
            <a:ext cx="7772400" cy="4953000"/>
          </a:xfrm>
        </p:spPr>
        <p:txBody>
          <a:bodyPr vert="horz" lIns="91440" tIns="45720" rIns="91440" bIns="45720" rtlCol="0">
            <a:normAutofit fontScale="62500" lnSpcReduction="20000"/>
          </a:bodyPr>
          <a:lstStyle/>
          <a:p>
            <a:pPr marL="114300" lvl="1" indent="0">
              <a:buNone/>
            </a:pPr>
            <a:r>
              <a:rPr lang="en-US" sz="2000" dirty="0"/>
              <a:t>&lt;!DOCTYPE  html&gt;</a:t>
            </a:r>
          </a:p>
          <a:p>
            <a:pPr marL="0" indent="0">
              <a:buNone/>
            </a:pPr>
            <a:r>
              <a:rPr lang="en-US" sz="2400" b="1" dirty="0"/>
              <a:t>&lt;html&gt;</a:t>
            </a:r>
          </a:p>
          <a:p>
            <a:pPr marL="0" indent="0">
              <a:buNone/>
            </a:pPr>
            <a:r>
              <a:rPr lang="en-US" sz="2400" b="1" dirty="0"/>
              <a:t>&lt;head&gt;</a:t>
            </a:r>
          </a:p>
          <a:p>
            <a:pPr marL="0" indent="0">
              <a:buNone/>
            </a:pPr>
            <a:r>
              <a:rPr lang="en-US" sz="2400" b="1" dirty="0"/>
              <a:t>    &lt;title&gt;Penny’s Page&lt;/title&gt;</a:t>
            </a:r>
          </a:p>
          <a:p>
            <a:pPr marL="0" indent="0">
              <a:lnSpc>
                <a:spcPct val="80000"/>
              </a:lnSpc>
              <a:buNone/>
            </a:pPr>
            <a:r>
              <a:rPr lang="en-US" sz="3200" b="1" dirty="0">
                <a:solidFill>
                  <a:srgbClr val="C00000"/>
                </a:solidFill>
              </a:rPr>
              <a:t>    &lt;meta  name = "keywords" content = "phrase1, p2,  … "&gt;</a:t>
            </a:r>
          </a:p>
          <a:p>
            <a:pPr marL="0" indent="0">
              <a:lnSpc>
                <a:spcPct val="80000"/>
              </a:lnSpc>
              <a:buNone/>
            </a:pPr>
            <a:r>
              <a:rPr lang="en-US" sz="3200" b="1" dirty="0">
                <a:solidFill>
                  <a:srgbClr val="C00000"/>
                </a:solidFill>
              </a:rPr>
              <a:t>    &lt;meta  name = "description" content = "this site does ... "&gt;</a:t>
            </a:r>
          </a:p>
          <a:p>
            <a:pPr marL="0" indent="0">
              <a:buNone/>
            </a:pPr>
            <a:r>
              <a:rPr lang="en-US" sz="2400" b="1" dirty="0"/>
              <a:t>&lt;/head&gt;</a:t>
            </a:r>
          </a:p>
          <a:p>
            <a:pPr marL="0" indent="0">
              <a:buNone/>
            </a:pPr>
            <a:endParaRPr lang="en-US" sz="2400" b="1" dirty="0"/>
          </a:p>
          <a:p>
            <a:pPr marL="0" indent="0">
              <a:buNone/>
            </a:pPr>
            <a:r>
              <a:rPr lang="en-US" sz="2400" b="1" dirty="0"/>
              <a:t>&lt;body&gt;</a:t>
            </a:r>
          </a:p>
          <a:p>
            <a:pPr marL="0" indent="0">
              <a:buNone/>
            </a:pPr>
            <a:r>
              <a:rPr lang="en-US" sz="2400" b="1" dirty="0"/>
              <a:t>&lt;h1&gt;Header Stuff&lt;/h1&gt;</a:t>
            </a:r>
          </a:p>
          <a:p>
            <a:pPr marL="0" indent="0">
              <a:buNone/>
            </a:pPr>
            <a:r>
              <a:rPr lang="en-US" sz="2400" b="1" dirty="0"/>
              <a:t>&lt;p&gt;This is a paragraph of content of some sort, that goes on, and on,  </a:t>
            </a:r>
          </a:p>
          <a:p>
            <a:pPr marL="0" indent="0">
              <a:buNone/>
            </a:pPr>
            <a:r>
              <a:rPr lang="en-US" sz="2400" b="1" dirty="0"/>
              <a:t>       and on, and on, and on, and on….</a:t>
            </a:r>
          </a:p>
          <a:p>
            <a:pPr marL="0" indent="0">
              <a:buNone/>
            </a:pPr>
            <a:r>
              <a:rPr lang="en-US" sz="2400" b="1" dirty="0"/>
              <a:t>&lt;/p&gt;</a:t>
            </a:r>
          </a:p>
          <a:p>
            <a:pPr marL="0" indent="0">
              <a:buNone/>
            </a:pPr>
            <a:r>
              <a:rPr lang="en-US" sz="2400" b="1" dirty="0"/>
              <a:t>&lt;p&gt;This is another paragraph of some kind of content, that goes on, </a:t>
            </a:r>
          </a:p>
          <a:p>
            <a:pPr marL="0" indent="0">
              <a:buNone/>
            </a:pPr>
            <a:r>
              <a:rPr lang="en-US" sz="2400" b="1" dirty="0"/>
              <a:t>        and on, and on, and on…</a:t>
            </a:r>
          </a:p>
          <a:p>
            <a:pPr marL="0" indent="0">
              <a:buNone/>
            </a:pPr>
            <a:r>
              <a:rPr lang="en-US" sz="2400" b="1" dirty="0"/>
              <a:t>&lt;/p&gt;</a:t>
            </a:r>
          </a:p>
          <a:p>
            <a:pPr marL="0" indent="0">
              <a:buNone/>
            </a:pPr>
            <a:r>
              <a:rPr lang="en-US" sz="2400" b="1" dirty="0"/>
              <a:t>&lt;/body&gt;</a:t>
            </a:r>
          </a:p>
          <a:p>
            <a:pPr marL="0" indent="0">
              <a:buNone/>
            </a:pPr>
            <a:r>
              <a:rPr lang="en-US" sz="2400" b="1" dirty="0"/>
              <a:t>&lt;/html&gt;</a:t>
            </a:r>
          </a:p>
        </p:txBody>
      </p:sp>
      <p:sp>
        <p:nvSpPr>
          <p:cNvPr id="468995" name="AutoShape 1027"/>
          <p:cNvSpPr>
            <a:spLocks noChangeArrowheads="1"/>
          </p:cNvSpPr>
          <p:nvPr/>
        </p:nvSpPr>
        <p:spPr bwMode="auto">
          <a:xfrm>
            <a:off x="266700" y="4038600"/>
            <a:ext cx="8610600" cy="2438400"/>
          </a:xfrm>
          <a:prstGeom prst="wedgeRoundRectCallout">
            <a:avLst>
              <a:gd name="adj1" fmla="val -30555"/>
              <a:gd name="adj2" fmla="val -101676"/>
              <a:gd name="adj3" fmla="val 16667"/>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8575">
            <a:solidFill>
              <a:schemeClr val="accent1"/>
            </a:solidFill>
            <a:miter lim="800000"/>
            <a:headEnd/>
            <a:tailEnd/>
          </a:ln>
          <a:effectLst/>
        </p:spPr>
        <p:txBody>
          <a:bodyPr anchor="ctr"/>
          <a:lstStyle/>
          <a:p>
            <a:pPr algn="ctr">
              <a:spcBef>
                <a:spcPct val="20000"/>
              </a:spcBef>
              <a:buClr>
                <a:schemeClr val="accent1"/>
              </a:buClr>
            </a:pPr>
            <a:r>
              <a:rPr lang="en-US" sz="2400" dirty="0"/>
              <a:t>Meta tags are used primarily by search engines.</a:t>
            </a:r>
          </a:p>
          <a:p>
            <a:pPr lvl="1"/>
            <a:r>
              <a:rPr lang="en-US" dirty="0"/>
              <a:t>name = “keywords” identifies the prime search words for search engines that use keywords (not all do).</a:t>
            </a:r>
          </a:p>
          <a:p>
            <a:pPr lvl="1"/>
            <a:r>
              <a:rPr lang="en-US" dirty="0"/>
              <a:t>name = “description” identifies the description that displays sometimes in search engine listings.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grpId="0" nodeType="clickEffect">
                                  <p:stCondLst>
                                    <p:cond delay="0"/>
                                  </p:stCondLst>
                                  <p:childTnLst>
                                    <p:set>
                                      <p:cBhvr>
                                        <p:cTn id="6" dur="1" fill="hold">
                                          <p:stCondLst>
                                            <p:cond delay="0"/>
                                          </p:stCondLst>
                                        </p:cTn>
                                        <p:tgtEl>
                                          <p:spTgt spid="468995">
                                            <p:bg/>
                                          </p:spTgt>
                                        </p:tgtEl>
                                        <p:attrNameLst>
                                          <p:attrName>style.visibility</p:attrName>
                                        </p:attrNameLst>
                                      </p:cBhvr>
                                      <p:to>
                                        <p:strVal val="visible"/>
                                      </p:to>
                                    </p:set>
                                    <p:animEffect transition="in" filter="blinds(vertical)">
                                      <p:cBhvr>
                                        <p:cTn id="7" dur="500"/>
                                        <p:tgtEl>
                                          <p:spTgt spid="468995">
                                            <p:bg/>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5" fill="hold" grpId="0" nodeType="clickEffect">
                                  <p:stCondLst>
                                    <p:cond delay="0"/>
                                  </p:stCondLst>
                                  <p:childTnLst>
                                    <p:set>
                                      <p:cBhvr>
                                        <p:cTn id="11" dur="1" fill="hold">
                                          <p:stCondLst>
                                            <p:cond delay="0"/>
                                          </p:stCondLst>
                                        </p:cTn>
                                        <p:tgtEl>
                                          <p:spTgt spid="468995">
                                            <p:txEl>
                                              <p:pRg st="0" end="0"/>
                                            </p:txEl>
                                          </p:spTgt>
                                        </p:tgtEl>
                                        <p:attrNameLst>
                                          <p:attrName>style.visibility</p:attrName>
                                        </p:attrNameLst>
                                      </p:cBhvr>
                                      <p:to>
                                        <p:strVal val="visible"/>
                                      </p:to>
                                    </p:set>
                                    <p:animEffect transition="in" filter="blinds(vertical)">
                                      <p:cBhvr>
                                        <p:cTn id="12" dur="500"/>
                                        <p:tgtEl>
                                          <p:spTgt spid="46899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5" fill="hold" grpId="0" nodeType="clickEffect">
                                  <p:stCondLst>
                                    <p:cond delay="0"/>
                                  </p:stCondLst>
                                  <p:childTnLst>
                                    <p:set>
                                      <p:cBhvr>
                                        <p:cTn id="16" dur="1" fill="hold">
                                          <p:stCondLst>
                                            <p:cond delay="0"/>
                                          </p:stCondLst>
                                        </p:cTn>
                                        <p:tgtEl>
                                          <p:spTgt spid="468995">
                                            <p:txEl>
                                              <p:pRg st="1" end="1"/>
                                            </p:txEl>
                                          </p:spTgt>
                                        </p:tgtEl>
                                        <p:attrNameLst>
                                          <p:attrName>style.visibility</p:attrName>
                                        </p:attrNameLst>
                                      </p:cBhvr>
                                      <p:to>
                                        <p:strVal val="visible"/>
                                      </p:to>
                                    </p:set>
                                    <p:animEffect transition="in" filter="blinds(vertical)">
                                      <p:cBhvr>
                                        <p:cTn id="17" dur="500"/>
                                        <p:tgtEl>
                                          <p:spTgt spid="46899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5" fill="hold" grpId="0" nodeType="clickEffect">
                                  <p:stCondLst>
                                    <p:cond delay="0"/>
                                  </p:stCondLst>
                                  <p:childTnLst>
                                    <p:set>
                                      <p:cBhvr>
                                        <p:cTn id="21" dur="1" fill="hold">
                                          <p:stCondLst>
                                            <p:cond delay="0"/>
                                          </p:stCondLst>
                                        </p:cTn>
                                        <p:tgtEl>
                                          <p:spTgt spid="468995">
                                            <p:txEl>
                                              <p:pRg st="2" end="2"/>
                                            </p:txEl>
                                          </p:spTgt>
                                        </p:tgtEl>
                                        <p:attrNameLst>
                                          <p:attrName>style.visibility</p:attrName>
                                        </p:attrNameLst>
                                      </p:cBhvr>
                                      <p:to>
                                        <p:strVal val="visible"/>
                                      </p:to>
                                    </p:set>
                                    <p:animEffect transition="in" filter="blinds(vertical)">
                                      <p:cBhvr>
                                        <p:cTn id="22" dur="500"/>
                                        <p:tgtEl>
                                          <p:spTgt spid="46899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8995" grpId="0" build="p" bldLvl="2" animBg="1"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Rectangle 2"/>
          <p:cNvSpPr>
            <a:spLocks noGrp="1" noChangeArrowheads="1"/>
          </p:cNvSpPr>
          <p:nvPr>
            <p:ph type="body" idx="1"/>
          </p:nvPr>
        </p:nvSpPr>
        <p:spPr>
          <a:xfrm>
            <a:off x="228600" y="1371600"/>
            <a:ext cx="8915400" cy="5181600"/>
          </a:xfrm>
        </p:spPr>
        <p:txBody>
          <a:bodyPr vert="horz" lIns="91440" tIns="45720" rIns="91440" bIns="45720" rtlCol="0">
            <a:normAutofit fontScale="62500" lnSpcReduction="20000"/>
          </a:bodyPr>
          <a:lstStyle/>
          <a:p>
            <a:pPr marL="114300" lvl="1" indent="0">
              <a:buNone/>
            </a:pPr>
            <a:r>
              <a:rPr lang="en-US" sz="2000" dirty="0"/>
              <a:t>&lt;!DOCTYPE  HTML  PUBLIC “-//W3C/DTD HTML4.0//EN”  </a:t>
            </a:r>
          </a:p>
          <a:p>
            <a:pPr marL="114300" lvl="1" indent="0">
              <a:buNone/>
            </a:pPr>
            <a:r>
              <a:rPr lang="en-US" sz="2000" dirty="0"/>
              <a:t>     “http://www.w3c.org/TR/REC-html40/strict.dtd”&gt;</a:t>
            </a:r>
          </a:p>
          <a:p>
            <a:pPr marL="0" indent="0">
              <a:buNone/>
            </a:pPr>
            <a:r>
              <a:rPr lang="en-US" sz="2400" dirty="0"/>
              <a:t>&lt;html&gt;</a:t>
            </a:r>
          </a:p>
          <a:p>
            <a:pPr marL="0" indent="0">
              <a:buNone/>
            </a:pPr>
            <a:r>
              <a:rPr lang="en-US" sz="2400" dirty="0"/>
              <a:t>&lt;head&gt;</a:t>
            </a:r>
          </a:p>
          <a:p>
            <a:pPr marL="0" indent="0">
              <a:buNone/>
            </a:pPr>
            <a:r>
              <a:rPr lang="en-US" sz="2400" dirty="0"/>
              <a:t>    &lt;title&gt;penny’s page&lt;/title&gt;</a:t>
            </a:r>
          </a:p>
          <a:p>
            <a:pPr marL="0" indent="0">
              <a:buNone/>
            </a:pPr>
            <a:r>
              <a:rPr lang="en-US" sz="2400" dirty="0"/>
              <a:t>    &lt;meta  name = “keywords”  content = “ phrase1, phrase2, …”&gt;</a:t>
            </a:r>
          </a:p>
          <a:p>
            <a:pPr marL="0" indent="0">
              <a:buNone/>
            </a:pPr>
            <a:r>
              <a:rPr lang="en-US" sz="2400" dirty="0"/>
              <a:t>    &lt;meta  name = “description”  content = “this site does ...”&gt;</a:t>
            </a:r>
          </a:p>
          <a:p>
            <a:pPr marL="0" indent="0">
              <a:buNone/>
            </a:pPr>
            <a:r>
              <a:rPr lang="en-US" sz="2400" dirty="0"/>
              <a:t>&lt;/head&gt;</a:t>
            </a:r>
          </a:p>
          <a:p>
            <a:pPr marL="0" indent="0">
              <a:buNone/>
            </a:pPr>
            <a:endParaRPr lang="en-US" sz="2400" dirty="0"/>
          </a:p>
          <a:p>
            <a:pPr marL="0" indent="0">
              <a:buNone/>
            </a:pPr>
            <a:r>
              <a:rPr lang="en-US" sz="3200" b="1" dirty="0">
                <a:solidFill>
                  <a:srgbClr val="C00000"/>
                </a:solidFill>
              </a:rPr>
              <a:t>&lt;body &gt;</a:t>
            </a:r>
          </a:p>
          <a:p>
            <a:pPr marL="0" indent="0">
              <a:buNone/>
            </a:pPr>
            <a:r>
              <a:rPr lang="en-US" sz="2400" dirty="0"/>
              <a:t>&lt;h1&gt;Header Stuff&lt;/h1&gt;</a:t>
            </a:r>
          </a:p>
          <a:p>
            <a:pPr marL="0" indent="0">
              <a:buNone/>
            </a:pPr>
            <a:r>
              <a:rPr lang="en-US" sz="2400" dirty="0"/>
              <a:t>&lt;p&gt;This is a paragraph of content of some sort, that goes on, and on,  </a:t>
            </a:r>
          </a:p>
          <a:p>
            <a:pPr marL="0" indent="0">
              <a:buNone/>
            </a:pPr>
            <a:r>
              <a:rPr lang="en-US" sz="2400" dirty="0"/>
              <a:t>       and on, and on, and on, and on….</a:t>
            </a:r>
          </a:p>
          <a:p>
            <a:pPr marL="0" indent="0">
              <a:buNone/>
            </a:pPr>
            <a:r>
              <a:rPr lang="en-US" sz="2400" dirty="0"/>
              <a:t>&lt;/p&gt;</a:t>
            </a:r>
          </a:p>
          <a:p>
            <a:pPr marL="0" indent="0">
              <a:buNone/>
            </a:pPr>
            <a:r>
              <a:rPr lang="en-US" sz="2400" dirty="0"/>
              <a:t>&lt;p&gt;This is another paragraph of some kind of content, that goes on, </a:t>
            </a:r>
          </a:p>
          <a:p>
            <a:pPr marL="0" indent="0">
              <a:buNone/>
            </a:pPr>
            <a:r>
              <a:rPr lang="en-US" sz="2400" dirty="0"/>
              <a:t>       and on, and on, and on…</a:t>
            </a:r>
          </a:p>
          <a:p>
            <a:pPr marL="0" indent="0">
              <a:buNone/>
            </a:pPr>
            <a:r>
              <a:rPr lang="en-US" sz="2400" dirty="0"/>
              <a:t>&lt;/p&gt;</a:t>
            </a:r>
          </a:p>
          <a:p>
            <a:pPr marL="0" indent="0">
              <a:buNone/>
            </a:pPr>
            <a:r>
              <a:rPr lang="en-US" sz="3200" b="1" dirty="0">
                <a:solidFill>
                  <a:srgbClr val="C00000"/>
                </a:solidFill>
              </a:rPr>
              <a:t>&lt;/body&gt;</a:t>
            </a:r>
          </a:p>
          <a:p>
            <a:pPr marL="0" indent="0">
              <a:buNone/>
            </a:pPr>
            <a:r>
              <a:rPr lang="en-US" sz="2400" dirty="0"/>
              <a:t>&lt;/html&gt;</a:t>
            </a:r>
          </a:p>
        </p:txBody>
      </p:sp>
      <p:grpSp>
        <p:nvGrpSpPr>
          <p:cNvPr id="467978" name="Group 10"/>
          <p:cNvGrpSpPr>
            <a:grpSpLocks/>
          </p:cNvGrpSpPr>
          <p:nvPr/>
        </p:nvGrpSpPr>
        <p:grpSpPr bwMode="auto">
          <a:xfrm>
            <a:off x="1011238" y="990600"/>
            <a:ext cx="8153400" cy="1905000"/>
            <a:chOff x="445" y="816"/>
            <a:chExt cx="5136" cy="1200"/>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grpSpPr>
        <p:sp>
          <p:nvSpPr>
            <p:cNvPr id="55300" name="AutoShape 9"/>
            <p:cNvSpPr>
              <a:spLocks noChangeArrowheads="1"/>
            </p:cNvSpPr>
            <p:nvPr/>
          </p:nvSpPr>
          <p:spPr bwMode="auto">
            <a:xfrm>
              <a:off x="1968" y="984"/>
              <a:ext cx="3216" cy="864"/>
            </a:xfrm>
            <a:prstGeom prst="wedgeRoundRectCallout">
              <a:avLst>
                <a:gd name="adj1" fmla="val -92377"/>
                <a:gd name="adj2" fmla="val 278921"/>
                <a:gd name="adj3" fmla="val 16667"/>
              </a:avLst>
            </a:prstGeom>
            <a:grpFill/>
            <a:ln w="2857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spcBef>
                  <a:spcPct val="20000"/>
                </a:spcBef>
                <a:buClr>
                  <a:schemeClr val="accent1"/>
                </a:buClr>
              </a:pPr>
              <a:endParaRPr lang="en-US" sz="2400"/>
            </a:p>
          </p:txBody>
        </p:sp>
        <p:sp>
          <p:nvSpPr>
            <p:cNvPr id="55301" name="AutoShape 4"/>
            <p:cNvSpPr>
              <a:spLocks noChangeArrowheads="1"/>
            </p:cNvSpPr>
            <p:nvPr/>
          </p:nvSpPr>
          <p:spPr bwMode="auto">
            <a:xfrm>
              <a:off x="445" y="816"/>
              <a:ext cx="5136" cy="1200"/>
            </a:xfrm>
            <a:prstGeom prst="wedgeRoundRectCallout">
              <a:avLst>
                <a:gd name="adj1" fmla="val -49192"/>
                <a:gd name="adj2" fmla="val 94027"/>
                <a:gd name="adj3" fmla="val 16667"/>
              </a:avLst>
            </a:prstGeom>
            <a:grpFill/>
            <a:ln w="2857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spcBef>
                  <a:spcPct val="20000"/>
                </a:spcBef>
                <a:buClr>
                  <a:schemeClr val="accent1"/>
                </a:buClr>
              </a:pPr>
              <a:r>
                <a:rPr lang="en-US" sz="2400" dirty="0"/>
                <a:t>Only one &lt;body&gt; per page.</a:t>
              </a:r>
            </a:p>
            <a:p>
              <a:pPr algn="ctr">
                <a:spcBef>
                  <a:spcPct val="20000"/>
                </a:spcBef>
                <a:buClr>
                  <a:schemeClr val="accent1"/>
                </a:buClr>
              </a:pPr>
              <a:r>
                <a:rPr lang="en-US" sz="2400" dirty="0"/>
                <a:t>Contains the elements that display on the page.</a:t>
              </a:r>
            </a:p>
            <a:p>
              <a:pPr algn="ctr">
                <a:spcBef>
                  <a:spcPct val="20000"/>
                </a:spcBef>
                <a:buClr>
                  <a:schemeClr val="accent1"/>
                </a:buClr>
              </a:pPr>
              <a:r>
                <a:rPr lang="en-US" sz="2400" dirty="0"/>
                <a:t>Can include deprecated attributes for default text and link colors, and background color and images.</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nodeType="clickEffect">
                                  <p:stCondLst>
                                    <p:cond delay="0"/>
                                  </p:stCondLst>
                                  <p:childTnLst>
                                    <p:set>
                                      <p:cBhvr>
                                        <p:cTn id="6" dur="1" fill="hold">
                                          <p:stCondLst>
                                            <p:cond delay="0"/>
                                          </p:stCondLst>
                                        </p:cTn>
                                        <p:tgtEl>
                                          <p:spTgt spid="467978"/>
                                        </p:tgtEl>
                                        <p:attrNameLst>
                                          <p:attrName>style.visibility</p:attrName>
                                        </p:attrNameLst>
                                      </p:cBhvr>
                                      <p:to>
                                        <p:strVal val="visible"/>
                                      </p:to>
                                    </p:set>
                                    <p:animEffect transition="in" filter="blinds(vertical)">
                                      <p:cBhvr>
                                        <p:cTn id="7" dur="500"/>
                                        <p:tgtEl>
                                          <p:spTgt spid="4679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BBFFF92-BB7E-4A74-8AA4-D95BFE38D8BB}"/>
              </a:ext>
            </a:extLst>
          </p:cNvPr>
          <p:cNvSpPr>
            <a:spLocks noGrp="1"/>
          </p:cNvSpPr>
          <p:nvPr>
            <p:ph type="dt" sz="half" idx="10"/>
          </p:nvPr>
        </p:nvSpPr>
        <p:spPr/>
        <p:txBody>
          <a:bodyPr/>
          <a:lstStyle/>
          <a:p>
            <a:pPr>
              <a:defRPr/>
            </a:pPr>
            <a:r>
              <a:rPr lang="en-US"/>
              <a:t>19.02.2026</a:t>
            </a:r>
          </a:p>
        </p:txBody>
      </p:sp>
      <p:sp>
        <p:nvSpPr>
          <p:cNvPr id="3" name="Slayt Numarası Yer Tutucusu 2">
            <a:extLst>
              <a:ext uri="{FF2B5EF4-FFF2-40B4-BE49-F238E27FC236}">
                <a16:creationId xmlns:a16="http://schemas.microsoft.com/office/drawing/2014/main" id="{E2B23FFF-9603-4F98-AACE-A8024AA88625}"/>
              </a:ext>
            </a:extLst>
          </p:cNvPr>
          <p:cNvSpPr>
            <a:spLocks noGrp="1"/>
          </p:cNvSpPr>
          <p:nvPr>
            <p:ph type="sldNum" sz="quarter" idx="12"/>
          </p:nvPr>
        </p:nvSpPr>
        <p:spPr/>
        <p:txBody>
          <a:bodyPr/>
          <a:lstStyle/>
          <a:p>
            <a:pPr algn="l">
              <a:defRPr/>
            </a:pPr>
            <a:endParaRPr lang="en-US" sz="1400">
              <a:latin typeface="Times New Roman"/>
            </a:endParaRPr>
          </a:p>
          <a:p>
            <a:pPr>
              <a:defRPr/>
            </a:pPr>
            <a:fld id="{BF5C1183-B085-4070-A402-C03A3F977D3D}" type="slidenum">
              <a:rPr lang="en-US" smtClean="0"/>
              <a:pPr>
                <a:defRPr/>
              </a:pPr>
              <a:t>18</a:t>
            </a:fld>
            <a:endParaRPr lang="en-US" dirty="0"/>
          </a:p>
        </p:txBody>
      </p:sp>
      <p:sp>
        <p:nvSpPr>
          <p:cNvPr id="4" name="İçerik Yer Tutucusu 3">
            <a:extLst>
              <a:ext uri="{FF2B5EF4-FFF2-40B4-BE49-F238E27FC236}">
                <a16:creationId xmlns:a16="http://schemas.microsoft.com/office/drawing/2014/main" id="{3731BD6A-96D2-449D-8B70-814B129B02AE}"/>
              </a:ext>
            </a:extLst>
          </p:cNvPr>
          <p:cNvSpPr>
            <a:spLocks noGrp="1"/>
          </p:cNvSpPr>
          <p:nvPr>
            <p:ph sz="quarter" idx="13"/>
          </p:nvPr>
        </p:nvSpPr>
        <p:spPr/>
        <p:txBody>
          <a:bodyPr/>
          <a:lstStyle/>
          <a:p>
            <a:r>
              <a:rPr lang="en-US" dirty="0"/>
              <a:t>define:</a:t>
            </a:r>
          </a:p>
        </p:txBody>
      </p:sp>
      <p:sp>
        <p:nvSpPr>
          <p:cNvPr id="5" name="Başlık 4">
            <a:extLst>
              <a:ext uri="{FF2B5EF4-FFF2-40B4-BE49-F238E27FC236}">
                <a16:creationId xmlns:a16="http://schemas.microsoft.com/office/drawing/2014/main" id="{505982B1-4A5A-4ED4-A6EF-98C6828BDD36}"/>
              </a:ext>
            </a:extLst>
          </p:cNvPr>
          <p:cNvSpPr>
            <a:spLocks noGrp="1"/>
          </p:cNvSpPr>
          <p:nvPr>
            <p:ph type="title"/>
          </p:nvPr>
        </p:nvSpPr>
        <p:spPr/>
        <p:txBody>
          <a:bodyPr/>
          <a:lstStyle/>
          <a:p>
            <a:r>
              <a:rPr lang="en-US" dirty="0"/>
              <a:t>Metadata typically</a:t>
            </a:r>
            <a:r>
              <a:rPr lang="tr-TR" dirty="0"/>
              <a:t> </a:t>
            </a:r>
            <a:r>
              <a:rPr lang="en-US" dirty="0"/>
              <a:t>defines… </a:t>
            </a:r>
          </a:p>
        </p:txBody>
      </p:sp>
      <p:pic>
        <p:nvPicPr>
          <p:cNvPr id="7" name="Resim 6">
            <a:extLst>
              <a:ext uri="{FF2B5EF4-FFF2-40B4-BE49-F238E27FC236}">
                <a16:creationId xmlns:a16="http://schemas.microsoft.com/office/drawing/2014/main" id="{8AF53FC3-BA43-496A-A941-24BB9D0EB0A2}"/>
              </a:ext>
            </a:extLst>
          </p:cNvPr>
          <p:cNvPicPr>
            <a:picLocks noChangeAspect="1"/>
          </p:cNvPicPr>
          <p:nvPr/>
        </p:nvPicPr>
        <p:blipFill>
          <a:blip r:embed="rId3"/>
          <a:stretch>
            <a:fillRect/>
          </a:stretch>
        </p:blipFill>
        <p:spPr>
          <a:xfrm>
            <a:off x="269143" y="2166143"/>
            <a:ext cx="8605714" cy="2525714"/>
          </a:xfrm>
          <a:prstGeom prst="rect">
            <a:avLst/>
          </a:prstGeom>
        </p:spPr>
      </p:pic>
    </p:spTree>
    <p:extLst>
      <p:ext uri="{BB962C8B-B14F-4D97-AF65-F5344CB8AC3E}">
        <p14:creationId xmlns:p14="http://schemas.microsoft.com/office/powerpoint/2010/main" val="35357280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7F130B9-5CD0-491E-893D-D7843509EC25}"/>
              </a:ext>
            </a:extLst>
          </p:cNvPr>
          <p:cNvSpPr>
            <a:spLocks noGrp="1"/>
          </p:cNvSpPr>
          <p:nvPr>
            <p:ph type="dt" sz="half" idx="10"/>
          </p:nvPr>
        </p:nvSpPr>
        <p:spPr/>
        <p:txBody>
          <a:bodyPr/>
          <a:lstStyle/>
          <a:p>
            <a:pPr>
              <a:defRPr/>
            </a:pPr>
            <a:r>
              <a:rPr lang="en-US"/>
              <a:t>19.02.2026</a:t>
            </a:r>
          </a:p>
        </p:txBody>
      </p:sp>
      <p:sp>
        <p:nvSpPr>
          <p:cNvPr id="3" name="Slayt Numarası Yer Tutucusu 2">
            <a:extLst>
              <a:ext uri="{FF2B5EF4-FFF2-40B4-BE49-F238E27FC236}">
                <a16:creationId xmlns:a16="http://schemas.microsoft.com/office/drawing/2014/main" id="{62FCEB96-F8BD-4574-9578-571B5444ABBA}"/>
              </a:ext>
            </a:extLst>
          </p:cNvPr>
          <p:cNvSpPr>
            <a:spLocks noGrp="1"/>
          </p:cNvSpPr>
          <p:nvPr>
            <p:ph type="sldNum" sz="quarter" idx="12"/>
          </p:nvPr>
        </p:nvSpPr>
        <p:spPr/>
        <p:txBody>
          <a:bodyPr/>
          <a:lstStyle/>
          <a:p>
            <a:pPr algn="l">
              <a:defRPr/>
            </a:pPr>
            <a:endParaRPr lang="en-US" sz="1400">
              <a:latin typeface="Times New Roman"/>
            </a:endParaRPr>
          </a:p>
          <a:p>
            <a:pPr>
              <a:defRPr/>
            </a:pPr>
            <a:fld id="{BF5C1183-B085-4070-A402-C03A3F977D3D}" type="slidenum">
              <a:rPr lang="en-US" smtClean="0"/>
              <a:pPr>
                <a:defRPr/>
              </a:pPr>
              <a:t>19</a:t>
            </a:fld>
            <a:endParaRPr lang="en-US" dirty="0"/>
          </a:p>
        </p:txBody>
      </p:sp>
      <p:sp>
        <p:nvSpPr>
          <p:cNvPr id="4" name="İçerik Yer Tutucusu 3">
            <a:extLst>
              <a:ext uri="{FF2B5EF4-FFF2-40B4-BE49-F238E27FC236}">
                <a16:creationId xmlns:a16="http://schemas.microsoft.com/office/drawing/2014/main" id="{083A4240-4B16-4F2C-98F3-BF8C75EBCBB0}"/>
              </a:ext>
            </a:extLst>
          </p:cNvPr>
          <p:cNvSpPr>
            <a:spLocks noGrp="1"/>
          </p:cNvSpPr>
          <p:nvPr>
            <p:ph sz="quarter" idx="13"/>
          </p:nvPr>
        </p:nvSpPr>
        <p:spPr>
          <a:xfrm>
            <a:off x="76200" y="1447800"/>
            <a:ext cx="3124200" cy="4821195"/>
          </a:xfrm>
        </p:spPr>
        <p:txBody>
          <a:bodyPr/>
          <a:lstStyle/>
          <a:p>
            <a:r>
              <a:rPr lang="en-US" dirty="0"/>
              <a:t>The following tags describe metadata:</a:t>
            </a:r>
          </a:p>
          <a:p>
            <a:endParaRPr lang="en-US" dirty="0"/>
          </a:p>
        </p:txBody>
      </p:sp>
      <p:sp>
        <p:nvSpPr>
          <p:cNvPr id="5" name="Başlık 4">
            <a:extLst>
              <a:ext uri="{FF2B5EF4-FFF2-40B4-BE49-F238E27FC236}">
                <a16:creationId xmlns:a16="http://schemas.microsoft.com/office/drawing/2014/main" id="{6F4DAE8B-3280-4503-A3E1-AB00CA1FC53A}"/>
              </a:ext>
            </a:extLst>
          </p:cNvPr>
          <p:cNvSpPr>
            <a:spLocks noGrp="1"/>
          </p:cNvSpPr>
          <p:nvPr>
            <p:ph type="title"/>
          </p:nvPr>
        </p:nvSpPr>
        <p:spPr/>
        <p:txBody>
          <a:bodyPr/>
          <a:lstStyle/>
          <a:p>
            <a:r>
              <a:rPr lang="en-US" dirty="0"/>
              <a:t>metadata</a:t>
            </a:r>
          </a:p>
        </p:txBody>
      </p:sp>
      <p:pic>
        <p:nvPicPr>
          <p:cNvPr id="7" name="Resim 6">
            <a:extLst>
              <a:ext uri="{FF2B5EF4-FFF2-40B4-BE49-F238E27FC236}">
                <a16:creationId xmlns:a16="http://schemas.microsoft.com/office/drawing/2014/main" id="{75AEB687-40D3-4491-9EA1-A89AE395E89B}"/>
              </a:ext>
            </a:extLst>
          </p:cNvPr>
          <p:cNvPicPr>
            <a:picLocks noChangeAspect="1"/>
          </p:cNvPicPr>
          <p:nvPr/>
        </p:nvPicPr>
        <p:blipFill>
          <a:blip r:embed="rId3"/>
          <a:stretch>
            <a:fillRect/>
          </a:stretch>
        </p:blipFill>
        <p:spPr>
          <a:xfrm>
            <a:off x="3505200" y="1482037"/>
            <a:ext cx="4468571" cy="4217143"/>
          </a:xfrm>
          <a:prstGeom prst="rect">
            <a:avLst/>
          </a:prstGeom>
        </p:spPr>
      </p:pic>
    </p:spTree>
    <p:extLst>
      <p:ext uri="{BB962C8B-B14F-4D97-AF65-F5344CB8AC3E}">
        <p14:creationId xmlns:p14="http://schemas.microsoft.com/office/powerpoint/2010/main" val="1837276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a:extLst>
              <a:ext uri="{FF2B5EF4-FFF2-40B4-BE49-F238E27FC236}">
                <a16:creationId xmlns:a16="http://schemas.microsoft.com/office/drawing/2014/main" id="{18F2DFAA-3FF2-4DB3-9EAC-5EA7D64EC0ED}"/>
              </a:ext>
            </a:extLst>
          </p:cNvPr>
          <p:cNvSpPr>
            <a:spLocks noGrp="1"/>
          </p:cNvSpPr>
          <p:nvPr>
            <p:ph sz="quarter" idx="13"/>
          </p:nvPr>
        </p:nvSpPr>
        <p:spPr>
          <a:xfrm>
            <a:off x="762000" y="3124200"/>
            <a:ext cx="7620000" cy="1392218"/>
          </a:xfrm>
        </p:spPr>
        <p:txBody>
          <a:bodyPr>
            <a:noAutofit/>
          </a:bodyPr>
          <a:lstStyle/>
          <a:p>
            <a:pPr indent="0" algn="ctr">
              <a:buNone/>
            </a:pPr>
            <a:r>
              <a:rPr lang="en-US" sz="5400" b="1" dirty="0"/>
              <a:t>Marking Up Text</a:t>
            </a:r>
            <a:endParaRPr lang="en-US" sz="5400" b="1" dirty="0">
              <a:latin typeface="Dubai" panose="020B0503030403030204" pitchFamily="34" charset="-78"/>
              <a:cs typeface="Dubai" panose="020B0503030403030204" pitchFamily="34" charset="-78"/>
            </a:endParaRPr>
          </a:p>
        </p:txBody>
      </p:sp>
      <p:sp>
        <p:nvSpPr>
          <p:cNvPr id="5" name="Başlık 4">
            <a:extLst>
              <a:ext uri="{FF2B5EF4-FFF2-40B4-BE49-F238E27FC236}">
                <a16:creationId xmlns:a16="http://schemas.microsoft.com/office/drawing/2014/main" id="{F9A20A44-5D0C-4BD8-A2DA-A3BF52CCD6BE}"/>
              </a:ext>
            </a:extLst>
          </p:cNvPr>
          <p:cNvSpPr>
            <a:spLocks noGrp="1"/>
          </p:cNvSpPr>
          <p:nvPr>
            <p:ph type="title"/>
          </p:nvPr>
        </p:nvSpPr>
        <p:spPr/>
        <p:txBody>
          <a:bodyPr/>
          <a:lstStyle/>
          <a:p>
            <a:endParaRPr lang="tr-TR" dirty="0"/>
          </a:p>
        </p:txBody>
      </p:sp>
      <p:sp>
        <p:nvSpPr>
          <p:cNvPr id="6" name="Veri Yer Tutucusu 5">
            <a:extLst>
              <a:ext uri="{FF2B5EF4-FFF2-40B4-BE49-F238E27FC236}">
                <a16:creationId xmlns:a16="http://schemas.microsoft.com/office/drawing/2014/main" id="{CA1894E2-E194-4D79-A795-745BDE7265D9}"/>
              </a:ext>
            </a:extLst>
          </p:cNvPr>
          <p:cNvSpPr>
            <a:spLocks noGrp="1"/>
          </p:cNvSpPr>
          <p:nvPr>
            <p:ph type="dt" sz="half" idx="10"/>
          </p:nvPr>
        </p:nvSpPr>
        <p:spPr/>
        <p:txBody>
          <a:bodyPr/>
          <a:lstStyle/>
          <a:p>
            <a:pPr>
              <a:defRPr/>
            </a:pPr>
            <a:r>
              <a:rPr lang="en-US"/>
              <a:t>19.02.2026</a:t>
            </a:r>
          </a:p>
        </p:txBody>
      </p:sp>
      <p:sp>
        <p:nvSpPr>
          <p:cNvPr id="7" name="Slayt Numarası Yer Tutucusu 6">
            <a:extLst>
              <a:ext uri="{FF2B5EF4-FFF2-40B4-BE49-F238E27FC236}">
                <a16:creationId xmlns:a16="http://schemas.microsoft.com/office/drawing/2014/main" id="{89E0C013-CA97-4A81-B537-11DF44444521}"/>
              </a:ext>
            </a:extLst>
          </p:cNvPr>
          <p:cNvSpPr>
            <a:spLocks noGrp="1"/>
          </p:cNvSpPr>
          <p:nvPr>
            <p:ph type="sldNum" sz="quarter" idx="12"/>
          </p:nvPr>
        </p:nvSpPr>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2</a:t>
            </a:fld>
            <a:endParaRPr lang="en-US" dirty="0"/>
          </a:p>
        </p:txBody>
      </p:sp>
    </p:spTree>
    <p:extLst>
      <p:ext uri="{BB962C8B-B14F-4D97-AF65-F5344CB8AC3E}">
        <p14:creationId xmlns:p14="http://schemas.microsoft.com/office/powerpoint/2010/main" val="7861268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3F02516-A462-436D-A212-99098A52381D}"/>
              </a:ext>
            </a:extLst>
          </p:cNvPr>
          <p:cNvSpPr>
            <a:spLocks noGrp="1"/>
          </p:cNvSpPr>
          <p:nvPr>
            <p:ph type="dt" sz="half" idx="10"/>
          </p:nvPr>
        </p:nvSpPr>
        <p:spPr/>
        <p:txBody>
          <a:bodyPr/>
          <a:lstStyle/>
          <a:p>
            <a:pPr>
              <a:defRPr/>
            </a:pPr>
            <a:r>
              <a:rPr lang="en-US"/>
              <a:t>19.02.2026</a:t>
            </a:r>
          </a:p>
        </p:txBody>
      </p:sp>
      <p:sp>
        <p:nvSpPr>
          <p:cNvPr id="3" name="Slayt Numarası Yer Tutucusu 2">
            <a:extLst>
              <a:ext uri="{FF2B5EF4-FFF2-40B4-BE49-F238E27FC236}">
                <a16:creationId xmlns:a16="http://schemas.microsoft.com/office/drawing/2014/main" id="{6C68B6E5-31DF-4AAD-AFDB-56EA302D27DA}"/>
              </a:ext>
            </a:extLst>
          </p:cNvPr>
          <p:cNvSpPr>
            <a:spLocks noGrp="1"/>
          </p:cNvSpPr>
          <p:nvPr>
            <p:ph type="sldNum" sz="quarter" idx="12"/>
          </p:nvPr>
        </p:nvSpPr>
        <p:spPr/>
        <p:txBody>
          <a:bodyPr/>
          <a:lstStyle/>
          <a:p>
            <a:pPr algn="l">
              <a:defRPr/>
            </a:pPr>
            <a:endParaRPr lang="en-US" sz="1400">
              <a:latin typeface="Times New Roman"/>
            </a:endParaRPr>
          </a:p>
          <a:p>
            <a:pPr>
              <a:defRPr/>
            </a:pPr>
            <a:fld id="{BF5C1183-B085-4070-A402-C03A3F977D3D}" type="slidenum">
              <a:rPr lang="en-US" smtClean="0"/>
              <a:pPr>
                <a:defRPr/>
              </a:pPr>
              <a:t>20</a:t>
            </a:fld>
            <a:endParaRPr lang="en-US" dirty="0"/>
          </a:p>
        </p:txBody>
      </p:sp>
      <p:sp>
        <p:nvSpPr>
          <p:cNvPr id="4" name="İçerik Yer Tutucusu 3">
            <a:extLst>
              <a:ext uri="{FF2B5EF4-FFF2-40B4-BE49-F238E27FC236}">
                <a16:creationId xmlns:a16="http://schemas.microsoft.com/office/drawing/2014/main" id="{F1E8A3EE-A319-44B8-90DD-6278BC861B98}"/>
              </a:ext>
            </a:extLst>
          </p:cNvPr>
          <p:cNvSpPr>
            <a:spLocks noGrp="1"/>
          </p:cNvSpPr>
          <p:nvPr>
            <p:ph sz="quarter" idx="13"/>
          </p:nvPr>
        </p:nvSpPr>
        <p:spPr>
          <a:xfrm>
            <a:off x="76200" y="1447801"/>
            <a:ext cx="8763000" cy="2209800"/>
          </a:xfrm>
        </p:spPr>
        <p:txBody>
          <a:bodyPr/>
          <a:lstStyle/>
          <a:p>
            <a:r>
              <a:rPr lang="en-US" dirty="0"/>
              <a:t>▪ HTML title element used to sets the title of the webpage, shown in the</a:t>
            </a:r>
            <a:r>
              <a:rPr lang="tr-TR" dirty="0"/>
              <a:t> </a:t>
            </a:r>
            <a:r>
              <a:rPr lang="en-US" dirty="0"/>
              <a:t>browser tab.</a:t>
            </a:r>
          </a:p>
          <a:p>
            <a:r>
              <a:rPr lang="en-US" dirty="0"/>
              <a:t>▪ Provides a title for the page when it is added to </a:t>
            </a:r>
            <a:r>
              <a:rPr lang="en-US" dirty="0" err="1"/>
              <a:t>favourites</a:t>
            </a:r>
            <a:r>
              <a:rPr lang="en-US" dirty="0"/>
              <a:t>.</a:t>
            </a:r>
          </a:p>
          <a:p>
            <a:r>
              <a:rPr lang="en-US" dirty="0"/>
              <a:t>▪ Displays a title for the page in search engine results.</a:t>
            </a:r>
          </a:p>
        </p:txBody>
      </p:sp>
      <p:sp>
        <p:nvSpPr>
          <p:cNvPr id="5" name="Başlık 4">
            <a:extLst>
              <a:ext uri="{FF2B5EF4-FFF2-40B4-BE49-F238E27FC236}">
                <a16:creationId xmlns:a16="http://schemas.microsoft.com/office/drawing/2014/main" id="{607A4FAB-30AC-4334-9980-27DD848B5F98}"/>
              </a:ext>
            </a:extLst>
          </p:cNvPr>
          <p:cNvSpPr>
            <a:spLocks noGrp="1"/>
          </p:cNvSpPr>
          <p:nvPr>
            <p:ph type="title"/>
          </p:nvPr>
        </p:nvSpPr>
        <p:spPr/>
        <p:txBody>
          <a:bodyPr/>
          <a:lstStyle/>
          <a:p>
            <a:r>
              <a:rPr lang="en-US" dirty="0"/>
              <a:t>&lt;title&gt; Element</a:t>
            </a:r>
          </a:p>
        </p:txBody>
      </p:sp>
      <p:sp>
        <p:nvSpPr>
          <p:cNvPr id="7" name="Metin kutusu 6">
            <a:extLst>
              <a:ext uri="{FF2B5EF4-FFF2-40B4-BE49-F238E27FC236}">
                <a16:creationId xmlns:a16="http://schemas.microsoft.com/office/drawing/2014/main" id="{C7712C0A-38C9-47B5-BD8F-FE3B4C896468}"/>
              </a:ext>
            </a:extLst>
          </p:cNvPr>
          <p:cNvSpPr txBox="1"/>
          <p:nvPr/>
        </p:nvSpPr>
        <p:spPr>
          <a:xfrm>
            <a:off x="1676400" y="4267200"/>
            <a:ext cx="4602480" cy="92333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a:spAutoFit/>
          </a:bodyPr>
          <a:lstStyle/>
          <a:p>
            <a:r>
              <a:rPr lang="en-US" b="1" dirty="0"/>
              <a:t>&lt;head&gt;</a:t>
            </a:r>
          </a:p>
          <a:p>
            <a:r>
              <a:rPr lang="en-US" b="1" dirty="0"/>
              <a:t>&lt;title&gt;Page Title&lt;/title&gt;</a:t>
            </a:r>
          </a:p>
          <a:p>
            <a:r>
              <a:rPr lang="en-US" b="1" dirty="0"/>
              <a:t>&lt;/head&gt;</a:t>
            </a:r>
          </a:p>
        </p:txBody>
      </p:sp>
    </p:spTree>
    <p:extLst>
      <p:ext uri="{BB962C8B-B14F-4D97-AF65-F5344CB8AC3E}">
        <p14:creationId xmlns:p14="http://schemas.microsoft.com/office/powerpoint/2010/main" val="34257615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2837A898-113A-406A-95DB-B3B2C1601399}"/>
              </a:ext>
            </a:extLst>
          </p:cNvPr>
          <p:cNvSpPr>
            <a:spLocks noGrp="1"/>
          </p:cNvSpPr>
          <p:nvPr>
            <p:ph type="dt" sz="half" idx="10"/>
          </p:nvPr>
        </p:nvSpPr>
        <p:spPr/>
        <p:txBody>
          <a:bodyPr/>
          <a:lstStyle/>
          <a:p>
            <a:pPr>
              <a:defRPr/>
            </a:pPr>
            <a:r>
              <a:rPr lang="en-US"/>
              <a:t>19.02.2026</a:t>
            </a:r>
          </a:p>
        </p:txBody>
      </p:sp>
      <p:sp>
        <p:nvSpPr>
          <p:cNvPr id="3" name="Slayt Numarası Yer Tutucusu 2">
            <a:extLst>
              <a:ext uri="{FF2B5EF4-FFF2-40B4-BE49-F238E27FC236}">
                <a16:creationId xmlns:a16="http://schemas.microsoft.com/office/drawing/2014/main" id="{8301A7DF-1FA2-42E6-BFDC-72505562DBFE}"/>
              </a:ext>
            </a:extLst>
          </p:cNvPr>
          <p:cNvSpPr>
            <a:spLocks noGrp="1"/>
          </p:cNvSpPr>
          <p:nvPr>
            <p:ph type="sldNum" sz="quarter" idx="12"/>
          </p:nvPr>
        </p:nvSpPr>
        <p:spPr/>
        <p:txBody>
          <a:bodyPr/>
          <a:lstStyle/>
          <a:p>
            <a:pPr algn="l">
              <a:defRPr/>
            </a:pPr>
            <a:endParaRPr lang="en-US" sz="1400">
              <a:latin typeface="Times New Roman"/>
            </a:endParaRPr>
          </a:p>
          <a:p>
            <a:pPr>
              <a:defRPr/>
            </a:pPr>
            <a:fld id="{BF5C1183-B085-4070-A402-C03A3F977D3D}" type="slidenum">
              <a:rPr lang="en-US" smtClean="0"/>
              <a:pPr>
                <a:defRPr/>
              </a:pPr>
              <a:t>21</a:t>
            </a:fld>
            <a:endParaRPr lang="en-US" dirty="0"/>
          </a:p>
        </p:txBody>
      </p:sp>
      <p:sp>
        <p:nvSpPr>
          <p:cNvPr id="4" name="İçerik Yer Tutucusu 3">
            <a:extLst>
              <a:ext uri="{FF2B5EF4-FFF2-40B4-BE49-F238E27FC236}">
                <a16:creationId xmlns:a16="http://schemas.microsoft.com/office/drawing/2014/main" id="{8D035D38-B0FF-46E6-B16A-B09E26407645}"/>
              </a:ext>
            </a:extLst>
          </p:cNvPr>
          <p:cNvSpPr>
            <a:spLocks noGrp="1"/>
          </p:cNvSpPr>
          <p:nvPr>
            <p:ph sz="quarter" idx="13"/>
          </p:nvPr>
        </p:nvSpPr>
        <p:spPr>
          <a:xfrm>
            <a:off x="76200" y="1447801"/>
            <a:ext cx="8763000" cy="1143000"/>
          </a:xfrm>
        </p:spPr>
        <p:txBody>
          <a:bodyPr/>
          <a:lstStyle/>
          <a:p>
            <a:r>
              <a:rPr lang="en-US"/>
              <a:t> The &lt;style&gt; element is used to define internal style information for a</a:t>
            </a:r>
            <a:r>
              <a:rPr lang="tr-TR"/>
              <a:t> </a:t>
            </a:r>
            <a:r>
              <a:rPr lang="en-US"/>
              <a:t>single HTML page:</a:t>
            </a:r>
            <a:endParaRPr lang="en-US" dirty="0"/>
          </a:p>
        </p:txBody>
      </p:sp>
      <p:sp>
        <p:nvSpPr>
          <p:cNvPr id="5" name="Başlık 4">
            <a:extLst>
              <a:ext uri="{FF2B5EF4-FFF2-40B4-BE49-F238E27FC236}">
                <a16:creationId xmlns:a16="http://schemas.microsoft.com/office/drawing/2014/main" id="{2CC45F5C-A77B-4EEE-88E3-9A356C3887A6}"/>
              </a:ext>
            </a:extLst>
          </p:cNvPr>
          <p:cNvSpPr>
            <a:spLocks noGrp="1"/>
          </p:cNvSpPr>
          <p:nvPr>
            <p:ph type="title"/>
          </p:nvPr>
        </p:nvSpPr>
        <p:spPr/>
        <p:txBody>
          <a:bodyPr/>
          <a:lstStyle/>
          <a:p>
            <a:r>
              <a:rPr lang="en-US" dirty="0"/>
              <a:t>&lt;style&gt; Element</a:t>
            </a:r>
          </a:p>
        </p:txBody>
      </p:sp>
      <p:sp>
        <p:nvSpPr>
          <p:cNvPr id="7" name="Metin kutusu 6">
            <a:extLst>
              <a:ext uri="{FF2B5EF4-FFF2-40B4-BE49-F238E27FC236}">
                <a16:creationId xmlns:a16="http://schemas.microsoft.com/office/drawing/2014/main" id="{7AF57465-3715-4C04-956C-B71CF05D9E56}"/>
              </a:ext>
            </a:extLst>
          </p:cNvPr>
          <p:cNvSpPr txBox="1"/>
          <p:nvPr/>
        </p:nvSpPr>
        <p:spPr>
          <a:xfrm>
            <a:off x="1371600" y="3505200"/>
            <a:ext cx="5367528" cy="2308324"/>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a:spAutoFit/>
          </a:bodyPr>
          <a:lstStyle/>
          <a:p>
            <a:r>
              <a:rPr lang="en-US" b="1" dirty="0"/>
              <a:t>&lt;style&gt;</a:t>
            </a:r>
          </a:p>
          <a:p>
            <a:r>
              <a:rPr lang="en-US" b="1" dirty="0"/>
              <a:t>    body {</a:t>
            </a:r>
          </a:p>
          <a:p>
            <a:r>
              <a:rPr lang="en-US" b="1" dirty="0"/>
              <a:t>        background-color: </a:t>
            </a:r>
            <a:r>
              <a:rPr lang="en-US" b="1" dirty="0" err="1"/>
              <a:t>lightgray</a:t>
            </a:r>
            <a:r>
              <a:rPr lang="en-US" b="1" dirty="0"/>
              <a:t>;</a:t>
            </a:r>
          </a:p>
          <a:p>
            <a:r>
              <a:rPr lang="en-US" b="1" dirty="0"/>
              <a:t>    }</a:t>
            </a:r>
          </a:p>
          <a:p>
            <a:r>
              <a:rPr lang="en-US" b="1" dirty="0"/>
              <a:t>    h1 {</a:t>
            </a:r>
          </a:p>
          <a:p>
            <a:r>
              <a:rPr lang="en-US" b="1" dirty="0"/>
              <a:t>        color: green;</a:t>
            </a:r>
          </a:p>
          <a:p>
            <a:r>
              <a:rPr lang="en-US" b="1" dirty="0"/>
              <a:t>    }</a:t>
            </a:r>
          </a:p>
          <a:p>
            <a:r>
              <a:rPr lang="en-US" b="1" dirty="0"/>
              <a:t>&lt;/style&gt;</a:t>
            </a:r>
          </a:p>
        </p:txBody>
      </p:sp>
    </p:spTree>
    <p:extLst>
      <p:ext uri="{BB962C8B-B14F-4D97-AF65-F5344CB8AC3E}">
        <p14:creationId xmlns:p14="http://schemas.microsoft.com/office/powerpoint/2010/main" val="7406102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AAC5789-BDCD-4311-A2E0-5D5D46F10937}"/>
              </a:ext>
            </a:extLst>
          </p:cNvPr>
          <p:cNvSpPr>
            <a:spLocks noGrp="1"/>
          </p:cNvSpPr>
          <p:nvPr>
            <p:ph type="dt" sz="half" idx="10"/>
          </p:nvPr>
        </p:nvSpPr>
        <p:spPr/>
        <p:txBody>
          <a:bodyPr/>
          <a:lstStyle/>
          <a:p>
            <a:pPr>
              <a:defRPr/>
            </a:pPr>
            <a:r>
              <a:rPr lang="en-US"/>
              <a:t>19.02.2026</a:t>
            </a:r>
          </a:p>
        </p:txBody>
      </p:sp>
      <p:sp>
        <p:nvSpPr>
          <p:cNvPr id="3" name="Slayt Numarası Yer Tutucusu 2">
            <a:extLst>
              <a:ext uri="{FF2B5EF4-FFF2-40B4-BE49-F238E27FC236}">
                <a16:creationId xmlns:a16="http://schemas.microsoft.com/office/drawing/2014/main" id="{E39BC01F-665B-4AE0-88FC-4D00F27388E5}"/>
              </a:ext>
            </a:extLst>
          </p:cNvPr>
          <p:cNvSpPr>
            <a:spLocks noGrp="1"/>
          </p:cNvSpPr>
          <p:nvPr>
            <p:ph type="sldNum" sz="quarter" idx="12"/>
          </p:nvPr>
        </p:nvSpPr>
        <p:spPr/>
        <p:txBody>
          <a:bodyPr/>
          <a:lstStyle/>
          <a:p>
            <a:pPr algn="l">
              <a:defRPr/>
            </a:pPr>
            <a:endParaRPr lang="en-US" sz="1400">
              <a:latin typeface="Times New Roman"/>
            </a:endParaRPr>
          </a:p>
          <a:p>
            <a:pPr>
              <a:defRPr/>
            </a:pPr>
            <a:fld id="{BF5C1183-B085-4070-A402-C03A3F977D3D}" type="slidenum">
              <a:rPr lang="en-US" smtClean="0"/>
              <a:pPr>
                <a:defRPr/>
              </a:pPr>
              <a:t>22</a:t>
            </a:fld>
            <a:endParaRPr lang="en-US" dirty="0"/>
          </a:p>
        </p:txBody>
      </p:sp>
      <p:sp>
        <p:nvSpPr>
          <p:cNvPr id="4" name="İçerik Yer Tutucusu 3">
            <a:extLst>
              <a:ext uri="{FF2B5EF4-FFF2-40B4-BE49-F238E27FC236}">
                <a16:creationId xmlns:a16="http://schemas.microsoft.com/office/drawing/2014/main" id="{8E994500-E09B-4B70-BA36-574B34DD5102}"/>
              </a:ext>
            </a:extLst>
          </p:cNvPr>
          <p:cNvSpPr>
            <a:spLocks noGrp="1"/>
          </p:cNvSpPr>
          <p:nvPr>
            <p:ph sz="quarter" idx="13"/>
          </p:nvPr>
        </p:nvSpPr>
        <p:spPr>
          <a:xfrm>
            <a:off x="76200" y="1447801"/>
            <a:ext cx="8763000" cy="1600200"/>
          </a:xfrm>
        </p:spPr>
        <p:txBody>
          <a:bodyPr/>
          <a:lstStyle/>
          <a:p>
            <a:r>
              <a:rPr lang="en-US" dirty="0"/>
              <a:t>▪ The &lt;link&gt; element is used to link to external style sheets for </a:t>
            </a:r>
            <a:r>
              <a:rPr lang="tr-TR" dirty="0"/>
              <a:t> </a:t>
            </a:r>
            <a:r>
              <a:rPr lang="en-US" dirty="0"/>
              <a:t>examples CSS and JavaScript files.</a:t>
            </a:r>
          </a:p>
          <a:p>
            <a:r>
              <a:rPr lang="en-US" dirty="0"/>
              <a:t>▪ Example:</a:t>
            </a:r>
          </a:p>
        </p:txBody>
      </p:sp>
      <p:sp>
        <p:nvSpPr>
          <p:cNvPr id="5" name="Başlık 4">
            <a:extLst>
              <a:ext uri="{FF2B5EF4-FFF2-40B4-BE49-F238E27FC236}">
                <a16:creationId xmlns:a16="http://schemas.microsoft.com/office/drawing/2014/main" id="{2C5D8878-178C-4140-99F6-7486FD2CC4B6}"/>
              </a:ext>
            </a:extLst>
          </p:cNvPr>
          <p:cNvSpPr>
            <a:spLocks noGrp="1"/>
          </p:cNvSpPr>
          <p:nvPr>
            <p:ph type="title"/>
          </p:nvPr>
        </p:nvSpPr>
        <p:spPr/>
        <p:txBody>
          <a:bodyPr/>
          <a:lstStyle/>
          <a:p>
            <a:r>
              <a:rPr lang="en-US" dirty="0"/>
              <a:t>&lt;link&gt; Element</a:t>
            </a:r>
          </a:p>
        </p:txBody>
      </p:sp>
      <p:sp>
        <p:nvSpPr>
          <p:cNvPr id="7" name="Metin kutusu 6">
            <a:extLst>
              <a:ext uri="{FF2B5EF4-FFF2-40B4-BE49-F238E27FC236}">
                <a16:creationId xmlns:a16="http://schemas.microsoft.com/office/drawing/2014/main" id="{07E059DD-0344-49F3-A49F-6F8363D6D519}"/>
              </a:ext>
            </a:extLst>
          </p:cNvPr>
          <p:cNvSpPr txBox="1"/>
          <p:nvPr/>
        </p:nvSpPr>
        <p:spPr>
          <a:xfrm>
            <a:off x="1011936" y="3657600"/>
            <a:ext cx="5748528" cy="646331"/>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a:spAutoFit/>
          </a:bodyPr>
          <a:lstStyle/>
          <a:p>
            <a:r>
              <a:rPr lang="en-US" b="1" dirty="0"/>
              <a:t>&lt;link </a:t>
            </a:r>
            <a:r>
              <a:rPr lang="en-US" b="1" dirty="0" err="1"/>
              <a:t>rel</a:t>
            </a:r>
            <a:r>
              <a:rPr lang="en-US" b="1" dirty="0"/>
              <a:t>="stylesheet" </a:t>
            </a:r>
            <a:r>
              <a:rPr lang="en-US" b="1" dirty="0" err="1"/>
              <a:t>href</a:t>
            </a:r>
            <a:r>
              <a:rPr lang="en-US" b="1" dirty="0"/>
              <a:t>="mystyle.css"&gt;</a:t>
            </a:r>
          </a:p>
          <a:p>
            <a:r>
              <a:rPr lang="en-US" b="1" dirty="0"/>
              <a:t>&lt;script </a:t>
            </a:r>
            <a:r>
              <a:rPr lang="en-US" b="1" dirty="0" err="1"/>
              <a:t>src</a:t>
            </a:r>
            <a:r>
              <a:rPr lang="en-US" b="1" dirty="0"/>
              <a:t>="script.js" defer&gt;&lt;/script&gt;</a:t>
            </a:r>
          </a:p>
        </p:txBody>
      </p:sp>
    </p:spTree>
    <p:extLst>
      <p:ext uri="{BB962C8B-B14F-4D97-AF65-F5344CB8AC3E}">
        <p14:creationId xmlns:p14="http://schemas.microsoft.com/office/powerpoint/2010/main" val="16069519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5ACD04F4-BFC6-464C-90EA-DC90CF56C989}"/>
              </a:ext>
            </a:extLst>
          </p:cNvPr>
          <p:cNvSpPr>
            <a:spLocks noGrp="1"/>
          </p:cNvSpPr>
          <p:nvPr>
            <p:ph type="dt" sz="half" idx="10"/>
          </p:nvPr>
        </p:nvSpPr>
        <p:spPr/>
        <p:txBody>
          <a:bodyPr/>
          <a:lstStyle/>
          <a:p>
            <a:pPr>
              <a:defRPr/>
            </a:pPr>
            <a:r>
              <a:rPr lang="en-US"/>
              <a:t>19.02.2026</a:t>
            </a:r>
          </a:p>
        </p:txBody>
      </p:sp>
      <p:sp>
        <p:nvSpPr>
          <p:cNvPr id="3" name="Slayt Numarası Yer Tutucusu 2">
            <a:extLst>
              <a:ext uri="{FF2B5EF4-FFF2-40B4-BE49-F238E27FC236}">
                <a16:creationId xmlns:a16="http://schemas.microsoft.com/office/drawing/2014/main" id="{E5B57FC1-7DAF-4843-AB38-B1A065C693C2}"/>
              </a:ext>
            </a:extLst>
          </p:cNvPr>
          <p:cNvSpPr>
            <a:spLocks noGrp="1"/>
          </p:cNvSpPr>
          <p:nvPr>
            <p:ph type="sldNum" sz="quarter" idx="12"/>
          </p:nvPr>
        </p:nvSpPr>
        <p:spPr/>
        <p:txBody>
          <a:bodyPr/>
          <a:lstStyle/>
          <a:p>
            <a:pPr algn="l">
              <a:defRPr/>
            </a:pPr>
            <a:endParaRPr lang="en-US" sz="1400">
              <a:latin typeface="Times New Roman"/>
            </a:endParaRPr>
          </a:p>
          <a:p>
            <a:pPr>
              <a:defRPr/>
            </a:pPr>
            <a:fld id="{BF5C1183-B085-4070-A402-C03A3F977D3D}" type="slidenum">
              <a:rPr lang="en-US" smtClean="0"/>
              <a:pPr>
                <a:defRPr/>
              </a:pPr>
              <a:t>23</a:t>
            </a:fld>
            <a:endParaRPr lang="en-US" dirty="0"/>
          </a:p>
        </p:txBody>
      </p:sp>
      <p:sp>
        <p:nvSpPr>
          <p:cNvPr id="4" name="İçerik Yer Tutucusu 3">
            <a:extLst>
              <a:ext uri="{FF2B5EF4-FFF2-40B4-BE49-F238E27FC236}">
                <a16:creationId xmlns:a16="http://schemas.microsoft.com/office/drawing/2014/main" id="{469EE42A-3582-40F9-ACD2-49AFB185D3E4}"/>
              </a:ext>
            </a:extLst>
          </p:cNvPr>
          <p:cNvSpPr>
            <a:spLocks noGrp="1"/>
          </p:cNvSpPr>
          <p:nvPr>
            <p:ph sz="quarter" idx="13"/>
          </p:nvPr>
        </p:nvSpPr>
        <p:spPr>
          <a:xfrm>
            <a:off x="76200" y="1266111"/>
            <a:ext cx="8763000" cy="609600"/>
          </a:xfrm>
        </p:spPr>
        <p:txBody>
          <a:bodyPr vert="horz" lIns="91440" tIns="45720" rIns="91440" bIns="45720" rtlCol="0">
            <a:normAutofit/>
          </a:bodyPr>
          <a:lstStyle/>
          <a:p>
            <a:r>
              <a:rPr lang="en-US" dirty="0"/>
              <a:t>▪ Charset Meta Tag: Define the character set used:</a:t>
            </a:r>
          </a:p>
        </p:txBody>
      </p:sp>
      <p:sp>
        <p:nvSpPr>
          <p:cNvPr id="5" name="Başlık 4">
            <a:extLst>
              <a:ext uri="{FF2B5EF4-FFF2-40B4-BE49-F238E27FC236}">
                <a16:creationId xmlns:a16="http://schemas.microsoft.com/office/drawing/2014/main" id="{DBEC7393-05AB-451E-87D1-9706FD992E81}"/>
              </a:ext>
            </a:extLst>
          </p:cNvPr>
          <p:cNvSpPr>
            <a:spLocks noGrp="1"/>
          </p:cNvSpPr>
          <p:nvPr>
            <p:ph type="title"/>
          </p:nvPr>
        </p:nvSpPr>
        <p:spPr/>
        <p:txBody>
          <a:bodyPr/>
          <a:lstStyle/>
          <a:p>
            <a:r>
              <a:rPr lang="en-US" dirty="0"/>
              <a:t>&lt;meta&gt; Element</a:t>
            </a:r>
          </a:p>
        </p:txBody>
      </p:sp>
      <p:sp>
        <p:nvSpPr>
          <p:cNvPr id="7" name="Metin kutusu 6">
            <a:extLst>
              <a:ext uri="{FF2B5EF4-FFF2-40B4-BE49-F238E27FC236}">
                <a16:creationId xmlns:a16="http://schemas.microsoft.com/office/drawing/2014/main" id="{2FDB3219-6519-435F-8927-E02E674A2EB4}"/>
              </a:ext>
            </a:extLst>
          </p:cNvPr>
          <p:cNvSpPr txBox="1"/>
          <p:nvPr/>
        </p:nvSpPr>
        <p:spPr>
          <a:xfrm>
            <a:off x="51816" y="2272557"/>
            <a:ext cx="7543800" cy="609600"/>
          </a:xfrm>
          <a:prstGeom prst="rect">
            <a:avLst/>
          </a:prstGeom>
        </p:spPr>
        <p:txBody>
          <a:bodyPr vert="horz" lIns="91440" tIns="45720" rIns="91440" bIns="45720" rtlCol="0">
            <a:noAutofit/>
          </a:bodyPr>
          <a:lstStyle>
            <a:lvl1pPr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1pPr>
            <a:lvl2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2pPr>
            <a:lvl3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3pPr>
            <a:lvl4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4pPr>
            <a:lvl5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r>
              <a:rPr lang="en-US" dirty="0"/>
              <a:t>▪ Description Meta Tag: Define a description of your web page:</a:t>
            </a:r>
          </a:p>
        </p:txBody>
      </p:sp>
      <p:sp>
        <p:nvSpPr>
          <p:cNvPr id="9" name="Metin kutusu 8">
            <a:extLst>
              <a:ext uri="{FF2B5EF4-FFF2-40B4-BE49-F238E27FC236}">
                <a16:creationId xmlns:a16="http://schemas.microsoft.com/office/drawing/2014/main" id="{E42F7504-9972-4331-9CF6-D19FD265BC00}"/>
              </a:ext>
            </a:extLst>
          </p:cNvPr>
          <p:cNvSpPr txBox="1"/>
          <p:nvPr/>
        </p:nvSpPr>
        <p:spPr>
          <a:xfrm>
            <a:off x="51816" y="3449532"/>
            <a:ext cx="7772400" cy="545794"/>
          </a:xfrm>
          <a:prstGeom prst="rect">
            <a:avLst/>
          </a:prstGeom>
        </p:spPr>
        <p:txBody>
          <a:bodyPr vert="horz" lIns="91440" tIns="45720" rIns="91440" bIns="45720" rtlCol="0">
            <a:normAutofit/>
          </a:bodyPr>
          <a:lstStyle>
            <a:lvl1pPr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1pPr>
            <a:lvl2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2pPr>
            <a:lvl3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3pPr>
            <a:lvl4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4pPr>
            <a:lvl5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r>
              <a:rPr lang="en-US" dirty="0"/>
              <a:t> Keywords Meta Tag: Define keywords for search engines:</a:t>
            </a:r>
          </a:p>
        </p:txBody>
      </p:sp>
      <p:sp>
        <p:nvSpPr>
          <p:cNvPr id="11" name="Metin kutusu 10">
            <a:extLst>
              <a:ext uri="{FF2B5EF4-FFF2-40B4-BE49-F238E27FC236}">
                <a16:creationId xmlns:a16="http://schemas.microsoft.com/office/drawing/2014/main" id="{7D742018-4194-47A2-87FF-F7C2314968D7}"/>
              </a:ext>
            </a:extLst>
          </p:cNvPr>
          <p:cNvSpPr txBox="1"/>
          <p:nvPr/>
        </p:nvSpPr>
        <p:spPr>
          <a:xfrm>
            <a:off x="390144" y="1824936"/>
            <a:ext cx="4602480" cy="369332"/>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a:spAutoFit/>
          </a:bodyPr>
          <a:lstStyle>
            <a:defPPr>
              <a:defRPr lang="tr-TR"/>
            </a:defPPr>
            <a:lvl1pPr>
              <a:defRPr b="1"/>
            </a:lvl1pPr>
          </a:lstStyle>
          <a:p>
            <a:r>
              <a:rPr lang="en-US" dirty="0"/>
              <a:t>&lt;meta charset="UTF-8"&gt;</a:t>
            </a:r>
          </a:p>
        </p:txBody>
      </p:sp>
      <p:sp>
        <p:nvSpPr>
          <p:cNvPr id="13" name="Metin kutusu 12">
            <a:extLst>
              <a:ext uri="{FF2B5EF4-FFF2-40B4-BE49-F238E27FC236}">
                <a16:creationId xmlns:a16="http://schemas.microsoft.com/office/drawing/2014/main" id="{A13772B8-5126-4FA3-95B6-61C50A4F93F5}"/>
              </a:ext>
            </a:extLst>
          </p:cNvPr>
          <p:cNvSpPr txBox="1"/>
          <p:nvPr/>
        </p:nvSpPr>
        <p:spPr>
          <a:xfrm>
            <a:off x="402336" y="2810776"/>
            <a:ext cx="4602480" cy="646331"/>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a:spAutoFit/>
          </a:bodyPr>
          <a:lstStyle>
            <a:defPPr>
              <a:defRPr lang="tr-TR"/>
            </a:defPPr>
            <a:lvl1pPr>
              <a:defRPr b="1"/>
            </a:lvl1pPr>
          </a:lstStyle>
          <a:p>
            <a:r>
              <a:rPr lang="en-US" dirty="0"/>
              <a:t>&lt;meta name="description“ </a:t>
            </a:r>
          </a:p>
          <a:p>
            <a:r>
              <a:rPr lang="en-US" dirty="0"/>
              <a:t>content="Free Web tutorials"&gt;</a:t>
            </a:r>
          </a:p>
        </p:txBody>
      </p:sp>
      <p:sp>
        <p:nvSpPr>
          <p:cNvPr id="15" name="Metin kutusu 14">
            <a:extLst>
              <a:ext uri="{FF2B5EF4-FFF2-40B4-BE49-F238E27FC236}">
                <a16:creationId xmlns:a16="http://schemas.microsoft.com/office/drawing/2014/main" id="{D7470B89-B949-439F-B9C3-E84B589A4128}"/>
              </a:ext>
            </a:extLst>
          </p:cNvPr>
          <p:cNvSpPr txBox="1"/>
          <p:nvPr/>
        </p:nvSpPr>
        <p:spPr>
          <a:xfrm>
            <a:off x="381000" y="3995326"/>
            <a:ext cx="7586472" cy="369332"/>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a:spAutoFit/>
          </a:bodyPr>
          <a:lstStyle>
            <a:defPPr>
              <a:defRPr lang="tr-TR"/>
            </a:defPPr>
            <a:lvl1pPr>
              <a:defRPr b="1"/>
            </a:lvl1pPr>
          </a:lstStyle>
          <a:p>
            <a:r>
              <a:rPr lang="en-US" dirty="0"/>
              <a:t>&lt;meta name="keywords" content="HTML, CSS,</a:t>
            </a:r>
            <a:r>
              <a:rPr lang="tr-TR" dirty="0"/>
              <a:t> </a:t>
            </a:r>
            <a:r>
              <a:rPr lang="en-US" dirty="0"/>
              <a:t>XML, JavaScript"&gt;</a:t>
            </a:r>
          </a:p>
        </p:txBody>
      </p:sp>
      <p:sp>
        <p:nvSpPr>
          <p:cNvPr id="16" name="İçerik Yer Tutucusu 3">
            <a:extLst>
              <a:ext uri="{FF2B5EF4-FFF2-40B4-BE49-F238E27FC236}">
                <a16:creationId xmlns:a16="http://schemas.microsoft.com/office/drawing/2014/main" id="{3A508BA0-D697-4371-893D-42D5D904DF88}"/>
              </a:ext>
            </a:extLst>
          </p:cNvPr>
          <p:cNvSpPr txBox="1">
            <a:spLocks/>
          </p:cNvSpPr>
          <p:nvPr/>
        </p:nvSpPr>
        <p:spPr>
          <a:xfrm>
            <a:off x="304800" y="4519648"/>
            <a:ext cx="8763000" cy="609600"/>
          </a:xfrm>
          <a:prstGeom prst="rect">
            <a:avLst/>
          </a:prstGeom>
        </p:spPr>
        <p:txBody>
          <a:bodyPr vert="horz" lIns="91440" tIns="45720" rIns="91440" bIns="45720" rtlCol="0">
            <a:normAutofit/>
          </a:bodyPr>
          <a:lstStyle>
            <a:lvl1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1pPr>
            <a:lvl2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2pPr>
            <a:lvl3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3pPr>
            <a:lvl4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4pPr>
            <a:lvl5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dirty="0"/>
              <a:t>▪ Author Meta Tag: Define the author of a page:</a:t>
            </a:r>
          </a:p>
        </p:txBody>
      </p:sp>
      <p:sp>
        <p:nvSpPr>
          <p:cNvPr id="17" name="İçerik Yer Tutucusu 3">
            <a:extLst>
              <a:ext uri="{FF2B5EF4-FFF2-40B4-BE49-F238E27FC236}">
                <a16:creationId xmlns:a16="http://schemas.microsoft.com/office/drawing/2014/main" id="{D9C40147-7A89-484E-9DF2-8FC13E53E725}"/>
              </a:ext>
            </a:extLst>
          </p:cNvPr>
          <p:cNvSpPr txBox="1">
            <a:spLocks/>
          </p:cNvSpPr>
          <p:nvPr/>
        </p:nvSpPr>
        <p:spPr>
          <a:xfrm>
            <a:off x="304800" y="5348770"/>
            <a:ext cx="8763000" cy="609600"/>
          </a:xfrm>
          <a:prstGeom prst="rect">
            <a:avLst/>
          </a:prstGeom>
        </p:spPr>
        <p:txBody>
          <a:bodyPr vert="horz" lIns="91440" tIns="45720" rIns="91440" bIns="45720" rtlCol="0">
            <a:normAutofit/>
          </a:bodyPr>
          <a:lstStyle>
            <a:lvl1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1pPr>
            <a:lvl2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2pPr>
            <a:lvl3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3pPr>
            <a:lvl4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4pPr>
            <a:lvl5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dirty="0"/>
              <a:t>▪ Refresh Meta Tag: Refresh document every 30 seconds:</a:t>
            </a:r>
          </a:p>
        </p:txBody>
      </p:sp>
      <p:sp>
        <p:nvSpPr>
          <p:cNvPr id="18" name="Metin kutusu 17">
            <a:extLst>
              <a:ext uri="{FF2B5EF4-FFF2-40B4-BE49-F238E27FC236}">
                <a16:creationId xmlns:a16="http://schemas.microsoft.com/office/drawing/2014/main" id="{653C54E0-B574-4F58-AF7E-F41DF08FBAB7}"/>
              </a:ext>
            </a:extLst>
          </p:cNvPr>
          <p:cNvSpPr txBox="1"/>
          <p:nvPr/>
        </p:nvSpPr>
        <p:spPr>
          <a:xfrm>
            <a:off x="381000" y="5054343"/>
            <a:ext cx="7586472" cy="369332"/>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a:spAutoFit/>
          </a:bodyPr>
          <a:lstStyle>
            <a:defPPr>
              <a:defRPr lang="tr-TR"/>
            </a:defPPr>
            <a:lvl1pPr>
              <a:defRPr b="1"/>
            </a:lvl1pPr>
          </a:lstStyle>
          <a:p>
            <a:r>
              <a:rPr lang="en-US" dirty="0"/>
              <a:t>&lt;meta name="author" content="John Doe"&gt;</a:t>
            </a:r>
          </a:p>
        </p:txBody>
      </p:sp>
      <p:sp>
        <p:nvSpPr>
          <p:cNvPr id="19" name="Metin kutusu 18">
            <a:extLst>
              <a:ext uri="{FF2B5EF4-FFF2-40B4-BE49-F238E27FC236}">
                <a16:creationId xmlns:a16="http://schemas.microsoft.com/office/drawing/2014/main" id="{446B3B71-6869-4727-B2CE-BD40A77B743B}"/>
              </a:ext>
            </a:extLst>
          </p:cNvPr>
          <p:cNvSpPr txBox="1"/>
          <p:nvPr/>
        </p:nvSpPr>
        <p:spPr>
          <a:xfrm>
            <a:off x="417576" y="5916378"/>
            <a:ext cx="7586472" cy="369332"/>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a:spAutoFit/>
          </a:bodyPr>
          <a:lstStyle>
            <a:defPPr>
              <a:defRPr lang="tr-TR"/>
            </a:defPPr>
            <a:lvl1pPr>
              <a:defRPr b="1"/>
            </a:lvl1pPr>
          </a:lstStyle>
          <a:p>
            <a:r>
              <a:rPr lang="en-US" dirty="0"/>
              <a:t>&lt;meta http-</a:t>
            </a:r>
            <a:r>
              <a:rPr lang="en-US" dirty="0" err="1"/>
              <a:t>equiv</a:t>
            </a:r>
            <a:r>
              <a:rPr lang="en-US" dirty="0"/>
              <a:t>="refresh" content="30"&gt;</a:t>
            </a:r>
          </a:p>
        </p:txBody>
      </p:sp>
    </p:spTree>
    <p:extLst>
      <p:ext uri="{BB962C8B-B14F-4D97-AF65-F5344CB8AC3E}">
        <p14:creationId xmlns:p14="http://schemas.microsoft.com/office/powerpoint/2010/main" val="26976487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62B8152-2A62-4811-86B4-0D459CE792DF}"/>
              </a:ext>
            </a:extLst>
          </p:cNvPr>
          <p:cNvSpPr>
            <a:spLocks noGrp="1"/>
          </p:cNvSpPr>
          <p:nvPr>
            <p:ph type="dt" sz="half" idx="10"/>
          </p:nvPr>
        </p:nvSpPr>
        <p:spPr/>
        <p:txBody>
          <a:bodyPr/>
          <a:lstStyle/>
          <a:p>
            <a:pPr>
              <a:defRPr/>
            </a:pPr>
            <a:r>
              <a:rPr lang="en-US"/>
              <a:t>19.02.2026</a:t>
            </a:r>
          </a:p>
        </p:txBody>
      </p:sp>
      <p:sp>
        <p:nvSpPr>
          <p:cNvPr id="3" name="Slayt Numarası Yer Tutucusu 2">
            <a:extLst>
              <a:ext uri="{FF2B5EF4-FFF2-40B4-BE49-F238E27FC236}">
                <a16:creationId xmlns:a16="http://schemas.microsoft.com/office/drawing/2014/main" id="{C0BEED18-8124-4A4C-8213-253EFC308A3F}"/>
              </a:ext>
            </a:extLst>
          </p:cNvPr>
          <p:cNvSpPr>
            <a:spLocks noGrp="1"/>
          </p:cNvSpPr>
          <p:nvPr>
            <p:ph type="sldNum" sz="quarter" idx="12"/>
          </p:nvPr>
        </p:nvSpPr>
        <p:spPr/>
        <p:txBody>
          <a:bodyPr/>
          <a:lstStyle/>
          <a:p>
            <a:pPr algn="l">
              <a:defRPr/>
            </a:pPr>
            <a:endParaRPr lang="en-US" sz="1400">
              <a:latin typeface="Times New Roman"/>
            </a:endParaRPr>
          </a:p>
          <a:p>
            <a:pPr>
              <a:defRPr/>
            </a:pPr>
            <a:fld id="{BF5C1183-B085-4070-A402-C03A3F977D3D}" type="slidenum">
              <a:rPr lang="en-US" smtClean="0"/>
              <a:pPr>
                <a:defRPr/>
              </a:pPr>
              <a:t>24</a:t>
            </a:fld>
            <a:endParaRPr lang="en-US" dirty="0"/>
          </a:p>
        </p:txBody>
      </p:sp>
      <p:sp>
        <p:nvSpPr>
          <p:cNvPr id="4" name="İçerik Yer Tutucusu 3">
            <a:extLst>
              <a:ext uri="{FF2B5EF4-FFF2-40B4-BE49-F238E27FC236}">
                <a16:creationId xmlns:a16="http://schemas.microsoft.com/office/drawing/2014/main" id="{5C280BA8-D8F5-496C-9383-D5D1CC689E18}"/>
              </a:ext>
            </a:extLst>
          </p:cNvPr>
          <p:cNvSpPr>
            <a:spLocks noGrp="1"/>
          </p:cNvSpPr>
          <p:nvPr>
            <p:ph sz="quarter" idx="13"/>
          </p:nvPr>
        </p:nvSpPr>
        <p:spPr>
          <a:xfrm>
            <a:off x="304800" y="1815111"/>
            <a:ext cx="8534400" cy="3903504"/>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a:spAutoFit/>
          </a:bodyPr>
          <a:lstStyle/>
          <a:p>
            <a:pPr defTabSz="914400"/>
            <a:r>
              <a:rPr lang="en-US" sz="2800" b="1" dirty="0">
                <a:solidFill>
                  <a:schemeClr val="tx1"/>
                </a:solidFill>
                <a:latin typeface="+mn-lt"/>
                <a:cs typeface="+mn-cs"/>
              </a:rPr>
              <a:t>&lt;meta charset="UTF-8"&gt;</a:t>
            </a:r>
          </a:p>
          <a:p>
            <a:pPr defTabSz="914400"/>
            <a:r>
              <a:rPr lang="en-US" sz="2800" b="1" dirty="0">
                <a:solidFill>
                  <a:schemeClr val="tx1"/>
                </a:solidFill>
                <a:latin typeface="+mn-lt"/>
                <a:cs typeface="+mn-cs"/>
              </a:rPr>
              <a:t>&lt;meta name="description" content="Free </a:t>
            </a:r>
          </a:p>
          <a:p>
            <a:pPr defTabSz="914400"/>
            <a:r>
              <a:rPr lang="en-US" sz="2800" b="1" dirty="0">
                <a:solidFill>
                  <a:schemeClr val="tx1"/>
                </a:solidFill>
                <a:latin typeface="+mn-lt"/>
                <a:cs typeface="+mn-cs"/>
              </a:rPr>
              <a:t>Web tutorials"&gt;</a:t>
            </a:r>
          </a:p>
          <a:p>
            <a:pPr defTabSz="914400"/>
            <a:r>
              <a:rPr lang="en-US" sz="2800" b="1" dirty="0">
                <a:solidFill>
                  <a:schemeClr val="tx1"/>
                </a:solidFill>
                <a:latin typeface="+mn-lt"/>
                <a:cs typeface="+mn-cs"/>
              </a:rPr>
              <a:t>&lt;meta name="keywords" content="HTML,CSS,X</a:t>
            </a:r>
          </a:p>
          <a:p>
            <a:pPr defTabSz="914400"/>
            <a:r>
              <a:rPr lang="en-US" sz="2800" b="1" dirty="0" err="1">
                <a:solidFill>
                  <a:schemeClr val="tx1"/>
                </a:solidFill>
                <a:latin typeface="+mn-lt"/>
                <a:cs typeface="+mn-cs"/>
              </a:rPr>
              <a:t>ML</a:t>
            </a:r>
            <a:r>
              <a:rPr lang="en-US" sz="2800" b="1" err="1">
                <a:solidFill>
                  <a:schemeClr val="tx1"/>
                </a:solidFill>
                <a:latin typeface="+mn-lt"/>
                <a:cs typeface="+mn-cs"/>
              </a:rPr>
              <a:t>,</a:t>
            </a:r>
            <a:r>
              <a:rPr lang="en-US" sz="2800" b="1">
                <a:solidFill>
                  <a:schemeClr val="tx1"/>
                </a:solidFill>
                <a:latin typeface="+mn-lt"/>
                <a:cs typeface="+mn-cs"/>
              </a:rPr>
              <a:t>JavaScript</a:t>
            </a:r>
            <a:r>
              <a:rPr lang="en-US" sz="2800" b="1" dirty="0">
                <a:solidFill>
                  <a:schemeClr val="tx1"/>
                </a:solidFill>
                <a:latin typeface="+mn-lt"/>
                <a:cs typeface="+mn-cs"/>
              </a:rPr>
              <a:t>"&gt;</a:t>
            </a:r>
          </a:p>
          <a:p>
            <a:pPr defTabSz="914400"/>
            <a:r>
              <a:rPr lang="en-US" sz="2800" b="1" dirty="0">
                <a:solidFill>
                  <a:schemeClr val="tx1"/>
                </a:solidFill>
                <a:latin typeface="+mn-lt"/>
                <a:cs typeface="+mn-cs"/>
              </a:rPr>
              <a:t>&lt;meta name="author" content="John </a:t>
            </a:r>
            <a:r>
              <a:rPr lang="en-US" sz="2800" b="1">
                <a:solidFill>
                  <a:schemeClr val="tx1"/>
                </a:solidFill>
                <a:latin typeface="+mn-lt"/>
                <a:cs typeface="+mn-cs"/>
              </a:rPr>
              <a:t>Doe"&gt;</a:t>
            </a:r>
            <a:endParaRPr lang="en-US" sz="2800" b="1" dirty="0">
              <a:solidFill>
                <a:schemeClr val="tx1"/>
              </a:solidFill>
              <a:latin typeface="+mn-lt"/>
              <a:cs typeface="+mn-cs"/>
            </a:endParaRPr>
          </a:p>
        </p:txBody>
      </p:sp>
      <p:sp>
        <p:nvSpPr>
          <p:cNvPr id="5" name="Başlık 4">
            <a:extLst>
              <a:ext uri="{FF2B5EF4-FFF2-40B4-BE49-F238E27FC236}">
                <a16:creationId xmlns:a16="http://schemas.microsoft.com/office/drawing/2014/main" id="{7D2C9885-AEF6-4C9A-87A5-D45DA275B3B1}"/>
              </a:ext>
            </a:extLst>
          </p:cNvPr>
          <p:cNvSpPr>
            <a:spLocks noGrp="1"/>
          </p:cNvSpPr>
          <p:nvPr>
            <p:ph type="title"/>
          </p:nvPr>
        </p:nvSpPr>
        <p:spPr/>
        <p:txBody>
          <a:bodyPr/>
          <a:lstStyle/>
          <a:p>
            <a:r>
              <a:rPr lang="en-US" dirty="0"/>
              <a:t>Example of &lt;meta&gt; tags:</a:t>
            </a:r>
          </a:p>
        </p:txBody>
      </p:sp>
    </p:spTree>
    <p:extLst>
      <p:ext uri="{BB962C8B-B14F-4D97-AF65-F5344CB8AC3E}">
        <p14:creationId xmlns:p14="http://schemas.microsoft.com/office/powerpoint/2010/main" val="13267951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882ADE0-0846-4398-8640-2A8A92500961}"/>
              </a:ext>
            </a:extLst>
          </p:cNvPr>
          <p:cNvSpPr>
            <a:spLocks noGrp="1"/>
          </p:cNvSpPr>
          <p:nvPr>
            <p:ph type="dt" sz="half" idx="10"/>
          </p:nvPr>
        </p:nvSpPr>
        <p:spPr/>
        <p:txBody>
          <a:bodyPr/>
          <a:lstStyle/>
          <a:p>
            <a:pPr>
              <a:defRPr/>
            </a:pPr>
            <a:r>
              <a:rPr lang="en-US"/>
              <a:t>19.02.2026</a:t>
            </a:r>
          </a:p>
        </p:txBody>
      </p:sp>
      <p:sp>
        <p:nvSpPr>
          <p:cNvPr id="3" name="Slayt Numarası Yer Tutucusu 2">
            <a:extLst>
              <a:ext uri="{FF2B5EF4-FFF2-40B4-BE49-F238E27FC236}">
                <a16:creationId xmlns:a16="http://schemas.microsoft.com/office/drawing/2014/main" id="{E68992E5-66A1-4DA7-9713-F7C2472C8A55}"/>
              </a:ext>
            </a:extLst>
          </p:cNvPr>
          <p:cNvSpPr>
            <a:spLocks noGrp="1"/>
          </p:cNvSpPr>
          <p:nvPr>
            <p:ph type="sldNum" sz="quarter" idx="12"/>
          </p:nvPr>
        </p:nvSpPr>
        <p:spPr/>
        <p:txBody>
          <a:bodyPr/>
          <a:lstStyle/>
          <a:p>
            <a:pPr algn="l">
              <a:defRPr/>
            </a:pPr>
            <a:endParaRPr lang="en-US" sz="1400">
              <a:latin typeface="Times New Roman"/>
            </a:endParaRPr>
          </a:p>
          <a:p>
            <a:pPr>
              <a:defRPr/>
            </a:pPr>
            <a:fld id="{BF5C1183-B085-4070-A402-C03A3F977D3D}" type="slidenum">
              <a:rPr lang="en-US" smtClean="0"/>
              <a:pPr>
                <a:defRPr/>
              </a:pPr>
              <a:t>25</a:t>
            </a:fld>
            <a:endParaRPr lang="en-US" dirty="0"/>
          </a:p>
        </p:txBody>
      </p:sp>
      <p:sp>
        <p:nvSpPr>
          <p:cNvPr id="4" name="İçerik Yer Tutucusu 3">
            <a:extLst>
              <a:ext uri="{FF2B5EF4-FFF2-40B4-BE49-F238E27FC236}">
                <a16:creationId xmlns:a16="http://schemas.microsoft.com/office/drawing/2014/main" id="{818BBAC5-006F-441D-A76C-E083FDBA9859}"/>
              </a:ext>
            </a:extLst>
          </p:cNvPr>
          <p:cNvSpPr>
            <a:spLocks noGrp="1"/>
          </p:cNvSpPr>
          <p:nvPr>
            <p:ph sz="quarter" idx="13"/>
          </p:nvPr>
        </p:nvSpPr>
        <p:spPr>
          <a:xfrm>
            <a:off x="76200" y="1447801"/>
            <a:ext cx="8763000" cy="2895600"/>
          </a:xfrm>
        </p:spPr>
        <p:txBody>
          <a:bodyPr/>
          <a:lstStyle/>
          <a:p>
            <a:r>
              <a:rPr lang="en-US" dirty="0"/>
              <a:t> HTML5 introduced a method to let web designers take control over the viewport, through the &lt;meta&gt; tag. </a:t>
            </a:r>
          </a:p>
          <a:p>
            <a:r>
              <a:rPr lang="en-US" dirty="0"/>
              <a:t>• The viewport is the user's visible area of a web page. </a:t>
            </a:r>
          </a:p>
          <a:p>
            <a:r>
              <a:rPr lang="en-US" dirty="0"/>
              <a:t>• It varies with the device, and will be smaller on a mobile phone than on a computer screen. </a:t>
            </a:r>
          </a:p>
          <a:p>
            <a:r>
              <a:rPr lang="en-US" dirty="0"/>
              <a:t>• To include viewport element in all web pages:</a:t>
            </a:r>
          </a:p>
        </p:txBody>
      </p:sp>
      <p:sp>
        <p:nvSpPr>
          <p:cNvPr id="5" name="Başlık 4">
            <a:extLst>
              <a:ext uri="{FF2B5EF4-FFF2-40B4-BE49-F238E27FC236}">
                <a16:creationId xmlns:a16="http://schemas.microsoft.com/office/drawing/2014/main" id="{703F638F-838C-4D54-B9B1-7A4734C5D28A}"/>
              </a:ext>
            </a:extLst>
          </p:cNvPr>
          <p:cNvSpPr>
            <a:spLocks noGrp="1"/>
          </p:cNvSpPr>
          <p:nvPr>
            <p:ph type="title"/>
          </p:nvPr>
        </p:nvSpPr>
        <p:spPr>
          <a:xfrm>
            <a:off x="228600" y="0"/>
            <a:ext cx="7162800" cy="1030289"/>
          </a:xfrm>
        </p:spPr>
        <p:txBody>
          <a:bodyPr/>
          <a:lstStyle/>
          <a:p>
            <a:r>
              <a:rPr lang="en-US" dirty="0"/>
              <a:t>Viewport Meta Tag: Setting The Viewport</a:t>
            </a:r>
          </a:p>
        </p:txBody>
      </p:sp>
      <p:sp>
        <p:nvSpPr>
          <p:cNvPr id="6" name="Metin kutusu 5">
            <a:extLst>
              <a:ext uri="{FF2B5EF4-FFF2-40B4-BE49-F238E27FC236}">
                <a16:creationId xmlns:a16="http://schemas.microsoft.com/office/drawing/2014/main" id="{1BF58139-F190-4FB1-8AC2-1BE2F7FEC170}"/>
              </a:ext>
            </a:extLst>
          </p:cNvPr>
          <p:cNvSpPr txBox="1"/>
          <p:nvPr/>
        </p:nvSpPr>
        <p:spPr>
          <a:xfrm>
            <a:off x="100584" y="5087033"/>
            <a:ext cx="8205216" cy="369332"/>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a:spAutoFit/>
          </a:bodyPr>
          <a:lstStyle>
            <a:defPPr>
              <a:defRPr lang="tr-TR"/>
            </a:defPPr>
            <a:lvl1pPr>
              <a:defRPr b="1"/>
            </a:lvl1pPr>
          </a:lstStyle>
          <a:p>
            <a:r>
              <a:rPr lang="en-US" dirty="0"/>
              <a:t>&lt;meta name="viewport" content="width=device-width, initial-scale=1.0"&gt;</a:t>
            </a:r>
          </a:p>
        </p:txBody>
      </p:sp>
    </p:spTree>
    <p:extLst>
      <p:ext uri="{BB962C8B-B14F-4D97-AF65-F5344CB8AC3E}">
        <p14:creationId xmlns:p14="http://schemas.microsoft.com/office/powerpoint/2010/main" val="21052146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2E493FA3-66DB-492E-B737-401F273FAFE6}"/>
              </a:ext>
            </a:extLst>
          </p:cNvPr>
          <p:cNvSpPr>
            <a:spLocks noGrp="1"/>
          </p:cNvSpPr>
          <p:nvPr>
            <p:ph type="dt" sz="half" idx="10"/>
          </p:nvPr>
        </p:nvSpPr>
        <p:spPr/>
        <p:txBody>
          <a:bodyPr/>
          <a:lstStyle/>
          <a:p>
            <a:pPr>
              <a:defRPr/>
            </a:pPr>
            <a:r>
              <a:rPr lang="en-US"/>
              <a:t>19.02.2026</a:t>
            </a:r>
          </a:p>
        </p:txBody>
      </p:sp>
      <p:sp>
        <p:nvSpPr>
          <p:cNvPr id="3" name="Slayt Numarası Yer Tutucusu 2">
            <a:extLst>
              <a:ext uri="{FF2B5EF4-FFF2-40B4-BE49-F238E27FC236}">
                <a16:creationId xmlns:a16="http://schemas.microsoft.com/office/drawing/2014/main" id="{3006112A-CC17-4AF0-8751-5079F4F1B6C1}"/>
              </a:ext>
            </a:extLst>
          </p:cNvPr>
          <p:cNvSpPr>
            <a:spLocks noGrp="1"/>
          </p:cNvSpPr>
          <p:nvPr>
            <p:ph type="sldNum" sz="quarter" idx="12"/>
          </p:nvPr>
        </p:nvSpPr>
        <p:spPr/>
        <p:txBody>
          <a:bodyPr/>
          <a:lstStyle/>
          <a:p>
            <a:pPr algn="l">
              <a:defRPr/>
            </a:pPr>
            <a:endParaRPr lang="en-US" sz="1400">
              <a:latin typeface="Times New Roman"/>
            </a:endParaRPr>
          </a:p>
          <a:p>
            <a:pPr>
              <a:defRPr/>
            </a:pPr>
            <a:fld id="{BF5C1183-B085-4070-A402-C03A3F977D3D}" type="slidenum">
              <a:rPr lang="en-US" smtClean="0"/>
              <a:pPr>
                <a:defRPr/>
              </a:pPr>
              <a:t>26</a:t>
            </a:fld>
            <a:endParaRPr lang="en-US" dirty="0"/>
          </a:p>
        </p:txBody>
      </p:sp>
      <p:sp>
        <p:nvSpPr>
          <p:cNvPr id="4" name="İçerik Yer Tutucusu 3">
            <a:extLst>
              <a:ext uri="{FF2B5EF4-FFF2-40B4-BE49-F238E27FC236}">
                <a16:creationId xmlns:a16="http://schemas.microsoft.com/office/drawing/2014/main" id="{C84B0ADE-9B98-48BA-9C35-7815A1386C30}"/>
              </a:ext>
            </a:extLst>
          </p:cNvPr>
          <p:cNvSpPr>
            <a:spLocks noGrp="1"/>
          </p:cNvSpPr>
          <p:nvPr>
            <p:ph sz="quarter" idx="13"/>
          </p:nvPr>
        </p:nvSpPr>
        <p:spPr>
          <a:xfrm>
            <a:off x="76200" y="2362200"/>
            <a:ext cx="8763000" cy="3906795"/>
          </a:xfrm>
        </p:spPr>
        <p:txBody>
          <a:bodyPr/>
          <a:lstStyle/>
          <a:p>
            <a:r>
              <a:rPr lang="en-US" dirty="0"/>
              <a:t> A &lt;meta&gt; viewport element gives the browser instructions on how to control the page's dimensions and scaling.</a:t>
            </a:r>
          </a:p>
          <a:p>
            <a:r>
              <a:rPr lang="en-US" b="1" dirty="0"/>
              <a:t>▪ width=device-width</a:t>
            </a:r>
          </a:p>
          <a:p>
            <a:r>
              <a:rPr lang="en-US" dirty="0"/>
              <a:t>▪ Sets the width of the page to follow the screen-width of the device (which will vary depending on the device).</a:t>
            </a:r>
          </a:p>
          <a:p>
            <a:r>
              <a:rPr lang="en-US" b="1" dirty="0"/>
              <a:t>▪ initial-scale=1.0</a:t>
            </a:r>
          </a:p>
          <a:p>
            <a:r>
              <a:rPr lang="en-US" dirty="0"/>
              <a:t>▪ Sets the initial zoom level when the page is first loaded by the browser.</a:t>
            </a:r>
          </a:p>
        </p:txBody>
      </p:sp>
      <p:sp>
        <p:nvSpPr>
          <p:cNvPr id="5" name="Başlık 4">
            <a:extLst>
              <a:ext uri="{FF2B5EF4-FFF2-40B4-BE49-F238E27FC236}">
                <a16:creationId xmlns:a16="http://schemas.microsoft.com/office/drawing/2014/main" id="{BD623098-CCBA-4689-AD31-5AE24763293A}"/>
              </a:ext>
            </a:extLst>
          </p:cNvPr>
          <p:cNvSpPr>
            <a:spLocks noGrp="1"/>
          </p:cNvSpPr>
          <p:nvPr>
            <p:ph type="title"/>
          </p:nvPr>
        </p:nvSpPr>
        <p:spPr>
          <a:xfrm>
            <a:off x="76200" y="0"/>
            <a:ext cx="8458200" cy="1030289"/>
          </a:xfrm>
        </p:spPr>
        <p:txBody>
          <a:bodyPr/>
          <a:lstStyle/>
          <a:p>
            <a:r>
              <a:rPr lang="en-US" dirty="0"/>
              <a:t>Viewport Meta Tag: Setting The</a:t>
            </a:r>
            <a:r>
              <a:rPr lang="tr-TR" dirty="0"/>
              <a:t> </a:t>
            </a:r>
            <a:r>
              <a:rPr lang="en-US" dirty="0"/>
              <a:t>Viewport</a:t>
            </a:r>
          </a:p>
        </p:txBody>
      </p:sp>
    </p:spTree>
    <p:extLst>
      <p:ext uri="{BB962C8B-B14F-4D97-AF65-F5344CB8AC3E}">
        <p14:creationId xmlns:p14="http://schemas.microsoft.com/office/powerpoint/2010/main" val="16016532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a:extLst>
              <a:ext uri="{FF2B5EF4-FFF2-40B4-BE49-F238E27FC236}">
                <a16:creationId xmlns:a16="http://schemas.microsoft.com/office/drawing/2014/main" id="{540B433D-E398-4EEE-BD2D-8652B94B5F93}"/>
              </a:ext>
            </a:extLst>
          </p:cNvPr>
          <p:cNvSpPr>
            <a:spLocks noGrp="1"/>
          </p:cNvSpPr>
          <p:nvPr>
            <p:ph sz="quarter" idx="13"/>
          </p:nvPr>
        </p:nvSpPr>
        <p:spPr>
          <a:xfrm>
            <a:off x="0" y="1447800"/>
            <a:ext cx="9067800" cy="5045074"/>
          </a:xfrm>
        </p:spPr>
        <p:txBody>
          <a:bodyPr>
            <a:normAutofit/>
          </a:bodyPr>
          <a:lstStyle/>
          <a:p>
            <a:r>
              <a:rPr lang="en-US" dirty="0"/>
              <a:t>	</a:t>
            </a:r>
            <a:r>
              <a:rPr lang="en-US" b="1" dirty="0"/>
              <a:t>&lt;body&gt;	&lt;/body&gt; </a:t>
            </a:r>
            <a:endParaRPr lang="tr-TR" b="1" dirty="0"/>
          </a:p>
          <a:p>
            <a:r>
              <a:rPr lang="en-US" dirty="0"/>
              <a:t>&lt;!-- content appearing on the screen --&gt;</a:t>
            </a:r>
          </a:p>
          <a:p>
            <a:r>
              <a:rPr lang="en-US" dirty="0"/>
              <a:t>&lt;!-- 3. &lt;body&gt; </a:t>
            </a:r>
            <a:r>
              <a:rPr lang="tr-TR" dirty="0"/>
              <a:t> </a:t>
            </a:r>
            <a:r>
              <a:rPr lang="en-US" dirty="0"/>
              <a:t>Everything that appears on the page happens here</a:t>
            </a:r>
            <a:endParaRPr lang="tr-TR" dirty="0"/>
          </a:p>
          <a:p>
            <a:r>
              <a:rPr lang="en-US" dirty="0"/>
              <a:t>The &lt;body&gt; element contains all the contents of an HTML document, such as text, hyperlinks, images, tables, lists, etc. </a:t>
            </a:r>
            <a:endParaRPr lang="tr-TR" dirty="0"/>
          </a:p>
          <a:p>
            <a:r>
              <a:rPr lang="tr-TR" dirty="0"/>
              <a:t> </a:t>
            </a:r>
            <a:r>
              <a:rPr lang="en-US" dirty="0"/>
              <a:t>👉 There is no page without it --&gt;</a:t>
            </a:r>
            <a:endParaRPr lang="tr-TR" dirty="0"/>
          </a:p>
          <a:p>
            <a:endParaRPr lang="en-US" dirty="0"/>
          </a:p>
        </p:txBody>
      </p:sp>
      <p:sp>
        <p:nvSpPr>
          <p:cNvPr id="5" name="Başlık 4">
            <a:extLst>
              <a:ext uri="{FF2B5EF4-FFF2-40B4-BE49-F238E27FC236}">
                <a16:creationId xmlns:a16="http://schemas.microsoft.com/office/drawing/2014/main" id="{C4F3E627-9BA3-49ED-BAFA-41BC93544CC8}"/>
              </a:ext>
            </a:extLst>
          </p:cNvPr>
          <p:cNvSpPr>
            <a:spLocks noGrp="1"/>
          </p:cNvSpPr>
          <p:nvPr>
            <p:ph type="title"/>
          </p:nvPr>
        </p:nvSpPr>
        <p:spPr/>
        <p:txBody>
          <a:bodyPr/>
          <a:lstStyle/>
          <a:p>
            <a:r>
              <a:rPr lang="en-US" b="1" dirty="0"/>
              <a:t>&lt;body&gt;	&lt;/body&gt; </a:t>
            </a:r>
            <a:endParaRPr lang="tr-TR" b="1" dirty="0"/>
          </a:p>
        </p:txBody>
      </p:sp>
      <p:sp>
        <p:nvSpPr>
          <p:cNvPr id="6" name="Veri Yer Tutucusu 5">
            <a:extLst>
              <a:ext uri="{FF2B5EF4-FFF2-40B4-BE49-F238E27FC236}">
                <a16:creationId xmlns:a16="http://schemas.microsoft.com/office/drawing/2014/main" id="{C9799A80-2451-4760-9838-DBD93A05C3A7}"/>
              </a:ext>
            </a:extLst>
          </p:cNvPr>
          <p:cNvSpPr>
            <a:spLocks noGrp="1"/>
          </p:cNvSpPr>
          <p:nvPr>
            <p:ph type="dt" sz="half" idx="10"/>
          </p:nvPr>
        </p:nvSpPr>
        <p:spPr/>
        <p:txBody>
          <a:bodyPr/>
          <a:lstStyle/>
          <a:p>
            <a:pPr>
              <a:defRPr/>
            </a:pPr>
            <a:r>
              <a:rPr lang="en-US"/>
              <a:t>19.02.2026</a:t>
            </a:r>
          </a:p>
        </p:txBody>
      </p:sp>
      <p:sp>
        <p:nvSpPr>
          <p:cNvPr id="7" name="Slayt Numarası Yer Tutucusu 6">
            <a:extLst>
              <a:ext uri="{FF2B5EF4-FFF2-40B4-BE49-F238E27FC236}">
                <a16:creationId xmlns:a16="http://schemas.microsoft.com/office/drawing/2014/main" id="{76628F60-36AB-4C55-A9FE-BA96707B2DE7}"/>
              </a:ext>
            </a:extLst>
          </p:cNvPr>
          <p:cNvSpPr>
            <a:spLocks noGrp="1"/>
          </p:cNvSpPr>
          <p:nvPr>
            <p:ph type="sldNum" sz="quarter" idx="12"/>
          </p:nvPr>
        </p:nvSpPr>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27</a:t>
            </a:fld>
            <a:endParaRPr lang="en-US" dirty="0"/>
          </a:p>
        </p:txBody>
      </p:sp>
      <p:sp>
        <p:nvSpPr>
          <p:cNvPr id="8" name="İçerik Yer Tutucusu 3">
            <a:extLst>
              <a:ext uri="{FF2B5EF4-FFF2-40B4-BE49-F238E27FC236}">
                <a16:creationId xmlns:a16="http://schemas.microsoft.com/office/drawing/2014/main" id="{FA4B482C-3DBD-47CD-9F2E-FF77CB59E239}"/>
              </a:ext>
            </a:extLst>
          </p:cNvPr>
          <p:cNvSpPr txBox="1">
            <a:spLocks/>
          </p:cNvSpPr>
          <p:nvPr/>
        </p:nvSpPr>
        <p:spPr>
          <a:xfrm>
            <a:off x="228600" y="4343400"/>
            <a:ext cx="8686800" cy="1752600"/>
          </a:xfrm>
          <a:prstGeom prst="rect">
            <a:avLst/>
          </a:prstGeom>
        </p:spPr>
        <p:txBody>
          <a:bodyPr vert="horz" lIns="91440" tIns="45720" rIns="91440" bIns="45720" rtlCol="0">
            <a:normAutofit fontScale="92500" lnSpcReduction="10000"/>
          </a:bodyPr>
          <a:lstStyle>
            <a:lvl1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1pPr>
            <a:lvl2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2pPr>
            <a:lvl3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3pPr>
            <a:lvl4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4pPr>
            <a:lvl5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tr-TR" b="1" dirty="0" err="1"/>
              <a:t>Example</a:t>
            </a:r>
            <a:br>
              <a:rPr lang="tr-TR" b="1" dirty="0"/>
            </a:br>
            <a:r>
              <a:rPr lang="en-US" dirty="0"/>
              <a:t>&lt;body&gt;</a:t>
            </a:r>
          </a:p>
          <a:p>
            <a:r>
              <a:rPr lang="en-US" dirty="0"/>
              <a:t>  &lt;!--    The &lt;body&gt; contains EVERYTHING visible on the screen.</a:t>
            </a:r>
          </a:p>
          <a:p>
            <a:r>
              <a:rPr lang="en-US" dirty="0"/>
              <a:t>    Without the body, nothing can be displayed.  --&gt;</a:t>
            </a:r>
          </a:p>
          <a:p>
            <a:endParaRPr lang="tr-TR" b="1" dirty="0"/>
          </a:p>
        </p:txBody>
      </p:sp>
    </p:spTree>
    <p:extLst>
      <p:ext uri="{BB962C8B-B14F-4D97-AF65-F5344CB8AC3E}">
        <p14:creationId xmlns:p14="http://schemas.microsoft.com/office/powerpoint/2010/main" val="1789762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a:extLst>
              <a:ext uri="{FF2B5EF4-FFF2-40B4-BE49-F238E27FC236}">
                <a16:creationId xmlns:a16="http://schemas.microsoft.com/office/drawing/2014/main" id="{C32C7096-33F2-4233-B2E3-34A75263F37A}"/>
              </a:ext>
            </a:extLst>
          </p:cNvPr>
          <p:cNvSpPr>
            <a:spLocks noGrp="1"/>
          </p:cNvSpPr>
          <p:nvPr>
            <p:ph type="title"/>
          </p:nvPr>
        </p:nvSpPr>
        <p:spPr/>
        <p:txBody>
          <a:bodyPr/>
          <a:lstStyle/>
          <a:p>
            <a:r>
              <a:rPr lang="en-US" dirty="0"/>
              <a:t>Headings</a:t>
            </a:r>
            <a:br>
              <a:rPr lang="tr-TR" dirty="0"/>
            </a:br>
            <a:r>
              <a:rPr lang="en-US" dirty="0"/>
              <a:t>&lt;h1&gt;</a:t>
            </a:r>
            <a:r>
              <a:rPr lang="tr-TR" dirty="0"/>
              <a:t>        </a:t>
            </a:r>
            <a:r>
              <a:rPr lang="en-US" dirty="0"/>
              <a:t>&lt;/h1&gt;</a:t>
            </a:r>
            <a:r>
              <a:rPr lang="tr-TR" dirty="0"/>
              <a:t>		 </a:t>
            </a:r>
            <a:r>
              <a:rPr lang="tr-TR" dirty="0" err="1"/>
              <a:t>to</a:t>
            </a:r>
            <a:r>
              <a:rPr lang="tr-TR" dirty="0"/>
              <a:t>	</a:t>
            </a:r>
            <a:r>
              <a:rPr lang="en-US" dirty="0"/>
              <a:t>&lt;h</a:t>
            </a:r>
            <a:r>
              <a:rPr lang="tr-TR" dirty="0"/>
              <a:t>6</a:t>
            </a:r>
            <a:r>
              <a:rPr lang="en-US" dirty="0"/>
              <a:t>&gt;</a:t>
            </a:r>
            <a:r>
              <a:rPr lang="tr-TR" dirty="0"/>
              <a:t>        </a:t>
            </a:r>
            <a:r>
              <a:rPr lang="en-US" dirty="0"/>
              <a:t>&lt;/h</a:t>
            </a:r>
            <a:r>
              <a:rPr lang="tr-TR" dirty="0"/>
              <a:t>6</a:t>
            </a:r>
            <a:r>
              <a:rPr lang="en-US" dirty="0"/>
              <a:t>&gt;</a:t>
            </a:r>
          </a:p>
        </p:txBody>
      </p:sp>
      <p:sp>
        <p:nvSpPr>
          <p:cNvPr id="6" name="Veri Yer Tutucusu 5">
            <a:extLst>
              <a:ext uri="{FF2B5EF4-FFF2-40B4-BE49-F238E27FC236}">
                <a16:creationId xmlns:a16="http://schemas.microsoft.com/office/drawing/2014/main" id="{1AC8D303-D166-4293-B440-15D4C0238E26}"/>
              </a:ext>
            </a:extLst>
          </p:cNvPr>
          <p:cNvSpPr>
            <a:spLocks noGrp="1"/>
          </p:cNvSpPr>
          <p:nvPr>
            <p:ph type="dt" sz="half" idx="10"/>
          </p:nvPr>
        </p:nvSpPr>
        <p:spPr/>
        <p:txBody>
          <a:bodyPr/>
          <a:lstStyle/>
          <a:p>
            <a:pPr>
              <a:defRPr/>
            </a:pPr>
            <a:r>
              <a:rPr lang="en-US"/>
              <a:t>19.02.2026</a:t>
            </a:r>
          </a:p>
        </p:txBody>
      </p:sp>
      <p:sp>
        <p:nvSpPr>
          <p:cNvPr id="7" name="Slayt Numarası Yer Tutucusu 6">
            <a:extLst>
              <a:ext uri="{FF2B5EF4-FFF2-40B4-BE49-F238E27FC236}">
                <a16:creationId xmlns:a16="http://schemas.microsoft.com/office/drawing/2014/main" id="{6FC9E153-D4A6-4A38-BF98-B83CA38404FA}"/>
              </a:ext>
            </a:extLst>
          </p:cNvPr>
          <p:cNvSpPr>
            <a:spLocks noGrp="1"/>
          </p:cNvSpPr>
          <p:nvPr>
            <p:ph type="sldNum" sz="quarter" idx="12"/>
          </p:nvPr>
        </p:nvSpPr>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28</a:t>
            </a:fld>
            <a:endParaRPr lang="en-US" dirty="0"/>
          </a:p>
        </p:txBody>
      </p:sp>
      <p:sp>
        <p:nvSpPr>
          <p:cNvPr id="8" name="Metin kutusu 7">
            <a:extLst>
              <a:ext uri="{FF2B5EF4-FFF2-40B4-BE49-F238E27FC236}">
                <a16:creationId xmlns:a16="http://schemas.microsoft.com/office/drawing/2014/main" id="{BE5ABC92-817C-4E25-9C74-60F3E0252BE6}"/>
              </a:ext>
            </a:extLst>
          </p:cNvPr>
          <p:cNvSpPr txBox="1"/>
          <p:nvPr/>
        </p:nvSpPr>
        <p:spPr>
          <a:xfrm>
            <a:off x="152400" y="4495800"/>
            <a:ext cx="4648200" cy="1420325"/>
          </a:xfrm>
          <a:prstGeom prst="rect">
            <a:avLst/>
          </a:prstGeom>
        </p:spPr>
        <p:txBody>
          <a:bodyPr vert="horz" lIns="91440" tIns="45720" rIns="91440" bIns="45720" rtlCol="0">
            <a:normAutofit fontScale="92500"/>
          </a:bodyPr>
          <a:lstStyle>
            <a:lvl1pPr indent="-180000" defTabSz="685800">
              <a:lnSpc>
                <a:spcPct val="150000"/>
              </a:lnSpc>
              <a:spcBef>
                <a:spcPts val="0"/>
              </a:spcBef>
              <a:spcAft>
                <a:spcPts val="0"/>
              </a:spcAft>
              <a:buFont typeface="Arial" panose="020B0604020202020204" pitchFamily="34" charset="0"/>
              <a:buChar char="•"/>
              <a:defRPr sz="2000" b="1">
                <a:solidFill>
                  <a:srgbClr val="000099"/>
                </a:solidFill>
                <a:latin typeface="Arial" panose="020B0604020202020204" pitchFamily="34" charset="0"/>
                <a:cs typeface="Arial" panose="020B0604020202020204" pitchFamily="34" charset="0"/>
              </a:defRPr>
            </a:lvl1pPr>
            <a:lvl2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2pPr>
            <a:lvl3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3pPr>
            <a:lvl4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4pPr>
            <a:lvl5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r>
              <a:rPr lang="en-US" dirty="0"/>
              <a:t>HTML</a:t>
            </a:r>
            <a:r>
              <a:rPr lang="tr-TR" dirty="0"/>
              <a:t> </a:t>
            </a:r>
            <a:r>
              <a:rPr lang="en-US" dirty="0"/>
              <a:t>headings</a:t>
            </a:r>
            <a:r>
              <a:rPr lang="tr-TR" dirty="0"/>
              <a:t> </a:t>
            </a:r>
            <a:r>
              <a:rPr lang="en-US" dirty="0"/>
              <a:t>are</a:t>
            </a:r>
            <a:r>
              <a:rPr lang="tr-TR" dirty="0"/>
              <a:t> </a:t>
            </a:r>
            <a:r>
              <a:rPr lang="en-US" dirty="0"/>
              <a:t>defined</a:t>
            </a:r>
            <a:r>
              <a:rPr lang="tr-TR" dirty="0"/>
              <a:t> </a:t>
            </a:r>
            <a:r>
              <a:rPr lang="en-US" dirty="0"/>
              <a:t>with</a:t>
            </a:r>
            <a:r>
              <a:rPr lang="tr-TR" dirty="0"/>
              <a:t> </a:t>
            </a:r>
            <a:r>
              <a:rPr lang="en-US" dirty="0"/>
              <a:t>the</a:t>
            </a:r>
            <a:r>
              <a:rPr lang="tr-TR" dirty="0"/>
              <a:t> </a:t>
            </a:r>
            <a:r>
              <a:rPr lang="en-US" dirty="0"/>
              <a:t>&lt;h1&gt;	to</a:t>
            </a:r>
            <a:r>
              <a:rPr lang="tr-TR" dirty="0"/>
              <a:t> </a:t>
            </a:r>
            <a:r>
              <a:rPr lang="en-US" dirty="0"/>
              <a:t>&lt;h6&gt;</a:t>
            </a:r>
            <a:r>
              <a:rPr lang="tr-TR" dirty="0"/>
              <a:t> </a:t>
            </a:r>
            <a:r>
              <a:rPr lang="en-US" dirty="0"/>
              <a:t>tags</a:t>
            </a:r>
            <a:r>
              <a:rPr lang="tr-TR" dirty="0"/>
              <a:t> </a:t>
            </a:r>
            <a:r>
              <a:rPr lang="en-US" dirty="0"/>
              <a:t>The	lower	the</a:t>
            </a:r>
            <a:r>
              <a:rPr lang="tr-TR" dirty="0"/>
              <a:t> </a:t>
            </a:r>
            <a:r>
              <a:rPr lang="en-US" dirty="0"/>
              <a:t>umber,</a:t>
            </a:r>
            <a:r>
              <a:rPr lang="tr-TR" dirty="0"/>
              <a:t> </a:t>
            </a:r>
            <a:r>
              <a:rPr lang="en-US" dirty="0"/>
              <a:t>the	larger	the	heading</a:t>
            </a:r>
            <a:r>
              <a:rPr lang="tr-TR" dirty="0"/>
              <a:t> </a:t>
            </a:r>
            <a:r>
              <a:rPr lang="en-US" dirty="0"/>
              <a:t>size</a:t>
            </a:r>
          </a:p>
        </p:txBody>
      </p:sp>
      <p:sp>
        <p:nvSpPr>
          <p:cNvPr id="9" name="İçerik Yer Tutucusu 3">
            <a:extLst>
              <a:ext uri="{FF2B5EF4-FFF2-40B4-BE49-F238E27FC236}">
                <a16:creationId xmlns:a16="http://schemas.microsoft.com/office/drawing/2014/main" id="{C1B322A1-D281-47A6-AAC5-0846249917DB}"/>
              </a:ext>
            </a:extLst>
          </p:cNvPr>
          <p:cNvSpPr txBox="1">
            <a:spLocks/>
          </p:cNvSpPr>
          <p:nvPr/>
        </p:nvSpPr>
        <p:spPr>
          <a:xfrm>
            <a:off x="152400" y="1143000"/>
            <a:ext cx="5943600" cy="3352800"/>
          </a:xfrm>
          <a:prstGeom prst="rect">
            <a:avLst/>
          </a:prstGeom>
        </p:spPr>
        <p:txBody>
          <a:bodyPr vert="horz" lIns="91440" tIns="45720" rIns="91440" bIns="45720" rtlCol="0">
            <a:normAutofit fontScale="85000" lnSpcReduction="10000"/>
          </a:bodyPr>
          <a:lstStyle>
            <a:lvl1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1pPr>
            <a:lvl2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2pPr>
            <a:lvl3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3pPr>
            <a:lvl4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4pPr>
            <a:lvl5pPr marL="0" indent="-180000" algn="l" defTabSz="685800" rtl="0" eaLnBrk="1" latinLnBrk="0" hangingPunct="1">
              <a:lnSpc>
                <a:spcPct val="150000"/>
              </a:lnSpc>
              <a:spcBef>
                <a:spcPts val="0"/>
              </a:spcBef>
              <a:spcAft>
                <a:spcPts val="0"/>
              </a:spcAft>
              <a:buFont typeface="Arial" panose="020B0604020202020204" pitchFamily="34" charset="0"/>
              <a:buChar char="•"/>
              <a:defRPr sz="2000" kern="1200">
                <a:solidFill>
                  <a:srgbClr val="000099"/>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dirty="0"/>
              <a:t>&lt;html&gt;</a:t>
            </a:r>
          </a:p>
          <a:p>
            <a:r>
              <a:rPr lang="en-US" b="1" dirty="0"/>
              <a:t>&lt;body&gt;</a:t>
            </a:r>
          </a:p>
          <a:p>
            <a:endParaRPr lang="en-US" b="1" dirty="0"/>
          </a:p>
          <a:p>
            <a:r>
              <a:rPr lang="en-US" b="1" dirty="0"/>
              <a:t>&lt;h1&gt;This is Heading 1&lt;/h1&gt;</a:t>
            </a:r>
          </a:p>
          <a:p>
            <a:r>
              <a:rPr lang="en-US" b="1" dirty="0"/>
              <a:t>&lt;h2&gt;Heading 2 is Smaller&lt;/h2&gt;</a:t>
            </a:r>
          </a:p>
          <a:p>
            <a:r>
              <a:rPr lang="en-US" b="1" dirty="0"/>
              <a:t>&lt;h3&gt;Heading 3 is Smaller Still&lt;/h3&gt;</a:t>
            </a:r>
          </a:p>
          <a:p>
            <a:endParaRPr lang="en-US" b="1" dirty="0"/>
          </a:p>
          <a:p>
            <a:r>
              <a:rPr lang="en-US" b="1" dirty="0"/>
              <a:t>&lt;/body&gt;</a:t>
            </a:r>
          </a:p>
          <a:p>
            <a:r>
              <a:rPr lang="en-US" b="1" dirty="0"/>
              <a:t>&lt;/html&gt;</a:t>
            </a:r>
            <a:endParaRPr lang="en-US" dirty="0"/>
          </a:p>
        </p:txBody>
      </p:sp>
      <p:sp>
        <p:nvSpPr>
          <p:cNvPr id="10" name="Metin kutusu 9">
            <a:extLst>
              <a:ext uri="{FF2B5EF4-FFF2-40B4-BE49-F238E27FC236}">
                <a16:creationId xmlns:a16="http://schemas.microsoft.com/office/drawing/2014/main" id="{6B6BF9C2-3A67-40BF-BBC1-1657FFC83719}"/>
              </a:ext>
            </a:extLst>
          </p:cNvPr>
          <p:cNvSpPr txBox="1"/>
          <p:nvPr/>
        </p:nvSpPr>
        <p:spPr>
          <a:xfrm>
            <a:off x="4800600" y="2187476"/>
            <a:ext cx="4038600" cy="3728649"/>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vert="horz" lIns="91440" tIns="45720" rIns="91440" bIns="45720" rtlCol="0">
            <a:normAutofit/>
          </a:bodyPr>
          <a:lstStyle>
            <a:defPPr>
              <a:defRPr lang="tr-TR"/>
            </a:defPPr>
            <a:lvl1pPr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1pPr>
            <a:lvl2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2pPr>
            <a:lvl3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3pPr>
            <a:lvl4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4pPr>
            <a:lvl5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r>
              <a:rPr lang="en-US" dirty="0"/>
              <a:t>&lt;h1&gt; is most important</a:t>
            </a:r>
          </a:p>
          <a:p>
            <a:r>
              <a:rPr lang="en-US" dirty="0"/>
              <a:t>Used for document outline</a:t>
            </a:r>
          </a:p>
          <a:p>
            <a:r>
              <a:rPr lang="en-US" dirty="0"/>
              <a:t>Essential for accessibility</a:t>
            </a:r>
            <a:endParaRPr lang="tr-TR" dirty="0"/>
          </a:p>
          <a:p>
            <a:r>
              <a:rPr lang="en-US" dirty="0"/>
              <a:t>Do not skip levels</a:t>
            </a:r>
          </a:p>
          <a:p>
            <a:r>
              <a:rPr lang="en-US" dirty="0"/>
              <a:t>Use logical nesting</a:t>
            </a:r>
          </a:p>
          <a:p>
            <a:r>
              <a:rPr lang="en-US" dirty="0"/>
              <a:t>One main &lt;h1&gt; per page</a:t>
            </a:r>
          </a:p>
          <a:p>
            <a:r>
              <a:rPr lang="en-US" dirty="0"/>
              <a:t>Supports screen readers</a:t>
            </a:r>
          </a:p>
          <a:p>
            <a:endParaRPr lang="en-US" dirty="0"/>
          </a:p>
        </p:txBody>
      </p:sp>
    </p:spTree>
    <p:extLst>
      <p:ext uri="{BB962C8B-B14F-4D97-AF65-F5344CB8AC3E}">
        <p14:creationId xmlns:p14="http://schemas.microsoft.com/office/powerpoint/2010/main" val="33356316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a:extLst>
              <a:ext uri="{FF2B5EF4-FFF2-40B4-BE49-F238E27FC236}">
                <a16:creationId xmlns:a16="http://schemas.microsoft.com/office/drawing/2014/main" id="{E806A0CC-CF72-4C98-A9A3-570D4D1FB1D4}"/>
              </a:ext>
            </a:extLst>
          </p:cNvPr>
          <p:cNvSpPr>
            <a:spLocks noGrp="1"/>
          </p:cNvSpPr>
          <p:nvPr>
            <p:ph sz="quarter" idx="13"/>
          </p:nvPr>
        </p:nvSpPr>
        <p:spPr>
          <a:xfrm>
            <a:off x="152400" y="1142999"/>
            <a:ext cx="4876800" cy="5360943"/>
          </a:xfrm>
        </p:spPr>
        <p:txBody>
          <a:bodyPr>
            <a:normAutofit fontScale="92500" lnSpcReduction="20000"/>
          </a:bodyPr>
          <a:lstStyle/>
          <a:p>
            <a:r>
              <a:rPr lang="en-US" dirty="0"/>
              <a:t>HTML paragraphs</a:t>
            </a:r>
            <a:r>
              <a:rPr lang="tr-TR" dirty="0"/>
              <a:t> </a:t>
            </a:r>
            <a:r>
              <a:rPr lang="en-US" dirty="0"/>
              <a:t>are defined with the &lt;p&gt; tag. Most browsers automatically put a	line break and space after a &lt;/p&gt; tag. </a:t>
            </a:r>
            <a:r>
              <a:rPr lang="tr-TR" dirty="0"/>
              <a:t> </a:t>
            </a:r>
            <a:r>
              <a:rPr lang="en-US" dirty="0"/>
              <a:t>	</a:t>
            </a:r>
            <a:endParaRPr lang="tr-TR" dirty="0"/>
          </a:p>
          <a:p>
            <a:endParaRPr lang="tr-TR" dirty="0"/>
          </a:p>
          <a:p>
            <a:r>
              <a:rPr lang="en-US" dirty="0"/>
              <a:t>&lt;html&gt;</a:t>
            </a:r>
          </a:p>
          <a:p>
            <a:r>
              <a:rPr lang="en-US" dirty="0"/>
              <a:t>&lt;body&gt;</a:t>
            </a:r>
          </a:p>
          <a:p>
            <a:endParaRPr lang="en-US" dirty="0"/>
          </a:p>
          <a:p>
            <a:r>
              <a:rPr lang="en-US" dirty="0"/>
              <a:t>&lt;p&gt;This is a paragraph.&lt;/p&gt;</a:t>
            </a:r>
          </a:p>
          <a:p>
            <a:r>
              <a:rPr lang="en-US" dirty="0"/>
              <a:t>&lt;p&gt;This is a paragraph.&lt;/p&gt;</a:t>
            </a:r>
          </a:p>
          <a:p>
            <a:r>
              <a:rPr lang="en-US" dirty="0"/>
              <a:t>&lt;p&gt;This is a paragraph.&lt;/p&gt;</a:t>
            </a:r>
          </a:p>
          <a:p>
            <a:endParaRPr lang="en-US" dirty="0"/>
          </a:p>
          <a:p>
            <a:r>
              <a:rPr lang="en-US" dirty="0"/>
              <a:t>&lt;/body&gt;</a:t>
            </a:r>
          </a:p>
          <a:p>
            <a:r>
              <a:rPr lang="en-US" dirty="0"/>
              <a:t>&lt;/html&gt;</a:t>
            </a:r>
            <a:endParaRPr lang="tr-TR" dirty="0"/>
          </a:p>
        </p:txBody>
      </p:sp>
      <p:sp>
        <p:nvSpPr>
          <p:cNvPr id="5" name="Başlık 4">
            <a:extLst>
              <a:ext uri="{FF2B5EF4-FFF2-40B4-BE49-F238E27FC236}">
                <a16:creationId xmlns:a16="http://schemas.microsoft.com/office/drawing/2014/main" id="{C32C7096-33F2-4233-B2E3-34A75263F37A}"/>
              </a:ext>
            </a:extLst>
          </p:cNvPr>
          <p:cNvSpPr>
            <a:spLocks noGrp="1"/>
          </p:cNvSpPr>
          <p:nvPr>
            <p:ph type="title"/>
          </p:nvPr>
        </p:nvSpPr>
        <p:spPr>
          <a:xfrm>
            <a:off x="381000" y="42737"/>
            <a:ext cx="7010400" cy="1030289"/>
          </a:xfrm>
        </p:spPr>
        <p:txBody>
          <a:bodyPr/>
          <a:lstStyle/>
          <a:p>
            <a:r>
              <a:rPr lang="tr-TR" dirty="0"/>
              <a:t>HT</a:t>
            </a:r>
            <a:r>
              <a:rPr lang="en-US" dirty="0"/>
              <a:t>ML paragraphs</a:t>
            </a:r>
            <a:r>
              <a:rPr lang="tr-TR" dirty="0"/>
              <a:t> </a:t>
            </a:r>
            <a:br>
              <a:rPr lang="tr-TR" dirty="0"/>
            </a:br>
            <a:r>
              <a:rPr lang="en-US" dirty="0"/>
              <a:t>&lt;p&gt;</a:t>
            </a:r>
            <a:r>
              <a:rPr lang="tr-TR" dirty="0"/>
              <a:t>    &lt;/</a:t>
            </a:r>
            <a:r>
              <a:rPr lang="en-US" dirty="0"/>
              <a:t>p&gt;</a:t>
            </a:r>
          </a:p>
        </p:txBody>
      </p:sp>
      <p:sp>
        <p:nvSpPr>
          <p:cNvPr id="6" name="Veri Yer Tutucusu 5">
            <a:extLst>
              <a:ext uri="{FF2B5EF4-FFF2-40B4-BE49-F238E27FC236}">
                <a16:creationId xmlns:a16="http://schemas.microsoft.com/office/drawing/2014/main" id="{1AC8D303-D166-4293-B440-15D4C0238E26}"/>
              </a:ext>
            </a:extLst>
          </p:cNvPr>
          <p:cNvSpPr>
            <a:spLocks noGrp="1"/>
          </p:cNvSpPr>
          <p:nvPr>
            <p:ph type="dt" sz="half" idx="10"/>
          </p:nvPr>
        </p:nvSpPr>
        <p:spPr/>
        <p:txBody>
          <a:bodyPr/>
          <a:lstStyle/>
          <a:p>
            <a:pPr>
              <a:defRPr/>
            </a:pPr>
            <a:r>
              <a:rPr lang="en-US"/>
              <a:t>19.02.2026</a:t>
            </a:r>
          </a:p>
        </p:txBody>
      </p:sp>
      <p:sp>
        <p:nvSpPr>
          <p:cNvPr id="7" name="Slayt Numarası Yer Tutucusu 6">
            <a:extLst>
              <a:ext uri="{FF2B5EF4-FFF2-40B4-BE49-F238E27FC236}">
                <a16:creationId xmlns:a16="http://schemas.microsoft.com/office/drawing/2014/main" id="{6FC9E153-D4A6-4A38-BF98-B83CA38404FA}"/>
              </a:ext>
            </a:extLst>
          </p:cNvPr>
          <p:cNvSpPr>
            <a:spLocks noGrp="1"/>
          </p:cNvSpPr>
          <p:nvPr>
            <p:ph type="sldNum" sz="quarter" idx="12"/>
          </p:nvPr>
        </p:nvSpPr>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29</a:t>
            </a:fld>
            <a:endParaRPr lang="en-US" dirty="0"/>
          </a:p>
        </p:txBody>
      </p:sp>
      <p:sp>
        <p:nvSpPr>
          <p:cNvPr id="8" name="Content Placeholder 2">
            <a:extLst>
              <a:ext uri="{FF2B5EF4-FFF2-40B4-BE49-F238E27FC236}">
                <a16:creationId xmlns:a16="http://schemas.microsoft.com/office/drawing/2014/main" id="{9A51E3B6-F1D4-4121-8DAA-13F38ED9B96E}"/>
              </a:ext>
            </a:extLst>
          </p:cNvPr>
          <p:cNvSpPr txBox="1">
            <a:spLocks/>
          </p:cNvSpPr>
          <p:nvPr/>
        </p:nvSpPr>
        <p:spPr>
          <a:xfrm>
            <a:off x="4191000" y="2819400"/>
            <a:ext cx="4648200" cy="2667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vert="horz" lIns="91440" tIns="45720" rIns="91440" bIns="45720" rtlCol="0">
            <a:normAutofit fontScale="92500" lnSpcReduction="10000"/>
          </a:bodyPr>
          <a:lstStyle>
            <a:lvl1pPr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1pPr>
            <a:lvl2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2pPr>
            <a:lvl3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3pPr>
            <a:lvl4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4pPr>
            <a:lvl5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r>
              <a:rPr lang="en-US" dirty="0"/>
              <a:t>Defines a block of text</a:t>
            </a:r>
          </a:p>
          <a:p>
            <a:r>
              <a:rPr lang="en-US" dirty="0"/>
              <a:t>Automatically adds spacing</a:t>
            </a:r>
          </a:p>
          <a:p>
            <a:r>
              <a:rPr lang="en-US" dirty="0"/>
              <a:t>Used for readable content blocks</a:t>
            </a:r>
          </a:p>
          <a:p>
            <a:r>
              <a:rPr lang="en-US" dirty="0"/>
              <a:t>Should not contain headings or lists</a:t>
            </a:r>
            <a:endParaRPr lang="tr-TR" dirty="0"/>
          </a:p>
          <a:p>
            <a:r>
              <a:rPr lang="en-US" dirty="0"/>
              <a:t>Browsers render spacing automatically</a:t>
            </a:r>
          </a:p>
          <a:p>
            <a:r>
              <a:rPr lang="en-US" dirty="0"/>
              <a:t>Multiple paragraphs create structure</a:t>
            </a:r>
          </a:p>
          <a:p>
            <a:endParaRPr lang="en-US" dirty="0"/>
          </a:p>
        </p:txBody>
      </p:sp>
    </p:spTree>
    <p:extLst>
      <p:ext uri="{BB962C8B-B14F-4D97-AF65-F5344CB8AC3E}">
        <p14:creationId xmlns:p14="http://schemas.microsoft.com/office/powerpoint/2010/main" val="1855261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b="1" dirty="0">
                <a:solidFill>
                  <a:schemeClr val="bg1"/>
                </a:solidFill>
              </a:rPr>
              <a:t>Learning Objectives</a:t>
            </a:r>
          </a:p>
        </p:txBody>
      </p:sp>
      <p:sp>
        <p:nvSpPr>
          <p:cNvPr id="3" name="Content Placeholder 2"/>
          <p:cNvSpPr>
            <a:spLocks noGrp="1"/>
          </p:cNvSpPr>
          <p:nvPr>
            <p:ph idx="1"/>
          </p:nvPr>
        </p:nvSpPr>
        <p:spPr/>
        <p:txBody>
          <a:bodyPr>
            <a:normAutofit/>
          </a:bodyPr>
          <a:lstStyle/>
          <a:p>
            <a:r>
              <a:rPr sz="3200" dirty="0"/>
              <a:t>Understand semantic text structure</a:t>
            </a:r>
          </a:p>
          <a:p>
            <a:r>
              <a:rPr sz="3200" dirty="0"/>
              <a:t>Use paragraphs and headings correctly</a:t>
            </a:r>
          </a:p>
          <a:p>
            <a:r>
              <a:rPr sz="3200" dirty="0"/>
              <a:t>Create ordered and unordered lists</a:t>
            </a:r>
          </a:p>
          <a:p>
            <a:r>
              <a:rPr sz="3200" dirty="0"/>
              <a:t>Apply div and span for grouping</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Rectangle 2"/>
          <p:cNvSpPr>
            <a:spLocks noGrp="1" noChangeArrowheads="1"/>
          </p:cNvSpPr>
          <p:nvPr>
            <p:ph type="body" idx="1"/>
          </p:nvPr>
        </p:nvSpPr>
        <p:spPr>
          <a:xfrm>
            <a:off x="0" y="1066800"/>
            <a:ext cx="8763000" cy="5562600"/>
          </a:xfrm>
        </p:spPr>
        <p:txBody>
          <a:bodyPr vert="horz" lIns="91440" tIns="45720" rIns="91440" bIns="45720" rtlCol="0">
            <a:normAutofit fontScale="62500" lnSpcReduction="20000"/>
          </a:bodyPr>
          <a:lstStyle/>
          <a:p>
            <a:pPr marL="0" lvl="1"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&lt;!DOCTYPE  HTML  PUBLIC “-//W3C/DTD HTML4.0//EN”  </a:t>
            </a:r>
          </a:p>
          <a:p>
            <a:pPr marL="0" lvl="1"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     “http://www.w3c.org/TR/REC-html40/strict.dtd”&gt;</a:t>
            </a:r>
          </a:p>
          <a:p>
            <a:pPr marL="0"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&lt;html&gt;</a:t>
            </a:r>
          </a:p>
          <a:p>
            <a:pPr marL="0"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&lt;head&gt;</a:t>
            </a:r>
          </a:p>
          <a:p>
            <a:pPr marL="0"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    &lt;title&gt;Penny’s Page&lt;/title&gt;</a:t>
            </a:r>
          </a:p>
          <a:p>
            <a:pPr marL="0"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    &lt;meta  name = “keywords”  content = “ phrase1, phrase2, …”&gt;</a:t>
            </a:r>
          </a:p>
          <a:p>
            <a:pPr marL="0"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    &lt;meta  name = “description”  content = “this site does ...”&gt;</a:t>
            </a:r>
          </a:p>
          <a:p>
            <a:pPr marL="0"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&lt;/head&gt;</a:t>
            </a:r>
          </a:p>
          <a:p>
            <a:pPr marL="0" indent="-180000">
              <a:lnSpc>
                <a:spcPct val="150000"/>
              </a:lnSpc>
              <a:spcBef>
                <a:spcPts val="0"/>
              </a:spcBef>
            </a:pPr>
            <a:endParaRPr lang="en-US" sz="2000" dirty="0">
              <a:solidFill>
                <a:srgbClr val="000099"/>
              </a:solidFill>
              <a:latin typeface="Arial" panose="020B0604020202020204" pitchFamily="34" charset="0"/>
              <a:cs typeface="Arial" panose="020B0604020202020204" pitchFamily="34" charset="0"/>
            </a:endParaRPr>
          </a:p>
          <a:p>
            <a:pPr marL="0"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&lt;body&gt;</a:t>
            </a:r>
          </a:p>
          <a:p>
            <a:pPr marL="0"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&lt;h1&gt;Header Stuff&lt;/h1&gt;</a:t>
            </a:r>
          </a:p>
          <a:p>
            <a:pPr marL="0" indent="-180000">
              <a:lnSpc>
                <a:spcPct val="150000"/>
              </a:lnSpc>
              <a:spcBef>
                <a:spcPts val="0"/>
              </a:spcBef>
            </a:pPr>
            <a:r>
              <a:rPr lang="en-US" sz="2600" b="1" dirty="0">
                <a:solidFill>
                  <a:srgbClr val="FF0000"/>
                </a:solidFill>
                <a:latin typeface="Arial" panose="020B0604020202020204" pitchFamily="34" charset="0"/>
                <a:cs typeface="Arial" panose="020B0604020202020204" pitchFamily="34" charset="0"/>
              </a:rPr>
              <a:t>&lt;p&gt;This is a paragraph of content of some sort, that goes on, and </a:t>
            </a:r>
          </a:p>
          <a:p>
            <a:pPr marL="0" indent="-180000">
              <a:lnSpc>
                <a:spcPct val="150000"/>
              </a:lnSpc>
              <a:spcBef>
                <a:spcPts val="0"/>
              </a:spcBef>
            </a:pPr>
            <a:r>
              <a:rPr lang="en-US" sz="2600" b="1" dirty="0">
                <a:solidFill>
                  <a:srgbClr val="FF0000"/>
                </a:solidFill>
                <a:latin typeface="Arial" panose="020B0604020202020204" pitchFamily="34" charset="0"/>
                <a:cs typeface="Arial" panose="020B0604020202020204" pitchFamily="34" charset="0"/>
              </a:rPr>
              <a:t>       on, and on, and on, and on, and on….</a:t>
            </a:r>
          </a:p>
          <a:p>
            <a:pPr marL="0" indent="-180000">
              <a:lnSpc>
                <a:spcPct val="150000"/>
              </a:lnSpc>
              <a:spcBef>
                <a:spcPts val="0"/>
              </a:spcBef>
            </a:pPr>
            <a:r>
              <a:rPr lang="en-US" sz="2600" b="1" dirty="0">
                <a:solidFill>
                  <a:srgbClr val="FF0000"/>
                </a:solidFill>
                <a:latin typeface="Arial" panose="020B0604020202020204" pitchFamily="34" charset="0"/>
                <a:cs typeface="Arial" panose="020B0604020202020204" pitchFamily="34" charset="0"/>
              </a:rPr>
              <a:t>&lt;/p&gt;</a:t>
            </a:r>
          </a:p>
          <a:p>
            <a:pPr marL="0" indent="-180000">
              <a:lnSpc>
                <a:spcPct val="150000"/>
              </a:lnSpc>
              <a:spcBef>
                <a:spcPts val="0"/>
              </a:spcBef>
            </a:pPr>
            <a:r>
              <a:rPr lang="en-US" sz="2600" b="1" dirty="0">
                <a:solidFill>
                  <a:srgbClr val="FF0000"/>
                </a:solidFill>
                <a:latin typeface="Arial" panose="020B0604020202020204" pitchFamily="34" charset="0"/>
                <a:cs typeface="Arial" panose="020B0604020202020204" pitchFamily="34" charset="0"/>
              </a:rPr>
              <a:t>&lt;p&gt;This is another paragraph of some kind of content, that goes</a:t>
            </a:r>
          </a:p>
          <a:p>
            <a:pPr marL="0" indent="-180000">
              <a:lnSpc>
                <a:spcPct val="150000"/>
              </a:lnSpc>
              <a:spcBef>
                <a:spcPts val="0"/>
              </a:spcBef>
            </a:pPr>
            <a:r>
              <a:rPr lang="en-US" sz="2600" b="1" dirty="0">
                <a:solidFill>
                  <a:srgbClr val="FF0000"/>
                </a:solidFill>
                <a:latin typeface="Arial" panose="020B0604020202020204" pitchFamily="34" charset="0"/>
                <a:cs typeface="Arial" panose="020B0604020202020204" pitchFamily="34" charset="0"/>
              </a:rPr>
              <a:t>       on, and on, and on, and on… </a:t>
            </a:r>
          </a:p>
          <a:p>
            <a:pPr marL="0" indent="-180000">
              <a:lnSpc>
                <a:spcPct val="150000"/>
              </a:lnSpc>
              <a:spcBef>
                <a:spcPts val="0"/>
              </a:spcBef>
            </a:pPr>
            <a:r>
              <a:rPr lang="en-US" sz="2600" b="1" dirty="0">
                <a:solidFill>
                  <a:srgbClr val="FF0000"/>
                </a:solidFill>
                <a:latin typeface="Arial" panose="020B0604020202020204" pitchFamily="34" charset="0"/>
                <a:cs typeface="Arial" panose="020B0604020202020204" pitchFamily="34" charset="0"/>
              </a:rPr>
              <a:t>&lt;/p&gt;</a:t>
            </a:r>
          </a:p>
          <a:p>
            <a:pPr marL="0"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&lt;/body&gt;</a:t>
            </a:r>
          </a:p>
          <a:p>
            <a:pPr marL="0"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&lt;/html&gt;</a:t>
            </a:r>
          </a:p>
        </p:txBody>
      </p:sp>
      <p:sp>
        <p:nvSpPr>
          <p:cNvPr id="471043" name="AutoShape 3"/>
          <p:cNvSpPr>
            <a:spLocks noChangeArrowheads="1"/>
          </p:cNvSpPr>
          <p:nvPr/>
        </p:nvSpPr>
        <p:spPr bwMode="auto">
          <a:xfrm>
            <a:off x="190500" y="1213104"/>
            <a:ext cx="8763000" cy="2209800"/>
          </a:xfrm>
          <a:prstGeom prst="wedgeRoundRectCallout">
            <a:avLst>
              <a:gd name="adj1" fmla="val -45450"/>
              <a:gd name="adj2" fmla="val 78076"/>
              <a:gd name="adj3" fmla="val 16667"/>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8575">
            <a:solidFill>
              <a:schemeClr val="accent1"/>
            </a:solidFill>
            <a:miter lim="800000"/>
            <a:headEnd/>
            <a:tailEnd/>
          </a:ln>
          <a:effectLst/>
        </p:spPr>
        <p:txBody>
          <a:bodyPr anchor="ctr"/>
          <a:lstStyle/>
          <a:p>
            <a:r>
              <a:rPr lang="en-US" dirty="0"/>
              <a:t>All of the text placed within the paragraph tags appears as a single paragraph. The text wraps to fill the available line length within the browser.</a:t>
            </a:r>
          </a:p>
          <a:p>
            <a:r>
              <a:rPr lang="en-US" dirty="0"/>
              <a:t>There is a blank line both before and after the paragraph display.</a:t>
            </a:r>
          </a:p>
          <a:p>
            <a:r>
              <a:rPr lang="en-US" dirty="0"/>
              <a:t>&lt;/p&gt; is required by newer standards even though browsers will accept paragraphs without ending tags.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grpId="0" nodeType="clickEffect">
                                  <p:stCondLst>
                                    <p:cond delay="0"/>
                                  </p:stCondLst>
                                  <p:childTnLst>
                                    <p:set>
                                      <p:cBhvr>
                                        <p:cTn id="6" dur="1" fill="hold">
                                          <p:stCondLst>
                                            <p:cond delay="0"/>
                                          </p:stCondLst>
                                        </p:cTn>
                                        <p:tgtEl>
                                          <p:spTgt spid="471043">
                                            <p:bg/>
                                          </p:spTgt>
                                        </p:tgtEl>
                                        <p:attrNameLst>
                                          <p:attrName>style.visibility</p:attrName>
                                        </p:attrNameLst>
                                      </p:cBhvr>
                                      <p:to>
                                        <p:strVal val="visible"/>
                                      </p:to>
                                    </p:set>
                                    <p:animEffect transition="in" filter="blinds(vertical)">
                                      <p:cBhvr>
                                        <p:cTn id="7" dur="500"/>
                                        <p:tgtEl>
                                          <p:spTgt spid="471043">
                                            <p:bg/>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grpId="0" nodeType="clickEffect">
                                  <p:stCondLst>
                                    <p:cond delay="0"/>
                                  </p:stCondLst>
                                  <p:childTnLst>
                                    <p:set>
                                      <p:cBhvr>
                                        <p:cTn id="11" dur="1" fill="hold">
                                          <p:stCondLst>
                                            <p:cond delay="0"/>
                                          </p:stCondLst>
                                        </p:cTn>
                                        <p:tgtEl>
                                          <p:spTgt spid="471043">
                                            <p:txEl>
                                              <p:pRg st="0" end="0"/>
                                            </p:txEl>
                                          </p:spTgt>
                                        </p:tgtEl>
                                        <p:attrNameLst>
                                          <p:attrName>style.visibility</p:attrName>
                                        </p:attrNameLst>
                                      </p:cBhvr>
                                      <p:to>
                                        <p:strVal val="visible"/>
                                      </p:to>
                                    </p:set>
                                    <p:animEffect transition="in" filter="blinds(vertical)">
                                      <p:cBhvr>
                                        <p:cTn id="12" dur="500"/>
                                        <p:tgtEl>
                                          <p:spTgt spid="47104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5" fill="hold" grpId="0" nodeType="clickEffect">
                                  <p:stCondLst>
                                    <p:cond delay="0"/>
                                  </p:stCondLst>
                                  <p:childTnLst>
                                    <p:set>
                                      <p:cBhvr>
                                        <p:cTn id="16" dur="1" fill="hold">
                                          <p:stCondLst>
                                            <p:cond delay="0"/>
                                          </p:stCondLst>
                                        </p:cTn>
                                        <p:tgtEl>
                                          <p:spTgt spid="471043">
                                            <p:txEl>
                                              <p:pRg st="1" end="1"/>
                                            </p:txEl>
                                          </p:spTgt>
                                        </p:tgtEl>
                                        <p:attrNameLst>
                                          <p:attrName>style.visibility</p:attrName>
                                        </p:attrNameLst>
                                      </p:cBhvr>
                                      <p:to>
                                        <p:strVal val="visible"/>
                                      </p:to>
                                    </p:set>
                                    <p:animEffect transition="in" filter="blinds(vertical)">
                                      <p:cBhvr>
                                        <p:cTn id="17" dur="500"/>
                                        <p:tgtEl>
                                          <p:spTgt spid="47104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5" fill="hold" grpId="0" nodeType="clickEffect">
                                  <p:stCondLst>
                                    <p:cond delay="0"/>
                                  </p:stCondLst>
                                  <p:childTnLst>
                                    <p:set>
                                      <p:cBhvr>
                                        <p:cTn id="21" dur="1" fill="hold">
                                          <p:stCondLst>
                                            <p:cond delay="0"/>
                                          </p:stCondLst>
                                        </p:cTn>
                                        <p:tgtEl>
                                          <p:spTgt spid="471043">
                                            <p:txEl>
                                              <p:pRg st="2" end="2"/>
                                            </p:txEl>
                                          </p:spTgt>
                                        </p:tgtEl>
                                        <p:attrNameLst>
                                          <p:attrName>style.visibility</p:attrName>
                                        </p:attrNameLst>
                                      </p:cBhvr>
                                      <p:to>
                                        <p:strVal val="visible"/>
                                      </p:to>
                                    </p:set>
                                    <p:animEffect transition="in" filter="blinds(vertical)">
                                      <p:cBhvr>
                                        <p:cTn id="22" dur="500"/>
                                        <p:tgtEl>
                                          <p:spTgt spid="4710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43" grpId="0" build="p" animBg="1"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8610" name="Slide Number Placeholder 3"/>
          <p:cNvSpPr>
            <a:spLocks noGrp="1"/>
          </p:cNvSpPr>
          <p:nvPr>
            <p:ph type="sldNum" sz="quarter" idx="10"/>
          </p:nvPr>
        </p:nvSpPr>
        <p:spPr/>
        <p:txBody>
          <a:bodyPr/>
          <a:lstStyle>
            <a:lvl1pPr algn="ctr" eaLnBrk="0" hangingPunct="0">
              <a:spcBef>
                <a:spcPct val="20000"/>
              </a:spcBef>
              <a:buClr>
                <a:schemeClr val="accent1"/>
              </a:buClr>
              <a:defRPr sz="2800">
                <a:solidFill>
                  <a:schemeClr val="bg1"/>
                </a:solidFill>
                <a:latin typeface="Tahoma" pitchFamily="34" charset="0"/>
              </a:defRPr>
            </a:lvl1pPr>
            <a:lvl2pPr marL="742950" indent="-285750" algn="ctr" eaLnBrk="0" hangingPunct="0">
              <a:spcBef>
                <a:spcPct val="20000"/>
              </a:spcBef>
              <a:buClr>
                <a:schemeClr val="accent1"/>
              </a:buClr>
              <a:defRPr sz="2800">
                <a:solidFill>
                  <a:schemeClr val="bg1"/>
                </a:solidFill>
                <a:latin typeface="Tahoma" pitchFamily="34" charset="0"/>
              </a:defRPr>
            </a:lvl2pPr>
            <a:lvl3pPr marL="1143000" indent="-228600" algn="ctr" eaLnBrk="0" hangingPunct="0">
              <a:spcBef>
                <a:spcPct val="20000"/>
              </a:spcBef>
              <a:buClr>
                <a:schemeClr val="accent1"/>
              </a:buClr>
              <a:defRPr sz="2800">
                <a:solidFill>
                  <a:schemeClr val="bg1"/>
                </a:solidFill>
                <a:latin typeface="Tahoma" pitchFamily="34" charset="0"/>
              </a:defRPr>
            </a:lvl3pPr>
            <a:lvl4pPr marL="1600200" indent="-228600" algn="ctr" eaLnBrk="0" hangingPunct="0">
              <a:spcBef>
                <a:spcPct val="20000"/>
              </a:spcBef>
              <a:buClr>
                <a:schemeClr val="accent1"/>
              </a:buClr>
              <a:defRPr sz="2800">
                <a:solidFill>
                  <a:schemeClr val="bg1"/>
                </a:solidFill>
                <a:latin typeface="Tahoma" pitchFamily="34" charset="0"/>
              </a:defRPr>
            </a:lvl4pPr>
            <a:lvl5pPr marL="2057400" indent="-228600" algn="ctr" eaLnBrk="0" hangingPunct="0">
              <a:spcBef>
                <a:spcPct val="20000"/>
              </a:spcBef>
              <a:buClr>
                <a:schemeClr val="accent1"/>
              </a:buClr>
              <a:defRPr sz="2800">
                <a:solidFill>
                  <a:schemeClr val="bg1"/>
                </a:solidFill>
                <a:latin typeface="Tahoma" pitchFamily="34" charset="0"/>
              </a:defRPr>
            </a:lvl5pPr>
            <a:lvl6pPr marL="2514600" indent="-228600" algn="ctr" eaLnBrk="0" fontAlgn="base" hangingPunct="0">
              <a:spcBef>
                <a:spcPct val="20000"/>
              </a:spcBef>
              <a:spcAft>
                <a:spcPct val="0"/>
              </a:spcAft>
              <a:buClr>
                <a:schemeClr val="accent1"/>
              </a:buClr>
              <a:defRPr sz="2800">
                <a:solidFill>
                  <a:schemeClr val="bg1"/>
                </a:solidFill>
                <a:latin typeface="Tahoma" pitchFamily="34" charset="0"/>
              </a:defRPr>
            </a:lvl6pPr>
            <a:lvl7pPr marL="2971800" indent="-228600" algn="ctr" eaLnBrk="0" fontAlgn="base" hangingPunct="0">
              <a:spcBef>
                <a:spcPct val="20000"/>
              </a:spcBef>
              <a:spcAft>
                <a:spcPct val="0"/>
              </a:spcAft>
              <a:buClr>
                <a:schemeClr val="accent1"/>
              </a:buClr>
              <a:defRPr sz="2800">
                <a:solidFill>
                  <a:schemeClr val="bg1"/>
                </a:solidFill>
                <a:latin typeface="Tahoma" pitchFamily="34" charset="0"/>
              </a:defRPr>
            </a:lvl7pPr>
            <a:lvl8pPr marL="3429000" indent="-228600" algn="ctr" eaLnBrk="0" fontAlgn="base" hangingPunct="0">
              <a:spcBef>
                <a:spcPct val="20000"/>
              </a:spcBef>
              <a:spcAft>
                <a:spcPct val="0"/>
              </a:spcAft>
              <a:buClr>
                <a:schemeClr val="accent1"/>
              </a:buClr>
              <a:defRPr sz="2800">
                <a:solidFill>
                  <a:schemeClr val="bg1"/>
                </a:solidFill>
                <a:latin typeface="Tahoma" pitchFamily="34" charset="0"/>
              </a:defRPr>
            </a:lvl8pPr>
            <a:lvl9pPr marL="3886200" indent="-228600" algn="ctr" eaLnBrk="0" fontAlgn="base" hangingPunct="0">
              <a:spcBef>
                <a:spcPct val="20000"/>
              </a:spcBef>
              <a:spcAft>
                <a:spcPct val="0"/>
              </a:spcAft>
              <a:buClr>
                <a:schemeClr val="accent1"/>
              </a:buClr>
              <a:defRPr sz="2800">
                <a:solidFill>
                  <a:schemeClr val="bg1"/>
                </a:solidFill>
                <a:latin typeface="Tahoma" pitchFamily="34" charset="0"/>
              </a:defRPr>
            </a:lvl9pPr>
          </a:lstStyle>
          <a:p>
            <a:pPr algn="r">
              <a:spcBef>
                <a:spcPct val="0"/>
              </a:spcBef>
              <a:buClrTx/>
              <a:defRPr/>
            </a:pPr>
            <a:fld id="{3B03F266-9C2D-4481-BC42-387402C69B88}" type="slidenum">
              <a:rPr lang="en-US" sz="2000" smtClean="0">
                <a:solidFill>
                  <a:schemeClr val="tx1"/>
                </a:solidFill>
                <a:latin typeface="Times New Roman" pitchFamily="18" charset="0"/>
              </a:rPr>
              <a:pPr algn="r">
                <a:spcBef>
                  <a:spcPct val="0"/>
                </a:spcBef>
                <a:buClrTx/>
                <a:defRPr/>
              </a:pPr>
              <a:t>31</a:t>
            </a:fld>
            <a:endParaRPr lang="en-US" sz="2000">
              <a:solidFill>
                <a:schemeClr val="tx1"/>
              </a:solidFill>
              <a:latin typeface="Times New Roman" pitchFamily="18" charset="0"/>
            </a:endParaRPr>
          </a:p>
        </p:txBody>
      </p:sp>
      <p:sp>
        <p:nvSpPr>
          <p:cNvPr id="270338" name="Rectangle 2"/>
          <p:cNvSpPr>
            <a:spLocks noGrp="1" noChangeArrowheads="1"/>
          </p:cNvSpPr>
          <p:nvPr>
            <p:ph type="title"/>
          </p:nvPr>
        </p:nvSpPr>
        <p:spPr/>
        <p:txBody>
          <a:bodyPr vert="horz" lIns="91440" tIns="45720" rIns="91440" bIns="45720" rtlCol="0" anchor="ctr">
            <a:normAutofit/>
          </a:bodyPr>
          <a:lstStyle/>
          <a:p>
            <a:pPr algn="ctr"/>
            <a:r>
              <a:rPr lang="en-US" sz="2800" b="1" dirty="0">
                <a:solidFill>
                  <a:schemeClr val="bg1"/>
                </a:solidFill>
                <a:latin typeface="Arial" panose="020B0604020202020204" pitchFamily="34" charset="0"/>
                <a:cs typeface="Arial" panose="020B0604020202020204" pitchFamily="34" charset="0"/>
              </a:rPr>
              <a:t>Paragraph Tag</a:t>
            </a:r>
          </a:p>
        </p:txBody>
      </p:sp>
      <p:sp>
        <p:nvSpPr>
          <p:cNvPr id="270339" name="Rectangle 3"/>
          <p:cNvSpPr>
            <a:spLocks noGrp="1" noChangeArrowheads="1"/>
          </p:cNvSpPr>
          <p:nvPr>
            <p:ph type="body" idx="1"/>
          </p:nvPr>
        </p:nvSpPr>
        <p:spPr/>
        <p:txBody>
          <a:bodyPr vert="horz" lIns="91440" tIns="45720" rIns="91440" bIns="45720" rtlCol="0">
            <a:normAutofit/>
          </a:bodyPr>
          <a:lstStyle/>
          <a:p>
            <a:pPr marL="0"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Blank lines (created with carriage returns) or extra spaces within the text are ignored. </a:t>
            </a:r>
          </a:p>
          <a:p>
            <a:pPr marL="0" lvl="1"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In other words, you must do formatting with HTML, not by formatting within the text.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2" fill="hold" grpId="0" nodeType="afterEffect">
                                  <p:stCondLst>
                                    <p:cond delay="0"/>
                                  </p:stCondLst>
                                  <p:childTnLst>
                                    <p:set>
                                      <p:cBhvr>
                                        <p:cTn id="6" dur="1" fill="hold">
                                          <p:stCondLst>
                                            <p:cond delay="0"/>
                                          </p:stCondLst>
                                        </p:cTn>
                                        <p:tgtEl>
                                          <p:spTgt spid="270338"/>
                                        </p:tgtEl>
                                        <p:attrNameLst>
                                          <p:attrName>style.visibility</p:attrName>
                                        </p:attrNameLst>
                                      </p:cBhvr>
                                      <p:to>
                                        <p:strVal val="visible"/>
                                      </p:to>
                                    </p:set>
                                    <p:anim calcmode="lin" valueType="num">
                                      <p:cBhvr>
                                        <p:cTn id="7" dur="500" fill="hold"/>
                                        <p:tgtEl>
                                          <p:spTgt spid="270338"/>
                                        </p:tgtEl>
                                        <p:attrNameLst>
                                          <p:attrName>ppt_x</p:attrName>
                                        </p:attrNameLst>
                                      </p:cBhvr>
                                      <p:tavLst>
                                        <p:tav tm="0">
                                          <p:val>
                                            <p:strVal val="#ppt_x+#ppt_w/2"/>
                                          </p:val>
                                        </p:tav>
                                        <p:tav tm="100000">
                                          <p:val>
                                            <p:strVal val="#ppt_x"/>
                                          </p:val>
                                        </p:tav>
                                      </p:tavLst>
                                    </p:anim>
                                    <p:anim calcmode="lin" valueType="num">
                                      <p:cBhvr>
                                        <p:cTn id="8" dur="500" fill="hold"/>
                                        <p:tgtEl>
                                          <p:spTgt spid="270338"/>
                                        </p:tgtEl>
                                        <p:attrNameLst>
                                          <p:attrName>ppt_y</p:attrName>
                                        </p:attrNameLst>
                                      </p:cBhvr>
                                      <p:tavLst>
                                        <p:tav tm="0">
                                          <p:val>
                                            <p:strVal val="#ppt_y"/>
                                          </p:val>
                                        </p:tav>
                                        <p:tav tm="100000">
                                          <p:val>
                                            <p:strVal val="#ppt_y"/>
                                          </p:val>
                                        </p:tav>
                                      </p:tavLst>
                                    </p:anim>
                                    <p:anim calcmode="lin" valueType="num">
                                      <p:cBhvr>
                                        <p:cTn id="9" dur="500" fill="hold"/>
                                        <p:tgtEl>
                                          <p:spTgt spid="270338"/>
                                        </p:tgtEl>
                                        <p:attrNameLst>
                                          <p:attrName>ppt_w</p:attrName>
                                        </p:attrNameLst>
                                      </p:cBhvr>
                                      <p:tavLst>
                                        <p:tav tm="0">
                                          <p:val>
                                            <p:fltVal val="0"/>
                                          </p:val>
                                        </p:tav>
                                        <p:tav tm="100000">
                                          <p:val>
                                            <p:strVal val="#ppt_w"/>
                                          </p:val>
                                        </p:tav>
                                      </p:tavLst>
                                    </p:anim>
                                    <p:anim calcmode="lin" valueType="num">
                                      <p:cBhvr>
                                        <p:cTn id="10" dur="500" fill="hold"/>
                                        <p:tgtEl>
                                          <p:spTgt spid="27033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projctor.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17" presetClass="entr" presetSubtype="8" fill="hold" grpId="0" nodeType="clickEffect">
                                  <p:stCondLst>
                                    <p:cond delay="0"/>
                                  </p:stCondLst>
                                  <p:childTnLst>
                                    <p:set>
                                      <p:cBhvr>
                                        <p:cTn id="14" dur="1" fill="hold">
                                          <p:stCondLst>
                                            <p:cond delay="0"/>
                                          </p:stCondLst>
                                        </p:cTn>
                                        <p:tgtEl>
                                          <p:spTgt spid="270339">
                                            <p:txEl>
                                              <p:pRg st="0" end="0"/>
                                            </p:txEl>
                                          </p:spTgt>
                                        </p:tgtEl>
                                        <p:attrNameLst>
                                          <p:attrName>style.visibility</p:attrName>
                                        </p:attrNameLst>
                                      </p:cBhvr>
                                      <p:to>
                                        <p:strVal val="visible"/>
                                      </p:to>
                                    </p:set>
                                    <p:anim calcmode="lin" valueType="num">
                                      <p:cBhvr>
                                        <p:cTn id="15" dur="500" fill="hold"/>
                                        <p:tgtEl>
                                          <p:spTgt spid="270339">
                                            <p:txEl>
                                              <p:pRg st="0" end="0"/>
                                            </p:txEl>
                                          </p:spTgt>
                                        </p:tgtEl>
                                        <p:attrNameLst>
                                          <p:attrName>ppt_x</p:attrName>
                                        </p:attrNameLst>
                                      </p:cBhvr>
                                      <p:tavLst>
                                        <p:tav tm="0">
                                          <p:val>
                                            <p:strVal val="#ppt_x-#ppt_w/2"/>
                                          </p:val>
                                        </p:tav>
                                        <p:tav tm="100000">
                                          <p:val>
                                            <p:strVal val="#ppt_x"/>
                                          </p:val>
                                        </p:tav>
                                      </p:tavLst>
                                    </p:anim>
                                    <p:anim calcmode="lin" valueType="num">
                                      <p:cBhvr>
                                        <p:cTn id="16" dur="500" fill="hold"/>
                                        <p:tgtEl>
                                          <p:spTgt spid="270339">
                                            <p:txEl>
                                              <p:pRg st="0" end="0"/>
                                            </p:txEl>
                                          </p:spTgt>
                                        </p:tgtEl>
                                        <p:attrNameLst>
                                          <p:attrName>ppt_y</p:attrName>
                                        </p:attrNameLst>
                                      </p:cBhvr>
                                      <p:tavLst>
                                        <p:tav tm="0">
                                          <p:val>
                                            <p:strVal val="#ppt_y"/>
                                          </p:val>
                                        </p:tav>
                                        <p:tav tm="100000">
                                          <p:val>
                                            <p:strVal val="#ppt_y"/>
                                          </p:val>
                                        </p:tav>
                                      </p:tavLst>
                                    </p:anim>
                                    <p:anim calcmode="lin" valueType="num">
                                      <p:cBhvr>
                                        <p:cTn id="17" dur="500" fill="hold"/>
                                        <p:tgtEl>
                                          <p:spTgt spid="270339">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270339">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7" presetClass="entr" presetSubtype="8" fill="hold" grpId="0" nodeType="clickEffect">
                                  <p:stCondLst>
                                    <p:cond delay="0"/>
                                  </p:stCondLst>
                                  <p:childTnLst>
                                    <p:set>
                                      <p:cBhvr>
                                        <p:cTn id="22" dur="1" fill="hold">
                                          <p:stCondLst>
                                            <p:cond delay="0"/>
                                          </p:stCondLst>
                                        </p:cTn>
                                        <p:tgtEl>
                                          <p:spTgt spid="270339">
                                            <p:txEl>
                                              <p:pRg st="1" end="1"/>
                                            </p:txEl>
                                          </p:spTgt>
                                        </p:tgtEl>
                                        <p:attrNameLst>
                                          <p:attrName>style.visibility</p:attrName>
                                        </p:attrNameLst>
                                      </p:cBhvr>
                                      <p:to>
                                        <p:strVal val="visible"/>
                                      </p:to>
                                    </p:set>
                                    <p:anim calcmode="lin" valueType="num">
                                      <p:cBhvr>
                                        <p:cTn id="23" dur="500" fill="hold"/>
                                        <p:tgtEl>
                                          <p:spTgt spid="270339">
                                            <p:txEl>
                                              <p:pRg st="1" end="1"/>
                                            </p:txEl>
                                          </p:spTgt>
                                        </p:tgtEl>
                                        <p:attrNameLst>
                                          <p:attrName>ppt_x</p:attrName>
                                        </p:attrNameLst>
                                      </p:cBhvr>
                                      <p:tavLst>
                                        <p:tav tm="0">
                                          <p:val>
                                            <p:strVal val="#ppt_x-#ppt_w/2"/>
                                          </p:val>
                                        </p:tav>
                                        <p:tav tm="100000">
                                          <p:val>
                                            <p:strVal val="#ppt_x"/>
                                          </p:val>
                                        </p:tav>
                                      </p:tavLst>
                                    </p:anim>
                                    <p:anim calcmode="lin" valueType="num">
                                      <p:cBhvr>
                                        <p:cTn id="24" dur="500" fill="hold"/>
                                        <p:tgtEl>
                                          <p:spTgt spid="270339">
                                            <p:txEl>
                                              <p:pRg st="1" end="1"/>
                                            </p:txEl>
                                          </p:spTgt>
                                        </p:tgtEl>
                                        <p:attrNameLst>
                                          <p:attrName>ppt_y</p:attrName>
                                        </p:attrNameLst>
                                      </p:cBhvr>
                                      <p:tavLst>
                                        <p:tav tm="0">
                                          <p:val>
                                            <p:strVal val="#ppt_y"/>
                                          </p:val>
                                        </p:tav>
                                        <p:tav tm="100000">
                                          <p:val>
                                            <p:strVal val="#ppt_y"/>
                                          </p:val>
                                        </p:tav>
                                      </p:tavLst>
                                    </p:anim>
                                    <p:anim calcmode="lin" valueType="num">
                                      <p:cBhvr>
                                        <p:cTn id="25" dur="500" fill="hold"/>
                                        <p:tgtEl>
                                          <p:spTgt spid="270339">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270339">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0338" grpId="0" autoUpdateAnimBg="0"/>
      <p:bldP spid="270339" grpId="0" build="p" bldLvl="5"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Slide Number Placeholder 3"/>
          <p:cNvSpPr>
            <a:spLocks noGrp="1"/>
          </p:cNvSpPr>
          <p:nvPr>
            <p:ph type="sldNum" sz="quarter" idx="10"/>
          </p:nvPr>
        </p:nvSpPr>
        <p:spPr/>
        <p:txBody>
          <a:bodyPr/>
          <a:lstStyle>
            <a:lvl1pPr algn="ctr" eaLnBrk="0" hangingPunct="0">
              <a:spcBef>
                <a:spcPct val="20000"/>
              </a:spcBef>
              <a:buClr>
                <a:schemeClr val="accent1"/>
              </a:buClr>
              <a:defRPr sz="2800">
                <a:solidFill>
                  <a:schemeClr val="bg1"/>
                </a:solidFill>
                <a:latin typeface="Tahoma" pitchFamily="34" charset="0"/>
              </a:defRPr>
            </a:lvl1pPr>
            <a:lvl2pPr marL="742950" indent="-285750" algn="ctr" eaLnBrk="0" hangingPunct="0">
              <a:spcBef>
                <a:spcPct val="20000"/>
              </a:spcBef>
              <a:buClr>
                <a:schemeClr val="accent1"/>
              </a:buClr>
              <a:defRPr sz="2800">
                <a:solidFill>
                  <a:schemeClr val="bg1"/>
                </a:solidFill>
                <a:latin typeface="Tahoma" pitchFamily="34" charset="0"/>
              </a:defRPr>
            </a:lvl2pPr>
            <a:lvl3pPr marL="1143000" indent="-228600" algn="ctr" eaLnBrk="0" hangingPunct="0">
              <a:spcBef>
                <a:spcPct val="20000"/>
              </a:spcBef>
              <a:buClr>
                <a:schemeClr val="accent1"/>
              </a:buClr>
              <a:defRPr sz="2800">
                <a:solidFill>
                  <a:schemeClr val="bg1"/>
                </a:solidFill>
                <a:latin typeface="Tahoma" pitchFamily="34" charset="0"/>
              </a:defRPr>
            </a:lvl3pPr>
            <a:lvl4pPr marL="1600200" indent="-228600" algn="ctr" eaLnBrk="0" hangingPunct="0">
              <a:spcBef>
                <a:spcPct val="20000"/>
              </a:spcBef>
              <a:buClr>
                <a:schemeClr val="accent1"/>
              </a:buClr>
              <a:defRPr sz="2800">
                <a:solidFill>
                  <a:schemeClr val="bg1"/>
                </a:solidFill>
                <a:latin typeface="Tahoma" pitchFamily="34" charset="0"/>
              </a:defRPr>
            </a:lvl4pPr>
            <a:lvl5pPr marL="2057400" indent="-228600" algn="ctr" eaLnBrk="0" hangingPunct="0">
              <a:spcBef>
                <a:spcPct val="20000"/>
              </a:spcBef>
              <a:buClr>
                <a:schemeClr val="accent1"/>
              </a:buClr>
              <a:defRPr sz="2800">
                <a:solidFill>
                  <a:schemeClr val="bg1"/>
                </a:solidFill>
                <a:latin typeface="Tahoma" pitchFamily="34" charset="0"/>
              </a:defRPr>
            </a:lvl5pPr>
            <a:lvl6pPr marL="2514600" indent="-228600" algn="ctr" eaLnBrk="0" fontAlgn="base" hangingPunct="0">
              <a:spcBef>
                <a:spcPct val="20000"/>
              </a:spcBef>
              <a:spcAft>
                <a:spcPct val="0"/>
              </a:spcAft>
              <a:buClr>
                <a:schemeClr val="accent1"/>
              </a:buClr>
              <a:defRPr sz="2800">
                <a:solidFill>
                  <a:schemeClr val="bg1"/>
                </a:solidFill>
                <a:latin typeface="Tahoma" pitchFamily="34" charset="0"/>
              </a:defRPr>
            </a:lvl6pPr>
            <a:lvl7pPr marL="2971800" indent="-228600" algn="ctr" eaLnBrk="0" fontAlgn="base" hangingPunct="0">
              <a:spcBef>
                <a:spcPct val="20000"/>
              </a:spcBef>
              <a:spcAft>
                <a:spcPct val="0"/>
              </a:spcAft>
              <a:buClr>
                <a:schemeClr val="accent1"/>
              </a:buClr>
              <a:defRPr sz="2800">
                <a:solidFill>
                  <a:schemeClr val="bg1"/>
                </a:solidFill>
                <a:latin typeface="Tahoma" pitchFamily="34" charset="0"/>
              </a:defRPr>
            </a:lvl7pPr>
            <a:lvl8pPr marL="3429000" indent="-228600" algn="ctr" eaLnBrk="0" fontAlgn="base" hangingPunct="0">
              <a:spcBef>
                <a:spcPct val="20000"/>
              </a:spcBef>
              <a:spcAft>
                <a:spcPct val="0"/>
              </a:spcAft>
              <a:buClr>
                <a:schemeClr val="accent1"/>
              </a:buClr>
              <a:defRPr sz="2800">
                <a:solidFill>
                  <a:schemeClr val="bg1"/>
                </a:solidFill>
                <a:latin typeface="Tahoma" pitchFamily="34" charset="0"/>
              </a:defRPr>
            </a:lvl8pPr>
            <a:lvl9pPr marL="3886200" indent="-228600" algn="ctr" eaLnBrk="0" fontAlgn="base" hangingPunct="0">
              <a:spcBef>
                <a:spcPct val="20000"/>
              </a:spcBef>
              <a:spcAft>
                <a:spcPct val="0"/>
              </a:spcAft>
              <a:buClr>
                <a:schemeClr val="accent1"/>
              </a:buClr>
              <a:defRPr sz="2800">
                <a:solidFill>
                  <a:schemeClr val="bg1"/>
                </a:solidFill>
                <a:latin typeface="Tahoma" pitchFamily="34" charset="0"/>
              </a:defRPr>
            </a:lvl9pPr>
          </a:lstStyle>
          <a:p>
            <a:pPr algn="r">
              <a:spcBef>
                <a:spcPct val="0"/>
              </a:spcBef>
              <a:buClrTx/>
              <a:defRPr/>
            </a:pPr>
            <a:fld id="{3EEE416C-2F5F-4D1C-9FD9-3C712964A720}" type="slidenum">
              <a:rPr lang="en-US" sz="2000" smtClean="0">
                <a:solidFill>
                  <a:schemeClr val="tx1"/>
                </a:solidFill>
                <a:latin typeface="Times New Roman" pitchFamily="18" charset="0"/>
              </a:rPr>
              <a:pPr algn="r">
                <a:spcBef>
                  <a:spcPct val="0"/>
                </a:spcBef>
                <a:buClrTx/>
                <a:defRPr/>
              </a:pPr>
              <a:t>32</a:t>
            </a:fld>
            <a:endParaRPr lang="en-US" sz="2000">
              <a:solidFill>
                <a:schemeClr val="tx1"/>
              </a:solidFill>
              <a:latin typeface="Times New Roman" pitchFamily="18" charset="0"/>
            </a:endParaRPr>
          </a:p>
        </p:txBody>
      </p:sp>
      <p:sp>
        <p:nvSpPr>
          <p:cNvPr id="71683" name="Rectangle 2"/>
          <p:cNvSpPr>
            <a:spLocks noGrp="1" noChangeArrowheads="1"/>
          </p:cNvSpPr>
          <p:nvPr>
            <p:ph type="title"/>
          </p:nvPr>
        </p:nvSpPr>
        <p:spPr/>
        <p:txBody>
          <a:bodyPr vert="horz" lIns="91440" tIns="45720" rIns="91440" bIns="45720" rtlCol="0" anchor="ctr">
            <a:normAutofit/>
          </a:bodyPr>
          <a:lstStyle/>
          <a:p>
            <a:pPr algn="ctr"/>
            <a:r>
              <a:rPr lang="en-US" sz="2800" b="1" dirty="0">
                <a:solidFill>
                  <a:schemeClr val="bg1"/>
                </a:solidFill>
                <a:latin typeface="Arial" panose="020B0604020202020204" pitchFamily="34" charset="0"/>
                <a:cs typeface="Arial" panose="020B0604020202020204" pitchFamily="34" charset="0"/>
              </a:rPr>
              <a:t>Paragraph Tag</a:t>
            </a:r>
          </a:p>
        </p:txBody>
      </p:sp>
      <p:sp>
        <p:nvSpPr>
          <p:cNvPr id="418819" name="Rectangle 3"/>
          <p:cNvSpPr>
            <a:spLocks noGrp="1" noChangeArrowheads="1"/>
          </p:cNvSpPr>
          <p:nvPr>
            <p:ph type="body" idx="1"/>
          </p:nvPr>
        </p:nvSpPr>
        <p:spPr>
          <a:xfrm>
            <a:off x="403397" y="1240417"/>
            <a:ext cx="7772400" cy="3712583"/>
          </a:xfrm>
        </p:spPr>
        <p:txBody>
          <a:bodyPr vert="horz" lIns="91440" tIns="45720" rIns="91440" bIns="45720" rtlCol="0">
            <a:normAutofit fontScale="92500" lnSpcReduction="10000"/>
          </a:bodyPr>
          <a:lstStyle/>
          <a:p>
            <a:pPr marL="0" lvl="1"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&lt;p&gt;</a:t>
            </a:r>
          </a:p>
          <a:p>
            <a:pPr marL="0" lvl="2"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Fourscore and seven years ago, our </a:t>
            </a:r>
          </a:p>
          <a:p>
            <a:pPr marL="0" lvl="2"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fathers brought forth on this continent </a:t>
            </a:r>
          </a:p>
          <a:p>
            <a:pPr marL="0" lvl="2"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a new nation, …</a:t>
            </a:r>
          </a:p>
          <a:p>
            <a:pPr marL="0" lvl="1"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&lt;/p&gt;</a:t>
            </a:r>
          </a:p>
          <a:p>
            <a:pPr marL="0"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Display depends upon screen width:</a:t>
            </a:r>
            <a:endParaRPr lang="tr-TR" sz="2000" dirty="0">
              <a:solidFill>
                <a:srgbClr val="000099"/>
              </a:solidFill>
              <a:latin typeface="Arial" panose="020B0604020202020204" pitchFamily="34" charset="0"/>
              <a:cs typeface="Arial" panose="020B0604020202020204" pitchFamily="34" charset="0"/>
            </a:endParaRPr>
          </a:p>
          <a:p>
            <a:pPr marL="0" indent="-180000">
              <a:lnSpc>
                <a:spcPct val="150000"/>
              </a:lnSpc>
              <a:spcBef>
                <a:spcPts val="0"/>
              </a:spcBef>
            </a:pPr>
            <a:endParaRPr lang="tr-TR" sz="2000" dirty="0">
              <a:solidFill>
                <a:srgbClr val="000099"/>
              </a:solidFill>
              <a:latin typeface="Arial" panose="020B0604020202020204" pitchFamily="34" charset="0"/>
              <a:cs typeface="Arial" panose="020B0604020202020204" pitchFamily="34" charset="0"/>
            </a:endParaRPr>
          </a:p>
          <a:p>
            <a:pPr marL="0" indent="-180000">
              <a:lnSpc>
                <a:spcPct val="150000"/>
              </a:lnSpc>
              <a:spcBef>
                <a:spcPts val="0"/>
              </a:spcBef>
            </a:pPr>
            <a:endParaRPr lang="tr-TR" sz="2000" dirty="0">
              <a:solidFill>
                <a:srgbClr val="000099"/>
              </a:solidFill>
              <a:latin typeface="Arial" panose="020B0604020202020204" pitchFamily="34" charset="0"/>
              <a:cs typeface="Arial" panose="020B0604020202020204" pitchFamily="34" charset="0"/>
            </a:endParaRPr>
          </a:p>
          <a:p>
            <a:pPr marL="0" lvl="1"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or</a:t>
            </a:r>
          </a:p>
        </p:txBody>
      </p:sp>
      <p:sp>
        <p:nvSpPr>
          <p:cNvPr id="2" name="Rectangle 1"/>
          <p:cNvSpPr/>
          <p:nvPr/>
        </p:nvSpPr>
        <p:spPr bwMode="auto">
          <a:xfrm>
            <a:off x="403397" y="3714410"/>
            <a:ext cx="7543800" cy="762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8575" cap="flat" cmpd="sng" algn="ctr">
            <a:solidFill>
              <a:schemeClr val="accent1"/>
            </a:solidFill>
            <a:prstDash val="sysDot"/>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20000"/>
              </a:spcBef>
              <a:spcAft>
                <a:spcPct val="0"/>
              </a:spcAft>
              <a:buClr>
                <a:schemeClr val="accent1"/>
              </a:buClr>
            </a:pPr>
            <a:r>
              <a:rPr lang="en-US" dirty="0">
                <a:solidFill>
                  <a:srgbClr val="000099"/>
                </a:solidFill>
                <a:latin typeface="Arial" panose="020B0604020202020204" pitchFamily="34" charset="0"/>
                <a:cs typeface="Arial" panose="020B0604020202020204" pitchFamily="34" charset="0"/>
              </a:rPr>
              <a:t>Fourscore and seven years ago, our fathers brought forth on this continent a new nation,…</a:t>
            </a:r>
            <a:endParaRPr kumimoji="0" lang="en-US" b="0" i="0" u="none" strike="noStrike" cap="none" normalizeH="0" baseline="0" dirty="0">
              <a:ln>
                <a:noFill/>
              </a:ln>
              <a:solidFill>
                <a:schemeClr val="accent2">
                  <a:lumMod val="75000"/>
                </a:schemeClr>
              </a:solidFill>
              <a:effectLst/>
              <a:latin typeface="Tahoma" charset="0"/>
            </a:endParaRPr>
          </a:p>
        </p:txBody>
      </p:sp>
      <p:sp>
        <p:nvSpPr>
          <p:cNvPr id="7" name="Rectangle 1">
            <a:extLst>
              <a:ext uri="{FF2B5EF4-FFF2-40B4-BE49-F238E27FC236}">
                <a16:creationId xmlns:a16="http://schemas.microsoft.com/office/drawing/2014/main" id="{D37F9FE8-1AFC-4E14-9DDA-EA024E40FA09}"/>
              </a:ext>
            </a:extLst>
          </p:cNvPr>
          <p:cNvSpPr/>
          <p:nvPr/>
        </p:nvSpPr>
        <p:spPr bwMode="auto">
          <a:xfrm>
            <a:off x="656081" y="4876800"/>
            <a:ext cx="4397203" cy="1278755"/>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8575" cap="flat" cmpd="sng" algn="ctr">
            <a:solidFill>
              <a:schemeClr val="accent1"/>
            </a:solidFill>
            <a:prstDash val="sysDot"/>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lvl="1" indent="-180000">
              <a:lnSpc>
                <a:spcPct val="150000"/>
              </a:lnSpc>
              <a:spcBef>
                <a:spcPts val="0"/>
              </a:spcBef>
            </a:pPr>
            <a:r>
              <a:rPr lang="en-US" sz="1800" dirty="0">
                <a:solidFill>
                  <a:srgbClr val="000099"/>
                </a:solidFill>
                <a:latin typeface="Arial" panose="020B0604020202020204" pitchFamily="34" charset="0"/>
                <a:cs typeface="Arial" panose="020B0604020202020204" pitchFamily="34" charset="0"/>
              </a:rPr>
              <a:t>Fourscore and seven years ago, </a:t>
            </a:r>
          </a:p>
          <a:p>
            <a:pPr marL="0" lvl="1" indent="-180000">
              <a:lnSpc>
                <a:spcPct val="150000"/>
              </a:lnSpc>
              <a:spcBef>
                <a:spcPts val="0"/>
              </a:spcBef>
            </a:pPr>
            <a:r>
              <a:rPr lang="en-US" sz="1800" dirty="0">
                <a:solidFill>
                  <a:srgbClr val="000099"/>
                </a:solidFill>
                <a:latin typeface="Arial" panose="020B0604020202020204" pitchFamily="34" charset="0"/>
                <a:cs typeface="Arial" panose="020B0604020202020204" pitchFamily="34" charset="0"/>
              </a:rPr>
              <a:t>our fathers brought forth on this </a:t>
            </a:r>
          </a:p>
          <a:p>
            <a:pPr marL="0" lvl="1" indent="-180000">
              <a:lnSpc>
                <a:spcPct val="150000"/>
              </a:lnSpc>
              <a:spcBef>
                <a:spcPts val="0"/>
              </a:spcBef>
            </a:pPr>
            <a:r>
              <a:rPr lang="en-US" sz="1800" dirty="0">
                <a:solidFill>
                  <a:srgbClr val="000099"/>
                </a:solidFill>
                <a:latin typeface="Arial" panose="020B0604020202020204" pitchFamily="34" charset="0"/>
                <a:cs typeface="Arial" panose="020B0604020202020204" pitchFamily="34" charset="0"/>
              </a:rPr>
              <a:t>continent a new nation,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Number Placeholder 3"/>
          <p:cNvSpPr>
            <a:spLocks noGrp="1"/>
          </p:cNvSpPr>
          <p:nvPr>
            <p:ph type="sldNum" sz="quarter" idx="10"/>
          </p:nvPr>
        </p:nvSpPr>
        <p:spPr/>
        <p:txBody>
          <a:bodyPr/>
          <a:lstStyle>
            <a:lvl1pPr algn="ctr" eaLnBrk="0" hangingPunct="0">
              <a:spcBef>
                <a:spcPct val="20000"/>
              </a:spcBef>
              <a:buClr>
                <a:schemeClr val="accent1"/>
              </a:buClr>
              <a:defRPr sz="2800">
                <a:solidFill>
                  <a:schemeClr val="bg1"/>
                </a:solidFill>
                <a:latin typeface="Tahoma" pitchFamily="34" charset="0"/>
              </a:defRPr>
            </a:lvl1pPr>
            <a:lvl2pPr marL="742950" indent="-285750" algn="ctr" eaLnBrk="0" hangingPunct="0">
              <a:spcBef>
                <a:spcPct val="20000"/>
              </a:spcBef>
              <a:buClr>
                <a:schemeClr val="accent1"/>
              </a:buClr>
              <a:defRPr sz="2800">
                <a:solidFill>
                  <a:schemeClr val="bg1"/>
                </a:solidFill>
                <a:latin typeface="Tahoma" pitchFamily="34" charset="0"/>
              </a:defRPr>
            </a:lvl2pPr>
            <a:lvl3pPr marL="1143000" indent="-228600" algn="ctr" eaLnBrk="0" hangingPunct="0">
              <a:spcBef>
                <a:spcPct val="20000"/>
              </a:spcBef>
              <a:buClr>
                <a:schemeClr val="accent1"/>
              </a:buClr>
              <a:defRPr sz="2800">
                <a:solidFill>
                  <a:schemeClr val="bg1"/>
                </a:solidFill>
                <a:latin typeface="Tahoma" pitchFamily="34" charset="0"/>
              </a:defRPr>
            </a:lvl3pPr>
            <a:lvl4pPr marL="1600200" indent="-228600" algn="ctr" eaLnBrk="0" hangingPunct="0">
              <a:spcBef>
                <a:spcPct val="20000"/>
              </a:spcBef>
              <a:buClr>
                <a:schemeClr val="accent1"/>
              </a:buClr>
              <a:defRPr sz="2800">
                <a:solidFill>
                  <a:schemeClr val="bg1"/>
                </a:solidFill>
                <a:latin typeface="Tahoma" pitchFamily="34" charset="0"/>
              </a:defRPr>
            </a:lvl4pPr>
            <a:lvl5pPr marL="2057400" indent="-228600" algn="ctr" eaLnBrk="0" hangingPunct="0">
              <a:spcBef>
                <a:spcPct val="20000"/>
              </a:spcBef>
              <a:buClr>
                <a:schemeClr val="accent1"/>
              </a:buClr>
              <a:defRPr sz="2800">
                <a:solidFill>
                  <a:schemeClr val="bg1"/>
                </a:solidFill>
                <a:latin typeface="Tahoma" pitchFamily="34" charset="0"/>
              </a:defRPr>
            </a:lvl5pPr>
            <a:lvl6pPr marL="2514600" indent="-228600" algn="ctr" eaLnBrk="0" fontAlgn="base" hangingPunct="0">
              <a:spcBef>
                <a:spcPct val="20000"/>
              </a:spcBef>
              <a:spcAft>
                <a:spcPct val="0"/>
              </a:spcAft>
              <a:buClr>
                <a:schemeClr val="accent1"/>
              </a:buClr>
              <a:defRPr sz="2800">
                <a:solidFill>
                  <a:schemeClr val="bg1"/>
                </a:solidFill>
                <a:latin typeface="Tahoma" pitchFamily="34" charset="0"/>
              </a:defRPr>
            </a:lvl6pPr>
            <a:lvl7pPr marL="2971800" indent="-228600" algn="ctr" eaLnBrk="0" fontAlgn="base" hangingPunct="0">
              <a:spcBef>
                <a:spcPct val="20000"/>
              </a:spcBef>
              <a:spcAft>
                <a:spcPct val="0"/>
              </a:spcAft>
              <a:buClr>
                <a:schemeClr val="accent1"/>
              </a:buClr>
              <a:defRPr sz="2800">
                <a:solidFill>
                  <a:schemeClr val="bg1"/>
                </a:solidFill>
                <a:latin typeface="Tahoma" pitchFamily="34" charset="0"/>
              </a:defRPr>
            </a:lvl7pPr>
            <a:lvl8pPr marL="3429000" indent="-228600" algn="ctr" eaLnBrk="0" fontAlgn="base" hangingPunct="0">
              <a:spcBef>
                <a:spcPct val="20000"/>
              </a:spcBef>
              <a:spcAft>
                <a:spcPct val="0"/>
              </a:spcAft>
              <a:buClr>
                <a:schemeClr val="accent1"/>
              </a:buClr>
              <a:defRPr sz="2800">
                <a:solidFill>
                  <a:schemeClr val="bg1"/>
                </a:solidFill>
                <a:latin typeface="Tahoma" pitchFamily="34" charset="0"/>
              </a:defRPr>
            </a:lvl8pPr>
            <a:lvl9pPr marL="3886200" indent="-228600" algn="ctr" eaLnBrk="0" fontAlgn="base" hangingPunct="0">
              <a:spcBef>
                <a:spcPct val="20000"/>
              </a:spcBef>
              <a:spcAft>
                <a:spcPct val="0"/>
              </a:spcAft>
              <a:buClr>
                <a:schemeClr val="accent1"/>
              </a:buClr>
              <a:defRPr sz="2800">
                <a:solidFill>
                  <a:schemeClr val="bg1"/>
                </a:solidFill>
                <a:latin typeface="Tahoma" pitchFamily="34" charset="0"/>
              </a:defRPr>
            </a:lvl9pPr>
          </a:lstStyle>
          <a:p>
            <a:pPr algn="r">
              <a:spcBef>
                <a:spcPct val="0"/>
              </a:spcBef>
              <a:buClrTx/>
              <a:defRPr/>
            </a:pPr>
            <a:fld id="{9EBC58A9-C63A-4FCD-A757-41A29ED99A5F}" type="slidenum">
              <a:rPr lang="en-US" sz="2000" smtClean="0">
                <a:solidFill>
                  <a:schemeClr val="tx1"/>
                </a:solidFill>
                <a:latin typeface="Times New Roman" pitchFamily="18" charset="0"/>
              </a:rPr>
              <a:pPr algn="r">
                <a:spcBef>
                  <a:spcPct val="0"/>
                </a:spcBef>
                <a:buClrTx/>
                <a:defRPr/>
              </a:pPr>
              <a:t>33</a:t>
            </a:fld>
            <a:endParaRPr lang="en-US" sz="2000">
              <a:solidFill>
                <a:schemeClr val="tx1"/>
              </a:solidFill>
              <a:latin typeface="Times New Roman" pitchFamily="18" charset="0"/>
            </a:endParaRPr>
          </a:p>
        </p:txBody>
      </p:sp>
      <p:sp>
        <p:nvSpPr>
          <p:cNvPr id="72707" name="Rectangle 1026"/>
          <p:cNvSpPr>
            <a:spLocks noGrp="1" noChangeArrowheads="1"/>
          </p:cNvSpPr>
          <p:nvPr>
            <p:ph type="title"/>
          </p:nvPr>
        </p:nvSpPr>
        <p:spPr/>
        <p:txBody>
          <a:bodyPr vert="horz" lIns="91440" tIns="45720" rIns="91440" bIns="45720" rtlCol="0" anchor="ctr">
            <a:normAutofit/>
          </a:bodyPr>
          <a:lstStyle/>
          <a:p>
            <a:pPr algn="ctr"/>
            <a:r>
              <a:rPr lang="en-US" sz="2800" b="1" dirty="0">
                <a:solidFill>
                  <a:schemeClr val="bg1"/>
                </a:solidFill>
                <a:latin typeface="Arial" panose="020B0604020202020204" pitchFamily="34" charset="0"/>
                <a:cs typeface="Arial" panose="020B0604020202020204" pitchFamily="34" charset="0"/>
              </a:rPr>
              <a:t>Paragraph Tag</a:t>
            </a:r>
          </a:p>
        </p:txBody>
      </p:sp>
      <p:sp>
        <p:nvSpPr>
          <p:cNvPr id="72708" name="Rectangle 1027"/>
          <p:cNvSpPr>
            <a:spLocks noGrp="1" noChangeArrowheads="1"/>
          </p:cNvSpPr>
          <p:nvPr>
            <p:ph type="body" idx="1"/>
          </p:nvPr>
        </p:nvSpPr>
        <p:spPr>
          <a:xfrm>
            <a:off x="457200" y="1752600"/>
            <a:ext cx="8229600" cy="4191000"/>
          </a:xfrm>
        </p:spPr>
        <p:txBody>
          <a:bodyPr vert="horz" lIns="91440" tIns="45720" rIns="91440" bIns="45720" rtlCol="0">
            <a:normAutofit/>
          </a:bodyPr>
          <a:lstStyle/>
          <a:p>
            <a:pPr marL="0"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&lt;p&gt;Penny McIntire</a:t>
            </a:r>
          </a:p>
          <a:p>
            <a:pPr marL="0" indent="0">
              <a:lnSpc>
                <a:spcPct val="150000"/>
              </a:lnSpc>
              <a:spcBef>
                <a:spcPts val="0"/>
              </a:spcBef>
              <a:buNone/>
            </a:pPr>
            <a:r>
              <a:rPr lang="en-US" sz="2000" dirty="0">
                <a:solidFill>
                  <a:srgbClr val="000099"/>
                </a:solidFill>
                <a:latin typeface="Arial" panose="020B0604020202020204" pitchFamily="34" charset="0"/>
                <a:cs typeface="Arial" panose="020B0604020202020204" pitchFamily="34" charset="0"/>
              </a:rPr>
              <a:t>Department of Computer Science</a:t>
            </a:r>
          </a:p>
          <a:p>
            <a:pPr marL="0" indent="0">
              <a:lnSpc>
                <a:spcPct val="150000"/>
              </a:lnSpc>
              <a:spcBef>
                <a:spcPts val="0"/>
              </a:spcBef>
              <a:buNone/>
            </a:pPr>
            <a:r>
              <a:rPr lang="en-US" sz="2000" dirty="0">
                <a:solidFill>
                  <a:srgbClr val="000099"/>
                </a:solidFill>
                <a:latin typeface="Arial" panose="020B0604020202020204" pitchFamily="34" charset="0"/>
                <a:cs typeface="Arial" panose="020B0604020202020204" pitchFamily="34" charset="0"/>
              </a:rPr>
              <a:t>Northern            Illinois          University</a:t>
            </a:r>
          </a:p>
          <a:p>
            <a:pPr marL="0" indent="0">
              <a:lnSpc>
                <a:spcPct val="150000"/>
              </a:lnSpc>
              <a:spcBef>
                <a:spcPts val="0"/>
              </a:spcBef>
              <a:buNone/>
            </a:pPr>
            <a:r>
              <a:rPr lang="en-US" sz="2000" dirty="0">
                <a:solidFill>
                  <a:srgbClr val="000099"/>
                </a:solidFill>
                <a:latin typeface="Arial" panose="020B0604020202020204" pitchFamily="34" charset="0"/>
                <a:cs typeface="Arial" panose="020B0604020202020204" pitchFamily="34" charset="0"/>
              </a:rPr>
              <a:t>DeKalb, IL 60115&lt;/p&gt;</a:t>
            </a:r>
          </a:p>
          <a:p>
            <a:pPr marL="0"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		displays</a:t>
            </a:r>
          </a:p>
          <a:p>
            <a:pPr marL="0" indent="-180000">
              <a:lnSpc>
                <a:spcPct val="150000"/>
              </a:lnSpc>
              <a:spcBef>
                <a:spcPts val="0"/>
              </a:spcBef>
            </a:pPr>
            <a:endParaRPr lang="tr-TR" sz="2000" dirty="0">
              <a:solidFill>
                <a:srgbClr val="000099"/>
              </a:solidFill>
              <a:latin typeface="Arial" panose="020B0604020202020204" pitchFamily="34" charset="0"/>
              <a:cs typeface="Arial" panose="020B0604020202020204" pitchFamily="34" charset="0"/>
            </a:endParaRPr>
          </a:p>
          <a:p>
            <a:pPr marL="0" indent="-180000">
              <a:lnSpc>
                <a:spcPct val="150000"/>
              </a:lnSpc>
              <a:spcBef>
                <a:spcPts val="0"/>
              </a:spcBef>
            </a:pPr>
            <a:endParaRPr lang="tr-TR" sz="2000" dirty="0">
              <a:solidFill>
                <a:srgbClr val="000099"/>
              </a:solidFill>
              <a:latin typeface="Arial" panose="020B0604020202020204" pitchFamily="34" charset="0"/>
              <a:cs typeface="Arial" panose="020B0604020202020204" pitchFamily="34" charset="0"/>
            </a:endParaRPr>
          </a:p>
          <a:p>
            <a:pPr marL="0" indent="-180000">
              <a:lnSpc>
                <a:spcPct val="150000"/>
              </a:lnSpc>
              <a:spcBef>
                <a:spcPts val="0"/>
              </a:spcBef>
            </a:pPr>
            <a:endParaRPr lang="en-US" sz="2000" dirty="0">
              <a:solidFill>
                <a:srgbClr val="000099"/>
              </a:solidFill>
              <a:latin typeface="Arial" panose="020B0604020202020204" pitchFamily="34" charset="0"/>
              <a:cs typeface="Arial" panose="020B0604020202020204" pitchFamily="34" charset="0"/>
            </a:endParaRPr>
          </a:p>
          <a:p>
            <a:pPr marL="0"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because spaces and line breaks in the text are ignored.</a:t>
            </a:r>
          </a:p>
        </p:txBody>
      </p:sp>
      <p:sp>
        <p:nvSpPr>
          <p:cNvPr id="5" name="Rectangle 1">
            <a:extLst>
              <a:ext uri="{FF2B5EF4-FFF2-40B4-BE49-F238E27FC236}">
                <a16:creationId xmlns:a16="http://schemas.microsoft.com/office/drawing/2014/main" id="{174B04C1-D74A-40EB-B83C-95C352A0089A}"/>
              </a:ext>
            </a:extLst>
          </p:cNvPr>
          <p:cNvSpPr/>
          <p:nvPr/>
        </p:nvSpPr>
        <p:spPr bwMode="auto">
          <a:xfrm>
            <a:off x="403397" y="4267200"/>
            <a:ext cx="7543800" cy="762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8575" cap="flat" cmpd="sng" algn="ctr">
            <a:solidFill>
              <a:schemeClr val="accent1"/>
            </a:solidFill>
            <a:prstDash val="sysDot"/>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indent="-180000">
              <a:lnSpc>
                <a:spcPct val="150000"/>
              </a:lnSpc>
              <a:spcBef>
                <a:spcPts val="0"/>
              </a:spcBef>
            </a:pPr>
            <a:r>
              <a:rPr lang="en-US" sz="1800" dirty="0">
                <a:solidFill>
                  <a:srgbClr val="000099"/>
                </a:solidFill>
                <a:latin typeface="Arial" panose="020B0604020202020204" pitchFamily="34" charset="0"/>
                <a:cs typeface="Arial" panose="020B0604020202020204" pitchFamily="34" charset="0"/>
              </a:rPr>
              <a:t>Penny McIntire Department of Computer Science Northern Illinois University DeKalb, IL 60115</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Number Placeholder 3"/>
          <p:cNvSpPr>
            <a:spLocks noGrp="1"/>
          </p:cNvSpPr>
          <p:nvPr>
            <p:ph type="sldNum" sz="quarter" idx="10"/>
          </p:nvPr>
        </p:nvSpPr>
        <p:spPr/>
        <p:txBody>
          <a:bodyPr/>
          <a:lstStyle>
            <a:lvl1pPr algn="ctr" eaLnBrk="0" hangingPunct="0">
              <a:spcBef>
                <a:spcPct val="20000"/>
              </a:spcBef>
              <a:buClr>
                <a:schemeClr val="accent1"/>
              </a:buClr>
              <a:defRPr sz="2800">
                <a:solidFill>
                  <a:schemeClr val="bg1"/>
                </a:solidFill>
                <a:latin typeface="Tahoma" pitchFamily="34" charset="0"/>
              </a:defRPr>
            </a:lvl1pPr>
            <a:lvl2pPr marL="742950" indent="-285750" algn="ctr" eaLnBrk="0" hangingPunct="0">
              <a:spcBef>
                <a:spcPct val="20000"/>
              </a:spcBef>
              <a:buClr>
                <a:schemeClr val="accent1"/>
              </a:buClr>
              <a:defRPr sz="2800">
                <a:solidFill>
                  <a:schemeClr val="bg1"/>
                </a:solidFill>
                <a:latin typeface="Tahoma" pitchFamily="34" charset="0"/>
              </a:defRPr>
            </a:lvl2pPr>
            <a:lvl3pPr marL="1143000" indent="-228600" algn="ctr" eaLnBrk="0" hangingPunct="0">
              <a:spcBef>
                <a:spcPct val="20000"/>
              </a:spcBef>
              <a:buClr>
                <a:schemeClr val="accent1"/>
              </a:buClr>
              <a:defRPr sz="2800">
                <a:solidFill>
                  <a:schemeClr val="bg1"/>
                </a:solidFill>
                <a:latin typeface="Tahoma" pitchFamily="34" charset="0"/>
              </a:defRPr>
            </a:lvl3pPr>
            <a:lvl4pPr marL="1600200" indent="-228600" algn="ctr" eaLnBrk="0" hangingPunct="0">
              <a:spcBef>
                <a:spcPct val="20000"/>
              </a:spcBef>
              <a:buClr>
                <a:schemeClr val="accent1"/>
              </a:buClr>
              <a:defRPr sz="2800">
                <a:solidFill>
                  <a:schemeClr val="bg1"/>
                </a:solidFill>
                <a:latin typeface="Tahoma" pitchFamily="34" charset="0"/>
              </a:defRPr>
            </a:lvl4pPr>
            <a:lvl5pPr marL="2057400" indent="-228600" algn="ctr" eaLnBrk="0" hangingPunct="0">
              <a:spcBef>
                <a:spcPct val="20000"/>
              </a:spcBef>
              <a:buClr>
                <a:schemeClr val="accent1"/>
              </a:buClr>
              <a:defRPr sz="2800">
                <a:solidFill>
                  <a:schemeClr val="bg1"/>
                </a:solidFill>
                <a:latin typeface="Tahoma" pitchFamily="34" charset="0"/>
              </a:defRPr>
            </a:lvl5pPr>
            <a:lvl6pPr marL="2514600" indent="-228600" algn="ctr" eaLnBrk="0" fontAlgn="base" hangingPunct="0">
              <a:spcBef>
                <a:spcPct val="20000"/>
              </a:spcBef>
              <a:spcAft>
                <a:spcPct val="0"/>
              </a:spcAft>
              <a:buClr>
                <a:schemeClr val="accent1"/>
              </a:buClr>
              <a:defRPr sz="2800">
                <a:solidFill>
                  <a:schemeClr val="bg1"/>
                </a:solidFill>
                <a:latin typeface="Tahoma" pitchFamily="34" charset="0"/>
              </a:defRPr>
            </a:lvl6pPr>
            <a:lvl7pPr marL="2971800" indent="-228600" algn="ctr" eaLnBrk="0" fontAlgn="base" hangingPunct="0">
              <a:spcBef>
                <a:spcPct val="20000"/>
              </a:spcBef>
              <a:spcAft>
                <a:spcPct val="0"/>
              </a:spcAft>
              <a:buClr>
                <a:schemeClr val="accent1"/>
              </a:buClr>
              <a:defRPr sz="2800">
                <a:solidFill>
                  <a:schemeClr val="bg1"/>
                </a:solidFill>
                <a:latin typeface="Tahoma" pitchFamily="34" charset="0"/>
              </a:defRPr>
            </a:lvl7pPr>
            <a:lvl8pPr marL="3429000" indent="-228600" algn="ctr" eaLnBrk="0" fontAlgn="base" hangingPunct="0">
              <a:spcBef>
                <a:spcPct val="20000"/>
              </a:spcBef>
              <a:spcAft>
                <a:spcPct val="0"/>
              </a:spcAft>
              <a:buClr>
                <a:schemeClr val="accent1"/>
              </a:buClr>
              <a:defRPr sz="2800">
                <a:solidFill>
                  <a:schemeClr val="bg1"/>
                </a:solidFill>
                <a:latin typeface="Tahoma" pitchFamily="34" charset="0"/>
              </a:defRPr>
            </a:lvl8pPr>
            <a:lvl9pPr marL="3886200" indent="-228600" algn="ctr" eaLnBrk="0" fontAlgn="base" hangingPunct="0">
              <a:spcBef>
                <a:spcPct val="20000"/>
              </a:spcBef>
              <a:spcAft>
                <a:spcPct val="0"/>
              </a:spcAft>
              <a:buClr>
                <a:schemeClr val="accent1"/>
              </a:buClr>
              <a:defRPr sz="2800">
                <a:solidFill>
                  <a:schemeClr val="bg1"/>
                </a:solidFill>
                <a:latin typeface="Tahoma" pitchFamily="34" charset="0"/>
              </a:defRPr>
            </a:lvl9pPr>
          </a:lstStyle>
          <a:p>
            <a:pPr algn="r">
              <a:spcBef>
                <a:spcPct val="0"/>
              </a:spcBef>
              <a:buClrTx/>
              <a:defRPr/>
            </a:pPr>
            <a:fld id="{33543719-5688-4742-8B98-D4C3145E4948}" type="slidenum">
              <a:rPr lang="en-US" sz="2000" smtClean="0">
                <a:solidFill>
                  <a:schemeClr val="tx1"/>
                </a:solidFill>
                <a:latin typeface="Times New Roman" pitchFamily="18" charset="0"/>
              </a:rPr>
              <a:pPr algn="r">
                <a:spcBef>
                  <a:spcPct val="0"/>
                </a:spcBef>
                <a:buClrTx/>
                <a:defRPr/>
              </a:pPr>
              <a:t>34</a:t>
            </a:fld>
            <a:endParaRPr lang="en-US" sz="2000">
              <a:solidFill>
                <a:schemeClr val="tx1"/>
              </a:solidFill>
              <a:latin typeface="Times New Roman" pitchFamily="18" charset="0"/>
            </a:endParaRPr>
          </a:p>
        </p:txBody>
      </p:sp>
      <p:sp>
        <p:nvSpPr>
          <p:cNvPr id="73731" name="Rectangle 2"/>
          <p:cNvSpPr>
            <a:spLocks noGrp="1" noChangeArrowheads="1"/>
          </p:cNvSpPr>
          <p:nvPr>
            <p:ph type="title"/>
          </p:nvPr>
        </p:nvSpPr>
        <p:spPr/>
        <p:txBody>
          <a:bodyPr vert="horz" lIns="91440" tIns="45720" rIns="91440" bIns="45720" rtlCol="0" anchor="ctr">
            <a:normAutofit/>
          </a:bodyPr>
          <a:lstStyle/>
          <a:p>
            <a:pPr algn="ctr"/>
            <a:r>
              <a:rPr lang="en-US" sz="2800" b="1">
                <a:solidFill>
                  <a:schemeClr val="bg1"/>
                </a:solidFill>
                <a:latin typeface="Arial" panose="020B0604020202020204" pitchFamily="34" charset="0"/>
                <a:cs typeface="Arial" panose="020B0604020202020204" pitchFamily="34" charset="0"/>
              </a:rPr>
              <a:t>Paragraph Tag</a:t>
            </a:r>
          </a:p>
        </p:txBody>
      </p:sp>
      <p:sp>
        <p:nvSpPr>
          <p:cNvPr id="73732" name="Rectangle 3"/>
          <p:cNvSpPr>
            <a:spLocks noGrp="1" noChangeArrowheads="1"/>
          </p:cNvSpPr>
          <p:nvPr>
            <p:ph type="body" idx="1"/>
          </p:nvPr>
        </p:nvSpPr>
        <p:spPr/>
        <p:txBody>
          <a:bodyPr vert="horz" lIns="91440" tIns="45720" rIns="91440" bIns="45720" rtlCol="0">
            <a:normAutofit/>
          </a:bodyPr>
          <a:lstStyle/>
          <a:p>
            <a:pPr marL="0"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On the other hand, using </a:t>
            </a:r>
            <a:r>
              <a:rPr lang="en-US" sz="2000" b="1" dirty="0">
                <a:solidFill>
                  <a:srgbClr val="FF0000"/>
                </a:solidFill>
                <a:latin typeface="Arial" panose="020B0604020202020204" pitchFamily="34" charset="0"/>
                <a:cs typeface="Arial" panose="020B0604020202020204" pitchFamily="34" charset="0"/>
              </a:rPr>
              <a:t>&lt;p&gt;...&lt;/p&gt; </a:t>
            </a:r>
            <a:r>
              <a:rPr lang="en-US" sz="2000" dirty="0">
                <a:solidFill>
                  <a:srgbClr val="000099"/>
                </a:solidFill>
                <a:latin typeface="Arial" panose="020B0604020202020204" pitchFamily="34" charset="0"/>
                <a:cs typeface="Arial" panose="020B0604020202020204" pitchFamily="34" charset="0"/>
              </a:rPr>
              <a:t>on every line can insert blank lines where you don’t want them...</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Number Placeholder 3"/>
          <p:cNvSpPr>
            <a:spLocks noGrp="1"/>
          </p:cNvSpPr>
          <p:nvPr>
            <p:ph type="sldNum" sz="quarter" idx="10"/>
          </p:nvPr>
        </p:nvSpPr>
        <p:spPr/>
        <p:txBody>
          <a:bodyPr/>
          <a:lstStyle>
            <a:lvl1pPr algn="ctr" eaLnBrk="0" hangingPunct="0">
              <a:spcBef>
                <a:spcPct val="20000"/>
              </a:spcBef>
              <a:buClr>
                <a:schemeClr val="accent1"/>
              </a:buClr>
              <a:defRPr sz="2800">
                <a:solidFill>
                  <a:schemeClr val="bg1"/>
                </a:solidFill>
                <a:latin typeface="Tahoma" pitchFamily="34" charset="0"/>
              </a:defRPr>
            </a:lvl1pPr>
            <a:lvl2pPr marL="742950" indent="-285750" algn="ctr" eaLnBrk="0" hangingPunct="0">
              <a:spcBef>
                <a:spcPct val="20000"/>
              </a:spcBef>
              <a:buClr>
                <a:schemeClr val="accent1"/>
              </a:buClr>
              <a:defRPr sz="2800">
                <a:solidFill>
                  <a:schemeClr val="bg1"/>
                </a:solidFill>
                <a:latin typeface="Tahoma" pitchFamily="34" charset="0"/>
              </a:defRPr>
            </a:lvl2pPr>
            <a:lvl3pPr marL="1143000" indent="-228600" algn="ctr" eaLnBrk="0" hangingPunct="0">
              <a:spcBef>
                <a:spcPct val="20000"/>
              </a:spcBef>
              <a:buClr>
                <a:schemeClr val="accent1"/>
              </a:buClr>
              <a:defRPr sz="2800">
                <a:solidFill>
                  <a:schemeClr val="bg1"/>
                </a:solidFill>
                <a:latin typeface="Tahoma" pitchFamily="34" charset="0"/>
              </a:defRPr>
            </a:lvl3pPr>
            <a:lvl4pPr marL="1600200" indent="-228600" algn="ctr" eaLnBrk="0" hangingPunct="0">
              <a:spcBef>
                <a:spcPct val="20000"/>
              </a:spcBef>
              <a:buClr>
                <a:schemeClr val="accent1"/>
              </a:buClr>
              <a:defRPr sz="2800">
                <a:solidFill>
                  <a:schemeClr val="bg1"/>
                </a:solidFill>
                <a:latin typeface="Tahoma" pitchFamily="34" charset="0"/>
              </a:defRPr>
            </a:lvl4pPr>
            <a:lvl5pPr marL="2057400" indent="-228600" algn="ctr" eaLnBrk="0" hangingPunct="0">
              <a:spcBef>
                <a:spcPct val="20000"/>
              </a:spcBef>
              <a:buClr>
                <a:schemeClr val="accent1"/>
              </a:buClr>
              <a:defRPr sz="2800">
                <a:solidFill>
                  <a:schemeClr val="bg1"/>
                </a:solidFill>
                <a:latin typeface="Tahoma" pitchFamily="34" charset="0"/>
              </a:defRPr>
            </a:lvl5pPr>
            <a:lvl6pPr marL="2514600" indent="-228600" algn="ctr" eaLnBrk="0" fontAlgn="base" hangingPunct="0">
              <a:spcBef>
                <a:spcPct val="20000"/>
              </a:spcBef>
              <a:spcAft>
                <a:spcPct val="0"/>
              </a:spcAft>
              <a:buClr>
                <a:schemeClr val="accent1"/>
              </a:buClr>
              <a:defRPr sz="2800">
                <a:solidFill>
                  <a:schemeClr val="bg1"/>
                </a:solidFill>
                <a:latin typeface="Tahoma" pitchFamily="34" charset="0"/>
              </a:defRPr>
            </a:lvl6pPr>
            <a:lvl7pPr marL="2971800" indent="-228600" algn="ctr" eaLnBrk="0" fontAlgn="base" hangingPunct="0">
              <a:spcBef>
                <a:spcPct val="20000"/>
              </a:spcBef>
              <a:spcAft>
                <a:spcPct val="0"/>
              </a:spcAft>
              <a:buClr>
                <a:schemeClr val="accent1"/>
              </a:buClr>
              <a:defRPr sz="2800">
                <a:solidFill>
                  <a:schemeClr val="bg1"/>
                </a:solidFill>
                <a:latin typeface="Tahoma" pitchFamily="34" charset="0"/>
              </a:defRPr>
            </a:lvl7pPr>
            <a:lvl8pPr marL="3429000" indent="-228600" algn="ctr" eaLnBrk="0" fontAlgn="base" hangingPunct="0">
              <a:spcBef>
                <a:spcPct val="20000"/>
              </a:spcBef>
              <a:spcAft>
                <a:spcPct val="0"/>
              </a:spcAft>
              <a:buClr>
                <a:schemeClr val="accent1"/>
              </a:buClr>
              <a:defRPr sz="2800">
                <a:solidFill>
                  <a:schemeClr val="bg1"/>
                </a:solidFill>
                <a:latin typeface="Tahoma" pitchFamily="34" charset="0"/>
              </a:defRPr>
            </a:lvl8pPr>
            <a:lvl9pPr marL="3886200" indent="-228600" algn="ctr" eaLnBrk="0" fontAlgn="base" hangingPunct="0">
              <a:spcBef>
                <a:spcPct val="20000"/>
              </a:spcBef>
              <a:spcAft>
                <a:spcPct val="0"/>
              </a:spcAft>
              <a:buClr>
                <a:schemeClr val="accent1"/>
              </a:buClr>
              <a:defRPr sz="2800">
                <a:solidFill>
                  <a:schemeClr val="bg1"/>
                </a:solidFill>
                <a:latin typeface="Tahoma" pitchFamily="34" charset="0"/>
              </a:defRPr>
            </a:lvl9pPr>
          </a:lstStyle>
          <a:p>
            <a:pPr algn="r">
              <a:spcBef>
                <a:spcPct val="0"/>
              </a:spcBef>
              <a:buClrTx/>
              <a:defRPr/>
            </a:pPr>
            <a:fld id="{F93C9524-8975-4407-805F-C2FE1A382AAC}" type="slidenum">
              <a:rPr lang="en-US" sz="2000" smtClean="0">
                <a:solidFill>
                  <a:schemeClr val="tx1"/>
                </a:solidFill>
                <a:latin typeface="Times New Roman" pitchFamily="18" charset="0"/>
              </a:rPr>
              <a:pPr algn="r">
                <a:spcBef>
                  <a:spcPct val="0"/>
                </a:spcBef>
                <a:buClrTx/>
                <a:defRPr/>
              </a:pPr>
              <a:t>35</a:t>
            </a:fld>
            <a:endParaRPr lang="en-US" sz="2000">
              <a:solidFill>
                <a:schemeClr val="tx1"/>
              </a:solidFill>
              <a:latin typeface="Times New Roman" pitchFamily="18" charset="0"/>
            </a:endParaRPr>
          </a:p>
        </p:txBody>
      </p:sp>
      <p:sp>
        <p:nvSpPr>
          <p:cNvPr id="74755" name="Rectangle 2"/>
          <p:cNvSpPr>
            <a:spLocks noGrp="1" noChangeArrowheads="1"/>
          </p:cNvSpPr>
          <p:nvPr>
            <p:ph type="title"/>
          </p:nvPr>
        </p:nvSpPr>
        <p:spPr>
          <a:xfrm>
            <a:off x="533400" y="228600"/>
            <a:ext cx="7086600" cy="872824"/>
          </a:xfrm>
        </p:spPr>
        <p:txBody>
          <a:bodyPr vert="horz" lIns="91440" tIns="45720" rIns="91440" bIns="45720" rtlCol="0" anchor="ctr">
            <a:normAutofit/>
          </a:bodyPr>
          <a:lstStyle/>
          <a:p>
            <a:pPr algn="ctr"/>
            <a:r>
              <a:rPr lang="en-US" sz="2800" b="1" dirty="0">
                <a:solidFill>
                  <a:schemeClr val="bg1"/>
                </a:solidFill>
                <a:latin typeface="Arial" panose="020B0604020202020204" pitchFamily="34" charset="0"/>
                <a:cs typeface="Arial" panose="020B0604020202020204" pitchFamily="34" charset="0"/>
              </a:rPr>
              <a:t>Paragraph Tag</a:t>
            </a:r>
          </a:p>
        </p:txBody>
      </p:sp>
      <p:sp>
        <p:nvSpPr>
          <p:cNvPr id="74756" name="AutoShape 4"/>
          <p:cNvSpPr>
            <a:spLocks noChangeArrowheads="1"/>
          </p:cNvSpPr>
          <p:nvPr/>
        </p:nvSpPr>
        <p:spPr bwMode="auto">
          <a:xfrm>
            <a:off x="5715000" y="4133850"/>
            <a:ext cx="2590800" cy="1219200"/>
          </a:xfrm>
          <a:prstGeom prst="wedgeRoundRectCallout">
            <a:avLst>
              <a:gd name="adj1" fmla="val -79657"/>
              <a:gd name="adj2" fmla="val -180731"/>
              <a:gd name="adj3" fmla="val 16667"/>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8575">
            <a:solidFill>
              <a:schemeClr val="accent1"/>
            </a:solidFill>
            <a:miter lim="800000"/>
            <a:headEnd/>
            <a:tailEnd/>
          </a:ln>
          <a:effectLst/>
        </p:spPr>
        <p:txBody>
          <a:bodyPr anchor="ctr"/>
          <a:lstStyle/>
          <a:p>
            <a:r>
              <a:rPr lang="en-US" dirty="0"/>
              <a:t>Using &lt;p&gt; tags on each line.</a:t>
            </a:r>
          </a:p>
        </p:txBody>
      </p:sp>
      <p:sp>
        <p:nvSpPr>
          <p:cNvPr id="74757" name="Rectangle 5"/>
          <p:cNvSpPr>
            <a:spLocks noChangeArrowheads="1"/>
          </p:cNvSpPr>
          <p:nvPr/>
        </p:nvSpPr>
        <p:spPr bwMode="auto">
          <a:xfrm>
            <a:off x="685800" y="1333500"/>
            <a:ext cx="7772400" cy="4191000"/>
          </a:xfrm>
          <a:prstGeom prst="rect">
            <a:avLst/>
          </a:prstGeom>
        </p:spPr>
        <p:txBody>
          <a:bodyPr vert="horz" lIns="91440" tIns="45720" rIns="91440" bIns="45720" rtlCol="0">
            <a:normAutofit/>
          </a:bodyPr>
          <a:lstStyle/>
          <a:p>
            <a:pPr indent="-180000" defTabSz="685800">
              <a:lnSpc>
                <a:spcPct val="150000"/>
              </a:lnSpc>
              <a:buFont typeface="Arial" panose="020B0604020202020204" pitchFamily="34" charset="0"/>
              <a:buChar char="•"/>
            </a:pPr>
            <a:r>
              <a:rPr lang="en-US" sz="2000" dirty="0">
                <a:solidFill>
                  <a:srgbClr val="000099"/>
                </a:solidFill>
                <a:latin typeface="Arial" panose="020B0604020202020204" pitchFamily="34" charset="0"/>
                <a:cs typeface="Arial" panose="020B0604020202020204" pitchFamily="34" charset="0"/>
              </a:rPr>
              <a:t>&lt;p&gt;Penny McIntire&lt;/p&gt;</a:t>
            </a:r>
          </a:p>
          <a:p>
            <a:pPr indent="-180000" defTabSz="685800">
              <a:lnSpc>
                <a:spcPct val="150000"/>
              </a:lnSpc>
              <a:buFont typeface="Arial" panose="020B0604020202020204" pitchFamily="34" charset="0"/>
              <a:buChar char="•"/>
            </a:pPr>
            <a:r>
              <a:rPr lang="en-US" sz="2000" dirty="0">
                <a:solidFill>
                  <a:srgbClr val="000099"/>
                </a:solidFill>
                <a:latin typeface="Arial" panose="020B0604020202020204" pitchFamily="34" charset="0"/>
                <a:cs typeface="Arial" panose="020B0604020202020204" pitchFamily="34" charset="0"/>
              </a:rPr>
              <a:t>&lt;p&gt;Department of Computer Science&lt;/p&gt;</a:t>
            </a:r>
          </a:p>
          <a:p>
            <a:pPr indent="-180000" defTabSz="685800">
              <a:lnSpc>
                <a:spcPct val="150000"/>
              </a:lnSpc>
              <a:buFont typeface="Arial" panose="020B0604020202020204" pitchFamily="34" charset="0"/>
              <a:buChar char="•"/>
            </a:pPr>
            <a:r>
              <a:rPr lang="en-US" sz="2000" dirty="0">
                <a:solidFill>
                  <a:srgbClr val="000099"/>
                </a:solidFill>
                <a:latin typeface="Arial" panose="020B0604020202020204" pitchFamily="34" charset="0"/>
                <a:cs typeface="Arial" panose="020B0604020202020204" pitchFamily="34" charset="0"/>
              </a:rPr>
              <a:t>&lt;p&gt;Northern Illinois University&lt;/p&gt;</a:t>
            </a:r>
          </a:p>
          <a:p>
            <a:pPr indent="-180000" defTabSz="685800">
              <a:lnSpc>
                <a:spcPct val="150000"/>
              </a:lnSpc>
              <a:buFont typeface="Arial" panose="020B0604020202020204" pitchFamily="34" charset="0"/>
              <a:buChar char="•"/>
            </a:pPr>
            <a:r>
              <a:rPr lang="en-US" sz="2000" dirty="0">
                <a:solidFill>
                  <a:srgbClr val="000099"/>
                </a:solidFill>
                <a:latin typeface="Arial" panose="020B0604020202020204" pitchFamily="34" charset="0"/>
                <a:cs typeface="Arial" panose="020B0604020202020204" pitchFamily="34" charset="0"/>
              </a:rPr>
              <a:t>&lt;p&gt;DeKalb, IL 60115&lt;/p&gt;</a:t>
            </a:r>
          </a:p>
          <a:p>
            <a:pPr indent="-180000" defTabSz="685800">
              <a:lnSpc>
                <a:spcPct val="150000"/>
              </a:lnSpc>
              <a:buFont typeface="Arial" panose="020B0604020202020204" pitchFamily="34" charset="0"/>
              <a:buChar char="•"/>
            </a:pPr>
            <a:r>
              <a:rPr lang="en-US" sz="2000" dirty="0">
                <a:solidFill>
                  <a:srgbClr val="000099"/>
                </a:solidFill>
                <a:latin typeface="Arial" panose="020B0604020202020204" pitchFamily="34" charset="0"/>
                <a:cs typeface="Arial" panose="020B0604020202020204" pitchFamily="34" charset="0"/>
              </a:rPr>
              <a:t>		displays</a:t>
            </a:r>
          </a:p>
        </p:txBody>
      </p:sp>
      <p:sp>
        <p:nvSpPr>
          <p:cNvPr id="6" name="Rectangle 1">
            <a:extLst>
              <a:ext uri="{FF2B5EF4-FFF2-40B4-BE49-F238E27FC236}">
                <a16:creationId xmlns:a16="http://schemas.microsoft.com/office/drawing/2014/main" id="{3212C175-A148-4D35-B32B-93EBEBDD7C3A}"/>
              </a:ext>
            </a:extLst>
          </p:cNvPr>
          <p:cNvSpPr/>
          <p:nvPr/>
        </p:nvSpPr>
        <p:spPr bwMode="auto">
          <a:xfrm>
            <a:off x="619505" y="3581399"/>
            <a:ext cx="4333495" cy="2974545"/>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8575" cap="flat" cmpd="sng" algn="ctr">
            <a:solidFill>
              <a:schemeClr val="accent1"/>
            </a:solidFill>
            <a:prstDash val="sysDot"/>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indent="-180000" defTabSz="685800">
              <a:lnSpc>
                <a:spcPct val="150000"/>
              </a:lnSpc>
              <a:buFont typeface="Arial" panose="020B0604020202020204" pitchFamily="34" charset="0"/>
              <a:buChar char="•"/>
            </a:pPr>
            <a:r>
              <a:rPr lang="en-US" sz="1800" dirty="0">
                <a:solidFill>
                  <a:srgbClr val="000099"/>
                </a:solidFill>
                <a:latin typeface="Arial" panose="020B0604020202020204" pitchFamily="34" charset="0"/>
                <a:cs typeface="Arial" panose="020B0604020202020204" pitchFamily="34" charset="0"/>
              </a:rPr>
              <a:t>Penny McIntire</a:t>
            </a:r>
          </a:p>
          <a:p>
            <a:pPr indent="-180000" defTabSz="685800">
              <a:lnSpc>
                <a:spcPct val="150000"/>
              </a:lnSpc>
              <a:buFont typeface="Arial" panose="020B0604020202020204" pitchFamily="34" charset="0"/>
              <a:buChar char="•"/>
            </a:pPr>
            <a:endParaRPr lang="en-US" sz="1800" dirty="0">
              <a:solidFill>
                <a:srgbClr val="000099"/>
              </a:solidFill>
              <a:latin typeface="Arial" panose="020B0604020202020204" pitchFamily="34" charset="0"/>
              <a:cs typeface="Arial" panose="020B0604020202020204" pitchFamily="34" charset="0"/>
            </a:endParaRPr>
          </a:p>
          <a:p>
            <a:pPr indent="-180000" defTabSz="685800">
              <a:lnSpc>
                <a:spcPct val="150000"/>
              </a:lnSpc>
              <a:buFont typeface="Arial" panose="020B0604020202020204" pitchFamily="34" charset="0"/>
              <a:buChar char="•"/>
            </a:pPr>
            <a:r>
              <a:rPr lang="en-US" sz="1800" dirty="0">
                <a:solidFill>
                  <a:srgbClr val="000099"/>
                </a:solidFill>
                <a:latin typeface="Arial" panose="020B0604020202020204" pitchFamily="34" charset="0"/>
                <a:cs typeface="Arial" panose="020B0604020202020204" pitchFamily="34" charset="0"/>
              </a:rPr>
              <a:t>Department of Computer Science</a:t>
            </a:r>
          </a:p>
          <a:p>
            <a:pPr indent="-180000" defTabSz="685800">
              <a:lnSpc>
                <a:spcPct val="150000"/>
              </a:lnSpc>
              <a:buFont typeface="Arial" panose="020B0604020202020204" pitchFamily="34" charset="0"/>
              <a:buChar char="•"/>
            </a:pPr>
            <a:endParaRPr lang="en-US" sz="1800" dirty="0">
              <a:solidFill>
                <a:srgbClr val="000099"/>
              </a:solidFill>
              <a:latin typeface="Arial" panose="020B0604020202020204" pitchFamily="34" charset="0"/>
              <a:cs typeface="Arial" panose="020B0604020202020204" pitchFamily="34" charset="0"/>
            </a:endParaRPr>
          </a:p>
          <a:p>
            <a:pPr indent="-180000" defTabSz="685800">
              <a:lnSpc>
                <a:spcPct val="150000"/>
              </a:lnSpc>
              <a:buFont typeface="Arial" panose="020B0604020202020204" pitchFamily="34" charset="0"/>
              <a:buChar char="•"/>
            </a:pPr>
            <a:r>
              <a:rPr lang="en-US" sz="1800" dirty="0">
                <a:solidFill>
                  <a:srgbClr val="000099"/>
                </a:solidFill>
                <a:latin typeface="Arial" panose="020B0604020202020204" pitchFamily="34" charset="0"/>
                <a:cs typeface="Arial" panose="020B0604020202020204" pitchFamily="34" charset="0"/>
              </a:rPr>
              <a:t>Northern Illinois University</a:t>
            </a:r>
          </a:p>
          <a:p>
            <a:pPr indent="-180000" defTabSz="685800">
              <a:lnSpc>
                <a:spcPct val="150000"/>
              </a:lnSpc>
              <a:buFont typeface="Arial" panose="020B0604020202020204" pitchFamily="34" charset="0"/>
              <a:buChar char="•"/>
            </a:pPr>
            <a:endParaRPr lang="en-US" sz="1800" dirty="0">
              <a:solidFill>
                <a:srgbClr val="000099"/>
              </a:solidFill>
              <a:latin typeface="Arial" panose="020B0604020202020204" pitchFamily="34" charset="0"/>
              <a:cs typeface="Arial" panose="020B0604020202020204" pitchFamily="34" charset="0"/>
            </a:endParaRPr>
          </a:p>
          <a:p>
            <a:pPr indent="-180000" defTabSz="685800">
              <a:lnSpc>
                <a:spcPct val="150000"/>
              </a:lnSpc>
              <a:buFont typeface="Arial" panose="020B0604020202020204" pitchFamily="34" charset="0"/>
              <a:buChar char="•"/>
            </a:pPr>
            <a:r>
              <a:rPr lang="en-US" sz="1800" dirty="0">
                <a:solidFill>
                  <a:srgbClr val="000099"/>
                </a:solidFill>
                <a:latin typeface="Arial" panose="020B0604020202020204" pitchFamily="34" charset="0"/>
                <a:cs typeface="Arial" panose="020B0604020202020204" pitchFamily="34" charset="0"/>
              </a:rPr>
              <a:t>DeKalb, IL 60115</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3730" name="Slide Number Placeholder 3"/>
          <p:cNvSpPr>
            <a:spLocks noGrp="1"/>
          </p:cNvSpPr>
          <p:nvPr>
            <p:ph type="sldNum" sz="quarter" idx="10"/>
          </p:nvPr>
        </p:nvSpPr>
        <p:spPr/>
        <p:txBody>
          <a:bodyPr/>
          <a:lstStyle>
            <a:lvl1pPr algn="ctr" eaLnBrk="0" hangingPunct="0">
              <a:spcBef>
                <a:spcPct val="20000"/>
              </a:spcBef>
              <a:buClr>
                <a:schemeClr val="accent1"/>
              </a:buClr>
              <a:defRPr sz="2800">
                <a:solidFill>
                  <a:schemeClr val="bg1"/>
                </a:solidFill>
                <a:latin typeface="Tahoma" pitchFamily="34" charset="0"/>
              </a:defRPr>
            </a:lvl1pPr>
            <a:lvl2pPr marL="742950" indent="-285750" algn="ctr" eaLnBrk="0" hangingPunct="0">
              <a:spcBef>
                <a:spcPct val="20000"/>
              </a:spcBef>
              <a:buClr>
                <a:schemeClr val="accent1"/>
              </a:buClr>
              <a:defRPr sz="2800">
                <a:solidFill>
                  <a:schemeClr val="bg1"/>
                </a:solidFill>
                <a:latin typeface="Tahoma" pitchFamily="34" charset="0"/>
              </a:defRPr>
            </a:lvl2pPr>
            <a:lvl3pPr marL="1143000" indent="-228600" algn="ctr" eaLnBrk="0" hangingPunct="0">
              <a:spcBef>
                <a:spcPct val="20000"/>
              </a:spcBef>
              <a:buClr>
                <a:schemeClr val="accent1"/>
              </a:buClr>
              <a:defRPr sz="2800">
                <a:solidFill>
                  <a:schemeClr val="bg1"/>
                </a:solidFill>
                <a:latin typeface="Tahoma" pitchFamily="34" charset="0"/>
              </a:defRPr>
            </a:lvl3pPr>
            <a:lvl4pPr marL="1600200" indent="-228600" algn="ctr" eaLnBrk="0" hangingPunct="0">
              <a:spcBef>
                <a:spcPct val="20000"/>
              </a:spcBef>
              <a:buClr>
                <a:schemeClr val="accent1"/>
              </a:buClr>
              <a:defRPr sz="2800">
                <a:solidFill>
                  <a:schemeClr val="bg1"/>
                </a:solidFill>
                <a:latin typeface="Tahoma" pitchFamily="34" charset="0"/>
              </a:defRPr>
            </a:lvl4pPr>
            <a:lvl5pPr marL="2057400" indent="-228600" algn="ctr" eaLnBrk="0" hangingPunct="0">
              <a:spcBef>
                <a:spcPct val="20000"/>
              </a:spcBef>
              <a:buClr>
                <a:schemeClr val="accent1"/>
              </a:buClr>
              <a:defRPr sz="2800">
                <a:solidFill>
                  <a:schemeClr val="bg1"/>
                </a:solidFill>
                <a:latin typeface="Tahoma" pitchFamily="34" charset="0"/>
              </a:defRPr>
            </a:lvl5pPr>
            <a:lvl6pPr marL="2514600" indent="-228600" algn="ctr" eaLnBrk="0" fontAlgn="base" hangingPunct="0">
              <a:spcBef>
                <a:spcPct val="20000"/>
              </a:spcBef>
              <a:spcAft>
                <a:spcPct val="0"/>
              </a:spcAft>
              <a:buClr>
                <a:schemeClr val="accent1"/>
              </a:buClr>
              <a:defRPr sz="2800">
                <a:solidFill>
                  <a:schemeClr val="bg1"/>
                </a:solidFill>
                <a:latin typeface="Tahoma" pitchFamily="34" charset="0"/>
              </a:defRPr>
            </a:lvl6pPr>
            <a:lvl7pPr marL="2971800" indent="-228600" algn="ctr" eaLnBrk="0" fontAlgn="base" hangingPunct="0">
              <a:spcBef>
                <a:spcPct val="20000"/>
              </a:spcBef>
              <a:spcAft>
                <a:spcPct val="0"/>
              </a:spcAft>
              <a:buClr>
                <a:schemeClr val="accent1"/>
              </a:buClr>
              <a:defRPr sz="2800">
                <a:solidFill>
                  <a:schemeClr val="bg1"/>
                </a:solidFill>
                <a:latin typeface="Tahoma" pitchFamily="34" charset="0"/>
              </a:defRPr>
            </a:lvl7pPr>
            <a:lvl8pPr marL="3429000" indent="-228600" algn="ctr" eaLnBrk="0" fontAlgn="base" hangingPunct="0">
              <a:spcBef>
                <a:spcPct val="20000"/>
              </a:spcBef>
              <a:spcAft>
                <a:spcPct val="0"/>
              </a:spcAft>
              <a:buClr>
                <a:schemeClr val="accent1"/>
              </a:buClr>
              <a:defRPr sz="2800">
                <a:solidFill>
                  <a:schemeClr val="bg1"/>
                </a:solidFill>
                <a:latin typeface="Tahoma" pitchFamily="34" charset="0"/>
              </a:defRPr>
            </a:lvl8pPr>
            <a:lvl9pPr marL="3886200" indent="-228600" algn="ctr" eaLnBrk="0" fontAlgn="base" hangingPunct="0">
              <a:spcBef>
                <a:spcPct val="20000"/>
              </a:spcBef>
              <a:spcAft>
                <a:spcPct val="0"/>
              </a:spcAft>
              <a:buClr>
                <a:schemeClr val="accent1"/>
              </a:buClr>
              <a:defRPr sz="2800">
                <a:solidFill>
                  <a:schemeClr val="bg1"/>
                </a:solidFill>
                <a:latin typeface="Tahoma" pitchFamily="34" charset="0"/>
              </a:defRPr>
            </a:lvl9pPr>
          </a:lstStyle>
          <a:p>
            <a:pPr algn="r">
              <a:spcBef>
                <a:spcPct val="0"/>
              </a:spcBef>
              <a:buClrTx/>
              <a:defRPr/>
            </a:pPr>
            <a:fld id="{90638821-BB91-4BD8-B97C-4BDAA485F95C}" type="slidenum">
              <a:rPr lang="en-US" sz="2000" smtClean="0">
                <a:solidFill>
                  <a:schemeClr val="tx1"/>
                </a:solidFill>
                <a:latin typeface="Times New Roman" pitchFamily="18" charset="0"/>
              </a:rPr>
              <a:pPr algn="r">
                <a:spcBef>
                  <a:spcPct val="0"/>
                </a:spcBef>
                <a:buClrTx/>
                <a:defRPr/>
              </a:pPr>
              <a:t>36</a:t>
            </a:fld>
            <a:endParaRPr lang="en-US" sz="2000">
              <a:solidFill>
                <a:schemeClr val="tx1"/>
              </a:solidFill>
              <a:latin typeface="Times New Roman" pitchFamily="18" charset="0"/>
            </a:endParaRPr>
          </a:p>
        </p:txBody>
      </p:sp>
      <p:sp>
        <p:nvSpPr>
          <p:cNvPr id="320514" name="Rectangle 1026"/>
          <p:cNvSpPr>
            <a:spLocks noGrp="1" noChangeArrowheads="1"/>
          </p:cNvSpPr>
          <p:nvPr>
            <p:ph type="title"/>
          </p:nvPr>
        </p:nvSpPr>
        <p:spPr/>
        <p:txBody>
          <a:bodyPr vert="horz" lIns="91440" tIns="45720" rIns="91440" bIns="45720" rtlCol="0" anchor="ctr">
            <a:normAutofit/>
          </a:bodyPr>
          <a:lstStyle/>
          <a:p>
            <a:pPr algn="ctr"/>
            <a:r>
              <a:rPr lang="en-US" sz="2800" b="1" dirty="0">
                <a:solidFill>
                  <a:schemeClr val="bg1"/>
                </a:solidFill>
                <a:latin typeface="Arial" panose="020B0604020202020204" pitchFamily="34" charset="0"/>
                <a:cs typeface="Arial" panose="020B0604020202020204" pitchFamily="34" charset="0"/>
              </a:rPr>
              <a:t>Break Tag</a:t>
            </a:r>
          </a:p>
        </p:txBody>
      </p:sp>
      <p:sp>
        <p:nvSpPr>
          <p:cNvPr id="320515" name="Rectangle 1027"/>
          <p:cNvSpPr>
            <a:spLocks noGrp="1" noChangeArrowheads="1"/>
          </p:cNvSpPr>
          <p:nvPr>
            <p:ph type="body" idx="1"/>
          </p:nvPr>
        </p:nvSpPr>
        <p:spPr>
          <a:xfrm>
            <a:off x="685800" y="1752600"/>
            <a:ext cx="7772400" cy="4495800"/>
          </a:xfrm>
        </p:spPr>
        <p:txBody>
          <a:bodyPr vert="horz" lIns="91440" tIns="45720" rIns="91440" bIns="45720" rtlCol="0">
            <a:normAutofit/>
          </a:bodyPr>
          <a:lstStyle/>
          <a:p>
            <a:pPr marL="0" indent="-180000">
              <a:lnSpc>
                <a:spcPct val="150000"/>
              </a:lnSpc>
              <a:spcBef>
                <a:spcPts val="0"/>
              </a:spcBef>
            </a:pPr>
            <a:r>
              <a:rPr lang="en-US" sz="2000" b="1" dirty="0">
                <a:solidFill>
                  <a:srgbClr val="FF0000"/>
                </a:solidFill>
                <a:latin typeface="Arial" panose="020B0604020202020204" pitchFamily="34" charset="0"/>
                <a:cs typeface="Arial" panose="020B0604020202020204" pitchFamily="34" charset="0"/>
              </a:rPr>
              <a:t>&lt;</a:t>
            </a:r>
            <a:r>
              <a:rPr lang="en-US" sz="2000" b="1" dirty="0" err="1">
                <a:solidFill>
                  <a:srgbClr val="FF0000"/>
                </a:solidFill>
                <a:latin typeface="Arial" panose="020B0604020202020204" pitchFamily="34" charset="0"/>
                <a:cs typeface="Arial" panose="020B0604020202020204" pitchFamily="34" charset="0"/>
              </a:rPr>
              <a:t>br</a:t>
            </a:r>
            <a:r>
              <a:rPr lang="en-US" sz="2000" b="1" dirty="0">
                <a:solidFill>
                  <a:srgbClr val="FF0000"/>
                </a:solidFill>
                <a:latin typeface="Arial" panose="020B0604020202020204" pitchFamily="34" charset="0"/>
                <a:cs typeface="Arial" panose="020B0604020202020204" pitchFamily="34" charset="0"/>
              </a:rPr>
              <a:t>&gt; </a:t>
            </a:r>
            <a:r>
              <a:rPr lang="en-US" sz="2000" dirty="0">
                <a:solidFill>
                  <a:srgbClr val="000099"/>
                </a:solidFill>
                <a:latin typeface="Arial" panose="020B0604020202020204" pitchFamily="34" charset="0"/>
                <a:cs typeface="Arial" panose="020B0604020202020204" pitchFamily="34" charset="0"/>
              </a:rPr>
              <a:t>Forces a line break, with no extra blank line, like a carriage return.</a:t>
            </a:r>
          </a:p>
          <a:p>
            <a:pPr marL="0"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Was deprecated and </a:t>
            </a:r>
            <a:r>
              <a:rPr lang="en-US" sz="2000" b="1" dirty="0">
                <a:solidFill>
                  <a:srgbClr val="FF0000"/>
                </a:solidFill>
                <a:latin typeface="Arial" panose="020B0604020202020204" pitchFamily="34" charset="0"/>
                <a:cs typeface="Arial" panose="020B0604020202020204" pitchFamily="34" charset="0"/>
              </a:rPr>
              <a:t>&lt;</a:t>
            </a:r>
            <a:r>
              <a:rPr lang="en-US" sz="2000" b="1" dirty="0" err="1">
                <a:solidFill>
                  <a:srgbClr val="FF0000"/>
                </a:solidFill>
                <a:latin typeface="Arial" panose="020B0604020202020204" pitchFamily="34" charset="0"/>
                <a:cs typeface="Arial" panose="020B0604020202020204" pitchFamily="34" charset="0"/>
              </a:rPr>
              <a:t>br</a:t>
            </a:r>
            <a:r>
              <a:rPr lang="en-US" sz="2000" b="1" dirty="0">
                <a:solidFill>
                  <a:srgbClr val="FF0000"/>
                </a:solidFill>
                <a:latin typeface="Arial" panose="020B0604020202020204" pitchFamily="34" charset="0"/>
                <a:cs typeface="Arial" panose="020B0604020202020204" pitchFamily="34" charset="0"/>
              </a:rPr>
              <a:t>/&gt;</a:t>
            </a:r>
            <a:r>
              <a:rPr lang="en-US" sz="2000" dirty="0">
                <a:solidFill>
                  <a:srgbClr val="000099"/>
                </a:solidFill>
                <a:latin typeface="Arial" panose="020B0604020202020204" pitchFamily="34" charset="0"/>
                <a:cs typeface="Arial" panose="020B0604020202020204" pitchFamily="34" charset="0"/>
              </a:rPr>
              <a:t> for XHTML, but </a:t>
            </a:r>
            <a:r>
              <a:rPr lang="en-US" sz="2000" b="1" dirty="0">
                <a:solidFill>
                  <a:srgbClr val="FF0000"/>
                </a:solidFill>
                <a:latin typeface="Arial" panose="020B0604020202020204" pitchFamily="34" charset="0"/>
                <a:cs typeface="Arial" panose="020B0604020202020204" pitchFamily="34" charset="0"/>
              </a:rPr>
              <a:t>&lt;</a:t>
            </a:r>
            <a:r>
              <a:rPr lang="en-US" sz="2000" b="1" dirty="0" err="1">
                <a:solidFill>
                  <a:srgbClr val="FF0000"/>
                </a:solidFill>
                <a:latin typeface="Arial" panose="020B0604020202020204" pitchFamily="34" charset="0"/>
                <a:cs typeface="Arial" panose="020B0604020202020204" pitchFamily="34" charset="0"/>
              </a:rPr>
              <a:t>br</a:t>
            </a:r>
            <a:r>
              <a:rPr lang="en-US" sz="2000" b="1" dirty="0">
                <a:solidFill>
                  <a:srgbClr val="FF0000"/>
                </a:solidFill>
                <a:latin typeface="Arial" panose="020B0604020202020204" pitchFamily="34" charset="0"/>
                <a:cs typeface="Arial" panose="020B0604020202020204" pitchFamily="34" charset="0"/>
              </a:rPr>
              <a:t>&gt;</a:t>
            </a:r>
            <a:r>
              <a:rPr lang="en-US" sz="2000" dirty="0">
                <a:solidFill>
                  <a:srgbClr val="000099"/>
                </a:solidFill>
                <a:latin typeface="Arial" panose="020B0604020202020204" pitchFamily="34" charset="0"/>
                <a:cs typeface="Arial" panose="020B0604020202020204" pitchFamily="34" charset="0"/>
              </a:rPr>
              <a:t> is fine for HTML5. </a:t>
            </a:r>
          </a:p>
          <a:p>
            <a:pPr marL="0"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Inserted within text within other tags like </a:t>
            </a:r>
            <a:r>
              <a:rPr lang="en-US" sz="2000" b="1" dirty="0">
                <a:solidFill>
                  <a:srgbClr val="FF0000"/>
                </a:solidFill>
                <a:latin typeface="Arial" panose="020B0604020202020204" pitchFamily="34" charset="0"/>
                <a:cs typeface="Arial" panose="020B0604020202020204" pitchFamily="34" charset="0"/>
              </a:rPr>
              <a:t>&lt;p&gt;...&lt;/p&gt;.</a:t>
            </a:r>
            <a:r>
              <a:rPr lang="en-US" sz="2000" dirty="0">
                <a:solidFill>
                  <a:srgbClr val="000099"/>
                </a:solidFill>
                <a:latin typeface="Arial" panose="020B0604020202020204" pitchFamily="34" charset="0"/>
                <a:cs typeface="Arial" panose="020B0604020202020204" pitchFamily="34" charset="0"/>
              </a:rPr>
              <a:t> </a:t>
            </a:r>
          </a:p>
          <a:p>
            <a:pPr marL="0" indent="-180000">
              <a:lnSpc>
                <a:spcPct val="150000"/>
              </a:lnSpc>
              <a:spcBef>
                <a:spcPts val="0"/>
              </a:spcBef>
            </a:pPr>
            <a:r>
              <a:rPr lang="en-US" sz="2000" dirty="0">
                <a:solidFill>
                  <a:srgbClr val="000099"/>
                </a:solidFill>
                <a:latin typeface="Arial" panose="020B0604020202020204" pitchFamily="34" charset="0"/>
                <a:cs typeface="Arial" panose="020B0604020202020204" pitchFamily="34" charset="0"/>
              </a:rPr>
              <a:t>Useful for times when the additional spacing caused by &lt;p&gt; would be irritating...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2" fill="hold" grpId="0" nodeType="afterEffect">
                                  <p:stCondLst>
                                    <p:cond delay="0"/>
                                  </p:stCondLst>
                                  <p:childTnLst>
                                    <p:set>
                                      <p:cBhvr>
                                        <p:cTn id="6" dur="1" fill="hold">
                                          <p:stCondLst>
                                            <p:cond delay="0"/>
                                          </p:stCondLst>
                                        </p:cTn>
                                        <p:tgtEl>
                                          <p:spTgt spid="320514"/>
                                        </p:tgtEl>
                                        <p:attrNameLst>
                                          <p:attrName>style.visibility</p:attrName>
                                        </p:attrNameLst>
                                      </p:cBhvr>
                                      <p:to>
                                        <p:strVal val="visible"/>
                                      </p:to>
                                    </p:set>
                                    <p:anim calcmode="lin" valueType="num">
                                      <p:cBhvr>
                                        <p:cTn id="7" dur="500" fill="hold"/>
                                        <p:tgtEl>
                                          <p:spTgt spid="320514"/>
                                        </p:tgtEl>
                                        <p:attrNameLst>
                                          <p:attrName>ppt_x</p:attrName>
                                        </p:attrNameLst>
                                      </p:cBhvr>
                                      <p:tavLst>
                                        <p:tav tm="0">
                                          <p:val>
                                            <p:strVal val="#ppt_x+#ppt_w/2"/>
                                          </p:val>
                                        </p:tav>
                                        <p:tav tm="100000">
                                          <p:val>
                                            <p:strVal val="#ppt_x"/>
                                          </p:val>
                                        </p:tav>
                                      </p:tavLst>
                                    </p:anim>
                                    <p:anim calcmode="lin" valueType="num">
                                      <p:cBhvr>
                                        <p:cTn id="8" dur="500" fill="hold"/>
                                        <p:tgtEl>
                                          <p:spTgt spid="320514"/>
                                        </p:tgtEl>
                                        <p:attrNameLst>
                                          <p:attrName>ppt_y</p:attrName>
                                        </p:attrNameLst>
                                      </p:cBhvr>
                                      <p:tavLst>
                                        <p:tav tm="0">
                                          <p:val>
                                            <p:strVal val="#ppt_y"/>
                                          </p:val>
                                        </p:tav>
                                        <p:tav tm="100000">
                                          <p:val>
                                            <p:strVal val="#ppt_y"/>
                                          </p:val>
                                        </p:tav>
                                      </p:tavLst>
                                    </p:anim>
                                    <p:anim calcmode="lin" valueType="num">
                                      <p:cBhvr>
                                        <p:cTn id="9" dur="500" fill="hold"/>
                                        <p:tgtEl>
                                          <p:spTgt spid="320514"/>
                                        </p:tgtEl>
                                        <p:attrNameLst>
                                          <p:attrName>ppt_w</p:attrName>
                                        </p:attrNameLst>
                                      </p:cBhvr>
                                      <p:tavLst>
                                        <p:tav tm="0">
                                          <p:val>
                                            <p:fltVal val="0"/>
                                          </p:val>
                                        </p:tav>
                                        <p:tav tm="100000">
                                          <p:val>
                                            <p:strVal val="#ppt_w"/>
                                          </p:val>
                                        </p:tav>
                                      </p:tavLst>
                                    </p:anim>
                                    <p:anim calcmode="lin" valueType="num">
                                      <p:cBhvr>
                                        <p:cTn id="10" dur="500" fill="hold"/>
                                        <p:tgtEl>
                                          <p:spTgt spid="320514"/>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projctor.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17" presetClass="entr" presetSubtype="8" fill="hold" grpId="0" nodeType="clickEffect">
                                  <p:stCondLst>
                                    <p:cond delay="0"/>
                                  </p:stCondLst>
                                  <p:childTnLst>
                                    <p:set>
                                      <p:cBhvr>
                                        <p:cTn id="14" dur="1" fill="hold">
                                          <p:stCondLst>
                                            <p:cond delay="0"/>
                                          </p:stCondLst>
                                        </p:cTn>
                                        <p:tgtEl>
                                          <p:spTgt spid="320515">
                                            <p:txEl>
                                              <p:pRg st="0" end="0"/>
                                            </p:txEl>
                                          </p:spTgt>
                                        </p:tgtEl>
                                        <p:attrNameLst>
                                          <p:attrName>style.visibility</p:attrName>
                                        </p:attrNameLst>
                                      </p:cBhvr>
                                      <p:to>
                                        <p:strVal val="visible"/>
                                      </p:to>
                                    </p:set>
                                    <p:anim calcmode="lin" valueType="num">
                                      <p:cBhvr>
                                        <p:cTn id="15" dur="500" fill="hold"/>
                                        <p:tgtEl>
                                          <p:spTgt spid="320515">
                                            <p:txEl>
                                              <p:pRg st="0" end="0"/>
                                            </p:txEl>
                                          </p:spTgt>
                                        </p:tgtEl>
                                        <p:attrNameLst>
                                          <p:attrName>ppt_x</p:attrName>
                                        </p:attrNameLst>
                                      </p:cBhvr>
                                      <p:tavLst>
                                        <p:tav tm="0">
                                          <p:val>
                                            <p:strVal val="#ppt_x-#ppt_w/2"/>
                                          </p:val>
                                        </p:tav>
                                        <p:tav tm="100000">
                                          <p:val>
                                            <p:strVal val="#ppt_x"/>
                                          </p:val>
                                        </p:tav>
                                      </p:tavLst>
                                    </p:anim>
                                    <p:anim calcmode="lin" valueType="num">
                                      <p:cBhvr>
                                        <p:cTn id="16" dur="500" fill="hold"/>
                                        <p:tgtEl>
                                          <p:spTgt spid="320515">
                                            <p:txEl>
                                              <p:pRg st="0" end="0"/>
                                            </p:txEl>
                                          </p:spTgt>
                                        </p:tgtEl>
                                        <p:attrNameLst>
                                          <p:attrName>ppt_y</p:attrName>
                                        </p:attrNameLst>
                                      </p:cBhvr>
                                      <p:tavLst>
                                        <p:tav tm="0">
                                          <p:val>
                                            <p:strVal val="#ppt_y"/>
                                          </p:val>
                                        </p:tav>
                                        <p:tav tm="100000">
                                          <p:val>
                                            <p:strVal val="#ppt_y"/>
                                          </p:val>
                                        </p:tav>
                                      </p:tavLst>
                                    </p:anim>
                                    <p:anim calcmode="lin" valueType="num">
                                      <p:cBhvr>
                                        <p:cTn id="17" dur="500" fill="hold"/>
                                        <p:tgtEl>
                                          <p:spTgt spid="320515">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320515">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7" presetClass="entr" presetSubtype="8" fill="hold" grpId="0" nodeType="clickEffect">
                                  <p:stCondLst>
                                    <p:cond delay="0"/>
                                  </p:stCondLst>
                                  <p:childTnLst>
                                    <p:set>
                                      <p:cBhvr>
                                        <p:cTn id="22" dur="1" fill="hold">
                                          <p:stCondLst>
                                            <p:cond delay="0"/>
                                          </p:stCondLst>
                                        </p:cTn>
                                        <p:tgtEl>
                                          <p:spTgt spid="320515">
                                            <p:txEl>
                                              <p:pRg st="1" end="1"/>
                                            </p:txEl>
                                          </p:spTgt>
                                        </p:tgtEl>
                                        <p:attrNameLst>
                                          <p:attrName>style.visibility</p:attrName>
                                        </p:attrNameLst>
                                      </p:cBhvr>
                                      <p:to>
                                        <p:strVal val="visible"/>
                                      </p:to>
                                    </p:set>
                                    <p:anim calcmode="lin" valueType="num">
                                      <p:cBhvr>
                                        <p:cTn id="23" dur="500" fill="hold"/>
                                        <p:tgtEl>
                                          <p:spTgt spid="320515">
                                            <p:txEl>
                                              <p:pRg st="1" end="1"/>
                                            </p:txEl>
                                          </p:spTgt>
                                        </p:tgtEl>
                                        <p:attrNameLst>
                                          <p:attrName>ppt_x</p:attrName>
                                        </p:attrNameLst>
                                      </p:cBhvr>
                                      <p:tavLst>
                                        <p:tav tm="0">
                                          <p:val>
                                            <p:strVal val="#ppt_x-#ppt_w/2"/>
                                          </p:val>
                                        </p:tav>
                                        <p:tav tm="100000">
                                          <p:val>
                                            <p:strVal val="#ppt_x"/>
                                          </p:val>
                                        </p:tav>
                                      </p:tavLst>
                                    </p:anim>
                                    <p:anim calcmode="lin" valueType="num">
                                      <p:cBhvr>
                                        <p:cTn id="24" dur="500" fill="hold"/>
                                        <p:tgtEl>
                                          <p:spTgt spid="320515">
                                            <p:txEl>
                                              <p:pRg st="1" end="1"/>
                                            </p:txEl>
                                          </p:spTgt>
                                        </p:tgtEl>
                                        <p:attrNameLst>
                                          <p:attrName>ppt_y</p:attrName>
                                        </p:attrNameLst>
                                      </p:cBhvr>
                                      <p:tavLst>
                                        <p:tav tm="0">
                                          <p:val>
                                            <p:strVal val="#ppt_y"/>
                                          </p:val>
                                        </p:tav>
                                        <p:tav tm="100000">
                                          <p:val>
                                            <p:strVal val="#ppt_y"/>
                                          </p:val>
                                        </p:tav>
                                      </p:tavLst>
                                    </p:anim>
                                    <p:anim calcmode="lin" valueType="num">
                                      <p:cBhvr>
                                        <p:cTn id="25" dur="500" fill="hold"/>
                                        <p:tgtEl>
                                          <p:spTgt spid="320515">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320515">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8" fill="hold" grpId="0" nodeType="clickEffect">
                                  <p:stCondLst>
                                    <p:cond delay="0"/>
                                  </p:stCondLst>
                                  <p:childTnLst>
                                    <p:set>
                                      <p:cBhvr>
                                        <p:cTn id="30" dur="1" fill="hold">
                                          <p:stCondLst>
                                            <p:cond delay="0"/>
                                          </p:stCondLst>
                                        </p:cTn>
                                        <p:tgtEl>
                                          <p:spTgt spid="320515">
                                            <p:txEl>
                                              <p:pRg st="2" end="2"/>
                                            </p:txEl>
                                          </p:spTgt>
                                        </p:tgtEl>
                                        <p:attrNameLst>
                                          <p:attrName>style.visibility</p:attrName>
                                        </p:attrNameLst>
                                      </p:cBhvr>
                                      <p:to>
                                        <p:strVal val="visible"/>
                                      </p:to>
                                    </p:set>
                                    <p:anim calcmode="lin" valueType="num">
                                      <p:cBhvr>
                                        <p:cTn id="31" dur="500" fill="hold"/>
                                        <p:tgtEl>
                                          <p:spTgt spid="320515">
                                            <p:txEl>
                                              <p:pRg st="2" end="2"/>
                                            </p:txEl>
                                          </p:spTgt>
                                        </p:tgtEl>
                                        <p:attrNameLst>
                                          <p:attrName>ppt_x</p:attrName>
                                        </p:attrNameLst>
                                      </p:cBhvr>
                                      <p:tavLst>
                                        <p:tav tm="0">
                                          <p:val>
                                            <p:strVal val="#ppt_x-#ppt_w/2"/>
                                          </p:val>
                                        </p:tav>
                                        <p:tav tm="100000">
                                          <p:val>
                                            <p:strVal val="#ppt_x"/>
                                          </p:val>
                                        </p:tav>
                                      </p:tavLst>
                                    </p:anim>
                                    <p:anim calcmode="lin" valueType="num">
                                      <p:cBhvr>
                                        <p:cTn id="32" dur="500" fill="hold"/>
                                        <p:tgtEl>
                                          <p:spTgt spid="320515">
                                            <p:txEl>
                                              <p:pRg st="2" end="2"/>
                                            </p:txEl>
                                          </p:spTgt>
                                        </p:tgtEl>
                                        <p:attrNameLst>
                                          <p:attrName>ppt_y</p:attrName>
                                        </p:attrNameLst>
                                      </p:cBhvr>
                                      <p:tavLst>
                                        <p:tav tm="0">
                                          <p:val>
                                            <p:strVal val="#ppt_y"/>
                                          </p:val>
                                        </p:tav>
                                        <p:tav tm="100000">
                                          <p:val>
                                            <p:strVal val="#ppt_y"/>
                                          </p:val>
                                        </p:tav>
                                      </p:tavLst>
                                    </p:anim>
                                    <p:anim calcmode="lin" valueType="num">
                                      <p:cBhvr>
                                        <p:cTn id="33" dur="500" fill="hold"/>
                                        <p:tgtEl>
                                          <p:spTgt spid="320515">
                                            <p:txEl>
                                              <p:pRg st="2" end="2"/>
                                            </p:txEl>
                                          </p:spTgt>
                                        </p:tgtEl>
                                        <p:attrNameLst>
                                          <p:attrName>ppt_w</p:attrName>
                                        </p:attrNameLst>
                                      </p:cBhvr>
                                      <p:tavLst>
                                        <p:tav tm="0">
                                          <p:val>
                                            <p:fltVal val="0"/>
                                          </p:val>
                                        </p:tav>
                                        <p:tav tm="100000">
                                          <p:val>
                                            <p:strVal val="#ppt_w"/>
                                          </p:val>
                                        </p:tav>
                                      </p:tavLst>
                                    </p:anim>
                                    <p:anim calcmode="lin" valueType="num">
                                      <p:cBhvr>
                                        <p:cTn id="34" dur="500" fill="hold"/>
                                        <p:tgtEl>
                                          <p:spTgt spid="320515">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17" presetClass="entr" presetSubtype="8" fill="hold" grpId="0" nodeType="clickEffect">
                                  <p:stCondLst>
                                    <p:cond delay="0"/>
                                  </p:stCondLst>
                                  <p:childTnLst>
                                    <p:set>
                                      <p:cBhvr>
                                        <p:cTn id="38" dur="1" fill="hold">
                                          <p:stCondLst>
                                            <p:cond delay="0"/>
                                          </p:stCondLst>
                                        </p:cTn>
                                        <p:tgtEl>
                                          <p:spTgt spid="320515">
                                            <p:txEl>
                                              <p:pRg st="3" end="3"/>
                                            </p:txEl>
                                          </p:spTgt>
                                        </p:tgtEl>
                                        <p:attrNameLst>
                                          <p:attrName>style.visibility</p:attrName>
                                        </p:attrNameLst>
                                      </p:cBhvr>
                                      <p:to>
                                        <p:strVal val="visible"/>
                                      </p:to>
                                    </p:set>
                                    <p:anim calcmode="lin" valueType="num">
                                      <p:cBhvr>
                                        <p:cTn id="39" dur="500" fill="hold"/>
                                        <p:tgtEl>
                                          <p:spTgt spid="320515">
                                            <p:txEl>
                                              <p:pRg st="3" end="3"/>
                                            </p:txEl>
                                          </p:spTgt>
                                        </p:tgtEl>
                                        <p:attrNameLst>
                                          <p:attrName>ppt_x</p:attrName>
                                        </p:attrNameLst>
                                      </p:cBhvr>
                                      <p:tavLst>
                                        <p:tav tm="0">
                                          <p:val>
                                            <p:strVal val="#ppt_x-#ppt_w/2"/>
                                          </p:val>
                                        </p:tav>
                                        <p:tav tm="100000">
                                          <p:val>
                                            <p:strVal val="#ppt_x"/>
                                          </p:val>
                                        </p:tav>
                                      </p:tavLst>
                                    </p:anim>
                                    <p:anim calcmode="lin" valueType="num">
                                      <p:cBhvr>
                                        <p:cTn id="40" dur="500" fill="hold"/>
                                        <p:tgtEl>
                                          <p:spTgt spid="320515">
                                            <p:txEl>
                                              <p:pRg st="3" end="3"/>
                                            </p:txEl>
                                          </p:spTgt>
                                        </p:tgtEl>
                                        <p:attrNameLst>
                                          <p:attrName>ppt_y</p:attrName>
                                        </p:attrNameLst>
                                      </p:cBhvr>
                                      <p:tavLst>
                                        <p:tav tm="0">
                                          <p:val>
                                            <p:strVal val="#ppt_y"/>
                                          </p:val>
                                        </p:tav>
                                        <p:tav tm="100000">
                                          <p:val>
                                            <p:strVal val="#ppt_y"/>
                                          </p:val>
                                        </p:tav>
                                      </p:tavLst>
                                    </p:anim>
                                    <p:anim calcmode="lin" valueType="num">
                                      <p:cBhvr>
                                        <p:cTn id="41" dur="500" fill="hold"/>
                                        <p:tgtEl>
                                          <p:spTgt spid="320515">
                                            <p:txEl>
                                              <p:pRg st="3" end="3"/>
                                            </p:txEl>
                                          </p:spTgt>
                                        </p:tgtEl>
                                        <p:attrNameLst>
                                          <p:attrName>ppt_w</p:attrName>
                                        </p:attrNameLst>
                                      </p:cBhvr>
                                      <p:tavLst>
                                        <p:tav tm="0">
                                          <p:val>
                                            <p:fltVal val="0"/>
                                          </p:val>
                                        </p:tav>
                                        <p:tav tm="100000">
                                          <p:val>
                                            <p:strVal val="#ppt_w"/>
                                          </p:val>
                                        </p:tav>
                                      </p:tavLst>
                                    </p:anim>
                                    <p:anim calcmode="lin" valueType="num">
                                      <p:cBhvr>
                                        <p:cTn id="42" dur="500" fill="hold"/>
                                        <p:tgtEl>
                                          <p:spTgt spid="320515">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0514" grpId="0"/>
      <p:bldP spid="320515" grpId="0" build="p" bldLvl="5"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Number Placeholder 3"/>
          <p:cNvSpPr>
            <a:spLocks noGrp="1"/>
          </p:cNvSpPr>
          <p:nvPr>
            <p:ph type="sldNum" sz="quarter" idx="10"/>
          </p:nvPr>
        </p:nvSpPr>
        <p:spPr/>
        <p:txBody>
          <a:bodyPr/>
          <a:lstStyle>
            <a:lvl1pPr algn="ctr" eaLnBrk="0" hangingPunct="0">
              <a:spcBef>
                <a:spcPct val="20000"/>
              </a:spcBef>
              <a:buClr>
                <a:schemeClr val="accent1"/>
              </a:buClr>
              <a:defRPr sz="2800">
                <a:solidFill>
                  <a:schemeClr val="bg1"/>
                </a:solidFill>
                <a:latin typeface="Tahoma" pitchFamily="34" charset="0"/>
              </a:defRPr>
            </a:lvl1pPr>
            <a:lvl2pPr marL="742950" indent="-285750" algn="ctr" eaLnBrk="0" hangingPunct="0">
              <a:spcBef>
                <a:spcPct val="20000"/>
              </a:spcBef>
              <a:buClr>
                <a:schemeClr val="accent1"/>
              </a:buClr>
              <a:defRPr sz="2800">
                <a:solidFill>
                  <a:schemeClr val="bg1"/>
                </a:solidFill>
                <a:latin typeface="Tahoma" pitchFamily="34" charset="0"/>
              </a:defRPr>
            </a:lvl2pPr>
            <a:lvl3pPr marL="1143000" indent="-228600" algn="ctr" eaLnBrk="0" hangingPunct="0">
              <a:spcBef>
                <a:spcPct val="20000"/>
              </a:spcBef>
              <a:buClr>
                <a:schemeClr val="accent1"/>
              </a:buClr>
              <a:defRPr sz="2800">
                <a:solidFill>
                  <a:schemeClr val="bg1"/>
                </a:solidFill>
                <a:latin typeface="Tahoma" pitchFamily="34" charset="0"/>
              </a:defRPr>
            </a:lvl3pPr>
            <a:lvl4pPr marL="1600200" indent="-228600" algn="ctr" eaLnBrk="0" hangingPunct="0">
              <a:spcBef>
                <a:spcPct val="20000"/>
              </a:spcBef>
              <a:buClr>
                <a:schemeClr val="accent1"/>
              </a:buClr>
              <a:defRPr sz="2800">
                <a:solidFill>
                  <a:schemeClr val="bg1"/>
                </a:solidFill>
                <a:latin typeface="Tahoma" pitchFamily="34" charset="0"/>
              </a:defRPr>
            </a:lvl4pPr>
            <a:lvl5pPr marL="2057400" indent="-228600" algn="ctr" eaLnBrk="0" hangingPunct="0">
              <a:spcBef>
                <a:spcPct val="20000"/>
              </a:spcBef>
              <a:buClr>
                <a:schemeClr val="accent1"/>
              </a:buClr>
              <a:defRPr sz="2800">
                <a:solidFill>
                  <a:schemeClr val="bg1"/>
                </a:solidFill>
                <a:latin typeface="Tahoma" pitchFamily="34" charset="0"/>
              </a:defRPr>
            </a:lvl5pPr>
            <a:lvl6pPr marL="2514600" indent="-228600" algn="ctr" eaLnBrk="0" fontAlgn="base" hangingPunct="0">
              <a:spcBef>
                <a:spcPct val="20000"/>
              </a:spcBef>
              <a:spcAft>
                <a:spcPct val="0"/>
              </a:spcAft>
              <a:buClr>
                <a:schemeClr val="accent1"/>
              </a:buClr>
              <a:defRPr sz="2800">
                <a:solidFill>
                  <a:schemeClr val="bg1"/>
                </a:solidFill>
                <a:latin typeface="Tahoma" pitchFamily="34" charset="0"/>
              </a:defRPr>
            </a:lvl6pPr>
            <a:lvl7pPr marL="2971800" indent="-228600" algn="ctr" eaLnBrk="0" fontAlgn="base" hangingPunct="0">
              <a:spcBef>
                <a:spcPct val="20000"/>
              </a:spcBef>
              <a:spcAft>
                <a:spcPct val="0"/>
              </a:spcAft>
              <a:buClr>
                <a:schemeClr val="accent1"/>
              </a:buClr>
              <a:defRPr sz="2800">
                <a:solidFill>
                  <a:schemeClr val="bg1"/>
                </a:solidFill>
                <a:latin typeface="Tahoma" pitchFamily="34" charset="0"/>
              </a:defRPr>
            </a:lvl7pPr>
            <a:lvl8pPr marL="3429000" indent="-228600" algn="ctr" eaLnBrk="0" fontAlgn="base" hangingPunct="0">
              <a:spcBef>
                <a:spcPct val="20000"/>
              </a:spcBef>
              <a:spcAft>
                <a:spcPct val="0"/>
              </a:spcAft>
              <a:buClr>
                <a:schemeClr val="accent1"/>
              </a:buClr>
              <a:defRPr sz="2800">
                <a:solidFill>
                  <a:schemeClr val="bg1"/>
                </a:solidFill>
                <a:latin typeface="Tahoma" pitchFamily="34" charset="0"/>
              </a:defRPr>
            </a:lvl8pPr>
            <a:lvl9pPr marL="3886200" indent="-228600" algn="ctr" eaLnBrk="0" fontAlgn="base" hangingPunct="0">
              <a:spcBef>
                <a:spcPct val="20000"/>
              </a:spcBef>
              <a:spcAft>
                <a:spcPct val="0"/>
              </a:spcAft>
              <a:buClr>
                <a:schemeClr val="accent1"/>
              </a:buClr>
              <a:defRPr sz="2800">
                <a:solidFill>
                  <a:schemeClr val="bg1"/>
                </a:solidFill>
                <a:latin typeface="Tahoma" pitchFamily="34" charset="0"/>
              </a:defRPr>
            </a:lvl9pPr>
          </a:lstStyle>
          <a:p>
            <a:pPr algn="r">
              <a:spcBef>
                <a:spcPct val="0"/>
              </a:spcBef>
              <a:buClrTx/>
              <a:defRPr/>
            </a:pPr>
            <a:fld id="{A8BEF4BE-F24A-4B99-ABFB-9C07A9EAC6D6}" type="slidenum">
              <a:rPr lang="en-US" sz="2000" smtClean="0">
                <a:solidFill>
                  <a:schemeClr val="tx1"/>
                </a:solidFill>
                <a:latin typeface="Times New Roman" pitchFamily="18" charset="0"/>
              </a:rPr>
              <a:pPr algn="r">
                <a:spcBef>
                  <a:spcPct val="0"/>
                </a:spcBef>
                <a:buClrTx/>
                <a:defRPr/>
              </a:pPr>
              <a:t>37</a:t>
            </a:fld>
            <a:endParaRPr lang="en-US" sz="2000">
              <a:solidFill>
                <a:schemeClr val="tx1"/>
              </a:solidFill>
              <a:latin typeface="Times New Roman" pitchFamily="18" charset="0"/>
            </a:endParaRPr>
          </a:p>
        </p:txBody>
      </p:sp>
      <p:sp>
        <p:nvSpPr>
          <p:cNvPr id="76803" name="Rectangle 1026"/>
          <p:cNvSpPr>
            <a:spLocks noGrp="1" noChangeArrowheads="1"/>
          </p:cNvSpPr>
          <p:nvPr>
            <p:ph type="title"/>
          </p:nvPr>
        </p:nvSpPr>
        <p:spPr/>
        <p:txBody>
          <a:bodyPr vert="horz" lIns="91440" tIns="45720" rIns="91440" bIns="45720" rtlCol="0" anchor="ctr">
            <a:normAutofit/>
          </a:bodyPr>
          <a:lstStyle/>
          <a:p>
            <a:pPr algn="ctr"/>
            <a:r>
              <a:rPr lang="en-US" sz="2800" b="1" dirty="0">
                <a:solidFill>
                  <a:schemeClr val="bg1"/>
                </a:solidFill>
                <a:latin typeface="Arial" panose="020B0604020202020204" pitchFamily="34" charset="0"/>
                <a:cs typeface="Arial" panose="020B0604020202020204" pitchFamily="34" charset="0"/>
              </a:rPr>
              <a:t>Break Tag</a:t>
            </a:r>
          </a:p>
        </p:txBody>
      </p:sp>
      <p:sp>
        <p:nvSpPr>
          <p:cNvPr id="76804" name="Rectangle 1028"/>
          <p:cNvSpPr>
            <a:spLocks noChangeArrowheads="1"/>
          </p:cNvSpPr>
          <p:nvPr/>
        </p:nvSpPr>
        <p:spPr bwMode="auto">
          <a:xfrm>
            <a:off x="685800" y="1752600"/>
            <a:ext cx="77724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90000"/>
              </a:lnSpc>
              <a:spcBef>
                <a:spcPct val="20000"/>
              </a:spcBef>
              <a:buClr>
                <a:schemeClr val="accent1"/>
              </a:buClr>
            </a:pPr>
            <a:r>
              <a:rPr lang="en-US" sz="3200" dirty="0">
                <a:solidFill>
                  <a:srgbClr val="002060"/>
                </a:solidFill>
              </a:rPr>
              <a:t>&lt;</a:t>
            </a:r>
            <a:r>
              <a:rPr lang="en-US" sz="2400" dirty="0">
                <a:solidFill>
                  <a:srgbClr val="002060"/>
                </a:solidFill>
              </a:rPr>
              <a:t>p&gt;</a:t>
            </a:r>
          </a:p>
          <a:p>
            <a:pPr marL="342900" indent="-342900">
              <a:lnSpc>
                <a:spcPct val="90000"/>
              </a:lnSpc>
              <a:spcBef>
                <a:spcPct val="20000"/>
              </a:spcBef>
              <a:buClr>
                <a:schemeClr val="accent1"/>
              </a:buClr>
            </a:pPr>
            <a:r>
              <a:rPr lang="en-US" sz="2400" dirty="0">
                <a:solidFill>
                  <a:srgbClr val="002060"/>
                </a:solidFill>
              </a:rPr>
              <a:t>	Penny McIntire</a:t>
            </a:r>
            <a:r>
              <a:rPr lang="en-US" sz="2400" b="1" dirty="0">
                <a:solidFill>
                  <a:srgbClr val="002060"/>
                </a:solidFill>
              </a:rPr>
              <a:t>&lt;</a:t>
            </a:r>
            <a:r>
              <a:rPr lang="en-US" sz="2400" b="1" dirty="0" err="1">
                <a:solidFill>
                  <a:srgbClr val="002060"/>
                </a:solidFill>
              </a:rPr>
              <a:t>br</a:t>
            </a:r>
            <a:r>
              <a:rPr lang="en-US" sz="2400" b="1" dirty="0">
                <a:solidFill>
                  <a:srgbClr val="002060"/>
                </a:solidFill>
              </a:rPr>
              <a:t> &gt;</a:t>
            </a:r>
            <a:endParaRPr lang="en-US" sz="2400" dirty="0">
              <a:solidFill>
                <a:srgbClr val="002060"/>
              </a:solidFill>
            </a:endParaRPr>
          </a:p>
          <a:p>
            <a:pPr marL="342900" indent="-342900">
              <a:lnSpc>
                <a:spcPct val="90000"/>
              </a:lnSpc>
              <a:spcBef>
                <a:spcPct val="20000"/>
              </a:spcBef>
              <a:buClr>
                <a:schemeClr val="accent1"/>
              </a:buClr>
            </a:pPr>
            <a:r>
              <a:rPr lang="en-US" sz="2400" dirty="0">
                <a:solidFill>
                  <a:srgbClr val="002060"/>
                </a:solidFill>
              </a:rPr>
              <a:t>	Department of Computer Science</a:t>
            </a:r>
            <a:r>
              <a:rPr lang="en-US" sz="2400" b="1" dirty="0">
                <a:solidFill>
                  <a:srgbClr val="002060"/>
                </a:solidFill>
              </a:rPr>
              <a:t>&lt;</a:t>
            </a:r>
            <a:r>
              <a:rPr lang="en-US" sz="2400" b="1" dirty="0" err="1">
                <a:solidFill>
                  <a:srgbClr val="002060"/>
                </a:solidFill>
              </a:rPr>
              <a:t>br</a:t>
            </a:r>
            <a:r>
              <a:rPr lang="en-US" sz="2400" b="1" dirty="0">
                <a:solidFill>
                  <a:srgbClr val="002060"/>
                </a:solidFill>
              </a:rPr>
              <a:t> &gt;</a:t>
            </a:r>
            <a:endParaRPr lang="en-US" sz="2400" dirty="0">
              <a:solidFill>
                <a:srgbClr val="002060"/>
              </a:solidFill>
            </a:endParaRPr>
          </a:p>
          <a:p>
            <a:pPr marL="342900" indent="-342900">
              <a:lnSpc>
                <a:spcPct val="90000"/>
              </a:lnSpc>
              <a:spcBef>
                <a:spcPct val="20000"/>
              </a:spcBef>
              <a:buClr>
                <a:schemeClr val="accent1"/>
              </a:buClr>
            </a:pPr>
            <a:r>
              <a:rPr lang="en-US" sz="2400" dirty="0">
                <a:solidFill>
                  <a:srgbClr val="002060"/>
                </a:solidFill>
              </a:rPr>
              <a:t>	Northern Illinois University</a:t>
            </a:r>
            <a:r>
              <a:rPr lang="en-US" sz="2400" b="1" dirty="0">
                <a:solidFill>
                  <a:srgbClr val="002060"/>
                </a:solidFill>
              </a:rPr>
              <a:t>&lt;</a:t>
            </a:r>
            <a:r>
              <a:rPr lang="en-US" sz="2400" b="1" dirty="0" err="1">
                <a:solidFill>
                  <a:srgbClr val="002060"/>
                </a:solidFill>
              </a:rPr>
              <a:t>br</a:t>
            </a:r>
            <a:r>
              <a:rPr lang="en-US" sz="2400" b="1" dirty="0">
                <a:solidFill>
                  <a:srgbClr val="002060"/>
                </a:solidFill>
              </a:rPr>
              <a:t> &gt;</a:t>
            </a:r>
            <a:endParaRPr lang="en-US" sz="2400" dirty="0">
              <a:solidFill>
                <a:srgbClr val="002060"/>
              </a:solidFill>
            </a:endParaRPr>
          </a:p>
          <a:p>
            <a:pPr marL="342900" indent="-342900">
              <a:lnSpc>
                <a:spcPct val="90000"/>
              </a:lnSpc>
              <a:spcBef>
                <a:spcPct val="20000"/>
              </a:spcBef>
              <a:buClr>
                <a:schemeClr val="accent1"/>
              </a:buClr>
            </a:pPr>
            <a:r>
              <a:rPr lang="en-US" sz="2400" dirty="0">
                <a:solidFill>
                  <a:srgbClr val="002060"/>
                </a:solidFill>
              </a:rPr>
              <a:t>	DeKalb, IL 60115</a:t>
            </a:r>
          </a:p>
          <a:p>
            <a:pPr marL="342900" indent="-342900">
              <a:lnSpc>
                <a:spcPct val="90000"/>
              </a:lnSpc>
              <a:spcBef>
                <a:spcPct val="20000"/>
              </a:spcBef>
              <a:buClr>
                <a:schemeClr val="accent1"/>
              </a:buClr>
            </a:pPr>
            <a:r>
              <a:rPr lang="en-US" sz="2400" dirty="0">
                <a:solidFill>
                  <a:srgbClr val="002060"/>
                </a:solidFill>
              </a:rPr>
              <a:t>&lt;/p&gt;</a:t>
            </a:r>
          </a:p>
          <a:p>
            <a:pPr marL="342900" indent="-342900">
              <a:lnSpc>
                <a:spcPct val="90000"/>
              </a:lnSpc>
              <a:spcBef>
                <a:spcPct val="20000"/>
              </a:spcBef>
              <a:buClr>
                <a:schemeClr val="accent1"/>
              </a:buClr>
            </a:pPr>
            <a:r>
              <a:rPr lang="en-US" sz="2400" dirty="0">
                <a:solidFill>
                  <a:schemeClr val="tx1"/>
                </a:solidFill>
              </a:rPr>
              <a:t>		displays</a:t>
            </a:r>
          </a:p>
          <a:p>
            <a:pPr marL="342900" indent="-342900">
              <a:lnSpc>
                <a:spcPct val="90000"/>
              </a:lnSpc>
              <a:spcBef>
                <a:spcPct val="20000"/>
              </a:spcBef>
              <a:buClr>
                <a:schemeClr val="accent1"/>
              </a:buClr>
            </a:pPr>
            <a:r>
              <a:rPr lang="en-US" sz="2400" b="1" dirty="0">
                <a:solidFill>
                  <a:srgbClr val="FFC000"/>
                </a:solidFill>
              </a:rPr>
              <a:t>Penny McIntire</a:t>
            </a:r>
          </a:p>
          <a:p>
            <a:pPr marL="342900" indent="-342900">
              <a:lnSpc>
                <a:spcPct val="90000"/>
              </a:lnSpc>
              <a:spcBef>
                <a:spcPct val="20000"/>
              </a:spcBef>
              <a:buClr>
                <a:schemeClr val="accent1"/>
              </a:buClr>
            </a:pPr>
            <a:r>
              <a:rPr lang="en-US" sz="2400" b="1" dirty="0">
                <a:solidFill>
                  <a:srgbClr val="FFC000"/>
                </a:solidFill>
              </a:rPr>
              <a:t>Department of Computer Science</a:t>
            </a:r>
          </a:p>
          <a:p>
            <a:pPr marL="342900" indent="-342900">
              <a:lnSpc>
                <a:spcPct val="90000"/>
              </a:lnSpc>
              <a:spcBef>
                <a:spcPct val="20000"/>
              </a:spcBef>
              <a:buClr>
                <a:schemeClr val="accent1"/>
              </a:buClr>
            </a:pPr>
            <a:r>
              <a:rPr lang="en-US" sz="2400" b="1" dirty="0">
                <a:solidFill>
                  <a:srgbClr val="FFC000"/>
                </a:solidFill>
              </a:rPr>
              <a:t>Northern Illinois University</a:t>
            </a:r>
          </a:p>
          <a:p>
            <a:pPr marL="342900" indent="-342900">
              <a:lnSpc>
                <a:spcPct val="90000"/>
              </a:lnSpc>
              <a:spcBef>
                <a:spcPct val="20000"/>
              </a:spcBef>
              <a:buClr>
                <a:schemeClr val="accent1"/>
              </a:buClr>
            </a:pPr>
            <a:r>
              <a:rPr lang="en-US" sz="2400" b="1" dirty="0">
                <a:solidFill>
                  <a:srgbClr val="FFC000"/>
                </a:solidFill>
              </a:rPr>
              <a:t>DeKalb, IL 60115</a:t>
            </a:r>
            <a:endParaRPr lang="en-US" sz="3200" b="1" dirty="0">
              <a:solidFill>
                <a:srgbClr val="FFC000"/>
              </a:solidFill>
            </a:endParaRPr>
          </a:p>
          <a:p>
            <a:pPr marL="342900" indent="-342900">
              <a:lnSpc>
                <a:spcPct val="90000"/>
              </a:lnSpc>
              <a:spcBef>
                <a:spcPct val="20000"/>
              </a:spcBef>
              <a:buClr>
                <a:schemeClr val="accent1"/>
              </a:buClr>
            </a:pPr>
            <a:endParaRPr lang="en-US" sz="2400" dirty="0">
              <a:solidFill>
                <a:schemeClr val="tx1"/>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Slide Number Placeholder 3"/>
          <p:cNvSpPr>
            <a:spLocks noGrp="1"/>
          </p:cNvSpPr>
          <p:nvPr>
            <p:ph type="sldNum" sz="quarter" idx="10"/>
          </p:nvPr>
        </p:nvSpPr>
        <p:spPr/>
        <p:txBody>
          <a:bodyPr/>
          <a:lstStyle>
            <a:lvl1pPr algn="ctr" eaLnBrk="0" hangingPunct="0">
              <a:spcBef>
                <a:spcPct val="20000"/>
              </a:spcBef>
              <a:buClr>
                <a:schemeClr val="accent1"/>
              </a:buClr>
              <a:defRPr sz="2800">
                <a:solidFill>
                  <a:schemeClr val="bg1"/>
                </a:solidFill>
                <a:latin typeface="Tahoma" pitchFamily="34" charset="0"/>
              </a:defRPr>
            </a:lvl1pPr>
            <a:lvl2pPr marL="742950" indent="-285750" algn="ctr" eaLnBrk="0" hangingPunct="0">
              <a:spcBef>
                <a:spcPct val="20000"/>
              </a:spcBef>
              <a:buClr>
                <a:schemeClr val="accent1"/>
              </a:buClr>
              <a:defRPr sz="2800">
                <a:solidFill>
                  <a:schemeClr val="bg1"/>
                </a:solidFill>
                <a:latin typeface="Tahoma" pitchFamily="34" charset="0"/>
              </a:defRPr>
            </a:lvl2pPr>
            <a:lvl3pPr marL="1143000" indent="-228600" algn="ctr" eaLnBrk="0" hangingPunct="0">
              <a:spcBef>
                <a:spcPct val="20000"/>
              </a:spcBef>
              <a:buClr>
                <a:schemeClr val="accent1"/>
              </a:buClr>
              <a:defRPr sz="2800">
                <a:solidFill>
                  <a:schemeClr val="bg1"/>
                </a:solidFill>
                <a:latin typeface="Tahoma" pitchFamily="34" charset="0"/>
              </a:defRPr>
            </a:lvl3pPr>
            <a:lvl4pPr marL="1600200" indent="-228600" algn="ctr" eaLnBrk="0" hangingPunct="0">
              <a:spcBef>
                <a:spcPct val="20000"/>
              </a:spcBef>
              <a:buClr>
                <a:schemeClr val="accent1"/>
              </a:buClr>
              <a:defRPr sz="2800">
                <a:solidFill>
                  <a:schemeClr val="bg1"/>
                </a:solidFill>
                <a:latin typeface="Tahoma" pitchFamily="34" charset="0"/>
              </a:defRPr>
            </a:lvl4pPr>
            <a:lvl5pPr marL="2057400" indent="-228600" algn="ctr" eaLnBrk="0" hangingPunct="0">
              <a:spcBef>
                <a:spcPct val="20000"/>
              </a:spcBef>
              <a:buClr>
                <a:schemeClr val="accent1"/>
              </a:buClr>
              <a:defRPr sz="2800">
                <a:solidFill>
                  <a:schemeClr val="bg1"/>
                </a:solidFill>
                <a:latin typeface="Tahoma" pitchFamily="34" charset="0"/>
              </a:defRPr>
            </a:lvl5pPr>
            <a:lvl6pPr marL="2514600" indent="-228600" algn="ctr" eaLnBrk="0" fontAlgn="base" hangingPunct="0">
              <a:spcBef>
                <a:spcPct val="20000"/>
              </a:spcBef>
              <a:spcAft>
                <a:spcPct val="0"/>
              </a:spcAft>
              <a:buClr>
                <a:schemeClr val="accent1"/>
              </a:buClr>
              <a:defRPr sz="2800">
                <a:solidFill>
                  <a:schemeClr val="bg1"/>
                </a:solidFill>
                <a:latin typeface="Tahoma" pitchFamily="34" charset="0"/>
              </a:defRPr>
            </a:lvl6pPr>
            <a:lvl7pPr marL="2971800" indent="-228600" algn="ctr" eaLnBrk="0" fontAlgn="base" hangingPunct="0">
              <a:spcBef>
                <a:spcPct val="20000"/>
              </a:spcBef>
              <a:spcAft>
                <a:spcPct val="0"/>
              </a:spcAft>
              <a:buClr>
                <a:schemeClr val="accent1"/>
              </a:buClr>
              <a:defRPr sz="2800">
                <a:solidFill>
                  <a:schemeClr val="bg1"/>
                </a:solidFill>
                <a:latin typeface="Tahoma" pitchFamily="34" charset="0"/>
              </a:defRPr>
            </a:lvl7pPr>
            <a:lvl8pPr marL="3429000" indent="-228600" algn="ctr" eaLnBrk="0" fontAlgn="base" hangingPunct="0">
              <a:spcBef>
                <a:spcPct val="20000"/>
              </a:spcBef>
              <a:spcAft>
                <a:spcPct val="0"/>
              </a:spcAft>
              <a:buClr>
                <a:schemeClr val="accent1"/>
              </a:buClr>
              <a:defRPr sz="2800">
                <a:solidFill>
                  <a:schemeClr val="bg1"/>
                </a:solidFill>
                <a:latin typeface="Tahoma" pitchFamily="34" charset="0"/>
              </a:defRPr>
            </a:lvl8pPr>
            <a:lvl9pPr marL="3886200" indent="-228600" algn="ctr" eaLnBrk="0" fontAlgn="base" hangingPunct="0">
              <a:spcBef>
                <a:spcPct val="20000"/>
              </a:spcBef>
              <a:spcAft>
                <a:spcPct val="0"/>
              </a:spcAft>
              <a:buClr>
                <a:schemeClr val="accent1"/>
              </a:buClr>
              <a:defRPr sz="2800">
                <a:solidFill>
                  <a:schemeClr val="bg1"/>
                </a:solidFill>
                <a:latin typeface="Tahoma" pitchFamily="34" charset="0"/>
              </a:defRPr>
            </a:lvl9pPr>
          </a:lstStyle>
          <a:p>
            <a:pPr algn="r">
              <a:spcBef>
                <a:spcPct val="0"/>
              </a:spcBef>
              <a:buClrTx/>
              <a:defRPr/>
            </a:pPr>
            <a:fld id="{70F05593-2077-4D6D-B8A4-4AB926E02777}" type="slidenum">
              <a:rPr lang="en-US" sz="2000" smtClean="0">
                <a:solidFill>
                  <a:schemeClr val="tx1"/>
                </a:solidFill>
                <a:latin typeface="Times New Roman" pitchFamily="18" charset="0"/>
              </a:rPr>
              <a:pPr algn="r">
                <a:spcBef>
                  <a:spcPct val="0"/>
                </a:spcBef>
                <a:buClrTx/>
                <a:defRPr/>
              </a:pPr>
              <a:t>38</a:t>
            </a:fld>
            <a:endParaRPr lang="en-US" sz="2000">
              <a:solidFill>
                <a:schemeClr val="tx1"/>
              </a:solidFill>
              <a:latin typeface="Times New Roman" pitchFamily="18" charset="0"/>
            </a:endParaRPr>
          </a:p>
        </p:txBody>
      </p:sp>
      <p:sp>
        <p:nvSpPr>
          <p:cNvPr id="553986" name="Rectangle 1026"/>
          <p:cNvSpPr>
            <a:spLocks noGrp="1" noChangeArrowheads="1"/>
          </p:cNvSpPr>
          <p:nvPr>
            <p:ph type="title"/>
          </p:nvPr>
        </p:nvSpPr>
        <p:spPr/>
        <p:txBody>
          <a:bodyPr vert="horz" lIns="91440" tIns="45720" rIns="91440" bIns="45720" rtlCol="0" anchor="ctr">
            <a:normAutofit/>
          </a:bodyPr>
          <a:lstStyle/>
          <a:p>
            <a:pPr algn="ctr"/>
            <a:endParaRPr lang="en-US" sz="2800" b="1" dirty="0">
              <a:solidFill>
                <a:schemeClr val="bg1"/>
              </a:solidFill>
              <a:latin typeface="Arial" panose="020B0604020202020204" pitchFamily="34" charset="0"/>
              <a:cs typeface="Arial" panose="020B0604020202020204" pitchFamily="34" charset="0"/>
            </a:endParaRPr>
          </a:p>
        </p:txBody>
      </p:sp>
      <p:sp>
        <p:nvSpPr>
          <p:cNvPr id="3" name="İçerik Yer Tutucusu 2">
            <a:extLst>
              <a:ext uri="{FF2B5EF4-FFF2-40B4-BE49-F238E27FC236}">
                <a16:creationId xmlns:a16="http://schemas.microsoft.com/office/drawing/2014/main" id="{D7223CDF-EC54-47FC-9E91-367825A167F7}"/>
              </a:ext>
            </a:extLst>
          </p:cNvPr>
          <p:cNvSpPr>
            <a:spLocks noGrp="1"/>
          </p:cNvSpPr>
          <p:nvPr>
            <p:ph idx="1"/>
          </p:nvPr>
        </p:nvSpPr>
        <p:spPr>
          <a:xfrm>
            <a:off x="990600" y="3124200"/>
            <a:ext cx="7372350" cy="1222375"/>
          </a:xfrm>
        </p:spPr>
        <p:txBody>
          <a:bodyPr>
            <a:normAutofit/>
          </a:bodyPr>
          <a:lstStyle/>
          <a:p>
            <a:r>
              <a:rPr lang="en-US" sz="6000" b="1" dirty="0">
                <a:solidFill>
                  <a:srgbClr val="0033CC"/>
                </a:solidFill>
                <a:latin typeface="Arial" panose="020B0604020202020204" pitchFamily="34" charset="0"/>
                <a:cs typeface="Arial" panose="020B0604020202020204" pitchFamily="34" charset="0"/>
              </a:rPr>
              <a:t>Other HTML tags</a:t>
            </a:r>
            <a:endParaRPr lang="en-US" sz="6000" dirty="0">
              <a:solidFill>
                <a:srgbClr val="0033CC"/>
              </a:solidFill>
            </a:endParaRPr>
          </a:p>
        </p:txBody>
      </p:sp>
    </p:spTree>
    <p:extLst>
      <p:ext uri="{BB962C8B-B14F-4D97-AF65-F5344CB8AC3E}">
        <p14:creationId xmlns:p14="http://schemas.microsoft.com/office/powerpoint/2010/main" val="16607165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2" fill="hold" grpId="0" nodeType="afterEffect" nodePh="1">
                                  <p:stCondLst>
                                    <p:cond delay="0"/>
                                  </p:stCondLst>
                                  <p:endCondLst>
                                    <p:cond evt="begin" delay="0">
                                      <p:tn val="5"/>
                                    </p:cond>
                                  </p:endCondLst>
                                  <p:childTnLst>
                                    <p:set>
                                      <p:cBhvr>
                                        <p:cTn id="6" dur="1" fill="hold">
                                          <p:stCondLst>
                                            <p:cond delay="0"/>
                                          </p:stCondLst>
                                        </p:cTn>
                                        <p:tgtEl>
                                          <p:spTgt spid="553986"/>
                                        </p:tgtEl>
                                        <p:attrNameLst>
                                          <p:attrName>style.visibility</p:attrName>
                                        </p:attrNameLst>
                                      </p:cBhvr>
                                      <p:to>
                                        <p:strVal val="visible"/>
                                      </p:to>
                                    </p:set>
                                    <p:anim calcmode="lin" valueType="num">
                                      <p:cBhvr>
                                        <p:cTn id="7" dur="500" fill="hold"/>
                                        <p:tgtEl>
                                          <p:spTgt spid="553986"/>
                                        </p:tgtEl>
                                        <p:attrNameLst>
                                          <p:attrName>ppt_x</p:attrName>
                                        </p:attrNameLst>
                                      </p:cBhvr>
                                      <p:tavLst>
                                        <p:tav tm="0">
                                          <p:val>
                                            <p:strVal val="#ppt_x+#ppt_w/2"/>
                                          </p:val>
                                        </p:tav>
                                        <p:tav tm="100000">
                                          <p:val>
                                            <p:strVal val="#ppt_x"/>
                                          </p:val>
                                        </p:tav>
                                      </p:tavLst>
                                    </p:anim>
                                    <p:anim calcmode="lin" valueType="num">
                                      <p:cBhvr>
                                        <p:cTn id="8" dur="500" fill="hold"/>
                                        <p:tgtEl>
                                          <p:spTgt spid="553986"/>
                                        </p:tgtEl>
                                        <p:attrNameLst>
                                          <p:attrName>ppt_y</p:attrName>
                                        </p:attrNameLst>
                                      </p:cBhvr>
                                      <p:tavLst>
                                        <p:tav tm="0">
                                          <p:val>
                                            <p:strVal val="#ppt_y"/>
                                          </p:val>
                                        </p:tav>
                                        <p:tav tm="100000">
                                          <p:val>
                                            <p:strVal val="#ppt_y"/>
                                          </p:val>
                                        </p:tav>
                                      </p:tavLst>
                                    </p:anim>
                                    <p:anim calcmode="lin" valueType="num">
                                      <p:cBhvr>
                                        <p:cTn id="9" dur="500" fill="hold"/>
                                        <p:tgtEl>
                                          <p:spTgt spid="553986"/>
                                        </p:tgtEl>
                                        <p:attrNameLst>
                                          <p:attrName>ppt_w</p:attrName>
                                        </p:attrNameLst>
                                      </p:cBhvr>
                                      <p:tavLst>
                                        <p:tav tm="0">
                                          <p:val>
                                            <p:fltVal val="0"/>
                                          </p:val>
                                        </p:tav>
                                        <p:tav tm="100000">
                                          <p:val>
                                            <p:strVal val="#ppt_w"/>
                                          </p:val>
                                        </p:tav>
                                      </p:tavLst>
                                    </p:anim>
                                    <p:anim calcmode="lin" valueType="num">
                                      <p:cBhvr>
                                        <p:cTn id="10" dur="500" fill="hold"/>
                                        <p:tgtEl>
                                          <p:spTgt spid="553986"/>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projcto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986" grpId="0"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Slide Number Placeholder 3"/>
          <p:cNvSpPr>
            <a:spLocks noGrp="1"/>
          </p:cNvSpPr>
          <p:nvPr>
            <p:ph type="sldNum" sz="quarter" idx="10"/>
          </p:nvPr>
        </p:nvSpPr>
        <p:spPr/>
        <p:txBody>
          <a:bodyPr/>
          <a:lstStyle>
            <a:lvl1pPr algn="ctr" eaLnBrk="0" hangingPunct="0">
              <a:spcBef>
                <a:spcPct val="20000"/>
              </a:spcBef>
              <a:buClr>
                <a:schemeClr val="accent1"/>
              </a:buClr>
              <a:defRPr sz="2800">
                <a:solidFill>
                  <a:schemeClr val="bg1"/>
                </a:solidFill>
                <a:latin typeface="Tahoma" pitchFamily="34" charset="0"/>
              </a:defRPr>
            </a:lvl1pPr>
            <a:lvl2pPr marL="742950" indent="-285750" algn="ctr" eaLnBrk="0" hangingPunct="0">
              <a:spcBef>
                <a:spcPct val="20000"/>
              </a:spcBef>
              <a:buClr>
                <a:schemeClr val="accent1"/>
              </a:buClr>
              <a:defRPr sz="2800">
                <a:solidFill>
                  <a:schemeClr val="bg1"/>
                </a:solidFill>
                <a:latin typeface="Tahoma" pitchFamily="34" charset="0"/>
              </a:defRPr>
            </a:lvl2pPr>
            <a:lvl3pPr marL="1143000" indent="-228600" algn="ctr" eaLnBrk="0" hangingPunct="0">
              <a:spcBef>
                <a:spcPct val="20000"/>
              </a:spcBef>
              <a:buClr>
                <a:schemeClr val="accent1"/>
              </a:buClr>
              <a:defRPr sz="2800">
                <a:solidFill>
                  <a:schemeClr val="bg1"/>
                </a:solidFill>
                <a:latin typeface="Tahoma" pitchFamily="34" charset="0"/>
              </a:defRPr>
            </a:lvl3pPr>
            <a:lvl4pPr marL="1600200" indent="-228600" algn="ctr" eaLnBrk="0" hangingPunct="0">
              <a:spcBef>
                <a:spcPct val="20000"/>
              </a:spcBef>
              <a:buClr>
                <a:schemeClr val="accent1"/>
              </a:buClr>
              <a:defRPr sz="2800">
                <a:solidFill>
                  <a:schemeClr val="bg1"/>
                </a:solidFill>
                <a:latin typeface="Tahoma" pitchFamily="34" charset="0"/>
              </a:defRPr>
            </a:lvl4pPr>
            <a:lvl5pPr marL="2057400" indent="-228600" algn="ctr" eaLnBrk="0" hangingPunct="0">
              <a:spcBef>
                <a:spcPct val="20000"/>
              </a:spcBef>
              <a:buClr>
                <a:schemeClr val="accent1"/>
              </a:buClr>
              <a:defRPr sz="2800">
                <a:solidFill>
                  <a:schemeClr val="bg1"/>
                </a:solidFill>
                <a:latin typeface="Tahoma" pitchFamily="34" charset="0"/>
              </a:defRPr>
            </a:lvl5pPr>
            <a:lvl6pPr marL="2514600" indent="-228600" algn="ctr" eaLnBrk="0" fontAlgn="base" hangingPunct="0">
              <a:spcBef>
                <a:spcPct val="20000"/>
              </a:spcBef>
              <a:spcAft>
                <a:spcPct val="0"/>
              </a:spcAft>
              <a:buClr>
                <a:schemeClr val="accent1"/>
              </a:buClr>
              <a:defRPr sz="2800">
                <a:solidFill>
                  <a:schemeClr val="bg1"/>
                </a:solidFill>
                <a:latin typeface="Tahoma" pitchFamily="34" charset="0"/>
              </a:defRPr>
            </a:lvl6pPr>
            <a:lvl7pPr marL="2971800" indent="-228600" algn="ctr" eaLnBrk="0" fontAlgn="base" hangingPunct="0">
              <a:spcBef>
                <a:spcPct val="20000"/>
              </a:spcBef>
              <a:spcAft>
                <a:spcPct val="0"/>
              </a:spcAft>
              <a:buClr>
                <a:schemeClr val="accent1"/>
              </a:buClr>
              <a:defRPr sz="2800">
                <a:solidFill>
                  <a:schemeClr val="bg1"/>
                </a:solidFill>
                <a:latin typeface="Tahoma" pitchFamily="34" charset="0"/>
              </a:defRPr>
            </a:lvl7pPr>
            <a:lvl8pPr marL="3429000" indent="-228600" algn="ctr" eaLnBrk="0" fontAlgn="base" hangingPunct="0">
              <a:spcBef>
                <a:spcPct val="20000"/>
              </a:spcBef>
              <a:spcAft>
                <a:spcPct val="0"/>
              </a:spcAft>
              <a:buClr>
                <a:schemeClr val="accent1"/>
              </a:buClr>
              <a:defRPr sz="2800">
                <a:solidFill>
                  <a:schemeClr val="bg1"/>
                </a:solidFill>
                <a:latin typeface="Tahoma" pitchFamily="34" charset="0"/>
              </a:defRPr>
            </a:lvl8pPr>
            <a:lvl9pPr marL="3886200" indent="-228600" algn="ctr" eaLnBrk="0" fontAlgn="base" hangingPunct="0">
              <a:spcBef>
                <a:spcPct val="20000"/>
              </a:spcBef>
              <a:spcAft>
                <a:spcPct val="0"/>
              </a:spcAft>
              <a:buClr>
                <a:schemeClr val="accent1"/>
              </a:buClr>
              <a:defRPr sz="2800">
                <a:solidFill>
                  <a:schemeClr val="bg1"/>
                </a:solidFill>
                <a:latin typeface="Tahoma" pitchFamily="34" charset="0"/>
              </a:defRPr>
            </a:lvl9pPr>
          </a:lstStyle>
          <a:p>
            <a:pPr algn="r">
              <a:spcBef>
                <a:spcPct val="0"/>
              </a:spcBef>
              <a:buClrTx/>
              <a:defRPr/>
            </a:pPr>
            <a:fld id="{70F05593-2077-4D6D-B8A4-4AB926E02777}" type="slidenum">
              <a:rPr lang="en-US" sz="2000" smtClean="0">
                <a:solidFill>
                  <a:schemeClr val="tx1"/>
                </a:solidFill>
                <a:latin typeface="Times New Roman" pitchFamily="18" charset="0"/>
              </a:rPr>
              <a:pPr algn="r">
                <a:spcBef>
                  <a:spcPct val="0"/>
                </a:spcBef>
                <a:buClrTx/>
                <a:defRPr/>
              </a:pPr>
              <a:t>39</a:t>
            </a:fld>
            <a:endParaRPr lang="en-US" sz="2000">
              <a:solidFill>
                <a:schemeClr val="tx1"/>
              </a:solidFill>
              <a:latin typeface="Times New Roman" pitchFamily="18" charset="0"/>
            </a:endParaRPr>
          </a:p>
        </p:txBody>
      </p:sp>
      <p:sp>
        <p:nvSpPr>
          <p:cNvPr id="553986" name="Rectangle 1026"/>
          <p:cNvSpPr>
            <a:spLocks noGrp="1" noChangeArrowheads="1"/>
          </p:cNvSpPr>
          <p:nvPr>
            <p:ph type="title"/>
          </p:nvPr>
        </p:nvSpPr>
        <p:spPr/>
        <p:txBody>
          <a:bodyPr vert="horz" lIns="91440" tIns="45720" rIns="91440" bIns="45720" rtlCol="0" anchor="ctr">
            <a:normAutofit/>
          </a:bodyPr>
          <a:lstStyle/>
          <a:p>
            <a:pPr algn="ctr"/>
            <a:r>
              <a:rPr lang="en-US" sz="2800" b="1">
                <a:solidFill>
                  <a:schemeClr val="bg1"/>
                </a:solidFill>
                <a:latin typeface="Arial" panose="020B0604020202020204" pitchFamily="34" charset="0"/>
                <a:cs typeface="Arial" panose="020B0604020202020204" pitchFamily="34" charset="0"/>
              </a:rPr>
              <a:t>Horizontal Rule</a:t>
            </a:r>
          </a:p>
        </p:txBody>
      </p:sp>
      <p:sp>
        <p:nvSpPr>
          <p:cNvPr id="553987" name="Rectangle 1027"/>
          <p:cNvSpPr>
            <a:spLocks noGrp="1" noChangeArrowheads="1"/>
          </p:cNvSpPr>
          <p:nvPr>
            <p:ph type="body" idx="1"/>
          </p:nvPr>
        </p:nvSpPr>
        <p:spPr>
          <a:xfrm>
            <a:off x="685800" y="1219201"/>
            <a:ext cx="7772400" cy="5336744"/>
          </a:xfrm>
        </p:spPr>
        <p:txBody>
          <a:bodyPr>
            <a:normAutofit/>
          </a:bodyPr>
          <a:lstStyle/>
          <a:p>
            <a:pPr eaLnBrk="1" hangingPunct="1">
              <a:lnSpc>
                <a:spcPct val="90000"/>
              </a:lnSpc>
              <a:buFontTx/>
              <a:buNone/>
              <a:tabLst>
                <a:tab pos="1143000" algn="l"/>
              </a:tabLst>
            </a:pPr>
            <a:r>
              <a:rPr lang="en-US" sz="2400" dirty="0">
                <a:solidFill>
                  <a:srgbClr val="7030A0"/>
                </a:solidFill>
              </a:rPr>
              <a:t>&lt;</a:t>
            </a:r>
            <a:r>
              <a:rPr lang="en-US" sz="2400" dirty="0" err="1">
                <a:solidFill>
                  <a:srgbClr val="7030A0"/>
                </a:solidFill>
              </a:rPr>
              <a:t>hr</a:t>
            </a:r>
            <a:r>
              <a:rPr lang="en-US" sz="2400" dirty="0">
                <a:solidFill>
                  <a:srgbClr val="7030A0"/>
                </a:solidFill>
              </a:rPr>
              <a:t>  	size = </a:t>
            </a:r>
            <a:r>
              <a:rPr lang="en-US" sz="2400" dirty="0">
                <a:solidFill>
                  <a:srgbClr val="7030A0"/>
                </a:solidFill>
                <a:cs typeface="Tahoma" pitchFamily="34" charset="0"/>
              </a:rPr>
              <a:t>"</a:t>
            </a:r>
            <a:r>
              <a:rPr lang="en-US" sz="2400" dirty="0">
                <a:solidFill>
                  <a:srgbClr val="7030A0"/>
                </a:solidFill>
              </a:rPr>
              <a:t>n</a:t>
            </a:r>
            <a:r>
              <a:rPr lang="en-US" sz="2400" dirty="0">
                <a:solidFill>
                  <a:srgbClr val="7030A0"/>
                </a:solidFill>
                <a:cs typeface="Tahoma" pitchFamily="34" charset="0"/>
              </a:rPr>
              <a:t>"</a:t>
            </a:r>
            <a:r>
              <a:rPr lang="en-US" sz="2400" dirty="0">
                <a:solidFill>
                  <a:srgbClr val="7030A0"/>
                </a:solidFill>
              </a:rPr>
              <a:t>		height in pixels</a:t>
            </a:r>
          </a:p>
          <a:p>
            <a:pPr lvl="1" eaLnBrk="1" hangingPunct="1">
              <a:lnSpc>
                <a:spcPct val="90000"/>
              </a:lnSpc>
              <a:buFontTx/>
              <a:buNone/>
              <a:tabLst>
                <a:tab pos="1143000" algn="l"/>
              </a:tabLst>
            </a:pPr>
            <a:r>
              <a:rPr lang="en-US" sz="2000" dirty="0">
                <a:solidFill>
                  <a:srgbClr val="7030A0"/>
                </a:solidFill>
              </a:rPr>
              <a:t>		</a:t>
            </a:r>
            <a:r>
              <a:rPr lang="en-US" sz="2400" dirty="0">
                <a:solidFill>
                  <a:srgbClr val="7030A0"/>
                </a:solidFill>
              </a:rPr>
              <a:t>width = </a:t>
            </a:r>
            <a:r>
              <a:rPr lang="en-US" sz="2400" dirty="0">
                <a:solidFill>
                  <a:srgbClr val="7030A0"/>
                </a:solidFill>
                <a:cs typeface="Tahoma" pitchFamily="34" charset="0"/>
              </a:rPr>
              <a:t>"</a:t>
            </a:r>
            <a:r>
              <a:rPr lang="en-US" sz="2400" dirty="0">
                <a:solidFill>
                  <a:srgbClr val="7030A0"/>
                </a:solidFill>
              </a:rPr>
              <a:t>m</a:t>
            </a:r>
            <a:r>
              <a:rPr lang="en-US" sz="2400" dirty="0">
                <a:solidFill>
                  <a:srgbClr val="7030A0"/>
                </a:solidFill>
                <a:cs typeface="Tahoma" pitchFamily="34" charset="0"/>
              </a:rPr>
              <a:t>"</a:t>
            </a:r>
            <a:r>
              <a:rPr lang="en-US" sz="2400" dirty="0">
                <a:solidFill>
                  <a:srgbClr val="7030A0"/>
                </a:solidFill>
              </a:rPr>
              <a:t> or </a:t>
            </a:r>
            <a:r>
              <a:rPr lang="en-US" sz="2400" dirty="0">
                <a:solidFill>
                  <a:srgbClr val="7030A0"/>
                </a:solidFill>
                <a:cs typeface="Tahoma" pitchFamily="34" charset="0"/>
              </a:rPr>
              <a:t>"</a:t>
            </a:r>
            <a:r>
              <a:rPr lang="en-US" sz="2400" dirty="0">
                <a:solidFill>
                  <a:srgbClr val="7030A0"/>
                </a:solidFill>
              </a:rPr>
              <a:t>m%</a:t>
            </a:r>
            <a:r>
              <a:rPr lang="en-US" sz="2400" dirty="0">
                <a:solidFill>
                  <a:srgbClr val="7030A0"/>
                </a:solidFill>
                <a:cs typeface="Tahoma" pitchFamily="34" charset="0"/>
              </a:rPr>
              <a:t>"</a:t>
            </a:r>
            <a:r>
              <a:rPr lang="en-US" sz="2400" dirty="0">
                <a:solidFill>
                  <a:srgbClr val="7030A0"/>
                </a:solidFill>
              </a:rPr>
              <a:t> </a:t>
            </a:r>
          </a:p>
          <a:p>
            <a:pPr lvl="1" eaLnBrk="1" hangingPunct="1">
              <a:lnSpc>
                <a:spcPct val="90000"/>
              </a:lnSpc>
              <a:buFontTx/>
              <a:buNone/>
              <a:tabLst>
                <a:tab pos="1143000" algn="l"/>
              </a:tabLst>
            </a:pPr>
            <a:r>
              <a:rPr lang="en-US" sz="2400" dirty="0">
                <a:solidFill>
                  <a:srgbClr val="7030A0"/>
                </a:solidFill>
              </a:rPr>
              <a:t>		align = </a:t>
            </a:r>
            <a:r>
              <a:rPr lang="en-US" sz="2400" dirty="0">
                <a:solidFill>
                  <a:srgbClr val="7030A0"/>
                </a:solidFill>
                <a:cs typeface="Tahoma" pitchFamily="34" charset="0"/>
              </a:rPr>
              <a:t>"</a:t>
            </a:r>
            <a:r>
              <a:rPr lang="en-US" sz="2400" dirty="0">
                <a:solidFill>
                  <a:srgbClr val="7030A0"/>
                </a:solidFill>
              </a:rPr>
              <a:t>left</a:t>
            </a:r>
            <a:r>
              <a:rPr lang="en-US" sz="2400" dirty="0">
                <a:solidFill>
                  <a:srgbClr val="7030A0"/>
                </a:solidFill>
                <a:cs typeface="Tahoma" pitchFamily="34" charset="0"/>
              </a:rPr>
              <a:t>"</a:t>
            </a:r>
            <a:r>
              <a:rPr lang="en-US" sz="2400" dirty="0">
                <a:solidFill>
                  <a:srgbClr val="7030A0"/>
                </a:solidFill>
              </a:rPr>
              <a:t> or </a:t>
            </a:r>
            <a:r>
              <a:rPr lang="en-US" sz="2400" dirty="0">
                <a:solidFill>
                  <a:srgbClr val="7030A0"/>
                </a:solidFill>
                <a:cs typeface="Tahoma" pitchFamily="34" charset="0"/>
              </a:rPr>
              <a:t>"</a:t>
            </a:r>
            <a:r>
              <a:rPr lang="en-US" sz="2400" dirty="0">
                <a:solidFill>
                  <a:srgbClr val="7030A0"/>
                </a:solidFill>
              </a:rPr>
              <a:t>center</a:t>
            </a:r>
            <a:r>
              <a:rPr lang="en-US" sz="2400" dirty="0">
                <a:solidFill>
                  <a:srgbClr val="7030A0"/>
                </a:solidFill>
                <a:cs typeface="Tahoma" pitchFamily="34" charset="0"/>
              </a:rPr>
              <a:t>"</a:t>
            </a:r>
            <a:r>
              <a:rPr lang="en-US" sz="2400" dirty="0">
                <a:solidFill>
                  <a:srgbClr val="7030A0"/>
                </a:solidFill>
              </a:rPr>
              <a:t> or </a:t>
            </a:r>
            <a:r>
              <a:rPr lang="en-US" sz="2400" dirty="0">
                <a:solidFill>
                  <a:srgbClr val="7030A0"/>
                </a:solidFill>
                <a:cs typeface="Tahoma" pitchFamily="34" charset="0"/>
              </a:rPr>
              <a:t>"</a:t>
            </a:r>
            <a:r>
              <a:rPr lang="en-US" sz="2400" dirty="0">
                <a:solidFill>
                  <a:srgbClr val="7030A0"/>
                </a:solidFill>
              </a:rPr>
              <a:t>right</a:t>
            </a:r>
            <a:r>
              <a:rPr lang="en-US" sz="2400" dirty="0">
                <a:solidFill>
                  <a:srgbClr val="7030A0"/>
                </a:solidFill>
                <a:cs typeface="Tahoma" pitchFamily="34" charset="0"/>
              </a:rPr>
              <a:t>"</a:t>
            </a:r>
            <a:endParaRPr lang="en-US" sz="2400" dirty="0">
              <a:solidFill>
                <a:srgbClr val="7030A0"/>
              </a:solidFill>
            </a:endParaRPr>
          </a:p>
          <a:p>
            <a:pPr lvl="1" eaLnBrk="1" hangingPunct="1">
              <a:lnSpc>
                <a:spcPct val="90000"/>
              </a:lnSpc>
              <a:buFontTx/>
              <a:buNone/>
              <a:tabLst>
                <a:tab pos="1143000" algn="l"/>
              </a:tabLst>
            </a:pPr>
            <a:r>
              <a:rPr lang="en-US" sz="2400" dirty="0">
                <a:solidFill>
                  <a:srgbClr val="7030A0"/>
                </a:solidFill>
              </a:rPr>
              <a:t>		color = </a:t>
            </a:r>
            <a:r>
              <a:rPr lang="en-US" sz="2400" dirty="0">
                <a:solidFill>
                  <a:srgbClr val="7030A0"/>
                </a:solidFill>
                <a:cs typeface="Tahoma" pitchFamily="34" charset="0"/>
              </a:rPr>
              <a:t>"</a:t>
            </a:r>
            <a:r>
              <a:rPr lang="en-US" sz="2400" dirty="0">
                <a:solidFill>
                  <a:srgbClr val="7030A0"/>
                </a:solidFill>
              </a:rPr>
              <a:t>#</a:t>
            </a:r>
            <a:r>
              <a:rPr lang="en-US" sz="2400" dirty="0" err="1">
                <a:solidFill>
                  <a:srgbClr val="7030A0"/>
                </a:solidFill>
              </a:rPr>
              <a:t>hhhhhh</a:t>
            </a:r>
            <a:r>
              <a:rPr lang="en-US" sz="2400" dirty="0">
                <a:solidFill>
                  <a:srgbClr val="7030A0"/>
                </a:solidFill>
                <a:cs typeface="Tahoma" pitchFamily="34" charset="0"/>
              </a:rPr>
              <a:t>"</a:t>
            </a:r>
            <a:endParaRPr lang="en-US" sz="2400" dirty="0">
              <a:solidFill>
                <a:srgbClr val="7030A0"/>
              </a:solidFill>
            </a:endParaRPr>
          </a:p>
          <a:p>
            <a:pPr lvl="1" eaLnBrk="1" hangingPunct="1">
              <a:lnSpc>
                <a:spcPct val="90000"/>
              </a:lnSpc>
              <a:buFontTx/>
              <a:buNone/>
              <a:tabLst>
                <a:tab pos="1143000" algn="l"/>
              </a:tabLst>
            </a:pPr>
            <a:r>
              <a:rPr lang="en-US" sz="2400" dirty="0">
                <a:solidFill>
                  <a:srgbClr val="7030A0"/>
                </a:solidFill>
              </a:rPr>
              <a:t>		</a:t>
            </a:r>
            <a:r>
              <a:rPr lang="en-US" sz="2400" dirty="0" err="1">
                <a:solidFill>
                  <a:srgbClr val="7030A0"/>
                </a:solidFill>
              </a:rPr>
              <a:t>noshade</a:t>
            </a:r>
            <a:r>
              <a:rPr lang="en-US" sz="2400" dirty="0">
                <a:solidFill>
                  <a:srgbClr val="7030A0"/>
                </a:solidFill>
              </a:rPr>
              <a:t> &gt; </a:t>
            </a:r>
          </a:p>
          <a:p>
            <a:pPr eaLnBrk="1" hangingPunct="1">
              <a:lnSpc>
                <a:spcPct val="90000"/>
              </a:lnSpc>
              <a:tabLst>
                <a:tab pos="1143000" algn="l"/>
              </a:tabLst>
            </a:pPr>
            <a:r>
              <a:rPr lang="en-US" sz="2400" dirty="0">
                <a:solidFill>
                  <a:srgbClr val="0033CC"/>
                </a:solidFill>
              </a:rPr>
              <a:t>Horizontal </a:t>
            </a:r>
            <a:r>
              <a:rPr lang="en-US" sz="2400" i="1" dirty="0">
                <a:solidFill>
                  <a:srgbClr val="0033CC"/>
                </a:solidFill>
              </a:rPr>
              <a:t>rule</a:t>
            </a:r>
            <a:r>
              <a:rPr lang="en-US" sz="2400" dirty="0">
                <a:solidFill>
                  <a:srgbClr val="0033CC"/>
                </a:solidFill>
              </a:rPr>
              <a:t> (dividing line) n pixels high, and m pixels or m percent of container width. </a:t>
            </a:r>
          </a:p>
          <a:p>
            <a:pPr eaLnBrk="1" hangingPunct="1">
              <a:lnSpc>
                <a:spcPct val="90000"/>
              </a:lnSpc>
              <a:tabLst>
                <a:tab pos="1143000" algn="l"/>
              </a:tabLst>
            </a:pPr>
            <a:r>
              <a:rPr lang="en-US" sz="2400" dirty="0">
                <a:solidFill>
                  <a:srgbClr val="0033CC"/>
                </a:solidFill>
              </a:rPr>
              <a:t>align is deprecated in favor of CSS. </a:t>
            </a:r>
          </a:p>
          <a:p>
            <a:pPr eaLnBrk="1" hangingPunct="1">
              <a:lnSpc>
                <a:spcPct val="90000"/>
              </a:lnSpc>
              <a:tabLst>
                <a:tab pos="1143000" algn="l"/>
              </a:tabLst>
            </a:pPr>
            <a:r>
              <a:rPr lang="en-US" sz="2400" dirty="0">
                <a:solidFill>
                  <a:srgbClr val="0033CC"/>
                </a:solidFill>
              </a:rPr>
              <a:t>color works only in IE, but degrades gracefully to the default color in other browsers. Deprecated in favor of CSS’s color (which also works only in IE). </a:t>
            </a:r>
            <a:endParaRPr lang="tr-TR" sz="2400" dirty="0">
              <a:solidFill>
                <a:srgbClr val="0033CC"/>
              </a:solidFill>
            </a:endParaRPr>
          </a:p>
          <a:p>
            <a:pPr>
              <a:tabLst>
                <a:tab pos="1143000" algn="l"/>
              </a:tabLst>
            </a:pPr>
            <a:r>
              <a:rPr lang="en-US" sz="2400" dirty="0" err="1">
                <a:solidFill>
                  <a:srgbClr val="0033CC"/>
                </a:solidFill>
              </a:rPr>
              <a:t>noshade</a:t>
            </a:r>
            <a:r>
              <a:rPr lang="en-US" sz="2400" dirty="0">
                <a:solidFill>
                  <a:srgbClr val="0033CC"/>
                </a:solidFill>
              </a:rPr>
              <a:t> is optional – shades the line with a 3-D speed bump effect if omitted and line is tall enough.</a:t>
            </a:r>
          </a:p>
          <a:p>
            <a:pPr eaLnBrk="1" hangingPunct="1">
              <a:lnSpc>
                <a:spcPct val="90000"/>
              </a:lnSpc>
              <a:tabLst>
                <a:tab pos="1143000" algn="l"/>
              </a:tabLst>
            </a:pPr>
            <a:endParaRPr lang="en-US" sz="2400" dirty="0">
              <a:solidFill>
                <a:srgbClr val="0033CC"/>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2" fill="hold" grpId="0" nodeType="afterEffect">
                                  <p:stCondLst>
                                    <p:cond delay="0"/>
                                  </p:stCondLst>
                                  <p:childTnLst>
                                    <p:set>
                                      <p:cBhvr>
                                        <p:cTn id="6" dur="1" fill="hold">
                                          <p:stCondLst>
                                            <p:cond delay="0"/>
                                          </p:stCondLst>
                                        </p:cTn>
                                        <p:tgtEl>
                                          <p:spTgt spid="553986"/>
                                        </p:tgtEl>
                                        <p:attrNameLst>
                                          <p:attrName>style.visibility</p:attrName>
                                        </p:attrNameLst>
                                      </p:cBhvr>
                                      <p:to>
                                        <p:strVal val="visible"/>
                                      </p:to>
                                    </p:set>
                                    <p:anim calcmode="lin" valueType="num">
                                      <p:cBhvr>
                                        <p:cTn id="7" dur="500" fill="hold"/>
                                        <p:tgtEl>
                                          <p:spTgt spid="553986"/>
                                        </p:tgtEl>
                                        <p:attrNameLst>
                                          <p:attrName>ppt_x</p:attrName>
                                        </p:attrNameLst>
                                      </p:cBhvr>
                                      <p:tavLst>
                                        <p:tav tm="0">
                                          <p:val>
                                            <p:strVal val="#ppt_x+#ppt_w/2"/>
                                          </p:val>
                                        </p:tav>
                                        <p:tav tm="100000">
                                          <p:val>
                                            <p:strVal val="#ppt_x"/>
                                          </p:val>
                                        </p:tav>
                                      </p:tavLst>
                                    </p:anim>
                                    <p:anim calcmode="lin" valueType="num">
                                      <p:cBhvr>
                                        <p:cTn id="8" dur="500" fill="hold"/>
                                        <p:tgtEl>
                                          <p:spTgt spid="553986"/>
                                        </p:tgtEl>
                                        <p:attrNameLst>
                                          <p:attrName>ppt_y</p:attrName>
                                        </p:attrNameLst>
                                      </p:cBhvr>
                                      <p:tavLst>
                                        <p:tav tm="0">
                                          <p:val>
                                            <p:strVal val="#ppt_y"/>
                                          </p:val>
                                        </p:tav>
                                        <p:tav tm="100000">
                                          <p:val>
                                            <p:strVal val="#ppt_y"/>
                                          </p:val>
                                        </p:tav>
                                      </p:tavLst>
                                    </p:anim>
                                    <p:anim calcmode="lin" valueType="num">
                                      <p:cBhvr>
                                        <p:cTn id="9" dur="500" fill="hold"/>
                                        <p:tgtEl>
                                          <p:spTgt spid="553986"/>
                                        </p:tgtEl>
                                        <p:attrNameLst>
                                          <p:attrName>ppt_w</p:attrName>
                                        </p:attrNameLst>
                                      </p:cBhvr>
                                      <p:tavLst>
                                        <p:tav tm="0">
                                          <p:val>
                                            <p:fltVal val="0"/>
                                          </p:val>
                                        </p:tav>
                                        <p:tav tm="100000">
                                          <p:val>
                                            <p:strVal val="#ppt_w"/>
                                          </p:val>
                                        </p:tav>
                                      </p:tavLst>
                                    </p:anim>
                                    <p:anim calcmode="lin" valueType="num">
                                      <p:cBhvr>
                                        <p:cTn id="10" dur="500" fill="hold"/>
                                        <p:tgtEl>
                                          <p:spTgt spid="553986"/>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projctor.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17" presetClass="entr" presetSubtype="8" fill="hold" grpId="0" nodeType="clickEffect">
                                  <p:stCondLst>
                                    <p:cond delay="0"/>
                                  </p:stCondLst>
                                  <p:childTnLst>
                                    <p:set>
                                      <p:cBhvr>
                                        <p:cTn id="14" dur="1" fill="hold">
                                          <p:stCondLst>
                                            <p:cond delay="0"/>
                                          </p:stCondLst>
                                        </p:cTn>
                                        <p:tgtEl>
                                          <p:spTgt spid="553987">
                                            <p:txEl>
                                              <p:pRg st="0" end="0"/>
                                            </p:txEl>
                                          </p:spTgt>
                                        </p:tgtEl>
                                        <p:attrNameLst>
                                          <p:attrName>style.visibility</p:attrName>
                                        </p:attrNameLst>
                                      </p:cBhvr>
                                      <p:to>
                                        <p:strVal val="visible"/>
                                      </p:to>
                                    </p:set>
                                    <p:anim calcmode="lin" valueType="num">
                                      <p:cBhvr>
                                        <p:cTn id="15" dur="500" fill="hold"/>
                                        <p:tgtEl>
                                          <p:spTgt spid="553987">
                                            <p:txEl>
                                              <p:pRg st="0" end="0"/>
                                            </p:txEl>
                                          </p:spTgt>
                                        </p:tgtEl>
                                        <p:attrNameLst>
                                          <p:attrName>ppt_x</p:attrName>
                                        </p:attrNameLst>
                                      </p:cBhvr>
                                      <p:tavLst>
                                        <p:tav tm="0">
                                          <p:val>
                                            <p:strVal val="#ppt_x-#ppt_w/2"/>
                                          </p:val>
                                        </p:tav>
                                        <p:tav tm="100000">
                                          <p:val>
                                            <p:strVal val="#ppt_x"/>
                                          </p:val>
                                        </p:tav>
                                      </p:tavLst>
                                    </p:anim>
                                    <p:anim calcmode="lin" valueType="num">
                                      <p:cBhvr>
                                        <p:cTn id="16" dur="500" fill="hold"/>
                                        <p:tgtEl>
                                          <p:spTgt spid="553987">
                                            <p:txEl>
                                              <p:pRg st="0" end="0"/>
                                            </p:txEl>
                                          </p:spTgt>
                                        </p:tgtEl>
                                        <p:attrNameLst>
                                          <p:attrName>ppt_y</p:attrName>
                                        </p:attrNameLst>
                                      </p:cBhvr>
                                      <p:tavLst>
                                        <p:tav tm="0">
                                          <p:val>
                                            <p:strVal val="#ppt_y"/>
                                          </p:val>
                                        </p:tav>
                                        <p:tav tm="100000">
                                          <p:val>
                                            <p:strVal val="#ppt_y"/>
                                          </p:val>
                                        </p:tav>
                                      </p:tavLst>
                                    </p:anim>
                                    <p:anim calcmode="lin" valueType="num">
                                      <p:cBhvr>
                                        <p:cTn id="17" dur="500" fill="hold"/>
                                        <p:tgtEl>
                                          <p:spTgt spid="553987">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553987">
                                            <p:txEl>
                                              <p:pRg st="0" end="0"/>
                                            </p:txEl>
                                          </p:spTgt>
                                        </p:tgtEl>
                                        <p:attrNameLst>
                                          <p:attrName>ppt_h</p:attrName>
                                        </p:attrNameLst>
                                      </p:cBhvr>
                                      <p:tavLst>
                                        <p:tav tm="0">
                                          <p:val>
                                            <p:strVal val="#ppt_h"/>
                                          </p:val>
                                        </p:tav>
                                        <p:tav tm="100000">
                                          <p:val>
                                            <p:strVal val="#ppt_h"/>
                                          </p:val>
                                        </p:tav>
                                      </p:tavLst>
                                    </p:anim>
                                  </p:childTnLst>
                                </p:cTn>
                              </p:par>
                              <p:par>
                                <p:cTn id="19" presetID="17" presetClass="entr" presetSubtype="8" fill="hold" grpId="0" nodeType="withEffect">
                                  <p:stCondLst>
                                    <p:cond delay="0"/>
                                  </p:stCondLst>
                                  <p:childTnLst>
                                    <p:set>
                                      <p:cBhvr>
                                        <p:cTn id="20" dur="1" fill="hold">
                                          <p:stCondLst>
                                            <p:cond delay="0"/>
                                          </p:stCondLst>
                                        </p:cTn>
                                        <p:tgtEl>
                                          <p:spTgt spid="553987">
                                            <p:txEl>
                                              <p:pRg st="1" end="1"/>
                                            </p:txEl>
                                          </p:spTgt>
                                        </p:tgtEl>
                                        <p:attrNameLst>
                                          <p:attrName>style.visibility</p:attrName>
                                        </p:attrNameLst>
                                      </p:cBhvr>
                                      <p:to>
                                        <p:strVal val="visible"/>
                                      </p:to>
                                    </p:set>
                                    <p:anim calcmode="lin" valueType="num">
                                      <p:cBhvr>
                                        <p:cTn id="21" dur="500" fill="hold"/>
                                        <p:tgtEl>
                                          <p:spTgt spid="553987">
                                            <p:txEl>
                                              <p:pRg st="1" end="1"/>
                                            </p:txEl>
                                          </p:spTgt>
                                        </p:tgtEl>
                                        <p:attrNameLst>
                                          <p:attrName>ppt_x</p:attrName>
                                        </p:attrNameLst>
                                      </p:cBhvr>
                                      <p:tavLst>
                                        <p:tav tm="0">
                                          <p:val>
                                            <p:strVal val="#ppt_x-#ppt_w/2"/>
                                          </p:val>
                                        </p:tav>
                                        <p:tav tm="100000">
                                          <p:val>
                                            <p:strVal val="#ppt_x"/>
                                          </p:val>
                                        </p:tav>
                                      </p:tavLst>
                                    </p:anim>
                                    <p:anim calcmode="lin" valueType="num">
                                      <p:cBhvr>
                                        <p:cTn id="22" dur="500" fill="hold"/>
                                        <p:tgtEl>
                                          <p:spTgt spid="553987">
                                            <p:txEl>
                                              <p:pRg st="1" end="1"/>
                                            </p:txEl>
                                          </p:spTgt>
                                        </p:tgtEl>
                                        <p:attrNameLst>
                                          <p:attrName>ppt_y</p:attrName>
                                        </p:attrNameLst>
                                      </p:cBhvr>
                                      <p:tavLst>
                                        <p:tav tm="0">
                                          <p:val>
                                            <p:strVal val="#ppt_y"/>
                                          </p:val>
                                        </p:tav>
                                        <p:tav tm="100000">
                                          <p:val>
                                            <p:strVal val="#ppt_y"/>
                                          </p:val>
                                        </p:tav>
                                      </p:tavLst>
                                    </p:anim>
                                    <p:anim calcmode="lin" valueType="num">
                                      <p:cBhvr>
                                        <p:cTn id="23" dur="500" fill="hold"/>
                                        <p:tgtEl>
                                          <p:spTgt spid="553987">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553987">
                                            <p:txEl>
                                              <p:pRg st="1" end="1"/>
                                            </p:txEl>
                                          </p:spTgt>
                                        </p:tgtEl>
                                        <p:attrNameLst>
                                          <p:attrName>ppt_h</p:attrName>
                                        </p:attrNameLst>
                                      </p:cBhvr>
                                      <p:tavLst>
                                        <p:tav tm="0">
                                          <p:val>
                                            <p:strVal val="#ppt_h"/>
                                          </p:val>
                                        </p:tav>
                                        <p:tav tm="100000">
                                          <p:val>
                                            <p:strVal val="#ppt_h"/>
                                          </p:val>
                                        </p:tav>
                                      </p:tavLst>
                                    </p:anim>
                                  </p:childTnLst>
                                </p:cTn>
                              </p:par>
                              <p:par>
                                <p:cTn id="25" presetID="17" presetClass="entr" presetSubtype="8" fill="hold" grpId="0" nodeType="withEffect">
                                  <p:stCondLst>
                                    <p:cond delay="0"/>
                                  </p:stCondLst>
                                  <p:childTnLst>
                                    <p:set>
                                      <p:cBhvr>
                                        <p:cTn id="26" dur="1" fill="hold">
                                          <p:stCondLst>
                                            <p:cond delay="0"/>
                                          </p:stCondLst>
                                        </p:cTn>
                                        <p:tgtEl>
                                          <p:spTgt spid="553987">
                                            <p:txEl>
                                              <p:pRg st="2" end="2"/>
                                            </p:txEl>
                                          </p:spTgt>
                                        </p:tgtEl>
                                        <p:attrNameLst>
                                          <p:attrName>style.visibility</p:attrName>
                                        </p:attrNameLst>
                                      </p:cBhvr>
                                      <p:to>
                                        <p:strVal val="visible"/>
                                      </p:to>
                                    </p:set>
                                    <p:anim calcmode="lin" valueType="num">
                                      <p:cBhvr>
                                        <p:cTn id="27" dur="500" fill="hold"/>
                                        <p:tgtEl>
                                          <p:spTgt spid="553987">
                                            <p:txEl>
                                              <p:pRg st="2" end="2"/>
                                            </p:txEl>
                                          </p:spTgt>
                                        </p:tgtEl>
                                        <p:attrNameLst>
                                          <p:attrName>ppt_x</p:attrName>
                                        </p:attrNameLst>
                                      </p:cBhvr>
                                      <p:tavLst>
                                        <p:tav tm="0">
                                          <p:val>
                                            <p:strVal val="#ppt_x-#ppt_w/2"/>
                                          </p:val>
                                        </p:tav>
                                        <p:tav tm="100000">
                                          <p:val>
                                            <p:strVal val="#ppt_x"/>
                                          </p:val>
                                        </p:tav>
                                      </p:tavLst>
                                    </p:anim>
                                    <p:anim calcmode="lin" valueType="num">
                                      <p:cBhvr>
                                        <p:cTn id="28" dur="500" fill="hold"/>
                                        <p:tgtEl>
                                          <p:spTgt spid="553987">
                                            <p:txEl>
                                              <p:pRg st="2" end="2"/>
                                            </p:txEl>
                                          </p:spTgt>
                                        </p:tgtEl>
                                        <p:attrNameLst>
                                          <p:attrName>ppt_y</p:attrName>
                                        </p:attrNameLst>
                                      </p:cBhvr>
                                      <p:tavLst>
                                        <p:tav tm="0">
                                          <p:val>
                                            <p:strVal val="#ppt_y"/>
                                          </p:val>
                                        </p:tav>
                                        <p:tav tm="100000">
                                          <p:val>
                                            <p:strVal val="#ppt_y"/>
                                          </p:val>
                                        </p:tav>
                                      </p:tavLst>
                                    </p:anim>
                                    <p:anim calcmode="lin" valueType="num">
                                      <p:cBhvr>
                                        <p:cTn id="29" dur="500" fill="hold"/>
                                        <p:tgtEl>
                                          <p:spTgt spid="553987">
                                            <p:txEl>
                                              <p:pRg st="2" end="2"/>
                                            </p:txEl>
                                          </p:spTgt>
                                        </p:tgtEl>
                                        <p:attrNameLst>
                                          <p:attrName>ppt_w</p:attrName>
                                        </p:attrNameLst>
                                      </p:cBhvr>
                                      <p:tavLst>
                                        <p:tav tm="0">
                                          <p:val>
                                            <p:fltVal val="0"/>
                                          </p:val>
                                        </p:tav>
                                        <p:tav tm="100000">
                                          <p:val>
                                            <p:strVal val="#ppt_w"/>
                                          </p:val>
                                        </p:tav>
                                      </p:tavLst>
                                    </p:anim>
                                    <p:anim calcmode="lin" valueType="num">
                                      <p:cBhvr>
                                        <p:cTn id="30" dur="500" fill="hold"/>
                                        <p:tgtEl>
                                          <p:spTgt spid="553987">
                                            <p:txEl>
                                              <p:pRg st="2" end="2"/>
                                            </p:txEl>
                                          </p:spTgt>
                                        </p:tgtEl>
                                        <p:attrNameLst>
                                          <p:attrName>ppt_h</p:attrName>
                                        </p:attrNameLst>
                                      </p:cBhvr>
                                      <p:tavLst>
                                        <p:tav tm="0">
                                          <p:val>
                                            <p:strVal val="#ppt_h"/>
                                          </p:val>
                                        </p:tav>
                                        <p:tav tm="100000">
                                          <p:val>
                                            <p:strVal val="#ppt_h"/>
                                          </p:val>
                                        </p:tav>
                                      </p:tavLst>
                                    </p:anim>
                                  </p:childTnLst>
                                </p:cTn>
                              </p:par>
                              <p:par>
                                <p:cTn id="31" presetID="17" presetClass="entr" presetSubtype="8" fill="hold" grpId="0" nodeType="withEffect">
                                  <p:stCondLst>
                                    <p:cond delay="0"/>
                                  </p:stCondLst>
                                  <p:childTnLst>
                                    <p:set>
                                      <p:cBhvr>
                                        <p:cTn id="32" dur="1" fill="hold">
                                          <p:stCondLst>
                                            <p:cond delay="0"/>
                                          </p:stCondLst>
                                        </p:cTn>
                                        <p:tgtEl>
                                          <p:spTgt spid="553987">
                                            <p:txEl>
                                              <p:pRg st="3" end="3"/>
                                            </p:txEl>
                                          </p:spTgt>
                                        </p:tgtEl>
                                        <p:attrNameLst>
                                          <p:attrName>style.visibility</p:attrName>
                                        </p:attrNameLst>
                                      </p:cBhvr>
                                      <p:to>
                                        <p:strVal val="visible"/>
                                      </p:to>
                                    </p:set>
                                    <p:anim calcmode="lin" valueType="num">
                                      <p:cBhvr>
                                        <p:cTn id="33" dur="500" fill="hold"/>
                                        <p:tgtEl>
                                          <p:spTgt spid="553987">
                                            <p:txEl>
                                              <p:pRg st="3" end="3"/>
                                            </p:txEl>
                                          </p:spTgt>
                                        </p:tgtEl>
                                        <p:attrNameLst>
                                          <p:attrName>ppt_x</p:attrName>
                                        </p:attrNameLst>
                                      </p:cBhvr>
                                      <p:tavLst>
                                        <p:tav tm="0">
                                          <p:val>
                                            <p:strVal val="#ppt_x-#ppt_w/2"/>
                                          </p:val>
                                        </p:tav>
                                        <p:tav tm="100000">
                                          <p:val>
                                            <p:strVal val="#ppt_x"/>
                                          </p:val>
                                        </p:tav>
                                      </p:tavLst>
                                    </p:anim>
                                    <p:anim calcmode="lin" valueType="num">
                                      <p:cBhvr>
                                        <p:cTn id="34" dur="500" fill="hold"/>
                                        <p:tgtEl>
                                          <p:spTgt spid="553987">
                                            <p:txEl>
                                              <p:pRg st="3" end="3"/>
                                            </p:txEl>
                                          </p:spTgt>
                                        </p:tgtEl>
                                        <p:attrNameLst>
                                          <p:attrName>ppt_y</p:attrName>
                                        </p:attrNameLst>
                                      </p:cBhvr>
                                      <p:tavLst>
                                        <p:tav tm="0">
                                          <p:val>
                                            <p:strVal val="#ppt_y"/>
                                          </p:val>
                                        </p:tav>
                                        <p:tav tm="100000">
                                          <p:val>
                                            <p:strVal val="#ppt_y"/>
                                          </p:val>
                                        </p:tav>
                                      </p:tavLst>
                                    </p:anim>
                                    <p:anim calcmode="lin" valueType="num">
                                      <p:cBhvr>
                                        <p:cTn id="35" dur="500" fill="hold"/>
                                        <p:tgtEl>
                                          <p:spTgt spid="553987">
                                            <p:txEl>
                                              <p:pRg st="3" end="3"/>
                                            </p:txEl>
                                          </p:spTgt>
                                        </p:tgtEl>
                                        <p:attrNameLst>
                                          <p:attrName>ppt_w</p:attrName>
                                        </p:attrNameLst>
                                      </p:cBhvr>
                                      <p:tavLst>
                                        <p:tav tm="0">
                                          <p:val>
                                            <p:fltVal val="0"/>
                                          </p:val>
                                        </p:tav>
                                        <p:tav tm="100000">
                                          <p:val>
                                            <p:strVal val="#ppt_w"/>
                                          </p:val>
                                        </p:tav>
                                      </p:tavLst>
                                    </p:anim>
                                    <p:anim calcmode="lin" valueType="num">
                                      <p:cBhvr>
                                        <p:cTn id="36" dur="500" fill="hold"/>
                                        <p:tgtEl>
                                          <p:spTgt spid="553987">
                                            <p:txEl>
                                              <p:pRg st="3" end="3"/>
                                            </p:txEl>
                                          </p:spTgt>
                                        </p:tgtEl>
                                        <p:attrNameLst>
                                          <p:attrName>ppt_h</p:attrName>
                                        </p:attrNameLst>
                                      </p:cBhvr>
                                      <p:tavLst>
                                        <p:tav tm="0">
                                          <p:val>
                                            <p:strVal val="#ppt_h"/>
                                          </p:val>
                                        </p:tav>
                                        <p:tav tm="100000">
                                          <p:val>
                                            <p:strVal val="#ppt_h"/>
                                          </p:val>
                                        </p:tav>
                                      </p:tavLst>
                                    </p:anim>
                                  </p:childTnLst>
                                </p:cTn>
                              </p:par>
                              <p:par>
                                <p:cTn id="37" presetID="17" presetClass="entr" presetSubtype="8" fill="hold" grpId="0" nodeType="withEffect">
                                  <p:stCondLst>
                                    <p:cond delay="0"/>
                                  </p:stCondLst>
                                  <p:childTnLst>
                                    <p:set>
                                      <p:cBhvr>
                                        <p:cTn id="38" dur="1" fill="hold">
                                          <p:stCondLst>
                                            <p:cond delay="0"/>
                                          </p:stCondLst>
                                        </p:cTn>
                                        <p:tgtEl>
                                          <p:spTgt spid="553987">
                                            <p:txEl>
                                              <p:pRg st="4" end="4"/>
                                            </p:txEl>
                                          </p:spTgt>
                                        </p:tgtEl>
                                        <p:attrNameLst>
                                          <p:attrName>style.visibility</p:attrName>
                                        </p:attrNameLst>
                                      </p:cBhvr>
                                      <p:to>
                                        <p:strVal val="visible"/>
                                      </p:to>
                                    </p:set>
                                    <p:anim calcmode="lin" valueType="num">
                                      <p:cBhvr>
                                        <p:cTn id="39" dur="500" fill="hold"/>
                                        <p:tgtEl>
                                          <p:spTgt spid="553987">
                                            <p:txEl>
                                              <p:pRg st="4" end="4"/>
                                            </p:txEl>
                                          </p:spTgt>
                                        </p:tgtEl>
                                        <p:attrNameLst>
                                          <p:attrName>ppt_x</p:attrName>
                                        </p:attrNameLst>
                                      </p:cBhvr>
                                      <p:tavLst>
                                        <p:tav tm="0">
                                          <p:val>
                                            <p:strVal val="#ppt_x-#ppt_w/2"/>
                                          </p:val>
                                        </p:tav>
                                        <p:tav tm="100000">
                                          <p:val>
                                            <p:strVal val="#ppt_x"/>
                                          </p:val>
                                        </p:tav>
                                      </p:tavLst>
                                    </p:anim>
                                    <p:anim calcmode="lin" valueType="num">
                                      <p:cBhvr>
                                        <p:cTn id="40" dur="500" fill="hold"/>
                                        <p:tgtEl>
                                          <p:spTgt spid="553987">
                                            <p:txEl>
                                              <p:pRg st="4" end="4"/>
                                            </p:txEl>
                                          </p:spTgt>
                                        </p:tgtEl>
                                        <p:attrNameLst>
                                          <p:attrName>ppt_y</p:attrName>
                                        </p:attrNameLst>
                                      </p:cBhvr>
                                      <p:tavLst>
                                        <p:tav tm="0">
                                          <p:val>
                                            <p:strVal val="#ppt_y"/>
                                          </p:val>
                                        </p:tav>
                                        <p:tav tm="100000">
                                          <p:val>
                                            <p:strVal val="#ppt_y"/>
                                          </p:val>
                                        </p:tav>
                                      </p:tavLst>
                                    </p:anim>
                                    <p:anim calcmode="lin" valueType="num">
                                      <p:cBhvr>
                                        <p:cTn id="41" dur="500" fill="hold"/>
                                        <p:tgtEl>
                                          <p:spTgt spid="553987">
                                            <p:txEl>
                                              <p:pRg st="4" end="4"/>
                                            </p:txEl>
                                          </p:spTgt>
                                        </p:tgtEl>
                                        <p:attrNameLst>
                                          <p:attrName>ppt_w</p:attrName>
                                        </p:attrNameLst>
                                      </p:cBhvr>
                                      <p:tavLst>
                                        <p:tav tm="0">
                                          <p:val>
                                            <p:fltVal val="0"/>
                                          </p:val>
                                        </p:tav>
                                        <p:tav tm="100000">
                                          <p:val>
                                            <p:strVal val="#ppt_w"/>
                                          </p:val>
                                        </p:tav>
                                      </p:tavLst>
                                    </p:anim>
                                    <p:anim calcmode="lin" valueType="num">
                                      <p:cBhvr>
                                        <p:cTn id="42" dur="500" fill="hold"/>
                                        <p:tgtEl>
                                          <p:spTgt spid="553987">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17" presetClass="entr" presetSubtype="8" fill="hold" grpId="0" nodeType="clickEffect">
                                  <p:stCondLst>
                                    <p:cond delay="0"/>
                                  </p:stCondLst>
                                  <p:childTnLst>
                                    <p:set>
                                      <p:cBhvr>
                                        <p:cTn id="46" dur="1" fill="hold">
                                          <p:stCondLst>
                                            <p:cond delay="0"/>
                                          </p:stCondLst>
                                        </p:cTn>
                                        <p:tgtEl>
                                          <p:spTgt spid="553987">
                                            <p:txEl>
                                              <p:pRg st="5" end="5"/>
                                            </p:txEl>
                                          </p:spTgt>
                                        </p:tgtEl>
                                        <p:attrNameLst>
                                          <p:attrName>style.visibility</p:attrName>
                                        </p:attrNameLst>
                                      </p:cBhvr>
                                      <p:to>
                                        <p:strVal val="visible"/>
                                      </p:to>
                                    </p:set>
                                    <p:anim calcmode="lin" valueType="num">
                                      <p:cBhvr>
                                        <p:cTn id="47" dur="500" fill="hold"/>
                                        <p:tgtEl>
                                          <p:spTgt spid="553987">
                                            <p:txEl>
                                              <p:pRg st="5" end="5"/>
                                            </p:txEl>
                                          </p:spTgt>
                                        </p:tgtEl>
                                        <p:attrNameLst>
                                          <p:attrName>ppt_x</p:attrName>
                                        </p:attrNameLst>
                                      </p:cBhvr>
                                      <p:tavLst>
                                        <p:tav tm="0">
                                          <p:val>
                                            <p:strVal val="#ppt_x-#ppt_w/2"/>
                                          </p:val>
                                        </p:tav>
                                        <p:tav tm="100000">
                                          <p:val>
                                            <p:strVal val="#ppt_x"/>
                                          </p:val>
                                        </p:tav>
                                      </p:tavLst>
                                    </p:anim>
                                    <p:anim calcmode="lin" valueType="num">
                                      <p:cBhvr>
                                        <p:cTn id="48" dur="500" fill="hold"/>
                                        <p:tgtEl>
                                          <p:spTgt spid="553987">
                                            <p:txEl>
                                              <p:pRg st="5" end="5"/>
                                            </p:txEl>
                                          </p:spTgt>
                                        </p:tgtEl>
                                        <p:attrNameLst>
                                          <p:attrName>ppt_y</p:attrName>
                                        </p:attrNameLst>
                                      </p:cBhvr>
                                      <p:tavLst>
                                        <p:tav tm="0">
                                          <p:val>
                                            <p:strVal val="#ppt_y"/>
                                          </p:val>
                                        </p:tav>
                                        <p:tav tm="100000">
                                          <p:val>
                                            <p:strVal val="#ppt_y"/>
                                          </p:val>
                                        </p:tav>
                                      </p:tavLst>
                                    </p:anim>
                                    <p:anim calcmode="lin" valueType="num">
                                      <p:cBhvr>
                                        <p:cTn id="49" dur="500" fill="hold"/>
                                        <p:tgtEl>
                                          <p:spTgt spid="553987">
                                            <p:txEl>
                                              <p:pRg st="5" end="5"/>
                                            </p:txEl>
                                          </p:spTgt>
                                        </p:tgtEl>
                                        <p:attrNameLst>
                                          <p:attrName>ppt_w</p:attrName>
                                        </p:attrNameLst>
                                      </p:cBhvr>
                                      <p:tavLst>
                                        <p:tav tm="0">
                                          <p:val>
                                            <p:fltVal val="0"/>
                                          </p:val>
                                        </p:tav>
                                        <p:tav tm="100000">
                                          <p:val>
                                            <p:strVal val="#ppt_w"/>
                                          </p:val>
                                        </p:tav>
                                      </p:tavLst>
                                    </p:anim>
                                    <p:anim calcmode="lin" valueType="num">
                                      <p:cBhvr>
                                        <p:cTn id="50" dur="500" fill="hold"/>
                                        <p:tgtEl>
                                          <p:spTgt spid="553987">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17" presetClass="entr" presetSubtype="8" fill="hold" grpId="0" nodeType="clickEffect">
                                  <p:stCondLst>
                                    <p:cond delay="0"/>
                                  </p:stCondLst>
                                  <p:childTnLst>
                                    <p:set>
                                      <p:cBhvr>
                                        <p:cTn id="54" dur="1" fill="hold">
                                          <p:stCondLst>
                                            <p:cond delay="0"/>
                                          </p:stCondLst>
                                        </p:cTn>
                                        <p:tgtEl>
                                          <p:spTgt spid="553987">
                                            <p:txEl>
                                              <p:pRg st="6" end="6"/>
                                            </p:txEl>
                                          </p:spTgt>
                                        </p:tgtEl>
                                        <p:attrNameLst>
                                          <p:attrName>style.visibility</p:attrName>
                                        </p:attrNameLst>
                                      </p:cBhvr>
                                      <p:to>
                                        <p:strVal val="visible"/>
                                      </p:to>
                                    </p:set>
                                    <p:anim calcmode="lin" valueType="num">
                                      <p:cBhvr>
                                        <p:cTn id="55" dur="500" fill="hold"/>
                                        <p:tgtEl>
                                          <p:spTgt spid="553987">
                                            <p:txEl>
                                              <p:pRg st="6" end="6"/>
                                            </p:txEl>
                                          </p:spTgt>
                                        </p:tgtEl>
                                        <p:attrNameLst>
                                          <p:attrName>ppt_x</p:attrName>
                                        </p:attrNameLst>
                                      </p:cBhvr>
                                      <p:tavLst>
                                        <p:tav tm="0">
                                          <p:val>
                                            <p:strVal val="#ppt_x-#ppt_w/2"/>
                                          </p:val>
                                        </p:tav>
                                        <p:tav tm="100000">
                                          <p:val>
                                            <p:strVal val="#ppt_x"/>
                                          </p:val>
                                        </p:tav>
                                      </p:tavLst>
                                    </p:anim>
                                    <p:anim calcmode="lin" valueType="num">
                                      <p:cBhvr>
                                        <p:cTn id="56" dur="500" fill="hold"/>
                                        <p:tgtEl>
                                          <p:spTgt spid="553987">
                                            <p:txEl>
                                              <p:pRg st="6" end="6"/>
                                            </p:txEl>
                                          </p:spTgt>
                                        </p:tgtEl>
                                        <p:attrNameLst>
                                          <p:attrName>ppt_y</p:attrName>
                                        </p:attrNameLst>
                                      </p:cBhvr>
                                      <p:tavLst>
                                        <p:tav tm="0">
                                          <p:val>
                                            <p:strVal val="#ppt_y"/>
                                          </p:val>
                                        </p:tav>
                                        <p:tav tm="100000">
                                          <p:val>
                                            <p:strVal val="#ppt_y"/>
                                          </p:val>
                                        </p:tav>
                                      </p:tavLst>
                                    </p:anim>
                                    <p:anim calcmode="lin" valueType="num">
                                      <p:cBhvr>
                                        <p:cTn id="57" dur="500" fill="hold"/>
                                        <p:tgtEl>
                                          <p:spTgt spid="553987">
                                            <p:txEl>
                                              <p:pRg st="6" end="6"/>
                                            </p:txEl>
                                          </p:spTgt>
                                        </p:tgtEl>
                                        <p:attrNameLst>
                                          <p:attrName>ppt_w</p:attrName>
                                        </p:attrNameLst>
                                      </p:cBhvr>
                                      <p:tavLst>
                                        <p:tav tm="0">
                                          <p:val>
                                            <p:fltVal val="0"/>
                                          </p:val>
                                        </p:tav>
                                        <p:tav tm="100000">
                                          <p:val>
                                            <p:strVal val="#ppt_w"/>
                                          </p:val>
                                        </p:tav>
                                      </p:tavLst>
                                    </p:anim>
                                    <p:anim calcmode="lin" valueType="num">
                                      <p:cBhvr>
                                        <p:cTn id="58" dur="500" fill="hold"/>
                                        <p:tgtEl>
                                          <p:spTgt spid="553987">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17" presetClass="entr" presetSubtype="8" fill="hold" grpId="0" nodeType="clickEffect">
                                  <p:stCondLst>
                                    <p:cond delay="0"/>
                                  </p:stCondLst>
                                  <p:childTnLst>
                                    <p:set>
                                      <p:cBhvr>
                                        <p:cTn id="62" dur="1" fill="hold">
                                          <p:stCondLst>
                                            <p:cond delay="0"/>
                                          </p:stCondLst>
                                        </p:cTn>
                                        <p:tgtEl>
                                          <p:spTgt spid="553987">
                                            <p:txEl>
                                              <p:pRg st="7" end="7"/>
                                            </p:txEl>
                                          </p:spTgt>
                                        </p:tgtEl>
                                        <p:attrNameLst>
                                          <p:attrName>style.visibility</p:attrName>
                                        </p:attrNameLst>
                                      </p:cBhvr>
                                      <p:to>
                                        <p:strVal val="visible"/>
                                      </p:to>
                                    </p:set>
                                    <p:anim calcmode="lin" valueType="num">
                                      <p:cBhvr>
                                        <p:cTn id="63" dur="500" fill="hold"/>
                                        <p:tgtEl>
                                          <p:spTgt spid="553987">
                                            <p:txEl>
                                              <p:pRg st="7" end="7"/>
                                            </p:txEl>
                                          </p:spTgt>
                                        </p:tgtEl>
                                        <p:attrNameLst>
                                          <p:attrName>ppt_x</p:attrName>
                                        </p:attrNameLst>
                                      </p:cBhvr>
                                      <p:tavLst>
                                        <p:tav tm="0">
                                          <p:val>
                                            <p:strVal val="#ppt_x-#ppt_w/2"/>
                                          </p:val>
                                        </p:tav>
                                        <p:tav tm="100000">
                                          <p:val>
                                            <p:strVal val="#ppt_x"/>
                                          </p:val>
                                        </p:tav>
                                      </p:tavLst>
                                    </p:anim>
                                    <p:anim calcmode="lin" valueType="num">
                                      <p:cBhvr>
                                        <p:cTn id="64" dur="500" fill="hold"/>
                                        <p:tgtEl>
                                          <p:spTgt spid="553987">
                                            <p:txEl>
                                              <p:pRg st="7" end="7"/>
                                            </p:txEl>
                                          </p:spTgt>
                                        </p:tgtEl>
                                        <p:attrNameLst>
                                          <p:attrName>ppt_y</p:attrName>
                                        </p:attrNameLst>
                                      </p:cBhvr>
                                      <p:tavLst>
                                        <p:tav tm="0">
                                          <p:val>
                                            <p:strVal val="#ppt_y"/>
                                          </p:val>
                                        </p:tav>
                                        <p:tav tm="100000">
                                          <p:val>
                                            <p:strVal val="#ppt_y"/>
                                          </p:val>
                                        </p:tav>
                                      </p:tavLst>
                                    </p:anim>
                                    <p:anim calcmode="lin" valueType="num">
                                      <p:cBhvr>
                                        <p:cTn id="65" dur="500" fill="hold"/>
                                        <p:tgtEl>
                                          <p:spTgt spid="553987">
                                            <p:txEl>
                                              <p:pRg st="7" end="7"/>
                                            </p:txEl>
                                          </p:spTgt>
                                        </p:tgtEl>
                                        <p:attrNameLst>
                                          <p:attrName>ppt_w</p:attrName>
                                        </p:attrNameLst>
                                      </p:cBhvr>
                                      <p:tavLst>
                                        <p:tav tm="0">
                                          <p:val>
                                            <p:fltVal val="0"/>
                                          </p:val>
                                        </p:tav>
                                        <p:tav tm="100000">
                                          <p:val>
                                            <p:strVal val="#ppt_w"/>
                                          </p:val>
                                        </p:tav>
                                      </p:tavLst>
                                    </p:anim>
                                    <p:anim calcmode="lin" valueType="num">
                                      <p:cBhvr>
                                        <p:cTn id="66" dur="500" fill="hold"/>
                                        <p:tgtEl>
                                          <p:spTgt spid="553987">
                                            <p:txEl>
                                              <p:pRg st="7" end="7"/>
                                            </p:txEl>
                                          </p:spTgt>
                                        </p:tgtEl>
                                        <p:attrNameLst>
                                          <p:attrName>ppt_h</p:attrName>
                                        </p:attrNameLst>
                                      </p:cBhvr>
                                      <p:tavLst>
                                        <p:tav tm="0">
                                          <p:val>
                                            <p:strVal val="#ppt_h"/>
                                          </p:val>
                                        </p:tav>
                                        <p:tav tm="100000">
                                          <p:val>
                                            <p:strVal val="#ppt_h"/>
                                          </p:val>
                                        </p:tav>
                                      </p:tavLst>
                                    </p:anim>
                                  </p:childTnLst>
                                </p:cTn>
                              </p:par>
                            </p:childTnLst>
                          </p:cTn>
                        </p:par>
                      </p:childTnLst>
                    </p:cTn>
                  </p:par>
                  <p:par>
                    <p:cTn id="67" fill="hold">
                      <p:stCondLst>
                        <p:cond delay="indefinite"/>
                      </p:stCondLst>
                      <p:childTnLst>
                        <p:par>
                          <p:cTn id="68" fill="hold">
                            <p:stCondLst>
                              <p:cond delay="0"/>
                            </p:stCondLst>
                            <p:childTnLst>
                              <p:par>
                                <p:cTn id="69" presetID="17" presetClass="entr" presetSubtype="8" fill="hold" grpId="0" nodeType="clickEffect">
                                  <p:stCondLst>
                                    <p:cond delay="0"/>
                                  </p:stCondLst>
                                  <p:childTnLst>
                                    <p:set>
                                      <p:cBhvr>
                                        <p:cTn id="70" dur="1" fill="hold">
                                          <p:stCondLst>
                                            <p:cond delay="0"/>
                                          </p:stCondLst>
                                        </p:cTn>
                                        <p:tgtEl>
                                          <p:spTgt spid="553987">
                                            <p:txEl>
                                              <p:pRg st="8" end="8"/>
                                            </p:txEl>
                                          </p:spTgt>
                                        </p:tgtEl>
                                        <p:attrNameLst>
                                          <p:attrName>style.visibility</p:attrName>
                                        </p:attrNameLst>
                                      </p:cBhvr>
                                      <p:to>
                                        <p:strVal val="visible"/>
                                      </p:to>
                                    </p:set>
                                    <p:anim calcmode="lin" valueType="num">
                                      <p:cBhvr>
                                        <p:cTn id="71" dur="500" fill="hold"/>
                                        <p:tgtEl>
                                          <p:spTgt spid="553987">
                                            <p:txEl>
                                              <p:pRg st="8" end="8"/>
                                            </p:txEl>
                                          </p:spTgt>
                                        </p:tgtEl>
                                        <p:attrNameLst>
                                          <p:attrName>ppt_x</p:attrName>
                                        </p:attrNameLst>
                                      </p:cBhvr>
                                      <p:tavLst>
                                        <p:tav tm="0">
                                          <p:val>
                                            <p:strVal val="#ppt_x-#ppt_w/2"/>
                                          </p:val>
                                        </p:tav>
                                        <p:tav tm="100000">
                                          <p:val>
                                            <p:strVal val="#ppt_x"/>
                                          </p:val>
                                        </p:tav>
                                      </p:tavLst>
                                    </p:anim>
                                    <p:anim calcmode="lin" valueType="num">
                                      <p:cBhvr>
                                        <p:cTn id="72" dur="500" fill="hold"/>
                                        <p:tgtEl>
                                          <p:spTgt spid="553987">
                                            <p:txEl>
                                              <p:pRg st="8" end="8"/>
                                            </p:txEl>
                                          </p:spTgt>
                                        </p:tgtEl>
                                        <p:attrNameLst>
                                          <p:attrName>ppt_y</p:attrName>
                                        </p:attrNameLst>
                                      </p:cBhvr>
                                      <p:tavLst>
                                        <p:tav tm="0">
                                          <p:val>
                                            <p:strVal val="#ppt_y"/>
                                          </p:val>
                                        </p:tav>
                                        <p:tav tm="100000">
                                          <p:val>
                                            <p:strVal val="#ppt_y"/>
                                          </p:val>
                                        </p:tav>
                                      </p:tavLst>
                                    </p:anim>
                                    <p:anim calcmode="lin" valueType="num">
                                      <p:cBhvr>
                                        <p:cTn id="73" dur="500" fill="hold"/>
                                        <p:tgtEl>
                                          <p:spTgt spid="553987">
                                            <p:txEl>
                                              <p:pRg st="8" end="8"/>
                                            </p:txEl>
                                          </p:spTgt>
                                        </p:tgtEl>
                                        <p:attrNameLst>
                                          <p:attrName>ppt_w</p:attrName>
                                        </p:attrNameLst>
                                      </p:cBhvr>
                                      <p:tavLst>
                                        <p:tav tm="0">
                                          <p:val>
                                            <p:fltVal val="0"/>
                                          </p:val>
                                        </p:tav>
                                        <p:tav tm="100000">
                                          <p:val>
                                            <p:strVal val="#ppt_w"/>
                                          </p:val>
                                        </p:tav>
                                      </p:tavLst>
                                    </p:anim>
                                    <p:anim calcmode="lin" valueType="num">
                                      <p:cBhvr>
                                        <p:cTn id="74" dur="500" fill="hold"/>
                                        <p:tgtEl>
                                          <p:spTgt spid="553987">
                                            <p:txEl>
                                              <p:pRg st="8" end="8"/>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986" grpId="0" autoUpdateAnimBg="0"/>
      <p:bldP spid="553987"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a:extLst>
              <a:ext uri="{FF2B5EF4-FFF2-40B4-BE49-F238E27FC236}">
                <a16:creationId xmlns:a16="http://schemas.microsoft.com/office/drawing/2014/main" id="{540B433D-E398-4EEE-BD2D-8652B94B5F93}"/>
              </a:ext>
            </a:extLst>
          </p:cNvPr>
          <p:cNvSpPr>
            <a:spLocks noGrp="1"/>
          </p:cNvSpPr>
          <p:nvPr>
            <p:ph sz="quarter" idx="13"/>
          </p:nvPr>
        </p:nvSpPr>
        <p:spPr>
          <a:xfrm>
            <a:off x="533400" y="1676400"/>
            <a:ext cx="8077200" cy="2743200"/>
          </a:xfrm>
        </p:spPr>
        <p:txBody>
          <a:bodyPr>
            <a:normAutofit/>
          </a:bodyPr>
          <a:lstStyle/>
          <a:p>
            <a:r>
              <a:rPr lang="en-US" b="1" dirty="0"/>
              <a:t>HTML = </a:t>
            </a:r>
            <a:r>
              <a:rPr lang="en-US" b="1" dirty="0" err="1"/>
              <a:t>HyperText</a:t>
            </a:r>
            <a:r>
              <a:rPr lang="en-US" b="1" dirty="0"/>
              <a:t> Markup Language</a:t>
            </a:r>
            <a:endParaRPr lang="en-US" dirty="0"/>
          </a:p>
          <a:p>
            <a:pPr>
              <a:buFont typeface="Arial" panose="020B0604020202020204" pitchFamily="34" charset="0"/>
              <a:buChar char="•"/>
            </a:pPr>
            <a:r>
              <a:rPr lang="en-US" dirty="0"/>
              <a:t>The basic building block of every web page</a:t>
            </a:r>
          </a:p>
          <a:p>
            <a:pPr>
              <a:buFont typeface="Arial" panose="020B0604020202020204" pitchFamily="34" charset="0"/>
              <a:buChar char="•"/>
            </a:pPr>
            <a:r>
              <a:rPr lang="en-US" dirty="0"/>
              <a:t>Defines the </a:t>
            </a:r>
            <a:r>
              <a:rPr lang="en-US" b="1" dirty="0"/>
              <a:t>structure</a:t>
            </a:r>
            <a:r>
              <a:rPr lang="en-US" dirty="0"/>
              <a:t> of content on the web</a:t>
            </a:r>
          </a:p>
          <a:p>
            <a:pPr>
              <a:buFont typeface="Arial" panose="020B0604020202020204" pitchFamily="34" charset="0"/>
              <a:buChar char="•"/>
            </a:pPr>
            <a:r>
              <a:rPr lang="en-US" dirty="0"/>
              <a:t>Uses </a:t>
            </a:r>
            <a:r>
              <a:rPr lang="en-US" b="1" dirty="0"/>
              <a:t>tags</a:t>
            </a:r>
            <a:r>
              <a:rPr lang="en-US" dirty="0"/>
              <a:t> to describe elements (title, paragraph, image, link)</a:t>
            </a:r>
          </a:p>
          <a:p>
            <a:pPr>
              <a:buFont typeface="Arial" panose="020B0604020202020204" pitchFamily="34" charset="0"/>
              <a:buChar char="•"/>
            </a:pPr>
            <a:r>
              <a:rPr lang="en-US" dirty="0"/>
              <a:t>Works together with </a:t>
            </a:r>
            <a:r>
              <a:rPr lang="en-US" b="1" dirty="0"/>
              <a:t>CSS</a:t>
            </a:r>
            <a:r>
              <a:rPr lang="en-US" dirty="0"/>
              <a:t> (design) and </a:t>
            </a:r>
            <a:r>
              <a:rPr lang="en-US" b="1" dirty="0"/>
              <a:t>JavaScript</a:t>
            </a:r>
            <a:r>
              <a:rPr lang="en-US" dirty="0"/>
              <a:t> (interaction)</a:t>
            </a:r>
          </a:p>
          <a:p>
            <a:endParaRPr lang="tr-TR" b="1" dirty="0"/>
          </a:p>
        </p:txBody>
      </p:sp>
      <p:sp>
        <p:nvSpPr>
          <p:cNvPr id="5" name="Başlık 4">
            <a:extLst>
              <a:ext uri="{FF2B5EF4-FFF2-40B4-BE49-F238E27FC236}">
                <a16:creationId xmlns:a16="http://schemas.microsoft.com/office/drawing/2014/main" id="{C4F3E627-9BA3-49ED-BAFA-41BC93544CC8}"/>
              </a:ext>
            </a:extLst>
          </p:cNvPr>
          <p:cNvSpPr>
            <a:spLocks noGrp="1"/>
          </p:cNvSpPr>
          <p:nvPr>
            <p:ph type="title"/>
          </p:nvPr>
        </p:nvSpPr>
        <p:spPr/>
        <p:txBody>
          <a:bodyPr/>
          <a:lstStyle/>
          <a:p>
            <a:r>
              <a:rPr lang="en-US" dirty="0"/>
              <a:t>What is HTML?</a:t>
            </a:r>
            <a:endParaRPr lang="tr-TR" dirty="0"/>
          </a:p>
        </p:txBody>
      </p:sp>
      <p:sp>
        <p:nvSpPr>
          <p:cNvPr id="6" name="Veri Yer Tutucusu 5">
            <a:extLst>
              <a:ext uri="{FF2B5EF4-FFF2-40B4-BE49-F238E27FC236}">
                <a16:creationId xmlns:a16="http://schemas.microsoft.com/office/drawing/2014/main" id="{EBBBC936-DDCC-4CF3-A03C-BBAEA4A2B6E9}"/>
              </a:ext>
            </a:extLst>
          </p:cNvPr>
          <p:cNvSpPr>
            <a:spLocks noGrp="1"/>
          </p:cNvSpPr>
          <p:nvPr>
            <p:ph type="dt" sz="half" idx="10"/>
          </p:nvPr>
        </p:nvSpPr>
        <p:spPr/>
        <p:txBody>
          <a:bodyPr/>
          <a:lstStyle/>
          <a:p>
            <a:pPr>
              <a:defRPr/>
            </a:pPr>
            <a:r>
              <a:rPr lang="en-US"/>
              <a:t>19.02.2026</a:t>
            </a:r>
          </a:p>
        </p:txBody>
      </p:sp>
      <p:sp>
        <p:nvSpPr>
          <p:cNvPr id="7" name="Slayt Numarası Yer Tutucusu 6">
            <a:extLst>
              <a:ext uri="{FF2B5EF4-FFF2-40B4-BE49-F238E27FC236}">
                <a16:creationId xmlns:a16="http://schemas.microsoft.com/office/drawing/2014/main" id="{09009F8A-7034-421D-B3F1-1D2E521C36D6}"/>
              </a:ext>
            </a:extLst>
          </p:cNvPr>
          <p:cNvSpPr>
            <a:spLocks noGrp="1"/>
          </p:cNvSpPr>
          <p:nvPr>
            <p:ph type="sldNum" sz="quarter" idx="12"/>
          </p:nvPr>
        </p:nvSpPr>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4</a:t>
            </a:fld>
            <a:endParaRPr lang="en-US" dirty="0"/>
          </a:p>
        </p:txBody>
      </p:sp>
      <p:sp>
        <p:nvSpPr>
          <p:cNvPr id="9" name="Metin kutusu 8">
            <a:extLst>
              <a:ext uri="{FF2B5EF4-FFF2-40B4-BE49-F238E27FC236}">
                <a16:creationId xmlns:a16="http://schemas.microsoft.com/office/drawing/2014/main" id="{B26BF14A-31AF-4A65-BB86-6502D5ABA2FB}"/>
              </a:ext>
            </a:extLst>
          </p:cNvPr>
          <p:cNvSpPr txBox="1"/>
          <p:nvPr/>
        </p:nvSpPr>
        <p:spPr>
          <a:xfrm>
            <a:off x="228600" y="5065711"/>
            <a:ext cx="8686800" cy="496996"/>
          </a:xfrm>
          <a:prstGeom prst="rect">
            <a:avLst/>
          </a:prstGeom>
          <a:noFill/>
        </p:spPr>
        <p:txBody>
          <a:bodyPr wrap="square">
            <a:spAutoFit/>
          </a:bodyPr>
          <a:lstStyle/>
          <a:p>
            <a:pPr indent="-180000" defTabSz="685800">
              <a:lnSpc>
                <a:spcPct val="150000"/>
              </a:lnSpc>
              <a:buFont typeface="Arial" panose="020B0604020202020204" pitchFamily="34" charset="0"/>
              <a:buChar char="•"/>
            </a:pPr>
            <a:r>
              <a:rPr lang="en-US" sz="2000" b="1" dirty="0">
                <a:solidFill>
                  <a:srgbClr val="000099"/>
                </a:solidFill>
                <a:latin typeface="Arial" panose="020B0604020202020204" pitchFamily="34" charset="0"/>
                <a:cs typeface="Arial" panose="020B0604020202020204" pitchFamily="34" charset="0"/>
              </a:rPr>
              <a:t>HTML is not a programming language — it is a structure language.</a:t>
            </a:r>
          </a:p>
        </p:txBody>
      </p:sp>
    </p:spTree>
    <p:extLst>
      <p:ext uri="{BB962C8B-B14F-4D97-AF65-F5344CB8AC3E}">
        <p14:creationId xmlns:p14="http://schemas.microsoft.com/office/powerpoint/2010/main" val="10909013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850" name="Slide Number Placeholder 3"/>
          <p:cNvSpPr>
            <a:spLocks noGrp="1"/>
          </p:cNvSpPr>
          <p:nvPr>
            <p:ph type="sldNum" sz="quarter" idx="10"/>
          </p:nvPr>
        </p:nvSpPr>
        <p:spPr/>
        <p:txBody>
          <a:bodyPr/>
          <a:lstStyle>
            <a:lvl1pPr algn="ctr" eaLnBrk="0" hangingPunct="0">
              <a:spcBef>
                <a:spcPct val="20000"/>
              </a:spcBef>
              <a:buClr>
                <a:schemeClr val="accent1"/>
              </a:buClr>
              <a:defRPr sz="2800">
                <a:solidFill>
                  <a:schemeClr val="bg1"/>
                </a:solidFill>
                <a:latin typeface="Tahoma" pitchFamily="34" charset="0"/>
              </a:defRPr>
            </a:lvl1pPr>
            <a:lvl2pPr marL="742950" indent="-285750" algn="ctr" eaLnBrk="0" hangingPunct="0">
              <a:spcBef>
                <a:spcPct val="20000"/>
              </a:spcBef>
              <a:buClr>
                <a:schemeClr val="accent1"/>
              </a:buClr>
              <a:defRPr sz="2800">
                <a:solidFill>
                  <a:schemeClr val="bg1"/>
                </a:solidFill>
                <a:latin typeface="Tahoma" pitchFamily="34" charset="0"/>
              </a:defRPr>
            </a:lvl2pPr>
            <a:lvl3pPr marL="1143000" indent="-228600" algn="ctr" eaLnBrk="0" hangingPunct="0">
              <a:spcBef>
                <a:spcPct val="20000"/>
              </a:spcBef>
              <a:buClr>
                <a:schemeClr val="accent1"/>
              </a:buClr>
              <a:defRPr sz="2800">
                <a:solidFill>
                  <a:schemeClr val="bg1"/>
                </a:solidFill>
                <a:latin typeface="Tahoma" pitchFamily="34" charset="0"/>
              </a:defRPr>
            </a:lvl3pPr>
            <a:lvl4pPr marL="1600200" indent="-228600" algn="ctr" eaLnBrk="0" hangingPunct="0">
              <a:spcBef>
                <a:spcPct val="20000"/>
              </a:spcBef>
              <a:buClr>
                <a:schemeClr val="accent1"/>
              </a:buClr>
              <a:defRPr sz="2800">
                <a:solidFill>
                  <a:schemeClr val="bg1"/>
                </a:solidFill>
                <a:latin typeface="Tahoma" pitchFamily="34" charset="0"/>
              </a:defRPr>
            </a:lvl4pPr>
            <a:lvl5pPr marL="2057400" indent="-228600" algn="ctr" eaLnBrk="0" hangingPunct="0">
              <a:spcBef>
                <a:spcPct val="20000"/>
              </a:spcBef>
              <a:buClr>
                <a:schemeClr val="accent1"/>
              </a:buClr>
              <a:defRPr sz="2800">
                <a:solidFill>
                  <a:schemeClr val="bg1"/>
                </a:solidFill>
                <a:latin typeface="Tahoma" pitchFamily="34" charset="0"/>
              </a:defRPr>
            </a:lvl5pPr>
            <a:lvl6pPr marL="2514600" indent="-228600" algn="ctr" eaLnBrk="0" fontAlgn="base" hangingPunct="0">
              <a:spcBef>
                <a:spcPct val="20000"/>
              </a:spcBef>
              <a:spcAft>
                <a:spcPct val="0"/>
              </a:spcAft>
              <a:buClr>
                <a:schemeClr val="accent1"/>
              </a:buClr>
              <a:defRPr sz="2800">
                <a:solidFill>
                  <a:schemeClr val="bg1"/>
                </a:solidFill>
                <a:latin typeface="Tahoma" pitchFamily="34" charset="0"/>
              </a:defRPr>
            </a:lvl6pPr>
            <a:lvl7pPr marL="2971800" indent="-228600" algn="ctr" eaLnBrk="0" fontAlgn="base" hangingPunct="0">
              <a:spcBef>
                <a:spcPct val="20000"/>
              </a:spcBef>
              <a:spcAft>
                <a:spcPct val="0"/>
              </a:spcAft>
              <a:buClr>
                <a:schemeClr val="accent1"/>
              </a:buClr>
              <a:defRPr sz="2800">
                <a:solidFill>
                  <a:schemeClr val="bg1"/>
                </a:solidFill>
                <a:latin typeface="Tahoma" pitchFamily="34" charset="0"/>
              </a:defRPr>
            </a:lvl7pPr>
            <a:lvl8pPr marL="3429000" indent="-228600" algn="ctr" eaLnBrk="0" fontAlgn="base" hangingPunct="0">
              <a:spcBef>
                <a:spcPct val="20000"/>
              </a:spcBef>
              <a:spcAft>
                <a:spcPct val="0"/>
              </a:spcAft>
              <a:buClr>
                <a:schemeClr val="accent1"/>
              </a:buClr>
              <a:defRPr sz="2800">
                <a:solidFill>
                  <a:schemeClr val="bg1"/>
                </a:solidFill>
                <a:latin typeface="Tahoma" pitchFamily="34" charset="0"/>
              </a:defRPr>
            </a:lvl8pPr>
            <a:lvl9pPr marL="3886200" indent="-228600" algn="ctr" eaLnBrk="0" fontAlgn="base" hangingPunct="0">
              <a:spcBef>
                <a:spcPct val="20000"/>
              </a:spcBef>
              <a:spcAft>
                <a:spcPct val="0"/>
              </a:spcAft>
              <a:buClr>
                <a:schemeClr val="accent1"/>
              </a:buClr>
              <a:defRPr sz="2800">
                <a:solidFill>
                  <a:schemeClr val="bg1"/>
                </a:solidFill>
                <a:latin typeface="Tahoma" pitchFamily="34" charset="0"/>
              </a:defRPr>
            </a:lvl9pPr>
          </a:lstStyle>
          <a:p>
            <a:pPr algn="r">
              <a:spcBef>
                <a:spcPct val="0"/>
              </a:spcBef>
              <a:buClrTx/>
              <a:defRPr/>
            </a:pPr>
            <a:fld id="{0C2219DC-7B3A-4B54-AC6B-BA323E2694D0}" type="slidenum">
              <a:rPr lang="en-US" sz="2000" smtClean="0">
                <a:solidFill>
                  <a:schemeClr val="tx1"/>
                </a:solidFill>
                <a:latin typeface="Times New Roman" pitchFamily="18" charset="0"/>
              </a:rPr>
              <a:pPr algn="r">
                <a:spcBef>
                  <a:spcPct val="0"/>
                </a:spcBef>
                <a:buClrTx/>
                <a:defRPr/>
              </a:pPr>
              <a:t>40</a:t>
            </a:fld>
            <a:endParaRPr lang="en-US" sz="2000">
              <a:solidFill>
                <a:schemeClr val="tx1"/>
              </a:solidFill>
              <a:latin typeface="Times New Roman" pitchFamily="18" charset="0"/>
            </a:endParaRPr>
          </a:p>
        </p:txBody>
      </p:sp>
      <p:sp>
        <p:nvSpPr>
          <p:cNvPr id="178178" name="Rectangle 2"/>
          <p:cNvSpPr>
            <a:spLocks noGrp="1" noChangeArrowheads="1"/>
          </p:cNvSpPr>
          <p:nvPr>
            <p:ph type="title"/>
          </p:nvPr>
        </p:nvSpPr>
        <p:spPr/>
        <p:txBody>
          <a:bodyPr vert="horz" lIns="91440" tIns="45720" rIns="91440" bIns="45720" rtlCol="0" anchor="ctr">
            <a:normAutofit/>
          </a:bodyPr>
          <a:lstStyle/>
          <a:p>
            <a:pPr algn="ctr"/>
            <a:r>
              <a:rPr lang="en-US" sz="2800" b="1" dirty="0">
                <a:solidFill>
                  <a:schemeClr val="bg1"/>
                </a:solidFill>
                <a:latin typeface="Arial" panose="020B0604020202020204" pitchFamily="34" charset="0"/>
                <a:cs typeface="Arial" panose="020B0604020202020204" pitchFamily="34" charset="0"/>
              </a:rPr>
              <a:t>Center Tag</a:t>
            </a:r>
          </a:p>
        </p:txBody>
      </p:sp>
      <p:sp>
        <p:nvSpPr>
          <p:cNvPr id="178179" name="Rectangle 3"/>
          <p:cNvSpPr>
            <a:spLocks noGrp="1" noChangeArrowheads="1"/>
          </p:cNvSpPr>
          <p:nvPr>
            <p:ph type="body" idx="1"/>
          </p:nvPr>
        </p:nvSpPr>
        <p:spPr/>
        <p:txBody>
          <a:bodyPr/>
          <a:lstStyle/>
          <a:p>
            <a:pPr eaLnBrk="1" hangingPunct="1">
              <a:buFontTx/>
              <a:buNone/>
            </a:pPr>
            <a:r>
              <a:rPr lang="en-US" sz="2400" dirty="0">
                <a:solidFill>
                  <a:srgbClr val="FF0000"/>
                </a:solidFill>
              </a:rPr>
              <a:t>&lt;center&gt;...&lt;/center&gt;</a:t>
            </a:r>
          </a:p>
          <a:p>
            <a:pPr eaLnBrk="1" hangingPunct="1"/>
            <a:r>
              <a:rPr lang="en-US" dirty="0">
                <a:solidFill>
                  <a:srgbClr val="0033CC"/>
                </a:solidFill>
              </a:rPr>
              <a:t>Causes the items within this </a:t>
            </a:r>
            <a:r>
              <a:rPr lang="en-US" i="1" dirty="0">
                <a:solidFill>
                  <a:srgbClr val="0033CC"/>
                </a:solidFill>
              </a:rPr>
              <a:t>container</a:t>
            </a:r>
            <a:r>
              <a:rPr lang="en-US" dirty="0">
                <a:solidFill>
                  <a:srgbClr val="0033CC"/>
                </a:solidFill>
              </a:rPr>
              <a:t> (a tag with both start and end tags) to be centered horizontally on the page.</a:t>
            </a:r>
          </a:p>
          <a:p>
            <a:pPr eaLnBrk="1" hangingPunct="1"/>
            <a:r>
              <a:rPr lang="en-US" dirty="0">
                <a:solidFill>
                  <a:srgbClr val="0033CC"/>
                </a:solidFill>
              </a:rPr>
              <a:t>Deprecated in favor of CSS’s </a:t>
            </a:r>
          </a:p>
          <a:p>
            <a:pPr marL="400050" lvl="1" indent="0" eaLnBrk="1" hangingPunct="1">
              <a:buFontTx/>
              <a:buNone/>
            </a:pPr>
            <a:r>
              <a:rPr lang="en-US" sz="2400" dirty="0">
                <a:solidFill>
                  <a:srgbClr val="FF0000"/>
                </a:solidFill>
              </a:rPr>
              <a:t>text-align </a:t>
            </a:r>
          </a:p>
          <a:p>
            <a:pPr marL="400050" lvl="1" indent="0" eaLnBrk="1" hangingPunct="1">
              <a:buFontTx/>
              <a:buNone/>
            </a:pPr>
            <a:r>
              <a:rPr lang="en-US" dirty="0"/>
              <a:t>      or</a:t>
            </a:r>
            <a:r>
              <a:rPr lang="en-US" dirty="0">
                <a:solidFill>
                  <a:srgbClr val="99FF99"/>
                </a:solidFill>
              </a:rPr>
              <a:t> </a:t>
            </a:r>
          </a:p>
          <a:p>
            <a:pPr marL="400050" lvl="1" indent="0" eaLnBrk="1" hangingPunct="1">
              <a:buFontTx/>
              <a:buNone/>
            </a:pPr>
            <a:r>
              <a:rPr lang="en-US" sz="2400" dirty="0" err="1">
                <a:solidFill>
                  <a:srgbClr val="FF0000"/>
                </a:solidFill>
              </a:rPr>
              <a:t>margin-left:auto</a:t>
            </a:r>
            <a:r>
              <a:rPr lang="en-US" sz="2400" dirty="0">
                <a:solidFill>
                  <a:srgbClr val="FF0000"/>
                </a:solidFill>
              </a:rPr>
              <a:t>; </a:t>
            </a:r>
            <a:r>
              <a:rPr lang="en-US" sz="2400" dirty="0" err="1">
                <a:solidFill>
                  <a:srgbClr val="FF0000"/>
                </a:solidFill>
              </a:rPr>
              <a:t>margin-right:auto</a:t>
            </a:r>
            <a:r>
              <a:rPr lang="en-US" sz="2400" dirty="0">
                <a:solidFill>
                  <a:srgbClr val="FF0000"/>
                </a:solidFill>
              </a:rPr>
              <a:t>; </a:t>
            </a:r>
          </a:p>
          <a:p>
            <a:pPr eaLnBrk="1" hangingPunct="1">
              <a:buFontTx/>
              <a:buNone/>
            </a:pPr>
            <a:endParaRPr lang="en-US" dirty="0"/>
          </a:p>
          <a:p>
            <a:pPr eaLnBrk="1" hangingPunct="1">
              <a:buFontTx/>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2" fill="hold" grpId="0" nodeType="afterEffect">
                                  <p:stCondLst>
                                    <p:cond delay="0"/>
                                  </p:stCondLst>
                                  <p:childTnLst>
                                    <p:set>
                                      <p:cBhvr>
                                        <p:cTn id="6" dur="1" fill="hold">
                                          <p:stCondLst>
                                            <p:cond delay="0"/>
                                          </p:stCondLst>
                                        </p:cTn>
                                        <p:tgtEl>
                                          <p:spTgt spid="178178"/>
                                        </p:tgtEl>
                                        <p:attrNameLst>
                                          <p:attrName>style.visibility</p:attrName>
                                        </p:attrNameLst>
                                      </p:cBhvr>
                                      <p:to>
                                        <p:strVal val="visible"/>
                                      </p:to>
                                    </p:set>
                                    <p:anim calcmode="lin" valueType="num">
                                      <p:cBhvr>
                                        <p:cTn id="7" dur="500" fill="hold"/>
                                        <p:tgtEl>
                                          <p:spTgt spid="178178"/>
                                        </p:tgtEl>
                                        <p:attrNameLst>
                                          <p:attrName>ppt_x</p:attrName>
                                        </p:attrNameLst>
                                      </p:cBhvr>
                                      <p:tavLst>
                                        <p:tav tm="0">
                                          <p:val>
                                            <p:strVal val="#ppt_x+#ppt_w/2"/>
                                          </p:val>
                                        </p:tav>
                                        <p:tav tm="100000">
                                          <p:val>
                                            <p:strVal val="#ppt_x"/>
                                          </p:val>
                                        </p:tav>
                                      </p:tavLst>
                                    </p:anim>
                                    <p:anim calcmode="lin" valueType="num">
                                      <p:cBhvr>
                                        <p:cTn id="8" dur="500" fill="hold"/>
                                        <p:tgtEl>
                                          <p:spTgt spid="178178"/>
                                        </p:tgtEl>
                                        <p:attrNameLst>
                                          <p:attrName>ppt_y</p:attrName>
                                        </p:attrNameLst>
                                      </p:cBhvr>
                                      <p:tavLst>
                                        <p:tav tm="0">
                                          <p:val>
                                            <p:strVal val="#ppt_y"/>
                                          </p:val>
                                        </p:tav>
                                        <p:tav tm="100000">
                                          <p:val>
                                            <p:strVal val="#ppt_y"/>
                                          </p:val>
                                        </p:tav>
                                      </p:tavLst>
                                    </p:anim>
                                    <p:anim calcmode="lin" valueType="num">
                                      <p:cBhvr>
                                        <p:cTn id="9" dur="500" fill="hold"/>
                                        <p:tgtEl>
                                          <p:spTgt spid="178178"/>
                                        </p:tgtEl>
                                        <p:attrNameLst>
                                          <p:attrName>ppt_w</p:attrName>
                                        </p:attrNameLst>
                                      </p:cBhvr>
                                      <p:tavLst>
                                        <p:tav tm="0">
                                          <p:val>
                                            <p:fltVal val="0"/>
                                          </p:val>
                                        </p:tav>
                                        <p:tav tm="100000">
                                          <p:val>
                                            <p:strVal val="#ppt_w"/>
                                          </p:val>
                                        </p:tav>
                                      </p:tavLst>
                                    </p:anim>
                                    <p:anim calcmode="lin" valueType="num">
                                      <p:cBhvr>
                                        <p:cTn id="10" dur="500" fill="hold"/>
                                        <p:tgtEl>
                                          <p:spTgt spid="17817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projctor.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17" presetClass="entr" presetSubtype="8" fill="hold" grpId="0" nodeType="clickEffect">
                                  <p:stCondLst>
                                    <p:cond delay="0"/>
                                  </p:stCondLst>
                                  <p:childTnLst>
                                    <p:set>
                                      <p:cBhvr>
                                        <p:cTn id="14" dur="1" fill="hold">
                                          <p:stCondLst>
                                            <p:cond delay="0"/>
                                          </p:stCondLst>
                                        </p:cTn>
                                        <p:tgtEl>
                                          <p:spTgt spid="178179">
                                            <p:txEl>
                                              <p:pRg st="0" end="0"/>
                                            </p:txEl>
                                          </p:spTgt>
                                        </p:tgtEl>
                                        <p:attrNameLst>
                                          <p:attrName>style.visibility</p:attrName>
                                        </p:attrNameLst>
                                      </p:cBhvr>
                                      <p:to>
                                        <p:strVal val="visible"/>
                                      </p:to>
                                    </p:set>
                                    <p:anim calcmode="lin" valueType="num">
                                      <p:cBhvr>
                                        <p:cTn id="15" dur="500" fill="hold"/>
                                        <p:tgtEl>
                                          <p:spTgt spid="178179">
                                            <p:txEl>
                                              <p:pRg st="0" end="0"/>
                                            </p:txEl>
                                          </p:spTgt>
                                        </p:tgtEl>
                                        <p:attrNameLst>
                                          <p:attrName>ppt_x</p:attrName>
                                        </p:attrNameLst>
                                      </p:cBhvr>
                                      <p:tavLst>
                                        <p:tav tm="0">
                                          <p:val>
                                            <p:strVal val="#ppt_x-#ppt_w/2"/>
                                          </p:val>
                                        </p:tav>
                                        <p:tav tm="100000">
                                          <p:val>
                                            <p:strVal val="#ppt_x"/>
                                          </p:val>
                                        </p:tav>
                                      </p:tavLst>
                                    </p:anim>
                                    <p:anim calcmode="lin" valueType="num">
                                      <p:cBhvr>
                                        <p:cTn id="16" dur="500" fill="hold"/>
                                        <p:tgtEl>
                                          <p:spTgt spid="178179">
                                            <p:txEl>
                                              <p:pRg st="0" end="0"/>
                                            </p:txEl>
                                          </p:spTgt>
                                        </p:tgtEl>
                                        <p:attrNameLst>
                                          <p:attrName>ppt_y</p:attrName>
                                        </p:attrNameLst>
                                      </p:cBhvr>
                                      <p:tavLst>
                                        <p:tav tm="0">
                                          <p:val>
                                            <p:strVal val="#ppt_y"/>
                                          </p:val>
                                        </p:tav>
                                        <p:tav tm="100000">
                                          <p:val>
                                            <p:strVal val="#ppt_y"/>
                                          </p:val>
                                        </p:tav>
                                      </p:tavLst>
                                    </p:anim>
                                    <p:anim calcmode="lin" valueType="num">
                                      <p:cBhvr>
                                        <p:cTn id="17" dur="500" fill="hold"/>
                                        <p:tgtEl>
                                          <p:spTgt spid="178179">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178179">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7" presetClass="entr" presetSubtype="8" fill="hold" grpId="0" nodeType="clickEffect">
                                  <p:stCondLst>
                                    <p:cond delay="0"/>
                                  </p:stCondLst>
                                  <p:childTnLst>
                                    <p:set>
                                      <p:cBhvr>
                                        <p:cTn id="22" dur="1" fill="hold">
                                          <p:stCondLst>
                                            <p:cond delay="0"/>
                                          </p:stCondLst>
                                        </p:cTn>
                                        <p:tgtEl>
                                          <p:spTgt spid="178179">
                                            <p:txEl>
                                              <p:pRg st="1" end="1"/>
                                            </p:txEl>
                                          </p:spTgt>
                                        </p:tgtEl>
                                        <p:attrNameLst>
                                          <p:attrName>style.visibility</p:attrName>
                                        </p:attrNameLst>
                                      </p:cBhvr>
                                      <p:to>
                                        <p:strVal val="visible"/>
                                      </p:to>
                                    </p:set>
                                    <p:anim calcmode="lin" valueType="num">
                                      <p:cBhvr>
                                        <p:cTn id="23" dur="500" fill="hold"/>
                                        <p:tgtEl>
                                          <p:spTgt spid="178179">
                                            <p:txEl>
                                              <p:pRg st="1" end="1"/>
                                            </p:txEl>
                                          </p:spTgt>
                                        </p:tgtEl>
                                        <p:attrNameLst>
                                          <p:attrName>ppt_x</p:attrName>
                                        </p:attrNameLst>
                                      </p:cBhvr>
                                      <p:tavLst>
                                        <p:tav tm="0">
                                          <p:val>
                                            <p:strVal val="#ppt_x-#ppt_w/2"/>
                                          </p:val>
                                        </p:tav>
                                        <p:tav tm="100000">
                                          <p:val>
                                            <p:strVal val="#ppt_x"/>
                                          </p:val>
                                        </p:tav>
                                      </p:tavLst>
                                    </p:anim>
                                    <p:anim calcmode="lin" valueType="num">
                                      <p:cBhvr>
                                        <p:cTn id="24" dur="500" fill="hold"/>
                                        <p:tgtEl>
                                          <p:spTgt spid="178179">
                                            <p:txEl>
                                              <p:pRg st="1" end="1"/>
                                            </p:txEl>
                                          </p:spTgt>
                                        </p:tgtEl>
                                        <p:attrNameLst>
                                          <p:attrName>ppt_y</p:attrName>
                                        </p:attrNameLst>
                                      </p:cBhvr>
                                      <p:tavLst>
                                        <p:tav tm="0">
                                          <p:val>
                                            <p:strVal val="#ppt_y"/>
                                          </p:val>
                                        </p:tav>
                                        <p:tav tm="100000">
                                          <p:val>
                                            <p:strVal val="#ppt_y"/>
                                          </p:val>
                                        </p:tav>
                                      </p:tavLst>
                                    </p:anim>
                                    <p:anim calcmode="lin" valueType="num">
                                      <p:cBhvr>
                                        <p:cTn id="25" dur="500" fill="hold"/>
                                        <p:tgtEl>
                                          <p:spTgt spid="178179">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178179">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8" fill="hold" grpId="0" nodeType="clickEffect">
                                  <p:stCondLst>
                                    <p:cond delay="0"/>
                                  </p:stCondLst>
                                  <p:childTnLst>
                                    <p:set>
                                      <p:cBhvr>
                                        <p:cTn id="30" dur="1" fill="hold">
                                          <p:stCondLst>
                                            <p:cond delay="0"/>
                                          </p:stCondLst>
                                        </p:cTn>
                                        <p:tgtEl>
                                          <p:spTgt spid="178179">
                                            <p:txEl>
                                              <p:pRg st="2" end="2"/>
                                            </p:txEl>
                                          </p:spTgt>
                                        </p:tgtEl>
                                        <p:attrNameLst>
                                          <p:attrName>style.visibility</p:attrName>
                                        </p:attrNameLst>
                                      </p:cBhvr>
                                      <p:to>
                                        <p:strVal val="visible"/>
                                      </p:to>
                                    </p:set>
                                    <p:anim calcmode="lin" valueType="num">
                                      <p:cBhvr>
                                        <p:cTn id="31" dur="500" fill="hold"/>
                                        <p:tgtEl>
                                          <p:spTgt spid="178179">
                                            <p:txEl>
                                              <p:pRg st="2" end="2"/>
                                            </p:txEl>
                                          </p:spTgt>
                                        </p:tgtEl>
                                        <p:attrNameLst>
                                          <p:attrName>ppt_x</p:attrName>
                                        </p:attrNameLst>
                                      </p:cBhvr>
                                      <p:tavLst>
                                        <p:tav tm="0">
                                          <p:val>
                                            <p:strVal val="#ppt_x-#ppt_w/2"/>
                                          </p:val>
                                        </p:tav>
                                        <p:tav tm="100000">
                                          <p:val>
                                            <p:strVal val="#ppt_x"/>
                                          </p:val>
                                        </p:tav>
                                      </p:tavLst>
                                    </p:anim>
                                    <p:anim calcmode="lin" valueType="num">
                                      <p:cBhvr>
                                        <p:cTn id="32" dur="500" fill="hold"/>
                                        <p:tgtEl>
                                          <p:spTgt spid="178179">
                                            <p:txEl>
                                              <p:pRg st="2" end="2"/>
                                            </p:txEl>
                                          </p:spTgt>
                                        </p:tgtEl>
                                        <p:attrNameLst>
                                          <p:attrName>ppt_y</p:attrName>
                                        </p:attrNameLst>
                                      </p:cBhvr>
                                      <p:tavLst>
                                        <p:tav tm="0">
                                          <p:val>
                                            <p:strVal val="#ppt_y"/>
                                          </p:val>
                                        </p:tav>
                                        <p:tav tm="100000">
                                          <p:val>
                                            <p:strVal val="#ppt_y"/>
                                          </p:val>
                                        </p:tav>
                                      </p:tavLst>
                                    </p:anim>
                                    <p:anim calcmode="lin" valueType="num">
                                      <p:cBhvr>
                                        <p:cTn id="33" dur="500" fill="hold"/>
                                        <p:tgtEl>
                                          <p:spTgt spid="178179">
                                            <p:txEl>
                                              <p:pRg st="2" end="2"/>
                                            </p:txEl>
                                          </p:spTgt>
                                        </p:tgtEl>
                                        <p:attrNameLst>
                                          <p:attrName>ppt_w</p:attrName>
                                        </p:attrNameLst>
                                      </p:cBhvr>
                                      <p:tavLst>
                                        <p:tav tm="0">
                                          <p:val>
                                            <p:fltVal val="0"/>
                                          </p:val>
                                        </p:tav>
                                        <p:tav tm="100000">
                                          <p:val>
                                            <p:strVal val="#ppt_w"/>
                                          </p:val>
                                        </p:tav>
                                      </p:tavLst>
                                    </p:anim>
                                    <p:anim calcmode="lin" valueType="num">
                                      <p:cBhvr>
                                        <p:cTn id="34" dur="500" fill="hold"/>
                                        <p:tgtEl>
                                          <p:spTgt spid="178179">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17" presetClass="entr" presetSubtype="8" fill="hold" grpId="0" nodeType="clickEffect">
                                  <p:stCondLst>
                                    <p:cond delay="0"/>
                                  </p:stCondLst>
                                  <p:childTnLst>
                                    <p:set>
                                      <p:cBhvr>
                                        <p:cTn id="38" dur="1" fill="hold">
                                          <p:stCondLst>
                                            <p:cond delay="0"/>
                                          </p:stCondLst>
                                        </p:cTn>
                                        <p:tgtEl>
                                          <p:spTgt spid="178179">
                                            <p:txEl>
                                              <p:pRg st="3" end="3"/>
                                            </p:txEl>
                                          </p:spTgt>
                                        </p:tgtEl>
                                        <p:attrNameLst>
                                          <p:attrName>style.visibility</p:attrName>
                                        </p:attrNameLst>
                                      </p:cBhvr>
                                      <p:to>
                                        <p:strVal val="visible"/>
                                      </p:to>
                                    </p:set>
                                    <p:anim calcmode="lin" valueType="num">
                                      <p:cBhvr>
                                        <p:cTn id="39" dur="500" fill="hold"/>
                                        <p:tgtEl>
                                          <p:spTgt spid="178179">
                                            <p:txEl>
                                              <p:pRg st="3" end="3"/>
                                            </p:txEl>
                                          </p:spTgt>
                                        </p:tgtEl>
                                        <p:attrNameLst>
                                          <p:attrName>ppt_x</p:attrName>
                                        </p:attrNameLst>
                                      </p:cBhvr>
                                      <p:tavLst>
                                        <p:tav tm="0">
                                          <p:val>
                                            <p:strVal val="#ppt_x-#ppt_w/2"/>
                                          </p:val>
                                        </p:tav>
                                        <p:tav tm="100000">
                                          <p:val>
                                            <p:strVal val="#ppt_x"/>
                                          </p:val>
                                        </p:tav>
                                      </p:tavLst>
                                    </p:anim>
                                    <p:anim calcmode="lin" valueType="num">
                                      <p:cBhvr>
                                        <p:cTn id="40" dur="500" fill="hold"/>
                                        <p:tgtEl>
                                          <p:spTgt spid="178179">
                                            <p:txEl>
                                              <p:pRg st="3" end="3"/>
                                            </p:txEl>
                                          </p:spTgt>
                                        </p:tgtEl>
                                        <p:attrNameLst>
                                          <p:attrName>ppt_y</p:attrName>
                                        </p:attrNameLst>
                                      </p:cBhvr>
                                      <p:tavLst>
                                        <p:tav tm="0">
                                          <p:val>
                                            <p:strVal val="#ppt_y"/>
                                          </p:val>
                                        </p:tav>
                                        <p:tav tm="100000">
                                          <p:val>
                                            <p:strVal val="#ppt_y"/>
                                          </p:val>
                                        </p:tav>
                                      </p:tavLst>
                                    </p:anim>
                                    <p:anim calcmode="lin" valueType="num">
                                      <p:cBhvr>
                                        <p:cTn id="41" dur="500" fill="hold"/>
                                        <p:tgtEl>
                                          <p:spTgt spid="178179">
                                            <p:txEl>
                                              <p:pRg st="3" end="3"/>
                                            </p:txEl>
                                          </p:spTgt>
                                        </p:tgtEl>
                                        <p:attrNameLst>
                                          <p:attrName>ppt_w</p:attrName>
                                        </p:attrNameLst>
                                      </p:cBhvr>
                                      <p:tavLst>
                                        <p:tav tm="0">
                                          <p:val>
                                            <p:fltVal val="0"/>
                                          </p:val>
                                        </p:tav>
                                        <p:tav tm="100000">
                                          <p:val>
                                            <p:strVal val="#ppt_w"/>
                                          </p:val>
                                        </p:tav>
                                      </p:tavLst>
                                    </p:anim>
                                    <p:anim calcmode="lin" valueType="num">
                                      <p:cBhvr>
                                        <p:cTn id="42" dur="500" fill="hold"/>
                                        <p:tgtEl>
                                          <p:spTgt spid="178179">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17" presetClass="entr" presetSubtype="8" fill="hold" grpId="0" nodeType="clickEffect">
                                  <p:stCondLst>
                                    <p:cond delay="0"/>
                                  </p:stCondLst>
                                  <p:childTnLst>
                                    <p:set>
                                      <p:cBhvr>
                                        <p:cTn id="46" dur="1" fill="hold">
                                          <p:stCondLst>
                                            <p:cond delay="0"/>
                                          </p:stCondLst>
                                        </p:cTn>
                                        <p:tgtEl>
                                          <p:spTgt spid="178179">
                                            <p:txEl>
                                              <p:pRg st="4" end="4"/>
                                            </p:txEl>
                                          </p:spTgt>
                                        </p:tgtEl>
                                        <p:attrNameLst>
                                          <p:attrName>style.visibility</p:attrName>
                                        </p:attrNameLst>
                                      </p:cBhvr>
                                      <p:to>
                                        <p:strVal val="visible"/>
                                      </p:to>
                                    </p:set>
                                    <p:anim calcmode="lin" valueType="num">
                                      <p:cBhvr>
                                        <p:cTn id="47" dur="500" fill="hold"/>
                                        <p:tgtEl>
                                          <p:spTgt spid="178179">
                                            <p:txEl>
                                              <p:pRg st="4" end="4"/>
                                            </p:txEl>
                                          </p:spTgt>
                                        </p:tgtEl>
                                        <p:attrNameLst>
                                          <p:attrName>ppt_x</p:attrName>
                                        </p:attrNameLst>
                                      </p:cBhvr>
                                      <p:tavLst>
                                        <p:tav tm="0">
                                          <p:val>
                                            <p:strVal val="#ppt_x-#ppt_w/2"/>
                                          </p:val>
                                        </p:tav>
                                        <p:tav tm="100000">
                                          <p:val>
                                            <p:strVal val="#ppt_x"/>
                                          </p:val>
                                        </p:tav>
                                      </p:tavLst>
                                    </p:anim>
                                    <p:anim calcmode="lin" valueType="num">
                                      <p:cBhvr>
                                        <p:cTn id="48" dur="500" fill="hold"/>
                                        <p:tgtEl>
                                          <p:spTgt spid="178179">
                                            <p:txEl>
                                              <p:pRg st="4" end="4"/>
                                            </p:txEl>
                                          </p:spTgt>
                                        </p:tgtEl>
                                        <p:attrNameLst>
                                          <p:attrName>ppt_y</p:attrName>
                                        </p:attrNameLst>
                                      </p:cBhvr>
                                      <p:tavLst>
                                        <p:tav tm="0">
                                          <p:val>
                                            <p:strVal val="#ppt_y"/>
                                          </p:val>
                                        </p:tav>
                                        <p:tav tm="100000">
                                          <p:val>
                                            <p:strVal val="#ppt_y"/>
                                          </p:val>
                                        </p:tav>
                                      </p:tavLst>
                                    </p:anim>
                                    <p:anim calcmode="lin" valueType="num">
                                      <p:cBhvr>
                                        <p:cTn id="49" dur="500" fill="hold"/>
                                        <p:tgtEl>
                                          <p:spTgt spid="178179">
                                            <p:txEl>
                                              <p:pRg st="4" end="4"/>
                                            </p:txEl>
                                          </p:spTgt>
                                        </p:tgtEl>
                                        <p:attrNameLst>
                                          <p:attrName>ppt_w</p:attrName>
                                        </p:attrNameLst>
                                      </p:cBhvr>
                                      <p:tavLst>
                                        <p:tav tm="0">
                                          <p:val>
                                            <p:fltVal val="0"/>
                                          </p:val>
                                        </p:tav>
                                        <p:tav tm="100000">
                                          <p:val>
                                            <p:strVal val="#ppt_w"/>
                                          </p:val>
                                        </p:tav>
                                      </p:tavLst>
                                    </p:anim>
                                    <p:anim calcmode="lin" valueType="num">
                                      <p:cBhvr>
                                        <p:cTn id="50" dur="500" fill="hold"/>
                                        <p:tgtEl>
                                          <p:spTgt spid="178179">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17" presetClass="entr" presetSubtype="8" fill="hold" grpId="0" nodeType="clickEffect">
                                  <p:stCondLst>
                                    <p:cond delay="0"/>
                                  </p:stCondLst>
                                  <p:childTnLst>
                                    <p:set>
                                      <p:cBhvr>
                                        <p:cTn id="54" dur="1" fill="hold">
                                          <p:stCondLst>
                                            <p:cond delay="0"/>
                                          </p:stCondLst>
                                        </p:cTn>
                                        <p:tgtEl>
                                          <p:spTgt spid="178179">
                                            <p:txEl>
                                              <p:pRg st="5" end="5"/>
                                            </p:txEl>
                                          </p:spTgt>
                                        </p:tgtEl>
                                        <p:attrNameLst>
                                          <p:attrName>style.visibility</p:attrName>
                                        </p:attrNameLst>
                                      </p:cBhvr>
                                      <p:to>
                                        <p:strVal val="visible"/>
                                      </p:to>
                                    </p:set>
                                    <p:anim calcmode="lin" valueType="num">
                                      <p:cBhvr>
                                        <p:cTn id="55" dur="500" fill="hold"/>
                                        <p:tgtEl>
                                          <p:spTgt spid="178179">
                                            <p:txEl>
                                              <p:pRg st="5" end="5"/>
                                            </p:txEl>
                                          </p:spTgt>
                                        </p:tgtEl>
                                        <p:attrNameLst>
                                          <p:attrName>ppt_x</p:attrName>
                                        </p:attrNameLst>
                                      </p:cBhvr>
                                      <p:tavLst>
                                        <p:tav tm="0">
                                          <p:val>
                                            <p:strVal val="#ppt_x-#ppt_w/2"/>
                                          </p:val>
                                        </p:tav>
                                        <p:tav tm="100000">
                                          <p:val>
                                            <p:strVal val="#ppt_x"/>
                                          </p:val>
                                        </p:tav>
                                      </p:tavLst>
                                    </p:anim>
                                    <p:anim calcmode="lin" valueType="num">
                                      <p:cBhvr>
                                        <p:cTn id="56" dur="500" fill="hold"/>
                                        <p:tgtEl>
                                          <p:spTgt spid="178179">
                                            <p:txEl>
                                              <p:pRg st="5" end="5"/>
                                            </p:txEl>
                                          </p:spTgt>
                                        </p:tgtEl>
                                        <p:attrNameLst>
                                          <p:attrName>ppt_y</p:attrName>
                                        </p:attrNameLst>
                                      </p:cBhvr>
                                      <p:tavLst>
                                        <p:tav tm="0">
                                          <p:val>
                                            <p:strVal val="#ppt_y"/>
                                          </p:val>
                                        </p:tav>
                                        <p:tav tm="100000">
                                          <p:val>
                                            <p:strVal val="#ppt_y"/>
                                          </p:val>
                                        </p:tav>
                                      </p:tavLst>
                                    </p:anim>
                                    <p:anim calcmode="lin" valueType="num">
                                      <p:cBhvr>
                                        <p:cTn id="57" dur="500" fill="hold"/>
                                        <p:tgtEl>
                                          <p:spTgt spid="178179">
                                            <p:txEl>
                                              <p:pRg st="5" end="5"/>
                                            </p:txEl>
                                          </p:spTgt>
                                        </p:tgtEl>
                                        <p:attrNameLst>
                                          <p:attrName>ppt_w</p:attrName>
                                        </p:attrNameLst>
                                      </p:cBhvr>
                                      <p:tavLst>
                                        <p:tav tm="0">
                                          <p:val>
                                            <p:fltVal val="0"/>
                                          </p:val>
                                        </p:tav>
                                        <p:tav tm="100000">
                                          <p:val>
                                            <p:strVal val="#ppt_w"/>
                                          </p:val>
                                        </p:tav>
                                      </p:tavLst>
                                    </p:anim>
                                    <p:anim calcmode="lin" valueType="num">
                                      <p:cBhvr>
                                        <p:cTn id="58" dur="500" fill="hold"/>
                                        <p:tgtEl>
                                          <p:spTgt spid="178179">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178" grpId="0"/>
      <p:bldP spid="178179" grpId="0" build="p" bldLvl="5"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Number Placeholder 3"/>
          <p:cNvSpPr>
            <a:spLocks noGrp="1"/>
          </p:cNvSpPr>
          <p:nvPr>
            <p:ph type="sldNum" sz="quarter" idx="10"/>
          </p:nvPr>
        </p:nvSpPr>
        <p:spPr/>
        <p:txBody>
          <a:bodyPr/>
          <a:lstStyle>
            <a:lvl1pPr algn="ctr" eaLnBrk="0" hangingPunct="0">
              <a:spcBef>
                <a:spcPct val="20000"/>
              </a:spcBef>
              <a:buClr>
                <a:schemeClr val="accent1"/>
              </a:buClr>
              <a:defRPr sz="2800">
                <a:solidFill>
                  <a:schemeClr val="bg1"/>
                </a:solidFill>
                <a:latin typeface="Tahoma" pitchFamily="34" charset="0"/>
              </a:defRPr>
            </a:lvl1pPr>
            <a:lvl2pPr marL="742950" indent="-285750" algn="ctr" eaLnBrk="0" hangingPunct="0">
              <a:spcBef>
                <a:spcPct val="20000"/>
              </a:spcBef>
              <a:buClr>
                <a:schemeClr val="accent1"/>
              </a:buClr>
              <a:defRPr sz="2800">
                <a:solidFill>
                  <a:schemeClr val="bg1"/>
                </a:solidFill>
                <a:latin typeface="Tahoma" pitchFamily="34" charset="0"/>
              </a:defRPr>
            </a:lvl2pPr>
            <a:lvl3pPr marL="1143000" indent="-228600" algn="ctr" eaLnBrk="0" hangingPunct="0">
              <a:spcBef>
                <a:spcPct val="20000"/>
              </a:spcBef>
              <a:buClr>
                <a:schemeClr val="accent1"/>
              </a:buClr>
              <a:defRPr sz="2800">
                <a:solidFill>
                  <a:schemeClr val="bg1"/>
                </a:solidFill>
                <a:latin typeface="Tahoma" pitchFamily="34" charset="0"/>
              </a:defRPr>
            </a:lvl3pPr>
            <a:lvl4pPr marL="1600200" indent="-228600" algn="ctr" eaLnBrk="0" hangingPunct="0">
              <a:spcBef>
                <a:spcPct val="20000"/>
              </a:spcBef>
              <a:buClr>
                <a:schemeClr val="accent1"/>
              </a:buClr>
              <a:defRPr sz="2800">
                <a:solidFill>
                  <a:schemeClr val="bg1"/>
                </a:solidFill>
                <a:latin typeface="Tahoma" pitchFamily="34" charset="0"/>
              </a:defRPr>
            </a:lvl4pPr>
            <a:lvl5pPr marL="2057400" indent="-228600" algn="ctr" eaLnBrk="0" hangingPunct="0">
              <a:spcBef>
                <a:spcPct val="20000"/>
              </a:spcBef>
              <a:buClr>
                <a:schemeClr val="accent1"/>
              </a:buClr>
              <a:defRPr sz="2800">
                <a:solidFill>
                  <a:schemeClr val="bg1"/>
                </a:solidFill>
                <a:latin typeface="Tahoma" pitchFamily="34" charset="0"/>
              </a:defRPr>
            </a:lvl5pPr>
            <a:lvl6pPr marL="2514600" indent="-228600" algn="ctr" eaLnBrk="0" fontAlgn="base" hangingPunct="0">
              <a:spcBef>
                <a:spcPct val="20000"/>
              </a:spcBef>
              <a:spcAft>
                <a:spcPct val="0"/>
              </a:spcAft>
              <a:buClr>
                <a:schemeClr val="accent1"/>
              </a:buClr>
              <a:defRPr sz="2800">
                <a:solidFill>
                  <a:schemeClr val="bg1"/>
                </a:solidFill>
                <a:latin typeface="Tahoma" pitchFamily="34" charset="0"/>
              </a:defRPr>
            </a:lvl6pPr>
            <a:lvl7pPr marL="2971800" indent="-228600" algn="ctr" eaLnBrk="0" fontAlgn="base" hangingPunct="0">
              <a:spcBef>
                <a:spcPct val="20000"/>
              </a:spcBef>
              <a:spcAft>
                <a:spcPct val="0"/>
              </a:spcAft>
              <a:buClr>
                <a:schemeClr val="accent1"/>
              </a:buClr>
              <a:defRPr sz="2800">
                <a:solidFill>
                  <a:schemeClr val="bg1"/>
                </a:solidFill>
                <a:latin typeface="Tahoma" pitchFamily="34" charset="0"/>
              </a:defRPr>
            </a:lvl7pPr>
            <a:lvl8pPr marL="3429000" indent="-228600" algn="ctr" eaLnBrk="0" fontAlgn="base" hangingPunct="0">
              <a:spcBef>
                <a:spcPct val="20000"/>
              </a:spcBef>
              <a:spcAft>
                <a:spcPct val="0"/>
              </a:spcAft>
              <a:buClr>
                <a:schemeClr val="accent1"/>
              </a:buClr>
              <a:defRPr sz="2800">
                <a:solidFill>
                  <a:schemeClr val="bg1"/>
                </a:solidFill>
                <a:latin typeface="Tahoma" pitchFamily="34" charset="0"/>
              </a:defRPr>
            </a:lvl8pPr>
            <a:lvl9pPr marL="3886200" indent="-228600" algn="ctr" eaLnBrk="0" fontAlgn="base" hangingPunct="0">
              <a:spcBef>
                <a:spcPct val="20000"/>
              </a:spcBef>
              <a:spcAft>
                <a:spcPct val="0"/>
              </a:spcAft>
              <a:buClr>
                <a:schemeClr val="accent1"/>
              </a:buClr>
              <a:defRPr sz="2800">
                <a:solidFill>
                  <a:schemeClr val="bg1"/>
                </a:solidFill>
                <a:latin typeface="Tahoma" pitchFamily="34" charset="0"/>
              </a:defRPr>
            </a:lvl9pPr>
          </a:lstStyle>
          <a:p>
            <a:pPr algn="r">
              <a:spcBef>
                <a:spcPct val="0"/>
              </a:spcBef>
              <a:buClrTx/>
              <a:defRPr/>
            </a:pPr>
            <a:fld id="{BEE3CE9C-2084-46A2-B532-7B6A4658CB7F}" type="slidenum">
              <a:rPr lang="en-US" sz="2000" smtClean="0">
                <a:solidFill>
                  <a:schemeClr val="tx1"/>
                </a:solidFill>
                <a:latin typeface="Times New Roman" pitchFamily="18" charset="0"/>
              </a:rPr>
              <a:pPr algn="r">
                <a:spcBef>
                  <a:spcPct val="0"/>
                </a:spcBef>
                <a:buClrTx/>
                <a:defRPr/>
              </a:pPr>
              <a:t>41</a:t>
            </a:fld>
            <a:endParaRPr lang="en-US" sz="2000">
              <a:solidFill>
                <a:schemeClr val="tx1"/>
              </a:solidFill>
              <a:latin typeface="Times New Roman" pitchFamily="18" charset="0"/>
            </a:endParaRPr>
          </a:p>
        </p:txBody>
      </p:sp>
      <p:sp>
        <p:nvSpPr>
          <p:cNvPr id="81923" name="Rectangle 2"/>
          <p:cNvSpPr>
            <a:spLocks noGrp="1" noChangeArrowheads="1"/>
          </p:cNvSpPr>
          <p:nvPr>
            <p:ph type="title"/>
          </p:nvPr>
        </p:nvSpPr>
        <p:spPr/>
        <p:txBody>
          <a:bodyPr vert="horz" lIns="91440" tIns="45720" rIns="91440" bIns="45720" rtlCol="0" anchor="ctr">
            <a:normAutofit/>
          </a:bodyPr>
          <a:lstStyle/>
          <a:p>
            <a:pPr algn="ctr"/>
            <a:r>
              <a:rPr lang="en-US" sz="2800" b="1" dirty="0">
                <a:solidFill>
                  <a:schemeClr val="bg1"/>
                </a:solidFill>
                <a:latin typeface="Arial" panose="020B0604020202020204" pitchFamily="34" charset="0"/>
                <a:cs typeface="Arial" panose="020B0604020202020204" pitchFamily="34" charset="0"/>
              </a:rPr>
              <a:t>Center Tag</a:t>
            </a:r>
          </a:p>
        </p:txBody>
      </p:sp>
      <p:sp>
        <p:nvSpPr>
          <p:cNvPr id="81924" name="Rectangle 3"/>
          <p:cNvSpPr>
            <a:spLocks noGrp="1" noChangeArrowheads="1"/>
          </p:cNvSpPr>
          <p:nvPr>
            <p:ph type="body" idx="1"/>
          </p:nvPr>
        </p:nvSpPr>
        <p:spPr/>
        <p:txBody>
          <a:bodyPr/>
          <a:lstStyle/>
          <a:p>
            <a:pPr eaLnBrk="1" hangingPunct="1">
              <a:lnSpc>
                <a:spcPct val="90000"/>
              </a:lnSpc>
            </a:pPr>
            <a:r>
              <a:rPr lang="en-US" dirty="0">
                <a:solidFill>
                  <a:srgbClr val="0033CC"/>
                </a:solidFill>
              </a:rPr>
              <a:t>Example:</a:t>
            </a:r>
          </a:p>
          <a:p>
            <a:pPr eaLnBrk="1" hangingPunct="1">
              <a:lnSpc>
                <a:spcPct val="90000"/>
              </a:lnSpc>
              <a:buFontTx/>
              <a:buNone/>
            </a:pPr>
            <a:r>
              <a:rPr lang="en-US" sz="2800" b="1" dirty="0">
                <a:solidFill>
                  <a:srgbClr val="0033CC"/>
                </a:solidFill>
              </a:rPr>
              <a:t>&lt;center&gt;</a:t>
            </a:r>
            <a:endParaRPr lang="en-US" sz="2800" dirty="0">
              <a:solidFill>
                <a:srgbClr val="0033CC"/>
              </a:solidFill>
            </a:endParaRPr>
          </a:p>
          <a:p>
            <a:pPr eaLnBrk="1" hangingPunct="1">
              <a:lnSpc>
                <a:spcPct val="90000"/>
              </a:lnSpc>
              <a:buFontTx/>
              <a:buNone/>
            </a:pPr>
            <a:r>
              <a:rPr lang="en-US" sz="2800" dirty="0">
                <a:solidFill>
                  <a:srgbClr val="0033CC"/>
                </a:solidFill>
              </a:rPr>
              <a:t>		&lt;h1&gt;Level 1 header &lt;/h1&gt;</a:t>
            </a:r>
          </a:p>
          <a:p>
            <a:pPr eaLnBrk="1" hangingPunct="1">
              <a:lnSpc>
                <a:spcPct val="90000"/>
              </a:lnSpc>
              <a:buFontTx/>
              <a:buNone/>
            </a:pPr>
            <a:r>
              <a:rPr lang="en-US" sz="2800" dirty="0">
                <a:solidFill>
                  <a:srgbClr val="0033CC"/>
                </a:solidFill>
              </a:rPr>
              <a:t>		&lt;h2&gt;Level 2 header &lt;/h2&gt;</a:t>
            </a:r>
          </a:p>
          <a:p>
            <a:pPr eaLnBrk="1" hangingPunct="1">
              <a:lnSpc>
                <a:spcPct val="90000"/>
              </a:lnSpc>
              <a:buFontTx/>
              <a:buNone/>
            </a:pPr>
            <a:r>
              <a:rPr lang="en-US" sz="2800" dirty="0">
                <a:solidFill>
                  <a:srgbClr val="0033CC"/>
                </a:solidFill>
              </a:rPr>
              <a:t>		&lt;h3&gt;Level 3 header &lt;/h3&gt;</a:t>
            </a:r>
          </a:p>
          <a:p>
            <a:pPr eaLnBrk="1" hangingPunct="1">
              <a:lnSpc>
                <a:spcPct val="90000"/>
              </a:lnSpc>
              <a:buFontTx/>
              <a:buNone/>
            </a:pPr>
            <a:r>
              <a:rPr lang="en-US" sz="2800" b="1" dirty="0">
                <a:solidFill>
                  <a:srgbClr val="0033CC"/>
                </a:solidFill>
              </a:rPr>
              <a:t>&lt;/center&gt;</a:t>
            </a:r>
            <a:endParaRPr lang="en-US" sz="2800" dirty="0">
              <a:solidFill>
                <a:srgbClr val="0033CC"/>
              </a:solidFill>
            </a:endParaRPr>
          </a:p>
          <a:p>
            <a:pPr eaLnBrk="1" hangingPunct="1">
              <a:lnSpc>
                <a:spcPct val="90000"/>
              </a:lnSpc>
              <a:buFontTx/>
              <a:buNone/>
            </a:pPr>
            <a:r>
              <a:rPr lang="en-US" sz="2800" dirty="0">
                <a:solidFill>
                  <a:srgbClr val="0033CC"/>
                </a:solidFill>
              </a:rPr>
              <a:t>&lt;h4&gt;Level 4 header &lt;/h4&gt;</a:t>
            </a:r>
          </a:p>
          <a:p>
            <a:pPr eaLnBrk="1" hangingPunct="1">
              <a:lnSpc>
                <a:spcPct val="90000"/>
              </a:lnSpc>
              <a:buFontTx/>
              <a:buNone/>
            </a:pPr>
            <a:r>
              <a:rPr lang="en-US" sz="2800" dirty="0">
                <a:solidFill>
                  <a:srgbClr val="0033CC"/>
                </a:solidFill>
              </a:rPr>
              <a:t>&lt;h5&gt;Level 5 header &lt;/h5&gt;</a:t>
            </a:r>
          </a:p>
          <a:p>
            <a:pPr eaLnBrk="1" hangingPunct="1">
              <a:lnSpc>
                <a:spcPct val="90000"/>
              </a:lnSpc>
              <a:buFontTx/>
              <a:buNone/>
            </a:pPr>
            <a:r>
              <a:rPr lang="en-US" sz="2800" dirty="0">
                <a:solidFill>
                  <a:srgbClr val="0033CC"/>
                </a:solidFill>
              </a:rPr>
              <a:t>&lt;h6&gt;Level 4 header &lt;/h6&gt;</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Number Placeholder 3"/>
          <p:cNvSpPr>
            <a:spLocks noGrp="1"/>
          </p:cNvSpPr>
          <p:nvPr>
            <p:ph type="sldNum" sz="quarter" idx="10"/>
          </p:nvPr>
        </p:nvSpPr>
        <p:spPr/>
        <p:txBody>
          <a:bodyPr/>
          <a:lstStyle>
            <a:lvl1pPr algn="ctr" eaLnBrk="0" hangingPunct="0">
              <a:spcBef>
                <a:spcPct val="20000"/>
              </a:spcBef>
              <a:buClr>
                <a:schemeClr val="accent1"/>
              </a:buClr>
              <a:defRPr sz="2800">
                <a:solidFill>
                  <a:schemeClr val="bg1"/>
                </a:solidFill>
                <a:latin typeface="Tahoma" pitchFamily="34" charset="0"/>
              </a:defRPr>
            </a:lvl1pPr>
            <a:lvl2pPr marL="742950" indent="-285750" algn="ctr" eaLnBrk="0" hangingPunct="0">
              <a:spcBef>
                <a:spcPct val="20000"/>
              </a:spcBef>
              <a:buClr>
                <a:schemeClr val="accent1"/>
              </a:buClr>
              <a:defRPr sz="2800">
                <a:solidFill>
                  <a:schemeClr val="bg1"/>
                </a:solidFill>
                <a:latin typeface="Tahoma" pitchFamily="34" charset="0"/>
              </a:defRPr>
            </a:lvl2pPr>
            <a:lvl3pPr marL="1143000" indent="-228600" algn="ctr" eaLnBrk="0" hangingPunct="0">
              <a:spcBef>
                <a:spcPct val="20000"/>
              </a:spcBef>
              <a:buClr>
                <a:schemeClr val="accent1"/>
              </a:buClr>
              <a:defRPr sz="2800">
                <a:solidFill>
                  <a:schemeClr val="bg1"/>
                </a:solidFill>
                <a:latin typeface="Tahoma" pitchFamily="34" charset="0"/>
              </a:defRPr>
            </a:lvl3pPr>
            <a:lvl4pPr marL="1600200" indent="-228600" algn="ctr" eaLnBrk="0" hangingPunct="0">
              <a:spcBef>
                <a:spcPct val="20000"/>
              </a:spcBef>
              <a:buClr>
                <a:schemeClr val="accent1"/>
              </a:buClr>
              <a:defRPr sz="2800">
                <a:solidFill>
                  <a:schemeClr val="bg1"/>
                </a:solidFill>
                <a:latin typeface="Tahoma" pitchFamily="34" charset="0"/>
              </a:defRPr>
            </a:lvl4pPr>
            <a:lvl5pPr marL="2057400" indent="-228600" algn="ctr" eaLnBrk="0" hangingPunct="0">
              <a:spcBef>
                <a:spcPct val="20000"/>
              </a:spcBef>
              <a:buClr>
                <a:schemeClr val="accent1"/>
              </a:buClr>
              <a:defRPr sz="2800">
                <a:solidFill>
                  <a:schemeClr val="bg1"/>
                </a:solidFill>
                <a:latin typeface="Tahoma" pitchFamily="34" charset="0"/>
              </a:defRPr>
            </a:lvl5pPr>
            <a:lvl6pPr marL="2514600" indent="-228600" algn="ctr" eaLnBrk="0" fontAlgn="base" hangingPunct="0">
              <a:spcBef>
                <a:spcPct val="20000"/>
              </a:spcBef>
              <a:spcAft>
                <a:spcPct val="0"/>
              </a:spcAft>
              <a:buClr>
                <a:schemeClr val="accent1"/>
              </a:buClr>
              <a:defRPr sz="2800">
                <a:solidFill>
                  <a:schemeClr val="bg1"/>
                </a:solidFill>
                <a:latin typeface="Tahoma" pitchFamily="34" charset="0"/>
              </a:defRPr>
            </a:lvl6pPr>
            <a:lvl7pPr marL="2971800" indent="-228600" algn="ctr" eaLnBrk="0" fontAlgn="base" hangingPunct="0">
              <a:spcBef>
                <a:spcPct val="20000"/>
              </a:spcBef>
              <a:spcAft>
                <a:spcPct val="0"/>
              </a:spcAft>
              <a:buClr>
                <a:schemeClr val="accent1"/>
              </a:buClr>
              <a:defRPr sz="2800">
                <a:solidFill>
                  <a:schemeClr val="bg1"/>
                </a:solidFill>
                <a:latin typeface="Tahoma" pitchFamily="34" charset="0"/>
              </a:defRPr>
            </a:lvl7pPr>
            <a:lvl8pPr marL="3429000" indent="-228600" algn="ctr" eaLnBrk="0" fontAlgn="base" hangingPunct="0">
              <a:spcBef>
                <a:spcPct val="20000"/>
              </a:spcBef>
              <a:spcAft>
                <a:spcPct val="0"/>
              </a:spcAft>
              <a:buClr>
                <a:schemeClr val="accent1"/>
              </a:buClr>
              <a:defRPr sz="2800">
                <a:solidFill>
                  <a:schemeClr val="bg1"/>
                </a:solidFill>
                <a:latin typeface="Tahoma" pitchFamily="34" charset="0"/>
              </a:defRPr>
            </a:lvl8pPr>
            <a:lvl9pPr marL="3886200" indent="-228600" algn="ctr" eaLnBrk="0" fontAlgn="base" hangingPunct="0">
              <a:spcBef>
                <a:spcPct val="20000"/>
              </a:spcBef>
              <a:spcAft>
                <a:spcPct val="0"/>
              </a:spcAft>
              <a:buClr>
                <a:schemeClr val="accent1"/>
              </a:buClr>
              <a:defRPr sz="2800">
                <a:solidFill>
                  <a:schemeClr val="bg1"/>
                </a:solidFill>
                <a:latin typeface="Tahoma" pitchFamily="34" charset="0"/>
              </a:defRPr>
            </a:lvl9pPr>
          </a:lstStyle>
          <a:p>
            <a:pPr algn="r">
              <a:spcBef>
                <a:spcPct val="0"/>
              </a:spcBef>
              <a:buClrTx/>
              <a:defRPr/>
            </a:pPr>
            <a:fld id="{F199A8DD-5D95-45C5-A1B0-2A8A872FE85D}" type="slidenum">
              <a:rPr lang="en-US" sz="2000" smtClean="0">
                <a:solidFill>
                  <a:schemeClr val="tx1"/>
                </a:solidFill>
                <a:latin typeface="Times New Roman" pitchFamily="18" charset="0"/>
              </a:rPr>
              <a:pPr algn="r">
                <a:spcBef>
                  <a:spcPct val="0"/>
                </a:spcBef>
                <a:buClrTx/>
                <a:defRPr/>
              </a:pPr>
              <a:t>42</a:t>
            </a:fld>
            <a:endParaRPr lang="en-US" sz="2000">
              <a:solidFill>
                <a:schemeClr val="tx1"/>
              </a:solidFill>
              <a:latin typeface="Times New Roman" pitchFamily="18" charset="0"/>
            </a:endParaRPr>
          </a:p>
        </p:txBody>
      </p:sp>
      <p:sp>
        <p:nvSpPr>
          <p:cNvPr id="82947" name="Rectangle 2"/>
          <p:cNvSpPr>
            <a:spLocks noGrp="1" noChangeArrowheads="1"/>
          </p:cNvSpPr>
          <p:nvPr>
            <p:ph type="title"/>
          </p:nvPr>
        </p:nvSpPr>
        <p:spPr/>
        <p:txBody>
          <a:bodyPr vert="horz" lIns="91440" tIns="45720" rIns="91440" bIns="45720" rtlCol="0" anchor="ctr">
            <a:normAutofit/>
          </a:bodyPr>
          <a:lstStyle/>
          <a:p>
            <a:pPr algn="ctr"/>
            <a:r>
              <a:rPr lang="en-US" sz="2800" b="1" dirty="0">
                <a:solidFill>
                  <a:schemeClr val="bg1"/>
                </a:solidFill>
                <a:latin typeface="Arial" panose="020B0604020202020204" pitchFamily="34" charset="0"/>
                <a:cs typeface="Arial" panose="020B0604020202020204" pitchFamily="34" charset="0"/>
              </a:rPr>
              <a:t>Center Tag</a:t>
            </a:r>
          </a:p>
        </p:txBody>
      </p:sp>
      <p:sp>
        <p:nvSpPr>
          <p:cNvPr id="82948" name="Rectangle 3"/>
          <p:cNvSpPr>
            <a:spLocks noGrp="1" noChangeArrowheads="1"/>
          </p:cNvSpPr>
          <p:nvPr>
            <p:ph type="body" idx="1"/>
          </p:nvPr>
        </p:nvSpPr>
        <p:spPr/>
        <p:txBody>
          <a:bodyPr/>
          <a:lstStyle/>
          <a:p>
            <a:pPr eaLnBrk="1" hangingPunct="1"/>
            <a:r>
              <a:rPr lang="en-US" dirty="0"/>
              <a:t>Displays:</a:t>
            </a:r>
          </a:p>
          <a:p>
            <a:pPr eaLnBrk="1" hangingPunct="1"/>
            <a:endParaRPr lang="en-US" dirty="0">
              <a:solidFill>
                <a:srgbClr val="0033CC"/>
              </a:solidFill>
            </a:endParaRPr>
          </a:p>
          <a:p>
            <a:pPr lvl="1" algn="ctr" eaLnBrk="1" hangingPunct="1">
              <a:buFontTx/>
              <a:buNone/>
            </a:pPr>
            <a:r>
              <a:rPr lang="en-US" sz="3600" dirty="0">
                <a:solidFill>
                  <a:srgbClr val="0033CC"/>
                </a:solidFill>
              </a:rPr>
              <a:t>Level 1 header</a:t>
            </a:r>
            <a:endParaRPr lang="en-US" dirty="0">
              <a:solidFill>
                <a:srgbClr val="0033CC"/>
              </a:solidFill>
            </a:endParaRPr>
          </a:p>
          <a:p>
            <a:pPr lvl="1" algn="ctr" eaLnBrk="1" hangingPunct="1">
              <a:buFontTx/>
              <a:buNone/>
            </a:pPr>
            <a:r>
              <a:rPr lang="en-US" sz="3200" dirty="0">
                <a:solidFill>
                  <a:srgbClr val="0033CC"/>
                </a:solidFill>
              </a:rPr>
              <a:t>Level 2 header</a:t>
            </a:r>
            <a:endParaRPr lang="en-US" dirty="0">
              <a:solidFill>
                <a:srgbClr val="0033CC"/>
              </a:solidFill>
            </a:endParaRPr>
          </a:p>
          <a:p>
            <a:pPr lvl="1" algn="ctr" eaLnBrk="1" hangingPunct="1">
              <a:buFontTx/>
              <a:buNone/>
            </a:pPr>
            <a:r>
              <a:rPr lang="en-US" dirty="0">
                <a:solidFill>
                  <a:srgbClr val="0033CC"/>
                </a:solidFill>
              </a:rPr>
              <a:t>Level 3 header</a:t>
            </a:r>
          </a:p>
          <a:p>
            <a:pPr lvl="1" eaLnBrk="1" hangingPunct="1">
              <a:buFontTx/>
              <a:buNone/>
            </a:pPr>
            <a:r>
              <a:rPr lang="en-US" sz="2400" dirty="0">
                <a:solidFill>
                  <a:srgbClr val="0033CC"/>
                </a:solidFill>
              </a:rPr>
              <a:t>Level 4 header</a:t>
            </a:r>
            <a:endParaRPr lang="en-US" dirty="0">
              <a:solidFill>
                <a:srgbClr val="0033CC"/>
              </a:solidFill>
            </a:endParaRPr>
          </a:p>
          <a:p>
            <a:pPr lvl="1" eaLnBrk="1" hangingPunct="1">
              <a:buFontTx/>
              <a:buNone/>
            </a:pPr>
            <a:r>
              <a:rPr lang="en-US" sz="2000" dirty="0">
                <a:solidFill>
                  <a:srgbClr val="0033CC"/>
                </a:solidFill>
              </a:rPr>
              <a:t>Level 5 header</a:t>
            </a:r>
            <a:endParaRPr lang="en-US" dirty="0">
              <a:solidFill>
                <a:srgbClr val="0033CC"/>
              </a:solidFill>
            </a:endParaRPr>
          </a:p>
          <a:p>
            <a:pPr lvl="1" eaLnBrk="1" hangingPunct="1">
              <a:buFontTx/>
              <a:buNone/>
            </a:pPr>
            <a:r>
              <a:rPr lang="en-US" sz="1600" dirty="0">
                <a:solidFill>
                  <a:srgbClr val="0033CC"/>
                </a:solidFill>
              </a:rPr>
              <a:t>Level 6 header</a:t>
            </a:r>
            <a:endParaRPr lang="en-US" dirty="0">
              <a:solidFill>
                <a:srgbClr val="0033CC"/>
              </a:solidFill>
            </a:endParaRPr>
          </a:p>
          <a:p>
            <a:pPr eaLnBrk="1" hangingPunct="1"/>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22" name="Slide Number Placeholder 3"/>
          <p:cNvSpPr>
            <a:spLocks noGrp="1"/>
          </p:cNvSpPr>
          <p:nvPr>
            <p:ph type="sldNum" sz="quarter" idx="10"/>
          </p:nvPr>
        </p:nvSpPr>
        <p:spPr/>
        <p:txBody>
          <a:bodyPr/>
          <a:lstStyle>
            <a:lvl1pPr algn="ctr" eaLnBrk="0" hangingPunct="0">
              <a:spcBef>
                <a:spcPct val="20000"/>
              </a:spcBef>
              <a:buClr>
                <a:schemeClr val="accent1"/>
              </a:buClr>
              <a:defRPr sz="2800">
                <a:solidFill>
                  <a:schemeClr val="bg1"/>
                </a:solidFill>
                <a:latin typeface="Tahoma" pitchFamily="34" charset="0"/>
              </a:defRPr>
            </a:lvl1pPr>
            <a:lvl2pPr marL="742950" indent="-285750" algn="ctr" eaLnBrk="0" hangingPunct="0">
              <a:spcBef>
                <a:spcPct val="20000"/>
              </a:spcBef>
              <a:buClr>
                <a:schemeClr val="accent1"/>
              </a:buClr>
              <a:defRPr sz="2800">
                <a:solidFill>
                  <a:schemeClr val="bg1"/>
                </a:solidFill>
                <a:latin typeface="Tahoma" pitchFamily="34" charset="0"/>
              </a:defRPr>
            </a:lvl2pPr>
            <a:lvl3pPr marL="1143000" indent="-228600" algn="ctr" eaLnBrk="0" hangingPunct="0">
              <a:spcBef>
                <a:spcPct val="20000"/>
              </a:spcBef>
              <a:buClr>
                <a:schemeClr val="accent1"/>
              </a:buClr>
              <a:defRPr sz="2800">
                <a:solidFill>
                  <a:schemeClr val="bg1"/>
                </a:solidFill>
                <a:latin typeface="Tahoma" pitchFamily="34" charset="0"/>
              </a:defRPr>
            </a:lvl3pPr>
            <a:lvl4pPr marL="1600200" indent="-228600" algn="ctr" eaLnBrk="0" hangingPunct="0">
              <a:spcBef>
                <a:spcPct val="20000"/>
              </a:spcBef>
              <a:buClr>
                <a:schemeClr val="accent1"/>
              </a:buClr>
              <a:defRPr sz="2800">
                <a:solidFill>
                  <a:schemeClr val="bg1"/>
                </a:solidFill>
                <a:latin typeface="Tahoma" pitchFamily="34" charset="0"/>
              </a:defRPr>
            </a:lvl4pPr>
            <a:lvl5pPr marL="2057400" indent="-228600" algn="ctr" eaLnBrk="0" hangingPunct="0">
              <a:spcBef>
                <a:spcPct val="20000"/>
              </a:spcBef>
              <a:buClr>
                <a:schemeClr val="accent1"/>
              </a:buClr>
              <a:defRPr sz="2800">
                <a:solidFill>
                  <a:schemeClr val="bg1"/>
                </a:solidFill>
                <a:latin typeface="Tahoma" pitchFamily="34" charset="0"/>
              </a:defRPr>
            </a:lvl5pPr>
            <a:lvl6pPr marL="2514600" indent="-228600" algn="ctr" eaLnBrk="0" fontAlgn="base" hangingPunct="0">
              <a:spcBef>
                <a:spcPct val="20000"/>
              </a:spcBef>
              <a:spcAft>
                <a:spcPct val="0"/>
              </a:spcAft>
              <a:buClr>
                <a:schemeClr val="accent1"/>
              </a:buClr>
              <a:defRPr sz="2800">
                <a:solidFill>
                  <a:schemeClr val="bg1"/>
                </a:solidFill>
                <a:latin typeface="Tahoma" pitchFamily="34" charset="0"/>
              </a:defRPr>
            </a:lvl6pPr>
            <a:lvl7pPr marL="2971800" indent="-228600" algn="ctr" eaLnBrk="0" fontAlgn="base" hangingPunct="0">
              <a:spcBef>
                <a:spcPct val="20000"/>
              </a:spcBef>
              <a:spcAft>
                <a:spcPct val="0"/>
              </a:spcAft>
              <a:buClr>
                <a:schemeClr val="accent1"/>
              </a:buClr>
              <a:defRPr sz="2800">
                <a:solidFill>
                  <a:schemeClr val="bg1"/>
                </a:solidFill>
                <a:latin typeface="Tahoma" pitchFamily="34" charset="0"/>
              </a:defRPr>
            </a:lvl7pPr>
            <a:lvl8pPr marL="3429000" indent="-228600" algn="ctr" eaLnBrk="0" fontAlgn="base" hangingPunct="0">
              <a:spcBef>
                <a:spcPct val="20000"/>
              </a:spcBef>
              <a:spcAft>
                <a:spcPct val="0"/>
              </a:spcAft>
              <a:buClr>
                <a:schemeClr val="accent1"/>
              </a:buClr>
              <a:defRPr sz="2800">
                <a:solidFill>
                  <a:schemeClr val="bg1"/>
                </a:solidFill>
                <a:latin typeface="Tahoma" pitchFamily="34" charset="0"/>
              </a:defRPr>
            </a:lvl8pPr>
            <a:lvl9pPr marL="3886200" indent="-228600" algn="ctr" eaLnBrk="0" fontAlgn="base" hangingPunct="0">
              <a:spcBef>
                <a:spcPct val="20000"/>
              </a:spcBef>
              <a:spcAft>
                <a:spcPct val="0"/>
              </a:spcAft>
              <a:buClr>
                <a:schemeClr val="accent1"/>
              </a:buClr>
              <a:defRPr sz="2800">
                <a:solidFill>
                  <a:schemeClr val="bg1"/>
                </a:solidFill>
                <a:latin typeface="Tahoma" pitchFamily="34" charset="0"/>
              </a:defRPr>
            </a:lvl9pPr>
          </a:lstStyle>
          <a:p>
            <a:pPr algn="r">
              <a:spcBef>
                <a:spcPct val="0"/>
              </a:spcBef>
              <a:buClrTx/>
              <a:defRPr/>
            </a:pPr>
            <a:fld id="{842005C2-EA2D-4627-9B62-87C528400028}" type="slidenum">
              <a:rPr lang="en-US" sz="2000" smtClean="0">
                <a:solidFill>
                  <a:schemeClr val="tx1"/>
                </a:solidFill>
                <a:latin typeface="Times New Roman" pitchFamily="18" charset="0"/>
              </a:rPr>
              <a:pPr algn="r">
                <a:spcBef>
                  <a:spcPct val="0"/>
                </a:spcBef>
                <a:buClrTx/>
                <a:defRPr/>
              </a:pPr>
              <a:t>43</a:t>
            </a:fld>
            <a:endParaRPr lang="en-US" sz="2000">
              <a:solidFill>
                <a:schemeClr val="tx1"/>
              </a:solidFill>
              <a:latin typeface="Times New Roman" pitchFamily="18" charset="0"/>
            </a:endParaRPr>
          </a:p>
        </p:txBody>
      </p:sp>
      <p:sp>
        <p:nvSpPr>
          <p:cNvPr id="182274" name="Rectangle 2"/>
          <p:cNvSpPr>
            <a:spLocks noGrp="1" noChangeArrowheads="1"/>
          </p:cNvSpPr>
          <p:nvPr>
            <p:ph type="title"/>
          </p:nvPr>
        </p:nvSpPr>
        <p:spPr/>
        <p:txBody>
          <a:bodyPr vert="horz" lIns="91440" tIns="45720" rIns="91440" bIns="45720" rtlCol="0" anchor="ctr">
            <a:normAutofit/>
          </a:bodyPr>
          <a:lstStyle/>
          <a:p>
            <a:pPr algn="ctr"/>
            <a:r>
              <a:rPr lang="en-US" sz="2800" b="1" dirty="0">
                <a:solidFill>
                  <a:schemeClr val="bg1"/>
                </a:solidFill>
                <a:latin typeface="Arial" panose="020B0604020202020204" pitchFamily="34" charset="0"/>
                <a:cs typeface="Arial" panose="020B0604020202020204" pitchFamily="34" charset="0"/>
              </a:rPr>
              <a:t>Align Attribute</a:t>
            </a:r>
          </a:p>
        </p:txBody>
      </p:sp>
      <p:sp>
        <p:nvSpPr>
          <p:cNvPr id="182275" name="Rectangle 3"/>
          <p:cNvSpPr>
            <a:spLocks noGrp="1" noChangeArrowheads="1"/>
          </p:cNvSpPr>
          <p:nvPr>
            <p:ph type="body" idx="1"/>
          </p:nvPr>
        </p:nvSpPr>
        <p:spPr/>
        <p:txBody>
          <a:bodyPr/>
          <a:lstStyle/>
          <a:p>
            <a:pPr eaLnBrk="1" hangingPunct="1">
              <a:lnSpc>
                <a:spcPct val="90000"/>
              </a:lnSpc>
              <a:buFontTx/>
              <a:buNone/>
            </a:pPr>
            <a:r>
              <a:rPr lang="en-US" sz="2800" dirty="0">
                <a:solidFill>
                  <a:srgbClr val="C00000"/>
                </a:solidFill>
              </a:rPr>
              <a:t>align = </a:t>
            </a:r>
            <a:r>
              <a:rPr lang="en-US" sz="2800" dirty="0">
                <a:solidFill>
                  <a:srgbClr val="C00000"/>
                </a:solidFill>
                <a:cs typeface="Tahoma" pitchFamily="34" charset="0"/>
              </a:rPr>
              <a:t>"</a:t>
            </a:r>
            <a:r>
              <a:rPr lang="en-US" sz="2800" dirty="0">
                <a:solidFill>
                  <a:srgbClr val="C00000"/>
                </a:solidFill>
              </a:rPr>
              <a:t>center</a:t>
            </a:r>
            <a:r>
              <a:rPr lang="en-US" sz="2800" dirty="0">
                <a:solidFill>
                  <a:srgbClr val="C00000"/>
                </a:solidFill>
                <a:cs typeface="Tahoma" pitchFamily="34" charset="0"/>
              </a:rPr>
              <a:t>"</a:t>
            </a:r>
            <a:r>
              <a:rPr lang="en-US" sz="2800" dirty="0">
                <a:solidFill>
                  <a:srgbClr val="C00000"/>
                </a:solidFill>
              </a:rPr>
              <a:t>/</a:t>
            </a:r>
            <a:r>
              <a:rPr lang="en-US" sz="2800" dirty="0">
                <a:solidFill>
                  <a:srgbClr val="C00000"/>
                </a:solidFill>
                <a:cs typeface="Tahoma" pitchFamily="34" charset="0"/>
              </a:rPr>
              <a:t>"</a:t>
            </a:r>
            <a:r>
              <a:rPr lang="en-US" sz="2800" dirty="0">
                <a:solidFill>
                  <a:srgbClr val="C00000"/>
                </a:solidFill>
              </a:rPr>
              <a:t>left</a:t>
            </a:r>
            <a:r>
              <a:rPr lang="en-US" sz="2800" dirty="0">
                <a:solidFill>
                  <a:srgbClr val="C00000"/>
                </a:solidFill>
                <a:cs typeface="Tahoma" pitchFamily="34" charset="0"/>
              </a:rPr>
              <a:t>"</a:t>
            </a:r>
            <a:r>
              <a:rPr lang="en-US" sz="2800" dirty="0">
                <a:solidFill>
                  <a:srgbClr val="C00000"/>
                </a:solidFill>
              </a:rPr>
              <a:t>/</a:t>
            </a:r>
            <a:r>
              <a:rPr lang="en-US" sz="2800" dirty="0">
                <a:solidFill>
                  <a:srgbClr val="C00000"/>
                </a:solidFill>
                <a:cs typeface="Tahoma" pitchFamily="34" charset="0"/>
              </a:rPr>
              <a:t>"</a:t>
            </a:r>
            <a:r>
              <a:rPr lang="en-US" sz="2800" dirty="0">
                <a:solidFill>
                  <a:srgbClr val="C00000"/>
                </a:solidFill>
              </a:rPr>
              <a:t>right</a:t>
            </a:r>
            <a:r>
              <a:rPr lang="en-US" sz="2800" dirty="0">
                <a:solidFill>
                  <a:srgbClr val="C00000"/>
                </a:solidFill>
                <a:cs typeface="Tahoma" pitchFamily="34" charset="0"/>
              </a:rPr>
              <a:t>"</a:t>
            </a:r>
            <a:r>
              <a:rPr lang="en-US" sz="2800" dirty="0">
                <a:solidFill>
                  <a:srgbClr val="C00000"/>
                </a:solidFill>
              </a:rPr>
              <a:t>/</a:t>
            </a:r>
            <a:r>
              <a:rPr lang="en-US" sz="2800" dirty="0">
                <a:solidFill>
                  <a:srgbClr val="C00000"/>
                </a:solidFill>
                <a:cs typeface="Tahoma" pitchFamily="34" charset="0"/>
              </a:rPr>
              <a:t>"</a:t>
            </a:r>
            <a:r>
              <a:rPr lang="en-US" sz="2800" dirty="0">
                <a:solidFill>
                  <a:srgbClr val="C00000"/>
                </a:solidFill>
              </a:rPr>
              <a:t>justify</a:t>
            </a:r>
            <a:r>
              <a:rPr lang="en-US" sz="2800" dirty="0">
                <a:solidFill>
                  <a:srgbClr val="C00000"/>
                </a:solidFill>
                <a:cs typeface="Tahoma" pitchFamily="34" charset="0"/>
              </a:rPr>
              <a:t>"</a:t>
            </a:r>
            <a:endParaRPr lang="en-US" sz="2800" dirty="0">
              <a:solidFill>
                <a:srgbClr val="C00000"/>
              </a:solidFill>
            </a:endParaRPr>
          </a:p>
          <a:p>
            <a:pPr eaLnBrk="1" hangingPunct="1">
              <a:lnSpc>
                <a:spcPct val="90000"/>
              </a:lnSpc>
            </a:pPr>
            <a:r>
              <a:rPr lang="en-US" sz="2800" dirty="0">
                <a:solidFill>
                  <a:srgbClr val="0033CC"/>
                </a:solidFill>
              </a:rPr>
              <a:t>An </a:t>
            </a:r>
            <a:r>
              <a:rPr lang="en-US" sz="2800" i="1" dirty="0">
                <a:solidFill>
                  <a:srgbClr val="0033CC"/>
                </a:solidFill>
              </a:rPr>
              <a:t>attribute</a:t>
            </a:r>
            <a:r>
              <a:rPr lang="en-US" sz="2800" dirty="0">
                <a:solidFill>
                  <a:srgbClr val="0033CC"/>
                </a:solidFill>
              </a:rPr>
              <a:t>, not a </a:t>
            </a:r>
            <a:r>
              <a:rPr lang="en-US" sz="2800" i="1" dirty="0">
                <a:solidFill>
                  <a:srgbClr val="0033CC"/>
                </a:solidFill>
              </a:rPr>
              <a:t>tag</a:t>
            </a:r>
            <a:r>
              <a:rPr lang="en-US" sz="2800" dirty="0">
                <a:solidFill>
                  <a:srgbClr val="0033CC"/>
                </a:solidFill>
              </a:rPr>
              <a:t>, so embedded within another tag, such as an &lt;h1&gt; tag. </a:t>
            </a:r>
          </a:p>
          <a:p>
            <a:pPr eaLnBrk="1" hangingPunct="1">
              <a:lnSpc>
                <a:spcPct val="90000"/>
              </a:lnSpc>
            </a:pPr>
            <a:r>
              <a:rPr lang="en-US" sz="2800" dirty="0">
                <a:solidFill>
                  <a:srgbClr val="0033CC"/>
                </a:solidFill>
              </a:rPr>
              <a:t>Used to align a single element such as a header or a paragraph.</a:t>
            </a:r>
          </a:p>
          <a:p>
            <a:pPr eaLnBrk="1" hangingPunct="1">
              <a:lnSpc>
                <a:spcPct val="90000"/>
              </a:lnSpc>
            </a:pPr>
            <a:r>
              <a:rPr lang="en-US" sz="2800" dirty="0">
                <a:solidFill>
                  <a:srgbClr val="C00000"/>
                </a:solidFill>
              </a:rPr>
              <a:t>align = </a:t>
            </a:r>
            <a:r>
              <a:rPr lang="en-US" sz="2800" dirty="0">
                <a:solidFill>
                  <a:srgbClr val="C00000"/>
                </a:solidFill>
                <a:cs typeface="Tahoma" pitchFamily="34" charset="0"/>
              </a:rPr>
              <a:t>"</a:t>
            </a:r>
            <a:r>
              <a:rPr lang="en-US" sz="2800" dirty="0">
                <a:solidFill>
                  <a:srgbClr val="C00000"/>
                </a:solidFill>
              </a:rPr>
              <a:t>center</a:t>
            </a:r>
            <a:r>
              <a:rPr lang="en-US" sz="2800" dirty="0">
                <a:solidFill>
                  <a:srgbClr val="C00000"/>
                </a:solidFill>
                <a:cs typeface="Tahoma" pitchFamily="34" charset="0"/>
              </a:rPr>
              <a:t>"</a:t>
            </a:r>
            <a:r>
              <a:rPr lang="en-US" sz="2800" dirty="0">
                <a:solidFill>
                  <a:srgbClr val="C00000"/>
                </a:solidFill>
              </a:rPr>
              <a:t> </a:t>
            </a:r>
            <a:r>
              <a:rPr lang="en-US" sz="2800" dirty="0"/>
              <a:t>works the same as </a:t>
            </a:r>
            <a:r>
              <a:rPr lang="en-US" sz="2800" dirty="0">
                <a:solidFill>
                  <a:srgbClr val="C00000"/>
                </a:solidFill>
              </a:rPr>
              <a:t>&lt;center&gt;...&lt;/center&gt;</a:t>
            </a:r>
            <a:r>
              <a:rPr lang="en-US" sz="2800" dirty="0"/>
              <a:t> </a:t>
            </a:r>
            <a:r>
              <a:rPr lang="en-US" sz="2800" dirty="0">
                <a:solidFill>
                  <a:srgbClr val="0033CC"/>
                </a:solidFill>
              </a:rPr>
              <a:t>except &lt;</a:t>
            </a:r>
            <a:r>
              <a:rPr lang="en-US" sz="2800" b="1" dirty="0">
                <a:solidFill>
                  <a:srgbClr val="C00000"/>
                </a:solidFill>
              </a:rPr>
              <a:t>center</a:t>
            </a:r>
            <a:r>
              <a:rPr lang="en-US" sz="2800" dirty="0">
                <a:solidFill>
                  <a:srgbClr val="0033CC"/>
                </a:solidFill>
              </a:rPr>
              <a:t>&gt; is used to enclose multiple tags all at once. </a:t>
            </a:r>
          </a:p>
          <a:p>
            <a:pPr eaLnBrk="1" hangingPunct="1">
              <a:lnSpc>
                <a:spcPct val="90000"/>
              </a:lnSpc>
            </a:pPr>
            <a:r>
              <a:rPr lang="en-US" sz="2800" dirty="0">
                <a:solidFill>
                  <a:srgbClr val="0033CC"/>
                </a:solidFill>
              </a:rPr>
              <a:t>Deprecated in favor of CSS. </a:t>
            </a:r>
          </a:p>
          <a:p>
            <a:pPr eaLnBrk="1" hangingPunct="1">
              <a:lnSpc>
                <a:spcPct val="90000"/>
              </a:lnSpc>
              <a:buFontTx/>
              <a:buNone/>
            </a:pP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2" fill="hold" grpId="0" nodeType="afterEffect">
                                  <p:stCondLst>
                                    <p:cond delay="0"/>
                                  </p:stCondLst>
                                  <p:childTnLst>
                                    <p:set>
                                      <p:cBhvr>
                                        <p:cTn id="6" dur="1" fill="hold">
                                          <p:stCondLst>
                                            <p:cond delay="0"/>
                                          </p:stCondLst>
                                        </p:cTn>
                                        <p:tgtEl>
                                          <p:spTgt spid="182274"/>
                                        </p:tgtEl>
                                        <p:attrNameLst>
                                          <p:attrName>style.visibility</p:attrName>
                                        </p:attrNameLst>
                                      </p:cBhvr>
                                      <p:to>
                                        <p:strVal val="visible"/>
                                      </p:to>
                                    </p:set>
                                    <p:anim calcmode="lin" valueType="num">
                                      <p:cBhvr>
                                        <p:cTn id="7" dur="500" fill="hold"/>
                                        <p:tgtEl>
                                          <p:spTgt spid="182274"/>
                                        </p:tgtEl>
                                        <p:attrNameLst>
                                          <p:attrName>ppt_x</p:attrName>
                                        </p:attrNameLst>
                                      </p:cBhvr>
                                      <p:tavLst>
                                        <p:tav tm="0">
                                          <p:val>
                                            <p:strVal val="#ppt_x+#ppt_w/2"/>
                                          </p:val>
                                        </p:tav>
                                        <p:tav tm="100000">
                                          <p:val>
                                            <p:strVal val="#ppt_x"/>
                                          </p:val>
                                        </p:tav>
                                      </p:tavLst>
                                    </p:anim>
                                    <p:anim calcmode="lin" valueType="num">
                                      <p:cBhvr>
                                        <p:cTn id="8" dur="500" fill="hold"/>
                                        <p:tgtEl>
                                          <p:spTgt spid="182274"/>
                                        </p:tgtEl>
                                        <p:attrNameLst>
                                          <p:attrName>ppt_y</p:attrName>
                                        </p:attrNameLst>
                                      </p:cBhvr>
                                      <p:tavLst>
                                        <p:tav tm="0">
                                          <p:val>
                                            <p:strVal val="#ppt_y"/>
                                          </p:val>
                                        </p:tav>
                                        <p:tav tm="100000">
                                          <p:val>
                                            <p:strVal val="#ppt_y"/>
                                          </p:val>
                                        </p:tav>
                                      </p:tavLst>
                                    </p:anim>
                                    <p:anim calcmode="lin" valueType="num">
                                      <p:cBhvr>
                                        <p:cTn id="9" dur="500" fill="hold"/>
                                        <p:tgtEl>
                                          <p:spTgt spid="182274"/>
                                        </p:tgtEl>
                                        <p:attrNameLst>
                                          <p:attrName>ppt_w</p:attrName>
                                        </p:attrNameLst>
                                      </p:cBhvr>
                                      <p:tavLst>
                                        <p:tav tm="0">
                                          <p:val>
                                            <p:fltVal val="0"/>
                                          </p:val>
                                        </p:tav>
                                        <p:tav tm="100000">
                                          <p:val>
                                            <p:strVal val="#ppt_w"/>
                                          </p:val>
                                        </p:tav>
                                      </p:tavLst>
                                    </p:anim>
                                    <p:anim calcmode="lin" valueType="num">
                                      <p:cBhvr>
                                        <p:cTn id="10" dur="500" fill="hold"/>
                                        <p:tgtEl>
                                          <p:spTgt spid="182274"/>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projctor.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17" presetClass="entr" presetSubtype="8" fill="hold" grpId="0" nodeType="clickEffect">
                                  <p:stCondLst>
                                    <p:cond delay="0"/>
                                  </p:stCondLst>
                                  <p:childTnLst>
                                    <p:set>
                                      <p:cBhvr>
                                        <p:cTn id="14" dur="1" fill="hold">
                                          <p:stCondLst>
                                            <p:cond delay="0"/>
                                          </p:stCondLst>
                                        </p:cTn>
                                        <p:tgtEl>
                                          <p:spTgt spid="182275">
                                            <p:txEl>
                                              <p:pRg st="0" end="0"/>
                                            </p:txEl>
                                          </p:spTgt>
                                        </p:tgtEl>
                                        <p:attrNameLst>
                                          <p:attrName>style.visibility</p:attrName>
                                        </p:attrNameLst>
                                      </p:cBhvr>
                                      <p:to>
                                        <p:strVal val="visible"/>
                                      </p:to>
                                    </p:set>
                                    <p:anim calcmode="lin" valueType="num">
                                      <p:cBhvr>
                                        <p:cTn id="15" dur="500" fill="hold"/>
                                        <p:tgtEl>
                                          <p:spTgt spid="182275">
                                            <p:txEl>
                                              <p:pRg st="0" end="0"/>
                                            </p:txEl>
                                          </p:spTgt>
                                        </p:tgtEl>
                                        <p:attrNameLst>
                                          <p:attrName>ppt_x</p:attrName>
                                        </p:attrNameLst>
                                      </p:cBhvr>
                                      <p:tavLst>
                                        <p:tav tm="0">
                                          <p:val>
                                            <p:strVal val="#ppt_x-#ppt_w/2"/>
                                          </p:val>
                                        </p:tav>
                                        <p:tav tm="100000">
                                          <p:val>
                                            <p:strVal val="#ppt_x"/>
                                          </p:val>
                                        </p:tav>
                                      </p:tavLst>
                                    </p:anim>
                                    <p:anim calcmode="lin" valueType="num">
                                      <p:cBhvr>
                                        <p:cTn id="16" dur="500" fill="hold"/>
                                        <p:tgtEl>
                                          <p:spTgt spid="182275">
                                            <p:txEl>
                                              <p:pRg st="0" end="0"/>
                                            </p:txEl>
                                          </p:spTgt>
                                        </p:tgtEl>
                                        <p:attrNameLst>
                                          <p:attrName>ppt_y</p:attrName>
                                        </p:attrNameLst>
                                      </p:cBhvr>
                                      <p:tavLst>
                                        <p:tav tm="0">
                                          <p:val>
                                            <p:strVal val="#ppt_y"/>
                                          </p:val>
                                        </p:tav>
                                        <p:tav tm="100000">
                                          <p:val>
                                            <p:strVal val="#ppt_y"/>
                                          </p:val>
                                        </p:tav>
                                      </p:tavLst>
                                    </p:anim>
                                    <p:anim calcmode="lin" valueType="num">
                                      <p:cBhvr>
                                        <p:cTn id="17" dur="500" fill="hold"/>
                                        <p:tgtEl>
                                          <p:spTgt spid="182275">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182275">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7" presetClass="entr" presetSubtype="8" fill="hold" grpId="0" nodeType="clickEffect">
                                  <p:stCondLst>
                                    <p:cond delay="0"/>
                                  </p:stCondLst>
                                  <p:childTnLst>
                                    <p:set>
                                      <p:cBhvr>
                                        <p:cTn id="22" dur="1" fill="hold">
                                          <p:stCondLst>
                                            <p:cond delay="0"/>
                                          </p:stCondLst>
                                        </p:cTn>
                                        <p:tgtEl>
                                          <p:spTgt spid="182275">
                                            <p:txEl>
                                              <p:pRg st="1" end="1"/>
                                            </p:txEl>
                                          </p:spTgt>
                                        </p:tgtEl>
                                        <p:attrNameLst>
                                          <p:attrName>style.visibility</p:attrName>
                                        </p:attrNameLst>
                                      </p:cBhvr>
                                      <p:to>
                                        <p:strVal val="visible"/>
                                      </p:to>
                                    </p:set>
                                    <p:anim calcmode="lin" valueType="num">
                                      <p:cBhvr>
                                        <p:cTn id="23" dur="500" fill="hold"/>
                                        <p:tgtEl>
                                          <p:spTgt spid="182275">
                                            <p:txEl>
                                              <p:pRg st="1" end="1"/>
                                            </p:txEl>
                                          </p:spTgt>
                                        </p:tgtEl>
                                        <p:attrNameLst>
                                          <p:attrName>ppt_x</p:attrName>
                                        </p:attrNameLst>
                                      </p:cBhvr>
                                      <p:tavLst>
                                        <p:tav tm="0">
                                          <p:val>
                                            <p:strVal val="#ppt_x-#ppt_w/2"/>
                                          </p:val>
                                        </p:tav>
                                        <p:tav tm="100000">
                                          <p:val>
                                            <p:strVal val="#ppt_x"/>
                                          </p:val>
                                        </p:tav>
                                      </p:tavLst>
                                    </p:anim>
                                    <p:anim calcmode="lin" valueType="num">
                                      <p:cBhvr>
                                        <p:cTn id="24" dur="500" fill="hold"/>
                                        <p:tgtEl>
                                          <p:spTgt spid="182275">
                                            <p:txEl>
                                              <p:pRg st="1" end="1"/>
                                            </p:txEl>
                                          </p:spTgt>
                                        </p:tgtEl>
                                        <p:attrNameLst>
                                          <p:attrName>ppt_y</p:attrName>
                                        </p:attrNameLst>
                                      </p:cBhvr>
                                      <p:tavLst>
                                        <p:tav tm="0">
                                          <p:val>
                                            <p:strVal val="#ppt_y"/>
                                          </p:val>
                                        </p:tav>
                                        <p:tav tm="100000">
                                          <p:val>
                                            <p:strVal val="#ppt_y"/>
                                          </p:val>
                                        </p:tav>
                                      </p:tavLst>
                                    </p:anim>
                                    <p:anim calcmode="lin" valueType="num">
                                      <p:cBhvr>
                                        <p:cTn id="25" dur="500" fill="hold"/>
                                        <p:tgtEl>
                                          <p:spTgt spid="182275">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182275">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8" fill="hold" grpId="0" nodeType="clickEffect">
                                  <p:stCondLst>
                                    <p:cond delay="0"/>
                                  </p:stCondLst>
                                  <p:childTnLst>
                                    <p:set>
                                      <p:cBhvr>
                                        <p:cTn id="30" dur="1" fill="hold">
                                          <p:stCondLst>
                                            <p:cond delay="0"/>
                                          </p:stCondLst>
                                        </p:cTn>
                                        <p:tgtEl>
                                          <p:spTgt spid="182275">
                                            <p:txEl>
                                              <p:pRg st="2" end="2"/>
                                            </p:txEl>
                                          </p:spTgt>
                                        </p:tgtEl>
                                        <p:attrNameLst>
                                          <p:attrName>style.visibility</p:attrName>
                                        </p:attrNameLst>
                                      </p:cBhvr>
                                      <p:to>
                                        <p:strVal val="visible"/>
                                      </p:to>
                                    </p:set>
                                    <p:anim calcmode="lin" valueType="num">
                                      <p:cBhvr>
                                        <p:cTn id="31" dur="500" fill="hold"/>
                                        <p:tgtEl>
                                          <p:spTgt spid="182275">
                                            <p:txEl>
                                              <p:pRg st="2" end="2"/>
                                            </p:txEl>
                                          </p:spTgt>
                                        </p:tgtEl>
                                        <p:attrNameLst>
                                          <p:attrName>ppt_x</p:attrName>
                                        </p:attrNameLst>
                                      </p:cBhvr>
                                      <p:tavLst>
                                        <p:tav tm="0">
                                          <p:val>
                                            <p:strVal val="#ppt_x-#ppt_w/2"/>
                                          </p:val>
                                        </p:tav>
                                        <p:tav tm="100000">
                                          <p:val>
                                            <p:strVal val="#ppt_x"/>
                                          </p:val>
                                        </p:tav>
                                      </p:tavLst>
                                    </p:anim>
                                    <p:anim calcmode="lin" valueType="num">
                                      <p:cBhvr>
                                        <p:cTn id="32" dur="500" fill="hold"/>
                                        <p:tgtEl>
                                          <p:spTgt spid="182275">
                                            <p:txEl>
                                              <p:pRg st="2" end="2"/>
                                            </p:txEl>
                                          </p:spTgt>
                                        </p:tgtEl>
                                        <p:attrNameLst>
                                          <p:attrName>ppt_y</p:attrName>
                                        </p:attrNameLst>
                                      </p:cBhvr>
                                      <p:tavLst>
                                        <p:tav tm="0">
                                          <p:val>
                                            <p:strVal val="#ppt_y"/>
                                          </p:val>
                                        </p:tav>
                                        <p:tav tm="100000">
                                          <p:val>
                                            <p:strVal val="#ppt_y"/>
                                          </p:val>
                                        </p:tav>
                                      </p:tavLst>
                                    </p:anim>
                                    <p:anim calcmode="lin" valueType="num">
                                      <p:cBhvr>
                                        <p:cTn id="33" dur="500" fill="hold"/>
                                        <p:tgtEl>
                                          <p:spTgt spid="182275">
                                            <p:txEl>
                                              <p:pRg st="2" end="2"/>
                                            </p:txEl>
                                          </p:spTgt>
                                        </p:tgtEl>
                                        <p:attrNameLst>
                                          <p:attrName>ppt_w</p:attrName>
                                        </p:attrNameLst>
                                      </p:cBhvr>
                                      <p:tavLst>
                                        <p:tav tm="0">
                                          <p:val>
                                            <p:fltVal val="0"/>
                                          </p:val>
                                        </p:tav>
                                        <p:tav tm="100000">
                                          <p:val>
                                            <p:strVal val="#ppt_w"/>
                                          </p:val>
                                        </p:tav>
                                      </p:tavLst>
                                    </p:anim>
                                    <p:anim calcmode="lin" valueType="num">
                                      <p:cBhvr>
                                        <p:cTn id="34" dur="500" fill="hold"/>
                                        <p:tgtEl>
                                          <p:spTgt spid="182275">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17" presetClass="entr" presetSubtype="8" fill="hold" grpId="0" nodeType="clickEffect">
                                  <p:stCondLst>
                                    <p:cond delay="0"/>
                                  </p:stCondLst>
                                  <p:childTnLst>
                                    <p:set>
                                      <p:cBhvr>
                                        <p:cTn id="38" dur="1" fill="hold">
                                          <p:stCondLst>
                                            <p:cond delay="0"/>
                                          </p:stCondLst>
                                        </p:cTn>
                                        <p:tgtEl>
                                          <p:spTgt spid="182275">
                                            <p:txEl>
                                              <p:pRg st="3" end="3"/>
                                            </p:txEl>
                                          </p:spTgt>
                                        </p:tgtEl>
                                        <p:attrNameLst>
                                          <p:attrName>style.visibility</p:attrName>
                                        </p:attrNameLst>
                                      </p:cBhvr>
                                      <p:to>
                                        <p:strVal val="visible"/>
                                      </p:to>
                                    </p:set>
                                    <p:anim calcmode="lin" valueType="num">
                                      <p:cBhvr>
                                        <p:cTn id="39" dur="500" fill="hold"/>
                                        <p:tgtEl>
                                          <p:spTgt spid="182275">
                                            <p:txEl>
                                              <p:pRg st="3" end="3"/>
                                            </p:txEl>
                                          </p:spTgt>
                                        </p:tgtEl>
                                        <p:attrNameLst>
                                          <p:attrName>ppt_x</p:attrName>
                                        </p:attrNameLst>
                                      </p:cBhvr>
                                      <p:tavLst>
                                        <p:tav tm="0">
                                          <p:val>
                                            <p:strVal val="#ppt_x-#ppt_w/2"/>
                                          </p:val>
                                        </p:tav>
                                        <p:tav tm="100000">
                                          <p:val>
                                            <p:strVal val="#ppt_x"/>
                                          </p:val>
                                        </p:tav>
                                      </p:tavLst>
                                    </p:anim>
                                    <p:anim calcmode="lin" valueType="num">
                                      <p:cBhvr>
                                        <p:cTn id="40" dur="500" fill="hold"/>
                                        <p:tgtEl>
                                          <p:spTgt spid="182275">
                                            <p:txEl>
                                              <p:pRg st="3" end="3"/>
                                            </p:txEl>
                                          </p:spTgt>
                                        </p:tgtEl>
                                        <p:attrNameLst>
                                          <p:attrName>ppt_y</p:attrName>
                                        </p:attrNameLst>
                                      </p:cBhvr>
                                      <p:tavLst>
                                        <p:tav tm="0">
                                          <p:val>
                                            <p:strVal val="#ppt_y"/>
                                          </p:val>
                                        </p:tav>
                                        <p:tav tm="100000">
                                          <p:val>
                                            <p:strVal val="#ppt_y"/>
                                          </p:val>
                                        </p:tav>
                                      </p:tavLst>
                                    </p:anim>
                                    <p:anim calcmode="lin" valueType="num">
                                      <p:cBhvr>
                                        <p:cTn id="41" dur="500" fill="hold"/>
                                        <p:tgtEl>
                                          <p:spTgt spid="182275">
                                            <p:txEl>
                                              <p:pRg st="3" end="3"/>
                                            </p:txEl>
                                          </p:spTgt>
                                        </p:tgtEl>
                                        <p:attrNameLst>
                                          <p:attrName>ppt_w</p:attrName>
                                        </p:attrNameLst>
                                      </p:cBhvr>
                                      <p:tavLst>
                                        <p:tav tm="0">
                                          <p:val>
                                            <p:fltVal val="0"/>
                                          </p:val>
                                        </p:tav>
                                        <p:tav tm="100000">
                                          <p:val>
                                            <p:strVal val="#ppt_w"/>
                                          </p:val>
                                        </p:tav>
                                      </p:tavLst>
                                    </p:anim>
                                    <p:anim calcmode="lin" valueType="num">
                                      <p:cBhvr>
                                        <p:cTn id="42" dur="500" fill="hold"/>
                                        <p:tgtEl>
                                          <p:spTgt spid="182275">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17" presetClass="entr" presetSubtype="8" fill="hold" grpId="0" nodeType="clickEffect">
                                  <p:stCondLst>
                                    <p:cond delay="0"/>
                                  </p:stCondLst>
                                  <p:childTnLst>
                                    <p:set>
                                      <p:cBhvr>
                                        <p:cTn id="46" dur="1" fill="hold">
                                          <p:stCondLst>
                                            <p:cond delay="0"/>
                                          </p:stCondLst>
                                        </p:cTn>
                                        <p:tgtEl>
                                          <p:spTgt spid="182275">
                                            <p:txEl>
                                              <p:pRg st="4" end="4"/>
                                            </p:txEl>
                                          </p:spTgt>
                                        </p:tgtEl>
                                        <p:attrNameLst>
                                          <p:attrName>style.visibility</p:attrName>
                                        </p:attrNameLst>
                                      </p:cBhvr>
                                      <p:to>
                                        <p:strVal val="visible"/>
                                      </p:to>
                                    </p:set>
                                    <p:anim calcmode="lin" valueType="num">
                                      <p:cBhvr>
                                        <p:cTn id="47" dur="500" fill="hold"/>
                                        <p:tgtEl>
                                          <p:spTgt spid="182275">
                                            <p:txEl>
                                              <p:pRg st="4" end="4"/>
                                            </p:txEl>
                                          </p:spTgt>
                                        </p:tgtEl>
                                        <p:attrNameLst>
                                          <p:attrName>ppt_x</p:attrName>
                                        </p:attrNameLst>
                                      </p:cBhvr>
                                      <p:tavLst>
                                        <p:tav tm="0">
                                          <p:val>
                                            <p:strVal val="#ppt_x-#ppt_w/2"/>
                                          </p:val>
                                        </p:tav>
                                        <p:tav tm="100000">
                                          <p:val>
                                            <p:strVal val="#ppt_x"/>
                                          </p:val>
                                        </p:tav>
                                      </p:tavLst>
                                    </p:anim>
                                    <p:anim calcmode="lin" valueType="num">
                                      <p:cBhvr>
                                        <p:cTn id="48" dur="500" fill="hold"/>
                                        <p:tgtEl>
                                          <p:spTgt spid="182275">
                                            <p:txEl>
                                              <p:pRg st="4" end="4"/>
                                            </p:txEl>
                                          </p:spTgt>
                                        </p:tgtEl>
                                        <p:attrNameLst>
                                          <p:attrName>ppt_y</p:attrName>
                                        </p:attrNameLst>
                                      </p:cBhvr>
                                      <p:tavLst>
                                        <p:tav tm="0">
                                          <p:val>
                                            <p:strVal val="#ppt_y"/>
                                          </p:val>
                                        </p:tav>
                                        <p:tav tm="100000">
                                          <p:val>
                                            <p:strVal val="#ppt_y"/>
                                          </p:val>
                                        </p:tav>
                                      </p:tavLst>
                                    </p:anim>
                                    <p:anim calcmode="lin" valueType="num">
                                      <p:cBhvr>
                                        <p:cTn id="49" dur="500" fill="hold"/>
                                        <p:tgtEl>
                                          <p:spTgt spid="182275">
                                            <p:txEl>
                                              <p:pRg st="4" end="4"/>
                                            </p:txEl>
                                          </p:spTgt>
                                        </p:tgtEl>
                                        <p:attrNameLst>
                                          <p:attrName>ppt_w</p:attrName>
                                        </p:attrNameLst>
                                      </p:cBhvr>
                                      <p:tavLst>
                                        <p:tav tm="0">
                                          <p:val>
                                            <p:fltVal val="0"/>
                                          </p:val>
                                        </p:tav>
                                        <p:tav tm="100000">
                                          <p:val>
                                            <p:strVal val="#ppt_w"/>
                                          </p:val>
                                        </p:tav>
                                      </p:tavLst>
                                    </p:anim>
                                    <p:anim calcmode="lin" valueType="num">
                                      <p:cBhvr>
                                        <p:cTn id="50" dur="500" fill="hold"/>
                                        <p:tgtEl>
                                          <p:spTgt spid="182275">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274" grpId="0"/>
      <p:bldP spid="182275" grpId="0" build="p" bldLvl="5"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Number Placeholder 3"/>
          <p:cNvSpPr>
            <a:spLocks noGrp="1"/>
          </p:cNvSpPr>
          <p:nvPr>
            <p:ph type="sldNum" sz="quarter" idx="10"/>
          </p:nvPr>
        </p:nvSpPr>
        <p:spPr/>
        <p:txBody>
          <a:bodyPr/>
          <a:lstStyle>
            <a:lvl1pPr algn="ctr" eaLnBrk="0" hangingPunct="0">
              <a:spcBef>
                <a:spcPct val="20000"/>
              </a:spcBef>
              <a:buClr>
                <a:schemeClr val="accent1"/>
              </a:buClr>
              <a:defRPr sz="2800">
                <a:solidFill>
                  <a:schemeClr val="bg1"/>
                </a:solidFill>
                <a:latin typeface="Tahoma" pitchFamily="34" charset="0"/>
              </a:defRPr>
            </a:lvl1pPr>
            <a:lvl2pPr marL="742950" indent="-285750" algn="ctr" eaLnBrk="0" hangingPunct="0">
              <a:spcBef>
                <a:spcPct val="20000"/>
              </a:spcBef>
              <a:buClr>
                <a:schemeClr val="accent1"/>
              </a:buClr>
              <a:defRPr sz="2800">
                <a:solidFill>
                  <a:schemeClr val="bg1"/>
                </a:solidFill>
                <a:latin typeface="Tahoma" pitchFamily="34" charset="0"/>
              </a:defRPr>
            </a:lvl2pPr>
            <a:lvl3pPr marL="1143000" indent="-228600" algn="ctr" eaLnBrk="0" hangingPunct="0">
              <a:spcBef>
                <a:spcPct val="20000"/>
              </a:spcBef>
              <a:buClr>
                <a:schemeClr val="accent1"/>
              </a:buClr>
              <a:defRPr sz="2800">
                <a:solidFill>
                  <a:schemeClr val="bg1"/>
                </a:solidFill>
                <a:latin typeface="Tahoma" pitchFamily="34" charset="0"/>
              </a:defRPr>
            </a:lvl3pPr>
            <a:lvl4pPr marL="1600200" indent="-228600" algn="ctr" eaLnBrk="0" hangingPunct="0">
              <a:spcBef>
                <a:spcPct val="20000"/>
              </a:spcBef>
              <a:buClr>
                <a:schemeClr val="accent1"/>
              </a:buClr>
              <a:defRPr sz="2800">
                <a:solidFill>
                  <a:schemeClr val="bg1"/>
                </a:solidFill>
                <a:latin typeface="Tahoma" pitchFamily="34" charset="0"/>
              </a:defRPr>
            </a:lvl4pPr>
            <a:lvl5pPr marL="2057400" indent="-228600" algn="ctr" eaLnBrk="0" hangingPunct="0">
              <a:spcBef>
                <a:spcPct val="20000"/>
              </a:spcBef>
              <a:buClr>
                <a:schemeClr val="accent1"/>
              </a:buClr>
              <a:defRPr sz="2800">
                <a:solidFill>
                  <a:schemeClr val="bg1"/>
                </a:solidFill>
                <a:latin typeface="Tahoma" pitchFamily="34" charset="0"/>
              </a:defRPr>
            </a:lvl5pPr>
            <a:lvl6pPr marL="2514600" indent="-228600" algn="ctr" eaLnBrk="0" fontAlgn="base" hangingPunct="0">
              <a:spcBef>
                <a:spcPct val="20000"/>
              </a:spcBef>
              <a:spcAft>
                <a:spcPct val="0"/>
              </a:spcAft>
              <a:buClr>
                <a:schemeClr val="accent1"/>
              </a:buClr>
              <a:defRPr sz="2800">
                <a:solidFill>
                  <a:schemeClr val="bg1"/>
                </a:solidFill>
                <a:latin typeface="Tahoma" pitchFamily="34" charset="0"/>
              </a:defRPr>
            </a:lvl6pPr>
            <a:lvl7pPr marL="2971800" indent="-228600" algn="ctr" eaLnBrk="0" fontAlgn="base" hangingPunct="0">
              <a:spcBef>
                <a:spcPct val="20000"/>
              </a:spcBef>
              <a:spcAft>
                <a:spcPct val="0"/>
              </a:spcAft>
              <a:buClr>
                <a:schemeClr val="accent1"/>
              </a:buClr>
              <a:defRPr sz="2800">
                <a:solidFill>
                  <a:schemeClr val="bg1"/>
                </a:solidFill>
                <a:latin typeface="Tahoma" pitchFamily="34" charset="0"/>
              </a:defRPr>
            </a:lvl7pPr>
            <a:lvl8pPr marL="3429000" indent="-228600" algn="ctr" eaLnBrk="0" fontAlgn="base" hangingPunct="0">
              <a:spcBef>
                <a:spcPct val="20000"/>
              </a:spcBef>
              <a:spcAft>
                <a:spcPct val="0"/>
              </a:spcAft>
              <a:buClr>
                <a:schemeClr val="accent1"/>
              </a:buClr>
              <a:defRPr sz="2800">
                <a:solidFill>
                  <a:schemeClr val="bg1"/>
                </a:solidFill>
                <a:latin typeface="Tahoma" pitchFamily="34" charset="0"/>
              </a:defRPr>
            </a:lvl8pPr>
            <a:lvl9pPr marL="3886200" indent="-228600" algn="ctr" eaLnBrk="0" fontAlgn="base" hangingPunct="0">
              <a:spcBef>
                <a:spcPct val="20000"/>
              </a:spcBef>
              <a:spcAft>
                <a:spcPct val="0"/>
              </a:spcAft>
              <a:buClr>
                <a:schemeClr val="accent1"/>
              </a:buClr>
              <a:defRPr sz="2800">
                <a:solidFill>
                  <a:schemeClr val="bg1"/>
                </a:solidFill>
                <a:latin typeface="Tahoma" pitchFamily="34" charset="0"/>
              </a:defRPr>
            </a:lvl9pPr>
          </a:lstStyle>
          <a:p>
            <a:pPr algn="r">
              <a:spcBef>
                <a:spcPct val="0"/>
              </a:spcBef>
              <a:buClrTx/>
              <a:defRPr/>
            </a:pPr>
            <a:fld id="{541E3E68-C583-4578-B704-B22E035DDAC1}" type="slidenum">
              <a:rPr lang="en-US" sz="2000" smtClean="0">
                <a:solidFill>
                  <a:schemeClr val="tx1"/>
                </a:solidFill>
                <a:latin typeface="Times New Roman" pitchFamily="18" charset="0"/>
              </a:rPr>
              <a:pPr algn="r">
                <a:spcBef>
                  <a:spcPct val="0"/>
                </a:spcBef>
                <a:buClrTx/>
                <a:defRPr/>
              </a:pPr>
              <a:t>44</a:t>
            </a:fld>
            <a:endParaRPr lang="en-US" sz="2000">
              <a:solidFill>
                <a:schemeClr val="tx1"/>
              </a:solidFill>
              <a:latin typeface="Times New Roman" pitchFamily="18" charset="0"/>
            </a:endParaRPr>
          </a:p>
        </p:txBody>
      </p:sp>
      <p:sp>
        <p:nvSpPr>
          <p:cNvPr id="84995" name="Rectangle 2"/>
          <p:cNvSpPr>
            <a:spLocks noGrp="1" noChangeArrowheads="1"/>
          </p:cNvSpPr>
          <p:nvPr>
            <p:ph type="title"/>
          </p:nvPr>
        </p:nvSpPr>
        <p:spPr/>
        <p:txBody>
          <a:bodyPr vert="horz" lIns="91440" tIns="45720" rIns="91440" bIns="45720" rtlCol="0" anchor="ctr">
            <a:normAutofit/>
          </a:bodyPr>
          <a:lstStyle/>
          <a:p>
            <a:pPr algn="ctr"/>
            <a:r>
              <a:rPr lang="en-US" sz="2800" b="1" dirty="0">
                <a:solidFill>
                  <a:schemeClr val="bg1"/>
                </a:solidFill>
                <a:latin typeface="Arial" panose="020B0604020202020204" pitchFamily="34" charset="0"/>
                <a:cs typeface="Arial" panose="020B0604020202020204" pitchFamily="34" charset="0"/>
              </a:rPr>
              <a:t>Align Attribute</a:t>
            </a:r>
          </a:p>
        </p:txBody>
      </p:sp>
      <p:sp>
        <p:nvSpPr>
          <p:cNvPr id="84996" name="Rectangle 3"/>
          <p:cNvSpPr>
            <a:spLocks noGrp="1" noChangeArrowheads="1"/>
          </p:cNvSpPr>
          <p:nvPr>
            <p:ph type="body" idx="1"/>
          </p:nvPr>
        </p:nvSpPr>
        <p:spPr/>
        <p:txBody>
          <a:bodyPr/>
          <a:lstStyle/>
          <a:p>
            <a:pPr eaLnBrk="1" hangingPunct="1">
              <a:lnSpc>
                <a:spcPct val="90000"/>
              </a:lnSpc>
            </a:pPr>
            <a:r>
              <a:rPr lang="en-US" dirty="0"/>
              <a:t>Example:</a:t>
            </a:r>
          </a:p>
          <a:p>
            <a:pPr eaLnBrk="1" hangingPunct="1">
              <a:lnSpc>
                <a:spcPct val="90000"/>
              </a:lnSpc>
              <a:buFontTx/>
              <a:buNone/>
            </a:pPr>
            <a:r>
              <a:rPr lang="en-US" sz="2400" dirty="0">
                <a:solidFill>
                  <a:srgbClr val="0033CC"/>
                </a:solidFill>
              </a:rPr>
              <a:t>&lt;h1  align = </a:t>
            </a:r>
            <a:r>
              <a:rPr lang="en-US" sz="2400" dirty="0">
                <a:solidFill>
                  <a:srgbClr val="0033CC"/>
                </a:solidFill>
                <a:cs typeface="Tahoma" pitchFamily="34" charset="0"/>
              </a:rPr>
              <a:t>"</a:t>
            </a:r>
            <a:r>
              <a:rPr lang="en-US" sz="2400" dirty="0">
                <a:solidFill>
                  <a:srgbClr val="0033CC"/>
                </a:solidFill>
              </a:rPr>
              <a:t>center</a:t>
            </a:r>
            <a:r>
              <a:rPr lang="en-US" sz="2400" dirty="0">
                <a:solidFill>
                  <a:srgbClr val="0033CC"/>
                </a:solidFill>
                <a:cs typeface="Tahoma" pitchFamily="34" charset="0"/>
              </a:rPr>
              <a:t>"</a:t>
            </a:r>
            <a:r>
              <a:rPr lang="en-US" sz="2400" dirty="0">
                <a:solidFill>
                  <a:srgbClr val="0033CC"/>
                </a:solidFill>
              </a:rPr>
              <a:t>&gt;This is a level 4 header &lt;/h1&gt;</a:t>
            </a:r>
          </a:p>
          <a:p>
            <a:pPr eaLnBrk="1" hangingPunct="1">
              <a:lnSpc>
                <a:spcPct val="90000"/>
              </a:lnSpc>
              <a:buFontTx/>
              <a:buNone/>
            </a:pPr>
            <a:r>
              <a:rPr lang="en-US" sz="2400" dirty="0">
                <a:solidFill>
                  <a:srgbClr val="0033CC"/>
                </a:solidFill>
              </a:rPr>
              <a:t>&lt;h1  align = </a:t>
            </a:r>
            <a:r>
              <a:rPr lang="en-US" sz="2400" dirty="0">
                <a:solidFill>
                  <a:srgbClr val="0033CC"/>
                </a:solidFill>
                <a:cs typeface="Tahoma" pitchFamily="34" charset="0"/>
              </a:rPr>
              <a:t>"</a:t>
            </a:r>
            <a:r>
              <a:rPr lang="en-US" sz="2400" dirty="0">
                <a:solidFill>
                  <a:srgbClr val="0033CC"/>
                </a:solidFill>
              </a:rPr>
              <a:t>left</a:t>
            </a:r>
            <a:r>
              <a:rPr lang="en-US" sz="2400" dirty="0">
                <a:solidFill>
                  <a:srgbClr val="0033CC"/>
                </a:solidFill>
                <a:cs typeface="Tahoma" pitchFamily="34" charset="0"/>
              </a:rPr>
              <a:t>"</a:t>
            </a:r>
            <a:r>
              <a:rPr lang="en-US" sz="2400" dirty="0">
                <a:solidFill>
                  <a:srgbClr val="0033CC"/>
                </a:solidFill>
              </a:rPr>
              <a:t>&gt;This is a level 4 header &lt;/h1&gt;</a:t>
            </a:r>
          </a:p>
          <a:p>
            <a:pPr eaLnBrk="1" hangingPunct="1">
              <a:lnSpc>
                <a:spcPct val="90000"/>
              </a:lnSpc>
              <a:buFontTx/>
              <a:buNone/>
            </a:pPr>
            <a:r>
              <a:rPr lang="en-US" sz="2400" dirty="0">
                <a:solidFill>
                  <a:srgbClr val="0033CC"/>
                </a:solidFill>
              </a:rPr>
              <a:t>&lt;h1  align = </a:t>
            </a:r>
            <a:r>
              <a:rPr lang="en-US" sz="2400" dirty="0">
                <a:solidFill>
                  <a:srgbClr val="0033CC"/>
                </a:solidFill>
                <a:cs typeface="Tahoma" pitchFamily="34" charset="0"/>
              </a:rPr>
              <a:t>"</a:t>
            </a:r>
            <a:r>
              <a:rPr lang="en-US" sz="2400" dirty="0">
                <a:solidFill>
                  <a:srgbClr val="0033CC"/>
                </a:solidFill>
              </a:rPr>
              <a:t>right</a:t>
            </a:r>
            <a:r>
              <a:rPr lang="en-US" sz="2400" dirty="0">
                <a:solidFill>
                  <a:srgbClr val="0033CC"/>
                </a:solidFill>
                <a:cs typeface="Tahoma" pitchFamily="34" charset="0"/>
              </a:rPr>
              <a:t>"</a:t>
            </a:r>
            <a:r>
              <a:rPr lang="en-US" sz="2400" dirty="0">
                <a:solidFill>
                  <a:srgbClr val="0033CC"/>
                </a:solidFill>
              </a:rPr>
              <a:t>&gt;This is a level 4 header &lt;/h1&gt;</a:t>
            </a:r>
          </a:p>
          <a:p>
            <a:pPr eaLnBrk="1" hangingPunct="1">
              <a:lnSpc>
                <a:spcPct val="90000"/>
              </a:lnSpc>
            </a:pPr>
            <a:endParaRPr lang="en-US" sz="1600" dirty="0">
              <a:solidFill>
                <a:srgbClr val="0033CC"/>
              </a:solidFill>
            </a:endParaRPr>
          </a:p>
          <a:p>
            <a:pPr eaLnBrk="1" hangingPunct="1">
              <a:lnSpc>
                <a:spcPct val="90000"/>
              </a:lnSpc>
              <a:buFontTx/>
              <a:buNone/>
            </a:pPr>
            <a:r>
              <a:rPr lang="en-US" dirty="0">
                <a:solidFill>
                  <a:srgbClr val="0033CC"/>
                </a:solidFill>
              </a:rPr>
              <a:t>				displays</a:t>
            </a:r>
          </a:p>
          <a:p>
            <a:pPr eaLnBrk="1" hangingPunct="1">
              <a:lnSpc>
                <a:spcPct val="90000"/>
              </a:lnSpc>
              <a:buFontTx/>
              <a:buNone/>
            </a:pPr>
            <a:endParaRPr lang="en-US" sz="1600" dirty="0">
              <a:solidFill>
                <a:srgbClr val="0033CC"/>
              </a:solidFill>
            </a:endParaRPr>
          </a:p>
          <a:p>
            <a:pPr algn="ctr" eaLnBrk="1" hangingPunct="1">
              <a:lnSpc>
                <a:spcPct val="90000"/>
              </a:lnSpc>
              <a:buFontTx/>
              <a:buNone/>
            </a:pPr>
            <a:r>
              <a:rPr lang="en-US" sz="2400" dirty="0">
                <a:solidFill>
                  <a:srgbClr val="0033CC"/>
                </a:solidFill>
              </a:rPr>
              <a:t>This is a level 4 header</a:t>
            </a:r>
          </a:p>
          <a:p>
            <a:pPr eaLnBrk="1" hangingPunct="1">
              <a:lnSpc>
                <a:spcPct val="90000"/>
              </a:lnSpc>
              <a:buFontTx/>
              <a:buNone/>
            </a:pPr>
            <a:r>
              <a:rPr lang="en-US" sz="2400" dirty="0">
                <a:solidFill>
                  <a:srgbClr val="0033CC"/>
                </a:solidFill>
              </a:rPr>
              <a:t>This is a level 4 header </a:t>
            </a:r>
          </a:p>
          <a:p>
            <a:pPr algn="r" eaLnBrk="1" hangingPunct="1">
              <a:lnSpc>
                <a:spcPct val="90000"/>
              </a:lnSpc>
              <a:buFontTx/>
              <a:buNone/>
            </a:pPr>
            <a:r>
              <a:rPr lang="en-US" sz="2400" dirty="0">
                <a:solidFill>
                  <a:srgbClr val="0033CC"/>
                </a:solidFill>
              </a:rPr>
              <a:t>This is a level 4 header</a:t>
            </a:r>
          </a:p>
          <a:p>
            <a:pPr eaLnBrk="1" hangingPunct="1">
              <a:lnSpc>
                <a:spcPct val="90000"/>
              </a:lnSpc>
              <a:buFontTx/>
              <a:buNone/>
            </a:pP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970" name="Slide Number Placeholder 3"/>
          <p:cNvSpPr>
            <a:spLocks noGrp="1"/>
          </p:cNvSpPr>
          <p:nvPr>
            <p:ph type="sldNum" sz="quarter" idx="10"/>
          </p:nvPr>
        </p:nvSpPr>
        <p:spPr/>
        <p:txBody>
          <a:bodyPr/>
          <a:lstStyle>
            <a:lvl1pPr algn="ctr" eaLnBrk="0" hangingPunct="0">
              <a:spcBef>
                <a:spcPct val="20000"/>
              </a:spcBef>
              <a:buClr>
                <a:schemeClr val="accent1"/>
              </a:buClr>
              <a:defRPr sz="2800">
                <a:solidFill>
                  <a:schemeClr val="bg1"/>
                </a:solidFill>
                <a:latin typeface="Tahoma" pitchFamily="34" charset="0"/>
              </a:defRPr>
            </a:lvl1pPr>
            <a:lvl2pPr marL="742950" indent="-285750" algn="ctr" eaLnBrk="0" hangingPunct="0">
              <a:spcBef>
                <a:spcPct val="20000"/>
              </a:spcBef>
              <a:buClr>
                <a:schemeClr val="accent1"/>
              </a:buClr>
              <a:defRPr sz="2800">
                <a:solidFill>
                  <a:schemeClr val="bg1"/>
                </a:solidFill>
                <a:latin typeface="Tahoma" pitchFamily="34" charset="0"/>
              </a:defRPr>
            </a:lvl2pPr>
            <a:lvl3pPr marL="1143000" indent="-228600" algn="ctr" eaLnBrk="0" hangingPunct="0">
              <a:spcBef>
                <a:spcPct val="20000"/>
              </a:spcBef>
              <a:buClr>
                <a:schemeClr val="accent1"/>
              </a:buClr>
              <a:defRPr sz="2800">
                <a:solidFill>
                  <a:schemeClr val="bg1"/>
                </a:solidFill>
                <a:latin typeface="Tahoma" pitchFamily="34" charset="0"/>
              </a:defRPr>
            </a:lvl3pPr>
            <a:lvl4pPr marL="1600200" indent="-228600" algn="ctr" eaLnBrk="0" hangingPunct="0">
              <a:spcBef>
                <a:spcPct val="20000"/>
              </a:spcBef>
              <a:buClr>
                <a:schemeClr val="accent1"/>
              </a:buClr>
              <a:defRPr sz="2800">
                <a:solidFill>
                  <a:schemeClr val="bg1"/>
                </a:solidFill>
                <a:latin typeface="Tahoma" pitchFamily="34" charset="0"/>
              </a:defRPr>
            </a:lvl4pPr>
            <a:lvl5pPr marL="2057400" indent="-228600" algn="ctr" eaLnBrk="0" hangingPunct="0">
              <a:spcBef>
                <a:spcPct val="20000"/>
              </a:spcBef>
              <a:buClr>
                <a:schemeClr val="accent1"/>
              </a:buClr>
              <a:defRPr sz="2800">
                <a:solidFill>
                  <a:schemeClr val="bg1"/>
                </a:solidFill>
                <a:latin typeface="Tahoma" pitchFamily="34" charset="0"/>
              </a:defRPr>
            </a:lvl5pPr>
            <a:lvl6pPr marL="2514600" indent="-228600" algn="ctr" eaLnBrk="0" fontAlgn="base" hangingPunct="0">
              <a:spcBef>
                <a:spcPct val="20000"/>
              </a:spcBef>
              <a:spcAft>
                <a:spcPct val="0"/>
              </a:spcAft>
              <a:buClr>
                <a:schemeClr val="accent1"/>
              </a:buClr>
              <a:defRPr sz="2800">
                <a:solidFill>
                  <a:schemeClr val="bg1"/>
                </a:solidFill>
                <a:latin typeface="Tahoma" pitchFamily="34" charset="0"/>
              </a:defRPr>
            </a:lvl6pPr>
            <a:lvl7pPr marL="2971800" indent="-228600" algn="ctr" eaLnBrk="0" fontAlgn="base" hangingPunct="0">
              <a:spcBef>
                <a:spcPct val="20000"/>
              </a:spcBef>
              <a:spcAft>
                <a:spcPct val="0"/>
              </a:spcAft>
              <a:buClr>
                <a:schemeClr val="accent1"/>
              </a:buClr>
              <a:defRPr sz="2800">
                <a:solidFill>
                  <a:schemeClr val="bg1"/>
                </a:solidFill>
                <a:latin typeface="Tahoma" pitchFamily="34" charset="0"/>
              </a:defRPr>
            </a:lvl7pPr>
            <a:lvl8pPr marL="3429000" indent="-228600" algn="ctr" eaLnBrk="0" fontAlgn="base" hangingPunct="0">
              <a:spcBef>
                <a:spcPct val="20000"/>
              </a:spcBef>
              <a:spcAft>
                <a:spcPct val="0"/>
              </a:spcAft>
              <a:buClr>
                <a:schemeClr val="accent1"/>
              </a:buClr>
              <a:defRPr sz="2800">
                <a:solidFill>
                  <a:schemeClr val="bg1"/>
                </a:solidFill>
                <a:latin typeface="Tahoma" pitchFamily="34" charset="0"/>
              </a:defRPr>
            </a:lvl8pPr>
            <a:lvl9pPr marL="3886200" indent="-228600" algn="ctr" eaLnBrk="0" fontAlgn="base" hangingPunct="0">
              <a:spcBef>
                <a:spcPct val="20000"/>
              </a:spcBef>
              <a:spcAft>
                <a:spcPct val="0"/>
              </a:spcAft>
              <a:buClr>
                <a:schemeClr val="accent1"/>
              </a:buClr>
              <a:defRPr sz="2800">
                <a:solidFill>
                  <a:schemeClr val="bg1"/>
                </a:solidFill>
                <a:latin typeface="Tahoma" pitchFamily="34" charset="0"/>
              </a:defRPr>
            </a:lvl9pPr>
          </a:lstStyle>
          <a:p>
            <a:pPr algn="r">
              <a:spcBef>
                <a:spcPct val="0"/>
              </a:spcBef>
              <a:buClrTx/>
              <a:defRPr/>
            </a:pPr>
            <a:fld id="{AD43EBCB-121F-4FA2-8A20-7A55C3C6914E}" type="slidenum">
              <a:rPr lang="en-US" sz="2000" smtClean="0">
                <a:solidFill>
                  <a:schemeClr val="tx1"/>
                </a:solidFill>
                <a:latin typeface="Times New Roman" pitchFamily="18" charset="0"/>
              </a:rPr>
              <a:pPr algn="r">
                <a:spcBef>
                  <a:spcPct val="0"/>
                </a:spcBef>
                <a:buClrTx/>
                <a:defRPr/>
              </a:pPr>
              <a:t>45</a:t>
            </a:fld>
            <a:endParaRPr lang="en-US" sz="2000">
              <a:solidFill>
                <a:schemeClr val="tx1"/>
              </a:solidFill>
              <a:latin typeface="Times New Roman" pitchFamily="18" charset="0"/>
            </a:endParaRPr>
          </a:p>
        </p:txBody>
      </p:sp>
      <p:sp>
        <p:nvSpPr>
          <p:cNvPr id="420866" name="Rectangle 2"/>
          <p:cNvSpPr>
            <a:spLocks noGrp="1" noChangeArrowheads="1"/>
          </p:cNvSpPr>
          <p:nvPr>
            <p:ph type="title"/>
          </p:nvPr>
        </p:nvSpPr>
        <p:spPr/>
        <p:txBody>
          <a:bodyPr vert="horz" lIns="91440" tIns="45720" rIns="91440" bIns="45720" rtlCol="0" anchor="ctr">
            <a:normAutofit/>
          </a:bodyPr>
          <a:lstStyle/>
          <a:p>
            <a:pPr algn="ctr"/>
            <a:r>
              <a:rPr lang="en-US" sz="2800" b="1">
                <a:solidFill>
                  <a:schemeClr val="bg1"/>
                </a:solidFill>
                <a:latin typeface="Arial" panose="020B0604020202020204" pitchFamily="34" charset="0"/>
                <a:cs typeface="Arial" panose="020B0604020202020204" pitchFamily="34" charset="0"/>
              </a:rPr>
              <a:t>Text Styles</a:t>
            </a:r>
          </a:p>
        </p:txBody>
      </p:sp>
      <p:sp>
        <p:nvSpPr>
          <p:cNvPr id="420867" name="Rectangle 3"/>
          <p:cNvSpPr>
            <a:spLocks noGrp="1" noChangeArrowheads="1"/>
          </p:cNvSpPr>
          <p:nvPr>
            <p:ph type="body" idx="1"/>
          </p:nvPr>
        </p:nvSpPr>
        <p:spPr>
          <a:xfrm>
            <a:off x="152400" y="1752600"/>
            <a:ext cx="8991600" cy="4114800"/>
          </a:xfrm>
        </p:spPr>
        <p:txBody>
          <a:bodyPr>
            <a:noAutofit/>
          </a:bodyPr>
          <a:lstStyle/>
          <a:p>
            <a:pPr eaLnBrk="1" hangingPunct="1">
              <a:lnSpc>
                <a:spcPct val="90000"/>
              </a:lnSpc>
            </a:pPr>
            <a:r>
              <a:rPr lang="en-US" sz="2800" dirty="0">
                <a:solidFill>
                  <a:srgbClr val="0033CC"/>
                </a:solidFill>
              </a:rPr>
              <a:t>&lt;u&gt;...&lt;/u&gt;				underline</a:t>
            </a:r>
          </a:p>
          <a:p>
            <a:pPr lvl="1" eaLnBrk="1" hangingPunct="1">
              <a:lnSpc>
                <a:spcPct val="90000"/>
              </a:lnSpc>
            </a:pPr>
            <a:r>
              <a:rPr lang="en-US" sz="2800" dirty="0">
                <a:solidFill>
                  <a:srgbClr val="0033CC"/>
                </a:solidFill>
              </a:rPr>
              <a:t>Avoid, because underline is generally reserved for links.</a:t>
            </a:r>
          </a:p>
          <a:p>
            <a:pPr lvl="1" eaLnBrk="1" hangingPunct="1">
              <a:lnSpc>
                <a:spcPct val="90000"/>
              </a:lnSpc>
            </a:pPr>
            <a:r>
              <a:rPr lang="en-US" sz="2800" dirty="0">
                <a:solidFill>
                  <a:srgbClr val="0033CC"/>
                </a:solidFill>
              </a:rPr>
              <a:t>Deprecated in favor of CSS’s text-decoration.</a:t>
            </a:r>
          </a:p>
          <a:p>
            <a:pPr eaLnBrk="1" hangingPunct="1">
              <a:lnSpc>
                <a:spcPct val="90000"/>
              </a:lnSpc>
            </a:pPr>
            <a:r>
              <a:rPr lang="en-US" sz="2800" dirty="0">
                <a:solidFill>
                  <a:srgbClr val="0033CC"/>
                </a:solidFill>
              </a:rPr>
              <a:t>&lt;strong&gt;...&lt;/strong&gt; 	boldface</a:t>
            </a:r>
          </a:p>
          <a:p>
            <a:pPr eaLnBrk="1" hangingPunct="1">
              <a:lnSpc>
                <a:spcPct val="90000"/>
              </a:lnSpc>
              <a:buFontTx/>
              <a:buNone/>
            </a:pPr>
            <a:r>
              <a:rPr lang="en-US" sz="2800" dirty="0">
                <a:solidFill>
                  <a:srgbClr val="0033CC"/>
                </a:solidFill>
              </a:rPr>
              <a:t>	&lt;b&gt;...&lt;/b&gt; </a:t>
            </a:r>
          </a:p>
          <a:p>
            <a:pPr lvl="1" eaLnBrk="1" hangingPunct="1">
              <a:lnSpc>
                <a:spcPct val="90000"/>
              </a:lnSpc>
            </a:pPr>
            <a:r>
              <a:rPr lang="en-US" sz="2800" dirty="0">
                <a:solidFill>
                  <a:srgbClr val="0033CC"/>
                </a:solidFill>
              </a:rPr>
              <a:t>&lt;b&gt; is deprecated.</a:t>
            </a:r>
          </a:p>
          <a:p>
            <a:pPr lvl="1" eaLnBrk="1" hangingPunct="1">
              <a:lnSpc>
                <a:spcPct val="90000"/>
              </a:lnSpc>
            </a:pPr>
            <a:r>
              <a:rPr lang="en-US" sz="2800" dirty="0">
                <a:solidFill>
                  <a:srgbClr val="0033CC"/>
                </a:solidFill>
              </a:rPr>
              <a:t>CSS’s font-weight a better option than &lt;strong&gt;? (I disagree.)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2" fill="hold" grpId="0" nodeType="afterEffect">
                                  <p:stCondLst>
                                    <p:cond delay="0"/>
                                  </p:stCondLst>
                                  <p:childTnLst>
                                    <p:set>
                                      <p:cBhvr>
                                        <p:cTn id="6" dur="1" fill="hold">
                                          <p:stCondLst>
                                            <p:cond delay="0"/>
                                          </p:stCondLst>
                                        </p:cTn>
                                        <p:tgtEl>
                                          <p:spTgt spid="420866"/>
                                        </p:tgtEl>
                                        <p:attrNameLst>
                                          <p:attrName>style.visibility</p:attrName>
                                        </p:attrNameLst>
                                      </p:cBhvr>
                                      <p:to>
                                        <p:strVal val="visible"/>
                                      </p:to>
                                    </p:set>
                                    <p:anim calcmode="lin" valueType="num">
                                      <p:cBhvr>
                                        <p:cTn id="7" dur="500" fill="hold"/>
                                        <p:tgtEl>
                                          <p:spTgt spid="420866"/>
                                        </p:tgtEl>
                                        <p:attrNameLst>
                                          <p:attrName>ppt_x</p:attrName>
                                        </p:attrNameLst>
                                      </p:cBhvr>
                                      <p:tavLst>
                                        <p:tav tm="0">
                                          <p:val>
                                            <p:strVal val="#ppt_x+#ppt_w/2"/>
                                          </p:val>
                                        </p:tav>
                                        <p:tav tm="100000">
                                          <p:val>
                                            <p:strVal val="#ppt_x"/>
                                          </p:val>
                                        </p:tav>
                                      </p:tavLst>
                                    </p:anim>
                                    <p:anim calcmode="lin" valueType="num">
                                      <p:cBhvr>
                                        <p:cTn id="8" dur="500" fill="hold"/>
                                        <p:tgtEl>
                                          <p:spTgt spid="420866"/>
                                        </p:tgtEl>
                                        <p:attrNameLst>
                                          <p:attrName>ppt_y</p:attrName>
                                        </p:attrNameLst>
                                      </p:cBhvr>
                                      <p:tavLst>
                                        <p:tav tm="0">
                                          <p:val>
                                            <p:strVal val="#ppt_y"/>
                                          </p:val>
                                        </p:tav>
                                        <p:tav tm="100000">
                                          <p:val>
                                            <p:strVal val="#ppt_y"/>
                                          </p:val>
                                        </p:tav>
                                      </p:tavLst>
                                    </p:anim>
                                    <p:anim calcmode="lin" valueType="num">
                                      <p:cBhvr>
                                        <p:cTn id="9" dur="500" fill="hold"/>
                                        <p:tgtEl>
                                          <p:spTgt spid="420866"/>
                                        </p:tgtEl>
                                        <p:attrNameLst>
                                          <p:attrName>ppt_w</p:attrName>
                                        </p:attrNameLst>
                                      </p:cBhvr>
                                      <p:tavLst>
                                        <p:tav tm="0">
                                          <p:val>
                                            <p:fltVal val="0"/>
                                          </p:val>
                                        </p:tav>
                                        <p:tav tm="100000">
                                          <p:val>
                                            <p:strVal val="#ppt_w"/>
                                          </p:val>
                                        </p:tav>
                                      </p:tavLst>
                                    </p:anim>
                                    <p:anim calcmode="lin" valueType="num">
                                      <p:cBhvr>
                                        <p:cTn id="10" dur="500" fill="hold"/>
                                        <p:tgtEl>
                                          <p:spTgt spid="420866"/>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projctor.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17" presetClass="entr" presetSubtype="8" fill="hold" grpId="0" nodeType="clickEffect">
                                  <p:stCondLst>
                                    <p:cond delay="0"/>
                                  </p:stCondLst>
                                  <p:childTnLst>
                                    <p:set>
                                      <p:cBhvr>
                                        <p:cTn id="14" dur="1" fill="hold">
                                          <p:stCondLst>
                                            <p:cond delay="0"/>
                                          </p:stCondLst>
                                        </p:cTn>
                                        <p:tgtEl>
                                          <p:spTgt spid="420867">
                                            <p:txEl>
                                              <p:pRg st="0" end="0"/>
                                            </p:txEl>
                                          </p:spTgt>
                                        </p:tgtEl>
                                        <p:attrNameLst>
                                          <p:attrName>style.visibility</p:attrName>
                                        </p:attrNameLst>
                                      </p:cBhvr>
                                      <p:to>
                                        <p:strVal val="visible"/>
                                      </p:to>
                                    </p:set>
                                    <p:anim calcmode="lin" valueType="num">
                                      <p:cBhvr>
                                        <p:cTn id="15" dur="500" fill="hold"/>
                                        <p:tgtEl>
                                          <p:spTgt spid="420867">
                                            <p:txEl>
                                              <p:pRg st="0" end="0"/>
                                            </p:txEl>
                                          </p:spTgt>
                                        </p:tgtEl>
                                        <p:attrNameLst>
                                          <p:attrName>ppt_x</p:attrName>
                                        </p:attrNameLst>
                                      </p:cBhvr>
                                      <p:tavLst>
                                        <p:tav tm="0">
                                          <p:val>
                                            <p:strVal val="#ppt_x-#ppt_w/2"/>
                                          </p:val>
                                        </p:tav>
                                        <p:tav tm="100000">
                                          <p:val>
                                            <p:strVal val="#ppt_x"/>
                                          </p:val>
                                        </p:tav>
                                      </p:tavLst>
                                    </p:anim>
                                    <p:anim calcmode="lin" valueType="num">
                                      <p:cBhvr>
                                        <p:cTn id="16" dur="500" fill="hold"/>
                                        <p:tgtEl>
                                          <p:spTgt spid="420867">
                                            <p:txEl>
                                              <p:pRg st="0" end="0"/>
                                            </p:txEl>
                                          </p:spTgt>
                                        </p:tgtEl>
                                        <p:attrNameLst>
                                          <p:attrName>ppt_y</p:attrName>
                                        </p:attrNameLst>
                                      </p:cBhvr>
                                      <p:tavLst>
                                        <p:tav tm="0">
                                          <p:val>
                                            <p:strVal val="#ppt_y"/>
                                          </p:val>
                                        </p:tav>
                                        <p:tav tm="100000">
                                          <p:val>
                                            <p:strVal val="#ppt_y"/>
                                          </p:val>
                                        </p:tav>
                                      </p:tavLst>
                                    </p:anim>
                                    <p:anim calcmode="lin" valueType="num">
                                      <p:cBhvr>
                                        <p:cTn id="17" dur="500" fill="hold"/>
                                        <p:tgtEl>
                                          <p:spTgt spid="420867">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420867">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7" presetClass="entr" presetSubtype="8" fill="hold" grpId="0" nodeType="clickEffect">
                                  <p:stCondLst>
                                    <p:cond delay="0"/>
                                  </p:stCondLst>
                                  <p:childTnLst>
                                    <p:set>
                                      <p:cBhvr>
                                        <p:cTn id="22" dur="1" fill="hold">
                                          <p:stCondLst>
                                            <p:cond delay="0"/>
                                          </p:stCondLst>
                                        </p:cTn>
                                        <p:tgtEl>
                                          <p:spTgt spid="420867">
                                            <p:txEl>
                                              <p:pRg st="1" end="1"/>
                                            </p:txEl>
                                          </p:spTgt>
                                        </p:tgtEl>
                                        <p:attrNameLst>
                                          <p:attrName>style.visibility</p:attrName>
                                        </p:attrNameLst>
                                      </p:cBhvr>
                                      <p:to>
                                        <p:strVal val="visible"/>
                                      </p:to>
                                    </p:set>
                                    <p:anim calcmode="lin" valueType="num">
                                      <p:cBhvr>
                                        <p:cTn id="23" dur="500" fill="hold"/>
                                        <p:tgtEl>
                                          <p:spTgt spid="420867">
                                            <p:txEl>
                                              <p:pRg st="1" end="1"/>
                                            </p:txEl>
                                          </p:spTgt>
                                        </p:tgtEl>
                                        <p:attrNameLst>
                                          <p:attrName>ppt_x</p:attrName>
                                        </p:attrNameLst>
                                      </p:cBhvr>
                                      <p:tavLst>
                                        <p:tav tm="0">
                                          <p:val>
                                            <p:strVal val="#ppt_x-#ppt_w/2"/>
                                          </p:val>
                                        </p:tav>
                                        <p:tav tm="100000">
                                          <p:val>
                                            <p:strVal val="#ppt_x"/>
                                          </p:val>
                                        </p:tav>
                                      </p:tavLst>
                                    </p:anim>
                                    <p:anim calcmode="lin" valueType="num">
                                      <p:cBhvr>
                                        <p:cTn id="24" dur="500" fill="hold"/>
                                        <p:tgtEl>
                                          <p:spTgt spid="420867">
                                            <p:txEl>
                                              <p:pRg st="1" end="1"/>
                                            </p:txEl>
                                          </p:spTgt>
                                        </p:tgtEl>
                                        <p:attrNameLst>
                                          <p:attrName>ppt_y</p:attrName>
                                        </p:attrNameLst>
                                      </p:cBhvr>
                                      <p:tavLst>
                                        <p:tav tm="0">
                                          <p:val>
                                            <p:strVal val="#ppt_y"/>
                                          </p:val>
                                        </p:tav>
                                        <p:tav tm="100000">
                                          <p:val>
                                            <p:strVal val="#ppt_y"/>
                                          </p:val>
                                        </p:tav>
                                      </p:tavLst>
                                    </p:anim>
                                    <p:anim calcmode="lin" valueType="num">
                                      <p:cBhvr>
                                        <p:cTn id="25" dur="500" fill="hold"/>
                                        <p:tgtEl>
                                          <p:spTgt spid="420867">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420867">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8" fill="hold" grpId="0" nodeType="clickEffect">
                                  <p:stCondLst>
                                    <p:cond delay="0"/>
                                  </p:stCondLst>
                                  <p:childTnLst>
                                    <p:set>
                                      <p:cBhvr>
                                        <p:cTn id="30" dur="1" fill="hold">
                                          <p:stCondLst>
                                            <p:cond delay="0"/>
                                          </p:stCondLst>
                                        </p:cTn>
                                        <p:tgtEl>
                                          <p:spTgt spid="420867">
                                            <p:txEl>
                                              <p:pRg st="2" end="2"/>
                                            </p:txEl>
                                          </p:spTgt>
                                        </p:tgtEl>
                                        <p:attrNameLst>
                                          <p:attrName>style.visibility</p:attrName>
                                        </p:attrNameLst>
                                      </p:cBhvr>
                                      <p:to>
                                        <p:strVal val="visible"/>
                                      </p:to>
                                    </p:set>
                                    <p:anim calcmode="lin" valueType="num">
                                      <p:cBhvr>
                                        <p:cTn id="31" dur="500" fill="hold"/>
                                        <p:tgtEl>
                                          <p:spTgt spid="420867">
                                            <p:txEl>
                                              <p:pRg st="2" end="2"/>
                                            </p:txEl>
                                          </p:spTgt>
                                        </p:tgtEl>
                                        <p:attrNameLst>
                                          <p:attrName>ppt_x</p:attrName>
                                        </p:attrNameLst>
                                      </p:cBhvr>
                                      <p:tavLst>
                                        <p:tav tm="0">
                                          <p:val>
                                            <p:strVal val="#ppt_x-#ppt_w/2"/>
                                          </p:val>
                                        </p:tav>
                                        <p:tav tm="100000">
                                          <p:val>
                                            <p:strVal val="#ppt_x"/>
                                          </p:val>
                                        </p:tav>
                                      </p:tavLst>
                                    </p:anim>
                                    <p:anim calcmode="lin" valueType="num">
                                      <p:cBhvr>
                                        <p:cTn id="32" dur="500" fill="hold"/>
                                        <p:tgtEl>
                                          <p:spTgt spid="420867">
                                            <p:txEl>
                                              <p:pRg st="2" end="2"/>
                                            </p:txEl>
                                          </p:spTgt>
                                        </p:tgtEl>
                                        <p:attrNameLst>
                                          <p:attrName>ppt_y</p:attrName>
                                        </p:attrNameLst>
                                      </p:cBhvr>
                                      <p:tavLst>
                                        <p:tav tm="0">
                                          <p:val>
                                            <p:strVal val="#ppt_y"/>
                                          </p:val>
                                        </p:tav>
                                        <p:tav tm="100000">
                                          <p:val>
                                            <p:strVal val="#ppt_y"/>
                                          </p:val>
                                        </p:tav>
                                      </p:tavLst>
                                    </p:anim>
                                    <p:anim calcmode="lin" valueType="num">
                                      <p:cBhvr>
                                        <p:cTn id="33" dur="500" fill="hold"/>
                                        <p:tgtEl>
                                          <p:spTgt spid="420867">
                                            <p:txEl>
                                              <p:pRg st="2" end="2"/>
                                            </p:txEl>
                                          </p:spTgt>
                                        </p:tgtEl>
                                        <p:attrNameLst>
                                          <p:attrName>ppt_w</p:attrName>
                                        </p:attrNameLst>
                                      </p:cBhvr>
                                      <p:tavLst>
                                        <p:tav tm="0">
                                          <p:val>
                                            <p:fltVal val="0"/>
                                          </p:val>
                                        </p:tav>
                                        <p:tav tm="100000">
                                          <p:val>
                                            <p:strVal val="#ppt_w"/>
                                          </p:val>
                                        </p:tav>
                                      </p:tavLst>
                                    </p:anim>
                                    <p:anim calcmode="lin" valueType="num">
                                      <p:cBhvr>
                                        <p:cTn id="34" dur="500" fill="hold"/>
                                        <p:tgtEl>
                                          <p:spTgt spid="420867">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17" presetClass="entr" presetSubtype="8" fill="hold" grpId="0" nodeType="clickEffect">
                                  <p:stCondLst>
                                    <p:cond delay="0"/>
                                  </p:stCondLst>
                                  <p:childTnLst>
                                    <p:set>
                                      <p:cBhvr>
                                        <p:cTn id="38" dur="1" fill="hold">
                                          <p:stCondLst>
                                            <p:cond delay="0"/>
                                          </p:stCondLst>
                                        </p:cTn>
                                        <p:tgtEl>
                                          <p:spTgt spid="420867">
                                            <p:txEl>
                                              <p:pRg st="3" end="3"/>
                                            </p:txEl>
                                          </p:spTgt>
                                        </p:tgtEl>
                                        <p:attrNameLst>
                                          <p:attrName>style.visibility</p:attrName>
                                        </p:attrNameLst>
                                      </p:cBhvr>
                                      <p:to>
                                        <p:strVal val="visible"/>
                                      </p:to>
                                    </p:set>
                                    <p:anim calcmode="lin" valueType="num">
                                      <p:cBhvr>
                                        <p:cTn id="39" dur="500" fill="hold"/>
                                        <p:tgtEl>
                                          <p:spTgt spid="420867">
                                            <p:txEl>
                                              <p:pRg st="3" end="3"/>
                                            </p:txEl>
                                          </p:spTgt>
                                        </p:tgtEl>
                                        <p:attrNameLst>
                                          <p:attrName>ppt_x</p:attrName>
                                        </p:attrNameLst>
                                      </p:cBhvr>
                                      <p:tavLst>
                                        <p:tav tm="0">
                                          <p:val>
                                            <p:strVal val="#ppt_x-#ppt_w/2"/>
                                          </p:val>
                                        </p:tav>
                                        <p:tav tm="100000">
                                          <p:val>
                                            <p:strVal val="#ppt_x"/>
                                          </p:val>
                                        </p:tav>
                                      </p:tavLst>
                                    </p:anim>
                                    <p:anim calcmode="lin" valueType="num">
                                      <p:cBhvr>
                                        <p:cTn id="40" dur="500" fill="hold"/>
                                        <p:tgtEl>
                                          <p:spTgt spid="420867">
                                            <p:txEl>
                                              <p:pRg st="3" end="3"/>
                                            </p:txEl>
                                          </p:spTgt>
                                        </p:tgtEl>
                                        <p:attrNameLst>
                                          <p:attrName>ppt_y</p:attrName>
                                        </p:attrNameLst>
                                      </p:cBhvr>
                                      <p:tavLst>
                                        <p:tav tm="0">
                                          <p:val>
                                            <p:strVal val="#ppt_y"/>
                                          </p:val>
                                        </p:tav>
                                        <p:tav tm="100000">
                                          <p:val>
                                            <p:strVal val="#ppt_y"/>
                                          </p:val>
                                        </p:tav>
                                      </p:tavLst>
                                    </p:anim>
                                    <p:anim calcmode="lin" valueType="num">
                                      <p:cBhvr>
                                        <p:cTn id="41" dur="500" fill="hold"/>
                                        <p:tgtEl>
                                          <p:spTgt spid="420867">
                                            <p:txEl>
                                              <p:pRg st="3" end="3"/>
                                            </p:txEl>
                                          </p:spTgt>
                                        </p:tgtEl>
                                        <p:attrNameLst>
                                          <p:attrName>ppt_w</p:attrName>
                                        </p:attrNameLst>
                                      </p:cBhvr>
                                      <p:tavLst>
                                        <p:tav tm="0">
                                          <p:val>
                                            <p:fltVal val="0"/>
                                          </p:val>
                                        </p:tav>
                                        <p:tav tm="100000">
                                          <p:val>
                                            <p:strVal val="#ppt_w"/>
                                          </p:val>
                                        </p:tav>
                                      </p:tavLst>
                                    </p:anim>
                                    <p:anim calcmode="lin" valueType="num">
                                      <p:cBhvr>
                                        <p:cTn id="42" dur="500" fill="hold"/>
                                        <p:tgtEl>
                                          <p:spTgt spid="420867">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17" presetClass="entr" presetSubtype="8" fill="hold" grpId="0" nodeType="clickEffect">
                                  <p:stCondLst>
                                    <p:cond delay="0"/>
                                  </p:stCondLst>
                                  <p:childTnLst>
                                    <p:set>
                                      <p:cBhvr>
                                        <p:cTn id="46" dur="1" fill="hold">
                                          <p:stCondLst>
                                            <p:cond delay="0"/>
                                          </p:stCondLst>
                                        </p:cTn>
                                        <p:tgtEl>
                                          <p:spTgt spid="420867">
                                            <p:txEl>
                                              <p:pRg st="4" end="4"/>
                                            </p:txEl>
                                          </p:spTgt>
                                        </p:tgtEl>
                                        <p:attrNameLst>
                                          <p:attrName>style.visibility</p:attrName>
                                        </p:attrNameLst>
                                      </p:cBhvr>
                                      <p:to>
                                        <p:strVal val="visible"/>
                                      </p:to>
                                    </p:set>
                                    <p:anim calcmode="lin" valueType="num">
                                      <p:cBhvr>
                                        <p:cTn id="47" dur="500" fill="hold"/>
                                        <p:tgtEl>
                                          <p:spTgt spid="420867">
                                            <p:txEl>
                                              <p:pRg st="4" end="4"/>
                                            </p:txEl>
                                          </p:spTgt>
                                        </p:tgtEl>
                                        <p:attrNameLst>
                                          <p:attrName>ppt_x</p:attrName>
                                        </p:attrNameLst>
                                      </p:cBhvr>
                                      <p:tavLst>
                                        <p:tav tm="0">
                                          <p:val>
                                            <p:strVal val="#ppt_x-#ppt_w/2"/>
                                          </p:val>
                                        </p:tav>
                                        <p:tav tm="100000">
                                          <p:val>
                                            <p:strVal val="#ppt_x"/>
                                          </p:val>
                                        </p:tav>
                                      </p:tavLst>
                                    </p:anim>
                                    <p:anim calcmode="lin" valueType="num">
                                      <p:cBhvr>
                                        <p:cTn id="48" dur="500" fill="hold"/>
                                        <p:tgtEl>
                                          <p:spTgt spid="420867">
                                            <p:txEl>
                                              <p:pRg st="4" end="4"/>
                                            </p:txEl>
                                          </p:spTgt>
                                        </p:tgtEl>
                                        <p:attrNameLst>
                                          <p:attrName>ppt_y</p:attrName>
                                        </p:attrNameLst>
                                      </p:cBhvr>
                                      <p:tavLst>
                                        <p:tav tm="0">
                                          <p:val>
                                            <p:strVal val="#ppt_y"/>
                                          </p:val>
                                        </p:tav>
                                        <p:tav tm="100000">
                                          <p:val>
                                            <p:strVal val="#ppt_y"/>
                                          </p:val>
                                        </p:tav>
                                      </p:tavLst>
                                    </p:anim>
                                    <p:anim calcmode="lin" valueType="num">
                                      <p:cBhvr>
                                        <p:cTn id="49" dur="500" fill="hold"/>
                                        <p:tgtEl>
                                          <p:spTgt spid="420867">
                                            <p:txEl>
                                              <p:pRg st="4" end="4"/>
                                            </p:txEl>
                                          </p:spTgt>
                                        </p:tgtEl>
                                        <p:attrNameLst>
                                          <p:attrName>ppt_w</p:attrName>
                                        </p:attrNameLst>
                                      </p:cBhvr>
                                      <p:tavLst>
                                        <p:tav tm="0">
                                          <p:val>
                                            <p:fltVal val="0"/>
                                          </p:val>
                                        </p:tav>
                                        <p:tav tm="100000">
                                          <p:val>
                                            <p:strVal val="#ppt_w"/>
                                          </p:val>
                                        </p:tav>
                                      </p:tavLst>
                                    </p:anim>
                                    <p:anim calcmode="lin" valueType="num">
                                      <p:cBhvr>
                                        <p:cTn id="50" dur="500" fill="hold"/>
                                        <p:tgtEl>
                                          <p:spTgt spid="420867">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17" presetClass="entr" presetSubtype="8" fill="hold" grpId="0" nodeType="clickEffect">
                                  <p:stCondLst>
                                    <p:cond delay="0"/>
                                  </p:stCondLst>
                                  <p:childTnLst>
                                    <p:set>
                                      <p:cBhvr>
                                        <p:cTn id="54" dur="1" fill="hold">
                                          <p:stCondLst>
                                            <p:cond delay="0"/>
                                          </p:stCondLst>
                                        </p:cTn>
                                        <p:tgtEl>
                                          <p:spTgt spid="420867">
                                            <p:txEl>
                                              <p:pRg st="5" end="5"/>
                                            </p:txEl>
                                          </p:spTgt>
                                        </p:tgtEl>
                                        <p:attrNameLst>
                                          <p:attrName>style.visibility</p:attrName>
                                        </p:attrNameLst>
                                      </p:cBhvr>
                                      <p:to>
                                        <p:strVal val="visible"/>
                                      </p:to>
                                    </p:set>
                                    <p:anim calcmode="lin" valueType="num">
                                      <p:cBhvr>
                                        <p:cTn id="55" dur="500" fill="hold"/>
                                        <p:tgtEl>
                                          <p:spTgt spid="420867">
                                            <p:txEl>
                                              <p:pRg st="5" end="5"/>
                                            </p:txEl>
                                          </p:spTgt>
                                        </p:tgtEl>
                                        <p:attrNameLst>
                                          <p:attrName>ppt_x</p:attrName>
                                        </p:attrNameLst>
                                      </p:cBhvr>
                                      <p:tavLst>
                                        <p:tav tm="0">
                                          <p:val>
                                            <p:strVal val="#ppt_x-#ppt_w/2"/>
                                          </p:val>
                                        </p:tav>
                                        <p:tav tm="100000">
                                          <p:val>
                                            <p:strVal val="#ppt_x"/>
                                          </p:val>
                                        </p:tav>
                                      </p:tavLst>
                                    </p:anim>
                                    <p:anim calcmode="lin" valueType="num">
                                      <p:cBhvr>
                                        <p:cTn id="56" dur="500" fill="hold"/>
                                        <p:tgtEl>
                                          <p:spTgt spid="420867">
                                            <p:txEl>
                                              <p:pRg st="5" end="5"/>
                                            </p:txEl>
                                          </p:spTgt>
                                        </p:tgtEl>
                                        <p:attrNameLst>
                                          <p:attrName>ppt_y</p:attrName>
                                        </p:attrNameLst>
                                      </p:cBhvr>
                                      <p:tavLst>
                                        <p:tav tm="0">
                                          <p:val>
                                            <p:strVal val="#ppt_y"/>
                                          </p:val>
                                        </p:tav>
                                        <p:tav tm="100000">
                                          <p:val>
                                            <p:strVal val="#ppt_y"/>
                                          </p:val>
                                        </p:tav>
                                      </p:tavLst>
                                    </p:anim>
                                    <p:anim calcmode="lin" valueType="num">
                                      <p:cBhvr>
                                        <p:cTn id="57" dur="500" fill="hold"/>
                                        <p:tgtEl>
                                          <p:spTgt spid="420867">
                                            <p:txEl>
                                              <p:pRg st="5" end="5"/>
                                            </p:txEl>
                                          </p:spTgt>
                                        </p:tgtEl>
                                        <p:attrNameLst>
                                          <p:attrName>ppt_w</p:attrName>
                                        </p:attrNameLst>
                                      </p:cBhvr>
                                      <p:tavLst>
                                        <p:tav tm="0">
                                          <p:val>
                                            <p:fltVal val="0"/>
                                          </p:val>
                                        </p:tav>
                                        <p:tav tm="100000">
                                          <p:val>
                                            <p:strVal val="#ppt_w"/>
                                          </p:val>
                                        </p:tav>
                                      </p:tavLst>
                                    </p:anim>
                                    <p:anim calcmode="lin" valueType="num">
                                      <p:cBhvr>
                                        <p:cTn id="58" dur="500" fill="hold"/>
                                        <p:tgtEl>
                                          <p:spTgt spid="420867">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17" presetClass="entr" presetSubtype="8" fill="hold" grpId="0" nodeType="clickEffect">
                                  <p:stCondLst>
                                    <p:cond delay="0"/>
                                  </p:stCondLst>
                                  <p:childTnLst>
                                    <p:set>
                                      <p:cBhvr>
                                        <p:cTn id="62" dur="1" fill="hold">
                                          <p:stCondLst>
                                            <p:cond delay="0"/>
                                          </p:stCondLst>
                                        </p:cTn>
                                        <p:tgtEl>
                                          <p:spTgt spid="420867">
                                            <p:txEl>
                                              <p:pRg st="6" end="6"/>
                                            </p:txEl>
                                          </p:spTgt>
                                        </p:tgtEl>
                                        <p:attrNameLst>
                                          <p:attrName>style.visibility</p:attrName>
                                        </p:attrNameLst>
                                      </p:cBhvr>
                                      <p:to>
                                        <p:strVal val="visible"/>
                                      </p:to>
                                    </p:set>
                                    <p:anim calcmode="lin" valueType="num">
                                      <p:cBhvr>
                                        <p:cTn id="63" dur="500" fill="hold"/>
                                        <p:tgtEl>
                                          <p:spTgt spid="420867">
                                            <p:txEl>
                                              <p:pRg st="6" end="6"/>
                                            </p:txEl>
                                          </p:spTgt>
                                        </p:tgtEl>
                                        <p:attrNameLst>
                                          <p:attrName>ppt_x</p:attrName>
                                        </p:attrNameLst>
                                      </p:cBhvr>
                                      <p:tavLst>
                                        <p:tav tm="0">
                                          <p:val>
                                            <p:strVal val="#ppt_x-#ppt_w/2"/>
                                          </p:val>
                                        </p:tav>
                                        <p:tav tm="100000">
                                          <p:val>
                                            <p:strVal val="#ppt_x"/>
                                          </p:val>
                                        </p:tav>
                                      </p:tavLst>
                                    </p:anim>
                                    <p:anim calcmode="lin" valueType="num">
                                      <p:cBhvr>
                                        <p:cTn id="64" dur="500" fill="hold"/>
                                        <p:tgtEl>
                                          <p:spTgt spid="420867">
                                            <p:txEl>
                                              <p:pRg st="6" end="6"/>
                                            </p:txEl>
                                          </p:spTgt>
                                        </p:tgtEl>
                                        <p:attrNameLst>
                                          <p:attrName>ppt_y</p:attrName>
                                        </p:attrNameLst>
                                      </p:cBhvr>
                                      <p:tavLst>
                                        <p:tav tm="0">
                                          <p:val>
                                            <p:strVal val="#ppt_y"/>
                                          </p:val>
                                        </p:tav>
                                        <p:tav tm="100000">
                                          <p:val>
                                            <p:strVal val="#ppt_y"/>
                                          </p:val>
                                        </p:tav>
                                      </p:tavLst>
                                    </p:anim>
                                    <p:anim calcmode="lin" valueType="num">
                                      <p:cBhvr>
                                        <p:cTn id="65" dur="500" fill="hold"/>
                                        <p:tgtEl>
                                          <p:spTgt spid="420867">
                                            <p:txEl>
                                              <p:pRg st="6" end="6"/>
                                            </p:txEl>
                                          </p:spTgt>
                                        </p:tgtEl>
                                        <p:attrNameLst>
                                          <p:attrName>ppt_w</p:attrName>
                                        </p:attrNameLst>
                                      </p:cBhvr>
                                      <p:tavLst>
                                        <p:tav tm="0">
                                          <p:val>
                                            <p:fltVal val="0"/>
                                          </p:val>
                                        </p:tav>
                                        <p:tav tm="100000">
                                          <p:val>
                                            <p:strVal val="#ppt_w"/>
                                          </p:val>
                                        </p:tav>
                                      </p:tavLst>
                                    </p:anim>
                                    <p:anim calcmode="lin" valueType="num">
                                      <p:cBhvr>
                                        <p:cTn id="66" dur="500" fill="hold"/>
                                        <p:tgtEl>
                                          <p:spTgt spid="420867">
                                            <p:txEl>
                                              <p:pRg st="6" end="6"/>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0866" grpId="0"/>
      <p:bldP spid="420867" grpId="0" build="p" bldLvl="5"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Number Placeholder 3"/>
          <p:cNvSpPr>
            <a:spLocks noGrp="1"/>
          </p:cNvSpPr>
          <p:nvPr>
            <p:ph type="sldNum" sz="quarter" idx="10"/>
          </p:nvPr>
        </p:nvSpPr>
        <p:spPr/>
        <p:txBody>
          <a:bodyPr/>
          <a:lstStyle>
            <a:lvl1pPr algn="ctr" eaLnBrk="0" hangingPunct="0">
              <a:spcBef>
                <a:spcPct val="20000"/>
              </a:spcBef>
              <a:buClr>
                <a:schemeClr val="accent1"/>
              </a:buClr>
              <a:defRPr sz="2800">
                <a:solidFill>
                  <a:schemeClr val="bg1"/>
                </a:solidFill>
                <a:latin typeface="Tahoma" pitchFamily="34" charset="0"/>
              </a:defRPr>
            </a:lvl1pPr>
            <a:lvl2pPr marL="742950" indent="-285750" algn="ctr" eaLnBrk="0" hangingPunct="0">
              <a:spcBef>
                <a:spcPct val="20000"/>
              </a:spcBef>
              <a:buClr>
                <a:schemeClr val="accent1"/>
              </a:buClr>
              <a:defRPr sz="2800">
                <a:solidFill>
                  <a:schemeClr val="bg1"/>
                </a:solidFill>
                <a:latin typeface="Tahoma" pitchFamily="34" charset="0"/>
              </a:defRPr>
            </a:lvl2pPr>
            <a:lvl3pPr marL="1143000" indent="-228600" algn="ctr" eaLnBrk="0" hangingPunct="0">
              <a:spcBef>
                <a:spcPct val="20000"/>
              </a:spcBef>
              <a:buClr>
                <a:schemeClr val="accent1"/>
              </a:buClr>
              <a:defRPr sz="2800">
                <a:solidFill>
                  <a:schemeClr val="bg1"/>
                </a:solidFill>
                <a:latin typeface="Tahoma" pitchFamily="34" charset="0"/>
              </a:defRPr>
            </a:lvl3pPr>
            <a:lvl4pPr marL="1600200" indent="-228600" algn="ctr" eaLnBrk="0" hangingPunct="0">
              <a:spcBef>
                <a:spcPct val="20000"/>
              </a:spcBef>
              <a:buClr>
                <a:schemeClr val="accent1"/>
              </a:buClr>
              <a:defRPr sz="2800">
                <a:solidFill>
                  <a:schemeClr val="bg1"/>
                </a:solidFill>
                <a:latin typeface="Tahoma" pitchFamily="34" charset="0"/>
              </a:defRPr>
            </a:lvl4pPr>
            <a:lvl5pPr marL="2057400" indent="-228600" algn="ctr" eaLnBrk="0" hangingPunct="0">
              <a:spcBef>
                <a:spcPct val="20000"/>
              </a:spcBef>
              <a:buClr>
                <a:schemeClr val="accent1"/>
              </a:buClr>
              <a:defRPr sz="2800">
                <a:solidFill>
                  <a:schemeClr val="bg1"/>
                </a:solidFill>
                <a:latin typeface="Tahoma" pitchFamily="34" charset="0"/>
              </a:defRPr>
            </a:lvl5pPr>
            <a:lvl6pPr marL="2514600" indent="-228600" algn="ctr" eaLnBrk="0" fontAlgn="base" hangingPunct="0">
              <a:spcBef>
                <a:spcPct val="20000"/>
              </a:spcBef>
              <a:spcAft>
                <a:spcPct val="0"/>
              </a:spcAft>
              <a:buClr>
                <a:schemeClr val="accent1"/>
              </a:buClr>
              <a:defRPr sz="2800">
                <a:solidFill>
                  <a:schemeClr val="bg1"/>
                </a:solidFill>
                <a:latin typeface="Tahoma" pitchFamily="34" charset="0"/>
              </a:defRPr>
            </a:lvl6pPr>
            <a:lvl7pPr marL="2971800" indent="-228600" algn="ctr" eaLnBrk="0" fontAlgn="base" hangingPunct="0">
              <a:spcBef>
                <a:spcPct val="20000"/>
              </a:spcBef>
              <a:spcAft>
                <a:spcPct val="0"/>
              </a:spcAft>
              <a:buClr>
                <a:schemeClr val="accent1"/>
              </a:buClr>
              <a:defRPr sz="2800">
                <a:solidFill>
                  <a:schemeClr val="bg1"/>
                </a:solidFill>
                <a:latin typeface="Tahoma" pitchFamily="34" charset="0"/>
              </a:defRPr>
            </a:lvl7pPr>
            <a:lvl8pPr marL="3429000" indent="-228600" algn="ctr" eaLnBrk="0" fontAlgn="base" hangingPunct="0">
              <a:spcBef>
                <a:spcPct val="20000"/>
              </a:spcBef>
              <a:spcAft>
                <a:spcPct val="0"/>
              </a:spcAft>
              <a:buClr>
                <a:schemeClr val="accent1"/>
              </a:buClr>
              <a:defRPr sz="2800">
                <a:solidFill>
                  <a:schemeClr val="bg1"/>
                </a:solidFill>
                <a:latin typeface="Tahoma" pitchFamily="34" charset="0"/>
              </a:defRPr>
            </a:lvl8pPr>
            <a:lvl9pPr marL="3886200" indent="-228600" algn="ctr" eaLnBrk="0" fontAlgn="base" hangingPunct="0">
              <a:spcBef>
                <a:spcPct val="20000"/>
              </a:spcBef>
              <a:spcAft>
                <a:spcPct val="0"/>
              </a:spcAft>
              <a:buClr>
                <a:schemeClr val="accent1"/>
              </a:buClr>
              <a:defRPr sz="2800">
                <a:solidFill>
                  <a:schemeClr val="bg1"/>
                </a:solidFill>
                <a:latin typeface="Tahoma" pitchFamily="34" charset="0"/>
              </a:defRPr>
            </a:lvl9pPr>
          </a:lstStyle>
          <a:p>
            <a:pPr algn="r">
              <a:spcBef>
                <a:spcPct val="0"/>
              </a:spcBef>
              <a:buClrTx/>
              <a:defRPr/>
            </a:pPr>
            <a:fld id="{6061E052-FBDF-415A-B122-340C758E1C0C}" type="slidenum">
              <a:rPr lang="en-US" sz="2000" smtClean="0">
                <a:solidFill>
                  <a:schemeClr val="tx1"/>
                </a:solidFill>
                <a:latin typeface="Times New Roman" pitchFamily="18" charset="0"/>
              </a:rPr>
              <a:pPr algn="r">
                <a:spcBef>
                  <a:spcPct val="0"/>
                </a:spcBef>
                <a:buClrTx/>
                <a:defRPr/>
              </a:pPr>
              <a:t>46</a:t>
            </a:fld>
            <a:endParaRPr lang="en-US" sz="2000">
              <a:solidFill>
                <a:schemeClr val="tx1"/>
              </a:solidFill>
              <a:latin typeface="Times New Roman" pitchFamily="18" charset="0"/>
            </a:endParaRPr>
          </a:p>
        </p:txBody>
      </p:sp>
      <p:sp>
        <p:nvSpPr>
          <p:cNvPr id="87043" name="Rectangle 2"/>
          <p:cNvSpPr>
            <a:spLocks noGrp="1" noChangeArrowheads="1"/>
          </p:cNvSpPr>
          <p:nvPr>
            <p:ph type="title"/>
          </p:nvPr>
        </p:nvSpPr>
        <p:spPr/>
        <p:txBody>
          <a:bodyPr vert="horz" lIns="91440" tIns="45720" rIns="91440" bIns="45720" rtlCol="0" anchor="ctr">
            <a:normAutofit/>
          </a:bodyPr>
          <a:lstStyle/>
          <a:p>
            <a:pPr algn="ctr"/>
            <a:r>
              <a:rPr lang="en-US" sz="2800" b="1" dirty="0">
                <a:solidFill>
                  <a:schemeClr val="bg1"/>
                </a:solidFill>
                <a:latin typeface="Arial" panose="020B0604020202020204" pitchFamily="34" charset="0"/>
                <a:cs typeface="Arial" panose="020B0604020202020204" pitchFamily="34" charset="0"/>
              </a:rPr>
              <a:t>Text Styles</a:t>
            </a:r>
          </a:p>
        </p:txBody>
      </p:sp>
      <p:sp>
        <p:nvSpPr>
          <p:cNvPr id="87044" name="Rectangle 3"/>
          <p:cNvSpPr>
            <a:spLocks noGrp="1" noChangeArrowheads="1"/>
          </p:cNvSpPr>
          <p:nvPr>
            <p:ph type="body" idx="1"/>
          </p:nvPr>
        </p:nvSpPr>
        <p:spPr>
          <a:xfrm>
            <a:off x="403396" y="1392816"/>
            <a:ext cx="8207203" cy="5007983"/>
          </a:xfrm>
        </p:spPr>
        <p:txBody>
          <a:bodyPr/>
          <a:lstStyle/>
          <a:p>
            <a:pPr eaLnBrk="1" hangingPunct="1">
              <a:lnSpc>
                <a:spcPct val="80000"/>
              </a:lnSpc>
            </a:pPr>
            <a:r>
              <a:rPr lang="en-US" sz="2800" b="1" dirty="0">
                <a:solidFill>
                  <a:srgbClr val="0033CC"/>
                </a:solidFill>
              </a:rPr>
              <a:t>&lt;</a:t>
            </a:r>
            <a:r>
              <a:rPr lang="en-US" sz="2800" b="1" dirty="0" err="1">
                <a:solidFill>
                  <a:srgbClr val="0033CC"/>
                </a:solidFill>
              </a:rPr>
              <a:t>em</a:t>
            </a:r>
            <a:r>
              <a:rPr lang="en-US" sz="2800" b="1" dirty="0">
                <a:solidFill>
                  <a:srgbClr val="0033CC"/>
                </a:solidFill>
              </a:rPr>
              <a:t>&gt;...&lt;/</a:t>
            </a:r>
            <a:r>
              <a:rPr lang="en-US" sz="2800" b="1" dirty="0" err="1">
                <a:solidFill>
                  <a:srgbClr val="0033CC"/>
                </a:solidFill>
              </a:rPr>
              <a:t>em</a:t>
            </a:r>
            <a:r>
              <a:rPr lang="en-US" sz="2800" b="1" dirty="0">
                <a:solidFill>
                  <a:srgbClr val="0033CC"/>
                </a:solidFill>
              </a:rPr>
              <a:t>&gt; </a:t>
            </a:r>
            <a:r>
              <a:rPr lang="en-US" sz="2800" dirty="0">
                <a:solidFill>
                  <a:srgbClr val="0033CC"/>
                </a:solidFill>
              </a:rPr>
              <a:t>italics (“emphasized”)</a:t>
            </a:r>
          </a:p>
          <a:p>
            <a:pPr eaLnBrk="1" hangingPunct="1">
              <a:lnSpc>
                <a:spcPct val="80000"/>
              </a:lnSpc>
              <a:buFontTx/>
              <a:buNone/>
            </a:pPr>
            <a:r>
              <a:rPr lang="en-US" sz="2800" b="1" dirty="0">
                <a:solidFill>
                  <a:srgbClr val="0033CC"/>
                </a:solidFill>
              </a:rPr>
              <a:t>	&lt;</a:t>
            </a:r>
            <a:r>
              <a:rPr lang="en-US" sz="2800" b="1" dirty="0" err="1">
                <a:solidFill>
                  <a:srgbClr val="0033CC"/>
                </a:solidFill>
              </a:rPr>
              <a:t>i</a:t>
            </a:r>
            <a:r>
              <a:rPr lang="en-US" sz="2800" b="1" dirty="0">
                <a:solidFill>
                  <a:srgbClr val="0033CC"/>
                </a:solidFill>
              </a:rPr>
              <a:t>&gt;...&lt;/</a:t>
            </a:r>
            <a:r>
              <a:rPr lang="en-US" sz="2800" b="1" dirty="0" err="1">
                <a:solidFill>
                  <a:srgbClr val="0033CC"/>
                </a:solidFill>
              </a:rPr>
              <a:t>i</a:t>
            </a:r>
            <a:r>
              <a:rPr lang="en-US" sz="2800" b="1" dirty="0">
                <a:solidFill>
                  <a:srgbClr val="0033CC"/>
                </a:solidFill>
              </a:rPr>
              <a:t>&gt; </a:t>
            </a:r>
            <a:r>
              <a:rPr lang="en-US" sz="2800" dirty="0">
                <a:solidFill>
                  <a:srgbClr val="0033CC"/>
                </a:solidFill>
              </a:rPr>
              <a:t>(deprecated)</a:t>
            </a:r>
          </a:p>
          <a:p>
            <a:pPr lvl="1" eaLnBrk="1" hangingPunct="1">
              <a:lnSpc>
                <a:spcPct val="80000"/>
              </a:lnSpc>
            </a:pPr>
            <a:r>
              <a:rPr lang="en-US" sz="2400" dirty="0">
                <a:solidFill>
                  <a:srgbClr val="0033CC"/>
                </a:solidFill>
              </a:rPr>
              <a:t>CSS’s font-style a better option? (I disagree.)</a:t>
            </a:r>
          </a:p>
          <a:p>
            <a:pPr eaLnBrk="1" hangingPunct="1">
              <a:lnSpc>
                <a:spcPct val="80000"/>
              </a:lnSpc>
            </a:pPr>
            <a:r>
              <a:rPr lang="en-US" sz="2800" b="1" dirty="0">
                <a:solidFill>
                  <a:srgbClr val="0033CC"/>
                </a:solidFill>
              </a:rPr>
              <a:t>&lt;</a:t>
            </a:r>
            <a:r>
              <a:rPr lang="en-US" sz="2800" b="1" dirty="0" err="1">
                <a:solidFill>
                  <a:srgbClr val="0033CC"/>
                </a:solidFill>
              </a:rPr>
              <a:t>tt</a:t>
            </a:r>
            <a:r>
              <a:rPr lang="en-US" sz="2800" b="1" dirty="0">
                <a:solidFill>
                  <a:srgbClr val="0033CC"/>
                </a:solidFill>
              </a:rPr>
              <a:t>&gt;...&lt;/</a:t>
            </a:r>
            <a:r>
              <a:rPr lang="en-US" sz="2800" b="1" dirty="0" err="1">
                <a:solidFill>
                  <a:srgbClr val="0033CC"/>
                </a:solidFill>
              </a:rPr>
              <a:t>tt</a:t>
            </a:r>
            <a:r>
              <a:rPr lang="en-US" sz="2800" b="1" dirty="0">
                <a:solidFill>
                  <a:srgbClr val="0033CC"/>
                </a:solidFill>
              </a:rPr>
              <a:t>&gt; </a:t>
            </a:r>
            <a:r>
              <a:rPr lang="en-US" sz="2800" dirty="0">
                <a:solidFill>
                  <a:srgbClr val="0033CC"/>
                </a:solidFill>
              </a:rPr>
              <a:t>fixed width font</a:t>
            </a:r>
          </a:p>
          <a:p>
            <a:pPr lvl="1" eaLnBrk="1" hangingPunct="1">
              <a:lnSpc>
                <a:spcPct val="80000"/>
              </a:lnSpc>
            </a:pPr>
            <a:r>
              <a:rPr lang="en-US" sz="2400" dirty="0">
                <a:solidFill>
                  <a:srgbClr val="0033CC"/>
                </a:solidFill>
              </a:rPr>
              <a:t>CSS’s typeface options are preferred.</a:t>
            </a:r>
          </a:p>
          <a:p>
            <a:pPr eaLnBrk="1" hangingPunct="1">
              <a:lnSpc>
                <a:spcPct val="80000"/>
              </a:lnSpc>
            </a:pPr>
            <a:r>
              <a:rPr lang="en-US" sz="2800" b="1" dirty="0">
                <a:solidFill>
                  <a:srgbClr val="0033CC"/>
                </a:solidFill>
              </a:rPr>
              <a:t>&lt;del&gt;...&lt;/del&gt; </a:t>
            </a:r>
            <a:r>
              <a:rPr lang="en-US" sz="2800" dirty="0">
                <a:solidFill>
                  <a:srgbClr val="0033CC"/>
                </a:solidFill>
              </a:rPr>
              <a:t>strike-through </a:t>
            </a:r>
          </a:p>
          <a:p>
            <a:pPr lvl="1" eaLnBrk="1" hangingPunct="1">
              <a:lnSpc>
                <a:spcPct val="80000"/>
              </a:lnSpc>
            </a:pPr>
            <a:r>
              <a:rPr lang="en-US" sz="2400" dirty="0">
                <a:solidFill>
                  <a:srgbClr val="0033CC"/>
                </a:solidFill>
              </a:rPr>
              <a:t>CSS’s text-decoration a better option? (Maybe).</a:t>
            </a:r>
          </a:p>
          <a:p>
            <a:pPr eaLnBrk="1" hangingPunct="1">
              <a:lnSpc>
                <a:spcPct val="80000"/>
              </a:lnSpc>
            </a:pPr>
            <a:r>
              <a:rPr lang="en-US" sz="2800" b="1" dirty="0">
                <a:solidFill>
                  <a:srgbClr val="0033CC"/>
                </a:solidFill>
              </a:rPr>
              <a:t>&lt;sup&gt;...&lt;/sup&gt; </a:t>
            </a:r>
            <a:r>
              <a:rPr lang="en-US" sz="2800" dirty="0">
                <a:solidFill>
                  <a:srgbClr val="0033CC"/>
                </a:solidFill>
              </a:rPr>
              <a:t>superscript </a:t>
            </a:r>
          </a:p>
          <a:p>
            <a:pPr lvl="1" eaLnBrk="1" hangingPunct="1">
              <a:lnSpc>
                <a:spcPct val="80000"/>
              </a:lnSpc>
            </a:pPr>
            <a:r>
              <a:rPr lang="en-US" sz="2400" dirty="0">
                <a:solidFill>
                  <a:srgbClr val="0033CC"/>
                </a:solidFill>
              </a:rPr>
              <a:t>CSS’s vertical-align a better option? (I disagree).</a:t>
            </a:r>
          </a:p>
          <a:p>
            <a:pPr eaLnBrk="1" hangingPunct="1">
              <a:lnSpc>
                <a:spcPct val="80000"/>
              </a:lnSpc>
            </a:pPr>
            <a:r>
              <a:rPr lang="en-US" sz="2800" b="1" dirty="0">
                <a:solidFill>
                  <a:srgbClr val="0033CC"/>
                </a:solidFill>
              </a:rPr>
              <a:t>&lt;sub&gt;...&lt;/sub&gt; </a:t>
            </a:r>
            <a:r>
              <a:rPr lang="en-US" sz="2800" dirty="0">
                <a:solidFill>
                  <a:srgbClr val="0033CC"/>
                </a:solidFill>
              </a:rPr>
              <a:t>subscript </a:t>
            </a:r>
          </a:p>
          <a:p>
            <a:pPr lvl="1" eaLnBrk="1" hangingPunct="1">
              <a:lnSpc>
                <a:spcPct val="80000"/>
              </a:lnSpc>
            </a:pPr>
            <a:r>
              <a:rPr lang="en-US" sz="2400" dirty="0">
                <a:solidFill>
                  <a:srgbClr val="0033CC"/>
                </a:solidFill>
              </a:rPr>
              <a:t>CSS’s vertical-align a better option? (I disagree).</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Number Placeholder 3"/>
          <p:cNvSpPr>
            <a:spLocks noGrp="1"/>
          </p:cNvSpPr>
          <p:nvPr>
            <p:ph type="sldNum" sz="quarter" idx="10"/>
          </p:nvPr>
        </p:nvSpPr>
        <p:spPr/>
        <p:txBody>
          <a:bodyPr/>
          <a:lstStyle>
            <a:lvl1pPr algn="ctr" eaLnBrk="0" hangingPunct="0">
              <a:spcBef>
                <a:spcPct val="20000"/>
              </a:spcBef>
              <a:buClr>
                <a:schemeClr val="accent1"/>
              </a:buClr>
              <a:defRPr sz="2800">
                <a:solidFill>
                  <a:schemeClr val="bg1"/>
                </a:solidFill>
                <a:latin typeface="Tahoma" pitchFamily="34" charset="0"/>
              </a:defRPr>
            </a:lvl1pPr>
            <a:lvl2pPr marL="742950" indent="-285750" algn="ctr" eaLnBrk="0" hangingPunct="0">
              <a:spcBef>
                <a:spcPct val="20000"/>
              </a:spcBef>
              <a:buClr>
                <a:schemeClr val="accent1"/>
              </a:buClr>
              <a:defRPr sz="2800">
                <a:solidFill>
                  <a:schemeClr val="bg1"/>
                </a:solidFill>
                <a:latin typeface="Tahoma" pitchFamily="34" charset="0"/>
              </a:defRPr>
            </a:lvl2pPr>
            <a:lvl3pPr marL="1143000" indent="-228600" algn="ctr" eaLnBrk="0" hangingPunct="0">
              <a:spcBef>
                <a:spcPct val="20000"/>
              </a:spcBef>
              <a:buClr>
                <a:schemeClr val="accent1"/>
              </a:buClr>
              <a:defRPr sz="2800">
                <a:solidFill>
                  <a:schemeClr val="bg1"/>
                </a:solidFill>
                <a:latin typeface="Tahoma" pitchFamily="34" charset="0"/>
              </a:defRPr>
            </a:lvl3pPr>
            <a:lvl4pPr marL="1600200" indent="-228600" algn="ctr" eaLnBrk="0" hangingPunct="0">
              <a:spcBef>
                <a:spcPct val="20000"/>
              </a:spcBef>
              <a:buClr>
                <a:schemeClr val="accent1"/>
              </a:buClr>
              <a:defRPr sz="2800">
                <a:solidFill>
                  <a:schemeClr val="bg1"/>
                </a:solidFill>
                <a:latin typeface="Tahoma" pitchFamily="34" charset="0"/>
              </a:defRPr>
            </a:lvl4pPr>
            <a:lvl5pPr marL="2057400" indent="-228600" algn="ctr" eaLnBrk="0" hangingPunct="0">
              <a:spcBef>
                <a:spcPct val="20000"/>
              </a:spcBef>
              <a:buClr>
                <a:schemeClr val="accent1"/>
              </a:buClr>
              <a:defRPr sz="2800">
                <a:solidFill>
                  <a:schemeClr val="bg1"/>
                </a:solidFill>
                <a:latin typeface="Tahoma" pitchFamily="34" charset="0"/>
              </a:defRPr>
            </a:lvl5pPr>
            <a:lvl6pPr marL="2514600" indent="-228600" algn="ctr" eaLnBrk="0" fontAlgn="base" hangingPunct="0">
              <a:spcBef>
                <a:spcPct val="20000"/>
              </a:spcBef>
              <a:spcAft>
                <a:spcPct val="0"/>
              </a:spcAft>
              <a:buClr>
                <a:schemeClr val="accent1"/>
              </a:buClr>
              <a:defRPr sz="2800">
                <a:solidFill>
                  <a:schemeClr val="bg1"/>
                </a:solidFill>
                <a:latin typeface="Tahoma" pitchFamily="34" charset="0"/>
              </a:defRPr>
            </a:lvl6pPr>
            <a:lvl7pPr marL="2971800" indent="-228600" algn="ctr" eaLnBrk="0" fontAlgn="base" hangingPunct="0">
              <a:spcBef>
                <a:spcPct val="20000"/>
              </a:spcBef>
              <a:spcAft>
                <a:spcPct val="0"/>
              </a:spcAft>
              <a:buClr>
                <a:schemeClr val="accent1"/>
              </a:buClr>
              <a:defRPr sz="2800">
                <a:solidFill>
                  <a:schemeClr val="bg1"/>
                </a:solidFill>
                <a:latin typeface="Tahoma" pitchFamily="34" charset="0"/>
              </a:defRPr>
            </a:lvl7pPr>
            <a:lvl8pPr marL="3429000" indent="-228600" algn="ctr" eaLnBrk="0" fontAlgn="base" hangingPunct="0">
              <a:spcBef>
                <a:spcPct val="20000"/>
              </a:spcBef>
              <a:spcAft>
                <a:spcPct val="0"/>
              </a:spcAft>
              <a:buClr>
                <a:schemeClr val="accent1"/>
              </a:buClr>
              <a:defRPr sz="2800">
                <a:solidFill>
                  <a:schemeClr val="bg1"/>
                </a:solidFill>
                <a:latin typeface="Tahoma" pitchFamily="34" charset="0"/>
              </a:defRPr>
            </a:lvl8pPr>
            <a:lvl9pPr marL="3886200" indent="-228600" algn="ctr" eaLnBrk="0" fontAlgn="base" hangingPunct="0">
              <a:spcBef>
                <a:spcPct val="20000"/>
              </a:spcBef>
              <a:spcAft>
                <a:spcPct val="0"/>
              </a:spcAft>
              <a:buClr>
                <a:schemeClr val="accent1"/>
              </a:buClr>
              <a:defRPr sz="2800">
                <a:solidFill>
                  <a:schemeClr val="bg1"/>
                </a:solidFill>
                <a:latin typeface="Tahoma" pitchFamily="34" charset="0"/>
              </a:defRPr>
            </a:lvl9pPr>
          </a:lstStyle>
          <a:p>
            <a:pPr algn="r">
              <a:spcBef>
                <a:spcPct val="0"/>
              </a:spcBef>
              <a:buClrTx/>
              <a:defRPr/>
            </a:pPr>
            <a:fld id="{434E555E-4BC4-4D6E-A917-E44AE1FBA983}" type="slidenum">
              <a:rPr lang="en-US" sz="2000" smtClean="0">
                <a:solidFill>
                  <a:schemeClr val="tx1"/>
                </a:solidFill>
                <a:latin typeface="Times New Roman" pitchFamily="18" charset="0"/>
              </a:rPr>
              <a:pPr algn="r">
                <a:spcBef>
                  <a:spcPct val="0"/>
                </a:spcBef>
                <a:buClrTx/>
                <a:defRPr/>
              </a:pPr>
              <a:t>47</a:t>
            </a:fld>
            <a:endParaRPr lang="en-US" sz="2000">
              <a:solidFill>
                <a:schemeClr val="tx1"/>
              </a:solidFill>
              <a:latin typeface="Times New Roman" pitchFamily="18" charset="0"/>
            </a:endParaRPr>
          </a:p>
        </p:txBody>
      </p:sp>
      <p:sp>
        <p:nvSpPr>
          <p:cNvPr id="88067" name="Rectangle 2"/>
          <p:cNvSpPr>
            <a:spLocks noGrp="1" noChangeArrowheads="1"/>
          </p:cNvSpPr>
          <p:nvPr>
            <p:ph type="title"/>
          </p:nvPr>
        </p:nvSpPr>
        <p:spPr/>
        <p:txBody>
          <a:bodyPr vert="horz" lIns="91440" tIns="45720" rIns="91440" bIns="45720" rtlCol="0" anchor="ctr">
            <a:normAutofit/>
          </a:bodyPr>
          <a:lstStyle/>
          <a:p>
            <a:pPr algn="ctr"/>
            <a:r>
              <a:rPr lang="en-US" sz="2800" b="1" dirty="0">
                <a:solidFill>
                  <a:schemeClr val="bg1"/>
                </a:solidFill>
                <a:latin typeface="Arial" panose="020B0604020202020204" pitchFamily="34" charset="0"/>
                <a:cs typeface="Arial" panose="020B0604020202020204" pitchFamily="34" charset="0"/>
              </a:rPr>
              <a:t>Text Styles</a:t>
            </a:r>
          </a:p>
        </p:txBody>
      </p:sp>
      <p:sp>
        <p:nvSpPr>
          <p:cNvPr id="88068" name="Rectangle 3"/>
          <p:cNvSpPr>
            <a:spLocks noGrp="1" noChangeArrowheads="1"/>
          </p:cNvSpPr>
          <p:nvPr>
            <p:ph type="body" idx="1"/>
          </p:nvPr>
        </p:nvSpPr>
        <p:spPr>
          <a:xfrm>
            <a:off x="457200" y="1752600"/>
            <a:ext cx="8153400" cy="4191000"/>
          </a:xfrm>
        </p:spPr>
        <p:txBody>
          <a:bodyPr/>
          <a:lstStyle/>
          <a:p>
            <a:pPr eaLnBrk="1" hangingPunct="1"/>
            <a:r>
              <a:rPr lang="en-US" dirty="0"/>
              <a:t>Example:</a:t>
            </a:r>
          </a:p>
          <a:p>
            <a:pPr eaLnBrk="1" hangingPunct="1">
              <a:buFontTx/>
              <a:buNone/>
            </a:pPr>
            <a:endParaRPr lang="en-US" sz="2000" b="1" dirty="0">
              <a:solidFill>
                <a:srgbClr val="0033CC"/>
              </a:solidFill>
            </a:endParaRPr>
          </a:p>
          <a:p>
            <a:pPr eaLnBrk="1" hangingPunct="1">
              <a:buFontTx/>
              <a:buNone/>
            </a:pPr>
            <a:r>
              <a:rPr lang="en-US" sz="2000" b="1" dirty="0">
                <a:solidFill>
                  <a:srgbClr val="0033CC"/>
                </a:solidFill>
              </a:rPr>
              <a:t>	&lt;h1  align = </a:t>
            </a:r>
            <a:r>
              <a:rPr lang="en-US" sz="2000" b="1" dirty="0">
                <a:solidFill>
                  <a:srgbClr val="0033CC"/>
                </a:solidFill>
                <a:cs typeface="Tahoma" pitchFamily="34" charset="0"/>
              </a:rPr>
              <a:t>"</a:t>
            </a:r>
            <a:r>
              <a:rPr lang="en-US" sz="2000" b="1" dirty="0">
                <a:solidFill>
                  <a:srgbClr val="0033CC"/>
                </a:solidFill>
              </a:rPr>
              <a:t>center</a:t>
            </a:r>
            <a:r>
              <a:rPr lang="en-US" sz="2000" b="1" dirty="0">
                <a:solidFill>
                  <a:srgbClr val="0033CC"/>
                </a:solidFill>
                <a:cs typeface="Tahoma" pitchFamily="34" charset="0"/>
              </a:rPr>
              <a:t>"</a:t>
            </a:r>
            <a:r>
              <a:rPr lang="en-US" sz="2000" b="1" dirty="0">
                <a:solidFill>
                  <a:srgbClr val="0033CC"/>
                </a:solidFill>
              </a:rPr>
              <a:t>&gt;</a:t>
            </a:r>
          </a:p>
          <a:p>
            <a:pPr eaLnBrk="1" hangingPunct="1">
              <a:buFontTx/>
              <a:buNone/>
            </a:pPr>
            <a:r>
              <a:rPr lang="en-US" sz="2000" b="1" dirty="0">
                <a:solidFill>
                  <a:srgbClr val="0033CC"/>
                </a:solidFill>
              </a:rPr>
              <a:t>	    &lt;u&gt; This is a&lt;/u&gt;&lt;</a:t>
            </a:r>
            <a:r>
              <a:rPr lang="en-US" sz="2000" b="1" dirty="0" err="1">
                <a:solidFill>
                  <a:srgbClr val="0033CC"/>
                </a:solidFill>
              </a:rPr>
              <a:t>em</a:t>
            </a:r>
            <a:r>
              <a:rPr lang="en-US" sz="2000" b="1" dirty="0">
                <a:solidFill>
                  <a:srgbClr val="0033CC"/>
                </a:solidFill>
              </a:rPr>
              <a:t>&gt; level 1&lt;strong&gt; header&lt;/strong&gt; &lt;/</a:t>
            </a:r>
            <a:r>
              <a:rPr lang="en-US" sz="2000" b="1" dirty="0" err="1">
                <a:solidFill>
                  <a:srgbClr val="0033CC"/>
                </a:solidFill>
              </a:rPr>
              <a:t>em</a:t>
            </a:r>
            <a:r>
              <a:rPr lang="en-US" sz="2000" b="1" dirty="0">
                <a:solidFill>
                  <a:srgbClr val="0033CC"/>
                </a:solidFill>
              </a:rPr>
              <a:t>&gt; &lt;/h1&gt;</a:t>
            </a:r>
          </a:p>
          <a:p>
            <a:pPr eaLnBrk="1" hangingPunct="1">
              <a:buFontTx/>
              <a:buNone/>
            </a:pPr>
            <a:endParaRPr lang="en-US" sz="1600" b="1" dirty="0">
              <a:solidFill>
                <a:srgbClr val="0033CC"/>
              </a:solidFill>
            </a:endParaRPr>
          </a:p>
          <a:p>
            <a:pPr algn="ctr" eaLnBrk="1" hangingPunct="1">
              <a:buFontTx/>
              <a:buNone/>
            </a:pPr>
            <a:r>
              <a:rPr lang="en-US" b="1" dirty="0">
                <a:solidFill>
                  <a:srgbClr val="0033CC"/>
                </a:solidFill>
              </a:rPr>
              <a:t>		displays</a:t>
            </a:r>
          </a:p>
          <a:p>
            <a:pPr lvl="1" eaLnBrk="1" hangingPunct="1">
              <a:buFontTx/>
              <a:buNone/>
            </a:pPr>
            <a:endParaRPr lang="en-US" sz="1600" b="1" u="sng" dirty="0">
              <a:solidFill>
                <a:srgbClr val="0033CC"/>
              </a:solidFill>
            </a:endParaRPr>
          </a:p>
          <a:p>
            <a:pPr lvl="1" algn="ctr" eaLnBrk="1" hangingPunct="1">
              <a:buFontTx/>
              <a:buNone/>
            </a:pPr>
            <a:r>
              <a:rPr lang="en-US" b="1" u="sng" dirty="0">
                <a:solidFill>
                  <a:srgbClr val="0033CC"/>
                </a:solidFill>
              </a:rPr>
              <a:t>This is a </a:t>
            </a:r>
            <a:r>
              <a:rPr lang="en-US" b="1" i="1" dirty="0">
                <a:solidFill>
                  <a:srgbClr val="0033CC"/>
                </a:solidFill>
              </a:rPr>
              <a:t>level 1</a:t>
            </a:r>
            <a:r>
              <a:rPr lang="en-US" b="1" dirty="0">
                <a:solidFill>
                  <a:srgbClr val="0033CC"/>
                </a:solidFill>
              </a:rPr>
              <a:t> </a:t>
            </a:r>
            <a:r>
              <a:rPr lang="en-US" b="1" i="1" dirty="0">
                <a:solidFill>
                  <a:srgbClr val="0033CC"/>
                </a:solidFill>
              </a:rPr>
              <a:t>header</a:t>
            </a:r>
          </a:p>
          <a:p>
            <a:pPr lvl="1" eaLnBrk="1" hangingPunct="1">
              <a:buFontTx/>
              <a:buNone/>
            </a:pP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042" name="Slide Number Placeholder 3"/>
          <p:cNvSpPr>
            <a:spLocks noGrp="1"/>
          </p:cNvSpPr>
          <p:nvPr>
            <p:ph type="sldNum" sz="quarter" idx="10"/>
          </p:nvPr>
        </p:nvSpPr>
        <p:spPr/>
        <p:txBody>
          <a:bodyPr/>
          <a:lstStyle>
            <a:lvl1pPr algn="ctr" eaLnBrk="0" hangingPunct="0">
              <a:spcBef>
                <a:spcPct val="20000"/>
              </a:spcBef>
              <a:buClr>
                <a:schemeClr val="accent1"/>
              </a:buClr>
              <a:defRPr sz="2800">
                <a:solidFill>
                  <a:schemeClr val="bg1"/>
                </a:solidFill>
                <a:latin typeface="Tahoma" pitchFamily="34" charset="0"/>
              </a:defRPr>
            </a:lvl1pPr>
            <a:lvl2pPr marL="742950" indent="-285750" algn="ctr" eaLnBrk="0" hangingPunct="0">
              <a:spcBef>
                <a:spcPct val="20000"/>
              </a:spcBef>
              <a:buClr>
                <a:schemeClr val="accent1"/>
              </a:buClr>
              <a:defRPr sz="2800">
                <a:solidFill>
                  <a:schemeClr val="bg1"/>
                </a:solidFill>
                <a:latin typeface="Tahoma" pitchFamily="34" charset="0"/>
              </a:defRPr>
            </a:lvl2pPr>
            <a:lvl3pPr marL="1143000" indent="-228600" algn="ctr" eaLnBrk="0" hangingPunct="0">
              <a:spcBef>
                <a:spcPct val="20000"/>
              </a:spcBef>
              <a:buClr>
                <a:schemeClr val="accent1"/>
              </a:buClr>
              <a:defRPr sz="2800">
                <a:solidFill>
                  <a:schemeClr val="bg1"/>
                </a:solidFill>
                <a:latin typeface="Tahoma" pitchFamily="34" charset="0"/>
              </a:defRPr>
            </a:lvl3pPr>
            <a:lvl4pPr marL="1600200" indent="-228600" algn="ctr" eaLnBrk="0" hangingPunct="0">
              <a:spcBef>
                <a:spcPct val="20000"/>
              </a:spcBef>
              <a:buClr>
                <a:schemeClr val="accent1"/>
              </a:buClr>
              <a:defRPr sz="2800">
                <a:solidFill>
                  <a:schemeClr val="bg1"/>
                </a:solidFill>
                <a:latin typeface="Tahoma" pitchFamily="34" charset="0"/>
              </a:defRPr>
            </a:lvl4pPr>
            <a:lvl5pPr marL="2057400" indent="-228600" algn="ctr" eaLnBrk="0" hangingPunct="0">
              <a:spcBef>
                <a:spcPct val="20000"/>
              </a:spcBef>
              <a:buClr>
                <a:schemeClr val="accent1"/>
              </a:buClr>
              <a:defRPr sz="2800">
                <a:solidFill>
                  <a:schemeClr val="bg1"/>
                </a:solidFill>
                <a:latin typeface="Tahoma" pitchFamily="34" charset="0"/>
              </a:defRPr>
            </a:lvl5pPr>
            <a:lvl6pPr marL="2514600" indent="-228600" algn="ctr" eaLnBrk="0" fontAlgn="base" hangingPunct="0">
              <a:spcBef>
                <a:spcPct val="20000"/>
              </a:spcBef>
              <a:spcAft>
                <a:spcPct val="0"/>
              </a:spcAft>
              <a:buClr>
                <a:schemeClr val="accent1"/>
              </a:buClr>
              <a:defRPr sz="2800">
                <a:solidFill>
                  <a:schemeClr val="bg1"/>
                </a:solidFill>
                <a:latin typeface="Tahoma" pitchFamily="34" charset="0"/>
              </a:defRPr>
            </a:lvl6pPr>
            <a:lvl7pPr marL="2971800" indent="-228600" algn="ctr" eaLnBrk="0" fontAlgn="base" hangingPunct="0">
              <a:spcBef>
                <a:spcPct val="20000"/>
              </a:spcBef>
              <a:spcAft>
                <a:spcPct val="0"/>
              </a:spcAft>
              <a:buClr>
                <a:schemeClr val="accent1"/>
              </a:buClr>
              <a:defRPr sz="2800">
                <a:solidFill>
                  <a:schemeClr val="bg1"/>
                </a:solidFill>
                <a:latin typeface="Tahoma" pitchFamily="34" charset="0"/>
              </a:defRPr>
            </a:lvl7pPr>
            <a:lvl8pPr marL="3429000" indent="-228600" algn="ctr" eaLnBrk="0" fontAlgn="base" hangingPunct="0">
              <a:spcBef>
                <a:spcPct val="20000"/>
              </a:spcBef>
              <a:spcAft>
                <a:spcPct val="0"/>
              </a:spcAft>
              <a:buClr>
                <a:schemeClr val="accent1"/>
              </a:buClr>
              <a:defRPr sz="2800">
                <a:solidFill>
                  <a:schemeClr val="bg1"/>
                </a:solidFill>
                <a:latin typeface="Tahoma" pitchFamily="34" charset="0"/>
              </a:defRPr>
            </a:lvl8pPr>
            <a:lvl9pPr marL="3886200" indent="-228600" algn="ctr" eaLnBrk="0" fontAlgn="base" hangingPunct="0">
              <a:spcBef>
                <a:spcPct val="20000"/>
              </a:spcBef>
              <a:spcAft>
                <a:spcPct val="0"/>
              </a:spcAft>
              <a:buClr>
                <a:schemeClr val="accent1"/>
              </a:buClr>
              <a:defRPr sz="2800">
                <a:solidFill>
                  <a:schemeClr val="bg1"/>
                </a:solidFill>
                <a:latin typeface="Tahoma" pitchFamily="34" charset="0"/>
              </a:defRPr>
            </a:lvl9pPr>
          </a:lstStyle>
          <a:p>
            <a:pPr algn="r">
              <a:spcBef>
                <a:spcPct val="0"/>
              </a:spcBef>
              <a:buClrTx/>
              <a:defRPr/>
            </a:pPr>
            <a:fld id="{56B3684C-D7E9-4444-B0C3-6FFF4AA38D4E}" type="slidenum">
              <a:rPr lang="en-US" sz="2000" smtClean="0">
                <a:solidFill>
                  <a:schemeClr val="tx1"/>
                </a:solidFill>
                <a:latin typeface="Times New Roman" pitchFamily="18" charset="0"/>
              </a:rPr>
              <a:pPr algn="r">
                <a:spcBef>
                  <a:spcPct val="0"/>
                </a:spcBef>
                <a:buClrTx/>
                <a:defRPr/>
              </a:pPr>
              <a:t>48</a:t>
            </a:fld>
            <a:endParaRPr lang="en-US" sz="2000">
              <a:solidFill>
                <a:schemeClr val="tx1"/>
              </a:solidFill>
              <a:latin typeface="Times New Roman" pitchFamily="18" charset="0"/>
            </a:endParaRPr>
          </a:p>
        </p:txBody>
      </p:sp>
      <p:sp>
        <p:nvSpPr>
          <p:cNvPr id="89091" name="Rectangle 2"/>
          <p:cNvSpPr>
            <a:spLocks noGrp="1" noChangeArrowheads="1"/>
          </p:cNvSpPr>
          <p:nvPr>
            <p:ph type="title"/>
          </p:nvPr>
        </p:nvSpPr>
        <p:spPr/>
        <p:txBody>
          <a:bodyPr vert="horz" lIns="91440" tIns="45720" rIns="91440" bIns="45720" rtlCol="0" anchor="ctr">
            <a:normAutofit/>
          </a:bodyPr>
          <a:lstStyle/>
          <a:p>
            <a:pPr algn="ctr"/>
            <a:r>
              <a:rPr lang="en-US" sz="2800" b="1">
                <a:solidFill>
                  <a:schemeClr val="bg1"/>
                </a:solidFill>
                <a:latin typeface="Arial" panose="020B0604020202020204" pitchFamily="34" charset="0"/>
                <a:cs typeface="Arial" panose="020B0604020202020204" pitchFamily="34" charset="0"/>
              </a:rPr>
              <a:t>Text Styles</a:t>
            </a:r>
          </a:p>
        </p:txBody>
      </p:sp>
      <p:sp>
        <p:nvSpPr>
          <p:cNvPr id="184323" name="Rectangle 3"/>
          <p:cNvSpPr>
            <a:spLocks noGrp="1" noChangeArrowheads="1"/>
          </p:cNvSpPr>
          <p:nvPr>
            <p:ph type="body" idx="1"/>
          </p:nvPr>
        </p:nvSpPr>
        <p:spPr/>
        <p:txBody>
          <a:bodyPr/>
          <a:lstStyle/>
          <a:p>
            <a:pPr eaLnBrk="1" hangingPunct="1"/>
            <a:r>
              <a:rPr lang="en-US" dirty="0">
                <a:solidFill>
                  <a:srgbClr val="0033CC"/>
                </a:solidFill>
              </a:rPr>
              <a:t>Well-formed HTML closes tags in the reverse order in which they are opened.</a:t>
            </a:r>
          </a:p>
          <a:p>
            <a:pPr eaLnBrk="1" hangingPunct="1"/>
            <a:r>
              <a:rPr lang="en-US" dirty="0">
                <a:solidFill>
                  <a:srgbClr val="0033CC"/>
                </a:solidFill>
              </a:rPr>
              <a:t>Correct:  </a:t>
            </a:r>
          </a:p>
          <a:p>
            <a:pPr lvl="1" eaLnBrk="1" hangingPunct="1">
              <a:buFontTx/>
              <a:buNone/>
            </a:pPr>
            <a:r>
              <a:rPr lang="en-US" sz="2000" b="1" dirty="0">
                <a:solidFill>
                  <a:srgbClr val="C00000"/>
                </a:solidFill>
              </a:rPr>
              <a:t>&lt;u&gt; &lt;</a:t>
            </a:r>
            <a:r>
              <a:rPr lang="en-US" sz="2000" b="1" dirty="0" err="1">
                <a:solidFill>
                  <a:srgbClr val="C00000"/>
                </a:solidFill>
              </a:rPr>
              <a:t>em</a:t>
            </a:r>
            <a:r>
              <a:rPr lang="en-US" sz="2000" b="1" dirty="0">
                <a:solidFill>
                  <a:srgbClr val="C00000"/>
                </a:solidFill>
              </a:rPr>
              <a:t>&gt; &lt;strong&gt;Hi!&lt;/strong&gt; &lt;/</a:t>
            </a:r>
            <a:r>
              <a:rPr lang="en-US" sz="2000" b="1" dirty="0" err="1">
                <a:solidFill>
                  <a:srgbClr val="C00000"/>
                </a:solidFill>
              </a:rPr>
              <a:t>em</a:t>
            </a:r>
            <a:r>
              <a:rPr lang="en-US" sz="2000" b="1" dirty="0">
                <a:solidFill>
                  <a:srgbClr val="C00000"/>
                </a:solidFill>
              </a:rPr>
              <a:t>&gt; &lt;/u&gt;</a:t>
            </a:r>
          </a:p>
          <a:p>
            <a:pPr lvl="1" eaLnBrk="1" hangingPunct="1">
              <a:buFontTx/>
              <a:buNone/>
            </a:pPr>
            <a:endParaRPr lang="en-US" dirty="0">
              <a:solidFill>
                <a:srgbClr val="99FF99"/>
              </a:solidFill>
            </a:endParaRPr>
          </a:p>
        </p:txBody>
      </p:sp>
      <p:grpSp>
        <p:nvGrpSpPr>
          <p:cNvPr id="184338" name="Group 18"/>
          <p:cNvGrpSpPr>
            <a:grpSpLocks/>
          </p:cNvGrpSpPr>
          <p:nvPr/>
        </p:nvGrpSpPr>
        <p:grpSpPr bwMode="auto">
          <a:xfrm>
            <a:off x="1295400" y="3733800"/>
            <a:ext cx="5410200" cy="609600"/>
            <a:chOff x="816" y="2640"/>
            <a:chExt cx="3744" cy="384"/>
          </a:xfrm>
        </p:grpSpPr>
        <p:sp>
          <p:nvSpPr>
            <p:cNvPr id="89110" name="AutoShape 4"/>
            <p:cNvSpPr>
              <a:spLocks noChangeArrowheads="1"/>
            </p:cNvSpPr>
            <p:nvPr/>
          </p:nvSpPr>
          <p:spPr bwMode="auto">
            <a:xfrm>
              <a:off x="816" y="2640"/>
              <a:ext cx="288" cy="384"/>
            </a:xfrm>
            <a:prstGeom prst="upArrow">
              <a:avLst>
                <a:gd name="adj1" fmla="val 50000"/>
                <a:gd name="adj2" fmla="val 33333"/>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20000"/>
                </a:spcBef>
                <a:buClr>
                  <a:schemeClr val="accent1"/>
                </a:buClr>
              </a:pPr>
              <a:endParaRPr lang="en-US"/>
            </a:p>
          </p:txBody>
        </p:sp>
        <p:sp>
          <p:nvSpPr>
            <p:cNvPr id="89111" name="AutoShape 5"/>
            <p:cNvSpPr>
              <a:spLocks noChangeArrowheads="1"/>
            </p:cNvSpPr>
            <p:nvPr/>
          </p:nvSpPr>
          <p:spPr bwMode="auto">
            <a:xfrm>
              <a:off x="4272" y="2640"/>
              <a:ext cx="288" cy="384"/>
            </a:xfrm>
            <a:prstGeom prst="upArrow">
              <a:avLst>
                <a:gd name="adj1" fmla="val 50000"/>
                <a:gd name="adj2" fmla="val 33333"/>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20000"/>
                </a:spcBef>
                <a:buClr>
                  <a:schemeClr val="accent1"/>
                </a:buClr>
              </a:pPr>
              <a:endParaRPr lang="en-US"/>
            </a:p>
          </p:txBody>
        </p:sp>
      </p:grpSp>
      <p:grpSp>
        <p:nvGrpSpPr>
          <p:cNvPr id="184339" name="Group 19"/>
          <p:cNvGrpSpPr>
            <a:grpSpLocks/>
          </p:cNvGrpSpPr>
          <p:nvPr/>
        </p:nvGrpSpPr>
        <p:grpSpPr bwMode="auto">
          <a:xfrm>
            <a:off x="1981200" y="3733800"/>
            <a:ext cx="3962400" cy="609600"/>
            <a:chOff x="1248" y="2640"/>
            <a:chExt cx="2832" cy="384"/>
          </a:xfrm>
        </p:grpSpPr>
        <p:sp>
          <p:nvSpPr>
            <p:cNvPr id="89108" name="AutoShape 6"/>
            <p:cNvSpPr>
              <a:spLocks noChangeArrowheads="1"/>
            </p:cNvSpPr>
            <p:nvPr/>
          </p:nvSpPr>
          <p:spPr bwMode="auto">
            <a:xfrm>
              <a:off x="1248" y="2640"/>
              <a:ext cx="288" cy="384"/>
            </a:xfrm>
            <a:prstGeom prst="upArrow">
              <a:avLst>
                <a:gd name="adj1" fmla="val 50000"/>
                <a:gd name="adj2" fmla="val 33333"/>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20000"/>
                </a:spcBef>
                <a:buClr>
                  <a:schemeClr val="accent1"/>
                </a:buClr>
              </a:pPr>
              <a:endParaRPr lang="en-US"/>
            </a:p>
          </p:txBody>
        </p:sp>
        <p:sp>
          <p:nvSpPr>
            <p:cNvPr id="89109" name="AutoShape 7"/>
            <p:cNvSpPr>
              <a:spLocks noChangeArrowheads="1"/>
            </p:cNvSpPr>
            <p:nvPr/>
          </p:nvSpPr>
          <p:spPr bwMode="auto">
            <a:xfrm>
              <a:off x="3792" y="2640"/>
              <a:ext cx="288" cy="384"/>
            </a:xfrm>
            <a:prstGeom prst="upArrow">
              <a:avLst>
                <a:gd name="adj1" fmla="val 50000"/>
                <a:gd name="adj2" fmla="val 33333"/>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20000"/>
                </a:spcBef>
                <a:buClr>
                  <a:schemeClr val="accent1"/>
                </a:buClr>
              </a:pPr>
              <a:endParaRPr lang="en-US"/>
            </a:p>
          </p:txBody>
        </p:sp>
      </p:grpSp>
      <p:grpSp>
        <p:nvGrpSpPr>
          <p:cNvPr id="184340" name="Group 20"/>
          <p:cNvGrpSpPr>
            <a:grpSpLocks/>
          </p:cNvGrpSpPr>
          <p:nvPr/>
        </p:nvGrpSpPr>
        <p:grpSpPr bwMode="auto">
          <a:xfrm>
            <a:off x="2819400" y="3733800"/>
            <a:ext cx="2209800" cy="609600"/>
            <a:chOff x="1920" y="2640"/>
            <a:chExt cx="1392" cy="384"/>
          </a:xfrm>
        </p:grpSpPr>
        <p:sp>
          <p:nvSpPr>
            <p:cNvPr id="89106" name="AutoShape 8"/>
            <p:cNvSpPr>
              <a:spLocks noChangeArrowheads="1"/>
            </p:cNvSpPr>
            <p:nvPr/>
          </p:nvSpPr>
          <p:spPr bwMode="auto">
            <a:xfrm>
              <a:off x="3024" y="2640"/>
              <a:ext cx="288" cy="384"/>
            </a:xfrm>
            <a:prstGeom prst="upArrow">
              <a:avLst>
                <a:gd name="adj1" fmla="val 50000"/>
                <a:gd name="adj2" fmla="val 33333"/>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20000"/>
                </a:spcBef>
                <a:buClr>
                  <a:schemeClr val="accent1"/>
                </a:buClr>
              </a:pPr>
              <a:endParaRPr lang="en-US"/>
            </a:p>
          </p:txBody>
        </p:sp>
        <p:sp>
          <p:nvSpPr>
            <p:cNvPr id="89107" name="AutoShape 9"/>
            <p:cNvSpPr>
              <a:spLocks noChangeArrowheads="1"/>
            </p:cNvSpPr>
            <p:nvPr/>
          </p:nvSpPr>
          <p:spPr bwMode="auto">
            <a:xfrm>
              <a:off x="1920" y="2640"/>
              <a:ext cx="288" cy="384"/>
            </a:xfrm>
            <a:prstGeom prst="upArrow">
              <a:avLst>
                <a:gd name="adj1" fmla="val 50000"/>
                <a:gd name="adj2" fmla="val 33333"/>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20000"/>
                </a:spcBef>
                <a:buClr>
                  <a:schemeClr val="accent1"/>
                </a:buClr>
              </a:pPr>
              <a:endParaRPr lang="en-US"/>
            </a:p>
          </p:txBody>
        </p:sp>
      </p:grpSp>
      <p:sp>
        <p:nvSpPr>
          <p:cNvPr id="184330" name="Rectangle 10"/>
          <p:cNvSpPr>
            <a:spLocks noChangeArrowheads="1"/>
          </p:cNvSpPr>
          <p:nvPr/>
        </p:nvSpPr>
        <p:spPr bwMode="auto">
          <a:xfrm>
            <a:off x="685800" y="4953000"/>
            <a:ext cx="77724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buClr>
                <a:schemeClr val="accent1"/>
              </a:buClr>
              <a:buFontTx/>
              <a:buChar char="•"/>
            </a:pPr>
            <a:r>
              <a:rPr lang="en-US" sz="3200" dirty="0">
                <a:solidFill>
                  <a:srgbClr val="0033CC"/>
                </a:solidFill>
              </a:rPr>
              <a:t>Incorrect because overlapping: </a:t>
            </a:r>
            <a:r>
              <a:rPr lang="en-US" sz="3200" dirty="0">
                <a:solidFill>
                  <a:schemeClr val="tx1"/>
                </a:solidFill>
              </a:rPr>
              <a:t> </a:t>
            </a:r>
          </a:p>
          <a:p>
            <a:pPr marL="742950" lvl="1" indent="-285750">
              <a:spcBef>
                <a:spcPct val="20000"/>
              </a:spcBef>
              <a:buClr>
                <a:schemeClr val="hlink"/>
              </a:buClr>
            </a:pPr>
            <a:r>
              <a:rPr lang="en-US" sz="2000" b="1" dirty="0">
                <a:solidFill>
                  <a:srgbClr val="C00000"/>
                </a:solidFill>
              </a:rPr>
              <a:t>&lt;u&gt; &lt;</a:t>
            </a:r>
            <a:r>
              <a:rPr lang="en-US" sz="2000" b="1" dirty="0" err="1">
                <a:solidFill>
                  <a:srgbClr val="C00000"/>
                </a:solidFill>
              </a:rPr>
              <a:t>em</a:t>
            </a:r>
            <a:r>
              <a:rPr lang="en-US" sz="2000" b="1" dirty="0">
                <a:solidFill>
                  <a:srgbClr val="C00000"/>
                </a:solidFill>
              </a:rPr>
              <a:t>&gt; &lt;strong&gt;Hi!&lt;/u&gt; &lt;/</a:t>
            </a:r>
            <a:r>
              <a:rPr lang="en-US" sz="2000" b="1" dirty="0" err="1">
                <a:solidFill>
                  <a:srgbClr val="C00000"/>
                </a:solidFill>
              </a:rPr>
              <a:t>em</a:t>
            </a:r>
            <a:r>
              <a:rPr lang="en-US" sz="2000" b="1" dirty="0">
                <a:solidFill>
                  <a:srgbClr val="C00000"/>
                </a:solidFill>
              </a:rPr>
              <a:t>&gt; &lt;/strong&gt;</a:t>
            </a:r>
            <a:endParaRPr lang="en-US" b="1" dirty="0">
              <a:solidFill>
                <a:srgbClr val="C00000"/>
              </a:solidFill>
            </a:endParaRPr>
          </a:p>
        </p:txBody>
      </p:sp>
      <p:grpSp>
        <p:nvGrpSpPr>
          <p:cNvPr id="184344" name="Group 24"/>
          <p:cNvGrpSpPr>
            <a:grpSpLocks/>
          </p:cNvGrpSpPr>
          <p:nvPr/>
        </p:nvGrpSpPr>
        <p:grpSpPr bwMode="auto">
          <a:xfrm>
            <a:off x="1295400" y="5867400"/>
            <a:ext cx="3352800" cy="609600"/>
            <a:chOff x="816" y="3744"/>
            <a:chExt cx="2256" cy="384"/>
          </a:xfrm>
        </p:grpSpPr>
        <p:sp>
          <p:nvSpPr>
            <p:cNvPr id="89104" name="AutoShape 12"/>
            <p:cNvSpPr>
              <a:spLocks noChangeArrowheads="1"/>
            </p:cNvSpPr>
            <p:nvPr/>
          </p:nvSpPr>
          <p:spPr bwMode="auto">
            <a:xfrm>
              <a:off x="816" y="3744"/>
              <a:ext cx="288" cy="384"/>
            </a:xfrm>
            <a:prstGeom prst="upArrow">
              <a:avLst>
                <a:gd name="adj1" fmla="val 50000"/>
                <a:gd name="adj2" fmla="val 33333"/>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20000"/>
                </a:spcBef>
                <a:buClr>
                  <a:schemeClr val="accent1"/>
                </a:buClr>
              </a:pPr>
              <a:endParaRPr lang="en-US"/>
            </a:p>
          </p:txBody>
        </p:sp>
        <p:sp>
          <p:nvSpPr>
            <p:cNvPr id="89105" name="AutoShape 13"/>
            <p:cNvSpPr>
              <a:spLocks noChangeArrowheads="1"/>
            </p:cNvSpPr>
            <p:nvPr/>
          </p:nvSpPr>
          <p:spPr bwMode="auto">
            <a:xfrm>
              <a:off x="2784" y="3744"/>
              <a:ext cx="288" cy="384"/>
            </a:xfrm>
            <a:prstGeom prst="upArrow">
              <a:avLst>
                <a:gd name="adj1" fmla="val 50000"/>
                <a:gd name="adj2" fmla="val 33333"/>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20000"/>
                </a:spcBef>
                <a:buClr>
                  <a:schemeClr val="accent1"/>
                </a:buClr>
              </a:pPr>
              <a:endParaRPr lang="en-US"/>
            </a:p>
          </p:txBody>
        </p:sp>
      </p:grpSp>
      <p:grpSp>
        <p:nvGrpSpPr>
          <p:cNvPr id="184346" name="Group 26"/>
          <p:cNvGrpSpPr>
            <a:grpSpLocks/>
          </p:cNvGrpSpPr>
          <p:nvPr/>
        </p:nvGrpSpPr>
        <p:grpSpPr bwMode="auto">
          <a:xfrm>
            <a:off x="1981200" y="5867400"/>
            <a:ext cx="3429000" cy="609600"/>
            <a:chOff x="1248" y="3744"/>
            <a:chExt cx="2304" cy="384"/>
          </a:xfrm>
        </p:grpSpPr>
        <p:sp>
          <p:nvSpPr>
            <p:cNvPr id="89102" name="AutoShape 14"/>
            <p:cNvSpPr>
              <a:spLocks noChangeArrowheads="1"/>
            </p:cNvSpPr>
            <p:nvPr/>
          </p:nvSpPr>
          <p:spPr bwMode="auto">
            <a:xfrm>
              <a:off x="1248" y="3744"/>
              <a:ext cx="288" cy="384"/>
            </a:xfrm>
            <a:prstGeom prst="upArrow">
              <a:avLst>
                <a:gd name="adj1" fmla="val 50000"/>
                <a:gd name="adj2" fmla="val 33333"/>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20000"/>
                </a:spcBef>
                <a:buClr>
                  <a:schemeClr val="accent1"/>
                </a:buClr>
              </a:pPr>
              <a:endParaRPr lang="en-US"/>
            </a:p>
          </p:txBody>
        </p:sp>
        <p:sp>
          <p:nvSpPr>
            <p:cNvPr id="89103" name="AutoShape 15"/>
            <p:cNvSpPr>
              <a:spLocks noChangeArrowheads="1"/>
            </p:cNvSpPr>
            <p:nvPr/>
          </p:nvSpPr>
          <p:spPr bwMode="auto">
            <a:xfrm>
              <a:off x="3264" y="3744"/>
              <a:ext cx="288" cy="384"/>
            </a:xfrm>
            <a:prstGeom prst="upArrow">
              <a:avLst>
                <a:gd name="adj1" fmla="val 50000"/>
                <a:gd name="adj2" fmla="val 33333"/>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20000"/>
                </a:spcBef>
                <a:buClr>
                  <a:schemeClr val="accent1"/>
                </a:buClr>
              </a:pPr>
              <a:endParaRPr lang="en-US"/>
            </a:p>
          </p:txBody>
        </p:sp>
      </p:grpSp>
      <p:grpSp>
        <p:nvGrpSpPr>
          <p:cNvPr id="184345" name="Group 25"/>
          <p:cNvGrpSpPr>
            <a:grpSpLocks/>
          </p:cNvGrpSpPr>
          <p:nvPr/>
        </p:nvGrpSpPr>
        <p:grpSpPr bwMode="auto">
          <a:xfrm>
            <a:off x="2819400" y="5867400"/>
            <a:ext cx="3733800" cy="609600"/>
            <a:chOff x="1920" y="3744"/>
            <a:chExt cx="2352" cy="384"/>
          </a:xfrm>
        </p:grpSpPr>
        <p:sp>
          <p:nvSpPr>
            <p:cNvPr id="89100" name="AutoShape 16"/>
            <p:cNvSpPr>
              <a:spLocks noChangeArrowheads="1"/>
            </p:cNvSpPr>
            <p:nvPr/>
          </p:nvSpPr>
          <p:spPr bwMode="auto">
            <a:xfrm>
              <a:off x="3984" y="3744"/>
              <a:ext cx="288" cy="384"/>
            </a:xfrm>
            <a:prstGeom prst="upArrow">
              <a:avLst>
                <a:gd name="adj1" fmla="val 50000"/>
                <a:gd name="adj2" fmla="val 33333"/>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20000"/>
                </a:spcBef>
                <a:buClr>
                  <a:schemeClr val="accent1"/>
                </a:buClr>
              </a:pPr>
              <a:endParaRPr lang="en-US"/>
            </a:p>
          </p:txBody>
        </p:sp>
        <p:sp>
          <p:nvSpPr>
            <p:cNvPr id="89101" name="AutoShape 17"/>
            <p:cNvSpPr>
              <a:spLocks noChangeArrowheads="1"/>
            </p:cNvSpPr>
            <p:nvPr/>
          </p:nvSpPr>
          <p:spPr bwMode="auto">
            <a:xfrm>
              <a:off x="1920" y="3744"/>
              <a:ext cx="288" cy="384"/>
            </a:xfrm>
            <a:prstGeom prst="upArrow">
              <a:avLst>
                <a:gd name="adj1" fmla="val 50000"/>
                <a:gd name="adj2" fmla="val 33333"/>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20000"/>
                </a:spcBef>
                <a:buClr>
                  <a:schemeClr val="accent1"/>
                </a:buClr>
              </a:pPr>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8" fill="hold" grpId="0"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anim calcmode="lin" valueType="num">
                                      <p:cBhvr>
                                        <p:cTn id="7" dur="500" fill="hold"/>
                                        <p:tgtEl>
                                          <p:spTgt spid="184323">
                                            <p:txEl>
                                              <p:pRg st="0" end="0"/>
                                            </p:txEl>
                                          </p:spTgt>
                                        </p:tgtEl>
                                        <p:attrNameLst>
                                          <p:attrName>ppt_x</p:attrName>
                                        </p:attrNameLst>
                                      </p:cBhvr>
                                      <p:tavLst>
                                        <p:tav tm="0">
                                          <p:val>
                                            <p:strVal val="#ppt_x-#ppt_w/2"/>
                                          </p:val>
                                        </p:tav>
                                        <p:tav tm="100000">
                                          <p:val>
                                            <p:strVal val="#ppt_x"/>
                                          </p:val>
                                        </p:tav>
                                      </p:tavLst>
                                    </p:anim>
                                    <p:anim calcmode="lin" valueType="num">
                                      <p:cBhvr>
                                        <p:cTn id="8" dur="500" fill="hold"/>
                                        <p:tgtEl>
                                          <p:spTgt spid="18432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184323">
                                            <p:txEl>
                                              <p:pRg st="0" end="0"/>
                                            </p:txEl>
                                          </p:spTgt>
                                        </p:tgtEl>
                                        <p:attrNameLst>
                                          <p:attrName>ppt_w</p:attrName>
                                        </p:attrNameLst>
                                      </p:cBhvr>
                                      <p:tavLst>
                                        <p:tav tm="0">
                                          <p:val>
                                            <p:fltVal val="0"/>
                                          </p:val>
                                        </p:tav>
                                        <p:tav tm="100000">
                                          <p:val>
                                            <p:strVal val="#ppt_w"/>
                                          </p:val>
                                        </p:tav>
                                      </p:tavLst>
                                    </p:anim>
                                    <p:anim calcmode="lin" valueType="num">
                                      <p:cBhvr>
                                        <p:cTn id="10" dur="500" fill="hold"/>
                                        <p:tgtEl>
                                          <p:spTgt spid="18432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7" presetClass="entr" presetSubtype="8" fill="hold" grpId="0" nodeType="clickEffect">
                                  <p:stCondLst>
                                    <p:cond delay="0"/>
                                  </p:stCondLst>
                                  <p:childTnLst>
                                    <p:set>
                                      <p:cBhvr>
                                        <p:cTn id="14" dur="1" fill="hold">
                                          <p:stCondLst>
                                            <p:cond delay="0"/>
                                          </p:stCondLst>
                                        </p:cTn>
                                        <p:tgtEl>
                                          <p:spTgt spid="184323">
                                            <p:txEl>
                                              <p:pRg st="1" end="1"/>
                                            </p:txEl>
                                          </p:spTgt>
                                        </p:tgtEl>
                                        <p:attrNameLst>
                                          <p:attrName>style.visibility</p:attrName>
                                        </p:attrNameLst>
                                      </p:cBhvr>
                                      <p:to>
                                        <p:strVal val="visible"/>
                                      </p:to>
                                    </p:set>
                                    <p:anim calcmode="lin" valueType="num">
                                      <p:cBhvr>
                                        <p:cTn id="15" dur="500" fill="hold"/>
                                        <p:tgtEl>
                                          <p:spTgt spid="184323">
                                            <p:txEl>
                                              <p:pRg st="1" end="1"/>
                                            </p:txEl>
                                          </p:spTgt>
                                        </p:tgtEl>
                                        <p:attrNameLst>
                                          <p:attrName>ppt_x</p:attrName>
                                        </p:attrNameLst>
                                      </p:cBhvr>
                                      <p:tavLst>
                                        <p:tav tm="0">
                                          <p:val>
                                            <p:strVal val="#ppt_x-#ppt_w/2"/>
                                          </p:val>
                                        </p:tav>
                                        <p:tav tm="100000">
                                          <p:val>
                                            <p:strVal val="#ppt_x"/>
                                          </p:val>
                                        </p:tav>
                                      </p:tavLst>
                                    </p:anim>
                                    <p:anim calcmode="lin" valueType="num">
                                      <p:cBhvr>
                                        <p:cTn id="16" dur="500" fill="hold"/>
                                        <p:tgtEl>
                                          <p:spTgt spid="184323">
                                            <p:txEl>
                                              <p:pRg st="1" end="1"/>
                                            </p:txEl>
                                          </p:spTgt>
                                        </p:tgtEl>
                                        <p:attrNameLst>
                                          <p:attrName>ppt_y</p:attrName>
                                        </p:attrNameLst>
                                      </p:cBhvr>
                                      <p:tavLst>
                                        <p:tav tm="0">
                                          <p:val>
                                            <p:strVal val="#ppt_y"/>
                                          </p:val>
                                        </p:tav>
                                        <p:tav tm="100000">
                                          <p:val>
                                            <p:strVal val="#ppt_y"/>
                                          </p:val>
                                        </p:tav>
                                      </p:tavLst>
                                    </p:anim>
                                    <p:anim calcmode="lin" valueType="num">
                                      <p:cBhvr>
                                        <p:cTn id="17" dur="500" fill="hold"/>
                                        <p:tgtEl>
                                          <p:spTgt spid="184323">
                                            <p:txEl>
                                              <p:pRg st="1" end="1"/>
                                            </p:txEl>
                                          </p:spTgt>
                                        </p:tgtEl>
                                        <p:attrNameLst>
                                          <p:attrName>ppt_w</p:attrName>
                                        </p:attrNameLst>
                                      </p:cBhvr>
                                      <p:tavLst>
                                        <p:tav tm="0">
                                          <p:val>
                                            <p:fltVal val="0"/>
                                          </p:val>
                                        </p:tav>
                                        <p:tav tm="100000">
                                          <p:val>
                                            <p:strVal val="#ppt_w"/>
                                          </p:val>
                                        </p:tav>
                                      </p:tavLst>
                                    </p:anim>
                                    <p:anim calcmode="lin" valueType="num">
                                      <p:cBhvr>
                                        <p:cTn id="18" dur="500" fill="hold"/>
                                        <p:tgtEl>
                                          <p:spTgt spid="18432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7" presetClass="entr" presetSubtype="8" fill="hold" grpId="0" nodeType="clickEffect">
                                  <p:stCondLst>
                                    <p:cond delay="0"/>
                                  </p:stCondLst>
                                  <p:childTnLst>
                                    <p:set>
                                      <p:cBhvr>
                                        <p:cTn id="22" dur="1" fill="hold">
                                          <p:stCondLst>
                                            <p:cond delay="0"/>
                                          </p:stCondLst>
                                        </p:cTn>
                                        <p:tgtEl>
                                          <p:spTgt spid="184323">
                                            <p:txEl>
                                              <p:pRg st="2" end="2"/>
                                            </p:txEl>
                                          </p:spTgt>
                                        </p:tgtEl>
                                        <p:attrNameLst>
                                          <p:attrName>style.visibility</p:attrName>
                                        </p:attrNameLst>
                                      </p:cBhvr>
                                      <p:to>
                                        <p:strVal val="visible"/>
                                      </p:to>
                                    </p:set>
                                    <p:anim calcmode="lin" valueType="num">
                                      <p:cBhvr>
                                        <p:cTn id="23" dur="500" fill="hold"/>
                                        <p:tgtEl>
                                          <p:spTgt spid="184323">
                                            <p:txEl>
                                              <p:pRg st="2" end="2"/>
                                            </p:txEl>
                                          </p:spTgt>
                                        </p:tgtEl>
                                        <p:attrNameLst>
                                          <p:attrName>ppt_x</p:attrName>
                                        </p:attrNameLst>
                                      </p:cBhvr>
                                      <p:tavLst>
                                        <p:tav tm="0">
                                          <p:val>
                                            <p:strVal val="#ppt_x-#ppt_w/2"/>
                                          </p:val>
                                        </p:tav>
                                        <p:tav tm="100000">
                                          <p:val>
                                            <p:strVal val="#ppt_x"/>
                                          </p:val>
                                        </p:tav>
                                      </p:tavLst>
                                    </p:anim>
                                    <p:anim calcmode="lin" valueType="num">
                                      <p:cBhvr>
                                        <p:cTn id="24" dur="500" fill="hold"/>
                                        <p:tgtEl>
                                          <p:spTgt spid="184323">
                                            <p:txEl>
                                              <p:pRg st="2" end="2"/>
                                            </p:txEl>
                                          </p:spTgt>
                                        </p:tgtEl>
                                        <p:attrNameLst>
                                          <p:attrName>ppt_y</p:attrName>
                                        </p:attrNameLst>
                                      </p:cBhvr>
                                      <p:tavLst>
                                        <p:tav tm="0">
                                          <p:val>
                                            <p:strVal val="#ppt_y"/>
                                          </p:val>
                                        </p:tav>
                                        <p:tav tm="100000">
                                          <p:val>
                                            <p:strVal val="#ppt_y"/>
                                          </p:val>
                                        </p:tav>
                                      </p:tavLst>
                                    </p:anim>
                                    <p:anim calcmode="lin" valueType="num">
                                      <p:cBhvr>
                                        <p:cTn id="25" dur="500" fill="hold"/>
                                        <p:tgtEl>
                                          <p:spTgt spid="184323">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18432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4" fill="hold" nodeType="clickEffect">
                                  <p:stCondLst>
                                    <p:cond delay="0"/>
                                  </p:stCondLst>
                                  <p:childTnLst>
                                    <p:set>
                                      <p:cBhvr>
                                        <p:cTn id="30" dur="1" fill="hold">
                                          <p:stCondLst>
                                            <p:cond delay="0"/>
                                          </p:stCondLst>
                                        </p:cTn>
                                        <p:tgtEl>
                                          <p:spTgt spid="184338"/>
                                        </p:tgtEl>
                                        <p:attrNameLst>
                                          <p:attrName>style.visibility</p:attrName>
                                        </p:attrNameLst>
                                      </p:cBhvr>
                                      <p:to>
                                        <p:strVal val="visible"/>
                                      </p:to>
                                    </p:set>
                                    <p:anim calcmode="lin" valueType="num">
                                      <p:cBhvr>
                                        <p:cTn id="31" dur="500" fill="hold"/>
                                        <p:tgtEl>
                                          <p:spTgt spid="184338"/>
                                        </p:tgtEl>
                                        <p:attrNameLst>
                                          <p:attrName>ppt_x</p:attrName>
                                        </p:attrNameLst>
                                      </p:cBhvr>
                                      <p:tavLst>
                                        <p:tav tm="0">
                                          <p:val>
                                            <p:strVal val="#ppt_x"/>
                                          </p:val>
                                        </p:tav>
                                        <p:tav tm="100000">
                                          <p:val>
                                            <p:strVal val="#ppt_x"/>
                                          </p:val>
                                        </p:tav>
                                      </p:tavLst>
                                    </p:anim>
                                    <p:anim calcmode="lin" valueType="num">
                                      <p:cBhvr>
                                        <p:cTn id="32" dur="500" fill="hold"/>
                                        <p:tgtEl>
                                          <p:spTgt spid="184338"/>
                                        </p:tgtEl>
                                        <p:attrNameLst>
                                          <p:attrName>ppt_y</p:attrName>
                                        </p:attrNameLst>
                                      </p:cBhvr>
                                      <p:tavLst>
                                        <p:tav tm="0">
                                          <p:val>
                                            <p:strVal val="#ppt_y+#ppt_h/2"/>
                                          </p:val>
                                        </p:tav>
                                        <p:tav tm="100000">
                                          <p:val>
                                            <p:strVal val="#ppt_y"/>
                                          </p:val>
                                        </p:tav>
                                      </p:tavLst>
                                    </p:anim>
                                    <p:anim calcmode="lin" valueType="num">
                                      <p:cBhvr>
                                        <p:cTn id="33" dur="500" fill="hold"/>
                                        <p:tgtEl>
                                          <p:spTgt spid="184338"/>
                                        </p:tgtEl>
                                        <p:attrNameLst>
                                          <p:attrName>ppt_w</p:attrName>
                                        </p:attrNameLst>
                                      </p:cBhvr>
                                      <p:tavLst>
                                        <p:tav tm="0">
                                          <p:val>
                                            <p:strVal val="#ppt_w"/>
                                          </p:val>
                                        </p:tav>
                                        <p:tav tm="100000">
                                          <p:val>
                                            <p:strVal val="#ppt_w"/>
                                          </p:val>
                                        </p:tav>
                                      </p:tavLst>
                                    </p:anim>
                                    <p:anim calcmode="lin" valueType="num">
                                      <p:cBhvr>
                                        <p:cTn id="34" dur="500" fill="hold"/>
                                        <p:tgtEl>
                                          <p:spTgt spid="184338"/>
                                        </p:tgtEl>
                                        <p:attrNameLst>
                                          <p:attrName>ppt_h</p:attrName>
                                        </p:attrNameLst>
                                      </p:cBhvr>
                                      <p:tavLst>
                                        <p:tav tm="0">
                                          <p:val>
                                            <p:fltVal val="0"/>
                                          </p:val>
                                        </p:tav>
                                        <p:tav tm="100000">
                                          <p:val>
                                            <p:strVal val="#ppt_h"/>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17" presetClass="entr" presetSubtype="4" fill="hold" nodeType="clickEffect">
                                  <p:stCondLst>
                                    <p:cond delay="0"/>
                                  </p:stCondLst>
                                  <p:childTnLst>
                                    <p:set>
                                      <p:cBhvr>
                                        <p:cTn id="38" dur="1" fill="hold">
                                          <p:stCondLst>
                                            <p:cond delay="0"/>
                                          </p:stCondLst>
                                        </p:cTn>
                                        <p:tgtEl>
                                          <p:spTgt spid="184339"/>
                                        </p:tgtEl>
                                        <p:attrNameLst>
                                          <p:attrName>style.visibility</p:attrName>
                                        </p:attrNameLst>
                                      </p:cBhvr>
                                      <p:to>
                                        <p:strVal val="visible"/>
                                      </p:to>
                                    </p:set>
                                    <p:anim calcmode="lin" valueType="num">
                                      <p:cBhvr>
                                        <p:cTn id="39" dur="500" fill="hold"/>
                                        <p:tgtEl>
                                          <p:spTgt spid="184339"/>
                                        </p:tgtEl>
                                        <p:attrNameLst>
                                          <p:attrName>ppt_x</p:attrName>
                                        </p:attrNameLst>
                                      </p:cBhvr>
                                      <p:tavLst>
                                        <p:tav tm="0">
                                          <p:val>
                                            <p:strVal val="#ppt_x"/>
                                          </p:val>
                                        </p:tav>
                                        <p:tav tm="100000">
                                          <p:val>
                                            <p:strVal val="#ppt_x"/>
                                          </p:val>
                                        </p:tav>
                                      </p:tavLst>
                                    </p:anim>
                                    <p:anim calcmode="lin" valueType="num">
                                      <p:cBhvr>
                                        <p:cTn id="40" dur="500" fill="hold"/>
                                        <p:tgtEl>
                                          <p:spTgt spid="184339"/>
                                        </p:tgtEl>
                                        <p:attrNameLst>
                                          <p:attrName>ppt_y</p:attrName>
                                        </p:attrNameLst>
                                      </p:cBhvr>
                                      <p:tavLst>
                                        <p:tav tm="0">
                                          <p:val>
                                            <p:strVal val="#ppt_y+#ppt_h/2"/>
                                          </p:val>
                                        </p:tav>
                                        <p:tav tm="100000">
                                          <p:val>
                                            <p:strVal val="#ppt_y"/>
                                          </p:val>
                                        </p:tav>
                                      </p:tavLst>
                                    </p:anim>
                                    <p:anim calcmode="lin" valueType="num">
                                      <p:cBhvr>
                                        <p:cTn id="41" dur="500" fill="hold"/>
                                        <p:tgtEl>
                                          <p:spTgt spid="184339"/>
                                        </p:tgtEl>
                                        <p:attrNameLst>
                                          <p:attrName>ppt_w</p:attrName>
                                        </p:attrNameLst>
                                      </p:cBhvr>
                                      <p:tavLst>
                                        <p:tav tm="0">
                                          <p:val>
                                            <p:strVal val="#ppt_w"/>
                                          </p:val>
                                        </p:tav>
                                        <p:tav tm="100000">
                                          <p:val>
                                            <p:strVal val="#ppt_w"/>
                                          </p:val>
                                        </p:tav>
                                      </p:tavLst>
                                    </p:anim>
                                    <p:anim calcmode="lin" valueType="num">
                                      <p:cBhvr>
                                        <p:cTn id="42" dur="500" fill="hold"/>
                                        <p:tgtEl>
                                          <p:spTgt spid="184339"/>
                                        </p:tgtEl>
                                        <p:attrNameLst>
                                          <p:attrName>ppt_h</p:attrName>
                                        </p:attrNameLst>
                                      </p:cBhvr>
                                      <p:tavLst>
                                        <p:tav tm="0">
                                          <p:val>
                                            <p:fltVal val="0"/>
                                          </p:val>
                                        </p:tav>
                                        <p:tav tm="100000">
                                          <p:val>
                                            <p:strVal val="#ppt_h"/>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17" presetClass="entr" presetSubtype="4" fill="hold" nodeType="clickEffect">
                                  <p:stCondLst>
                                    <p:cond delay="0"/>
                                  </p:stCondLst>
                                  <p:childTnLst>
                                    <p:set>
                                      <p:cBhvr>
                                        <p:cTn id="46" dur="1" fill="hold">
                                          <p:stCondLst>
                                            <p:cond delay="0"/>
                                          </p:stCondLst>
                                        </p:cTn>
                                        <p:tgtEl>
                                          <p:spTgt spid="184340"/>
                                        </p:tgtEl>
                                        <p:attrNameLst>
                                          <p:attrName>style.visibility</p:attrName>
                                        </p:attrNameLst>
                                      </p:cBhvr>
                                      <p:to>
                                        <p:strVal val="visible"/>
                                      </p:to>
                                    </p:set>
                                    <p:anim calcmode="lin" valueType="num">
                                      <p:cBhvr>
                                        <p:cTn id="47" dur="500" fill="hold"/>
                                        <p:tgtEl>
                                          <p:spTgt spid="184340"/>
                                        </p:tgtEl>
                                        <p:attrNameLst>
                                          <p:attrName>ppt_x</p:attrName>
                                        </p:attrNameLst>
                                      </p:cBhvr>
                                      <p:tavLst>
                                        <p:tav tm="0">
                                          <p:val>
                                            <p:strVal val="#ppt_x"/>
                                          </p:val>
                                        </p:tav>
                                        <p:tav tm="100000">
                                          <p:val>
                                            <p:strVal val="#ppt_x"/>
                                          </p:val>
                                        </p:tav>
                                      </p:tavLst>
                                    </p:anim>
                                    <p:anim calcmode="lin" valueType="num">
                                      <p:cBhvr>
                                        <p:cTn id="48" dur="500" fill="hold"/>
                                        <p:tgtEl>
                                          <p:spTgt spid="184340"/>
                                        </p:tgtEl>
                                        <p:attrNameLst>
                                          <p:attrName>ppt_y</p:attrName>
                                        </p:attrNameLst>
                                      </p:cBhvr>
                                      <p:tavLst>
                                        <p:tav tm="0">
                                          <p:val>
                                            <p:strVal val="#ppt_y+#ppt_h/2"/>
                                          </p:val>
                                        </p:tav>
                                        <p:tav tm="100000">
                                          <p:val>
                                            <p:strVal val="#ppt_y"/>
                                          </p:val>
                                        </p:tav>
                                      </p:tavLst>
                                    </p:anim>
                                    <p:anim calcmode="lin" valueType="num">
                                      <p:cBhvr>
                                        <p:cTn id="49" dur="500" fill="hold"/>
                                        <p:tgtEl>
                                          <p:spTgt spid="184340"/>
                                        </p:tgtEl>
                                        <p:attrNameLst>
                                          <p:attrName>ppt_w</p:attrName>
                                        </p:attrNameLst>
                                      </p:cBhvr>
                                      <p:tavLst>
                                        <p:tav tm="0">
                                          <p:val>
                                            <p:strVal val="#ppt_w"/>
                                          </p:val>
                                        </p:tav>
                                        <p:tav tm="100000">
                                          <p:val>
                                            <p:strVal val="#ppt_w"/>
                                          </p:val>
                                        </p:tav>
                                      </p:tavLst>
                                    </p:anim>
                                    <p:anim calcmode="lin" valueType="num">
                                      <p:cBhvr>
                                        <p:cTn id="50" dur="500" fill="hold"/>
                                        <p:tgtEl>
                                          <p:spTgt spid="184340"/>
                                        </p:tgtEl>
                                        <p:attrNameLst>
                                          <p:attrName>ppt_h</p:attrName>
                                        </p:attrNameLst>
                                      </p:cBhvr>
                                      <p:tavLst>
                                        <p:tav tm="0">
                                          <p:val>
                                            <p:fltVal val="0"/>
                                          </p:val>
                                        </p:tav>
                                        <p:tav tm="100000">
                                          <p:val>
                                            <p:strVal val="#ppt_h"/>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499"/>
                                          </p:stCondLst>
                                        </p:cTn>
                                        <p:tgtEl>
                                          <p:spTgt spid="184330"/>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7" presetClass="entr" presetSubtype="4" fill="hold" nodeType="clickEffect">
                                  <p:stCondLst>
                                    <p:cond delay="0"/>
                                  </p:stCondLst>
                                  <p:childTnLst>
                                    <p:set>
                                      <p:cBhvr>
                                        <p:cTn id="58" dur="1" fill="hold">
                                          <p:stCondLst>
                                            <p:cond delay="0"/>
                                          </p:stCondLst>
                                        </p:cTn>
                                        <p:tgtEl>
                                          <p:spTgt spid="184344"/>
                                        </p:tgtEl>
                                        <p:attrNameLst>
                                          <p:attrName>style.visibility</p:attrName>
                                        </p:attrNameLst>
                                      </p:cBhvr>
                                      <p:to>
                                        <p:strVal val="visible"/>
                                      </p:to>
                                    </p:set>
                                    <p:anim calcmode="lin" valueType="num">
                                      <p:cBhvr>
                                        <p:cTn id="59" dur="500" fill="hold"/>
                                        <p:tgtEl>
                                          <p:spTgt spid="184344"/>
                                        </p:tgtEl>
                                        <p:attrNameLst>
                                          <p:attrName>ppt_x</p:attrName>
                                        </p:attrNameLst>
                                      </p:cBhvr>
                                      <p:tavLst>
                                        <p:tav tm="0">
                                          <p:val>
                                            <p:strVal val="#ppt_x"/>
                                          </p:val>
                                        </p:tav>
                                        <p:tav tm="100000">
                                          <p:val>
                                            <p:strVal val="#ppt_x"/>
                                          </p:val>
                                        </p:tav>
                                      </p:tavLst>
                                    </p:anim>
                                    <p:anim calcmode="lin" valueType="num">
                                      <p:cBhvr>
                                        <p:cTn id="60" dur="500" fill="hold"/>
                                        <p:tgtEl>
                                          <p:spTgt spid="184344"/>
                                        </p:tgtEl>
                                        <p:attrNameLst>
                                          <p:attrName>ppt_y</p:attrName>
                                        </p:attrNameLst>
                                      </p:cBhvr>
                                      <p:tavLst>
                                        <p:tav tm="0">
                                          <p:val>
                                            <p:strVal val="#ppt_y+#ppt_h/2"/>
                                          </p:val>
                                        </p:tav>
                                        <p:tav tm="100000">
                                          <p:val>
                                            <p:strVal val="#ppt_y"/>
                                          </p:val>
                                        </p:tav>
                                      </p:tavLst>
                                    </p:anim>
                                    <p:anim calcmode="lin" valueType="num">
                                      <p:cBhvr>
                                        <p:cTn id="61" dur="500" fill="hold"/>
                                        <p:tgtEl>
                                          <p:spTgt spid="184344"/>
                                        </p:tgtEl>
                                        <p:attrNameLst>
                                          <p:attrName>ppt_w</p:attrName>
                                        </p:attrNameLst>
                                      </p:cBhvr>
                                      <p:tavLst>
                                        <p:tav tm="0">
                                          <p:val>
                                            <p:strVal val="#ppt_w"/>
                                          </p:val>
                                        </p:tav>
                                        <p:tav tm="100000">
                                          <p:val>
                                            <p:strVal val="#ppt_w"/>
                                          </p:val>
                                        </p:tav>
                                      </p:tavLst>
                                    </p:anim>
                                    <p:anim calcmode="lin" valueType="num">
                                      <p:cBhvr>
                                        <p:cTn id="62" dur="500" fill="hold"/>
                                        <p:tgtEl>
                                          <p:spTgt spid="184344"/>
                                        </p:tgtEl>
                                        <p:attrNameLst>
                                          <p:attrName>ppt_h</p:attrName>
                                        </p:attrNameLst>
                                      </p:cBhvr>
                                      <p:tavLst>
                                        <p:tav tm="0">
                                          <p:val>
                                            <p:fltVal val="0"/>
                                          </p:val>
                                        </p:tav>
                                        <p:tav tm="100000">
                                          <p:val>
                                            <p:strVal val="#ppt_h"/>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17" presetClass="entr" presetSubtype="4" fill="hold" nodeType="clickEffect">
                                  <p:stCondLst>
                                    <p:cond delay="0"/>
                                  </p:stCondLst>
                                  <p:childTnLst>
                                    <p:set>
                                      <p:cBhvr>
                                        <p:cTn id="66" dur="1" fill="hold">
                                          <p:stCondLst>
                                            <p:cond delay="0"/>
                                          </p:stCondLst>
                                        </p:cTn>
                                        <p:tgtEl>
                                          <p:spTgt spid="184346"/>
                                        </p:tgtEl>
                                        <p:attrNameLst>
                                          <p:attrName>style.visibility</p:attrName>
                                        </p:attrNameLst>
                                      </p:cBhvr>
                                      <p:to>
                                        <p:strVal val="visible"/>
                                      </p:to>
                                    </p:set>
                                    <p:anim calcmode="lin" valueType="num">
                                      <p:cBhvr>
                                        <p:cTn id="67" dur="500" fill="hold"/>
                                        <p:tgtEl>
                                          <p:spTgt spid="184346"/>
                                        </p:tgtEl>
                                        <p:attrNameLst>
                                          <p:attrName>ppt_x</p:attrName>
                                        </p:attrNameLst>
                                      </p:cBhvr>
                                      <p:tavLst>
                                        <p:tav tm="0">
                                          <p:val>
                                            <p:strVal val="#ppt_x"/>
                                          </p:val>
                                        </p:tav>
                                        <p:tav tm="100000">
                                          <p:val>
                                            <p:strVal val="#ppt_x"/>
                                          </p:val>
                                        </p:tav>
                                      </p:tavLst>
                                    </p:anim>
                                    <p:anim calcmode="lin" valueType="num">
                                      <p:cBhvr>
                                        <p:cTn id="68" dur="500" fill="hold"/>
                                        <p:tgtEl>
                                          <p:spTgt spid="184346"/>
                                        </p:tgtEl>
                                        <p:attrNameLst>
                                          <p:attrName>ppt_y</p:attrName>
                                        </p:attrNameLst>
                                      </p:cBhvr>
                                      <p:tavLst>
                                        <p:tav tm="0">
                                          <p:val>
                                            <p:strVal val="#ppt_y+#ppt_h/2"/>
                                          </p:val>
                                        </p:tav>
                                        <p:tav tm="100000">
                                          <p:val>
                                            <p:strVal val="#ppt_y"/>
                                          </p:val>
                                        </p:tav>
                                      </p:tavLst>
                                    </p:anim>
                                    <p:anim calcmode="lin" valueType="num">
                                      <p:cBhvr>
                                        <p:cTn id="69" dur="500" fill="hold"/>
                                        <p:tgtEl>
                                          <p:spTgt spid="184346"/>
                                        </p:tgtEl>
                                        <p:attrNameLst>
                                          <p:attrName>ppt_w</p:attrName>
                                        </p:attrNameLst>
                                      </p:cBhvr>
                                      <p:tavLst>
                                        <p:tav tm="0">
                                          <p:val>
                                            <p:strVal val="#ppt_w"/>
                                          </p:val>
                                        </p:tav>
                                        <p:tav tm="100000">
                                          <p:val>
                                            <p:strVal val="#ppt_w"/>
                                          </p:val>
                                        </p:tav>
                                      </p:tavLst>
                                    </p:anim>
                                    <p:anim calcmode="lin" valueType="num">
                                      <p:cBhvr>
                                        <p:cTn id="70" dur="500" fill="hold"/>
                                        <p:tgtEl>
                                          <p:spTgt spid="184346"/>
                                        </p:tgtEl>
                                        <p:attrNameLst>
                                          <p:attrName>ppt_h</p:attrName>
                                        </p:attrNameLst>
                                      </p:cBhvr>
                                      <p:tavLst>
                                        <p:tav tm="0">
                                          <p:val>
                                            <p:fltVal val="0"/>
                                          </p:val>
                                        </p:tav>
                                        <p:tav tm="100000">
                                          <p:val>
                                            <p:strVal val="#ppt_h"/>
                                          </p:val>
                                        </p:tav>
                                      </p:tavLst>
                                    </p:anim>
                                  </p:childTnLst>
                                </p:cTn>
                              </p:par>
                            </p:childTnLst>
                          </p:cTn>
                        </p:par>
                      </p:childTnLst>
                    </p:cTn>
                  </p:par>
                  <p:par>
                    <p:cTn id="71" fill="hold" nodeType="clickPar">
                      <p:stCondLst>
                        <p:cond delay="indefinite"/>
                      </p:stCondLst>
                      <p:childTnLst>
                        <p:par>
                          <p:cTn id="72" fill="hold" nodeType="withGroup">
                            <p:stCondLst>
                              <p:cond delay="0"/>
                            </p:stCondLst>
                            <p:childTnLst>
                              <p:par>
                                <p:cTn id="73" presetID="17" presetClass="entr" presetSubtype="4" fill="hold" nodeType="clickEffect">
                                  <p:stCondLst>
                                    <p:cond delay="0"/>
                                  </p:stCondLst>
                                  <p:childTnLst>
                                    <p:set>
                                      <p:cBhvr>
                                        <p:cTn id="74" dur="1" fill="hold">
                                          <p:stCondLst>
                                            <p:cond delay="0"/>
                                          </p:stCondLst>
                                        </p:cTn>
                                        <p:tgtEl>
                                          <p:spTgt spid="184345"/>
                                        </p:tgtEl>
                                        <p:attrNameLst>
                                          <p:attrName>style.visibility</p:attrName>
                                        </p:attrNameLst>
                                      </p:cBhvr>
                                      <p:to>
                                        <p:strVal val="visible"/>
                                      </p:to>
                                    </p:set>
                                    <p:anim calcmode="lin" valueType="num">
                                      <p:cBhvr>
                                        <p:cTn id="75" dur="500" fill="hold"/>
                                        <p:tgtEl>
                                          <p:spTgt spid="184345"/>
                                        </p:tgtEl>
                                        <p:attrNameLst>
                                          <p:attrName>ppt_x</p:attrName>
                                        </p:attrNameLst>
                                      </p:cBhvr>
                                      <p:tavLst>
                                        <p:tav tm="0">
                                          <p:val>
                                            <p:strVal val="#ppt_x"/>
                                          </p:val>
                                        </p:tav>
                                        <p:tav tm="100000">
                                          <p:val>
                                            <p:strVal val="#ppt_x"/>
                                          </p:val>
                                        </p:tav>
                                      </p:tavLst>
                                    </p:anim>
                                    <p:anim calcmode="lin" valueType="num">
                                      <p:cBhvr>
                                        <p:cTn id="76" dur="500" fill="hold"/>
                                        <p:tgtEl>
                                          <p:spTgt spid="184345"/>
                                        </p:tgtEl>
                                        <p:attrNameLst>
                                          <p:attrName>ppt_y</p:attrName>
                                        </p:attrNameLst>
                                      </p:cBhvr>
                                      <p:tavLst>
                                        <p:tav tm="0">
                                          <p:val>
                                            <p:strVal val="#ppt_y+#ppt_h/2"/>
                                          </p:val>
                                        </p:tav>
                                        <p:tav tm="100000">
                                          <p:val>
                                            <p:strVal val="#ppt_y"/>
                                          </p:val>
                                        </p:tav>
                                      </p:tavLst>
                                    </p:anim>
                                    <p:anim calcmode="lin" valueType="num">
                                      <p:cBhvr>
                                        <p:cTn id="77" dur="500" fill="hold"/>
                                        <p:tgtEl>
                                          <p:spTgt spid="184345"/>
                                        </p:tgtEl>
                                        <p:attrNameLst>
                                          <p:attrName>ppt_w</p:attrName>
                                        </p:attrNameLst>
                                      </p:cBhvr>
                                      <p:tavLst>
                                        <p:tav tm="0">
                                          <p:val>
                                            <p:strVal val="#ppt_w"/>
                                          </p:val>
                                        </p:tav>
                                        <p:tav tm="100000">
                                          <p:val>
                                            <p:strVal val="#ppt_w"/>
                                          </p:val>
                                        </p:tav>
                                      </p:tavLst>
                                    </p:anim>
                                    <p:anim calcmode="lin" valueType="num">
                                      <p:cBhvr>
                                        <p:cTn id="78" dur="500" fill="hold"/>
                                        <p:tgtEl>
                                          <p:spTgt spid="18434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23" grpId="0" build="p" bldLvl="5" autoUpdateAnimBg="0"/>
      <p:bldP spid="184330" grpId="0"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6" name="Slide Number Placeholder 3"/>
          <p:cNvSpPr>
            <a:spLocks noGrp="1"/>
          </p:cNvSpPr>
          <p:nvPr>
            <p:ph type="sldNum" sz="quarter" idx="10"/>
          </p:nvPr>
        </p:nvSpPr>
        <p:spPr/>
        <p:txBody>
          <a:bodyPr/>
          <a:lstStyle>
            <a:lvl1pPr algn="ctr" eaLnBrk="0" hangingPunct="0">
              <a:spcBef>
                <a:spcPct val="20000"/>
              </a:spcBef>
              <a:buClr>
                <a:schemeClr val="accent1"/>
              </a:buClr>
              <a:defRPr sz="2800">
                <a:solidFill>
                  <a:schemeClr val="bg1"/>
                </a:solidFill>
                <a:latin typeface="Tahoma" pitchFamily="34" charset="0"/>
              </a:defRPr>
            </a:lvl1pPr>
            <a:lvl2pPr marL="742950" indent="-285750" algn="ctr" eaLnBrk="0" hangingPunct="0">
              <a:spcBef>
                <a:spcPct val="20000"/>
              </a:spcBef>
              <a:buClr>
                <a:schemeClr val="accent1"/>
              </a:buClr>
              <a:defRPr sz="2800">
                <a:solidFill>
                  <a:schemeClr val="bg1"/>
                </a:solidFill>
                <a:latin typeface="Tahoma" pitchFamily="34" charset="0"/>
              </a:defRPr>
            </a:lvl2pPr>
            <a:lvl3pPr marL="1143000" indent="-228600" algn="ctr" eaLnBrk="0" hangingPunct="0">
              <a:spcBef>
                <a:spcPct val="20000"/>
              </a:spcBef>
              <a:buClr>
                <a:schemeClr val="accent1"/>
              </a:buClr>
              <a:defRPr sz="2800">
                <a:solidFill>
                  <a:schemeClr val="bg1"/>
                </a:solidFill>
                <a:latin typeface="Tahoma" pitchFamily="34" charset="0"/>
              </a:defRPr>
            </a:lvl3pPr>
            <a:lvl4pPr marL="1600200" indent="-228600" algn="ctr" eaLnBrk="0" hangingPunct="0">
              <a:spcBef>
                <a:spcPct val="20000"/>
              </a:spcBef>
              <a:buClr>
                <a:schemeClr val="accent1"/>
              </a:buClr>
              <a:defRPr sz="2800">
                <a:solidFill>
                  <a:schemeClr val="bg1"/>
                </a:solidFill>
                <a:latin typeface="Tahoma" pitchFamily="34" charset="0"/>
              </a:defRPr>
            </a:lvl4pPr>
            <a:lvl5pPr marL="2057400" indent="-228600" algn="ctr" eaLnBrk="0" hangingPunct="0">
              <a:spcBef>
                <a:spcPct val="20000"/>
              </a:spcBef>
              <a:buClr>
                <a:schemeClr val="accent1"/>
              </a:buClr>
              <a:defRPr sz="2800">
                <a:solidFill>
                  <a:schemeClr val="bg1"/>
                </a:solidFill>
                <a:latin typeface="Tahoma" pitchFamily="34" charset="0"/>
              </a:defRPr>
            </a:lvl5pPr>
            <a:lvl6pPr marL="2514600" indent="-228600" algn="ctr" eaLnBrk="0" fontAlgn="base" hangingPunct="0">
              <a:spcBef>
                <a:spcPct val="20000"/>
              </a:spcBef>
              <a:spcAft>
                <a:spcPct val="0"/>
              </a:spcAft>
              <a:buClr>
                <a:schemeClr val="accent1"/>
              </a:buClr>
              <a:defRPr sz="2800">
                <a:solidFill>
                  <a:schemeClr val="bg1"/>
                </a:solidFill>
                <a:latin typeface="Tahoma" pitchFamily="34" charset="0"/>
              </a:defRPr>
            </a:lvl6pPr>
            <a:lvl7pPr marL="2971800" indent="-228600" algn="ctr" eaLnBrk="0" fontAlgn="base" hangingPunct="0">
              <a:spcBef>
                <a:spcPct val="20000"/>
              </a:spcBef>
              <a:spcAft>
                <a:spcPct val="0"/>
              </a:spcAft>
              <a:buClr>
                <a:schemeClr val="accent1"/>
              </a:buClr>
              <a:defRPr sz="2800">
                <a:solidFill>
                  <a:schemeClr val="bg1"/>
                </a:solidFill>
                <a:latin typeface="Tahoma" pitchFamily="34" charset="0"/>
              </a:defRPr>
            </a:lvl7pPr>
            <a:lvl8pPr marL="3429000" indent="-228600" algn="ctr" eaLnBrk="0" fontAlgn="base" hangingPunct="0">
              <a:spcBef>
                <a:spcPct val="20000"/>
              </a:spcBef>
              <a:spcAft>
                <a:spcPct val="0"/>
              </a:spcAft>
              <a:buClr>
                <a:schemeClr val="accent1"/>
              </a:buClr>
              <a:defRPr sz="2800">
                <a:solidFill>
                  <a:schemeClr val="bg1"/>
                </a:solidFill>
                <a:latin typeface="Tahoma" pitchFamily="34" charset="0"/>
              </a:defRPr>
            </a:lvl8pPr>
            <a:lvl9pPr marL="3886200" indent="-228600" algn="ctr" eaLnBrk="0" fontAlgn="base" hangingPunct="0">
              <a:spcBef>
                <a:spcPct val="20000"/>
              </a:spcBef>
              <a:spcAft>
                <a:spcPct val="0"/>
              </a:spcAft>
              <a:buClr>
                <a:schemeClr val="accent1"/>
              </a:buClr>
              <a:defRPr sz="2800">
                <a:solidFill>
                  <a:schemeClr val="bg1"/>
                </a:solidFill>
                <a:latin typeface="Tahoma" pitchFamily="34" charset="0"/>
              </a:defRPr>
            </a:lvl9pPr>
          </a:lstStyle>
          <a:p>
            <a:pPr algn="r">
              <a:spcBef>
                <a:spcPct val="0"/>
              </a:spcBef>
              <a:buClrTx/>
              <a:defRPr/>
            </a:pPr>
            <a:fld id="{B17D1E30-5B6F-4BC3-8FCF-D392F254F491}" type="slidenum">
              <a:rPr lang="en-US" sz="2000" smtClean="0">
                <a:solidFill>
                  <a:schemeClr val="tx1"/>
                </a:solidFill>
                <a:latin typeface="Times New Roman" pitchFamily="18" charset="0"/>
              </a:rPr>
              <a:pPr algn="r">
                <a:spcBef>
                  <a:spcPct val="0"/>
                </a:spcBef>
                <a:buClrTx/>
                <a:defRPr/>
              </a:pPr>
              <a:t>49</a:t>
            </a:fld>
            <a:endParaRPr lang="en-US" sz="2000">
              <a:solidFill>
                <a:schemeClr val="tx1"/>
              </a:solidFill>
              <a:latin typeface="Times New Roman" pitchFamily="18" charset="0"/>
            </a:endParaRPr>
          </a:p>
        </p:txBody>
      </p:sp>
      <p:sp>
        <p:nvSpPr>
          <p:cNvPr id="602114" name="Rectangle 2"/>
          <p:cNvSpPr>
            <a:spLocks noGrp="1" noChangeArrowheads="1"/>
          </p:cNvSpPr>
          <p:nvPr>
            <p:ph type="title"/>
          </p:nvPr>
        </p:nvSpPr>
        <p:spPr/>
        <p:txBody>
          <a:bodyPr vert="horz" lIns="91440" tIns="45720" rIns="91440" bIns="45720" rtlCol="0" anchor="ctr">
            <a:normAutofit/>
          </a:bodyPr>
          <a:lstStyle/>
          <a:p>
            <a:pPr algn="ctr"/>
            <a:r>
              <a:rPr lang="en-US" sz="2800" b="1" dirty="0">
                <a:solidFill>
                  <a:schemeClr val="bg1"/>
                </a:solidFill>
                <a:latin typeface="Arial" panose="020B0604020202020204" pitchFamily="34" charset="0"/>
                <a:cs typeface="Arial" panose="020B0604020202020204" pitchFamily="34" charset="0"/>
              </a:rPr>
              <a:t>Font Tag</a:t>
            </a:r>
          </a:p>
        </p:txBody>
      </p:sp>
      <p:sp>
        <p:nvSpPr>
          <p:cNvPr id="602115" name="Rectangle 3"/>
          <p:cNvSpPr>
            <a:spLocks noGrp="1" noChangeArrowheads="1"/>
          </p:cNvSpPr>
          <p:nvPr>
            <p:ph type="body" idx="1"/>
          </p:nvPr>
        </p:nvSpPr>
        <p:spPr>
          <a:xfrm>
            <a:off x="403397" y="1752600"/>
            <a:ext cx="8054803" cy="3810000"/>
          </a:xfrm>
        </p:spPr>
        <p:txBody>
          <a:bodyPr/>
          <a:lstStyle/>
          <a:p>
            <a:pPr eaLnBrk="1" hangingPunct="1">
              <a:lnSpc>
                <a:spcPct val="90000"/>
              </a:lnSpc>
              <a:buFontTx/>
              <a:buNone/>
            </a:pPr>
            <a:r>
              <a:rPr lang="en-US" b="1" dirty="0">
                <a:solidFill>
                  <a:srgbClr val="0033CC"/>
                </a:solidFill>
              </a:rPr>
              <a:t>&lt;font color = </a:t>
            </a:r>
            <a:r>
              <a:rPr lang="en-US" b="1" dirty="0">
                <a:solidFill>
                  <a:srgbClr val="0033CC"/>
                </a:solidFill>
                <a:cs typeface="Tahoma" pitchFamily="34" charset="0"/>
              </a:rPr>
              <a:t>"</a:t>
            </a:r>
            <a:r>
              <a:rPr lang="en-US" b="1" dirty="0">
                <a:solidFill>
                  <a:srgbClr val="0033CC"/>
                </a:solidFill>
              </a:rPr>
              <a:t>#</a:t>
            </a:r>
            <a:r>
              <a:rPr lang="en-US" b="1" dirty="0" err="1">
                <a:solidFill>
                  <a:srgbClr val="0033CC"/>
                </a:solidFill>
              </a:rPr>
              <a:t>hhhhhh</a:t>
            </a:r>
            <a:r>
              <a:rPr lang="en-US" b="1" dirty="0">
                <a:solidFill>
                  <a:srgbClr val="0033CC"/>
                </a:solidFill>
                <a:cs typeface="Tahoma" pitchFamily="34" charset="0"/>
              </a:rPr>
              <a:t>"</a:t>
            </a:r>
            <a:r>
              <a:rPr lang="en-US" b="1" dirty="0">
                <a:solidFill>
                  <a:srgbClr val="0033CC"/>
                </a:solidFill>
              </a:rPr>
              <a:t> 				size = </a:t>
            </a:r>
            <a:r>
              <a:rPr lang="en-US" b="1" dirty="0">
                <a:solidFill>
                  <a:srgbClr val="0033CC"/>
                </a:solidFill>
                <a:cs typeface="Tahoma" pitchFamily="34" charset="0"/>
              </a:rPr>
              <a:t>"</a:t>
            </a:r>
            <a:r>
              <a:rPr lang="en-US" b="1" dirty="0">
                <a:solidFill>
                  <a:srgbClr val="0033CC"/>
                </a:solidFill>
              </a:rPr>
              <a:t>n</a:t>
            </a:r>
            <a:r>
              <a:rPr lang="en-US" b="1" dirty="0">
                <a:solidFill>
                  <a:srgbClr val="0033CC"/>
                </a:solidFill>
                <a:cs typeface="Tahoma" pitchFamily="34" charset="0"/>
              </a:rPr>
              <a:t>"</a:t>
            </a:r>
            <a:r>
              <a:rPr lang="en-US" b="1" dirty="0">
                <a:solidFill>
                  <a:srgbClr val="0033CC"/>
                </a:solidFill>
              </a:rPr>
              <a:t> or </a:t>
            </a:r>
            <a:r>
              <a:rPr lang="en-US" b="1" dirty="0">
                <a:solidFill>
                  <a:srgbClr val="0033CC"/>
                </a:solidFill>
                <a:cs typeface="Tahoma" pitchFamily="34" charset="0"/>
              </a:rPr>
              <a:t>"</a:t>
            </a:r>
            <a:r>
              <a:rPr lang="en-US" b="1" dirty="0">
                <a:solidFill>
                  <a:srgbClr val="0033CC"/>
                </a:solidFill>
              </a:rPr>
              <a:t>+n</a:t>
            </a:r>
            <a:r>
              <a:rPr lang="en-US" b="1" dirty="0">
                <a:solidFill>
                  <a:srgbClr val="0033CC"/>
                </a:solidFill>
                <a:cs typeface="Tahoma" pitchFamily="34" charset="0"/>
              </a:rPr>
              <a:t>"</a:t>
            </a:r>
            <a:r>
              <a:rPr lang="en-US" b="1" dirty="0">
                <a:solidFill>
                  <a:srgbClr val="0033CC"/>
                </a:solidFill>
              </a:rPr>
              <a:t> or </a:t>
            </a:r>
            <a:r>
              <a:rPr lang="en-US" b="1" dirty="0">
                <a:solidFill>
                  <a:srgbClr val="0033CC"/>
                </a:solidFill>
                <a:cs typeface="Tahoma" pitchFamily="34" charset="0"/>
              </a:rPr>
              <a:t>"</a:t>
            </a:r>
            <a:r>
              <a:rPr lang="en-US" b="1" dirty="0">
                <a:solidFill>
                  <a:srgbClr val="0033CC"/>
                </a:solidFill>
              </a:rPr>
              <a:t>-n</a:t>
            </a:r>
            <a:r>
              <a:rPr lang="en-US" b="1" dirty="0">
                <a:solidFill>
                  <a:srgbClr val="0033CC"/>
                </a:solidFill>
                <a:cs typeface="Tahoma" pitchFamily="34" charset="0"/>
              </a:rPr>
              <a:t>"</a:t>
            </a:r>
            <a:r>
              <a:rPr lang="en-US" b="1" dirty="0">
                <a:solidFill>
                  <a:srgbClr val="0033CC"/>
                </a:solidFill>
              </a:rPr>
              <a:t>			face = </a:t>
            </a:r>
            <a:r>
              <a:rPr lang="en-US" b="1" dirty="0">
                <a:solidFill>
                  <a:srgbClr val="0033CC"/>
                </a:solidFill>
                <a:cs typeface="Tahoma" pitchFamily="34" charset="0"/>
              </a:rPr>
              <a:t>"</a:t>
            </a:r>
            <a:r>
              <a:rPr lang="en-US" b="1" dirty="0">
                <a:solidFill>
                  <a:srgbClr val="0033CC"/>
                </a:solidFill>
              </a:rPr>
              <a:t>font name</a:t>
            </a:r>
            <a:r>
              <a:rPr lang="en-US" b="1" dirty="0">
                <a:solidFill>
                  <a:srgbClr val="0033CC"/>
                </a:solidFill>
                <a:cs typeface="Tahoma" pitchFamily="34" charset="0"/>
              </a:rPr>
              <a:t>"</a:t>
            </a:r>
            <a:r>
              <a:rPr lang="en-US" b="1" dirty="0">
                <a:solidFill>
                  <a:srgbClr val="0033CC"/>
                </a:solidFill>
              </a:rPr>
              <a:t>&gt;				...paragraph text here...</a:t>
            </a:r>
          </a:p>
          <a:p>
            <a:pPr eaLnBrk="1" hangingPunct="1">
              <a:lnSpc>
                <a:spcPct val="90000"/>
              </a:lnSpc>
              <a:buFontTx/>
              <a:buNone/>
            </a:pPr>
            <a:r>
              <a:rPr lang="en-US" b="1" dirty="0">
                <a:solidFill>
                  <a:srgbClr val="0033CC"/>
                </a:solidFill>
              </a:rPr>
              <a:t>&lt;/font&gt; </a:t>
            </a:r>
          </a:p>
          <a:p>
            <a:pPr eaLnBrk="1" hangingPunct="1">
              <a:lnSpc>
                <a:spcPct val="90000"/>
              </a:lnSpc>
              <a:buClr>
                <a:schemeClr val="tx1"/>
              </a:buClr>
            </a:pPr>
            <a:r>
              <a:rPr lang="en-US" dirty="0">
                <a:solidFill>
                  <a:srgbClr val="0033CC"/>
                </a:solidFill>
              </a:rPr>
              <a:t>Overrides the defaults in the &lt;body&gt; element.</a:t>
            </a:r>
          </a:p>
          <a:p>
            <a:pPr eaLnBrk="1" hangingPunct="1">
              <a:lnSpc>
                <a:spcPct val="90000"/>
              </a:lnSpc>
              <a:buClr>
                <a:schemeClr val="tx1"/>
              </a:buClr>
            </a:pPr>
            <a:r>
              <a:rPr lang="en-US" dirty="0">
                <a:solidFill>
                  <a:srgbClr val="FF0000"/>
                </a:solidFill>
              </a:rPr>
              <a:t>Deprecated (viewed as the ultimate evil)! </a:t>
            </a:r>
            <a:r>
              <a:rPr lang="en-US" dirty="0">
                <a:solidFill>
                  <a:srgbClr val="0033CC"/>
                </a:solidFill>
              </a:rPr>
              <a:t>in favor of CSS’s font properties.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2" fill="hold" grpId="0" nodeType="afterEffect">
                                  <p:stCondLst>
                                    <p:cond delay="0"/>
                                  </p:stCondLst>
                                  <p:childTnLst>
                                    <p:set>
                                      <p:cBhvr>
                                        <p:cTn id="6" dur="1" fill="hold">
                                          <p:stCondLst>
                                            <p:cond delay="0"/>
                                          </p:stCondLst>
                                        </p:cTn>
                                        <p:tgtEl>
                                          <p:spTgt spid="602114"/>
                                        </p:tgtEl>
                                        <p:attrNameLst>
                                          <p:attrName>style.visibility</p:attrName>
                                        </p:attrNameLst>
                                      </p:cBhvr>
                                      <p:to>
                                        <p:strVal val="visible"/>
                                      </p:to>
                                    </p:set>
                                    <p:anim calcmode="lin" valueType="num">
                                      <p:cBhvr>
                                        <p:cTn id="7" dur="500" fill="hold"/>
                                        <p:tgtEl>
                                          <p:spTgt spid="602114"/>
                                        </p:tgtEl>
                                        <p:attrNameLst>
                                          <p:attrName>ppt_x</p:attrName>
                                        </p:attrNameLst>
                                      </p:cBhvr>
                                      <p:tavLst>
                                        <p:tav tm="0">
                                          <p:val>
                                            <p:strVal val="#ppt_x+#ppt_w/2"/>
                                          </p:val>
                                        </p:tav>
                                        <p:tav tm="100000">
                                          <p:val>
                                            <p:strVal val="#ppt_x"/>
                                          </p:val>
                                        </p:tav>
                                      </p:tavLst>
                                    </p:anim>
                                    <p:anim calcmode="lin" valueType="num">
                                      <p:cBhvr>
                                        <p:cTn id="8" dur="500" fill="hold"/>
                                        <p:tgtEl>
                                          <p:spTgt spid="602114"/>
                                        </p:tgtEl>
                                        <p:attrNameLst>
                                          <p:attrName>ppt_y</p:attrName>
                                        </p:attrNameLst>
                                      </p:cBhvr>
                                      <p:tavLst>
                                        <p:tav tm="0">
                                          <p:val>
                                            <p:strVal val="#ppt_y"/>
                                          </p:val>
                                        </p:tav>
                                        <p:tav tm="100000">
                                          <p:val>
                                            <p:strVal val="#ppt_y"/>
                                          </p:val>
                                        </p:tav>
                                      </p:tavLst>
                                    </p:anim>
                                    <p:anim calcmode="lin" valueType="num">
                                      <p:cBhvr>
                                        <p:cTn id="9" dur="500" fill="hold"/>
                                        <p:tgtEl>
                                          <p:spTgt spid="602114"/>
                                        </p:tgtEl>
                                        <p:attrNameLst>
                                          <p:attrName>ppt_w</p:attrName>
                                        </p:attrNameLst>
                                      </p:cBhvr>
                                      <p:tavLst>
                                        <p:tav tm="0">
                                          <p:val>
                                            <p:fltVal val="0"/>
                                          </p:val>
                                        </p:tav>
                                        <p:tav tm="100000">
                                          <p:val>
                                            <p:strVal val="#ppt_w"/>
                                          </p:val>
                                        </p:tav>
                                      </p:tavLst>
                                    </p:anim>
                                    <p:anim calcmode="lin" valueType="num">
                                      <p:cBhvr>
                                        <p:cTn id="10" dur="500" fill="hold"/>
                                        <p:tgtEl>
                                          <p:spTgt spid="602114"/>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projctor.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17" presetClass="entr" presetSubtype="8" fill="hold" grpId="0" nodeType="clickEffect">
                                  <p:stCondLst>
                                    <p:cond delay="0"/>
                                  </p:stCondLst>
                                  <p:childTnLst>
                                    <p:set>
                                      <p:cBhvr>
                                        <p:cTn id="14" dur="1" fill="hold">
                                          <p:stCondLst>
                                            <p:cond delay="0"/>
                                          </p:stCondLst>
                                        </p:cTn>
                                        <p:tgtEl>
                                          <p:spTgt spid="602115">
                                            <p:txEl>
                                              <p:pRg st="0" end="0"/>
                                            </p:txEl>
                                          </p:spTgt>
                                        </p:tgtEl>
                                        <p:attrNameLst>
                                          <p:attrName>style.visibility</p:attrName>
                                        </p:attrNameLst>
                                      </p:cBhvr>
                                      <p:to>
                                        <p:strVal val="visible"/>
                                      </p:to>
                                    </p:set>
                                    <p:anim calcmode="lin" valueType="num">
                                      <p:cBhvr>
                                        <p:cTn id="15" dur="500" fill="hold"/>
                                        <p:tgtEl>
                                          <p:spTgt spid="602115">
                                            <p:txEl>
                                              <p:pRg st="0" end="0"/>
                                            </p:txEl>
                                          </p:spTgt>
                                        </p:tgtEl>
                                        <p:attrNameLst>
                                          <p:attrName>ppt_x</p:attrName>
                                        </p:attrNameLst>
                                      </p:cBhvr>
                                      <p:tavLst>
                                        <p:tav tm="0">
                                          <p:val>
                                            <p:strVal val="#ppt_x-#ppt_w/2"/>
                                          </p:val>
                                        </p:tav>
                                        <p:tav tm="100000">
                                          <p:val>
                                            <p:strVal val="#ppt_x"/>
                                          </p:val>
                                        </p:tav>
                                      </p:tavLst>
                                    </p:anim>
                                    <p:anim calcmode="lin" valueType="num">
                                      <p:cBhvr>
                                        <p:cTn id="16" dur="500" fill="hold"/>
                                        <p:tgtEl>
                                          <p:spTgt spid="602115">
                                            <p:txEl>
                                              <p:pRg st="0" end="0"/>
                                            </p:txEl>
                                          </p:spTgt>
                                        </p:tgtEl>
                                        <p:attrNameLst>
                                          <p:attrName>ppt_y</p:attrName>
                                        </p:attrNameLst>
                                      </p:cBhvr>
                                      <p:tavLst>
                                        <p:tav tm="0">
                                          <p:val>
                                            <p:strVal val="#ppt_y"/>
                                          </p:val>
                                        </p:tav>
                                        <p:tav tm="100000">
                                          <p:val>
                                            <p:strVal val="#ppt_y"/>
                                          </p:val>
                                        </p:tav>
                                      </p:tavLst>
                                    </p:anim>
                                    <p:anim calcmode="lin" valueType="num">
                                      <p:cBhvr>
                                        <p:cTn id="17" dur="500" fill="hold"/>
                                        <p:tgtEl>
                                          <p:spTgt spid="602115">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602115">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7" presetClass="entr" presetSubtype="8" fill="hold" grpId="0" nodeType="clickEffect">
                                  <p:stCondLst>
                                    <p:cond delay="0"/>
                                  </p:stCondLst>
                                  <p:childTnLst>
                                    <p:set>
                                      <p:cBhvr>
                                        <p:cTn id="22" dur="1" fill="hold">
                                          <p:stCondLst>
                                            <p:cond delay="0"/>
                                          </p:stCondLst>
                                        </p:cTn>
                                        <p:tgtEl>
                                          <p:spTgt spid="602115">
                                            <p:txEl>
                                              <p:pRg st="1" end="1"/>
                                            </p:txEl>
                                          </p:spTgt>
                                        </p:tgtEl>
                                        <p:attrNameLst>
                                          <p:attrName>style.visibility</p:attrName>
                                        </p:attrNameLst>
                                      </p:cBhvr>
                                      <p:to>
                                        <p:strVal val="visible"/>
                                      </p:to>
                                    </p:set>
                                    <p:anim calcmode="lin" valueType="num">
                                      <p:cBhvr>
                                        <p:cTn id="23" dur="500" fill="hold"/>
                                        <p:tgtEl>
                                          <p:spTgt spid="602115">
                                            <p:txEl>
                                              <p:pRg st="1" end="1"/>
                                            </p:txEl>
                                          </p:spTgt>
                                        </p:tgtEl>
                                        <p:attrNameLst>
                                          <p:attrName>ppt_x</p:attrName>
                                        </p:attrNameLst>
                                      </p:cBhvr>
                                      <p:tavLst>
                                        <p:tav tm="0">
                                          <p:val>
                                            <p:strVal val="#ppt_x-#ppt_w/2"/>
                                          </p:val>
                                        </p:tav>
                                        <p:tav tm="100000">
                                          <p:val>
                                            <p:strVal val="#ppt_x"/>
                                          </p:val>
                                        </p:tav>
                                      </p:tavLst>
                                    </p:anim>
                                    <p:anim calcmode="lin" valueType="num">
                                      <p:cBhvr>
                                        <p:cTn id="24" dur="500" fill="hold"/>
                                        <p:tgtEl>
                                          <p:spTgt spid="602115">
                                            <p:txEl>
                                              <p:pRg st="1" end="1"/>
                                            </p:txEl>
                                          </p:spTgt>
                                        </p:tgtEl>
                                        <p:attrNameLst>
                                          <p:attrName>ppt_y</p:attrName>
                                        </p:attrNameLst>
                                      </p:cBhvr>
                                      <p:tavLst>
                                        <p:tav tm="0">
                                          <p:val>
                                            <p:strVal val="#ppt_y"/>
                                          </p:val>
                                        </p:tav>
                                        <p:tav tm="100000">
                                          <p:val>
                                            <p:strVal val="#ppt_y"/>
                                          </p:val>
                                        </p:tav>
                                      </p:tavLst>
                                    </p:anim>
                                    <p:anim calcmode="lin" valueType="num">
                                      <p:cBhvr>
                                        <p:cTn id="25" dur="500" fill="hold"/>
                                        <p:tgtEl>
                                          <p:spTgt spid="602115">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602115">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8" fill="hold" grpId="0" nodeType="clickEffect">
                                  <p:stCondLst>
                                    <p:cond delay="0"/>
                                  </p:stCondLst>
                                  <p:childTnLst>
                                    <p:set>
                                      <p:cBhvr>
                                        <p:cTn id="30" dur="1" fill="hold">
                                          <p:stCondLst>
                                            <p:cond delay="0"/>
                                          </p:stCondLst>
                                        </p:cTn>
                                        <p:tgtEl>
                                          <p:spTgt spid="602115">
                                            <p:txEl>
                                              <p:pRg st="2" end="2"/>
                                            </p:txEl>
                                          </p:spTgt>
                                        </p:tgtEl>
                                        <p:attrNameLst>
                                          <p:attrName>style.visibility</p:attrName>
                                        </p:attrNameLst>
                                      </p:cBhvr>
                                      <p:to>
                                        <p:strVal val="visible"/>
                                      </p:to>
                                    </p:set>
                                    <p:anim calcmode="lin" valueType="num">
                                      <p:cBhvr>
                                        <p:cTn id="31" dur="500" fill="hold"/>
                                        <p:tgtEl>
                                          <p:spTgt spid="602115">
                                            <p:txEl>
                                              <p:pRg st="2" end="2"/>
                                            </p:txEl>
                                          </p:spTgt>
                                        </p:tgtEl>
                                        <p:attrNameLst>
                                          <p:attrName>ppt_x</p:attrName>
                                        </p:attrNameLst>
                                      </p:cBhvr>
                                      <p:tavLst>
                                        <p:tav tm="0">
                                          <p:val>
                                            <p:strVal val="#ppt_x-#ppt_w/2"/>
                                          </p:val>
                                        </p:tav>
                                        <p:tav tm="100000">
                                          <p:val>
                                            <p:strVal val="#ppt_x"/>
                                          </p:val>
                                        </p:tav>
                                      </p:tavLst>
                                    </p:anim>
                                    <p:anim calcmode="lin" valueType="num">
                                      <p:cBhvr>
                                        <p:cTn id="32" dur="500" fill="hold"/>
                                        <p:tgtEl>
                                          <p:spTgt spid="602115">
                                            <p:txEl>
                                              <p:pRg st="2" end="2"/>
                                            </p:txEl>
                                          </p:spTgt>
                                        </p:tgtEl>
                                        <p:attrNameLst>
                                          <p:attrName>ppt_y</p:attrName>
                                        </p:attrNameLst>
                                      </p:cBhvr>
                                      <p:tavLst>
                                        <p:tav tm="0">
                                          <p:val>
                                            <p:strVal val="#ppt_y"/>
                                          </p:val>
                                        </p:tav>
                                        <p:tav tm="100000">
                                          <p:val>
                                            <p:strVal val="#ppt_y"/>
                                          </p:val>
                                        </p:tav>
                                      </p:tavLst>
                                    </p:anim>
                                    <p:anim calcmode="lin" valueType="num">
                                      <p:cBhvr>
                                        <p:cTn id="33" dur="500" fill="hold"/>
                                        <p:tgtEl>
                                          <p:spTgt spid="602115">
                                            <p:txEl>
                                              <p:pRg st="2" end="2"/>
                                            </p:txEl>
                                          </p:spTgt>
                                        </p:tgtEl>
                                        <p:attrNameLst>
                                          <p:attrName>ppt_w</p:attrName>
                                        </p:attrNameLst>
                                      </p:cBhvr>
                                      <p:tavLst>
                                        <p:tav tm="0">
                                          <p:val>
                                            <p:fltVal val="0"/>
                                          </p:val>
                                        </p:tav>
                                        <p:tav tm="100000">
                                          <p:val>
                                            <p:strVal val="#ppt_w"/>
                                          </p:val>
                                        </p:tav>
                                      </p:tavLst>
                                    </p:anim>
                                    <p:anim calcmode="lin" valueType="num">
                                      <p:cBhvr>
                                        <p:cTn id="34" dur="500" fill="hold"/>
                                        <p:tgtEl>
                                          <p:spTgt spid="602115">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17" presetClass="entr" presetSubtype="8" fill="hold" grpId="0" nodeType="clickEffect">
                                  <p:stCondLst>
                                    <p:cond delay="0"/>
                                  </p:stCondLst>
                                  <p:childTnLst>
                                    <p:set>
                                      <p:cBhvr>
                                        <p:cTn id="38" dur="1" fill="hold">
                                          <p:stCondLst>
                                            <p:cond delay="0"/>
                                          </p:stCondLst>
                                        </p:cTn>
                                        <p:tgtEl>
                                          <p:spTgt spid="602115">
                                            <p:txEl>
                                              <p:pRg st="3" end="3"/>
                                            </p:txEl>
                                          </p:spTgt>
                                        </p:tgtEl>
                                        <p:attrNameLst>
                                          <p:attrName>style.visibility</p:attrName>
                                        </p:attrNameLst>
                                      </p:cBhvr>
                                      <p:to>
                                        <p:strVal val="visible"/>
                                      </p:to>
                                    </p:set>
                                    <p:anim calcmode="lin" valueType="num">
                                      <p:cBhvr>
                                        <p:cTn id="39" dur="500" fill="hold"/>
                                        <p:tgtEl>
                                          <p:spTgt spid="602115">
                                            <p:txEl>
                                              <p:pRg st="3" end="3"/>
                                            </p:txEl>
                                          </p:spTgt>
                                        </p:tgtEl>
                                        <p:attrNameLst>
                                          <p:attrName>ppt_x</p:attrName>
                                        </p:attrNameLst>
                                      </p:cBhvr>
                                      <p:tavLst>
                                        <p:tav tm="0">
                                          <p:val>
                                            <p:strVal val="#ppt_x-#ppt_w/2"/>
                                          </p:val>
                                        </p:tav>
                                        <p:tav tm="100000">
                                          <p:val>
                                            <p:strVal val="#ppt_x"/>
                                          </p:val>
                                        </p:tav>
                                      </p:tavLst>
                                    </p:anim>
                                    <p:anim calcmode="lin" valueType="num">
                                      <p:cBhvr>
                                        <p:cTn id="40" dur="500" fill="hold"/>
                                        <p:tgtEl>
                                          <p:spTgt spid="602115">
                                            <p:txEl>
                                              <p:pRg st="3" end="3"/>
                                            </p:txEl>
                                          </p:spTgt>
                                        </p:tgtEl>
                                        <p:attrNameLst>
                                          <p:attrName>ppt_y</p:attrName>
                                        </p:attrNameLst>
                                      </p:cBhvr>
                                      <p:tavLst>
                                        <p:tav tm="0">
                                          <p:val>
                                            <p:strVal val="#ppt_y"/>
                                          </p:val>
                                        </p:tav>
                                        <p:tav tm="100000">
                                          <p:val>
                                            <p:strVal val="#ppt_y"/>
                                          </p:val>
                                        </p:tav>
                                      </p:tavLst>
                                    </p:anim>
                                    <p:anim calcmode="lin" valueType="num">
                                      <p:cBhvr>
                                        <p:cTn id="41" dur="500" fill="hold"/>
                                        <p:tgtEl>
                                          <p:spTgt spid="602115">
                                            <p:txEl>
                                              <p:pRg st="3" end="3"/>
                                            </p:txEl>
                                          </p:spTgt>
                                        </p:tgtEl>
                                        <p:attrNameLst>
                                          <p:attrName>ppt_w</p:attrName>
                                        </p:attrNameLst>
                                      </p:cBhvr>
                                      <p:tavLst>
                                        <p:tav tm="0">
                                          <p:val>
                                            <p:fltVal val="0"/>
                                          </p:val>
                                        </p:tav>
                                        <p:tav tm="100000">
                                          <p:val>
                                            <p:strVal val="#ppt_w"/>
                                          </p:val>
                                        </p:tav>
                                      </p:tavLst>
                                    </p:anim>
                                    <p:anim calcmode="lin" valueType="num">
                                      <p:cBhvr>
                                        <p:cTn id="42" dur="500" fill="hold"/>
                                        <p:tgtEl>
                                          <p:spTgt spid="602115">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2114" grpId="0"/>
      <p:bldP spid="602115" grpId="0" build="p" bldLvl="5"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a:extLst>
              <a:ext uri="{FF2B5EF4-FFF2-40B4-BE49-F238E27FC236}">
                <a16:creationId xmlns:a16="http://schemas.microsoft.com/office/drawing/2014/main" id="{CBFEF685-363C-4965-AF88-C2CE240D81C9}"/>
              </a:ext>
            </a:extLst>
          </p:cNvPr>
          <p:cNvSpPr>
            <a:spLocks noGrp="1"/>
          </p:cNvSpPr>
          <p:nvPr>
            <p:ph sz="quarter" idx="13"/>
          </p:nvPr>
        </p:nvSpPr>
        <p:spPr>
          <a:xfrm>
            <a:off x="76200" y="1447801"/>
            <a:ext cx="8763000" cy="2133600"/>
          </a:xfrm>
        </p:spPr>
        <p:txBody>
          <a:bodyPr/>
          <a:lstStyle/>
          <a:p>
            <a:r>
              <a:rPr lang="en-US" dirty="0"/>
              <a:t>&lt;html&gt;</a:t>
            </a:r>
          </a:p>
          <a:p>
            <a:r>
              <a:rPr lang="en-US" dirty="0"/>
              <a:t>  &lt;head&gt;&lt;/head&gt;</a:t>
            </a:r>
          </a:p>
          <a:p>
            <a:r>
              <a:rPr lang="en-US" dirty="0"/>
              <a:t>  &lt;body&gt;&lt;/body&gt;</a:t>
            </a:r>
          </a:p>
          <a:p>
            <a:r>
              <a:rPr lang="en-US" dirty="0"/>
              <a:t>&lt;/html&gt;</a:t>
            </a:r>
          </a:p>
        </p:txBody>
      </p:sp>
      <p:sp>
        <p:nvSpPr>
          <p:cNvPr id="5" name="Başlık 4">
            <a:extLst>
              <a:ext uri="{FF2B5EF4-FFF2-40B4-BE49-F238E27FC236}">
                <a16:creationId xmlns:a16="http://schemas.microsoft.com/office/drawing/2014/main" id="{D306B4E3-A7F6-4171-90E3-FDA57C908FD1}"/>
              </a:ext>
            </a:extLst>
          </p:cNvPr>
          <p:cNvSpPr>
            <a:spLocks noGrp="1"/>
          </p:cNvSpPr>
          <p:nvPr>
            <p:ph type="title"/>
          </p:nvPr>
        </p:nvSpPr>
        <p:spPr/>
        <p:txBody>
          <a:bodyPr/>
          <a:lstStyle/>
          <a:p>
            <a:r>
              <a:rPr lang="tr-TR" dirty="0"/>
              <a:t>Main</a:t>
            </a:r>
            <a:r>
              <a:rPr lang="en-US" dirty="0"/>
              <a:t> Structure of an HTML Document</a:t>
            </a:r>
          </a:p>
        </p:txBody>
      </p:sp>
      <p:sp>
        <p:nvSpPr>
          <p:cNvPr id="6" name="Veri Yer Tutucusu 5">
            <a:extLst>
              <a:ext uri="{FF2B5EF4-FFF2-40B4-BE49-F238E27FC236}">
                <a16:creationId xmlns:a16="http://schemas.microsoft.com/office/drawing/2014/main" id="{2FA8E4F0-D0F0-436A-8445-0B6BAC062DC2}"/>
              </a:ext>
            </a:extLst>
          </p:cNvPr>
          <p:cNvSpPr>
            <a:spLocks noGrp="1"/>
          </p:cNvSpPr>
          <p:nvPr>
            <p:ph type="dt" sz="half" idx="10"/>
          </p:nvPr>
        </p:nvSpPr>
        <p:spPr/>
        <p:txBody>
          <a:bodyPr/>
          <a:lstStyle/>
          <a:p>
            <a:pPr>
              <a:defRPr/>
            </a:pPr>
            <a:r>
              <a:rPr lang="en-US"/>
              <a:t>19.02.2026</a:t>
            </a:r>
          </a:p>
        </p:txBody>
      </p:sp>
      <p:sp>
        <p:nvSpPr>
          <p:cNvPr id="7" name="Slayt Numarası Yer Tutucusu 6">
            <a:extLst>
              <a:ext uri="{FF2B5EF4-FFF2-40B4-BE49-F238E27FC236}">
                <a16:creationId xmlns:a16="http://schemas.microsoft.com/office/drawing/2014/main" id="{B5405998-7028-4867-B2D3-F3D015664174}"/>
              </a:ext>
            </a:extLst>
          </p:cNvPr>
          <p:cNvSpPr>
            <a:spLocks noGrp="1"/>
          </p:cNvSpPr>
          <p:nvPr>
            <p:ph type="sldNum" sz="quarter" idx="12"/>
          </p:nvPr>
        </p:nvSpPr>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5</a:t>
            </a:fld>
            <a:endParaRPr lang="en-US" dirty="0"/>
          </a:p>
        </p:txBody>
      </p:sp>
      <p:sp>
        <p:nvSpPr>
          <p:cNvPr id="8" name="Metin kutusu 7">
            <a:extLst>
              <a:ext uri="{FF2B5EF4-FFF2-40B4-BE49-F238E27FC236}">
                <a16:creationId xmlns:a16="http://schemas.microsoft.com/office/drawing/2014/main" id="{B0106038-71E4-4AF0-B84E-FFCDE43CFE21}"/>
              </a:ext>
            </a:extLst>
          </p:cNvPr>
          <p:cNvSpPr txBox="1"/>
          <p:nvPr/>
        </p:nvSpPr>
        <p:spPr>
          <a:xfrm>
            <a:off x="0" y="4800600"/>
            <a:ext cx="9067800" cy="457200"/>
          </a:xfrm>
          <a:prstGeom prst="rect">
            <a:avLst/>
          </a:prstGeom>
        </p:spPr>
        <p:txBody>
          <a:bodyPr vert="horz" lIns="91440" tIns="45720" rIns="91440" bIns="45720" rtlCol="0">
            <a:normAutofit fontScale="92500" lnSpcReduction="10000"/>
          </a:bodyPr>
          <a:lstStyle>
            <a:lvl1pPr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1pPr>
            <a:lvl2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2pPr>
            <a:lvl3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3pPr>
            <a:lvl4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4pPr>
            <a:lvl5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r>
              <a:rPr lang="en-US" dirty="0"/>
              <a:t>https://www.w3schools.com/html/tryit.asp?filename=tryhtml_default_default</a:t>
            </a:r>
          </a:p>
        </p:txBody>
      </p:sp>
    </p:spTree>
    <p:extLst>
      <p:ext uri="{BB962C8B-B14F-4D97-AF65-F5344CB8AC3E}">
        <p14:creationId xmlns:p14="http://schemas.microsoft.com/office/powerpoint/2010/main" val="421857791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Number Placeholder 3"/>
          <p:cNvSpPr>
            <a:spLocks noGrp="1"/>
          </p:cNvSpPr>
          <p:nvPr>
            <p:ph type="sldNum" sz="quarter" idx="10"/>
          </p:nvPr>
        </p:nvSpPr>
        <p:spPr/>
        <p:txBody>
          <a:bodyPr/>
          <a:lstStyle>
            <a:lvl1pPr algn="ctr" eaLnBrk="0" hangingPunct="0">
              <a:spcBef>
                <a:spcPct val="20000"/>
              </a:spcBef>
              <a:buClr>
                <a:schemeClr val="accent1"/>
              </a:buClr>
              <a:defRPr sz="2800">
                <a:solidFill>
                  <a:schemeClr val="bg1"/>
                </a:solidFill>
                <a:latin typeface="Tahoma" pitchFamily="34" charset="0"/>
              </a:defRPr>
            </a:lvl1pPr>
            <a:lvl2pPr marL="742950" indent="-285750" algn="ctr" eaLnBrk="0" hangingPunct="0">
              <a:spcBef>
                <a:spcPct val="20000"/>
              </a:spcBef>
              <a:buClr>
                <a:schemeClr val="accent1"/>
              </a:buClr>
              <a:defRPr sz="2800">
                <a:solidFill>
                  <a:schemeClr val="bg1"/>
                </a:solidFill>
                <a:latin typeface="Tahoma" pitchFamily="34" charset="0"/>
              </a:defRPr>
            </a:lvl2pPr>
            <a:lvl3pPr marL="1143000" indent="-228600" algn="ctr" eaLnBrk="0" hangingPunct="0">
              <a:spcBef>
                <a:spcPct val="20000"/>
              </a:spcBef>
              <a:buClr>
                <a:schemeClr val="accent1"/>
              </a:buClr>
              <a:defRPr sz="2800">
                <a:solidFill>
                  <a:schemeClr val="bg1"/>
                </a:solidFill>
                <a:latin typeface="Tahoma" pitchFamily="34" charset="0"/>
              </a:defRPr>
            </a:lvl3pPr>
            <a:lvl4pPr marL="1600200" indent="-228600" algn="ctr" eaLnBrk="0" hangingPunct="0">
              <a:spcBef>
                <a:spcPct val="20000"/>
              </a:spcBef>
              <a:buClr>
                <a:schemeClr val="accent1"/>
              </a:buClr>
              <a:defRPr sz="2800">
                <a:solidFill>
                  <a:schemeClr val="bg1"/>
                </a:solidFill>
                <a:latin typeface="Tahoma" pitchFamily="34" charset="0"/>
              </a:defRPr>
            </a:lvl4pPr>
            <a:lvl5pPr marL="2057400" indent="-228600" algn="ctr" eaLnBrk="0" hangingPunct="0">
              <a:spcBef>
                <a:spcPct val="20000"/>
              </a:spcBef>
              <a:buClr>
                <a:schemeClr val="accent1"/>
              </a:buClr>
              <a:defRPr sz="2800">
                <a:solidFill>
                  <a:schemeClr val="bg1"/>
                </a:solidFill>
                <a:latin typeface="Tahoma" pitchFamily="34" charset="0"/>
              </a:defRPr>
            </a:lvl5pPr>
            <a:lvl6pPr marL="2514600" indent="-228600" algn="ctr" eaLnBrk="0" fontAlgn="base" hangingPunct="0">
              <a:spcBef>
                <a:spcPct val="20000"/>
              </a:spcBef>
              <a:spcAft>
                <a:spcPct val="0"/>
              </a:spcAft>
              <a:buClr>
                <a:schemeClr val="accent1"/>
              </a:buClr>
              <a:defRPr sz="2800">
                <a:solidFill>
                  <a:schemeClr val="bg1"/>
                </a:solidFill>
                <a:latin typeface="Tahoma" pitchFamily="34" charset="0"/>
              </a:defRPr>
            </a:lvl6pPr>
            <a:lvl7pPr marL="2971800" indent="-228600" algn="ctr" eaLnBrk="0" fontAlgn="base" hangingPunct="0">
              <a:spcBef>
                <a:spcPct val="20000"/>
              </a:spcBef>
              <a:spcAft>
                <a:spcPct val="0"/>
              </a:spcAft>
              <a:buClr>
                <a:schemeClr val="accent1"/>
              </a:buClr>
              <a:defRPr sz="2800">
                <a:solidFill>
                  <a:schemeClr val="bg1"/>
                </a:solidFill>
                <a:latin typeface="Tahoma" pitchFamily="34" charset="0"/>
              </a:defRPr>
            </a:lvl7pPr>
            <a:lvl8pPr marL="3429000" indent="-228600" algn="ctr" eaLnBrk="0" fontAlgn="base" hangingPunct="0">
              <a:spcBef>
                <a:spcPct val="20000"/>
              </a:spcBef>
              <a:spcAft>
                <a:spcPct val="0"/>
              </a:spcAft>
              <a:buClr>
                <a:schemeClr val="accent1"/>
              </a:buClr>
              <a:defRPr sz="2800">
                <a:solidFill>
                  <a:schemeClr val="bg1"/>
                </a:solidFill>
                <a:latin typeface="Tahoma" pitchFamily="34" charset="0"/>
              </a:defRPr>
            </a:lvl8pPr>
            <a:lvl9pPr marL="3886200" indent="-228600" algn="ctr" eaLnBrk="0" fontAlgn="base" hangingPunct="0">
              <a:spcBef>
                <a:spcPct val="20000"/>
              </a:spcBef>
              <a:spcAft>
                <a:spcPct val="0"/>
              </a:spcAft>
              <a:buClr>
                <a:schemeClr val="accent1"/>
              </a:buClr>
              <a:defRPr sz="2800">
                <a:solidFill>
                  <a:schemeClr val="bg1"/>
                </a:solidFill>
                <a:latin typeface="Tahoma" pitchFamily="34" charset="0"/>
              </a:defRPr>
            </a:lvl9pPr>
          </a:lstStyle>
          <a:p>
            <a:pPr algn="r">
              <a:spcBef>
                <a:spcPct val="0"/>
              </a:spcBef>
              <a:buClrTx/>
              <a:defRPr/>
            </a:pPr>
            <a:fld id="{94B4F84C-4C63-4594-A492-DBE983FFDA24}" type="slidenum">
              <a:rPr lang="en-US" sz="2000" smtClean="0">
                <a:solidFill>
                  <a:schemeClr val="tx1"/>
                </a:solidFill>
                <a:latin typeface="Times New Roman" pitchFamily="18" charset="0"/>
              </a:rPr>
              <a:pPr algn="r">
                <a:spcBef>
                  <a:spcPct val="0"/>
                </a:spcBef>
                <a:buClrTx/>
                <a:defRPr/>
              </a:pPr>
              <a:t>50</a:t>
            </a:fld>
            <a:endParaRPr lang="en-US" sz="2000">
              <a:solidFill>
                <a:schemeClr val="tx1"/>
              </a:solidFill>
              <a:latin typeface="Times New Roman" pitchFamily="18" charset="0"/>
            </a:endParaRPr>
          </a:p>
        </p:txBody>
      </p:sp>
      <p:sp>
        <p:nvSpPr>
          <p:cNvPr id="91139" name="Rectangle 2"/>
          <p:cNvSpPr>
            <a:spLocks noGrp="1" noChangeArrowheads="1"/>
          </p:cNvSpPr>
          <p:nvPr>
            <p:ph type="title"/>
          </p:nvPr>
        </p:nvSpPr>
        <p:spPr/>
        <p:txBody>
          <a:bodyPr vert="horz" lIns="91440" tIns="45720" rIns="91440" bIns="45720" rtlCol="0" anchor="ctr">
            <a:normAutofit/>
          </a:bodyPr>
          <a:lstStyle/>
          <a:p>
            <a:pPr algn="ctr"/>
            <a:r>
              <a:rPr lang="en-US" sz="2800" b="1" dirty="0">
                <a:solidFill>
                  <a:schemeClr val="bg1"/>
                </a:solidFill>
                <a:latin typeface="Arial" panose="020B0604020202020204" pitchFamily="34" charset="0"/>
                <a:cs typeface="Arial" panose="020B0604020202020204" pitchFamily="34" charset="0"/>
              </a:rPr>
              <a:t>Font Tag</a:t>
            </a:r>
          </a:p>
        </p:txBody>
      </p:sp>
      <p:sp>
        <p:nvSpPr>
          <p:cNvPr id="91140" name="Rectangle 3"/>
          <p:cNvSpPr>
            <a:spLocks noGrp="1" noChangeArrowheads="1"/>
          </p:cNvSpPr>
          <p:nvPr>
            <p:ph type="body" idx="1"/>
          </p:nvPr>
        </p:nvSpPr>
        <p:spPr>
          <a:xfrm>
            <a:off x="533400" y="1752600"/>
            <a:ext cx="7924800" cy="5105400"/>
          </a:xfrm>
        </p:spPr>
        <p:txBody>
          <a:bodyPr/>
          <a:lstStyle/>
          <a:p>
            <a:pPr eaLnBrk="1" hangingPunct="1">
              <a:buClr>
                <a:schemeClr val="tx1"/>
              </a:buClr>
            </a:pPr>
            <a:r>
              <a:rPr lang="en-US" sz="2400" dirty="0">
                <a:solidFill>
                  <a:srgbClr val="0033CC"/>
                </a:solidFill>
              </a:rPr>
              <a:t>size attribute</a:t>
            </a:r>
          </a:p>
          <a:p>
            <a:pPr lvl="1" eaLnBrk="1" hangingPunct="1">
              <a:buClr>
                <a:schemeClr val="tx1"/>
              </a:buClr>
            </a:pPr>
            <a:r>
              <a:rPr lang="en-US" sz="2400" dirty="0">
                <a:solidFill>
                  <a:srgbClr val="0033CC"/>
                </a:solidFill>
              </a:rPr>
              <a:t>Valid size range is 1-7, with 1 the smallest and 7 the largest.</a:t>
            </a:r>
          </a:p>
          <a:p>
            <a:pPr lvl="1" eaLnBrk="1" hangingPunct="1">
              <a:buClr>
                <a:schemeClr val="tx1"/>
              </a:buClr>
            </a:pPr>
            <a:r>
              <a:rPr lang="en-US" sz="2400" dirty="0">
                <a:solidFill>
                  <a:srgbClr val="0033CC"/>
                </a:solidFill>
              </a:rPr>
              <a:t>size = 3 is the browser default.</a:t>
            </a:r>
          </a:p>
          <a:p>
            <a:pPr lvl="1" eaLnBrk="1" hangingPunct="1">
              <a:buClr>
                <a:schemeClr val="tx1"/>
              </a:buClr>
            </a:pPr>
            <a:r>
              <a:rPr lang="en-US" sz="2400" dirty="0">
                <a:solidFill>
                  <a:srgbClr val="0033CC"/>
                </a:solidFill>
              </a:rPr>
              <a:t>+2 (relative sizing) gives a font size of 5, if applied to the base font set in the browser.</a:t>
            </a:r>
          </a:p>
          <a:p>
            <a:pPr lvl="1" eaLnBrk="1" hangingPunct="1">
              <a:buClr>
                <a:schemeClr val="tx1"/>
              </a:buClr>
            </a:pPr>
            <a:r>
              <a:rPr lang="en-US" sz="2400" dirty="0">
                <a:solidFill>
                  <a:srgbClr val="0033CC"/>
                </a:solidFill>
              </a:rPr>
              <a:t>If the font size has already been increased, say to a 4, then +2 results in a size 6.</a:t>
            </a:r>
          </a:p>
          <a:p>
            <a:pPr lvl="1" eaLnBrk="1" hangingPunct="1">
              <a:buClr>
                <a:schemeClr val="tx1"/>
              </a:buClr>
            </a:pPr>
            <a:r>
              <a:rPr lang="en-US" sz="2400" dirty="0">
                <a:solidFill>
                  <a:srgbClr val="0033CC"/>
                </a:solidFill>
              </a:rPr>
              <a:t>Best to use relative sizes, for accessibility reasons.</a:t>
            </a:r>
          </a:p>
          <a:p>
            <a:pPr lvl="1" eaLnBrk="1" hangingPunct="1">
              <a:buClr>
                <a:schemeClr val="tx1"/>
              </a:buClr>
            </a:pP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Number Placeholder 3"/>
          <p:cNvSpPr>
            <a:spLocks noGrp="1"/>
          </p:cNvSpPr>
          <p:nvPr>
            <p:ph type="sldNum" sz="quarter" idx="10"/>
          </p:nvPr>
        </p:nvSpPr>
        <p:spPr/>
        <p:txBody>
          <a:bodyPr/>
          <a:lstStyle>
            <a:lvl1pPr algn="ctr" eaLnBrk="0" hangingPunct="0">
              <a:spcBef>
                <a:spcPct val="20000"/>
              </a:spcBef>
              <a:buClr>
                <a:schemeClr val="accent1"/>
              </a:buClr>
              <a:defRPr sz="2800">
                <a:solidFill>
                  <a:schemeClr val="bg1"/>
                </a:solidFill>
                <a:latin typeface="Tahoma" pitchFamily="34" charset="0"/>
              </a:defRPr>
            </a:lvl1pPr>
            <a:lvl2pPr marL="742950" indent="-285750" algn="ctr" eaLnBrk="0" hangingPunct="0">
              <a:spcBef>
                <a:spcPct val="20000"/>
              </a:spcBef>
              <a:buClr>
                <a:schemeClr val="accent1"/>
              </a:buClr>
              <a:defRPr sz="2800">
                <a:solidFill>
                  <a:schemeClr val="bg1"/>
                </a:solidFill>
                <a:latin typeface="Tahoma" pitchFamily="34" charset="0"/>
              </a:defRPr>
            </a:lvl2pPr>
            <a:lvl3pPr marL="1143000" indent="-228600" algn="ctr" eaLnBrk="0" hangingPunct="0">
              <a:spcBef>
                <a:spcPct val="20000"/>
              </a:spcBef>
              <a:buClr>
                <a:schemeClr val="accent1"/>
              </a:buClr>
              <a:defRPr sz="2800">
                <a:solidFill>
                  <a:schemeClr val="bg1"/>
                </a:solidFill>
                <a:latin typeface="Tahoma" pitchFamily="34" charset="0"/>
              </a:defRPr>
            </a:lvl3pPr>
            <a:lvl4pPr marL="1600200" indent="-228600" algn="ctr" eaLnBrk="0" hangingPunct="0">
              <a:spcBef>
                <a:spcPct val="20000"/>
              </a:spcBef>
              <a:buClr>
                <a:schemeClr val="accent1"/>
              </a:buClr>
              <a:defRPr sz="2800">
                <a:solidFill>
                  <a:schemeClr val="bg1"/>
                </a:solidFill>
                <a:latin typeface="Tahoma" pitchFamily="34" charset="0"/>
              </a:defRPr>
            </a:lvl4pPr>
            <a:lvl5pPr marL="2057400" indent="-228600" algn="ctr" eaLnBrk="0" hangingPunct="0">
              <a:spcBef>
                <a:spcPct val="20000"/>
              </a:spcBef>
              <a:buClr>
                <a:schemeClr val="accent1"/>
              </a:buClr>
              <a:defRPr sz="2800">
                <a:solidFill>
                  <a:schemeClr val="bg1"/>
                </a:solidFill>
                <a:latin typeface="Tahoma" pitchFamily="34" charset="0"/>
              </a:defRPr>
            </a:lvl5pPr>
            <a:lvl6pPr marL="2514600" indent="-228600" algn="ctr" eaLnBrk="0" fontAlgn="base" hangingPunct="0">
              <a:spcBef>
                <a:spcPct val="20000"/>
              </a:spcBef>
              <a:spcAft>
                <a:spcPct val="0"/>
              </a:spcAft>
              <a:buClr>
                <a:schemeClr val="accent1"/>
              </a:buClr>
              <a:defRPr sz="2800">
                <a:solidFill>
                  <a:schemeClr val="bg1"/>
                </a:solidFill>
                <a:latin typeface="Tahoma" pitchFamily="34" charset="0"/>
              </a:defRPr>
            </a:lvl6pPr>
            <a:lvl7pPr marL="2971800" indent="-228600" algn="ctr" eaLnBrk="0" fontAlgn="base" hangingPunct="0">
              <a:spcBef>
                <a:spcPct val="20000"/>
              </a:spcBef>
              <a:spcAft>
                <a:spcPct val="0"/>
              </a:spcAft>
              <a:buClr>
                <a:schemeClr val="accent1"/>
              </a:buClr>
              <a:defRPr sz="2800">
                <a:solidFill>
                  <a:schemeClr val="bg1"/>
                </a:solidFill>
                <a:latin typeface="Tahoma" pitchFamily="34" charset="0"/>
              </a:defRPr>
            </a:lvl7pPr>
            <a:lvl8pPr marL="3429000" indent="-228600" algn="ctr" eaLnBrk="0" fontAlgn="base" hangingPunct="0">
              <a:spcBef>
                <a:spcPct val="20000"/>
              </a:spcBef>
              <a:spcAft>
                <a:spcPct val="0"/>
              </a:spcAft>
              <a:buClr>
                <a:schemeClr val="accent1"/>
              </a:buClr>
              <a:defRPr sz="2800">
                <a:solidFill>
                  <a:schemeClr val="bg1"/>
                </a:solidFill>
                <a:latin typeface="Tahoma" pitchFamily="34" charset="0"/>
              </a:defRPr>
            </a:lvl8pPr>
            <a:lvl9pPr marL="3886200" indent="-228600" algn="ctr" eaLnBrk="0" fontAlgn="base" hangingPunct="0">
              <a:spcBef>
                <a:spcPct val="20000"/>
              </a:spcBef>
              <a:spcAft>
                <a:spcPct val="0"/>
              </a:spcAft>
              <a:buClr>
                <a:schemeClr val="accent1"/>
              </a:buClr>
              <a:defRPr sz="2800">
                <a:solidFill>
                  <a:schemeClr val="bg1"/>
                </a:solidFill>
                <a:latin typeface="Tahoma" pitchFamily="34" charset="0"/>
              </a:defRPr>
            </a:lvl9pPr>
          </a:lstStyle>
          <a:p>
            <a:pPr algn="r">
              <a:spcBef>
                <a:spcPct val="0"/>
              </a:spcBef>
              <a:buClrTx/>
              <a:defRPr/>
            </a:pPr>
            <a:fld id="{79FC41A2-4323-4ED6-91A1-AA5E1E0588DD}" type="slidenum">
              <a:rPr lang="en-US" sz="2000" smtClean="0">
                <a:solidFill>
                  <a:schemeClr val="tx1"/>
                </a:solidFill>
                <a:latin typeface="Times New Roman" pitchFamily="18" charset="0"/>
              </a:rPr>
              <a:pPr algn="r">
                <a:spcBef>
                  <a:spcPct val="0"/>
                </a:spcBef>
                <a:buClrTx/>
                <a:defRPr/>
              </a:pPr>
              <a:t>51</a:t>
            </a:fld>
            <a:endParaRPr lang="en-US" sz="2000">
              <a:solidFill>
                <a:schemeClr val="tx1"/>
              </a:solidFill>
              <a:latin typeface="Times New Roman" pitchFamily="18" charset="0"/>
            </a:endParaRPr>
          </a:p>
        </p:txBody>
      </p:sp>
      <p:sp>
        <p:nvSpPr>
          <p:cNvPr id="92163" name="Rectangle 2"/>
          <p:cNvSpPr>
            <a:spLocks noGrp="1" noChangeArrowheads="1"/>
          </p:cNvSpPr>
          <p:nvPr>
            <p:ph type="title"/>
          </p:nvPr>
        </p:nvSpPr>
        <p:spPr/>
        <p:txBody>
          <a:bodyPr vert="horz" lIns="91440" tIns="45720" rIns="91440" bIns="45720" rtlCol="0" anchor="ctr">
            <a:normAutofit/>
          </a:bodyPr>
          <a:lstStyle/>
          <a:p>
            <a:pPr algn="ctr"/>
            <a:r>
              <a:rPr lang="en-US" sz="2800" b="1" dirty="0">
                <a:solidFill>
                  <a:schemeClr val="bg1"/>
                </a:solidFill>
                <a:latin typeface="Arial" panose="020B0604020202020204" pitchFamily="34" charset="0"/>
                <a:cs typeface="Arial" panose="020B0604020202020204" pitchFamily="34" charset="0"/>
              </a:rPr>
              <a:t>Font Tag</a:t>
            </a:r>
          </a:p>
        </p:txBody>
      </p:sp>
      <p:sp>
        <p:nvSpPr>
          <p:cNvPr id="92164" name="Rectangle 3"/>
          <p:cNvSpPr>
            <a:spLocks noGrp="1" noChangeArrowheads="1"/>
          </p:cNvSpPr>
          <p:nvPr>
            <p:ph type="body" idx="1"/>
          </p:nvPr>
        </p:nvSpPr>
        <p:spPr/>
        <p:txBody>
          <a:bodyPr/>
          <a:lstStyle/>
          <a:p>
            <a:pPr eaLnBrk="1" hangingPunct="1">
              <a:lnSpc>
                <a:spcPct val="90000"/>
              </a:lnSpc>
            </a:pPr>
            <a:r>
              <a:rPr lang="en-US" sz="2800" dirty="0">
                <a:solidFill>
                  <a:srgbClr val="0033CC"/>
                </a:solidFill>
              </a:rPr>
              <a:t>face attribute changes the typeface. </a:t>
            </a:r>
          </a:p>
          <a:p>
            <a:pPr lvl="1" eaLnBrk="1" hangingPunct="1">
              <a:lnSpc>
                <a:spcPct val="90000"/>
              </a:lnSpc>
            </a:pPr>
            <a:r>
              <a:rPr lang="en-US" sz="2800" dirty="0">
                <a:solidFill>
                  <a:srgbClr val="0033CC"/>
                </a:solidFill>
              </a:rPr>
              <a:t>The typeface must exist on the user’s browser.</a:t>
            </a:r>
          </a:p>
          <a:p>
            <a:pPr lvl="1" eaLnBrk="1" hangingPunct="1">
              <a:lnSpc>
                <a:spcPct val="90000"/>
              </a:lnSpc>
            </a:pPr>
            <a:r>
              <a:rPr lang="en-US" sz="2800" dirty="0">
                <a:solidFill>
                  <a:srgbClr val="0033CC"/>
                </a:solidFill>
              </a:rPr>
              <a:t>You can list multiple typefaces as attributes for face – the browser checks the user’s system for the first one, then the second one, etc. The last one on the list should be a standard font like Times or Ariel, or serif or </a:t>
            </a:r>
            <a:r>
              <a:rPr lang="en-US" sz="2800" dirty="0" err="1">
                <a:solidFill>
                  <a:srgbClr val="0033CC"/>
                </a:solidFill>
              </a:rPr>
              <a:t>san</a:t>
            </a:r>
            <a:r>
              <a:rPr lang="en-US" sz="2800" dirty="0">
                <a:solidFill>
                  <a:srgbClr val="0033CC"/>
                </a:solidFill>
              </a:rPr>
              <a:t>-serif.. </a:t>
            </a:r>
          </a:p>
          <a:p>
            <a:pPr lvl="2" eaLnBrk="1" hangingPunct="1">
              <a:lnSpc>
                <a:spcPct val="90000"/>
              </a:lnSpc>
              <a:buFontTx/>
              <a:buNone/>
            </a:pPr>
            <a:r>
              <a:rPr lang="en-US" sz="2800" dirty="0">
                <a:solidFill>
                  <a:srgbClr val="0033CC"/>
                </a:solidFill>
              </a:rPr>
              <a:t>face = </a:t>
            </a:r>
            <a:r>
              <a:rPr lang="en-US" sz="2800" dirty="0">
                <a:solidFill>
                  <a:srgbClr val="0033CC"/>
                </a:solidFill>
                <a:cs typeface="Tahoma" pitchFamily="34" charset="0"/>
              </a:rPr>
              <a:t>"</a:t>
            </a:r>
            <a:r>
              <a:rPr lang="en-US" sz="2800" dirty="0">
                <a:solidFill>
                  <a:srgbClr val="0033CC"/>
                </a:solidFill>
              </a:rPr>
              <a:t>Calligrapher, Georgia, Times, serif</a:t>
            </a:r>
            <a:r>
              <a:rPr lang="en-US" sz="2800" dirty="0">
                <a:solidFill>
                  <a:srgbClr val="0033CC"/>
                </a:solidFill>
                <a:cs typeface="Tahoma" pitchFamily="34" charset="0"/>
              </a:rPr>
              <a:t>"</a:t>
            </a:r>
            <a:endParaRPr lang="en-US" sz="2800" dirty="0">
              <a:solidFill>
                <a:srgbClr val="0033CC"/>
              </a:solidFill>
            </a:endParaRPr>
          </a:p>
          <a:p>
            <a:pPr eaLnBrk="1" hangingPunct="1">
              <a:lnSpc>
                <a:spcPct val="90000"/>
              </a:lnSpc>
            </a:pPr>
            <a:endParaRPr lang="en-US" dirty="0">
              <a:solidFill>
                <a:srgbClr val="99FF99"/>
              </a:solidFil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Number Placeholder 3"/>
          <p:cNvSpPr>
            <a:spLocks noGrp="1"/>
          </p:cNvSpPr>
          <p:nvPr>
            <p:ph type="sldNum" sz="quarter" idx="10"/>
          </p:nvPr>
        </p:nvSpPr>
        <p:spPr/>
        <p:txBody>
          <a:bodyPr/>
          <a:lstStyle>
            <a:lvl1pPr algn="ctr" eaLnBrk="0" hangingPunct="0">
              <a:spcBef>
                <a:spcPct val="20000"/>
              </a:spcBef>
              <a:buClr>
                <a:schemeClr val="accent1"/>
              </a:buClr>
              <a:defRPr sz="2800">
                <a:solidFill>
                  <a:schemeClr val="bg1"/>
                </a:solidFill>
                <a:latin typeface="Tahoma" pitchFamily="34" charset="0"/>
              </a:defRPr>
            </a:lvl1pPr>
            <a:lvl2pPr marL="742950" indent="-285750" algn="ctr" eaLnBrk="0" hangingPunct="0">
              <a:spcBef>
                <a:spcPct val="20000"/>
              </a:spcBef>
              <a:buClr>
                <a:schemeClr val="accent1"/>
              </a:buClr>
              <a:defRPr sz="2800">
                <a:solidFill>
                  <a:schemeClr val="bg1"/>
                </a:solidFill>
                <a:latin typeface="Tahoma" pitchFamily="34" charset="0"/>
              </a:defRPr>
            </a:lvl2pPr>
            <a:lvl3pPr marL="1143000" indent="-228600" algn="ctr" eaLnBrk="0" hangingPunct="0">
              <a:spcBef>
                <a:spcPct val="20000"/>
              </a:spcBef>
              <a:buClr>
                <a:schemeClr val="accent1"/>
              </a:buClr>
              <a:defRPr sz="2800">
                <a:solidFill>
                  <a:schemeClr val="bg1"/>
                </a:solidFill>
                <a:latin typeface="Tahoma" pitchFamily="34" charset="0"/>
              </a:defRPr>
            </a:lvl3pPr>
            <a:lvl4pPr marL="1600200" indent="-228600" algn="ctr" eaLnBrk="0" hangingPunct="0">
              <a:spcBef>
                <a:spcPct val="20000"/>
              </a:spcBef>
              <a:buClr>
                <a:schemeClr val="accent1"/>
              </a:buClr>
              <a:defRPr sz="2800">
                <a:solidFill>
                  <a:schemeClr val="bg1"/>
                </a:solidFill>
                <a:latin typeface="Tahoma" pitchFamily="34" charset="0"/>
              </a:defRPr>
            </a:lvl4pPr>
            <a:lvl5pPr marL="2057400" indent="-228600" algn="ctr" eaLnBrk="0" hangingPunct="0">
              <a:spcBef>
                <a:spcPct val="20000"/>
              </a:spcBef>
              <a:buClr>
                <a:schemeClr val="accent1"/>
              </a:buClr>
              <a:defRPr sz="2800">
                <a:solidFill>
                  <a:schemeClr val="bg1"/>
                </a:solidFill>
                <a:latin typeface="Tahoma" pitchFamily="34" charset="0"/>
              </a:defRPr>
            </a:lvl5pPr>
            <a:lvl6pPr marL="2514600" indent="-228600" algn="ctr" eaLnBrk="0" fontAlgn="base" hangingPunct="0">
              <a:spcBef>
                <a:spcPct val="20000"/>
              </a:spcBef>
              <a:spcAft>
                <a:spcPct val="0"/>
              </a:spcAft>
              <a:buClr>
                <a:schemeClr val="accent1"/>
              </a:buClr>
              <a:defRPr sz="2800">
                <a:solidFill>
                  <a:schemeClr val="bg1"/>
                </a:solidFill>
                <a:latin typeface="Tahoma" pitchFamily="34" charset="0"/>
              </a:defRPr>
            </a:lvl6pPr>
            <a:lvl7pPr marL="2971800" indent="-228600" algn="ctr" eaLnBrk="0" fontAlgn="base" hangingPunct="0">
              <a:spcBef>
                <a:spcPct val="20000"/>
              </a:spcBef>
              <a:spcAft>
                <a:spcPct val="0"/>
              </a:spcAft>
              <a:buClr>
                <a:schemeClr val="accent1"/>
              </a:buClr>
              <a:defRPr sz="2800">
                <a:solidFill>
                  <a:schemeClr val="bg1"/>
                </a:solidFill>
                <a:latin typeface="Tahoma" pitchFamily="34" charset="0"/>
              </a:defRPr>
            </a:lvl7pPr>
            <a:lvl8pPr marL="3429000" indent="-228600" algn="ctr" eaLnBrk="0" fontAlgn="base" hangingPunct="0">
              <a:spcBef>
                <a:spcPct val="20000"/>
              </a:spcBef>
              <a:spcAft>
                <a:spcPct val="0"/>
              </a:spcAft>
              <a:buClr>
                <a:schemeClr val="accent1"/>
              </a:buClr>
              <a:defRPr sz="2800">
                <a:solidFill>
                  <a:schemeClr val="bg1"/>
                </a:solidFill>
                <a:latin typeface="Tahoma" pitchFamily="34" charset="0"/>
              </a:defRPr>
            </a:lvl8pPr>
            <a:lvl9pPr marL="3886200" indent="-228600" algn="ctr" eaLnBrk="0" fontAlgn="base" hangingPunct="0">
              <a:spcBef>
                <a:spcPct val="20000"/>
              </a:spcBef>
              <a:spcAft>
                <a:spcPct val="0"/>
              </a:spcAft>
              <a:buClr>
                <a:schemeClr val="accent1"/>
              </a:buClr>
              <a:defRPr sz="2800">
                <a:solidFill>
                  <a:schemeClr val="bg1"/>
                </a:solidFill>
                <a:latin typeface="Tahoma" pitchFamily="34" charset="0"/>
              </a:defRPr>
            </a:lvl9pPr>
          </a:lstStyle>
          <a:p>
            <a:pPr algn="r">
              <a:spcBef>
                <a:spcPct val="0"/>
              </a:spcBef>
              <a:buClrTx/>
              <a:defRPr/>
            </a:pPr>
            <a:fld id="{A9C9D38E-1717-47F1-96FB-631E64090361}" type="slidenum">
              <a:rPr lang="en-US" sz="2000" smtClean="0">
                <a:solidFill>
                  <a:schemeClr val="tx1"/>
                </a:solidFill>
                <a:latin typeface="Times New Roman" pitchFamily="18" charset="0"/>
              </a:rPr>
              <a:pPr algn="r">
                <a:spcBef>
                  <a:spcPct val="0"/>
                </a:spcBef>
                <a:buClrTx/>
                <a:defRPr/>
              </a:pPr>
              <a:t>52</a:t>
            </a:fld>
            <a:endParaRPr lang="en-US" sz="2000">
              <a:solidFill>
                <a:schemeClr val="tx1"/>
              </a:solidFill>
              <a:latin typeface="Times New Roman" pitchFamily="18" charset="0"/>
            </a:endParaRPr>
          </a:p>
        </p:txBody>
      </p:sp>
      <p:sp>
        <p:nvSpPr>
          <p:cNvPr id="94211" name="Rectangle 1026"/>
          <p:cNvSpPr>
            <a:spLocks noGrp="1" noChangeArrowheads="1"/>
          </p:cNvSpPr>
          <p:nvPr>
            <p:ph type="title"/>
          </p:nvPr>
        </p:nvSpPr>
        <p:spPr/>
        <p:txBody>
          <a:bodyPr vert="horz" lIns="91440" tIns="45720" rIns="91440" bIns="45720" rtlCol="0" anchor="ctr">
            <a:normAutofit/>
          </a:bodyPr>
          <a:lstStyle/>
          <a:p>
            <a:pPr algn="ctr"/>
            <a:r>
              <a:rPr lang="en-US" sz="2800" b="1" dirty="0">
                <a:solidFill>
                  <a:schemeClr val="bg1"/>
                </a:solidFill>
                <a:latin typeface="Arial" panose="020B0604020202020204" pitchFamily="34" charset="0"/>
                <a:cs typeface="Arial" panose="020B0604020202020204" pitchFamily="34" charset="0"/>
              </a:rPr>
              <a:t>Font Tag</a:t>
            </a:r>
          </a:p>
        </p:txBody>
      </p:sp>
      <p:sp>
        <p:nvSpPr>
          <p:cNvPr id="5" name="Rectangle 3">
            <a:extLst>
              <a:ext uri="{FF2B5EF4-FFF2-40B4-BE49-F238E27FC236}">
                <a16:creationId xmlns:a16="http://schemas.microsoft.com/office/drawing/2014/main" id="{9710429A-E4ED-4862-AC62-5EEDA9B37002}"/>
              </a:ext>
            </a:extLst>
          </p:cNvPr>
          <p:cNvSpPr txBox="1">
            <a:spLocks noChangeArrowheads="1"/>
          </p:cNvSpPr>
          <p:nvPr/>
        </p:nvSpPr>
        <p:spPr>
          <a:xfrm>
            <a:off x="-152400" y="1831545"/>
            <a:ext cx="8610600" cy="765175"/>
          </a:xfrm>
          <a:prstGeom prst="rect">
            <a:avLst/>
          </a:prstGeom>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lvl="1"/>
            <a:r>
              <a:rPr lang="en-US" sz="2200" dirty="0">
                <a:solidFill>
                  <a:srgbClr val="0033CC"/>
                </a:solidFill>
              </a:rPr>
              <a:t>If the browser doesn’t find any of them, it uses the default. </a:t>
            </a:r>
          </a:p>
          <a:p>
            <a:pPr lvl="1"/>
            <a:r>
              <a:rPr lang="en-US" sz="2200" dirty="0">
                <a:solidFill>
                  <a:srgbClr val="0033CC"/>
                </a:solidFill>
              </a:rPr>
              <a:t>Nothing to lose here if the font isn’t found; it “degrades gracefully.”</a:t>
            </a:r>
            <a:endParaRPr lang="tr-TR" sz="2200" dirty="0">
              <a:solidFill>
                <a:srgbClr val="0033CC"/>
              </a:solidFill>
            </a:endParaRPr>
          </a:p>
          <a:p>
            <a:pPr lvl="1"/>
            <a:endParaRPr lang="tr-TR" sz="2200" dirty="0">
              <a:solidFill>
                <a:srgbClr val="0033CC"/>
              </a:solidFill>
            </a:endParaRPr>
          </a:p>
          <a:p>
            <a:pPr lvl="1"/>
            <a:r>
              <a:rPr lang="en-US" sz="2200" dirty="0">
                <a:solidFill>
                  <a:srgbClr val="0033CC"/>
                </a:solidFill>
              </a:rPr>
              <a:t>If you need a fancy font for something special, create a text graphic, save it as an image, and use the image.</a:t>
            </a:r>
          </a:p>
          <a:p>
            <a:pPr lvl="1"/>
            <a:r>
              <a:rPr lang="en-US" sz="2200" dirty="0">
                <a:solidFill>
                  <a:srgbClr val="0033CC"/>
                </a:solidFill>
              </a:rPr>
              <a:t>This comes with a download price and is harder to maintain in the future, so use sparingly.</a:t>
            </a:r>
          </a:p>
          <a:p>
            <a:pPr lvl="1"/>
            <a:r>
              <a:rPr lang="en-US" sz="2200" dirty="0">
                <a:solidFill>
                  <a:srgbClr val="0033CC"/>
                </a:solidFill>
              </a:rPr>
              <a:t>Newer browsers provide the ability to save fonts with the page.</a:t>
            </a:r>
          </a:p>
          <a:p>
            <a:pPr lvl="1"/>
            <a:r>
              <a:rPr lang="en-US" sz="2200" dirty="0">
                <a:solidFill>
                  <a:srgbClr val="0033CC"/>
                </a:solidFill>
              </a:rPr>
              <a:t>A huge download hit (font files can be above 100K).</a:t>
            </a:r>
          </a:p>
          <a:p>
            <a:pPr lvl="1"/>
            <a:r>
              <a:rPr lang="en-US" sz="2200" dirty="0">
                <a:solidFill>
                  <a:srgbClr val="0033CC"/>
                </a:solidFill>
              </a:rPr>
              <a:t>In theory, the fonts could contain viruses.</a:t>
            </a:r>
          </a:p>
          <a:p>
            <a:pPr lvl="1"/>
            <a:endParaRPr lang="en-US" sz="2200" dirty="0">
              <a:solidFill>
                <a:srgbClr val="0033CC"/>
              </a:solidFill>
            </a:endParaRPr>
          </a:p>
          <a:p>
            <a:endParaRPr lang="en-US" sz="2200" dirty="0">
              <a:solidFill>
                <a:srgbClr val="0033CC"/>
              </a:solidFill>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186" name="Slide Number Placeholder 3"/>
          <p:cNvSpPr>
            <a:spLocks noGrp="1"/>
          </p:cNvSpPr>
          <p:nvPr>
            <p:ph type="sldNum" sz="quarter" idx="10"/>
          </p:nvPr>
        </p:nvSpPr>
        <p:spPr/>
        <p:txBody>
          <a:bodyPr/>
          <a:lstStyle>
            <a:lvl1pPr algn="ctr" eaLnBrk="0" hangingPunct="0">
              <a:spcBef>
                <a:spcPct val="20000"/>
              </a:spcBef>
              <a:buClr>
                <a:schemeClr val="accent1"/>
              </a:buClr>
              <a:defRPr sz="2800">
                <a:solidFill>
                  <a:schemeClr val="bg1"/>
                </a:solidFill>
                <a:latin typeface="Tahoma" pitchFamily="34" charset="0"/>
              </a:defRPr>
            </a:lvl1pPr>
            <a:lvl2pPr marL="742950" indent="-285750" algn="ctr" eaLnBrk="0" hangingPunct="0">
              <a:spcBef>
                <a:spcPct val="20000"/>
              </a:spcBef>
              <a:buClr>
                <a:schemeClr val="accent1"/>
              </a:buClr>
              <a:defRPr sz="2800">
                <a:solidFill>
                  <a:schemeClr val="bg1"/>
                </a:solidFill>
                <a:latin typeface="Tahoma" pitchFamily="34" charset="0"/>
              </a:defRPr>
            </a:lvl2pPr>
            <a:lvl3pPr marL="1143000" indent="-228600" algn="ctr" eaLnBrk="0" hangingPunct="0">
              <a:spcBef>
                <a:spcPct val="20000"/>
              </a:spcBef>
              <a:buClr>
                <a:schemeClr val="accent1"/>
              </a:buClr>
              <a:defRPr sz="2800">
                <a:solidFill>
                  <a:schemeClr val="bg1"/>
                </a:solidFill>
                <a:latin typeface="Tahoma" pitchFamily="34" charset="0"/>
              </a:defRPr>
            </a:lvl3pPr>
            <a:lvl4pPr marL="1600200" indent="-228600" algn="ctr" eaLnBrk="0" hangingPunct="0">
              <a:spcBef>
                <a:spcPct val="20000"/>
              </a:spcBef>
              <a:buClr>
                <a:schemeClr val="accent1"/>
              </a:buClr>
              <a:defRPr sz="2800">
                <a:solidFill>
                  <a:schemeClr val="bg1"/>
                </a:solidFill>
                <a:latin typeface="Tahoma" pitchFamily="34" charset="0"/>
              </a:defRPr>
            </a:lvl4pPr>
            <a:lvl5pPr marL="2057400" indent="-228600" algn="ctr" eaLnBrk="0" hangingPunct="0">
              <a:spcBef>
                <a:spcPct val="20000"/>
              </a:spcBef>
              <a:buClr>
                <a:schemeClr val="accent1"/>
              </a:buClr>
              <a:defRPr sz="2800">
                <a:solidFill>
                  <a:schemeClr val="bg1"/>
                </a:solidFill>
                <a:latin typeface="Tahoma" pitchFamily="34" charset="0"/>
              </a:defRPr>
            </a:lvl5pPr>
            <a:lvl6pPr marL="2514600" indent="-228600" algn="ctr" eaLnBrk="0" fontAlgn="base" hangingPunct="0">
              <a:spcBef>
                <a:spcPct val="20000"/>
              </a:spcBef>
              <a:spcAft>
                <a:spcPct val="0"/>
              </a:spcAft>
              <a:buClr>
                <a:schemeClr val="accent1"/>
              </a:buClr>
              <a:defRPr sz="2800">
                <a:solidFill>
                  <a:schemeClr val="bg1"/>
                </a:solidFill>
                <a:latin typeface="Tahoma" pitchFamily="34" charset="0"/>
              </a:defRPr>
            </a:lvl6pPr>
            <a:lvl7pPr marL="2971800" indent="-228600" algn="ctr" eaLnBrk="0" fontAlgn="base" hangingPunct="0">
              <a:spcBef>
                <a:spcPct val="20000"/>
              </a:spcBef>
              <a:spcAft>
                <a:spcPct val="0"/>
              </a:spcAft>
              <a:buClr>
                <a:schemeClr val="accent1"/>
              </a:buClr>
              <a:defRPr sz="2800">
                <a:solidFill>
                  <a:schemeClr val="bg1"/>
                </a:solidFill>
                <a:latin typeface="Tahoma" pitchFamily="34" charset="0"/>
              </a:defRPr>
            </a:lvl7pPr>
            <a:lvl8pPr marL="3429000" indent="-228600" algn="ctr" eaLnBrk="0" fontAlgn="base" hangingPunct="0">
              <a:spcBef>
                <a:spcPct val="20000"/>
              </a:spcBef>
              <a:spcAft>
                <a:spcPct val="0"/>
              </a:spcAft>
              <a:buClr>
                <a:schemeClr val="accent1"/>
              </a:buClr>
              <a:defRPr sz="2800">
                <a:solidFill>
                  <a:schemeClr val="bg1"/>
                </a:solidFill>
                <a:latin typeface="Tahoma" pitchFamily="34" charset="0"/>
              </a:defRPr>
            </a:lvl8pPr>
            <a:lvl9pPr marL="3886200" indent="-228600" algn="ctr" eaLnBrk="0" fontAlgn="base" hangingPunct="0">
              <a:spcBef>
                <a:spcPct val="20000"/>
              </a:spcBef>
              <a:spcAft>
                <a:spcPct val="0"/>
              </a:spcAft>
              <a:buClr>
                <a:schemeClr val="accent1"/>
              </a:buClr>
              <a:defRPr sz="2800">
                <a:solidFill>
                  <a:schemeClr val="bg1"/>
                </a:solidFill>
                <a:latin typeface="Tahoma" pitchFamily="34" charset="0"/>
              </a:defRPr>
            </a:lvl9pPr>
          </a:lstStyle>
          <a:p>
            <a:pPr algn="r">
              <a:spcBef>
                <a:spcPct val="0"/>
              </a:spcBef>
              <a:buClrTx/>
              <a:defRPr/>
            </a:pPr>
            <a:fld id="{35BDD80C-069A-43E0-BC81-210B37527E48}" type="slidenum">
              <a:rPr lang="en-US" sz="2000" smtClean="0">
                <a:solidFill>
                  <a:schemeClr val="tx1"/>
                </a:solidFill>
                <a:latin typeface="Times New Roman" pitchFamily="18" charset="0"/>
              </a:rPr>
              <a:pPr algn="r">
                <a:spcBef>
                  <a:spcPct val="0"/>
                </a:spcBef>
                <a:buClrTx/>
                <a:defRPr/>
              </a:pPr>
              <a:t>53</a:t>
            </a:fld>
            <a:endParaRPr lang="en-US" sz="2000">
              <a:solidFill>
                <a:schemeClr val="tx1"/>
              </a:solidFill>
              <a:latin typeface="Times New Roman" pitchFamily="18" charset="0"/>
            </a:endParaRPr>
          </a:p>
        </p:txBody>
      </p:sp>
      <p:sp>
        <p:nvSpPr>
          <p:cNvPr id="235522" name="Rectangle 2"/>
          <p:cNvSpPr>
            <a:spLocks noGrp="1" noChangeArrowheads="1"/>
          </p:cNvSpPr>
          <p:nvPr>
            <p:ph type="title"/>
          </p:nvPr>
        </p:nvSpPr>
        <p:spPr/>
        <p:txBody>
          <a:bodyPr vert="horz" lIns="91440" tIns="45720" rIns="91440" bIns="45720" rtlCol="0" anchor="ctr">
            <a:normAutofit/>
          </a:bodyPr>
          <a:lstStyle/>
          <a:p>
            <a:pPr algn="ctr"/>
            <a:r>
              <a:rPr lang="en-US" sz="2800" b="1" dirty="0">
                <a:solidFill>
                  <a:schemeClr val="bg1"/>
                </a:solidFill>
                <a:latin typeface="Arial" panose="020B0604020202020204" pitchFamily="34" charset="0"/>
                <a:cs typeface="Arial" panose="020B0604020202020204" pitchFamily="34" charset="0"/>
              </a:rPr>
              <a:t>Preformatted Text </a:t>
            </a:r>
          </a:p>
        </p:txBody>
      </p:sp>
      <p:sp>
        <p:nvSpPr>
          <p:cNvPr id="235523" name="Rectangle 3"/>
          <p:cNvSpPr>
            <a:spLocks noGrp="1" noChangeArrowheads="1"/>
          </p:cNvSpPr>
          <p:nvPr>
            <p:ph type="body" idx="1"/>
          </p:nvPr>
        </p:nvSpPr>
        <p:spPr>
          <a:xfrm>
            <a:off x="685800" y="1752600"/>
            <a:ext cx="8001000" cy="5105400"/>
          </a:xfrm>
        </p:spPr>
        <p:txBody>
          <a:bodyPr/>
          <a:lstStyle/>
          <a:p>
            <a:pPr eaLnBrk="1" hangingPunct="1">
              <a:lnSpc>
                <a:spcPct val="90000"/>
              </a:lnSpc>
            </a:pPr>
            <a:r>
              <a:rPr lang="en-US" b="1" dirty="0">
                <a:solidFill>
                  <a:srgbClr val="0033CC"/>
                </a:solidFill>
              </a:rPr>
              <a:t>&lt;pre  width=</a:t>
            </a:r>
            <a:r>
              <a:rPr lang="en-US" b="1" dirty="0">
                <a:solidFill>
                  <a:srgbClr val="0033CC"/>
                </a:solidFill>
                <a:cs typeface="Tahoma" pitchFamily="34" charset="0"/>
              </a:rPr>
              <a:t>"</a:t>
            </a:r>
            <a:r>
              <a:rPr lang="en-US" b="1" dirty="0">
                <a:solidFill>
                  <a:srgbClr val="0033CC"/>
                </a:solidFill>
              </a:rPr>
              <a:t>n</a:t>
            </a:r>
            <a:r>
              <a:rPr lang="en-US" b="1" dirty="0">
                <a:solidFill>
                  <a:srgbClr val="0033CC"/>
                </a:solidFill>
                <a:cs typeface="Tahoma" pitchFamily="34" charset="0"/>
              </a:rPr>
              <a:t>"</a:t>
            </a:r>
            <a:r>
              <a:rPr lang="en-US" b="1" dirty="0">
                <a:solidFill>
                  <a:srgbClr val="0033CC"/>
                </a:solidFill>
              </a:rPr>
              <a:t>&gt;...&lt;/pre&gt;</a:t>
            </a:r>
          </a:p>
          <a:p>
            <a:pPr lvl="1" eaLnBrk="1" hangingPunct="1">
              <a:lnSpc>
                <a:spcPct val="90000"/>
              </a:lnSpc>
            </a:pPr>
            <a:r>
              <a:rPr lang="en-US" b="1" dirty="0">
                <a:solidFill>
                  <a:srgbClr val="0033CC"/>
                </a:solidFill>
              </a:rPr>
              <a:t>Preformatted text preserves the formatting in the original, including spaces, line breaks, and tabs.</a:t>
            </a:r>
          </a:p>
          <a:p>
            <a:pPr lvl="1" eaLnBrk="1" hangingPunct="1">
              <a:lnSpc>
                <a:spcPct val="90000"/>
              </a:lnSpc>
            </a:pPr>
            <a:r>
              <a:rPr lang="en-US" b="1" dirty="0">
                <a:solidFill>
                  <a:srgbClr val="0033CC"/>
                </a:solidFill>
              </a:rPr>
              <a:t>Particularly useful for displaying code listings because the text won’t wrap to fit the available space in the browser window.</a:t>
            </a:r>
          </a:p>
          <a:p>
            <a:pPr lvl="1" eaLnBrk="1" hangingPunct="1">
              <a:lnSpc>
                <a:spcPct val="90000"/>
              </a:lnSpc>
            </a:pPr>
            <a:r>
              <a:rPr lang="en-US" b="1" dirty="0">
                <a:solidFill>
                  <a:srgbClr val="0033CC"/>
                </a:solidFill>
              </a:rPr>
              <a:t>The width attribute specifies the maximum number of characters in a line.</a:t>
            </a:r>
          </a:p>
          <a:p>
            <a:pPr lvl="1" eaLnBrk="1" hangingPunct="1">
              <a:lnSpc>
                <a:spcPct val="90000"/>
              </a:lnSpc>
            </a:pPr>
            <a:r>
              <a:rPr lang="en-US" b="1" dirty="0">
                <a:solidFill>
                  <a:srgbClr val="0033CC"/>
                </a:solidFill>
              </a:rPr>
              <a:t>Don’t use as a way of avoiding HTML/CSS formatting!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2" fill="hold" grpId="0" nodeType="afterEffect">
                                  <p:stCondLst>
                                    <p:cond delay="0"/>
                                  </p:stCondLst>
                                  <p:childTnLst>
                                    <p:set>
                                      <p:cBhvr>
                                        <p:cTn id="6" dur="1" fill="hold">
                                          <p:stCondLst>
                                            <p:cond delay="0"/>
                                          </p:stCondLst>
                                        </p:cTn>
                                        <p:tgtEl>
                                          <p:spTgt spid="235522"/>
                                        </p:tgtEl>
                                        <p:attrNameLst>
                                          <p:attrName>style.visibility</p:attrName>
                                        </p:attrNameLst>
                                      </p:cBhvr>
                                      <p:to>
                                        <p:strVal val="visible"/>
                                      </p:to>
                                    </p:set>
                                    <p:anim calcmode="lin" valueType="num">
                                      <p:cBhvr>
                                        <p:cTn id="7" dur="500" fill="hold"/>
                                        <p:tgtEl>
                                          <p:spTgt spid="235522"/>
                                        </p:tgtEl>
                                        <p:attrNameLst>
                                          <p:attrName>ppt_x</p:attrName>
                                        </p:attrNameLst>
                                      </p:cBhvr>
                                      <p:tavLst>
                                        <p:tav tm="0">
                                          <p:val>
                                            <p:strVal val="#ppt_x+#ppt_w/2"/>
                                          </p:val>
                                        </p:tav>
                                        <p:tav tm="100000">
                                          <p:val>
                                            <p:strVal val="#ppt_x"/>
                                          </p:val>
                                        </p:tav>
                                      </p:tavLst>
                                    </p:anim>
                                    <p:anim calcmode="lin" valueType="num">
                                      <p:cBhvr>
                                        <p:cTn id="8" dur="500" fill="hold"/>
                                        <p:tgtEl>
                                          <p:spTgt spid="235522"/>
                                        </p:tgtEl>
                                        <p:attrNameLst>
                                          <p:attrName>ppt_y</p:attrName>
                                        </p:attrNameLst>
                                      </p:cBhvr>
                                      <p:tavLst>
                                        <p:tav tm="0">
                                          <p:val>
                                            <p:strVal val="#ppt_y"/>
                                          </p:val>
                                        </p:tav>
                                        <p:tav tm="100000">
                                          <p:val>
                                            <p:strVal val="#ppt_y"/>
                                          </p:val>
                                        </p:tav>
                                      </p:tavLst>
                                    </p:anim>
                                    <p:anim calcmode="lin" valueType="num">
                                      <p:cBhvr>
                                        <p:cTn id="9" dur="500" fill="hold"/>
                                        <p:tgtEl>
                                          <p:spTgt spid="235522"/>
                                        </p:tgtEl>
                                        <p:attrNameLst>
                                          <p:attrName>ppt_w</p:attrName>
                                        </p:attrNameLst>
                                      </p:cBhvr>
                                      <p:tavLst>
                                        <p:tav tm="0">
                                          <p:val>
                                            <p:fltVal val="0"/>
                                          </p:val>
                                        </p:tav>
                                        <p:tav tm="100000">
                                          <p:val>
                                            <p:strVal val="#ppt_w"/>
                                          </p:val>
                                        </p:tav>
                                      </p:tavLst>
                                    </p:anim>
                                    <p:anim calcmode="lin" valueType="num">
                                      <p:cBhvr>
                                        <p:cTn id="10" dur="500" fill="hold"/>
                                        <p:tgtEl>
                                          <p:spTgt spid="235522"/>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projctor.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17" presetClass="entr" presetSubtype="8" fill="hold" grpId="0" nodeType="clickEffect">
                                  <p:stCondLst>
                                    <p:cond delay="0"/>
                                  </p:stCondLst>
                                  <p:childTnLst>
                                    <p:set>
                                      <p:cBhvr>
                                        <p:cTn id="14" dur="1" fill="hold">
                                          <p:stCondLst>
                                            <p:cond delay="0"/>
                                          </p:stCondLst>
                                        </p:cTn>
                                        <p:tgtEl>
                                          <p:spTgt spid="235523">
                                            <p:txEl>
                                              <p:pRg st="0" end="0"/>
                                            </p:txEl>
                                          </p:spTgt>
                                        </p:tgtEl>
                                        <p:attrNameLst>
                                          <p:attrName>style.visibility</p:attrName>
                                        </p:attrNameLst>
                                      </p:cBhvr>
                                      <p:to>
                                        <p:strVal val="visible"/>
                                      </p:to>
                                    </p:set>
                                    <p:anim calcmode="lin" valueType="num">
                                      <p:cBhvr>
                                        <p:cTn id="15" dur="500" fill="hold"/>
                                        <p:tgtEl>
                                          <p:spTgt spid="235523">
                                            <p:txEl>
                                              <p:pRg st="0" end="0"/>
                                            </p:txEl>
                                          </p:spTgt>
                                        </p:tgtEl>
                                        <p:attrNameLst>
                                          <p:attrName>ppt_x</p:attrName>
                                        </p:attrNameLst>
                                      </p:cBhvr>
                                      <p:tavLst>
                                        <p:tav tm="0">
                                          <p:val>
                                            <p:strVal val="#ppt_x-#ppt_w/2"/>
                                          </p:val>
                                        </p:tav>
                                        <p:tav tm="100000">
                                          <p:val>
                                            <p:strVal val="#ppt_x"/>
                                          </p:val>
                                        </p:tav>
                                      </p:tavLst>
                                    </p:anim>
                                    <p:anim calcmode="lin" valueType="num">
                                      <p:cBhvr>
                                        <p:cTn id="16" dur="500" fill="hold"/>
                                        <p:tgtEl>
                                          <p:spTgt spid="235523">
                                            <p:txEl>
                                              <p:pRg st="0" end="0"/>
                                            </p:txEl>
                                          </p:spTgt>
                                        </p:tgtEl>
                                        <p:attrNameLst>
                                          <p:attrName>ppt_y</p:attrName>
                                        </p:attrNameLst>
                                      </p:cBhvr>
                                      <p:tavLst>
                                        <p:tav tm="0">
                                          <p:val>
                                            <p:strVal val="#ppt_y"/>
                                          </p:val>
                                        </p:tav>
                                        <p:tav tm="100000">
                                          <p:val>
                                            <p:strVal val="#ppt_y"/>
                                          </p:val>
                                        </p:tav>
                                      </p:tavLst>
                                    </p:anim>
                                    <p:anim calcmode="lin" valueType="num">
                                      <p:cBhvr>
                                        <p:cTn id="17" dur="500" fill="hold"/>
                                        <p:tgtEl>
                                          <p:spTgt spid="235523">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23552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7" presetClass="entr" presetSubtype="8" fill="hold" grpId="0" nodeType="clickEffect">
                                  <p:stCondLst>
                                    <p:cond delay="0"/>
                                  </p:stCondLst>
                                  <p:childTnLst>
                                    <p:set>
                                      <p:cBhvr>
                                        <p:cTn id="22" dur="1" fill="hold">
                                          <p:stCondLst>
                                            <p:cond delay="0"/>
                                          </p:stCondLst>
                                        </p:cTn>
                                        <p:tgtEl>
                                          <p:spTgt spid="235523">
                                            <p:txEl>
                                              <p:pRg st="1" end="1"/>
                                            </p:txEl>
                                          </p:spTgt>
                                        </p:tgtEl>
                                        <p:attrNameLst>
                                          <p:attrName>style.visibility</p:attrName>
                                        </p:attrNameLst>
                                      </p:cBhvr>
                                      <p:to>
                                        <p:strVal val="visible"/>
                                      </p:to>
                                    </p:set>
                                    <p:anim calcmode="lin" valueType="num">
                                      <p:cBhvr>
                                        <p:cTn id="23" dur="500" fill="hold"/>
                                        <p:tgtEl>
                                          <p:spTgt spid="235523">
                                            <p:txEl>
                                              <p:pRg st="1" end="1"/>
                                            </p:txEl>
                                          </p:spTgt>
                                        </p:tgtEl>
                                        <p:attrNameLst>
                                          <p:attrName>ppt_x</p:attrName>
                                        </p:attrNameLst>
                                      </p:cBhvr>
                                      <p:tavLst>
                                        <p:tav tm="0">
                                          <p:val>
                                            <p:strVal val="#ppt_x-#ppt_w/2"/>
                                          </p:val>
                                        </p:tav>
                                        <p:tav tm="100000">
                                          <p:val>
                                            <p:strVal val="#ppt_x"/>
                                          </p:val>
                                        </p:tav>
                                      </p:tavLst>
                                    </p:anim>
                                    <p:anim calcmode="lin" valueType="num">
                                      <p:cBhvr>
                                        <p:cTn id="24" dur="500" fill="hold"/>
                                        <p:tgtEl>
                                          <p:spTgt spid="235523">
                                            <p:txEl>
                                              <p:pRg st="1" end="1"/>
                                            </p:txEl>
                                          </p:spTgt>
                                        </p:tgtEl>
                                        <p:attrNameLst>
                                          <p:attrName>ppt_y</p:attrName>
                                        </p:attrNameLst>
                                      </p:cBhvr>
                                      <p:tavLst>
                                        <p:tav tm="0">
                                          <p:val>
                                            <p:strVal val="#ppt_y"/>
                                          </p:val>
                                        </p:tav>
                                        <p:tav tm="100000">
                                          <p:val>
                                            <p:strVal val="#ppt_y"/>
                                          </p:val>
                                        </p:tav>
                                      </p:tavLst>
                                    </p:anim>
                                    <p:anim calcmode="lin" valueType="num">
                                      <p:cBhvr>
                                        <p:cTn id="25" dur="500" fill="hold"/>
                                        <p:tgtEl>
                                          <p:spTgt spid="235523">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23552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8" fill="hold" grpId="0" nodeType="clickEffect">
                                  <p:stCondLst>
                                    <p:cond delay="0"/>
                                  </p:stCondLst>
                                  <p:childTnLst>
                                    <p:set>
                                      <p:cBhvr>
                                        <p:cTn id="30" dur="1" fill="hold">
                                          <p:stCondLst>
                                            <p:cond delay="0"/>
                                          </p:stCondLst>
                                        </p:cTn>
                                        <p:tgtEl>
                                          <p:spTgt spid="235523">
                                            <p:txEl>
                                              <p:pRg st="2" end="2"/>
                                            </p:txEl>
                                          </p:spTgt>
                                        </p:tgtEl>
                                        <p:attrNameLst>
                                          <p:attrName>style.visibility</p:attrName>
                                        </p:attrNameLst>
                                      </p:cBhvr>
                                      <p:to>
                                        <p:strVal val="visible"/>
                                      </p:to>
                                    </p:set>
                                    <p:anim calcmode="lin" valueType="num">
                                      <p:cBhvr>
                                        <p:cTn id="31" dur="500" fill="hold"/>
                                        <p:tgtEl>
                                          <p:spTgt spid="235523">
                                            <p:txEl>
                                              <p:pRg st="2" end="2"/>
                                            </p:txEl>
                                          </p:spTgt>
                                        </p:tgtEl>
                                        <p:attrNameLst>
                                          <p:attrName>ppt_x</p:attrName>
                                        </p:attrNameLst>
                                      </p:cBhvr>
                                      <p:tavLst>
                                        <p:tav tm="0">
                                          <p:val>
                                            <p:strVal val="#ppt_x-#ppt_w/2"/>
                                          </p:val>
                                        </p:tav>
                                        <p:tav tm="100000">
                                          <p:val>
                                            <p:strVal val="#ppt_x"/>
                                          </p:val>
                                        </p:tav>
                                      </p:tavLst>
                                    </p:anim>
                                    <p:anim calcmode="lin" valueType="num">
                                      <p:cBhvr>
                                        <p:cTn id="32" dur="500" fill="hold"/>
                                        <p:tgtEl>
                                          <p:spTgt spid="235523">
                                            <p:txEl>
                                              <p:pRg st="2" end="2"/>
                                            </p:txEl>
                                          </p:spTgt>
                                        </p:tgtEl>
                                        <p:attrNameLst>
                                          <p:attrName>ppt_y</p:attrName>
                                        </p:attrNameLst>
                                      </p:cBhvr>
                                      <p:tavLst>
                                        <p:tav tm="0">
                                          <p:val>
                                            <p:strVal val="#ppt_y"/>
                                          </p:val>
                                        </p:tav>
                                        <p:tav tm="100000">
                                          <p:val>
                                            <p:strVal val="#ppt_y"/>
                                          </p:val>
                                        </p:tav>
                                      </p:tavLst>
                                    </p:anim>
                                    <p:anim calcmode="lin" valueType="num">
                                      <p:cBhvr>
                                        <p:cTn id="33" dur="500" fill="hold"/>
                                        <p:tgtEl>
                                          <p:spTgt spid="235523">
                                            <p:txEl>
                                              <p:pRg st="2" end="2"/>
                                            </p:txEl>
                                          </p:spTgt>
                                        </p:tgtEl>
                                        <p:attrNameLst>
                                          <p:attrName>ppt_w</p:attrName>
                                        </p:attrNameLst>
                                      </p:cBhvr>
                                      <p:tavLst>
                                        <p:tav tm="0">
                                          <p:val>
                                            <p:fltVal val="0"/>
                                          </p:val>
                                        </p:tav>
                                        <p:tav tm="100000">
                                          <p:val>
                                            <p:strVal val="#ppt_w"/>
                                          </p:val>
                                        </p:tav>
                                      </p:tavLst>
                                    </p:anim>
                                    <p:anim calcmode="lin" valueType="num">
                                      <p:cBhvr>
                                        <p:cTn id="34" dur="500" fill="hold"/>
                                        <p:tgtEl>
                                          <p:spTgt spid="23552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17" presetClass="entr" presetSubtype="8" fill="hold" grpId="0" nodeType="clickEffect">
                                  <p:stCondLst>
                                    <p:cond delay="0"/>
                                  </p:stCondLst>
                                  <p:childTnLst>
                                    <p:set>
                                      <p:cBhvr>
                                        <p:cTn id="38" dur="1" fill="hold">
                                          <p:stCondLst>
                                            <p:cond delay="0"/>
                                          </p:stCondLst>
                                        </p:cTn>
                                        <p:tgtEl>
                                          <p:spTgt spid="235523">
                                            <p:txEl>
                                              <p:pRg st="3" end="3"/>
                                            </p:txEl>
                                          </p:spTgt>
                                        </p:tgtEl>
                                        <p:attrNameLst>
                                          <p:attrName>style.visibility</p:attrName>
                                        </p:attrNameLst>
                                      </p:cBhvr>
                                      <p:to>
                                        <p:strVal val="visible"/>
                                      </p:to>
                                    </p:set>
                                    <p:anim calcmode="lin" valueType="num">
                                      <p:cBhvr>
                                        <p:cTn id="39" dur="500" fill="hold"/>
                                        <p:tgtEl>
                                          <p:spTgt spid="235523">
                                            <p:txEl>
                                              <p:pRg st="3" end="3"/>
                                            </p:txEl>
                                          </p:spTgt>
                                        </p:tgtEl>
                                        <p:attrNameLst>
                                          <p:attrName>ppt_x</p:attrName>
                                        </p:attrNameLst>
                                      </p:cBhvr>
                                      <p:tavLst>
                                        <p:tav tm="0">
                                          <p:val>
                                            <p:strVal val="#ppt_x-#ppt_w/2"/>
                                          </p:val>
                                        </p:tav>
                                        <p:tav tm="100000">
                                          <p:val>
                                            <p:strVal val="#ppt_x"/>
                                          </p:val>
                                        </p:tav>
                                      </p:tavLst>
                                    </p:anim>
                                    <p:anim calcmode="lin" valueType="num">
                                      <p:cBhvr>
                                        <p:cTn id="40" dur="500" fill="hold"/>
                                        <p:tgtEl>
                                          <p:spTgt spid="235523">
                                            <p:txEl>
                                              <p:pRg st="3" end="3"/>
                                            </p:txEl>
                                          </p:spTgt>
                                        </p:tgtEl>
                                        <p:attrNameLst>
                                          <p:attrName>ppt_y</p:attrName>
                                        </p:attrNameLst>
                                      </p:cBhvr>
                                      <p:tavLst>
                                        <p:tav tm="0">
                                          <p:val>
                                            <p:strVal val="#ppt_y"/>
                                          </p:val>
                                        </p:tav>
                                        <p:tav tm="100000">
                                          <p:val>
                                            <p:strVal val="#ppt_y"/>
                                          </p:val>
                                        </p:tav>
                                      </p:tavLst>
                                    </p:anim>
                                    <p:anim calcmode="lin" valueType="num">
                                      <p:cBhvr>
                                        <p:cTn id="41" dur="500" fill="hold"/>
                                        <p:tgtEl>
                                          <p:spTgt spid="235523">
                                            <p:txEl>
                                              <p:pRg st="3" end="3"/>
                                            </p:txEl>
                                          </p:spTgt>
                                        </p:tgtEl>
                                        <p:attrNameLst>
                                          <p:attrName>ppt_w</p:attrName>
                                        </p:attrNameLst>
                                      </p:cBhvr>
                                      <p:tavLst>
                                        <p:tav tm="0">
                                          <p:val>
                                            <p:fltVal val="0"/>
                                          </p:val>
                                        </p:tav>
                                        <p:tav tm="100000">
                                          <p:val>
                                            <p:strVal val="#ppt_w"/>
                                          </p:val>
                                        </p:tav>
                                      </p:tavLst>
                                    </p:anim>
                                    <p:anim calcmode="lin" valueType="num">
                                      <p:cBhvr>
                                        <p:cTn id="42" dur="500" fill="hold"/>
                                        <p:tgtEl>
                                          <p:spTgt spid="23552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17" presetClass="entr" presetSubtype="8" fill="hold" grpId="0" nodeType="clickEffect">
                                  <p:stCondLst>
                                    <p:cond delay="0"/>
                                  </p:stCondLst>
                                  <p:childTnLst>
                                    <p:set>
                                      <p:cBhvr>
                                        <p:cTn id="46" dur="1" fill="hold">
                                          <p:stCondLst>
                                            <p:cond delay="0"/>
                                          </p:stCondLst>
                                        </p:cTn>
                                        <p:tgtEl>
                                          <p:spTgt spid="235523">
                                            <p:txEl>
                                              <p:pRg st="4" end="4"/>
                                            </p:txEl>
                                          </p:spTgt>
                                        </p:tgtEl>
                                        <p:attrNameLst>
                                          <p:attrName>style.visibility</p:attrName>
                                        </p:attrNameLst>
                                      </p:cBhvr>
                                      <p:to>
                                        <p:strVal val="visible"/>
                                      </p:to>
                                    </p:set>
                                    <p:anim calcmode="lin" valueType="num">
                                      <p:cBhvr>
                                        <p:cTn id="47" dur="500" fill="hold"/>
                                        <p:tgtEl>
                                          <p:spTgt spid="235523">
                                            <p:txEl>
                                              <p:pRg st="4" end="4"/>
                                            </p:txEl>
                                          </p:spTgt>
                                        </p:tgtEl>
                                        <p:attrNameLst>
                                          <p:attrName>ppt_x</p:attrName>
                                        </p:attrNameLst>
                                      </p:cBhvr>
                                      <p:tavLst>
                                        <p:tav tm="0">
                                          <p:val>
                                            <p:strVal val="#ppt_x-#ppt_w/2"/>
                                          </p:val>
                                        </p:tav>
                                        <p:tav tm="100000">
                                          <p:val>
                                            <p:strVal val="#ppt_x"/>
                                          </p:val>
                                        </p:tav>
                                      </p:tavLst>
                                    </p:anim>
                                    <p:anim calcmode="lin" valueType="num">
                                      <p:cBhvr>
                                        <p:cTn id="48" dur="500" fill="hold"/>
                                        <p:tgtEl>
                                          <p:spTgt spid="235523">
                                            <p:txEl>
                                              <p:pRg st="4" end="4"/>
                                            </p:txEl>
                                          </p:spTgt>
                                        </p:tgtEl>
                                        <p:attrNameLst>
                                          <p:attrName>ppt_y</p:attrName>
                                        </p:attrNameLst>
                                      </p:cBhvr>
                                      <p:tavLst>
                                        <p:tav tm="0">
                                          <p:val>
                                            <p:strVal val="#ppt_y"/>
                                          </p:val>
                                        </p:tav>
                                        <p:tav tm="100000">
                                          <p:val>
                                            <p:strVal val="#ppt_y"/>
                                          </p:val>
                                        </p:tav>
                                      </p:tavLst>
                                    </p:anim>
                                    <p:anim calcmode="lin" valueType="num">
                                      <p:cBhvr>
                                        <p:cTn id="49" dur="500" fill="hold"/>
                                        <p:tgtEl>
                                          <p:spTgt spid="235523">
                                            <p:txEl>
                                              <p:pRg st="4" end="4"/>
                                            </p:txEl>
                                          </p:spTgt>
                                        </p:tgtEl>
                                        <p:attrNameLst>
                                          <p:attrName>ppt_w</p:attrName>
                                        </p:attrNameLst>
                                      </p:cBhvr>
                                      <p:tavLst>
                                        <p:tav tm="0">
                                          <p:val>
                                            <p:fltVal val="0"/>
                                          </p:val>
                                        </p:tav>
                                        <p:tav tm="100000">
                                          <p:val>
                                            <p:strVal val="#ppt_w"/>
                                          </p:val>
                                        </p:tav>
                                      </p:tavLst>
                                    </p:anim>
                                    <p:anim calcmode="lin" valueType="num">
                                      <p:cBhvr>
                                        <p:cTn id="50" dur="500" fill="hold"/>
                                        <p:tgtEl>
                                          <p:spTgt spid="235523">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22" grpId="0" autoUpdateAnimBg="0"/>
      <p:bldP spid="235523" grpId="0" build="p" bldLvl="5"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EDCAF5E-41AD-490B-8762-AF93748FAB20}"/>
              </a:ext>
            </a:extLst>
          </p:cNvPr>
          <p:cNvSpPr>
            <a:spLocks noGrp="1"/>
          </p:cNvSpPr>
          <p:nvPr>
            <p:ph type="dt" sz="half" idx="10"/>
          </p:nvPr>
        </p:nvSpPr>
        <p:spPr/>
        <p:txBody>
          <a:bodyPr/>
          <a:lstStyle/>
          <a:p>
            <a:pPr>
              <a:defRPr/>
            </a:pPr>
            <a:r>
              <a:rPr lang="en-US"/>
              <a:t>19.02.2026</a:t>
            </a:r>
          </a:p>
        </p:txBody>
      </p:sp>
      <p:sp>
        <p:nvSpPr>
          <p:cNvPr id="3" name="Slayt Numarası Yer Tutucusu 2">
            <a:extLst>
              <a:ext uri="{FF2B5EF4-FFF2-40B4-BE49-F238E27FC236}">
                <a16:creationId xmlns:a16="http://schemas.microsoft.com/office/drawing/2014/main" id="{1588CE2E-7561-4743-B3CC-9BF36B3B1961}"/>
              </a:ext>
            </a:extLst>
          </p:cNvPr>
          <p:cNvSpPr>
            <a:spLocks noGrp="1"/>
          </p:cNvSpPr>
          <p:nvPr>
            <p:ph type="sldNum" sz="quarter" idx="12"/>
          </p:nvPr>
        </p:nvSpPr>
        <p:spPr/>
        <p:txBody>
          <a:bodyPr/>
          <a:lstStyle/>
          <a:p>
            <a:pPr algn="l">
              <a:defRPr/>
            </a:pPr>
            <a:endParaRPr lang="en-US" sz="1400">
              <a:latin typeface="Times New Roman"/>
            </a:endParaRPr>
          </a:p>
          <a:p>
            <a:pPr>
              <a:defRPr/>
            </a:pPr>
            <a:fld id="{BF5C1183-B085-4070-A402-C03A3F977D3D}" type="slidenum">
              <a:rPr lang="en-US" smtClean="0"/>
              <a:pPr>
                <a:defRPr/>
              </a:pPr>
              <a:t>6</a:t>
            </a:fld>
            <a:endParaRPr lang="en-US" dirty="0"/>
          </a:p>
        </p:txBody>
      </p:sp>
      <p:graphicFrame>
        <p:nvGraphicFramePr>
          <p:cNvPr id="6" name="Tablo 6">
            <a:extLst>
              <a:ext uri="{FF2B5EF4-FFF2-40B4-BE49-F238E27FC236}">
                <a16:creationId xmlns:a16="http://schemas.microsoft.com/office/drawing/2014/main" id="{225EF938-F46A-4C71-BDBB-9B3555BC45FE}"/>
              </a:ext>
            </a:extLst>
          </p:cNvPr>
          <p:cNvGraphicFramePr>
            <a:graphicFrameLocks noGrp="1"/>
          </p:cNvGraphicFramePr>
          <p:nvPr>
            <p:ph sz="quarter" idx="13"/>
            <p:extLst>
              <p:ext uri="{D42A27DB-BD31-4B8C-83A1-F6EECF244321}">
                <p14:modId xmlns:p14="http://schemas.microsoft.com/office/powerpoint/2010/main" val="2847880915"/>
              </p:ext>
            </p:extLst>
          </p:nvPr>
        </p:nvGraphicFramePr>
        <p:xfrm>
          <a:off x="76200" y="1447800"/>
          <a:ext cx="8763000" cy="3726180"/>
        </p:xfrm>
        <a:graphic>
          <a:graphicData uri="http://schemas.openxmlformats.org/drawingml/2006/table">
            <a:tbl>
              <a:tblPr firstRow="1" bandRow="1">
                <a:tableStyleId>{5C22544A-7EE6-4342-B048-85BDC9FD1C3A}</a:tableStyleId>
              </a:tblPr>
              <a:tblGrid>
                <a:gridCol w="4381500">
                  <a:extLst>
                    <a:ext uri="{9D8B030D-6E8A-4147-A177-3AD203B41FA5}">
                      <a16:colId xmlns:a16="http://schemas.microsoft.com/office/drawing/2014/main" val="585029095"/>
                    </a:ext>
                  </a:extLst>
                </a:gridCol>
                <a:gridCol w="4381500">
                  <a:extLst>
                    <a:ext uri="{9D8B030D-6E8A-4147-A177-3AD203B41FA5}">
                      <a16:colId xmlns:a16="http://schemas.microsoft.com/office/drawing/2014/main" val="33715209"/>
                    </a:ext>
                  </a:extLst>
                </a:gridCol>
              </a:tblGrid>
              <a:tr h="381000">
                <a:tc>
                  <a:txBody>
                    <a:bodyPr/>
                    <a:lstStyle/>
                    <a:p>
                      <a:pPr algn="l" fontAlgn="b"/>
                      <a:r>
                        <a:rPr lang="en-US" sz="2400" b="0" i="0" u="none" strike="noStrike" dirty="0">
                          <a:solidFill>
                            <a:srgbClr val="000000"/>
                          </a:solidFill>
                          <a:effectLst/>
                          <a:latin typeface="Calibri" panose="020F0502020204030204" pitchFamily="34" charset="0"/>
                        </a:rPr>
                        <a:t>Element </a:t>
                      </a:r>
                    </a:p>
                  </a:txBody>
                  <a:tcPr marL="7620" marR="7620" marT="7620" marB="0" anchor="b"/>
                </a:tc>
                <a:tc>
                  <a:txBody>
                    <a:bodyPr/>
                    <a:lstStyle/>
                    <a:p>
                      <a:pPr algn="l" fontAlgn="b"/>
                      <a:r>
                        <a:rPr lang="en-US" sz="2400" b="0" i="0" u="none" strike="noStrike">
                          <a:solidFill>
                            <a:srgbClr val="000000"/>
                          </a:solidFill>
                          <a:effectLst/>
                          <a:latin typeface="Calibri" panose="020F0502020204030204" pitchFamily="34" charset="0"/>
                        </a:rPr>
                        <a:t>Description</a:t>
                      </a:r>
                    </a:p>
                  </a:txBody>
                  <a:tcPr marL="7620" marR="7620" marT="7620" marB="0" anchor="b"/>
                </a:tc>
                <a:extLst>
                  <a:ext uri="{0D108BD9-81ED-4DB2-BD59-A6C34878D82A}">
                    <a16:rowId xmlns:a16="http://schemas.microsoft.com/office/drawing/2014/main" val="1896393965"/>
                  </a:ext>
                </a:extLst>
              </a:tr>
              <a:tr h="370840">
                <a:tc>
                  <a:txBody>
                    <a:bodyPr/>
                    <a:lstStyle/>
                    <a:p>
                      <a:pPr algn="l" fontAlgn="b"/>
                      <a:r>
                        <a:rPr lang="en-US" sz="2400" b="0" i="0" u="none" strike="noStrike">
                          <a:solidFill>
                            <a:srgbClr val="000000"/>
                          </a:solidFill>
                          <a:effectLst/>
                          <a:latin typeface="Calibri" panose="020F0502020204030204" pitchFamily="34" charset="0"/>
                        </a:rPr>
                        <a:t>&lt;!DOCTYPE html&gt; </a:t>
                      </a:r>
                    </a:p>
                  </a:txBody>
                  <a:tcPr marL="7620" marR="7620" marT="7620" marB="0" anchor="b"/>
                </a:tc>
                <a:tc>
                  <a:txBody>
                    <a:bodyPr/>
                    <a:lstStyle/>
                    <a:p>
                      <a:pPr algn="l" fontAlgn="b"/>
                      <a:r>
                        <a:rPr lang="en-US" sz="2400" b="0" i="0" u="none" strike="noStrike">
                          <a:solidFill>
                            <a:srgbClr val="000000"/>
                          </a:solidFill>
                          <a:effectLst/>
                          <a:latin typeface="Calibri" panose="020F0502020204030204" pitchFamily="34" charset="0"/>
                        </a:rPr>
                        <a:t>Declares the document type and HTML version  (HTML5)</a:t>
                      </a:r>
                    </a:p>
                  </a:txBody>
                  <a:tcPr marL="7620" marR="7620" marT="7620" marB="0" anchor="b"/>
                </a:tc>
                <a:extLst>
                  <a:ext uri="{0D108BD9-81ED-4DB2-BD59-A6C34878D82A}">
                    <a16:rowId xmlns:a16="http://schemas.microsoft.com/office/drawing/2014/main" val="2902830999"/>
                  </a:ext>
                </a:extLst>
              </a:tr>
              <a:tr h="370840">
                <a:tc>
                  <a:txBody>
                    <a:bodyPr/>
                    <a:lstStyle/>
                    <a:p>
                      <a:pPr algn="l" fontAlgn="b"/>
                      <a:r>
                        <a:rPr lang="en-US" sz="2400" b="0" i="0" u="none" strike="noStrike">
                          <a:solidFill>
                            <a:srgbClr val="000000"/>
                          </a:solidFill>
                          <a:effectLst/>
                          <a:latin typeface="Calibri" panose="020F0502020204030204" pitchFamily="34" charset="0"/>
                        </a:rPr>
                        <a:t>&lt;html&gt; </a:t>
                      </a:r>
                    </a:p>
                  </a:txBody>
                  <a:tcPr marL="7620" marR="7620" marT="7620" marB="0" anchor="b"/>
                </a:tc>
                <a:tc>
                  <a:txBody>
                    <a:bodyPr/>
                    <a:lstStyle/>
                    <a:p>
                      <a:pPr algn="l" fontAlgn="b"/>
                      <a:r>
                        <a:rPr lang="en-US" sz="2400" b="0" i="0" u="none" strike="noStrike">
                          <a:solidFill>
                            <a:srgbClr val="000000"/>
                          </a:solidFill>
                          <a:effectLst/>
                          <a:latin typeface="Calibri" panose="020F0502020204030204" pitchFamily="34" charset="0"/>
                        </a:rPr>
                        <a:t>The root element of an HTML page</a:t>
                      </a:r>
                    </a:p>
                  </a:txBody>
                  <a:tcPr marL="7620" marR="7620" marT="7620" marB="0" anchor="b"/>
                </a:tc>
                <a:extLst>
                  <a:ext uri="{0D108BD9-81ED-4DB2-BD59-A6C34878D82A}">
                    <a16:rowId xmlns:a16="http://schemas.microsoft.com/office/drawing/2014/main" val="1677604799"/>
                  </a:ext>
                </a:extLst>
              </a:tr>
              <a:tr h="370840">
                <a:tc>
                  <a:txBody>
                    <a:bodyPr/>
                    <a:lstStyle/>
                    <a:p>
                      <a:pPr algn="l" fontAlgn="b"/>
                      <a:r>
                        <a:rPr lang="en-US" sz="2400" b="0" i="0" u="none" strike="noStrike">
                          <a:solidFill>
                            <a:srgbClr val="000000"/>
                          </a:solidFill>
                          <a:effectLst/>
                          <a:latin typeface="Calibri" panose="020F0502020204030204" pitchFamily="34" charset="0"/>
                        </a:rPr>
                        <a:t>&lt;head&gt; </a:t>
                      </a:r>
                    </a:p>
                  </a:txBody>
                  <a:tcPr marL="7620" marR="7620" marT="7620" marB="0" anchor="b"/>
                </a:tc>
                <a:tc>
                  <a:txBody>
                    <a:bodyPr/>
                    <a:lstStyle/>
                    <a:p>
                      <a:pPr algn="l" fontAlgn="b"/>
                      <a:r>
                        <a:rPr lang="en-US" sz="2400" b="0" i="0" u="none" strike="noStrike">
                          <a:solidFill>
                            <a:srgbClr val="000000"/>
                          </a:solidFill>
                          <a:effectLst/>
                          <a:latin typeface="Calibri" panose="020F0502020204030204" pitchFamily="34" charset="0"/>
                        </a:rPr>
                        <a:t>Contains metadata and resources for the page.</a:t>
                      </a:r>
                    </a:p>
                  </a:txBody>
                  <a:tcPr marL="7620" marR="7620" marT="7620" marB="0" anchor="b"/>
                </a:tc>
                <a:extLst>
                  <a:ext uri="{0D108BD9-81ED-4DB2-BD59-A6C34878D82A}">
                    <a16:rowId xmlns:a16="http://schemas.microsoft.com/office/drawing/2014/main" val="996515956"/>
                  </a:ext>
                </a:extLst>
              </a:tr>
              <a:tr h="370840">
                <a:tc>
                  <a:txBody>
                    <a:bodyPr/>
                    <a:lstStyle/>
                    <a:p>
                      <a:pPr algn="l" fontAlgn="b"/>
                      <a:r>
                        <a:rPr lang="en-US" sz="2400" b="0" i="0" u="none" strike="noStrike">
                          <a:solidFill>
                            <a:srgbClr val="000000"/>
                          </a:solidFill>
                          <a:effectLst/>
                          <a:latin typeface="Calibri" panose="020F0502020204030204" pitchFamily="34" charset="0"/>
                        </a:rPr>
                        <a:t>&lt;title&gt; </a:t>
                      </a:r>
                    </a:p>
                  </a:txBody>
                  <a:tcPr marL="7620" marR="7620" marT="7620" marB="0" anchor="b"/>
                </a:tc>
                <a:tc>
                  <a:txBody>
                    <a:bodyPr/>
                    <a:lstStyle/>
                    <a:p>
                      <a:pPr algn="l" fontAlgn="b"/>
                      <a:r>
                        <a:rPr lang="en-US" sz="2400" b="0" i="0" u="none" strike="noStrike">
                          <a:solidFill>
                            <a:srgbClr val="000000"/>
                          </a:solidFill>
                          <a:effectLst/>
                          <a:latin typeface="Calibri" panose="020F0502020204030204" pitchFamily="34" charset="0"/>
                        </a:rPr>
                        <a:t>Specifies a title for the document</a:t>
                      </a:r>
                    </a:p>
                  </a:txBody>
                  <a:tcPr marL="7620" marR="7620" marT="7620" marB="0" anchor="b"/>
                </a:tc>
                <a:extLst>
                  <a:ext uri="{0D108BD9-81ED-4DB2-BD59-A6C34878D82A}">
                    <a16:rowId xmlns:a16="http://schemas.microsoft.com/office/drawing/2014/main" val="4033647300"/>
                  </a:ext>
                </a:extLst>
              </a:tr>
              <a:tr h="370840">
                <a:tc>
                  <a:txBody>
                    <a:bodyPr/>
                    <a:lstStyle/>
                    <a:p>
                      <a:pPr algn="l" fontAlgn="b"/>
                      <a:r>
                        <a:rPr lang="en-US" sz="2400" b="0" i="0" u="none" strike="noStrike">
                          <a:solidFill>
                            <a:srgbClr val="000000"/>
                          </a:solidFill>
                          <a:effectLst/>
                          <a:latin typeface="Calibri" panose="020F0502020204030204" pitchFamily="34" charset="0"/>
                        </a:rPr>
                        <a:t>&lt;body&gt; </a:t>
                      </a:r>
                    </a:p>
                  </a:txBody>
                  <a:tcPr marL="7620" marR="7620" marT="7620" marB="0" anchor="b"/>
                </a:tc>
                <a:tc>
                  <a:txBody>
                    <a:bodyPr/>
                    <a:lstStyle/>
                    <a:p>
                      <a:pPr algn="l" fontAlgn="b"/>
                      <a:r>
                        <a:rPr lang="fr-FR" sz="2400" b="0" i="0" u="none" strike="noStrike">
                          <a:solidFill>
                            <a:srgbClr val="000000"/>
                          </a:solidFill>
                          <a:effectLst/>
                          <a:latin typeface="Calibri" panose="020F0502020204030204" pitchFamily="34" charset="0"/>
                        </a:rPr>
                        <a:t>Contains the visible page content</a:t>
                      </a:r>
                    </a:p>
                  </a:txBody>
                  <a:tcPr marL="7620" marR="7620" marT="7620" marB="0" anchor="b"/>
                </a:tc>
                <a:extLst>
                  <a:ext uri="{0D108BD9-81ED-4DB2-BD59-A6C34878D82A}">
                    <a16:rowId xmlns:a16="http://schemas.microsoft.com/office/drawing/2014/main" val="3477171497"/>
                  </a:ext>
                </a:extLst>
              </a:tr>
              <a:tr h="370840">
                <a:tc>
                  <a:txBody>
                    <a:bodyPr/>
                    <a:lstStyle/>
                    <a:p>
                      <a:pPr algn="l" fontAlgn="b"/>
                      <a:r>
                        <a:rPr lang="en-US" sz="2400" b="0" i="0" u="none" strike="noStrike">
                          <a:solidFill>
                            <a:srgbClr val="000000"/>
                          </a:solidFill>
                          <a:effectLst/>
                          <a:latin typeface="Calibri" panose="020F0502020204030204" pitchFamily="34" charset="0"/>
                        </a:rPr>
                        <a:t>&lt;h1&gt; </a:t>
                      </a:r>
                    </a:p>
                  </a:txBody>
                  <a:tcPr marL="7620" marR="7620" marT="7620" marB="0" anchor="b"/>
                </a:tc>
                <a:tc>
                  <a:txBody>
                    <a:bodyPr/>
                    <a:lstStyle/>
                    <a:p>
                      <a:pPr algn="l" fontAlgn="b"/>
                      <a:r>
                        <a:rPr lang="en-US" sz="2400" b="0" i="0" u="none" strike="noStrike">
                          <a:solidFill>
                            <a:srgbClr val="000000"/>
                          </a:solidFill>
                          <a:effectLst/>
                          <a:latin typeface="Calibri" panose="020F0502020204030204" pitchFamily="34" charset="0"/>
                        </a:rPr>
                        <a:t>Defines a large heading</a:t>
                      </a:r>
                    </a:p>
                  </a:txBody>
                  <a:tcPr marL="7620" marR="7620" marT="7620" marB="0" anchor="b"/>
                </a:tc>
                <a:extLst>
                  <a:ext uri="{0D108BD9-81ED-4DB2-BD59-A6C34878D82A}">
                    <a16:rowId xmlns:a16="http://schemas.microsoft.com/office/drawing/2014/main" val="1201209485"/>
                  </a:ext>
                </a:extLst>
              </a:tr>
              <a:tr h="370840">
                <a:tc>
                  <a:txBody>
                    <a:bodyPr/>
                    <a:lstStyle/>
                    <a:p>
                      <a:pPr algn="l" fontAlgn="b"/>
                      <a:r>
                        <a:rPr lang="en-US" sz="2400" b="0" i="0" u="none" strike="noStrike">
                          <a:solidFill>
                            <a:srgbClr val="000000"/>
                          </a:solidFill>
                          <a:effectLst/>
                          <a:latin typeface="Calibri" panose="020F0502020204030204" pitchFamily="34" charset="0"/>
                        </a:rPr>
                        <a:t>&lt;p&gt; </a:t>
                      </a:r>
                    </a:p>
                  </a:txBody>
                  <a:tcPr marL="7620" marR="7620" marT="7620" marB="0" anchor="b"/>
                </a:tc>
                <a:tc>
                  <a:txBody>
                    <a:bodyPr/>
                    <a:lstStyle/>
                    <a:p>
                      <a:pPr algn="l" fontAlgn="b"/>
                      <a:r>
                        <a:rPr lang="en-US" sz="2400" b="0" i="0" u="none" strike="noStrike" dirty="0">
                          <a:solidFill>
                            <a:srgbClr val="000000"/>
                          </a:solidFill>
                          <a:effectLst/>
                          <a:latin typeface="Calibri" panose="020F0502020204030204" pitchFamily="34" charset="0"/>
                        </a:rPr>
                        <a:t>Used for blocks of text</a:t>
                      </a:r>
                    </a:p>
                  </a:txBody>
                  <a:tcPr marL="7620" marR="7620" marT="7620" marB="0" anchor="b"/>
                </a:tc>
                <a:extLst>
                  <a:ext uri="{0D108BD9-81ED-4DB2-BD59-A6C34878D82A}">
                    <a16:rowId xmlns:a16="http://schemas.microsoft.com/office/drawing/2014/main" val="1014125760"/>
                  </a:ext>
                </a:extLst>
              </a:tr>
            </a:tbl>
          </a:graphicData>
        </a:graphic>
      </p:graphicFrame>
      <p:sp>
        <p:nvSpPr>
          <p:cNvPr id="5" name="Başlık 4">
            <a:extLst>
              <a:ext uri="{FF2B5EF4-FFF2-40B4-BE49-F238E27FC236}">
                <a16:creationId xmlns:a16="http://schemas.microsoft.com/office/drawing/2014/main" id="{DD2D68EE-2158-4953-9BCB-7761FACA7C65}"/>
              </a:ext>
            </a:extLst>
          </p:cNvPr>
          <p:cNvSpPr>
            <a:spLocks noGrp="1"/>
          </p:cNvSpPr>
          <p:nvPr>
            <p:ph type="title"/>
          </p:nvPr>
        </p:nvSpPr>
        <p:spPr/>
        <p:txBody>
          <a:bodyPr/>
          <a:lstStyle/>
          <a:p>
            <a:r>
              <a:rPr lang="en-US" dirty="0"/>
              <a:t>Basic HTML Document</a:t>
            </a:r>
          </a:p>
        </p:txBody>
      </p:sp>
    </p:spTree>
    <p:extLst>
      <p:ext uri="{BB962C8B-B14F-4D97-AF65-F5344CB8AC3E}">
        <p14:creationId xmlns:p14="http://schemas.microsoft.com/office/powerpoint/2010/main" val="1626953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a:extLst>
              <a:ext uri="{FF2B5EF4-FFF2-40B4-BE49-F238E27FC236}">
                <a16:creationId xmlns:a16="http://schemas.microsoft.com/office/drawing/2014/main" id="{540B433D-E398-4EEE-BD2D-8652B94B5F93}"/>
              </a:ext>
            </a:extLst>
          </p:cNvPr>
          <p:cNvSpPr>
            <a:spLocks noGrp="1"/>
          </p:cNvSpPr>
          <p:nvPr>
            <p:ph sz="quarter" idx="13"/>
          </p:nvPr>
        </p:nvSpPr>
        <p:spPr>
          <a:xfrm>
            <a:off x="586740" y="2819400"/>
            <a:ext cx="7620000" cy="3810000"/>
          </a:xfrm>
        </p:spPr>
        <p:txBody>
          <a:bodyPr>
            <a:normAutofit fontScale="85000" lnSpcReduction="20000"/>
          </a:bodyPr>
          <a:lstStyle/>
          <a:p>
            <a:pPr indent="0">
              <a:buNone/>
            </a:pPr>
            <a:r>
              <a:rPr lang="en-US" b="1" dirty="0"/>
              <a:t>In HTML, tags usually come in pairs:</a:t>
            </a:r>
            <a:endParaRPr lang="tr-TR" b="1" dirty="0"/>
          </a:p>
          <a:p>
            <a:r>
              <a:rPr lang="en-US" b="1" dirty="0"/>
              <a:t>&lt;</a:t>
            </a:r>
            <a:r>
              <a:rPr lang="tr-TR" b="1" dirty="0"/>
              <a:t>   </a:t>
            </a:r>
            <a:r>
              <a:rPr lang="en-US" b="1" dirty="0"/>
              <a:t>&gt; is the opening tag.</a:t>
            </a:r>
            <a:endParaRPr lang="tr-TR" b="1" dirty="0"/>
          </a:p>
          <a:p>
            <a:pPr lvl="5">
              <a:lnSpc>
                <a:spcPct val="100000"/>
              </a:lnSpc>
            </a:pPr>
            <a:r>
              <a:rPr lang="en-US" sz="1900" dirty="0"/>
              <a:t>It tells </a:t>
            </a:r>
            <a:r>
              <a:rPr lang="tr-TR" sz="1900" dirty="0" err="1"/>
              <a:t>tag</a:t>
            </a:r>
            <a:r>
              <a:rPr lang="en-US" sz="1900" dirty="0"/>
              <a:t> starts here.”</a:t>
            </a:r>
            <a:endParaRPr lang="tr-TR" sz="1900" dirty="0"/>
          </a:p>
          <a:p>
            <a:r>
              <a:rPr lang="en-US" b="1" dirty="0"/>
              <a:t>&lt;/</a:t>
            </a:r>
            <a:r>
              <a:rPr lang="tr-TR" b="1" dirty="0"/>
              <a:t>   </a:t>
            </a:r>
            <a:r>
              <a:rPr lang="en-US" b="1" dirty="0"/>
              <a:t>&gt; is the closing tag.</a:t>
            </a:r>
            <a:endParaRPr lang="tr-TR" b="1" dirty="0"/>
          </a:p>
          <a:p>
            <a:pPr lvl="5"/>
            <a:r>
              <a:rPr lang="en-US" sz="1900" dirty="0"/>
              <a:t>The slash ( / ) at the beginning means:</a:t>
            </a:r>
            <a:endParaRPr lang="tr-TR" sz="1900" dirty="0"/>
          </a:p>
          <a:p>
            <a:pPr lvl="5"/>
            <a:r>
              <a:rPr lang="en-US" sz="1900" dirty="0"/>
              <a:t>“This tag closes or ends the element.</a:t>
            </a:r>
            <a:endParaRPr lang="tr-TR" sz="1900" dirty="0"/>
          </a:p>
          <a:p>
            <a:r>
              <a:rPr lang="en-US" sz="2800" dirty="0"/>
              <a:t>”So the / symbol shows that:</a:t>
            </a:r>
          </a:p>
          <a:p>
            <a:r>
              <a:rPr lang="en-US" sz="2800" dirty="0"/>
              <a:t>👉 the content is finished</a:t>
            </a:r>
          </a:p>
          <a:p>
            <a:r>
              <a:rPr lang="en-US" sz="2800" dirty="0"/>
              <a:t>👉 the element is closing</a:t>
            </a:r>
          </a:p>
          <a:p>
            <a:r>
              <a:rPr lang="en-US" sz="2800" dirty="0"/>
              <a:t>👉 the browser should stop applying that tag</a:t>
            </a:r>
          </a:p>
          <a:p>
            <a:pPr lvl="5"/>
            <a:endParaRPr lang="tr-TR" sz="1900" dirty="0"/>
          </a:p>
          <a:p>
            <a:endParaRPr lang="tr-TR" b="1" dirty="0"/>
          </a:p>
        </p:txBody>
      </p:sp>
      <p:sp>
        <p:nvSpPr>
          <p:cNvPr id="5" name="Başlık 4">
            <a:extLst>
              <a:ext uri="{FF2B5EF4-FFF2-40B4-BE49-F238E27FC236}">
                <a16:creationId xmlns:a16="http://schemas.microsoft.com/office/drawing/2014/main" id="{C4F3E627-9BA3-49ED-BAFA-41BC93544CC8}"/>
              </a:ext>
            </a:extLst>
          </p:cNvPr>
          <p:cNvSpPr>
            <a:spLocks noGrp="1"/>
          </p:cNvSpPr>
          <p:nvPr>
            <p:ph type="title"/>
          </p:nvPr>
        </p:nvSpPr>
        <p:spPr/>
        <p:txBody>
          <a:bodyPr/>
          <a:lstStyle/>
          <a:p>
            <a:r>
              <a:rPr lang="tr-TR" b="1" dirty="0"/>
              <a:t>HT</a:t>
            </a:r>
            <a:r>
              <a:rPr lang="en-US" b="1" dirty="0"/>
              <a:t>ML elements</a:t>
            </a:r>
            <a:r>
              <a:rPr lang="tr-TR" b="1" dirty="0"/>
              <a:t> </a:t>
            </a:r>
            <a:br>
              <a:rPr lang="tr-TR" b="1" dirty="0"/>
            </a:br>
            <a:r>
              <a:rPr lang="en-US" b="1" dirty="0"/>
              <a:t>&lt;</a:t>
            </a:r>
            <a:r>
              <a:rPr lang="tr-TR" b="1" dirty="0"/>
              <a:t>   </a:t>
            </a:r>
            <a:r>
              <a:rPr lang="en-US" b="1" dirty="0"/>
              <a:t>&gt;   ...   &lt;/</a:t>
            </a:r>
            <a:r>
              <a:rPr lang="tr-TR" b="1" dirty="0"/>
              <a:t>   </a:t>
            </a:r>
            <a:r>
              <a:rPr lang="en-US" b="1" dirty="0"/>
              <a:t>&gt;</a:t>
            </a:r>
            <a:r>
              <a:rPr lang="tr-TR" b="1" dirty="0"/>
              <a:t> </a:t>
            </a:r>
            <a:r>
              <a:rPr lang="en-US" b="1" dirty="0"/>
              <a:t>Tag </a:t>
            </a:r>
            <a:r>
              <a:rPr lang="en-US" b="1" dirty="0" err="1"/>
              <a:t>Structur</a:t>
            </a:r>
            <a:endParaRPr lang="en-US" dirty="0"/>
          </a:p>
        </p:txBody>
      </p:sp>
      <p:sp>
        <p:nvSpPr>
          <p:cNvPr id="6" name="Veri Yer Tutucusu 5">
            <a:extLst>
              <a:ext uri="{FF2B5EF4-FFF2-40B4-BE49-F238E27FC236}">
                <a16:creationId xmlns:a16="http://schemas.microsoft.com/office/drawing/2014/main" id="{EBBBC936-DDCC-4CF3-A03C-BBAEA4A2B6E9}"/>
              </a:ext>
            </a:extLst>
          </p:cNvPr>
          <p:cNvSpPr>
            <a:spLocks noGrp="1"/>
          </p:cNvSpPr>
          <p:nvPr>
            <p:ph type="dt" sz="half" idx="10"/>
          </p:nvPr>
        </p:nvSpPr>
        <p:spPr/>
        <p:txBody>
          <a:bodyPr/>
          <a:lstStyle/>
          <a:p>
            <a:pPr>
              <a:defRPr/>
            </a:pPr>
            <a:r>
              <a:rPr lang="en-US"/>
              <a:t>19.02.2026</a:t>
            </a:r>
          </a:p>
        </p:txBody>
      </p:sp>
      <p:sp>
        <p:nvSpPr>
          <p:cNvPr id="7" name="Slayt Numarası Yer Tutucusu 6">
            <a:extLst>
              <a:ext uri="{FF2B5EF4-FFF2-40B4-BE49-F238E27FC236}">
                <a16:creationId xmlns:a16="http://schemas.microsoft.com/office/drawing/2014/main" id="{09009F8A-7034-421D-B3F1-1D2E521C36D6}"/>
              </a:ext>
            </a:extLst>
          </p:cNvPr>
          <p:cNvSpPr>
            <a:spLocks noGrp="1"/>
          </p:cNvSpPr>
          <p:nvPr>
            <p:ph type="sldNum" sz="quarter" idx="12"/>
          </p:nvPr>
        </p:nvSpPr>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7</a:t>
            </a:fld>
            <a:endParaRPr lang="en-US" dirty="0"/>
          </a:p>
        </p:txBody>
      </p:sp>
      <p:sp>
        <p:nvSpPr>
          <p:cNvPr id="11" name="Metin kutusu 10">
            <a:extLst>
              <a:ext uri="{FF2B5EF4-FFF2-40B4-BE49-F238E27FC236}">
                <a16:creationId xmlns:a16="http://schemas.microsoft.com/office/drawing/2014/main" id="{B7EAA632-E49C-49B4-A96E-986974C70064}"/>
              </a:ext>
            </a:extLst>
          </p:cNvPr>
          <p:cNvSpPr txBox="1"/>
          <p:nvPr/>
        </p:nvSpPr>
        <p:spPr>
          <a:xfrm>
            <a:off x="76200" y="1345171"/>
            <a:ext cx="9067800" cy="1398029"/>
          </a:xfrm>
          <a:prstGeom prst="rect">
            <a:avLst/>
          </a:prstGeom>
        </p:spPr>
        <p:txBody>
          <a:bodyPr vert="horz" lIns="91440" tIns="45720" rIns="91440" bIns="45720" rtlCol="0">
            <a:normAutofit/>
          </a:bodyPr>
          <a:lstStyle>
            <a:lvl1pPr indent="0" defTabSz="685800">
              <a:lnSpc>
                <a:spcPct val="150000"/>
              </a:lnSpc>
              <a:spcBef>
                <a:spcPts val="0"/>
              </a:spcBef>
              <a:spcAft>
                <a:spcPts val="0"/>
              </a:spcAft>
              <a:buFont typeface="Arial" panose="020B0604020202020204" pitchFamily="34" charset="0"/>
              <a:buNone/>
              <a:defRPr sz="2000" b="1">
                <a:solidFill>
                  <a:srgbClr val="000099"/>
                </a:solidFill>
                <a:latin typeface="Arial" panose="020B0604020202020204" pitchFamily="34" charset="0"/>
                <a:cs typeface="Arial" panose="020B0604020202020204" pitchFamily="34" charset="0"/>
              </a:defRPr>
            </a:lvl1pPr>
            <a:lvl2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2pPr>
            <a:lvl3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3pPr>
            <a:lvl4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4pPr>
            <a:lvl5pPr marL="0" indent="-180000" defTabSz="685800">
              <a:lnSpc>
                <a:spcPct val="150000"/>
              </a:lnSpc>
              <a:spcBef>
                <a:spcPts val="0"/>
              </a:spcBef>
              <a:spcAft>
                <a:spcPts val="0"/>
              </a:spcAft>
              <a:buFont typeface="Arial" panose="020B0604020202020204" pitchFamily="34" charset="0"/>
              <a:buChar char="•"/>
              <a:defRPr sz="2000">
                <a:solidFill>
                  <a:srgbClr val="000099"/>
                </a:solidFill>
                <a:latin typeface="Arial" panose="020B0604020202020204" pitchFamily="34" charset="0"/>
                <a:cs typeface="Arial" panose="020B0604020202020204" pitchFamily="34" charset="0"/>
              </a:defRPr>
            </a:lvl5pPr>
            <a:lvl6pPr marL="1885950" lvl="5" indent="-171450" defTabSz="685800">
              <a:lnSpc>
                <a:spcPct val="100000"/>
              </a:lnSpc>
              <a:spcBef>
                <a:spcPts val="375"/>
              </a:spcBef>
              <a:buFont typeface="Arial" panose="020B0604020202020204" pitchFamily="34" charset="0"/>
              <a:buChar char="•"/>
              <a:defRPr sz="190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r>
              <a:rPr lang="en-US" sz="1800" kern="1000" dirty="0"/>
              <a:t>HTML documents are defined by HTML elements. An HTML element is every- thing between the start tag and the end tag. The start tag is often called the opening  tag. The end tag is often called the closing tag.</a:t>
            </a:r>
          </a:p>
        </p:txBody>
      </p:sp>
    </p:spTree>
    <p:extLst>
      <p:ext uri="{BB962C8B-B14F-4D97-AF65-F5344CB8AC3E}">
        <p14:creationId xmlns:p14="http://schemas.microsoft.com/office/powerpoint/2010/main" val="2605609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a:extLst>
              <a:ext uri="{FF2B5EF4-FFF2-40B4-BE49-F238E27FC236}">
                <a16:creationId xmlns:a16="http://schemas.microsoft.com/office/drawing/2014/main" id="{C4F3E627-9BA3-49ED-BAFA-41BC93544CC8}"/>
              </a:ext>
            </a:extLst>
          </p:cNvPr>
          <p:cNvSpPr>
            <a:spLocks noGrp="1"/>
          </p:cNvSpPr>
          <p:nvPr>
            <p:ph type="title"/>
          </p:nvPr>
        </p:nvSpPr>
        <p:spPr/>
        <p:txBody>
          <a:bodyPr/>
          <a:lstStyle/>
          <a:p>
            <a:r>
              <a:rPr lang="en-US" dirty="0"/>
              <a:t>&lt;!--</a:t>
            </a:r>
            <a:r>
              <a:rPr lang="tr-TR" dirty="0"/>
              <a:t>         </a:t>
            </a:r>
            <a:r>
              <a:rPr lang="en-US" sz="2800" dirty="0"/>
              <a:t>--&gt; </a:t>
            </a:r>
            <a:r>
              <a:rPr lang="tr-TR" sz="2800" dirty="0"/>
              <a:t> </a:t>
            </a:r>
            <a:r>
              <a:rPr lang="en-US" dirty="0"/>
              <a:t>Comments</a:t>
            </a:r>
            <a:endParaRPr lang="tr-TR" dirty="0"/>
          </a:p>
        </p:txBody>
      </p:sp>
      <p:sp>
        <p:nvSpPr>
          <p:cNvPr id="6" name="Veri Yer Tutucusu 5">
            <a:extLst>
              <a:ext uri="{FF2B5EF4-FFF2-40B4-BE49-F238E27FC236}">
                <a16:creationId xmlns:a16="http://schemas.microsoft.com/office/drawing/2014/main" id="{EBBBC936-DDCC-4CF3-A03C-BBAEA4A2B6E9}"/>
              </a:ext>
            </a:extLst>
          </p:cNvPr>
          <p:cNvSpPr>
            <a:spLocks noGrp="1"/>
          </p:cNvSpPr>
          <p:nvPr>
            <p:ph type="dt" sz="half" idx="10"/>
          </p:nvPr>
        </p:nvSpPr>
        <p:spPr/>
        <p:txBody>
          <a:bodyPr/>
          <a:lstStyle/>
          <a:p>
            <a:pPr>
              <a:defRPr/>
            </a:pPr>
            <a:r>
              <a:rPr lang="en-US"/>
              <a:t>19.02.2026</a:t>
            </a:r>
          </a:p>
        </p:txBody>
      </p:sp>
      <p:sp>
        <p:nvSpPr>
          <p:cNvPr id="7" name="Slayt Numarası Yer Tutucusu 6">
            <a:extLst>
              <a:ext uri="{FF2B5EF4-FFF2-40B4-BE49-F238E27FC236}">
                <a16:creationId xmlns:a16="http://schemas.microsoft.com/office/drawing/2014/main" id="{09009F8A-7034-421D-B3F1-1D2E521C36D6}"/>
              </a:ext>
            </a:extLst>
          </p:cNvPr>
          <p:cNvSpPr>
            <a:spLocks noGrp="1"/>
          </p:cNvSpPr>
          <p:nvPr>
            <p:ph type="sldNum" sz="quarter" idx="12"/>
          </p:nvPr>
        </p:nvSpPr>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8</a:t>
            </a:fld>
            <a:endParaRPr lang="en-US" dirty="0"/>
          </a:p>
        </p:txBody>
      </p:sp>
      <p:sp>
        <p:nvSpPr>
          <p:cNvPr id="11" name="Rectangle 3">
            <a:extLst>
              <a:ext uri="{FF2B5EF4-FFF2-40B4-BE49-F238E27FC236}">
                <a16:creationId xmlns:a16="http://schemas.microsoft.com/office/drawing/2014/main" id="{FFBF3FEB-8DEF-4816-ADD9-FC8F4A339FD9}"/>
              </a:ext>
            </a:extLst>
          </p:cNvPr>
          <p:cNvSpPr txBox="1">
            <a:spLocks noChangeArrowheads="1"/>
          </p:cNvSpPr>
          <p:nvPr/>
        </p:nvSpPr>
        <p:spPr bwMode="auto">
          <a:xfrm>
            <a:off x="152400" y="1257300"/>
            <a:ext cx="8915400" cy="506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Char char="–"/>
              <a:defRPr sz="2800">
                <a:solidFill>
                  <a:schemeClr val="tx1"/>
                </a:solidFill>
                <a:latin typeface="+mn-lt"/>
              </a:defRPr>
            </a:lvl2pPr>
            <a:lvl3pPr marL="1143000" indent="-228600" algn="l" rtl="0" eaLnBrk="0" fontAlgn="base" hangingPunct="0">
              <a:spcBef>
                <a:spcPct val="20000"/>
              </a:spcBef>
              <a:spcAft>
                <a:spcPct val="0"/>
              </a:spcAft>
              <a:buClr>
                <a:schemeClr val="accent1"/>
              </a:buClr>
              <a:buChar char="•"/>
              <a:defRPr sz="2400">
                <a:solidFill>
                  <a:schemeClr val="tx1"/>
                </a:solidFill>
                <a:latin typeface="+mn-lt"/>
              </a:defRPr>
            </a:lvl3pPr>
            <a:lvl4pPr marL="1600200" indent="-228600" algn="l" rtl="0" eaLnBrk="0" fontAlgn="base" hangingPunct="0">
              <a:spcBef>
                <a:spcPct val="20000"/>
              </a:spcBef>
              <a:spcAft>
                <a:spcPct val="0"/>
              </a:spcAft>
              <a:buClr>
                <a:schemeClr val="folHlink"/>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defRPr>
            </a:lvl5pPr>
            <a:lvl6pPr marL="2514600" indent="-228600" algn="l" rtl="0" fontAlgn="base">
              <a:spcBef>
                <a:spcPct val="20000"/>
              </a:spcBef>
              <a:spcAft>
                <a:spcPct val="0"/>
              </a:spcAft>
              <a:buClr>
                <a:schemeClr val="accent1"/>
              </a:buClr>
              <a:buChar char="»"/>
              <a:defRPr sz="2000">
                <a:solidFill>
                  <a:schemeClr val="tx1"/>
                </a:solidFill>
                <a:latin typeface="+mn-lt"/>
              </a:defRPr>
            </a:lvl6pPr>
            <a:lvl7pPr marL="2971800" indent="-228600" algn="l" rtl="0" fontAlgn="base">
              <a:spcBef>
                <a:spcPct val="20000"/>
              </a:spcBef>
              <a:spcAft>
                <a:spcPct val="0"/>
              </a:spcAft>
              <a:buClr>
                <a:schemeClr val="accent1"/>
              </a:buClr>
              <a:buChar char="»"/>
              <a:defRPr sz="2000">
                <a:solidFill>
                  <a:schemeClr val="tx1"/>
                </a:solidFill>
                <a:latin typeface="+mn-lt"/>
              </a:defRPr>
            </a:lvl7pPr>
            <a:lvl8pPr marL="3429000" indent="-228600" algn="l" rtl="0" fontAlgn="base">
              <a:spcBef>
                <a:spcPct val="20000"/>
              </a:spcBef>
              <a:spcAft>
                <a:spcPct val="0"/>
              </a:spcAft>
              <a:buClr>
                <a:schemeClr val="accent1"/>
              </a:buClr>
              <a:buChar char="»"/>
              <a:defRPr sz="2000">
                <a:solidFill>
                  <a:schemeClr val="tx1"/>
                </a:solidFill>
                <a:latin typeface="+mn-lt"/>
              </a:defRPr>
            </a:lvl8pPr>
            <a:lvl9pPr marL="3886200" indent="-228600" algn="l" rtl="0" fontAlgn="base">
              <a:spcBef>
                <a:spcPct val="20000"/>
              </a:spcBef>
              <a:spcAft>
                <a:spcPct val="0"/>
              </a:spcAft>
              <a:buClr>
                <a:schemeClr val="accent1"/>
              </a:buClr>
              <a:buChar char="»"/>
              <a:defRPr sz="2000">
                <a:solidFill>
                  <a:schemeClr val="tx1"/>
                </a:solidFill>
                <a:latin typeface="+mn-lt"/>
              </a:defRPr>
            </a:lvl9pPr>
          </a:lstStyle>
          <a:p>
            <a:pPr marL="342900" marR="0" lvl="0" indent="-342900" algn="l" defTabSz="914400" rtl="0" eaLnBrk="1" fontAlgn="base" latinLnBrk="0" hangingPunct="1">
              <a:lnSpc>
                <a:spcPct val="100000"/>
              </a:lnSpc>
              <a:spcBef>
                <a:spcPct val="20000"/>
              </a:spcBef>
              <a:spcAft>
                <a:spcPct val="0"/>
              </a:spcAft>
              <a:buClr>
                <a:srgbClr val="6699FF"/>
              </a:buClr>
              <a:buSzTx/>
              <a:buFontTx/>
              <a:buChar char="•"/>
              <a:tabLst/>
              <a:defRPr/>
            </a:pPr>
            <a:r>
              <a:rPr kumimoji="0" lang="en-US" sz="3200" b="0" i="0" u="none" strike="noStrike" kern="0" cap="none" spc="0" normalizeH="0" baseline="0" noProof="0" dirty="0">
                <a:ln>
                  <a:noFill/>
                </a:ln>
                <a:effectLst/>
                <a:uLnTx/>
                <a:uFillTx/>
                <a:latin typeface="Tahoma"/>
                <a:ea typeface="+mn-ea"/>
                <a:cs typeface="+mn-cs"/>
              </a:rPr>
              <a:t>Comments</a:t>
            </a:r>
          </a:p>
          <a:p>
            <a:pPr marL="0" marR="0" lvl="0" indent="0" algn="l" defTabSz="914400" rtl="0" eaLnBrk="1" fontAlgn="base" latinLnBrk="0" hangingPunct="1">
              <a:lnSpc>
                <a:spcPct val="100000"/>
              </a:lnSpc>
              <a:spcBef>
                <a:spcPct val="20000"/>
              </a:spcBef>
              <a:spcAft>
                <a:spcPct val="0"/>
              </a:spcAft>
              <a:buClr>
                <a:srgbClr val="6699FF"/>
              </a:buClr>
              <a:buSzTx/>
              <a:buFontTx/>
              <a:buNone/>
              <a:tabLst/>
              <a:defRPr/>
            </a:pPr>
            <a:r>
              <a:rPr kumimoji="0" lang="en-US" sz="3200" b="1" i="0" u="none" strike="noStrike" kern="0" cap="none" spc="0" normalizeH="0" baseline="0" noProof="0" dirty="0">
                <a:ln>
                  <a:noFill/>
                </a:ln>
                <a:effectLst/>
                <a:uLnTx/>
                <a:uFillTx/>
                <a:latin typeface="Tahoma"/>
                <a:ea typeface="+mn-ea"/>
                <a:cs typeface="+mn-cs"/>
              </a:rPr>
              <a:t>	</a:t>
            </a:r>
            <a:r>
              <a:rPr kumimoji="0" lang="en-US" sz="3200" b="1" i="0" u="none" strike="noStrike" kern="0" cap="none" spc="0" normalizeH="0" baseline="0" noProof="0" dirty="0">
                <a:ln>
                  <a:noFill/>
                </a:ln>
                <a:solidFill>
                  <a:srgbClr val="C00000"/>
                </a:solidFill>
                <a:effectLst/>
                <a:uLnTx/>
                <a:uFillTx/>
                <a:latin typeface="Tahoma"/>
                <a:ea typeface="+mn-ea"/>
                <a:cs typeface="+mn-cs"/>
              </a:rPr>
              <a:t>&lt; ! - -</a:t>
            </a:r>
            <a:r>
              <a:rPr kumimoji="0" lang="en-US" sz="3200" b="0" i="0" u="none" strike="noStrike" kern="0" cap="none" spc="0" normalizeH="0" baseline="0" noProof="0" dirty="0">
                <a:ln>
                  <a:noFill/>
                </a:ln>
                <a:solidFill>
                  <a:srgbClr val="C00000"/>
                </a:solidFill>
                <a:effectLst/>
                <a:uLnTx/>
                <a:uFillTx/>
                <a:latin typeface="Tahoma"/>
                <a:ea typeface="+mn-ea"/>
                <a:cs typeface="+mn-cs"/>
              </a:rPr>
              <a:t> </a:t>
            </a:r>
            <a:r>
              <a:rPr lang="en-US" sz="2400" kern="0" dirty="0">
                <a:solidFill>
                  <a:srgbClr val="C00000"/>
                </a:solidFill>
                <a:latin typeface="Tahoma"/>
              </a:rPr>
              <a:t>insert single or multi-line</a:t>
            </a:r>
            <a:r>
              <a:rPr lang="tr-TR" sz="2400" kern="0" dirty="0">
                <a:solidFill>
                  <a:srgbClr val="C00000"/>
                </a:solidFill>
                <a:latin typeface="Tahoma"/>
              </a:rPr>
              <a:t> </a:t>
            </a:r>
            <a:r>
              <a:rPr kumimoji="0" lang="en-US" sz="2400" b="0" i="0" u="none" strike="noStrike" kern="0" cap="none" spc="0" normalizeH="0" baseline="0" noProof="0" dirty="0">
                <a:ln>
                  <a:noFill/>
                </a:ln>
                <a:solidFill>
                  <a:srgbClr val="C00000"/>
                </a:solidFill>
                <a:effectLst/>
                <a:uLnTx/>
                <a:uFillTx/>
                <a:latin typeface="Tahoma"/>
              </a:rPr>
              <a:t>comment here</a:t>
            </a:r>
            <a:r>
              <a:rPr kumimoji="0" lang="tr-TR" sz="2400" b="0" i="0" u="none" strike="noStrike" kern="0" cap="none" spc="0" normalizeH="0" baseline="0" noProof="0" dirty="0">
                <a:ln>
                  <a:noFill/>
                </a:ln>
                <a:solidFill>
                  <a:srgbClr val="C00000"/>
                </a:solidFill>
                <a:effectLst/>
                <a:uLnTx/>
                <a:uFillTx/>
                <a:latin typeface="Tahoma"/>
              </a:rPr>
              <a:t> </a:t>
            </a:r>
            <a:r>
              <a:rPr kumimoji="0" lang="tr-TR" sz="2400" b="0" i="0" u="none" strike="noStrike" kern="0" cap="none" spc="0" normalizeH="0" baseline="0" noProof="0" dirty="0" err="1">
                <a:ln>
                  <a:noFill/>
                </a:ln>
                <a:solidFill>
                  <a:srgbClr val="C00000"/>
                </a:solidFill>
                <a:effectLst/>
                <a:uLnTx/>
                <a:uFillTx/>
                <a:latin typeface="Tahoma"/>
              </a:rPr>
              <a:t>information</a:t>
            </a:r>
            <a:r>
              <a:rPr kumimoji="0" lang="tr-TR" sz="2400" b="0" i="0" u="none" strike="noStrike" kern="0" cap="none" spc="0" normalizeH="0" baseline="0" noProof="0" dirty="0">
                <a:ln>
                  <a:noFill/>
                </a:ln>
                <a:solidFill>
                  <a:srgbClr val="C00000"/>
                </a:solidFill>
                <a:effectLst/>
                <a:uLnTx/>
                <a:uFillTx/>
                <a:latin typeface="Tahoma"/>
              </a:rPr>
              <a:t> </a:t>
            </a:r>
            <a:r>
              <a:rPr kumimoji="0" lang="tr-TR" sz="2400" b="0" i="0" u="none" strike="noStrike" kern="0" cap="none" spc="0" normalizeH="0" baseline="0" noProof="0" dirty="0" err="1">
                <a:ln>
                  <a:noFill/>
                </a:ln>
                <a:solidFill>
                  <a:srgbClr val="C00000"/>
                </a:solidFill>
                <a:effectLst/>
                <a:uLnTx/>
                <a:uFillTx/>
                <a:latin typeface="Tahoma"/>
              </a:rPr>
              <a:t>about</a:t>
            </a:r>
            <a:r>
              <a:rPr kumimoji="0" lang="tr-TR" sz="2400" b="0" i="0" u="none" strike="noStrike" kern="0" cap="none" spc="0" normalizeH="0" baseline="0" noProof="0" dirty="0">
                <a:ln>
                  <a:noFill/>
                </a:ln>
                <a:solidFill>
                  <a:srgbClr val="C00000"/>
                </a:solidFill>
                <a:effectLst/>
                <a:uLnTx/>
                <a:uFillTx/>
                <a:latin typeface="Tahoma"/>
              </a:rPr>
              <a:t> </a:t>
            </a:r>
            <a:r>
              <a:rPr kumimoji="0" lang="tr-TR" sz="2400" b="0" i="0" u="none" strike="noStrike" kern="0" cap="none" spc="0" normalizeH="0" baseline="0" noProof="0" dirty="0" err="1">
                <a:ln>
                  <a:noFill/>
                </a:ln>
                <a:solidFill>
                  <a:srgbClr val="C00000"/>
                </a:solidFill>
                <a:effectLst/>
                <a:uLnTx/>
                <a:uFillTx/>
                <a:latin typeface="Tahoma"/>
              </a:rPr>
              <a:t>the</a:t>
            </a:r>
            <a:r>
              <a:rPr kumimoji="0" lang="tr-TR" sz="2400" b="0" i="0" u="none" strike="noStrike" kern="0" cap="none" spc="0" normalizeH="0" baseline="0" noProof="0" dirty="0">
                <a:ln>
                  <a:noFill/>
                </a:ln>
                <a:solidFill>
                  <a:srgbClr val="C00000"/>
                </a:solidFill>
                <a:effectLst/>
                <a:uLnTx/>
                <a:uFillTx/>
                <a:latin typeface="Tahoma"/>
              </a:rPr>
              <a:t> </a:t>
            </a:r>
            <a:r>
              <a:rPr kumimoji="0" lang="tr-TR" sz="2400" b="0" i="0" u="none" strike="noStrike" kern="0" cap="none" spc="0" normalizeH="0" baseline="0" noProof="0" dirty="0" err="1">
                <a:ln>
                  <a:noFill/>
                </a:ln>
                <a:solidFill>
                  <a:srgbClr val="C00000"/>
                </a:solidFill>
                <a:effectLst/>
                <a:uLnTx/>
                <a:uFillTx/>
                <a:latin typeface="Tahoma"/>
              </a:rPr>
              <a:t>page</a:t>
            </a:r>
            <a:r>
              <a:rPr kumimoji="0" lang="tr-TR" sz="2400" b="0" i="0" u="none" strike="noStrike" kern="0" cap="none" spc="0" normalizeH="0" baseline="0" noProof="0" dirty="0">
                <a:ln>
                  <a:noFill/>
                </a:ln>
                <a:solidFill>
                  <a:srgbClr val="C00000"/>
                </a:solidFill>
                <a:effectLst/>
                <a:uLnTx/>
                <a:uFillTx/>
                <a:latin typeface="Tahoma"/>
              </a:rPr>
              <a:t> </a:t>
            </a:r>
            <a:r>
              <a:rPr kumimoji="0" lang="en-US" sz="2400" b="0" i="0" u="none" strike="noStrike" kern="0" cap="none" spc="0" normalizeH="0" baseline="0" noProof="0" dirty="0">
                <a:ln>
                  <a:noFill/>
                </a:ln>
                <a:solidFill>
                  <a:srgbClr val="C00000"/>
                </a:solidFill>
                <a:effectLst/>
                <a:uLnTx/>
                <a:uFillTx/>
                <a:latin typeface="Tahoma"/>
              </a:rPr>
              <a:t> </a:t>
            </a:r>
            <a:r>
              <a:rPr kumimoji="0" lang="en-US" sz="2400" b="1" i="0" u="none" strike="noStrike" kern="0" cap="none" spc="0" normalizeH="0" baseline="0" noProof="0" dirty="0">
                <a:ln>
                  <a:noFill/>
                </a:ln>
                <a:solidFill>
                  <a:srgbClr val="C00000"/>
                </a:solidFill>
                <a:effectLst/>
                <a:uLnTx/>
                <a:uFillTx/>
                <a:latin typeface="Tahoma"/>
              </a:rPr>
              <a:t>- -</a:t>
            </a:r>
            <a:r>
              <a:rPr kumimoji="0" lang="en-US" sz="2400" b="0" i="0" u="none" strike="noStrike" kern="0" cap="none" spc="0" normalizeH="0" baseline="0" noProof="0" dirty="0">
                <a:ln>
                  <a:noFill/>
                </a:ln>
                <a:solidFill>
                  <a:srgbClr val="C00000"/>
                </a:solidFill>
                <a:effectLst/>
                <a:uLnTx/>
                <a:uFillTx/>
                <a:latin typeface="Tahoma"/>
              </a:rPr>
              <a:t> </a:t>
            </a:r>
            <a:r>
              <a:rPr kumimoji="0" lang="en-US" sz="2400" b="1" i="0" u="none" strike="noStrike" kern="0" cap="none" spc="0" normalizeH="0" baseline="0" noProof="0" dirty="0">
                <a:ln>
                  <a:noFill/>
                </a:ln>
                <a:solidFill>
                  <a:srgbClr val="C00000"/>
                </a:solidFill>
                <a:effectLst/>
                <a:uLnTx/>
                <a:uFillTx/>
                <a:latin typeface="Tahoma"/>
              </a:rPr>
              <a:t>&gt;</a:t>
            </a:r>
            <a:endParaRPr kumimoji="0" lang="en-US" sz="2400" b="0" i="0" u="none" strike="noStrike" kern="0" cap="none" spc="0" normalizeH="0" baseline="0" noProof="0" dirty="0">
              <a:ln>
                <a:noFill/>
              </a:ln>
              <a:solidFill>
                <a:srgbClr val="C00000"/>
              </a:solidFill>
              <a:effectLst/>
              <a:uLnTx/>
              <a:uFillTx/>
              <a:latin typeface="Tahoma"/>
            </a:endParaRPr>
          </a:p>
          <a:p>
            <a:pPr marL="457200" marR="0" lvl="1" indent="0" algn="l" defTabSz="914400" rtl="0" eaLnBrk="1" fontAlgn="base" latinLnBrk="0" hangingPunct="1">
              <a:lnSpc>
                <a:spcPct val="100000"/>
              </a:lnSpc>
              <a:spcBef>
                <a:spcPct val="20000"/>
              </a:spcBef>
              <a:spcAft>
                <a:spcPct val="0"/>
              </a:spcAft>
              <a:buClr>
                <a:srgbClr val="00FFFF"/>
              </a:buClr>
              <a:buSzTx/>
              <a:buNone/>
              <a:tabLst/>
              <a:defRPr/>
            </a:pPr>
            <a:r>
              <a:rPr kumimoji="0" lang="en-US" sz="2800" b="0" i="0" u="none" strike="noStrike" kern="0" cap="none" spc="0" normalizeH="0" baseline="0" noProof="0" dirty="0">
                <a:ln>
                  <a:noFill/>
                </a:ln>
                <a:effectLst/>
                <a:uLnTx/>
                <a:uFillTx/>
                <a:latin typeface="Tahoma"/>
              </a:rPr>
              <a:t>Brace yourself for a shocker…</a:t>
            </a:r>
          </a:p>
          <a:p>
            <a:pPr marL="1143000" marR="0" lvl="2" indent="-228600" algn="l" defTabSz="914400" rtl="0" eaLnBrk="1" fontAlgn="base" latinLnBrk="0" hangingPunct="1">
              <a:lnSpc>
                <a:spcPct val="100000"/>
              </a:lnSpc>
              <a:spcBef>
                <a:spcPct val="20000"/>
              </a:spcBef>
              <a:spcAft>
                <a:spcPct val="0"/>
              </a:spcAft>
              <a:buClr>
                <a:srgbClr val="6699FF"/>
              </a:buClr>
              <a:buSzTx/>
              <a:buFontTx/>
              <a:buChar char="•"/>
              <a:tabLst/>
              <a:defRPr/>
            </a:pPr>
            <a:r>
              <a:rPr kumimoji="0" lang="en-US" sz="2400" b="0" i="0" u="none" strike="noStrike" kern="0" cap="none" spc="0" normalizeH="0" baseline="0" noProof="0" dirty="0">
                <a:ln>
                  <a:noFill/>
                </a:ln>
                <a:effectLst/>
                <a:uLnTx/>
                <a:uFillTx/>
                <a:latin typeface="Tahoma"/>
              </a:rPr>
              <a:t>Don’t over-comment because of the download hit – comment only esoteric stuff.</a:t>
            </a:r>
          </a:p>
          <a:p>
            <a:pPr marL="457200" marR="0" lvl="1" indent="0" algn="l" defTabSz="914400" rtl="0" eaLnBrk="1" fontAlgn="base" latinLnBrk="0" hangingPunct="1">
              <a:lnSpc>
                <a:spcPct val="100000"/>
              </a:lnSpc>
              <a:spcBef>
                <a:spcPct val="20000"/>
              </a:spcBef>
              <a:spcAft>
                <a:spcPct val="0"/>
              </a:spcAft>
              <a:buClr>
                <a:srgbClr val="00FFFF"/>
              </a:buClr>
              <a:buSzTx/>
              <a:buNone/>
              <a:tabLst/>
              <a:defRPr/>
            </a:pPr>
            <a:r>
              <a:rPr kumimoji="0" lang="en-US" sz="2800" b="0" i="0" u="none" strike="noStrike" kern="0" cap="none" spc="0" normalizeH="0" baseline="0" noProof="0" dirty="0">
                <a:ln>
                  <a:noFill/>
                </a:ln>
                <a:effectLst/>
                <a:uLnTx/>
                <a:uFillTx/>
                <a:latin typeface="Tahoma"/>
              </a:rPr>
              <a:t>Do use blank lines liberally to separate chunks of code, and use indentation to show nesting (but careful with nesting and server-side includes).</a:t>
            </a:r>
          </a:p>
        </p:txBody>
      </p:sp>
    </p:spTree>
    <p:extLst>
      <p:ext uri="{BB962C8B-B14F-4D97-AF65-F5344CB8AC3E}">
        <p14:creationId xmlns:p14="http://schemas.microsoft.com/office/powerpoint/2010/main" val="22189373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164DF58C-2326-46E4-A1E2-7B14B2700114}"/>
              </a:ext>
            </a:extLst>
          </p:cNvPr>
          <p:cNvSpPr>
            <a:spLocks noGrp="1"/>
          </p:cNvSpPr>
          <p:nvPr>
            <p:ph type="dt" sz="half" idx="10"/>
          </p:nvPr>
        </p:nvSpPr>
        <p:spPr/>
        <p:txBody>
          <a:bodyPr/>
          <a:lstStyle/>
          <a:p>
            <a:pPr>
              <a:defRPr/>
            </a:pPr>
            <a:r>
              <a:rPr lang="en-US"/>
              <a:t>19.02.2026</a:t>
            </a:r>
          </a:p>
        </p:txBody>
      </p:sp>
      <p:sp>
        <p:nvSpPr>
          <p:cNvPr id="3" name="Slayt Numarası Yer Tutucusu 2">
            <a:extLst>
              <a:ext uri="{FF2B5EF4-FFF2-40B4-BE49-F238E27FC236}">
                <a16:creationId xmlns:a16="http://schemas.microsoft.com/office/drawing/2014/main" id="{C2FF79E2-0274-4E61-8E02-99CF41E3C9B6}"/>
              </a:ext>
            </a:extLst>
          </p:cNvPr>
          <p:cNvSpPr>
            <a:spLocks noGrp="1"/>
          </p:cNvSpPr>
          <p:nvPr>
            <p:ph type="sldNum" sz="quarter" idx="12"/>
          </p:nvPr>
        </p:nvSpPr>
        <p:spPr/>
        <p:txBody>
          <a:bodyPr/>
          <a:lstStyle/>
          <a:p>
            <a:pPr algn="l">
              <a:defRPr/>
            </a:pPr>
            <a:endParaRPr lang="en-US" sz="1400">
              <a:latin typeface="Times New Roman"/>
            </a:endParaRPr>
          </a:p>
          <a:p>
            <a:pPr>
              <a:defRPr/>
            </a:pPr>
            <a:fld id="{BF5C1183-B085-4070-A402-C03A3F977D3D}" type="slidenum">
              <a:rPr lang="en-US" smtClean="0"/>
              <a:pPr>
                <a:defRPr/>
              </a:pPr>
              <a:t>9</a:t>
            </a:fld>
            <a:endParaRPr lang="en-US" dirty="0"/>
          </a:p>
        </p:txBody>
      </p:sp>
      <p:sp>
        <p:nvSpPr>
          <p:cNvPr id="4" name="İçerik Yer Tutucusu 3">
            <a:extLst>
              <a:ext uri="{FF2B5EF4-FFF2-40B4-BE49-F238E27FC236}">
                <a16:creationId xmlns:a16="http://schemas.microsoft.com/office/drawing/2014/main" id="{0941B6ED-B946-46CE-A78E-7101FE699374}"/>
              </a:ext>
            </a:extLst>
          </p:cNvPr>
          <p:cNvSpPr>
            <a:spLocks noGrp="1"/>
          </p:cNvSpPr>
          <p:nvPr>
            <p:ph sz="quarter" idx="13"/>
          </p:nvPr>
        </p:nvSpPr>
        <p:spPr/>
        <p:txBody>
          <a:bodyPr/>
          <a:lstStyle/>
          <a:p>
            <a:r>
              <a:rPr lang="en-US" dirty="0"/>
              <a:t>▪ The &lt;!DOCTYPE&gt; declaration represents the document type, and helps </a:t>
            </a:r>
          </a:p>
          <a:p>
            <a:r>
              <a:rPr lang="en-US" dirty="0"/>
              <a:t>browsers to display web pages correctly.</a:t>
            </a:r>
          </a:p>
          <a:p>
            <a:r>
              <a:rPr lang="en-US" dirty="0"/>
              <a:t>▪ It must only appear once, at the top of the page before any HTML tags.</a:t>
            </a:r>
          </a:p>
          <a:p>
            <a:r>
              <a:rPr lang="en-US" dirty="0"/>
              <a:t>▪ The &lt;!DOCTYPE&gt; declaration is not case sensitive.</a:t>
            </a:r>
          </a:p>
          <a:p>
            <a:r>
              <a:rPr lang="en-US" dirty="0"/>
              <a:t>▪ The &lt;!DOCTYPE&gt; declaration for HTML5 is:</a:t>
            </a:r>
            <a:endParaRPr lang="tr-TR" dirty="0"/>
          </a:p>
          <a:p>
            <a:endParaRPr lang="tr-TR" dirty="0"/>
          </a:p>
          <a:p>
            <a:r>
              <a:rPr lang="en-US" dirty="0"/>
              <a:t>&lt;!DOCTYPE html&gt;</a:t>
            </a:r>
          </a:p>
        </p:txBody>
      </p:sp>
      <p:sp>
        <p:nvSpPr>
          <p:cNvPr id="5" name="Başlık 4">
            <a:extLst>
              <a:ext uri="{FF2B5EF4-FFF2-40B4-BE49-F238E27FC236}">
                <a16:creationId xmlns:a16="http://schemas.microsoft.com/office/drawing/2014/main" id="{504568F1-8E4A-48EC-9370-F2C8AD096CF1}"/>
              </a:ext>
            </a:extLst>
          </p:cNvPr>
          <p:cNvSpPr>
            <a:spLocks noGrp="1"/>
          </p:cNvSpPr>
          <p:nvPr>
            <p:ph type="title"/>
          </p:nvPr>
        </p:nvSpPr>
        <p:spPr/>
        <p:txBody>
          <a:bodyPr/>
          <a:lstStyle/>
          <a:p>
            <a:r>
              <a:rPr lang="en-US" dirty="0"/>
              <a:t>The &lt;!DOCTYPE&gt; Declaration</a:t>
            </a:r>
          </a:p>
        </p:txBody>
      </p:sp>
    </p:spTree>
    <p:extLst>
      <p:ext uri="{BB962C8B-B14F-4D97-AF65-F5344CB8AC3E}">
        <p14:creationId xmlns:p14="http://schemas.microsoft.com/office/powerpoint/2010/main" val="3984477329"/>
      </p:ext>
    </p:extLst>
  </p:cSld>
  <p:clrMapOvr>
    <a:masterClrMapping/>
  </p:clrMapOvr>
</p:sld>
</file>

<file path=ppt/theme/theme1.xml><?xml version="1.0" encoding="utf-8"?>
<a:theme xmlns:a="http://schemas.openxmlformats.org/drawingml/2006/main" name="Yakup3">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Yakup3" id="{A02E8AF7-290A-4268-94FF-28742CAD28A2}" vid="{C9DA747F-A663-441E-ACAA-C0F17ADB2EE3}"/>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2989</TotalTime>
  <Words>9964</Words>
  <Application>Microsoft Office PowerPoint</Application>
  <PresentationFormat>Ekran Gösterisi (4:3)</PresentationFormat>
  <Paragraphs>766</Paragraphs>
  <Slides>53</Slides>
  <Notes>53</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53</vt:i4>
      </vt:variant>
    </vt:vector>
  </HeadingPairs>
  <TitlesOfParts>
    <vt:vector size="62" baseType="lpstr">
      <vt:lpstr>Arial</vt:lpstr>
      <vt:lpstr>Arial Narrow</vt:lpstr>
      <vt:lpstr>Calibri</vt:lpstr>
      <vt:lpstr>Calibri Light</vt:lpstr>
      <vt:lpstr>Dubai</vt:lpstr>
      <vt:lpstr>Open Sans</vt:lpstr>
      <vt:lpstr>Tahoma</vt:lpstr>
      <vt:lpstr>Times New Roman</vt:lpstr>
      <vt:lpstr>Yakup3</vt:lpstr>
      <vt:lpstr>Applied Sciences Faculty   Management Information Systems </vt:lpstr>
      <vt:lpstr>PowerPoint Sunusu</vt:lpstr>
      <vt:lpstr>Learning Objectives</vt:lpstr>
      <vt:lpstr>What is HTML?</vt:lpstr>
      <vt:lpstr>Main Structure of an HTML Document</vt:lpstr>
      <vt:lpstr>Basic HTML Document</vt:lpstr>
      <vt:lpstr>HTML elements  &lt;   &gt;   ...   &lt;/   &gt; Tag Structur</vt:lpstr>
      <vt:lpstr>&lt;!--         --&gt;  Comments</vt:lpstr>
      <vt:lpstr>The &lt;!DOCTYPE&gt; Declaration</vt:lpstr>
      <vt:lpstr>HTML Versions</vt:lpstr>
      <vt:lpstr>&lt;html&gt;   ...   &lt;/html&gt;</vt:lpstr>
      <vt:lpstr>PowerPoint Sunusu</vt:lpstr>
      <vt:lpstr>&lt;head&gt; &lt;/head&gt; </vt:lpstr>
      <vt:lpstr>PowerPoint Sunusu</vt:lpstr>
      <vt:lpstr>PowerPoint Sunusu</vt:lpstr>
      <vt:lpstr>PowerPoint Sunusu</vt:lpstr>
      <vt:lpstr>PowerPoint Sunusu</vt:lpstr>
      <vt:lpstr>Metadata typically defines… </vt:lpstr>
      <vt:lpstr>metadata</vt:lpstr>
      <vt:lpstr>&lt;title&gt; Element</vt:lpstr>
      <vt:lpstr>&lt;style&gt; Element</vt:lpstr>
      <vt:lpstr>&lt;link&gt; Element</vt:lpstr>
      <vt:lpstr>&lt;meta&gt; Element</vt:lpstr>
      <vt:lpstr>Example of &lt;meta&gt; tags:</vt:lpstr>
      <vt:lpstr>Viewport Meta Tag: Setting The Viewport</vt:lpstr>
      <vt:lpstr>Viewport Meta Tag: Setting The Viewport</vt:lpstr>
      <vt:lpstr>&lt;body&gt; &lt;/body&gt; </vt:lpstr>
      <vt:lpstr>Headings &lt;h1&gt;        &lt;/h1&gt;   to &lt;h6&gt;        &lt;/h6&gt;</vt:lpstr>
      <vt:lpstr>HTML paragraphs  &lt;p&gt;    &lt;/p&gt;</vt:lpstr>
      <vt:lpstr>PowerPoint Sunusu</vt:lpstr>
      <vt:lpstr>Paragraph Tag</vt:lpstr>
      <vt:lpstr>Paragraph Tag</vt:lpstr>
      <vt:lpstr>Paragraph Tag</vt:lpstr>
      <vt:lpstr>Paragraph Tag</vt:lpstr>
      <vt:lpstr>Paragraph Tag</vt:lpstr>
      <vt:lpstr>Break Tag</vt:lpstr>
      <vt:lpstr>Break Tag</vt:lpstr>
      <vt:lpstr>PowerPoint Sunusu</vt:lpstr>
      <vt:lpstr>Horizontal Rule</vt:lpstr>
      <vt:lpstr>Center Tag</vt:lpstr>
      <vt:lpstr>Center Tag</vt:lpstr>
      <vt:lpstr>Center Tag</vt:lpstr>
      <vt:lpstr>Align Attribute</vt:lpstr>
      <vt:lpstr>Align Attribute</vt:lpstr>
      <vt:lpstr>Text Styles</vt:lpstr>
      <vt:lpstr>Text Styles</vt:lpstr>
      <vt:lpstr>Text Styles</vt:lpstr>
      <vt:lpstr>Text Styles</vt:lpstr>
      <vt:lpstr>Font Tag</vt:lpstr>
      <vt:lpstr>Font Tag</vt:lpstr>
      <vt:lpstr>Font Tag</vt:lpstr>
      <vt:lpstr>Font Tag</vt:lpstr>
      <vt:lpstr>Preformatted Text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Yakup Bakış</dc:creator>
  <cp:lastModifiedBy>yakup bakış</cp:lastModifiedBy>
  <cp:revision>203</cp:revision>
  <dcterms:created xsi:type="dcterms:W3CDTF">2015-03-27T20:41:42Z</dcterms:created>
  <dcterms:modified xsi:type="dcterms:W3CDTF">2026-03-04T07:52:19Z</dcterms:modified>
</cp:coreProperties>
</file>