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Week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01 / 30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30352" y="1051560"/>
            <a:ext cx="71323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22960" y="1417320"/>
            <a:ext cx="6309360" cy="141732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3100" b="1">
                <a:solidFill>
                  <a:srgbClr val="1E2B3C"/>
                </a:solidFill>
                <a:latin typeface="Arial"/>
              </a:rPr>
              <a:t>Applied JavaScript UI Patterns and Mini Projects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" y="2788920"/>
            <a:ext cx="6126480" cy="6400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0">
                <a:solidFill>
                  <a:srgbClr val="606F82"/>
                </a:solidFill>
                <a:latin typeface="Arial"/>
              </a:rPr>
              <a:t>A 3-hour UMI 202 lesson that turns basic JavaScript knowledge into reusable interface patterns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41248" y="3794760"/>
            <a:ext cx="4526280" cy="3657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ECF2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78408" y="3840480"/>
            <a:ext cx="411480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50" b="1">
                <a:solidFill>
                  <a:srgbClr val="245B9E"/>
                </a:solidFill>
                <a:latin typeface="Arial"/>
              </a:rPr>
              <a:t>Toggle, reveal, filter, and progress patterns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41248" y="4270248"/>
            <a:ext cx="4526280" cy="3657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ECF2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78408" y="4315968"/>
            <a:ext cx="411480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50" b="1">
                <a:solidFill>
                  <a:srgbClr val="245B9E"/>
                </a:solidFill>
                <a:latin typeface="Arial"/>
              </a:rPr>
              <a:t>Tabs, select previews, counters, and totals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41248" y="4745736"/>
            <a:ext cx="4526280" cy="3657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ECF2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78408" y="4791456"/>
            <a:ext cx="411480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50" b="1">
                <a:solidFill>
                  <a:srgbClr val="245B9E"/>
                </a:solidFill>
                <a:latin typeface="Arial"/>
              </a:rPr>
              <a:t>A final mini dashboard project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973568" y="1207008"/>
            <a:ext cx="3611880" cy="1874519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973568" y="1207008"/>
            <a:ext cx="36118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101584" y="1252728"/>
            <a:ext cx="33558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Students Get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10728" y="1591056"/>
            <a:ext cx="3337560" cy="1399031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move from single JavaScript statements to practical interface patterns that feel close to real web work.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973568" y="3337560"/>
            <a:ext cx="3611880" cy="1920240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973568" y="3337560"/>
            <a:ext cx="36118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101584" y="3383280"/>
            <a:ext cx="335584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Promise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10728" y="3721608"/>
            <a:ext cx="3337560" cy="144475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Every major idea is paired with a runnable guided-lab example, and every example uses the same code in the slide deck and the playground.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Filters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10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Live Search Logic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Filter logic turns input into visible choices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keyword = document.getElementById("searchInput").value.toLowerCase().trim();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topicCards = document.querySelectorAll(".topic-card");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topicCards.forEach(function (card)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const matches = card.textContent.toLowerCase().includes(keyword);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card.style.display = matches || keyword === "" ? "block" : "none";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});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reads the search box and hides cards that do not match the typed keyword.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toLowerCase() standardizes text, includes() checks a match, and forEach() loops through every card.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Type a keyword like css or form before pressing Run JavaScript.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Filters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11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Filtering Repeated Content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practical step from one element to many elements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Students often understand one card update before they understand list filtering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Filtering teaches repeated checks across multiple elements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Text can be standardized with toLowerCase() before comparison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includes() is an excellent beginner search pattern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Debug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If filtering fails, print the keyword and inspect the original card text carefully.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Classroom Extension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students to try an empty value, an exact keyword, and a keyword that matches nothing.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Progress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12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Range Input to Visual Output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Numbers can drive width and feedback at once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progressInput = document.getElementById("progressInput");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progressFill = document.getElementById("progressFill");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progressText = document.getElementById("progressText");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progressFill.style.width = progressInput.value + "%";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progressText.textContent = progressInput.value + "% ready";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reads the slider value, resizes the progress bar, and updates the percentage label.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reading input.value and sending that value into style.width and text output.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Move the slider before pressing Run JavaScript.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Progress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13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Visual Progress Patterns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numeric value often needs both a bar and a text label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Range inputs are easy for students to manipulate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 same value can update width, numbers, labels, and colors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This creates a clear bridge from form input to interface output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Prompt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students whether the page should trust one number once, or keep listening to changes continuously.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Follow-Up Idea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This pattern can later become a live event-driven progress bar.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Counters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14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Character Counter with Threshold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Count text and react to a threshold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bioInput = document.getElementById("bioInput");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counterText = document.getElementById("counterText");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counterBox = document.getElementById("counterBox");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totalCharacters = bioInput.value.length;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counterText.textContent = totalCharacters + " characters used";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if (totalCharacters &gt; 80)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counterBox.classList.add("warn");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} else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counterBox.classList.remove("warn");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counts the typed characters, writes the total, and adds a warning class when the text is too long.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.length measures text, and classList controls warning styling.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Type a longer message before pressing Run JavaScript.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Counters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15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Threshold-Based Feedback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page can react differently after a limit is crossed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Some interface behavior depends on quantity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Character counts, price limits, warning levels, and progress milestones all use threshold logic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 condition plus a class change is often enough to build the first version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Pair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Count first, then decide. Do not mix the two steps mentally.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Lens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useful counter explains the current state, not only the raw number.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Forms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16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Form Usability Toggle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JavaScript can improve form usability, not only validation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passwordInput = document.getElementById("passwordInput");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passwordState = document.getElementById("passwordState");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if (passwordInput.getAttribute("type") === "password")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passwordInput.setAttribute("type", "text");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passwordState.textContent = "Password is visible now.";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changes the password field type from password to text and updates the helper label.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getAttribute() checks the current field type, and setAttribute() changes it.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Run the code to turn the masked password into visible text.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Forms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17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Usability Patterns in Forms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Small JavaScript improvements can make forms easier to use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Show/hide password logic is a classic usability pattern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Many interface improvements are small but valuable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Attribute changes matter just as much as text changes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Big Lesson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JavaScript is not only for large animations or complex apps. It is also for small helpful improvements.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Extension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can later combine this with validation and feedback messages.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Navigation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18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Tabs and Active Classes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Tabs require one active state and several hidden states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selectedTab = document.querySelector('input[name="tabChoice"]:checked').value;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tabButtons = document.querySelectorAll(".tab-button");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tabPanels = document.querySelectorAll(".tab-panel");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tabButtons.forEach(function (button)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button.classList.toggle("is-active", button.dataset.tab === selectedTab);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});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tabPanels.forEach(function (panel)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panel.hidden = panel.dataset.panel !== selectedTab;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});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reads the selected tab choice, marks the matching tab as active, and hides the other panels.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querySelector() finds the selected input, querySelectorAll() loops through all tabs and panels, and classList manages the active state.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Pick a radio option before pressing Run JavaScript.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Navigation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19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Tab Interfaces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Tabs are a strong example of coordinated UI state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One choice should activate one tab button and one panel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 other panels should become inactive or hidden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This teaches students to think about groups of related elements, not only one element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Useful Pattern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Buttons and panels should share a predictable matching system such as data attributes.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Debug Tip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If the wrong panel shows, compare the selected value with the button and panel identifiers.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Week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02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Lesson Route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short applied path designed for a 3-hour session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Review how JavaScript reaches HTML through selectors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Build small state changes with classes and visibility rules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Read form values and use them to filter, count, and preview content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Combine loops, conditions, and UI updates in small calculators and dashboards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Finish with a mini project pattern students can extend on their own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Time Strategy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This lesson stays practical. We move quickly from one visible pattern to the next, but every pattern still includes code reading and interpretation.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Teacher Rhythm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Introduce the pattern, run the sample, inspect the JavaScript, then ask students to change one value or condition before moving on.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20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Select Menus and UI Preview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dropdown can drive an instant preview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themeSelect = document.getElementById("themeSelect");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previewBox = document.getElementById("previewBox");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previewTitle = document.getElementById("previewTitle");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themeMap =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ocean: "#0f766e",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sunrise: "#ea580c",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twilight: "#4338ca"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};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previewBox.style.background = themeMap[themeSelect.value];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previewTitle.textContent = "Selected theme: " + themeSelect.value;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reads the selected theme value, paints the preview box, and updates the heading line.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select.value chooses one option and style.background changes the live preview.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Choose a theme option before pressing Run JavaScript.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21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Previewing User Choices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small preview helps students understand why JavaScript reads form values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Dropdowns often control themes, categories, or view modes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 preview reinforces that one chosen value can affect color, text, and state together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Object maps are a clean way to translate values into styles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Coding Habit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Keep the map readable so students can see how one value becomes one output.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Benefit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Previews reduce guesswork and improve confidence before final submission.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22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Reading dataset Values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Custom HTML data can feed calculations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lessonBoxes = document.querySelectorAll(".lesson-check");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favoriteSummary = document.getElementById("favoriteSummary");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let selectedCount = 0;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let pointTotal = 0;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lessonBoxes.forEach(function (box)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if (box.checked)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  selectedCount += 1;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  pointTotal += Number(box.dataset.points);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});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favoriteSummary.textContent = `${selectedCount} lessons selected / ${pointTotal} points`;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counts checked lessons, adds their data-points values, and prints a summary line.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dataset reads custom HTML values, and forEach() combines them into one total.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Tick or untick the lesson boxes before pressing Run JavaScript.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23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Using dataset Values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HTML can carry tiny custom values for JavaScript to read later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data-* attributes help connect markup and logic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are ideal for points, prices, ids, categories, or levels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dataset keeps those values readable without hard-coding everything inside JavaScript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Main Value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see that HTML can store small machine-readable values, not only visible text.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Extension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This pattern grows naturally into carts, dashboards, and filtered interfaces.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Arrays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24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Arrays and Random Selection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list of possible outputs becomes one chosen result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quotes = [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"Clean HTML gives JavaScript a reliable structure.",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"Readable CSS makes interactive states easier to manage.",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"Small JavaScript steps are easier to debug than large guesses."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];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randomIndex = Math.floor(Math.random() * quotes.length);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document.getElementById("quoteBox").textContent = quotes[randomIndex];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chooses one random message from an array and prints it into the quote box.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Math.random() creates a decimal value, Math.floor() turns it into a usable array index.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Run the code several times after reloading the step and compare which quote appears.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Arrays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25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Arrays for Variation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Sometimes the interface should choose one item from several possibilities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Arrays are not only for long data tables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They are also useful for short pools of messages, images, prompts, or categories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Random selection creates visible variety with very little code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Advantage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This example is easy to run many times, so students can connect code repetition with changing output.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Caution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Explain the index logic carefully: arrays start at zero.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Calculations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26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Checkbox Total Calculator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Multiple selected inputs can produce one total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workshopBoxes = document.querySelectorAll(".workshop-box");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let totalPrice = 0;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workshopBoxes.forEach(function (box)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if (box.checked)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  totalPrice += Number(box.dataset.price);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});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document.getElementById("totalBox").textContent = `Total registration price: ${totalPrice} TL`;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loops through selected workshop checkboxes, adds their prices, and prints the final total.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checked state plus Number() conversion inside a repeated loop.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Change the selected workshops before pressing Run JavaScript.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Calculations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27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Totals from Several Inputs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Calculators are excellent practice for loops and number conversion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Several selected values must be added into one final result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Checkbox patterns help students reason about selected and unselected cases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Number conversion is essential when values begin as strings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Common Mistake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often forget to convert string values to numbers before adding them.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Assessment Value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This type of pattern appears frequently in beginner applied coding tasks.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Mini Project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28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Mini Project: Course Dashboard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Several form controls become one dashboard card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studentName = document.getElementById("studentName").value.trim();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selectedTrack = document.getElementById("trackSelect").value;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readiness = Number(document.getElementById("readinessInput").value);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dashboardName = document.getElementById("dashboardName");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dashboardTrack = document.getElementById("dashboardTrack");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dashboardState = document.getElementById("dashboardState");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dashboardName.textContent = studentName || "Unnamed student";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dashboardTrack.textContent = "Current track: " + selectedTrack;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dashboardState.textContent = readiness &gt;= 70 ? "Ready for the final project" : "Needs more guided practice";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dashboardState.className = readiness &gt;= 70 ? "state-pill state-good" : "state-pill state-warn";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reads several controls and renders a personalized dashboard summary with a colored status pill.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combining multiple selectors, conditions, and text output in one small project.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Change the student name, track, and readiness slider before pressing Run JavaScript.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Mini Project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29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Mini Dashboard Workflow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final small project is the best place to combine patterns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Read more than one input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Use one condition for state or readiness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Render several output lines into one panel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Keep the page understandable, not overloaded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Project Goal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should leave the lesson feeling that JavaScript can help them assemble a small useful interface, not only isolated demos.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Next Step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This pattern is a good bridge toward richer final assignments and guided student projects.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Week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03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Learning Outcomes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What students should be able to do by the end of the class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Toggle interface states with classes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Reveal and hide content with clear logic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Read typed input and selected options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Filter repeated content blocks with string checks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Build small counters, totals, and summaries from multiple values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Assemble one small UI dashboard from several controls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Practical Goal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successful student should be able to look at a simple interface need and say which JavaScript pattern can solve it.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Assessment Bridge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These patterns are ideal preparation for short coding questions, interpretation tasks, and small applied assignments.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Week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30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Summary and Exit Ticket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The class focused on practical interface behavior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JavaScript UI work often begins with selectors, input values, and one clear visible update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Reusable patterns include toggling, revealing, filtering, counting, totaling, and previewing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Small projects become easier when students think in patterns instead of isolated tricks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Exit Task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students to choose one pattern and explain how it could be used in their own course assignment or future project.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Confidence Check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If students can explain which pattern to choose for a given interface need, they are making real progress.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04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Why UI Patterns Matter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Students learn faster when code maps to recognizable interface jobs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Toggle a state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Reveal a hidden section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Filter a list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Calculate a total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Update a progress indicator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Build a small summary panel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These are not isolated tricks. They are reusable interaction patterns.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Key Idea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do not only need syntax. They need to recognize which kind of interface problem they are solving.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Classroom Lens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what the page should do first. The chosen JavaScript feature should follow from that purpose.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05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A Standard Workflow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Most small JavaScript UI tasks follow the same logic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Select one or more HTML elements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Read a value, state, or user choice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Decide what should happen next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Update the interface with text, classes, styles, or visibility changes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Check the visible result and refine the logic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Memory Formula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Select, read, decide, update. This is one of the most useful beginner formulas in JavaScript UI work.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Debug Advantage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When something breaks, students can test each stage separately instead of guessing blindly.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06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classList Toggle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visual state changes by class logic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themePanel = document.getElementById("themePanel");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modeLabel = document.getElementById("modeLabel");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themePanel.classList.toggle("is-dark");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modeLabel.textContent = themePanel.classList.contains("is-dark")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? "Dark mode active"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 : "Light mode active";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toggles the visual class on one panel and updates the label according to the active state.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classList.toggle() changes a class, and classList.contains() checks the current state.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Run the code, then change the class name or label text and test again.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07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State Toggling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One of the smallest but most reusable UI patterns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A class can turn a component into a different visual state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The page may need light/dark, open/closed, active/inactive, or success/warning views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classList keeps this logic readable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State labels help students verify what changed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Point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class name is often easier to maintain than many direct style assignments.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Habit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After toggling, always verify both the visible style and the state label.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08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Show and Hide Content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Revealing hidden help or answers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7406640" cy="477316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740664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715060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208" y="1783080"/>
            <a:ext cx="7187184" cy="4315968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answerBox = document.getElementById("faqAnswer");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const helperLine = document.getElementById("faqStatus");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 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answerBox.hidden = false;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00" b="0">
                <a:solidFill>
                  <a:srgbClr val="A02C2C"/>
                </a:solidFill>
                <a:latin typeface="Consolas"/>
              </a:rPr>
              <a:t>helperLine.textContent = "The answer is now visible.";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417320"/>
            <a:ext cx="3739896" cy="1627632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28431" y="1417320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56447" y="1463040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What This Example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65591" y="1801368"/>
            <a:ext cx="3465576" cy="11521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script reveals one hidden FAQ answer and changes the status line so the student can see that the interface state changed.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28431" y="3182112"/>
            <a:ext cx="3739896" cy="1755648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28431" y="3182112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56447" y="3227832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JavaScript Focus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65591" y="3566160"/>
            <a:ext cx="3465576" cy="1280160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Function / concept: hidden = false reveals content, and textContent updates a helper message.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028431" y="5084064"/>
            <a:ext cx="3739896" cy="109728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028431" y="5084064"/>
            <a:ext cx="3739896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56447" y="5129784"/>
            <a:ext cx="3483864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65591" y="5468112"/>
            <a:ext cx="3465576" cy="62179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Run the code, then change the answer text or button label inside the script.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09 / 30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Reveal Patterns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Hidden sections are common in help panels, accordions, and messages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Sometimes the page should not show everything at once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JavaScript can reveal the next piece only when needed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Clear status lines improve understanding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- hidden is simple and strong for early lessons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Best Use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FAQ answers, help tips, alerts, or next-step guidance.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anchor="t" lIns="109728" tIns="73152" rIns="109728" bIns="73152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Reminder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anchor="t" lIns="18288" tIns="18288" rIns="18288" bIns="18288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Revealed content should feel intentional, not surprising or chaotic.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