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65"/>
  </p:notesMasterIdLst>
  <p:sldIdLst>
    <p:sldId id="960" r:id="rId2"/>
    <p:sldId id="1076" r:id="rId3"/>
    <p:sldId id="1077" r:id="rId4"/>
    <p:sldId id="1078" r:id="rId5"/>
    <p:sldId id="1081" r:id="rId6"/>
    <p:sldId id="1213" r:id="rId7"/>
    <p:sldId id="1082" r:id="rId8"/>
    <p:sldId id="1083" r:id="rId9"/>
    <p:sldId id="1084" r:id="rId10"/>
    <p:sldId id="1085" r:id="rId11"/>
    <p:sldId id="1086" r:id="rId12"/>
    <p:sldId id="1087" r:id="rId13"/>
    <p:sldId id="1088" r:id="rId14"/>
    <p:sldId id="1089" r:id="rId15"/>
    <p:sldId id="1090" r:id="rId16"/>
    <p:sldId id="1091" r:id="rId17"/>
    <p:sldId id="1093" r:id="rId18"/>
    <p:sldId id="1092" r:id="rId19"/>
    <p:sldId id="1095" r:id="rId20"/>
    <p:sldId id="1096" r:id="rId21"/>
    <p:sldId id="1098" r:id="rId22"/>
    <p:sldId id="1214" r:id="rId23"/>
    <p:sldId id="1097" r:id="rId24"/>
    <p:sldId id="1104" r:id="rId25"/>
    <p:sldId id="1099" r:id="rId26"/>
    <p:sldId id="1100" r:id="rId27"/>
    <p:sldId id="1102" r:id="rId28"/>
    <p:sldId id="1101" r:id="rId29"/>
    <p:sldId id="1103" r:id="rId30"/>
    <p:sldId id="1105" r:id="rId31"/>
    <p:sldId id="1107" r:id="rId32"/>
    <p:sldId id="1108" r:id="rId33"/>
    <p:sldId id="1109" r:id="rId34"/>
    <p:sldId id="1218" r:id="rId35"/>
    <p:sldId id="1216" r:id="rId36"/>
    <p:sldId id="1110" r:id="rId37"/>
    <p:sldId id="1219" r:id="rId38"/>
    <p:sldId id="1111" r:id="rId39"/>
    <p:sldId id="1112" r:id="rId40"/>
    <p:sldId id="1113" r:id="rId41"/>
    <p:sldId id="1114" r:id="rId42"/>
    <p:sldId id="1115" r:id="rId43"/>
    <p:sldId id="1116" r:id="rId44"/>
    <p:sldId id="1117" r:id="rId45"/>
    <p:sldId id="1118" r:id="rId46"/>
    <p:sldId id="1194" r:id="rId47"/>
    <p:sldId id="1119" r:id="rId48"/>
    <p:sldId id="1192" r:id="rId49"/>
    <p:sldId id="1220" r:id="rId50"/>
    <p:sldId id="1120" r:id="rId51"/>
    <p:sldId id="1121" r:id="rId52"/>
    <p:sldId id="1221" r:id="rId53"/>
    <p:sldId id="1122" r:id="rId54"/>
    <p:sldId id="1123" r:id="rId55"/>
    <p:sldId id="1125" r:id="rId56"/>
    <p:sldId id="1223" r:id="rId57"/>
    <p:sldId id="1224" r:id="rId58"/>
    <p:sldId id="1127" r:id="rId59"/>
    <p:sldId id="1222" r:id="rId60"/>
    <p:sldId id="1038" r:id="rId61"/>
    <p:sldId id="1079" r:id="rId62"/>
    <p:sldId id="1080" r:id="rId63"/>
    <p:sldId id="1094"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1348"/>
    <p:restoredTop sz="62941"/>
  </p:normalViewPr>
  <p:slideViewPr>
    <p:cSldViewPr snapToGrid="0" snapToObjects="1">
      <p:cViewPr varScale="1">
        <p:scale>
          <a:sx n="45" d="100"/>
          <a:sy n="45" d="100"/>
        </p:scale>
        <p:origin x="773" y="4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3/30/2026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middleboxes (and Internet arch), Net neutrality, buffering …</a:t>
            </a:r>
          </a:p>
          <a:p>
            <a:pPr marL="171450" indent="-171450">
              <a:buFont typeface="Arial" panose="020B0604020202020204" pitchFamily="34" charset="0"/>
              <a:buChar char="•"/>
            </a:pPr>
            <a:r>
              <a:rPr lang="en-US" dirty="0"/>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291036230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24</a:t>
            </a:fld>
            <a:endParaRPr lang="en-US"/>
          </a:p>
        </p:txBody>
      </p:sp>
    </p:spTree>
    <p:extLst>
      <p:ext uri="{BB962C8B-B14F-4D97-AF65-F5344CB8AC3E}">
        <p14:creationId xmlns:p14="http://schemas.microsoft.com/office/powerpoint/2010/main" val="257439433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38</a:t>
            </a:fld>
            <a:endParaRPr lang="en-US"/>
          </a:p>
        </p:txBody>
      </p:sp>
    </p:spTree>
    <p:extLst>
      <p:ext uri="{BB962C8B-B14F-4D97-AF65-F5344CB8AC3E}">
        <p14:creationId xmlns:p14="http://schemas.microsoft.com/office/powerpoint/2010/main" val="224179991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49</a:t>
            </a:fld>
            <a:endParaRPr lang="en-US"/>
          </a:p>
        </p:txBody>
      </p:sp>
    </p:spTree>
    <p:extLst>
      <p:ext uri="{BB962C8B-B14F-4D97-AF65-F5344CB8AC3E}">
        <p14:creationId xmlns:p14="http://schemas.microsoft.com/office/powerpoint/2010/main" val="15697796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60</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61</a:t>
            </a:fld>
            <a:endParaRPr lang="en-US"/>
          </a:p>
        </p:txBody>
      </p:sp>
    </p:spTree>
    <p:extLst>
      <p:ext uri="{BB962C8B-B14F-4D97-AF65-F5344CB8AC3E}">
        <p14:creationId xmlns:p14="http://schemas.microsoft.com/office/powerpoint/2010/main" val="8152441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p14:creationId xmlns:p14="http://schemas.microsoft.com/office/powerpoint/2010/main" val="297177882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p14:creationId xmlns:p14="http://schemas.microsoft.com/office/powerpoint/2010/main" val="38708381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4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image" Target="../media/image22.png"/><Relationship Id="rId18" Type="http://schemas.openxmlformats.org/officeDocument/2006/relationships/image" Target="../media/image27.png"/><Relationship Id="rId3" Type="http://schemas.openxmlformats.org/officeDocument/2006/relationships/image" Target="../media/image16.png"/><Relationship Id="rId21" Type="http://schemas.openxmlformats.org/officeDocument/2006/relationships/image" Target="../media/image30.png"/><Relationship Id="rId7" Type="http://schemas.openxmlformats.org/officeDocument/2006/relationships/image" Target="../media/image7.png"/><Relationship Id="rId12" Type="http://schemas.openxmlformats.org/officeDocument/2006/relationships/image" Target="../media/image21.png"/><Relationship Id="rId17" Type="http://schemas.openxmlformats.org/officeDocument/2006/relationships/image" Target="../media/image26.png"/><Relationship Id="rId2" Type="http://schemas.openxmlformats.org/officeDocument/2006/relationships/image" Target="../media/image15.png"/><Relationship Id="rId16" Type="http://schemas.openxmlformats.org/officeDocument/2006/relationships/image" Target="../media/image25.png"/><Relationship Id="rId20" Type="http://schemas.openxmlformats.org/officeDocument/2006/relationships/image" Target="../media/image29.png"/><Relationship Id="rId1" Type="http://schemas.openxmlformats.org/officeDocument/2006/relationships/slideLayout" Target="../slideLayouts/slideLayout4.xml"/><Relationship Id="rId6" Type="http://schemas.openxmlformats.org/officeDocument/2006/relationships/image" Target="../media/image6.png"/><Relationship Id="rId11" Type="http://schemas.openxmlformats.org/officeDocument/2006/relationships/image" Target="../media/image20.png"/><Relationship Id="rId5" Type="http://schemas.openxmlformats.org/officeDocument/2006/relationships/image" Target="../media/image5.png"/><Relationship Id="rId15" Type="http://schemas.openxmlformats.org/officeDocument/2006/relationships/image" Target="../media/image24.png"/><Relationship Id="rId10" Type="http://schemas.openxmlformats.org/officeDocument/2006/relationships/image" Target="../media/image19.png"/><Relationship Id="rId19" Type="http://schemas.openxmlformats.org/officeDocument/2006/relationships/image" Target="../media/image28.png"/><Relationship Id="rId4" Type="http://schemas.openxmlformats.org/officeDocument/2006/relationships/image" Target="../media/image4.png"/><Relationship Id="rId9" Type="http://schemas.openxmlformats.org/officeDocument/2006/relationships/image" Target="../media/image18.png"/><Relationship Id="rId14" Type="http://schemas.openxmlformats.org/officeDocument/2006/relationships/image" Target="../media/image23.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5.png"/><Relationship Id="rId7" Type="http://schemas.openxmlformats.org/officeDocument/2006/relationships/image" Target="../media/image4.png"/><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18.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0.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image" Target="../media/image23.png"/><Relationship Id="rId3" Type="http://schemas.openxmlformats.org/officeDocument/2006/relationships/image" Target="../media/image31.png"/><Relationship Id="rId7" Type="http://schemas.openxmlformats.org/officeDocument/2006/relationships/image" Target="../media/image26.png"/><Relationship Id="rId12" Type="http://schemas.openxmlformats.org/officeDocument/2006/relationships/image" Target="../media/image29.png"/><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image" Target="../media/image25.png"/><Relationship Id="rId11" Type="http://schemas.openxmlformats.org/officeDocument/2006/relationships/image" Target="../media/image28.png"/><Relationship Id="rId5" Type="http://schemas.openxmlformats.org/officeDocument/2006/relationships/image" Target="../media/image33.png"/><Relationship Id="rId10" Type="http://schemas.openxmlformats.org/officeDocument/2006/relationships/image" Target="../media/image34.png"/><Relationship Id="rId4" Type="http://schemas.openxmlformats.org/officeDocument/2006/relationships/image" Target="../media/image32.png"/><Relationship Id="rId9" Type="http://schemas.openxmlformats.org/officeDocument/2006/relationships/image" Target="../media/image24.pn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1"/>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09290" y="5558526"/>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lnSpc>
                <a:spcPct val="100000"/>
              </a:lnSpc>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a:t>
            </a:r>
            <a:r>
              <a:rPr kumimoji="0" lang="en-US" altLang="en-US" sz="2800" b="0" i="1" u="none" strike="noStrike" kern="1200" cap="none" spc="0" normalizeH="0" baseline="0" noProof="0" dirty="0" err="1">
                <a:ln>
                  <a:noFill/>
                </a:ln>
                <a:solidFill>
                  <a:srgbClr val="0013A3"/>
                </a:solidFill>
                <a:effectLst/>
                <a:uLnTx/>
                <a:uFillTx/>
                <a:latin typeface="Calibri" panose="020F0502020204030204"/>
                <a:ea typeface="ＭＳ Ｐゴシック" panose="020B0600070205080204" pitchFamily="34" charset="-128"/>
                <a:cs typeface="+mn-cs"/>
              </a:rPr>
              <a:t>eneralized</a:t>
            </a: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dest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match+action</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=10.1.2.3,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=1.2.*.*,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 *.*.*.*,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ssh</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err="1">
                <a:solidFill>
                  <a:srgbClr val="C00000"/>
                </a:solidFill>
                <a:latin typeface="Calibri" panose="020F0502020204030204" pitchFamily="34" charset="0"/>
              </a:rPr>
              <a:t>match+action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Src</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Dst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a:t>Middleboxes everywhere!</a:t>
            </a:r>
            <a:endParaRPr lang="en-US" dirty="0"/>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whitebox</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match+action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61</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62</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63</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12512</TotalTime>
  <Words>6121</Words>
  <Application>Microsoft Office PowerPoint</Application>
  <PresentationFormat>Geniş ekran</PresentationFormat>
  <Paragraphs>1664</Paragraphs>
  <Slides>63</Slides>
  <Notes>61</Notes>
  <HiddenSlides>0</HiddenSlides>
  <MMClips>0</MMClips>
  <ScaleCrop>false</ScaleCrop>
  <HeadingPairs>
    <vt:vector size="6" baseType="variant">
      <vt:variant>
        <vt:lpstr>Kullanılan Yazı Tipleri</vt:lpstr>
      </vt:variant>
      <vt:variant>
        <vt:i4>8</vt:i4>
      </vt:variant>
      <vt:variant>
        <vt:lpstr>Tema</vt:lpstr>
      </vt:variant>
      <vt:variant>
        <vt:i4>1</vt:i4>
      </vt:variant>
      <vt:variant>
        <vt:lpstr>Slayt Başlıkları</vt:lpstr>
      </vt:variant>
      <vt:variant>
        <vt:i4>63</vt:i4>
      </vt:variant>
    </vt:vector>
  </HeadingPairs>
  <TitlesOfParts>
    <vt:vector size="72" baseType="lpstr">
      <vt:lpstr>Arial</vt:lpstr>
      <vt:lpstr>Calibri</vt:lpstr>
      <vt:lpstr>Calibri Light</vt:lpstr>
      <vt:lpstr>Comic Sans MS</vt:lpstr>
      <vt:lpstr>Gill Sans MT</vt:lpstr>
      <vt:lpstr>Tahoma</vt:lpstr>
      <vt:lpstr>Times New Roman</vt:lpstr>
      <vt:lpstr>Wingdings</vt:lpstr>
      <vt:lpstr>Office Theme</vt:lpstr>
      <vt:lpstr>PowerPoint Sunusu</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yakup bakış</cp:lastModifiedBy>
  <cp:revision>525</cp:revision>
  <dcterms:created xsi:type="dcterms:W3CDTF">2020-01-18T07:24:59Z</dcterms:created>
  <dcterms:modified xsi:type="dcterms:W3CDTF">2026-03-29T22:42:59Z</dcterms:modified>
</cp:coreProperties>
</file>