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910" r:id="rId1"/>
  </p:sldMasterIdLst>
  <p:notesMasterIdLst>
    <p:notesMasterId r:id="rId35"/>
  </p:notesMasterIdLst>
  <p:handoutMasterIdLst>
    <p:handoutMasterId r:id="rId36"/>
  </p:handoutMasterIdLst>
  <p:sldIdLst>
    <p:sldId id="423" r:id="rId2"/>
    <p:sldId id="435" r:id="rId3"/>
    <p:sldId id="956" r:id="rId4"/>
    <p:sldId id="430" r:id="rId5"/>
    <p:sldId id="957" r:id="rId6"/>
    <p:sldId id="434" r:id="rId7"/>
    <p:sldId id="959" r:id="rId8"/>
    <p:sldId id="486" r:id="rId9"/>
    <p:sldId id="961" r:id="rId10"/>
    <p:sldId id="962" r:id="rId11"/>
    <p:sldId id="963" r:id="rId12"/>
    <p:sldId id="965" r:id="rId13"/>
    <p:sldId id="966" r:id="rId14"/>
    <p:sldId id="967" r:id="rId15"/>
    <p:sldId id="969" r:id="rId16"/>
    <p:sldId id="970" r:id="rId17"/>
    <p:sldId id="974" r:id="rId18"/>
    <p:sldId id="973" r:id="rId19"/>
    <p:sldId id="981" r:id="rId20"/>
    <p:sldId id="976" r:id="rId21"/>
    <p:sldId id="975" r:id="rId22"/>
    <p:sldId id="977" r:id="rId23"/>
    <p:sldId id="978" r:id="rId24"/>
    <p:sldId id="979" r:id="rId25"/>
    <p:sldId id="980" r:id="rId26"/>
    <p:sldId id="982" r:id="rId27"/>
    <p:sldId id="983" r:id="rId28"/>
    <p:sldId id="984" r:id="rId29"/>
    <p:sldId id="985" r:id="rId30"/>
    <p:sldId id="986" r:id="rId31"/>
    <p:sldId id="987" r:id="rId32"/>
    <p:sldId id="988" r:id="rId33"/>
    <p:sldId id="989" r:id="rId34"/>
  </p:sldIdLst>
  <p:sldSz cx="9144000" cy="6858000" type="screen4x3"/>
  <p:notesSz cx="6858000" cy="91440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99"/>
    <a:srgbClr val="1B327E"/>
    <a:srgbClr val="0033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Orta Stil 2 - Vurgu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4529" autoAdjust="0"/>
    <p:restoredTop sz="51527" autoAdjust="0"/>
  </p:normalViewPr>
  <p:slideViewPr>
    <p:cSldViewPr>
      <p:cViewPr varScale="1">
        <p:scale>
          <a:sx n="30" d="100"/>
          <a:sy n="30" d="100"/>
        </p:scale>
        <p:origin x="1901" y="29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notesViewPr>
    <p:cSldViewPr>
      <p:cViewPr varScale="1">
        <p:scale>
          <a:sx n="47" d="100"/>
          <a:sy n="47" d="100"/>
        </p:scale>
        <p:origin x="2707" y="53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heme" Target="theme/theme1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handoutMaster" Target="handoutMasters/handout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765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94633A84-D730-4DB1-B585-7559B92CE5D8}" type="datetimeFigureOut">
              <a:rPr lang="en-US"/>
              <a:pPr>
                <a:defRPr/>
              </a:pPr>
              <a:t>2/28/2026</a:t>
            </a:fld>
            <a:endParaRPr lang="en-US"/>
          </a:p>
        </p:txBody>
      </p:sp>
      <p:sp>
        <p:nvSpPr>
          <p:cNvPr id="2765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765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1C669EC8-97E7-4C24-A864-1853E75085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898575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325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530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5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325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325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fld id="{82C5A2EE-74B4-4329-B2EC-6DFE0575ED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245560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Last week, we talked about how the Internet works in general.</a:t>
            </a:r>
          </a:p>
          <a:p>
            <a:r>
              <a:rPr lang="en-US" dirty="0"/>
              <a:t>Today, we move one layer higher.</a:t>
            </a:r>
            <a:br>
              <a:rPr lang="en-US" dirty="0"/>
            </a:br>
            <a:r>
              <a:rPr lang="en-US" dirty="0"/>
              <a:t>We will begin to understand the </a:t>
            </a:r>
            <a:r>
              <a:rPr lang="en-US" b="1" dirty="0"/>
              <a:t>Application Layer</a:t>
            </a:r>
            <a:r>
              <a:rPr lang="en-US" dirty="0"/>
              <a:t>,</a:t>
            </a:r>
            <a:br>
              <a:rPr lang="en-US" dirty="0"/>
            </a:br>
            <a:r>
              <a:rPr lang="en-US" dirty="0"/>
              <a:t>which is the layer closest to the user.</a:t>
            </a:r>
            <a:endParaRPr lang="tr-TR" dirty="0"/>
          </a:p>
          <a:p>
            <a:r>
              <a:rPr lang="en-US" dirty="0"/>
              <a:t>When you open a website, send an email, or use Instagram, you are using the Application Layer.</a:t>
            </a:r>
          </a:p>
          <a:p>
            <a:r>
              <a:rPr lang="en-US" dirty="0"/>
              <a:t>This is the part of networking that you actually see and use every day.</a:t>
            </a:r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82C5A2EE-74B4-4329-B2EC-6DFE0575EDC9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682904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In the previous slide, we defined the Internet as a service platform.</a:t>
            </a:r>
            <a:br>
              <a:rPr lang="en-US" dirty="0"/>
            </a:br>
            <a:r>
              <a:rPr lang="en-US" dirty="0"/>
              <a:t>We said that applications use a socket interface to communicate.</a:t>
            </a:r>
          </a:p>
          <a:p>
            <a:r>
              <a:rPr lang="en-US" dirty="0"/>
              <a:t>But here is the key question:</a:t>
            </a:r>
            <a:br>
              <a:rPr lang="en-US" dirty="0"/>
            </a:br>
            <a:r>
              <a:rPr lang="en-US" dirty="0"/>
              <a:t>How does the Internet know what to do with the data sent through a socket?</a:t>
            </a:r>
          </a:p>
          <a:p>
            <a:r>
              <a:rPr lang="en-US" dirty="0"/>
              <a:t>The answer is: </a:t>
            </a:r>
            <a:r>
              <a:rPr lang="en-US" b="1" dirty="0"/>
              <a:t>Protocols.</a:t>
            </a:r>
            <a:endParaRPr lang="en-US" dirty="0"/>
          </a:p>
          <a:p>
            <a:r>
              <a:rPr lang="en-US" dirty="0"/>
              <a:t>A protocol defines the rules of communication between network entities.</a:t>
            </a:r>
            <a:br>
              <a:rPr lang="en-US" dirty="0"/>
            </a:br>
            <a:r>
              <a:rPr lang="en-US" dirty="0"/>
              <a:t>It defines the format of messages.</a:t>
            </a:r>
            <a:br>
              <a:rPr lang="en-US" dirty="0"/>
            </a:br>
            <a:r>
              <a:rPr lang="en-US" dirty="0"/>
              <a:t>It defines the order of messages.</a:t>
            </a:r>
            <a:br>
              <a:rPr lang="en-US" dirty="0"/>
            </a:br>
            <a:r>
              <a:rPr lang="en-US" dirty="0"/>
              <a:t>And it defines what actions are taken when a message is sent or received.</a:t>
            </a:r>
          </a:p>
          <a:p>
            <a:r>
              <a:rPr lang="en-US" dirty="0"/>
              <a:t>In other words, protocols tell devices how to talk to each other.</a:t>
            </a:r>
          </a:p>
          <a:p>
            <a:r>
              <a:rPr lang="en-US" dirty="0"/>
              <a:t>Without protocols, communication would be chaos.</a:t>
            </a:r>
            <a:br>
              <a:rPr lang="en-US" dirty="0"/>
            </a:br>
            <a:r>
              <a:rPr lang="en-US" dirty="0"/>
              <a:t>Devices would send data in different formats, in random order, without understanding each other.</a:t>
            </a:r>
          </a:p>
          <a:p>
            <a:r>
              <a:rPr lang="en-US" dirty="0"/>
              <a:t>Just like humans follow social rules when speaking, computers follow protocols when communicating.</a:t>
            </a:r>
          </a:p>
          <a:p>
            <a:r>
              <a:rPr lang="en-US" dirty="0"/>
              <a:t>For example:</a:t>
            </a:r>
            <a:br>
              <a:rPr lang="en-US" dirty="0"/>
            </a:br>
            <a:r>
              <a:rPr lang="en-US" dirty="0"/>
              <a:t>When you say “What’s the time?”,</a:t>
            </a:r>
            <a:br>
              <a:rPr lang="en-US" dirty="0"/>
            </a:br>
            <a:r>
              <a:rPr lang="en-US" dirty="0"/>
              <a:t>there is an expected reply.</a:t>
            </a:r>
          </a:p>
          <a:p>
            <a:r>
              <a:rPr lang="en-US" dirty="0"/>
              <a:t>Similarly, in networking, when a client sends a request,</a:t>
            </a:r>
            <a:br>
              <a:rPr lang="en-US" dirty="0"/>
            </a:br>
            <a:r>
              <a:rPr lang="en-US" dirty="0"/>
              <a:t>the server must send a response in a specific format. The Internet works because millions of devices agree to follow the same protocols.</a:t>
            </a:r>
          </a:p>
          <a:p>
            <a:r>
              <a:rPr lang="en-US" dirty="0"/>
              <a:t>This is how applications, sockets, and the Internet infrastructure work together.</a:t>
            </a:r>
            <a:br>
              <a:rPr lang="en-US" dirty="0"/>
            </a:br>
            <a:r>
              <a:rPr lang="en-US" dirty="0"/>
              <a:t>Applications request services.</a:t>
            </a:r>
            <a:br>
              <a:rPr lang="en-US" dirty="0"/>
            </a:br>
            <a:r>
              <a:rPr lang="en-US" dirty="0"/>
              <a:t>Sockets provide the interface.</a:t>
            </a:r>
            <a:br>
              <a:rPr lang="en-US" dirty="0"/>
            </a:br>
            <a:r>
              <a:rPr lang="en-US" dirty="0"/>
              <a:t>Protocols define the communication rules.</a:t>
            </a:r>
          </a:p>
          <a:p>
            <a:r>
              <a:rPr lang="en-US" dirty="0"/>
              <a:t>And this is what makes the global Internet possible.</a:t>
            </a:r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82C5A2EE-74B4-4329-B2EC-6DFE0575EDC9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81497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Think about a human conversation.</a:t>
            </a:r>
            <a:br>
              <a:rPr lang="en-US" dirty="0"/>
            </a:br>
            <a:r>
              <a:rPr lang="en-US" dirty="0"/>
              <a:t>First, we say “Hi.”</a:t>
            </a:r>
            <a:br>
              <a:rPr lang="en-US" dirty="0"/>
            </a:br>
            <a:r>
              <a:rPr lang="en-US" dirty="0"/>
              <a:t>Then the other person replies.</a:t>
            </a:r>
            <a:br>
              <a:rPr lang="en-US" dirty="0"/>
            </a:br>
            <a:r>
              <a:rPr lang="en-US" dirty="0"/>
              <a:t>Then we ask a question.</a:t>
            </a:r>
            <a:br>
              <a:rPr lang="en-US" dirty="0"/>
            </a:br>
            <a:r>
              <a:rPr lang="en-US" dirty="0"/>
              <a:t>This is a protocol.</a:t>
            </a:r>
            <a:br>
              <a:rPr lang="en-US" dirty="0"/>
            </a:br>
            <a:r>
              <a:rPr lang="en-US" dirty="0"/>
              <a:t>Computers do the same thing.</a:t>
            </a:r>
            <a:br>
              <a:rPr lang="en-US" dirty="0"/>
            </a:br>
            <a:r>
              <a:rPr lang="en-US" dirty="0"/>
              <a:t>For example, a browser sends a TCP connection request.</a:t>
            </a:r>
            <a:br>
              <a:rPr lang="en-US" dirty="0"/>
            </a:br>
            <a:r>
              <a:rPr lang="en-US" dirty="0"/>
              <a:t>The server replies.</a:t>
            </a:r>
            <a:br>
              <a:rPr lang="en-US" dirty="0"/>
            </a:br>
            <a:r>
              <a:rPr lang="en-US" dirty="0"/>
              <a:t>Then the browser sends a GET request.</a:t>
            </a:r>
            <a:endParaRPr lang="tr-TR" dirty="0"/>
          </a:p>
          <a:p>
            <a:r>
              <a:rPr lang="en-US" dirty="0"/>
              <a:t>Explain important points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/>
              <a:t>distributed</a:t>
            </a:r>
            <a:r>
              <a:rPr lang="en-US" dirty="0"/>
              <a:t> entities, exchanging messages (governed by protocols)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Time going down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go over definition of protocol (showing format, order of messages sent and received, and actions taken)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We’ll see these kinds of diagrams a lot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702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Now we move to a closer look at the Internet structure.</a:t>
            </a:r>
            <a:br>
              <a:rPr lang="en-US" dirty="0"/>
            </a:br>
            <a:r>
              <a:rPr lang="en-US" dirty="0"/>
              <a:t>We start with something called the </a:t>
            </a:r>
            <a:r>
              <a:rPr lang="en-US" i="1" dirty="0"/>
              <a:t>network edge</a:t>
            </a:r>
            <a:r>
              <a:rPr lang="en-US" dirty="0"/>
              <a:t>.</a:t>
            </a:r>
          </a:p>
          <a:p>
            <a:r>
              <a:rPr lang="en-US" dirty="0"/>
              <a:t>The network edge contains the </a:t>
            </a:r>
            <a:r>
              <a:rPr lang="en-US" i="1" dirty="0"/>
              <a:t>hosts</a:t>
            </a:r>
            <a:r>
              <a:rPr lang="en-US" dirty="0"/>
              <a:t>.</a:t>
            </a:r>
            <a:br>
              <a:rPr lang="en-US" dirty="0"/>
            </a:br>
            <a:r>
              <a:rPr lang="en-US" dirty="0"/>
              <a:t>In Internet terminology, hosts are also called end systems.</a:t>
            </a:r>
          </a:p>
          <a:p>
            <a:r>
              <a:rPr lang="en-US" dirty="0"/>
              <a:t>Hosts can be: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Clients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Servers</a:t>
            </a:r>
          </a:p>
          <a:p>
            <a:r>
              <a:rPr lang="en-US" dirty="0"/>
              <a:t>Clients request data.</a:t>
            </a:r>
            <a:br>
              <a:rPr lang="en-US" dirty="0"/>
            </a:br>
            <a:r>
              <a:rPr lang="en-US" dirty="0"/>
              <a:t>Servers provide data.</a:t>
            </a:r>
          </a:p>
          <a:p>
            <a:r>
              <a:rPr lang="en-US" dirty="0"/>
              <a:t>For example, when you open a website, your computer is the client.</a:t>
            </a:r>
            <a:br>
              <a:rPr lang="en-US" dirty="0"/>
            </a:br>
            <a:r>
              <a:rPr lang="en-US" dirty="0"/>
              <a:t>The web server in a data center is the server.</a:t>
            </a:r>
          </a:p>
          <a:p>
            <a:r>
              <a:rPr lang="en-US" dirty="0"/>
              <a:t>Today, many servers are located in large data centers around the world.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077503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Now, how do these hosts connect to the Internet?</a:t>
            </a:r>
          </a:p>
          <a:p>
            <a:r>
              <a:rPr lang="en-US" dirty="0"/>
              <a:t>They use something called an </a:t>
            </a:r>
            <a:r>
              <a:rPr lang="en-US" i="1" dirty="0"/>
              <a:t>access network</a:t>
            </a:r>
            <a:r>
              <a:rPr lang="en-US" dirty="0"/>
              <a:t>.</a:t>
            </a:r>
          </a:p>
          <a:p>
            <a:r>
              <a:rPr lang="en-US" dirty="0"/>
              <a:t>Access networks connect end systems to the first router of the ISP.</a:t>
            </a:r>
          </a:p>
          <a:p>
            <a:r>
              <a:rPr lang="en-US" dirty="0"/>
              <a:t>These connections use physical media.</a:t>
            </a:r>
            <a:br>
              <a:rPr lang="en-US" dirty="0"/>
            </a:br>
            <a:r>
              <a:rPr lang="en-US" dirty="0"/>
              <a:t>Physical media can be: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Wired links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Wireless links</a:t>
            </a:r>
          </a:p>
          <a:p>
            <a:r>
              <a:rPr lang="en-US" dirty="0"/>
              <a:t>For example: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Fiber optic cables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Copper cables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 err="1"/>
              <a:t>WiFi</a:t>
            </a:r>
            <a:endParaRPr lang="en-US" dirty="0"/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Cellular networks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388953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After the network edge, we have the </a:t>
            </a:r>
            <a:r>
              <a:rPr lang="en-US" i="1" dirty="0"/>
              <a:t>network core</a:t>
            </a:r>
            <a:r>
              <a:rPr lang="en-US" dirty="0"/>
              <a:t>.</a:t>
            </a:r>
          </a:p>
          <a:p>
            <a:r>
              <a:rPr lang="en-US" dirty="0"/>
              <a:t>The network core is made of interconnected routers.</a:t>
            </a:r>
          </a:p>
          <a:p>
            <a:r>
              <a:rPr lang="en-US" dirty="0"/>
              <a:t>This is the part of the Internet that moves packets across long distances.</a:t>
            </a:r>
          </a:p>
          <a:p>
            <a:r>
              <a:rPr lang="en-US" dirty="0"/>
              <a:t>Remember:</a:t>
            </a:r>
            <a:br>
              <a:rPr lang="en-US" dirty="0"/>
            </a:br>
            <a:r>
              <a:rPr lang="en-US" dirty="0"/>
              <a:t>The Internet is called a </a:t>
            </a:r>
            <a:r>
              <a:rPr lang="en-US" i="1" dirty="0"/>
              <a:t>network of networks</a:t>
            </a:r>
            <a:br>
              <a:rPr lang="en-US" dirty="0"/>
            </a:br>
            <a:r>
              <a:rPr lang="en-US" dirty="0"/>
              <a:t>because many networks are connected together through routers.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35108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Now the important question:</a:t>
            </a:r>
            <a:br>
              <a:rPr lang="en-US" dirty="0"/>
            </a:br>
            <a:r>
              <a:rPr lang="en-US" dirty="0"/>
              <a:t>How do end systems connect to the edge router?</a:t>
            </a:r>
          </a:p>
          <a:p>
            <a:r>
              <a:rPr lang="en-US" dirty="0"/>
              <a:t>There are three main types:</a:t>
            </a:r>
          </a:p>
          <a:p>
            <a:pPr>
              <a:buFont typeface="+mj-lt"/>
              <a:buAutoNum type="arabicPeriod"/>
            </a:pPr>
            <a:r>
              <a:rPr lang="en-US" dirty="0"/>
              <a:t>Residential access networks</a:t>
            </a:r>
          </a:p>
          <a:p>
            <a:pPr>
              <a:buFont typeface="+mj-lt"/>
              <a:buAutoNum type="arabicPeriod"/>
            </a:pPr>
            <a:r>
              <a:rPr lang="en-US" dirty="0"/>
              <a:t>Institutional access networks</a:t>
            </a:r>
          </a:p>
          <a:p>
            <a:pPr>
              <a:buFont typeface="+mj-lt"/>
              <a:buAutoNum type="arabicPeriod"/>
            </a:pPr>
            <a:r>
              <a:rPr lang="en-US" dirty="0"/>
              <a:t>Mobile access networks</a:t>
            </a:r>
          </a:p>
          <a:p>
            <a:r>
              <a:rPr lang="en-US" dirty="0"/>
              <a:t>When we evaluate an access network, we look at: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Transmission rate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Whether access is shared or dedicated</a:t>
            </a:r>
          </a:p>
          <a:p>
            <a:endParaRPr lang="tr-TR" dirty="0"/>
          </a:p>
          <a:p>
            <a:r>
              <a:rPr lang="en-US" dirty="0"/>
              <a:t>Transmission rate is measured in bits per second.</a:t>
            </a:r>
            <a:br>
              <a:rPr lang="en-US" dirty="0"/>
            </a:br>
            <a:r>
              <a:rPr lang="en-US" dirty="0"/>
              <a:t>And some networks are shared among many users,</a:t>
            </a:r>
            <a:br>
              <a:rPr lang="en-US" dirty="0"/>
            </a:br>
            <a:r>
              <a:rPr lang="en-US" dirty="0"/>
              <a:t>while others are dedicated per user.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685545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Cable Internet uses frequency division multiplexing, or FDM.</a:t>
            </a:r>
          </a:p>
          <a:p>
            <a:r>
              <a:rPr lang="en-US" dirty="0"/>
              <a:t>This means different signals use different frequency bands.</a:t>
            </a:r>
          </a:p>
          <a:p>
            <a:r>
              <a:rPr lang="en-US" dirty="0"/>
              <a:t>For example: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Some frequencies carry TV signals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Some frequencies carry Internet data</a:t>
            </a:r>
          </a:p>
          <a:p>
            <a:r>
              <a:rPr lang="en-US" dirty="0"/>
              <a:t>All of this travels over the same cable.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688188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HFC stands for Hybrid Fiber Coax.</a:t>
            </a:r>
          </a:p>
          <a:p>
            <a:r>
              <a:rPr lang="en-US" dirty="0"/>
              <a:t>It uses fiber in the backbone and coaxial cable to homes.</a:t>
            </a:r>
          </a:p>
          <a:p>
            <a:r>
              <a:rPr lang="en-US" dirty="0"/>
              <a:t>It is asymmetric.</a:t>
            </a:r>
          </a:p>
          <a:p>
            <a:r>
              <a:rPr lang="en-US" dirty="0"/>
              <a:t>That means: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Download speed is higher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Upload speed is lower</a:t>
            </a:r>
          </a:p>
          <a:p>
            <a:r>
              <a:rPr lang="en-US" dirty="0"/>
              <a:t>Homes share the same cable network to the cable headend.</a:t>
            </a:r>
            <a:br>
              <a:rPr lang="en-US" dirty="0"/>
            </a:br>
            <a:r>
              <a:rPr lang="en-US" dirty="0"/>
              <a:t>So bandwidth is shared.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127239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DSL stands for Digital Subscriber Line.</a:t>
            </a:r>
          </a:p>
          <a:p>
            <a:r>
              <a:rPr lang="en-US" dirty="0"/>
              <a:t>It uses existing telephone lines.</a:t>
            </a:r>
          </a:p>
          <a:p>
            <a:r>
              <a:rPr lang="en-US" dirty="0"/>
              <a:t>Voice and data use different frequencies.</a:t>
            </a:r>
          </a:p>
          <a:p>
            <a:r>
              <a:rPr lang="en-US" dirty="0"/>
              <a:t>The DSLAM at the central office separates voice and Internet data.</a:t>
            </a:r>
          </a:p>
          <a:p>
            <a:r>
              <a:rPr lang="en-US" dirty="0"/>
              <a:t>DSL usually provides dedicated access to each home.</a:t>
            </a:r>
            <a:endParaRPr lang="tr-TR" dirty="0"/>
          </a:p>
          <a:p>
            <a:endParaRPr lang="tr-TR" dirty="0"/>
          </a:p>
          <a:p>
            <a:r>
              <a:rPr lang="en-US" dirty="0"/>
              <a:t>Cable is shared.</a:t>
            </a:r>
            <a:br>
              <a:rPr lang="en-US" dirty="0"/>
            </a:br>
            <a:r>
              <a:rPr lang="en-US" dirty="0"/>
              <a:t>DSL is typically dedicated.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821931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Inside your home, you usually have: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A modem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A router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A firewall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NAT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Ethernet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 err="1"/>
              <a:t>WiFi</a:t>
            </a:r>
            <a:r>
              <a:rPr lang="en-US" dirty="0"/>
              <a:t> access point</a:t>
            </a:r>
          </a:p>
          <a:p>
            <a:r>
              <a:rPr lang="en-US" dirty="0"/>
              <a:t>Often, all of these are combined into one device.</a:t>
            </a:r>
            <a:endParaRPr lang="tr-TR" dirty="0"/>
          </a:p>
          <a:p>
            <a:endParaRPr lang="tr-TR" dirty="0"/>
          </a:p>
          <a:p>
            <a:r>
              <a:rPr lang="en-US" dirty="0"/>
              <a:t>How many of you have a </a:t>
            </a:r>
            <a:r>
              <a:rPr lang="en-US" dirty="0" err="1"/>
              <a:t>WiFi</a:t>
            </a:r>
            <a:r>
              <a:rPr lang="en-US" dirty="0"/>
              <a:t> router at home?</a:t>
            </a:r>
            <a:endParaRPr lang="tr-TR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271072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How many of you use the Internet every day?</a:t>
            </a:r>
            <a:br>
              <a:rPr lang="en-US" dirty="0"/>
            </a:br>
            <a:r>
              <a:rPr lang="en-US" dirty="0"/>
              <a:t>Probably all of you.</a:t>
            </a:r>
            <a:br>
              <a:rPr lang="en-US" dirty="0"/>
            </a:br>
            <a:r>
              <a:rPr lang="en-US" dirty="0"/>
              <a:t>But today, we will start learning how to build the web, not just use it.</a:t>
            </a:r>
            <a:br>
              <a:rPr lang="en-US" dirty="0"/>
            </a:br>
            <a:r>
              <a:rPr lang="en-US" dirty="0"/>
              <a:t>That is the difference between a user and an engineer.</a:t>
            </a:r>
            <a:br>
              <a:rPr lang="en-US" dirty="0"/>
            </a:br>
            <a:r>
              <a:rPr lang="en-US" dirty="0"/>
              <a:t>Users consume technology.</a:t>
            </a:r>
            <a:br>
              <a:rPr lang="en-US" dirty="0"/>
            </a:br>
            <a:r>
              <a:rPr lang="en-US" dirty="0"/>
              <a:t>Engineers understand and create technology.</a:t>
            </a:r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82C5A2EE-74B4-4329-B2EC-6DFE0575EDC9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277570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Wireless networks connect devices to routers through access points.</a:t>
            </a:r>
          </a:p>
          <a:p>
            <a:r>
              <a:rPr lang="en-US" dirty="0" err="1"/>
              <a:t>WiFi</a:t>
            </a:r>
            <a:r>
              <a:rPr lang="en-US" dirty="0"/>
              <a:t> works within buildings.</a:t>
            </a:r>
            <a:br>
              <a:rPr lang="en-US" dirty="0"/>
            </a:br>
            <a:r>
              <a:rPr lang="en-US" dirty="0"/>
              <a:t>Cellular networks cover wide areas.</a:t>
            </a:r>
          </a:p>
          <a:p>
            <a:r>
              <a:rPr lang="en-US" dirty="0" err="1"/>
              <a:t>WiFi</a:t>
            </a:r>
            <a:r>
              <a:rPr lang="en-US" dirty="0"/>
              <a:t> is usually faster locally.</a:t>
            </a:r>
            <a:br>
              <a:rPr lang="en-US" dirty="0"/>
            </a:br>
            <a:r>
              <a:rPr lang="en-US" dirty="0"/>
              <a:t>Cellular networks provide mobility.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799805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Companies and universities use enterprise networks.</a:t>
            </a:r>
          </a:p>
          <a:p>
            <a:r>
              <a:rPr lang="en-US" dirty="0"/>
              <a:t>These networks combine: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Ethernet switches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Routers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 err="1"/>
              <a:t>WiFi</a:t>
            </a:r>
            <a:r>
              <a:rPr lang="en-US" dirty="0"/>
              <a:t> access points</a:t>
            </a:r>
          </a:p>
          <a:p>
            <a:r>
              <a:rPr lang="en-US" dirty="0"/>
              <a:t>They connect many users and servers internally</a:t>
            </a:r>
            <a:br>
              <a:rPr lang="en-US" dirty="0"/>
            </a:br>
            <a:r>
              <a:rPr lang="en-US" dirty="0"/>
              <a:t>and then connect to an ISP.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792980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When a host sends data, it:</a:t>
            </a:r>
          </a:p>
          <a:p>
            <a:pPr>
              <a:buFont typeface="+mj-lt"/>
              <a:buAutoNum type="arabicPeriod"/>
            </a:pPr>
            <a:r>
              <a:rPr lang="en-US" dirty="0"/>
              <a:t>Takes the application message</a:t>
            </a:r>
          </a:p>
          <a:p>
            <a:pPr>
              <a:buFont typeface="+mj-lt"/>
              <a:buAutoNum type="arabicPeriod"/>
            </a:pPr>
            <a:r>
              <a:rPr lang="en-US" dirty="0"/>
              <a:t>Breaks it into packets</a:t>
            </a:r>
          </a:p>
          <a:p>
            <a:pPr>
              <a:buFont typeface="+mj-lt"/>
              <a:buAutoNum type="arabicPeriod"/>
            </a:pPr>
            <a:r>
              <a:rPr lang="en-US" dirty="0"/>
              <a:t>Sends each packet into the access network</a:t>
            </a:r>
          </a:p>
          <a:p>
            <a:r>
              <a:rPr lang="en-US" dirty="0"/>
              <a:t>If a packet has L bits</a:t>
            </a:r>
            <a:br>
              <a:rPr lang="en-US" dirty="0"/>
            </a:br>
            <a:r>
              <a:rPr lang="en-US" dirty="0"/>
              <a:t>and the transmission rate is R bits per second</a:t>
            </a:r>
          </a:p>
          <a:p>
            <a:r>
              <a:rPr lang="en-US" dirty="0"/>
              <a:t>The transmission delay is:</a:t>
            </a:r>
            <a:br>
              <a:rPr lang="en-US" dirty="0"/>
            </a:br>
            <a:r>
              <a:rPr lang="en-US" dirty="0"/>
              <a:t>L divided by R.</a:t>
            </a:r>
          </a:p>
          <a:p>
            <a:endParaRPr lang="tr-TR" dirty="0"/>
          </a:p>
          <a:p>
            <a:r>
              <a:rPr lang="en-US" dirty="0"/>
              <a:t>Transmission delay equals packet length divided by link rate.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288933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Physical links can be: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Guided media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Unguided media</a:t>
            </a:r>
          </a:p>
          <a:p>
            <a:r>
              <a:rPr lang="en-US" dirty="0"/>
              <a:t>Guided media includes: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Copper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Fiber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Coaxial cable</a:t>
            </a:r>
          </a:p>
          <a:p>
            <a:r>
              <a:rPr lang="en-US" dirty="0"/>
              <a:t>Unguided media includes: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Radio waves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578742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Coaxial cable has two copper conductors.</a:t>
            </a:r>
            <a:br>
              <a:rPr lang="en-US" dirty="0"/>
            </a:br>
            <a:r>
              <a:rPr lang="en-US" dirty="0"/>
              <a:t>It supports broadband transmission.</a:t>
            </a:r>
          </a:p>
          <a:p>
            <a:r>
              <a:rPr lang="en-US" dirty="0"/>
              <a:t>Fiber optic cable uses light pulses.</a:t>
            </a:r>
          </a:p>
          <a:p>
            <a:r>
              <a:rPr lang="en-US" dirty="0"/>
              <a:t>It provides: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Very high speed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Very low error rate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Long-distance transmission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077614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Wireless radio signals travel through electromagnetic spectrum.</a:t>
            </a:r>
          </a:p>
          <a:p>
            <a:r>
              <a:rPr lang="en-US" dirty="0"/>
              <a:t>There is no physical wire.</a:t>
            </a:r>
          </a:p>
          <a:p>
            <a:r>
              <a:rPr lang="en-US" dirty="0"/>
              <a:t>But wireless is affected by: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Reflection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Obstacles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Interference</a:t>
            </a:r>
          </a:p>
          <a:p>
            <a:r>
              <a:rPr lang="en-US" dirty="0"/>
              <a:t>Satellite links have high delay</a:t>
            </a:r>
            <a:br>
              <a:rPr lang="en-US" dirty="0"/>
            </a:br>
            <a:r>
              <a:rPr lang="en-US" dirty="0"/>
              <a:t>because the signal travels very long distances.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569866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Now we move from the network edge to the </a:t>
            </a:r>
            <a:r>
              <a:rPr lang="en-US" b="1" dirty="0"/>
              <a:t>network core</a:t>
            </a:r>
            <a:r>
              <a:rPr lang="en-US" dirty="0"/>
              <a:t>.</a:t>
            </a:r>
            <a:br>
              <a:rPr lang="en-US" dirty="0"/>
            </a:br>
            <a:r>
              <a:rPr lang="en-US" dirty="0"/>
              <a:t>The network core is the </a:t>
            </a:r>
            <a:r>
              <a:rPr lang="en-US" b="1" dirty="0"/>
              <a:t>mesh of interconnected routers and links</a:t>
            </a:r>
            <a:r>
              <a:rPr lang="en-US" dirty="0"/>
              <a:t> that connects all end systems. </a:t>
            </a:r>
            <a:endParaRPr lang="tr-TR" dirty="0"/>
          </a:p>
          <a:p>
            <a:r>
              <a:rPr lang="en-US" dirty="0"/>
              <a:t>The key idea here is </a:t>
            </a:r>
            <a:r>
              <a:rPr lang="en-US" b="1" dirty="0"/>
              <a:t>packet switching</a:t>
            </a:r>
            <a:r>
              <a:rPr lang="en-US" dirty="0"/>
              <a:t>.</a:t>
            </a:r>
            <a:br>
              <a:rPr lang="en-US" dirty="0"/>
            </a:br>
            <a:r>
              <a:rPr lang="en-US" dirty="0"/>
              <a:t>Hosts break application-layer messages into smaller pieces called </a:t>
            </a:r>
            <a:r>
              <a:rPr lang="en-US" b="1" dirty="0"/>
              <a:t>packets</a:t>
            </a:r>
            <a:r>
              <a:rPr lang="en-US" dirty="0"/>
              <a:t>.</a:t>
            </a:r>
            <a:br>
              <a:rPr lang="en-US" dirty="0"/>
            </a:br>
            <a:r>
              <a:rPr lang="en-US" dirty="0"/>
              <a:t>Then routers forward these packets from one router to the next, across links, until they reach the destination.</a:t>
            </a:r>
          </a:p>
          <a:p>
            <a:r>
              <a:rPr lang="en-US" dirty="0"/>
              <a:t>In packet switching, each packet is transmitted at the </a:t>
            </a:r>
            <a:r>
              <a:rPr lang="en-US" b="1" dirty="0"/>
              <a:t>full link capacity</a:t>
            </a:r>
            <a:r>
              <a:rPr lang="en-US" dirty="0"/>
              <a:t> on each link it uses.</a:t>
            </a:r>
          </a:p>
          <a:p>
            <a:r>
              <a:rPr lang="en-US" dirty="0"/>
              <a:t>So the core’s job is simple to say, but complex to do:</a:t>
            </a:r>
            <a:br>
              <a:rPr lang="en-US" dirty="0"/>
            </a:br>
            <a:r>
              <a:rPr lang="en-US" b="1" dirty="0"/>
              <a:t>move packets efficiently and reliably across the Internet.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831468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Let’s understand a very important concept: </a:t>
            </a:r>
            <a:r>
              <a:rPr lang="en-US" b="1" dirty="0"/>
              <a:t>store-and-forward</a:t>
            </a:r>
            <a:r>
              <a:rPr lang="en-US" dirty="0"/>
              <a:t>.</a:t>
            </a:r>
          </a:p>
          <a:p>
            <a:r>
              <a:rPr lang="en-US" dirty="0"/>
              <a:t>First, transmission delay:</a:t>
            </a:r>
            <a:br>
              <a:rPr lang="en-US" dirty="0"/>
            </a:br>
            <a:r>
              <a:rPr lang="en-US" dirty="0"/>
              <a:t>If a packet has length </a:t>
            </a:r>
            <a:r>
              <a:rPr lang="en-US" b="1" dirty="0"/>
              <a:t>L bits</a:t>
            </a:r>
            <a:r>
              <a:rPr lang="en-US" dirty="0"/>
              <a:t> and the link rate is </a:t>
            </a:r>
            <a:r>
              <a:rPr lang="en-US" b="1" dirty="0"/>
              <a:t>R bits per second</a:t>
            </a:r>
            <a:r>
              <a:rPr lang="en-US" dirty="0"/>
              <a:t>,</a:t>
            </a:r>
            <a:br>
              <a:rPr lang="en-US" dirty="0"/>
            </a:br>
            <a:r>
              <a:rPr lang="en-US" dirty="0"/>
              <a:t>the time to push the packet into the link is </a:t>
            </a:r>
            <a:r>
              <a:rPr lang="en-US" b="1" dirty="0"/>
              <a:t>L divided by R</a:t>
            </a:r>
            <a:r>
              <a:rPr lang="en-US" dirty="0"/>
              <a:t> seconds.</a:t>
            </a:r>
          </a:p>
          <a:p>
            <a:r>
              <a:rPr lang="en-US" dirty="0"/>
              <a:t>Store-and-forward means the router must receive the </a:t>
            </a:r>
            <a:r>
              <a:rPr lang="en-US" b="1" dirty="0"/>
              <a:t>entire packet</a:t>
            </a:r>
            <a:r>
              <a:rPr lang="en-US" dirty="0"/>
              <a:t> before it can send it on the next link.</a:t>
            </a:r>
          </a:p>
          <a:p>
            <a:r>
              <a:rPr lang="en-US" dirty="0"/>
              <a:t>In a simple one-router path, ignoring propagation delay,</a:t>
            </a:r>
            <a:br>
              <a:rPr lang="en-US" dirty="0"/>
            </a:br>
            <a:r>
              <a:rPr lang="en-US" dirty="0"/>
              <a:t>the end-to-end transmission delay becomes </a:t>
            </a:r>
            <a:r>
              <a:rPr lang="en-US" b="1" dirty="0"/>
              <a:t>2L/R</a:t>
            </a:r>
            <a:r>
              <a:rPr lang="en-US" dirty="0"/>
              <a:t>:</a:t>
            </a:r>
            <a:br>
              <a:rPr lang="en-US" dirty="0"/>
            </a:br>
            <a:r>
              <a:rPr lang="en-US" dirty="0"/>
              <a:t>L/R to reach the router, and L/R to reach the destination.</a:t>
            </a:r>
          </a:p>
          <a:p>
            <a:r>
              <a:rPr lang="en-US" dirty="0"/>
              <a:t>The key message is:</a:t>
            </a:r>
            <a:br>
              <a:rPr lang="en-US" dirty="0"/>
            </a:br>
            <a:r>
              <a:rPr lang="en-US" dirty="0"/>
              <a:t>routers do not forward “half packets”—they typically wait for the full packet first.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399778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Now we add a real-world effect: </a:t>
            </a:r>
            <a:r>
              <a:rPr lang="en-US" b="1" dirty="0"/>
              <a:t>queueing</a:t>
            </a:r>
            <a:r>
              <a:rPr lang="en-US" dirty="0"/>
              <a:t>.</a:t>
            </a:r>
          </a:p>
          <a:p>
            <a:r>
              <a:rPr lang="en-US" dirty="0"/>
              <a:t>Routers have output buffers, also called queues.</a:t>
            </a:r>
            <a:br>
              <a:rPr lang="en-US" dirty="0"/>
            </a:br>
            <a:r>
              <a:rPr lang="en-US" dirty="0"/>
              <a:t>If packets arrive faster than the link can send them, they must wait in the queue.</a:t>
            </a:r>
          </a:p>
          <a:p>
            <a:r>
              <a:rPr lang="en-US" dirty="0"/>
              <a:t>In this figure, hosts send data at high speed, but the outgoing link is slower.</a:t>
            </a:r>
            <a:br>
              <a:rPr lang="en-US" dirty="0"/>
            </a:br>
            <a:r>
              <a:rPr lang="en-US" dirty="0"/>
              <a:t>So packets build up in the queue.</a:t>
            </a:r>
          </a:p>
          <a:p>
            <a:r>
              <a:rPr lang="en-US" dirty="0"/>
              <a:t>If the buffer becomes full, packets are </a:t>
            </a:r>
            <a:r>
              <a:rPr lang="en-US" b="1" dirty="0"/>
              <a:t>dropped</a:t>
            </a:r>
            <a:r>
              <a:rPr lang="en-US" dirty="0"/>
              <a:t>.</a:t>
            </a:r>
            <a:br>
              <a:rPr lang="en-US" dirty="0"/>
            </a:br>
            <a:r>
              <a:rPr lang="en-US" dirty="0"/>
              <a:t>That is packet loss.</a:t>
            </a:r>
          </a:p>
          <a:p>
            <a:r>
              <a:rPr lang="en-US" dirty="0"/>
              <a:t>A good analogy is traffic:</a:t>
            </a:r>
            <a:br>
              <a:rPr lang="en-US" dirty="0"/>
            </a:br>
            <a:r>
              <a:rPr lang="en-US" dirty="0"/>
              <a:t>if cars arrive faster than the road can handle, a traffic jam forms;</a:t>
            </a:r>
            <a:br>
              <a:rPr lang="en-US" dirty="0"/>
            </a:br>
            <a:r>
              <a:rPr lang="en-US" dirty="0"/>
              <a:t>if the road is completely blocked, some cars must take another action.</a:t>
            </a:r>
          </a:p>
          <a:p>
            <a:r>
              <a:rPr lang="en-US" dirty="0"/>
              <a:t>So packet switching gives flexibility, but it can also create delay and loss when there is congestion.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249589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network core has two key functions: </a:t>
            </a:r>
            <a:r>
              <a:rPr lang="en-US" b="1" dirty="0"/>
              <a:t>forwarding</a:t>
            </a:r>
            <a:r>
              <a:rPr lang="en-US" dirty="0"/>
              <a:t> and </a:t>
            </a:r>
            <a:r>
              <a:rPr lang="en-US" b="1" dirty="0"/>
              <a:t>routing</a:t>
            </a:r>
            <a:r>
              <a:rPr lang="en-US" dirty="0"/>
              <a:t>. </a:t>
            </a:r>
          </a:p>
          <a:p>
            <a:r>
              <a:rPr lang="en-US" b="1" dirty="0"/>
              <a:t>Forwarding</a:t>
            </a:r>
            <a:r>
              <a:rPr lang="en-US" dirty="0"/>
              <a:t> is a local action inside one router.</a:t>
            </a:r>
            <a:br>
              <a:rPr lang="en-US" dirty="0"/>
            </a:br>
            <a:r>
              <a:rPr lang="en-US" dirty="0"/>
              <a:t>The router looks at the destination address in the packet header</a:t>
            </a:r>
            <a:br>
              <a:rPr lang="en-US" dirty="0"/>
            </a:br>
            <a:r>
              <a:rPr lang="en-US" dirty="0"/>
              <a:t>and sends the packet to the correct output link using a forwarding table.</a:t>
            </a:r>
          </a:p>
          <a:p>
            <a:r>
              <a:rPr lang="en-US" b="1" dirty="0"/>
              <a:t>Routing</a:t>
            </a:r>
            <a:r>
              <a:rPr lang="en-US" dirty="0"/>
              <a:t> is a global action.</a:t>
            </a:r>
            <a:br>
              <a:rPr lang="en-US" dirty="0"/>
            </a:br>
            <a:r>
              <a:rPr lang="en-US" dirty="0"/>
              <a:t>It decides the end-to-end paths that packets take from source to destination.</a:t>
            </a:r>
            <a:br>
              <a:rPr lang="en-US" dirty="0"/>
            </a:br>
            <a:r>
              <a:rPr lang="en-US" dirty="0"/>
              <a:t>Routing algorithms compute these paths and help routers build their forwarding tables.</a:t>
            </a:r>
          </a:p>
          <a:p>
            <a:r>
              <a:rPr lang="en-US" dirty="0"/>
              <a:t>So in simple words:</a:t>
            </a:r>
            <a:br>
              <a:rPr lang="en-US" dirty="0"/>
            </a:br>
            <a:r>
              <a:rPr lang="en-US" dirty="0"/>
              <a:t>Routing chooses the road map;</a:t>
            </a:r>
            <a:br>
              <a:rPr lang="en-US" dirty="0"/>
            </a:br>
            <a:r>
              <a:rPr lang="en-US" dirty="0"/>
              <a:t>forwarding moves the packet at each intersection.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321857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goal of this chapter is to give you a big picture.</a:t>
            </a:r>
            <a:br>
              <a:rPr lang="en-US" dirty="0"/>
            </a:br>
            <a:r>
              <a:rPr lang="en-US" dirty="0"/>
              <a:t>We are not going very deep today.</a:t>
            </a:r>
            <a:br>
              <a:rPr lang="en-US" dirty="0"/>
            </a:br>
            <a:r>
              <a:rPr lang="en-US" dirty="0"/>
              <a:t>We just want to understand the terminology and the general structure.</a:t>
            </a:r>
            <a:br>
              <a:rPr lang="en-US" dirty="0"/>
            </a:br>
            <a:r>
              <a:rPr lang="en-US" dirty="0"/>
              <a:t>Later in the course, we will go into much more detail.</a:t>
            </a:r>
            <a:br>
              <a:rPr lang="en-US" dirty="0"/>
            </a:br>
            <a:r>
              <a:rPr lang="en-US" dirty="0"/>
              <a:t>Today is about understanding the map.</a:t>
            </a:r>
            <a:br>
              <a:rPr lang="en-US" dirty="0"/>
            </a:br>
            <a:r>
              <a:rPr lang="en-US" dirty="0"/>
              <a:t>Later, we will explore each street.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623596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Packet switching is the main idea of the Internet,</a:t>
            </a:r>
            <a:br>
              <a:rPr lang="en-US" dirty="0"/>
            </a:br>
            <a:r>
              <a:rPr lang="en-US" dirty="0"/>
              <a:t>but there is another approach called </a:t>
            </a:r>
            <a:r>
              <a:rPr lang="en-US" b="1" dirty="0"/>
              <a:t>circuit switching</a:t>
            </a:r>
            <a:r>
              <a:rPr lang="en-US" dirty="0"/>
              <a:t>.</a:t>
            </a:r>
          </a:p>
          <a:p>
            <a:r>
              <a:rPr lang="en-US" dirty="0"/>
              <a:t>In circuit switching, end-to-end resources are </a:t>
            </a:r>
            <a:r>
              <a:rPr lang="en-US" b="1" dirty="0"/>
              <a:t>reserved</a:t>
            </a:r>
            <a:r>
              <a:rPr lang="en-US" dirty="0"/>
              <a:t> for a call or session.</a:t>
            </a:r>
            <a:br>
              <a:rPr lang="en-US" dirty="0"/>
            </a:br>
            <a:r>
              <a:rPr lang="en-US" dirty="0"/>
              <a:t>This means a fixed part of the link capacity is dedicated to you for the whole communication.</a:t>
            </a:r>
          </a:p>
          <a:p>
            <a:r>
              <a:rPr lang="en-US" dirty="0"/>
              <a:t>The advantage is predictable performance.</a:t>
            </a:r>
            <a:br>
              <a:rPr lang="en-US" dirty="0"/>
            </a:br>
            <a:r>
              <a:rPr lang="en-US" dirty="0"/>
              <a:t>The disadvantage is inefficiency: if you are silent or not sending data, that reserved capacity is wasted.</a:t>
            </a:r>
          </a:p>
          <a:p>
            <a:r>
              <a:rPr lang="en-US" dirty="0"/>
              <a:t>Traditional telephone networks are classic examples of circuit switching.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030626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Now we will briefly go deeper into circuit switching,</a:t>
            </a:r>
            <a:br>
              <a:rPr lang="en-US" dirty="0"/>
            </a:br>
            <a:r>
              <a:rPr lang="en-US" dirty="0"/>
              <a:t>mainly to compare it with packet switching.</a:t>
            </a:r>
            <a:br>
              <a:rPr lang="tr-TR" dirty="0"/>
            </a:br>
            <a:r>
              <a:rPr lang="en-US" dirty="0"/>
              <a:t>In circuit switching, the link resources can be divided in two common ways:</a:t>
            </a:r>
            <a:br>
              <a:rPr lang="en-US" dirty="0"/>
            </a:br>
            <a:r>
              <a:rPr lang="en-US" b="1" dirty="0"/>
              <a:t>FDM</a:t>
            </a:r>
            <a:r>
              <a:rPr lang="en-US" dirty="0"/>
              <a:t> and </a:t>
            </a:r>
            <a:r>
              <a:rPr lang="en-US" b="1" dirty="0"/>
              <a:t>TDM</a:t>
            </a:r>
            <a:r>
              <a:rPr lang="en-US" dirty="0"/>
              <a:t>.</a:t>
            </a:r>
          </a:p>
          <a:p>
            <a:r>
              <a:rPr lang="en-US" dirty="0"/>
              <a:t>With </a:t>
            </a:r>
            <a:r>
              <a:rPr lang="en-US" b="1" dirty="0"/>
              <a:t>FDM</a:t>
            </a:r>
            <a:r>
              <a:rPr lang="en-US" dirty="0"/>
              <a:t>, the frequency spectrum is divided into bands.</a:t>
            </a:r>
            <a:br>
              <a:rPr lang="en-US" dirty="0"/>
            </a:br>
            <a:r>
              <a:rPr lang="en-US" dirty="0"/>
              <a:t>Each call gets its own band continuously.</a:t>
            </a:r>
          </a:p>
          <a:p>
            <a:r>
              <a:rPr lang="en-US" dirty="0"/>
              <a:t>With </a:t>
            </a:r>
            <a:r>
              <a:rPr lang="en-US" b="1" dirty="0"/>
              <a:t>TDM</a:t>
            </a:r>
            <a:r>
              <a:rPr lang="en-US" dirty="0"/>
              <a:t>, time is divided into repeating slots.</a:t>
            </a:r>
            <a:br>
              <a:rPr lang="en-US" dirty="0"/>
            </a:br>
            <a:r>
              <a:rPr lang="en-US" dirty="0"/>
              <a:t>Each call gets a time slot in each frame.</a:t>
            </a:r>
          </a:p>
          <a:p>
            <a:r>
              <a:rPr lang="en-US" dirty="0"/>
              <a:t>So FDM shares by frequency, and TDM shares by time.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664027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Here we see an important argument for packet switching.</a:t>
            </a:r>
          </a:p>
          <a:p>
            <a:r>
              <a:rPr lang="en-US" dirty="0"/>
              <a:t>In real life, many users are not active all the time.</a:t>
            </a:r>
            <a:br>
              <a:rPr lang="en-US" dirty="0"/>
            </a:br>
            <a:r>
              <a:rPr lang="en-US" dirty="0"/>
              <a:t>People send data in bursts: sometimes active, sometimes idle.</a:t>
            </a:r>
          </a:p>
          <a:p>
            <a:r>
              <a:rPr lang="en-US" dirty="0"/>
              <a:t>Packet switching can statistically support more users because it allocates capacity on demand.</a:t>
            </a:r>
          </a:p>
          <a:p>
            <a:r>
              <a:rPr lang="en-US" dirty="0"/>
              <a:t>The main idea to remember is:</a:t>
            </a:r>
            <a:br>
              <a:rPr lang="en-US" dirty="0"/>
            </a:br>
            <a:r>
              <a:rPr lang="en-US" b="1" dirty="0"/>
              <a:t>packet switching is efficient for </a:t>
            </a:r>
            <a:r>
              <a:rPr lang="en-US" b="1" dirty="0" err="1"/>
              <a:t>bursty</a:t>
            </a:r>
            <a:r>
              <a:rPr lang="en-US" b="1" dirty="0"/>
              <a:t> traffic</a:t>
            </a:r>
            <a:r>
              <a:rPr lang="en-US" dirty="0"/>
              <a:t>,</a:t>
            </a:r>
            <a:br>
              <a:rPr lang="en-US" dirty="0"/>
            </a:br>
            <a:r>
              <a:rPr lang="en-US" dirty="0"/>
              <a:t>but it can also create congestion.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102408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So, is packet switching always better? Not always. </a:t>
            </a:r>
          </a:p>
          <a:p>
            <a:r>
              <a:rPr lang="en-US" dirty="0"/>
              <a:t>Packet switching is great because: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it shares resources efficiently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it is simpler, no call setup</a:t>
            </a:r>
          </a:p>
          <a:p>
            <a:r>
              <a:rPr lang="en-US" dirty="0"/>
              <a:t>But if the network becomes congested, we can get: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packet delay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packet loss</a:t>
            </a:r>
          </a:p>
          <a:p>
            <a:r>
              <a:rPr lang="en-US" dirty="0"/>
              <a:t>That is why networking needs protocols for: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reliable data transfer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congestion control</a:t>
            </a:r>
          </a:p>
          <a:p>
            <a:r>
              <a:rPr lang="en-US" dirty="0"/>
              <a:t>Later in the course, we will learn how TCP helps provide reliability and control congestion.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53044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There are two main ways to define the Internet.</a:t>
            </a:r>
            <a:br>
              <a:rPr lang="en-US" dirty="0"/>
            </a:br>
            <a:r>
              <a:rPr lang="en-US" dirty="0"/>
              <a:t>First, we can describe its hardware and software components.</a:t>
            </a:r>
            <a:br>
              <a:rPr lang="en-US" dirty="0"/>
            </a:br>
            <a:r>
              <a:rPr lang="en-US" dirty="0"/>
              <a:t>This is what we call the nuts-and-bolts view.</a:t>
            </a:r>
            <a:br>
              <a:rPr lang="en-US" dirty="0"/>
            </a:br>
            <a:r>
              <a:rPr lang="en-US" dirty="0"/>
              <a:t>Second, we can describe the Internet as a service platform for applications.</a:t>
            </a:r>
            <a:br>
              <a:rPr lang="en-US" dirty="0"/>
            </a:br>
            <a:r>
              <a:rPr lang="en-US" dirty="0"/>
              <a:t>Today, we will start with the nuts-and-bolts view.</a:t>
            </a:r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82C5A2EE-74B4-4329-B2EC-6DFE0575EDC9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309300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Internet connects billions of devices.</a:t>
            </a:r>
            <a:br>
              <a:rPr lang="en-US" dirty="0"/>
            </a:br>
            <a:r>
              <a:rPr lang="en-US" dirty="0"/>
              <a:t>These devices are called hosts or end systems.</a:t>
            </a:r>
            <a:br>
              <a:rPr lang="en-US" dirty="0"/>
            </a:br>
            <a:r>
              <a:rPr lang="en-US" dirty="0"/>
              <a:t>They run applications like web browsers, email, and streaming apps.</a:t>
            </a:r>
            <a:br>
              <a:rPr lang="en-US" dirty="0"/>
            </a:br>
            <a:r>
              <a:rPr lang="en-US" dirty="0"/>
              <a:t>These hosts are connected by communication links.</a:t>
            </a:r>
            <a:br>
              <a:rPr lang="en-US" dirty="0"/>
            </a:br>
            <a:r>
              <a:rPr lang="en-US" dirty="0"/>
              <a:t>Links can be fiber, copper, radio, or satellite.</a:t>
            </a:r>
            <a:br>
              <a:rPr lang="en-US" dirty="0"/>
            </a:br>
            <a:r>
              <a:rPr lang="en-US" dirty="0"/>
              <a:t>The devices that forward data are called packet switches.</a:t>
            </a:r>
            <a:br>
              <a:rPr lang="en-US" dirty="0"/>
            </a:br>
            <a:r>
              <a:rPr lang="en-US" dirty="0"/>
              <a:t>The most important packet switch is the router.</a:t>
            </a:r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82C5A2EE-74B4-4329-B2EC-6DFE0575EDC9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175038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The Internet is a computer network that interconnects billions of computing devices throughout the world. </a:t>
            </a:r>
            <a:endParaRPr lang="tr-TR" dirty="0"/>
          </a:p>
          <a:p>
            <a:r>
              <a:rPr lang="en-US" dirty="0"/>
              <a:t>The Internet is no longer just computers.</a:t>
            </a:r>
            <a:endParaRPr lang="tr-TR" dirty="0"/>
          </a:p>
          <a:p>
            <a:r>
              <a:rPr lang="en-US" dirty="0"/>
              <a:t> Increasingly, users  connect to the Internet with smartphones and tablets—today, close</a:t>
            </a:r>
            <a:r>
              <a:rPr lang="tr-TR" dirty="0"/>
              <a:t> </a:t>
            </a:r>
            <a:r>
              <a:rPr lang="en-US" dirty="0"/>
              <a:t>to half of the world’s population are active mobile Internet users with the percentage</a:t>
            </a:r>
            <a:r>
              <a:rPr lang="tr-TR" dirty="0"/>
              <a:t> </a:t>
            </a:r>
            <a:r>
              <a:rPr lang="en-US" dirty="0"/>
              <a:t>expected to increase to 75% by 2025</a:t>
            </a:r>
            <a:r>
              <a:rPr lang="tr-TR" dirty="0"/>
              <a:t>.</a:t>
            </a:r>
          </a:p>
          <a:p>
            <a:r>
              <a:rPr lang="en-US" dirty="0"/>
              <a:t> Furthermore, nontraditional </a:t>
            </a:r>
            <a:r>
              <a:rPr lang="tr-TR" dirty="0"/>
              <a:t> </a:t>
            </a:r>
            <a:r>
              <a:rPr lang="en-US" dirty="0"/>
              <a:t>Internet “things” such as TVs, gaming consoles, thermostats, home security systems,</a:t>
            </a:r>
            <a:r>
              <a:rPr lang="tr-TR" dirty="0"/>
              <a:t> </a:t>
            </a:r>
            <a:r>
              <a:rPr lang="en-US" dirty="0"/>
              <a:t>home appliances, watches</a:t>
            </a:r>
            <a:r>
              <a:rPr lang="tr-TR" dirty="0"/>
              <a:t> </a:t>
            </a:r>
            <a:r>
              <a:rPr lang="en-US" dirty="0"/>
              <a:t>eye glasses, cars, traffic control systems, and more are</a:t>
            </a:r>
            <a:r>
              <a:rPr lang="tr-TR" dirty="0"/>
              <a:t> </a:t>
            </a:r>
            <a:r>
              <a:rPr lang="en-US" dirty="0"/>
              <a:t>being connected to the Internet. </a:t>
            </a:r>
            <a:endParaRPr lang="tr-TR" dirty="0"/>
          </a:p>
          <a:p>
            <a:r>
              <a:rPr lang="en-US" dirty="0"/>
              <a:t>In Internet jargon, all of these devices are called hosts or end systems. </a:t>
            </a:r>
            <a:endParaRPr lang="tr-TR" dirty="0"/>
          </a:p>
          <a:p>
            <a:r>
              <a:rPr lang="en-US" b="1" dirty="0"/>
              <a:t>The Internet is becoming a network of smart devices.</a:t>
            </a:r>
            <a:endParaRPr lang="tr-TR" b="1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82C5A2EE-74B4-4329-B2EC-6DFE0575EDC9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457875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Internet is not a single network.</a:t>
            </a:r>
            <a:endParaRPr lang="tr-TR" dirty="0"/>
          </a:p>
          <a:p>
            <a:r>
              <a:rPr lang="en-US" dirty="0"/>
              <a:t>An ISP is an Internet Service Provider.</a:t>
            </a:r>
            <a:br>
              <a:rPr lang="en-US" dirty="0"/>
            </a:br>
            <a:r>
              <a:rPr lang="en-US" dirty="0"/>
              <a:t>For example, Turk Telekom or Vodafone</a:t>
            </a:r>
            <a:r>
              <a:rPr lang="tr-TR" dirty="0"/>
              <a:t> </a:t>
            </a:r>
            <a:r>
              <a:rPr lang="en-US" dirty="0"/>
              <a:t>or </a:t>
            </a:r>
            <a:r>
              <a:rPr lang="en-US" dirty="0" err="1"/>
              <a:t>Superonline</a:t>
            </a:r>
            <a:r>
              <a:rPr lang="en-US" dirty="0"/>
              <a:t>.</a:t>
            </a:r>
            <a:br>
              <a:rPr lang="en-US" dirty="0"/>
            </a:br>
            <a:r>
              <a:rPr lang="en-US" dirty="0"/>
              <a:t>But no single ISP covers the whole world.</a:t>
            </a:r>
            <a:br>
              <a:rPr lang="en-US" dirty="0"/>
            </a:br>
            <a:r>
              <a:rPr lang="en-US" dirty="0"/>
              <a:t>So ISPs must connect to each other</a:t>
            </a:r>
            <a:r>
              <a:rPr lang="tr-TR" dirty="0"/>
              <a:t> </a:t>
            </a:r>
            <a:r>
              <a:rPr lang="en-US" dirty="0"/>
              <a:t>ISPs.</a:t>
            </a:r>
            <a:endParaRPr lang="tr-TR" dirty="0"/>
          </a:p>
          <a:p>
            <a:r>
              <a:rPr lang="en-US" dirty="0"/>
              <a:t>They exchange traffic and share data.</a:t>
            </a:r>
            <a:br>
              <a:rPr lang="en-US" dirty="0"/>
            </a:br>
            <a:r>
              <a:rPr lang="en-US" dirty="0"/>
              <a:t>This connection between ISPs is called </a:t>
            </a:r>
            <a:r>
              <a:rPr lang="en-US" b="1" dirty="0"/>
              <a:t>interconnected ISPs.</a:t>
            </a:r>
            <a:br>
              <a:rPr lang="en-US" dirty="0"/>
            </a:br>
            <a:r>
              <a:rPr lang="en-US" dirty="0"/>
              <a:t>That is why the Internet is called a network of networks.</a:t>
            </a:r>
            <a:endParaRPr lang="tr-TR" dirty="0"/>
          </a:p>
          <a:p>
            <a:br>
              <a:rPr lang="en-US" dirty="0"/>
            </a:br>
            <a:r>
              <a:rPr lang="en-US" dirty="0"/>
              <a:t>Many independent networks are connected together to form one global system.</a:t>
            </a:r>
          </a:p>
          <a:p>
            <a:r>
              <a:rPr lang="en-US" dirty="0"/>
              <a:t>ISPs connect homes, companies, universities, and data centers.</a:t>
            </a:r>
            <a:br>
              <a:rPr lang="en-US" dirty="0"/>
            </a:br>
            <a:r>
              <a:rPr lang="en-US" dirty="0"/>
              <a:t>When you open a website, your ISP communicates with other ISPs to deliver the data to you.</a:t>
            </a:r>
          </a:p>
          <a:p>
            <a:r>
              <a:rPr lang="en-US" dirty="0"/>
              <a:t>Now, how do all these networks understand each other?</a:t>
            </a:r>
            <a:br>
              <a:rPr lang="en-US" dirty="0"/>
            </a:br>
            <a:r>
              <a:rPr lang="en-US" dirty="0"/>
              <a:t>The answer is: </a:t>
            </a:r>
            <a:r>
              <a:rPr lang="en-US" b="1" dirty="0"/>
              <a:t>Protocols.</a:t>
            </a:r>
            <a:endParaRPr lang="en-US" dirty="0"/>
          </a:p>
          <a:p>
            <a:r>
              <a:rPr lang="en-US" dirty="0"/>
              <a:t>Protocols are everywhere in the Internet.</a:t>
            </a:r>
            <a:br>
              <a:rPr lang="en-US" dirty="0"/>
            </a:br>
            <a:r>
              <a:rPr lang="en-US" dirty="0"/>
              <a:t>They control how messages are sent and received.</a:t>
            </a:r>
            <a:br>
              <a:rPr lang="en-US" dirty="0"/>
            </a:br>
            <a:r>
              <a:rPr lang="en-US" dirty="0"/>
              <a:t>They define the format and the rules of communication.</a:t>
            </a:r>
          </a:p>
          <a:p>
            <a:r>
              <a:rPr lang="en-US" dirty="0"/>
              <a:t>For example:</a:t>
            </a:r>
            <a:br>
              <a:rPr lang="en-US" dirty="0"/>
            </a:br>
            <a:r>
              <a:rPr lang="en-US" dirty="0"/>
              <a:t>HTTP is used for the Web.</a:t>
            </a:r>
            <a:br>
              <a:rPr lang="en-US" dirty="0"/>
            </a:br>
            <a:r>
              <a:rPr lang="en-US" dirty="0"/>
              <a:t>TCP and IP are used for reliable data delivery.</a:t>
            </a:r>
            <a:br>
              <a:rPr lang="en-US" dirty="0"/>
            </a:br>
            <a:r>
              <a:rPr lang="en-US" dirty="0" err="1"/>
              <a:t>WiFi</a:t>
            </a:r>
            <a:r>
              <a:rPr lang="en-US" dirty="0"/>
              <a:t> and 4G are used for wireless communication.</a:t>
            </a:r>
            <a:br>
              <a:rPr lang="en-US" dirty="0"/>
            </a:br>
            <a:r>
              <a:rPr lang="en-US" dirty="0"/>
              <a:t>Streaming protocols are used for video services.</a:t>
            </a:r>
          </a:p>
          <a:p>
            <a:r>
              <a:rPr lang="en-US" dirty="0"/>
              <a:t>Without protocols, devices could not communicate.</a:t>
            </a:r>
            <a:br>
              <a:rPr lang="en-US" dirty="0"/>
            </a:br>
            <a:r>
              <a:rPr lang="en-US" dirty="0"/>
              <a:t>It would be chaos.</a:t>
            </a:r>
          </a:p>
          <a:p>
            <a:r>
              <a:rPr lang="en-US" dirty="0"/>
              <a:t>But who defines these protocols?</a:t>
            </a:r>
            <a:br>
              <a:rPr lang="en-US" dirty="0"/>
            </a:br>
            <a:r>
              <a:rPr lang="en-US" dirty="0"/>
              <a:t>This is where Internet standards come into play.</a:t>
            </a:r>
            <a:br>
              <a:rPr lang="tr-TR" dirty="0"/>
            </a:br>
            <a:r>
              <a:rPr lang="en-US" dirty="0"/>
              <a:t>The Internet works not because it is controlled by one company,</a:t>
            </a:r>
            <a:br>
              <a:rPr lang="en-US" dirty="0"/>
            </a:br>
            <a:r>
              <a:rPr lang="en-US" dirty="0"/>
              <a:t>but because everyone follows the same rules.</a:t>
            </a:r>
          </a:p>
          <a:p>
            <a:r>
              <a:rPr lang="en-US" dirty="0"/>
              <a:t>Internet standards are written in documents called </a:t>
            </a:r>
            <a:r>
              <a:rPr lang="en-US" b="1" dirty="0"/>
              <a:t>RFCs — Request for Comments.</a:t>
            </a:r>
            <a:br>
              <a:rPr lang="en-US" dirty="0"/>
            </a:br>
            <a:r>
              <a:rPr lang="en-US" dirty="0"/>
              <a:t>These standards are developed by an organization called the </a:t>
            </a:r>
            <a:r>
              <a:rPr lang="en-US" b="1" dirty="0"/>
              <a:t>IETF — Internet Engineering Task Force.</a:t>
            </a:r>
            <a:endParaRPr lang="en-US" dirty="0"/>
          </a:p>
          <a:p>
            <a:r>
              <a:rPr lang="en-US" dirty="0"/>
              <a:t>Thanks to these standards, devices made by different companies can communicate with each other.</a:t>
            </a:r>
          </a:p>
          <a:p>
            <a:endParaRPr lang="en-US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82C5A2EE-74B4-4329-B2EC-6DFE0575EDC9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243550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When data is sent through the Internet, it is not transmitted as one large file.</a:t>
            </a:r>
            <a:br>
              <a:rPr lang="en-US" dirty="0"/>
            </a:br>
            <a:r>
              <a:rPr lang="en-US" dirty="0"/>
              <a:t>Instead, it is divided into small pieces called </a:t>
            </a:r>
            <a:r>
              <a:rPr lang="en-US" b="1" dirty="0"/>
              <a:t>packets</a:t>
            </a:r>
            <a:r>
              <a:rPr lang="en-US" dirty="0"/>
              <a:t>.</a:t>
            </a:r>
          </a:p>
          <a:p>
            <a:r>
              <a:rPr lang="en-US" dirty="0"/>
              <a:t>Each packet contains not only a portion of the data, but also control information such as the source address and destination address.</a:t>
            </a:r>
            <a:br>
              <a:rPr lang="en-US" dirty="0"/>
            </a:br>
            <a:r>
              <a:rPr lang="en-US" dirty="0"/>
              <a:t>This additional information allows the network to deliver the packet to the correct destination.</a:t>
            </a:r>
          </a:p>
          <a:p>
            <a:r>
              <a:rPr lang="en-US" dirty="0"/>
              <a:t>These packets travel independently through the network.</a:t>
            </a:r>
            <a:br>
              <a:rPr lang="en-US" dirty="0"/>
            </a:br>
            <a:r>
              <a:rPr lang="en-US" dirty="0"/>
              <a:t>They pass through devices called </a:t>
            </a:r>
            <a:r>
              <a:rPr lang="en-US" b="1" dirty="0"/>
              <a:t>routers</a:t>
            </a:r>
            <a:r>
              <a:rPr lang="en-US" dirty="0"/>
              <a:t> and </a:t>
            </a:r>
            <a:r>
              <a:rPr lang="en-US" b="1" dirty="0"/>
              <a:t>link-layer switches</a:t>
            </a:r>
            <a:r>
              <a:rPr lang="en-US" dirty="0"/>
              <a:t>, which are collectively known as packet switches.</a:t>
            </a:r>
          </a:p>
          <a:p>
            <a:r>
              <a:rPr lang="en-US" dirty="0"/>
              <a:t>The sequence of communication links and packet switches that a packet follows from the sender to the receiver is called a </a:t>
            </a:r>
            <a:r>
              <a:rPr lang="en-US" b="1" dirty="0"/>
              <a:t>route</a:t>
            </a:r>
            <a:r>
              <a:rPr lang="en-US" dirty="0"/>
              <a:t> or </a:t>
            </a:r>
            <a:r>
              <a:rPr lang="en-US" b="1" dirty="0"/>
              <a:t>path</a:t>
            </a:r>
            <a:r>
              <a:rPr lang="en-US" dirty="0"/>
              <a:t>.</a:t>
            </a:r>
          </a:p>
          <a:p>
            <a:r>
              <a:rPr lang="en-US" dirty="0"/>
              <a:t>It is important to understand that different packets belonging to the same file may take different routes through the network.</a:t>
            </a:r>
            <a:br>
              <a:rPr lang="en-US" dirty="0"/>
            </a:br>
            <a:r>
              <a:rPr lang="en-US" dirty="0"/>
              <a:t>The Internet does not guarantee that all packets will follow the same path.</a:t>
            </a:r>
          </a:p>
          <a:p>
            <a:r>
              <a:rPr lang="en-US" dirty="0"/>
              <a:t>At the destination end system, all packets are collected and </a:t>
            </a:r>
            <a:r>
              <a:rPr lang="en-US" b="1" dirty="0"/>
              <a:t>reassembled</a:t>
            </a:r>
            <a:r>
              <a:rPr lang="en-US" dirty="0"/>
              <a:t> into the original data.</a:t>
            </a:r>
            <a:br>
              <a:rPr lang="en-US" dirty="0"/>
            </a:br>
            <a:r>
              <a:rPr lang="en-US" dirty="0"/>
              <a:t>If everything arrives correctly, the user sees the complete file without noticing this complex process.</a:t>
            </a:r>
          </a:p>
          <a:p>
            <a:r>
              <a:rPr lang="en-US" dirty="0"/>
              <a:t>End systems are connected together by a network of communication links and packet switches.</a:t>
            </a:r>
            <a:br>
              <a:rPr lang="en-US" dirty="0"/>
            </a:br>
            <a:r>
              <a:rPr lang="en-US" dirty="0"/>
              <a:t>These communication links are built from different types of physical media, such as coaxial cable, copper wire, optical fiber, and wireless radio spectrum.</a:t>
            </a:r>
          </a:p>
          <a:p>
            <a:r>
              <a:rPr lang="en-US" dirty="0"/>
              <a:t>Each communication link has a transmission rate, which is measured in </a:t>
            </a:r>
            <a:r>
              <a:rPr lang="en-US" b="1" dirty="0"/>
              <a:t>bits per second</a:t>
            </a:r>
            <a:r>
              <a:rPr lang="en-US" dirty="0"/>
              <a:t>.</a:t>
            </a:r>
            <a:br>
              <a:rPr lang="en-US" dirty="0"/>
            </a:br>
            <a:r>
              <a:rPr lang="en-US" dirty="0"/>
              <a:t>Some links are very fast, such as fiber-optic connections, while others may be slower, such as wireless connections.</a:t>
            </a:r>
          </a:p>
          <a:p>
            <a:r>
              <a:rPr lang="en-US" dirty="0"/>
              <a:t>Packet switches come in many forms, but the two most important types in today’s Internet are </a:t>
            </a:r>
            <a:r>
              <a:rPr lang="en-US" b="1" dirty="0"/>
              <a:t>routers</a:t>
            </a:r>
            <a:r>
              <a:rPr lang="en-US" dirty="0"/>
              <a:t> and </a:t>
            </a:r>
            <a:r>
              <a:rPr lang="en-US" b="1" dirty="0"/>
              <a:t>link-layer switches</a:t>
            </a:r>
            <a:r>
              <a:rPr lang="en-US" dirty="0"/>
              <a:t>.</a:t>
            </a:r>
          </a:p>
          <a:p>
            <a:r>
              <a:rPr lang="en-US" dirty="0"/>
              <a:t>Routers typically operate in the network core and make forwarding decisions based on IP addresses.</a:t>
            </a:r>
            <a:br>
              <a:rPr lang="en-US" dirty="0"/>
            </a:br>
            <a:r>
              <a:rPr lang="en-US" dirty="0"/>
              <a:t>Link-layer switches usually operate within local networks and forward data based on MAC addresses.</a:t>
            </a:r>
          </a:p>
          <a:p>
            <a:r>
              <a:rPr lang="en-US" dirty="0"/>
              <a:t>Together, communication links and packet switches form the infrastructure that allows data to move across the global Internet.</a:t>
            </a:r>
          </a:p>
          <a:p>
            <a:endParaRPr lang="en-US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82C5A2EE-74B4-4329-B2EC-6DFE0575EDC9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341936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Another way to define the Internet is as a service platform.</a:t>
            </a:r>
            <a:br>
              <a:rPr lang="en-US" dirty="0"/>
            </a:br>
            <a:r>
              <a:rPr lang="en-US" dirty="0"/>
              <a:t>Instead of focusing on cables, routers, and hardware, we can think of the Internet as an infrastructure that provides services to applications.</a:t>
            </a:r>
          </a:p>
          <a:p>
            <a:r>
              <a:rPr lang="en-US" dirty="0"/>
              <a:t>These applications include the Web, email, video streaming, online games, video conferencing, social media, and many more.</a:t>
            </a:r>
          </a:p>
          <a:p>
            <a:r>
              <a:rPr lang="en-US" dirty="0"/>
              <a:t>The important point is this:</a:t>
            </a:r>
            <a:br>
              <a:rPr lang="en-US" dirty="0"/>
            </a:br>
            <a:r>
              <a:rPr lang="en-US" dirty="0"/>
              <a:t>The Internet itself does not run these applications.</a:t>
            </a:r>
            <a:br>
              <a:rPr lang="en-US" dirty="0"/>
            </a:br>
            <a:r>
              <a:rPr lang="en-US" dirty="0"/>
              <a:t>The applications run on end systems.</a:t>
            </a:r>
            <a:br>
              <a:rPr lang="en-US" dirty="0"/>
            </a:br>
            <a:r>
              <a:rPr lang="en-US" dirty="0"/>
              <a:t>The Internet simply provides the communication service between them.</a:t>
            </a:r>
          </a:p>
          <a:p>
            <a:r>
              <a:rPr lang="en-US" dirty="0"/>
              <a:t>So how do applications communicate over the Internet?</a:t>
            </a:r>
            <a:br>
              <a:rPr lang="en-US" dirty="0"/>
            </a:br>
            <a:r>
              <a:rPr lang="en-US" dirty="0"/>
              <a:t>They use something called a </a:t>
            </a:r>
            <a:r>
              <a:rPr lang="en-US" b="1" dirty="0"/>
              <a:t>socket interface</a:t>
            </a:r>
            <a:r>
              <a:rPr lang="en-US" dirty="0"/>
              <a:t>.</a:t>
            </a:r>
          </a:p>
          <a:p>
            <a:r>
              <a:rPr lang="en-US" dirty="0"/>
              <a:t>A socket is like a communication door between a program and the Internet.</a:t>
            </a:r>
            <a:br>
              <a:rPr lang="en-US" dirty="0"/>
            </a:br>
            <a:r>
              <a:rPr lang="en-US" dirty="0"/>
              <a:t>It allows a program to send and receive data using Internet transport services.</a:t>
            </a:r>
          </a:p>
          <a:p>
            <a:r>
              <a:rPr lang="en-US" dirty="0"/>
              <a:t>In this sense, the Internet is similar to a postal service.</a:t>
            </a:r>
            <a:br>
              <a:rPr lang="en-US" dirty="0"/>
            </a:br>
            <a:r>
              <a:rPr lang="en-US" dirty="0"/>
              <a:t>When you send a letter, you follow certain rules.</a:t>
            </a:r>
            <a:br>
              <a:rPr lang="en-US" dirty="0"/>
            </a:br>
            <a:r>
              <a:rPr lang="en-US" dirty="0"/>
              <a:t>You put the letter in an envelope, write the address, and drop it in a mailbox.</a:t>
            </a:r>
          </a:p>
          <a:p>
            <a:r>
              <a:rPr lang="en-US" dirty="0"/>
              <a:t>Similarly, applications must follow certain rules to send data across the Internet.</a:t>
            </a:r>
            <a:br>
              <a:rPr lang="en-US" dirty="0"/>
            </a:br>
            <a:r>
              <a:rPr lang="en-US" dirty="0"/>
              <a:t>The Internet provides different types of services, just like the postal service offers standard delivery, express delivery, and tracking options.</a:t>
            </a:r>
          </a:p>
          <a:p>
            <a:r>
              <a:rPr lang="en-US" dirty="0"/>
              <a:t>In the same way, the Internet offers different transport services, such as reliable delivery or faster but less reliable delivery.</a:t>
            </a:r>
          </a:p>
          <a:p>
            <a:endParaRPr lang="en-US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82C5A2EE-74B4-4329-B2EC-6DFE0575EDC9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30862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İçerik Yer Tutucusu 2">
            <a:extLst>
              <a:ext uri="{FF2B5EF4-FFF2-40B4-BE49-F238E27FC236}">
                <a16:creationId xmlns:a16="http://schemas.microsoft.com/office/drawing/2014/main" id="{430FE90D-E26B-4B0B-8D2A-79CCBA5B6B0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/>
          </a:p>
        </p:txBody>
      </p:sp>
      <p:sp>
        <p:nvSpPr>
          <p:cNvPr id="8" name="Dikdörtgen 7">
            <a:extLst>
              <a:ext uri="{FF2B5EF4-FFF2-40B4-BE49-F238E27FC236}">
                <a16:creationId xmlns:a16="http://schemas.microsoft.com/office/drawing/2014/main" id="{F8B905D7-92F0-4598-8250-934955341EC2}"/>
              </a:ext>
            </a:extLst>
          </p:cNvPr>
          <p:cNvSpPr/>
          <p:nvPr userDrawn="1"/>
        </p:nvSpPr>
        <p:spPr>
          <a:xfrm>
            <a:off x="0" y="0"/>
            <a:ext cx="9144000" cy="1030288"/>
          </a:xfrm>
          <a:prstGeom prst="rect">
            <a:avLst/>
          </a:prstGeom>
          <a:solidFill>
            <a:srgbClr val="1B32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Dikdörtgen 8">
            <a:extLst>
              <a:ext uri="{FF2B5EF4-FFF2-40B4-BE49-F238E27FC236}">
                <a16:creationId xmlns:a16="http://schemas.microsoft.com/office/drawing/2014/main" id="{EB3AE281-4EFA-4697-9EF2-93EF09A99C8A}"/>
              </a:ext>
            </a:extLst>
          </p:cNvPr>
          <p:cNvSpPr/>
          <p:nvPr userDrawn="1"/>
        </p:nvSpPr>
        <p:spPr>
          <a:xfrm>
            <a:off x="0" y="1030288"/>
            <a:ext cx="9144000" cy="92075"/>
          </a:xfrm>
          <a:prstGeom prst="rect">
            <a:avLst/>
          </a:prstGeom>
          <a:solidFill>
            <a:schemeClr val="bg2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10" name="Resim 9">
            <a:extLst>
              <a:ext uri="{FF2B5EF4-FFF2-40B4-BE49-F238E27FC236}">
                <a16:creationId xmlns:a16="http://schemas.microsoft.com/office/drawing/2014/main" id="{3833BA49-17AF-4507-B7EE-33251DCE887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19253" y="157465"/>
            <a:ext cx="1314450" cy="1314450"/>
          </a:xfrm>
          <a:prstGeom prst="rect">
            <a:avLst/>
          </a:prstGeom>
        </p:spPr>
      </p:pic>
      <p:sp>
        <p:nvSpPr>
          <p:cNvPr id="2" name="Başlık 1">
            <a:extLst>
              <a:ext uri="{FF2B5EF4-FFF2-40B4-BE49-F238E27FC236}">
                <a16:creationId xmlns:a16="http://schemas.microsoft.com/office/drawing/2014/main" id="{DD569001-75C5-40F5-9087-F0D640A54E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3397" y="157465"/>
            <a:ext cx="7086600" cy="872824"/>
          </a:xfrm>
        </p:spPr>
        <p:txBody>
          <a:bodyPr/>
          <a:lstStyle/>
          <a:p>
            <a:r>
              <a:rPr lang="tr-TR"/>
              <a:t>Asıl başlık stilini düzenlemek için tıklayın</a:t>
            </a:r>
            <a:endParaRPr lang="en-US"/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5432100E-8508-4087-8C4C-F6F2C3E53B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12.02.2026</a:t>
            </a:r>
            <a:endParaRPr lang="tr-TR" dirty="0"/>
          </a:p>
        </p:txBody>
      </p:sp>
      <p:sp>
        <p:nvSpPr>
          <p:cNvPr id="5" name="Slayt Numarası Yer Tutucusu 4">
            <a:extLst>
              <a:ext uri="{FF2B5EF4-FFF2-40B4-BE49-F238E27FC236}">
                <a16:creationId xmlns:a16="http://schemas.microsoft.com/office/drawing/2014/main" id="{F7B1FBA6-E755-4869-8D94-AD4EA86154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8E36F1F9-9F05-49B2-8378-168152139758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632471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56574BE6-A145-4F8B-8B97-A3D5CEA93D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tr-TR"/>
              <a:t>Asıl başlık stilini düzenlemek için tıklayın</a:t>
            </a:r>
            <a:endParaRPr lang="en-US"/>
          </a:p>
        </p:txBody>
      </p:sp>
      <p:sp>
        <p:nvSpPr>
          <p:cNvPr id="3" name="İçerik Yer Tutucusu 2">
            <a:extLst>
              <a:ext uri="{FF2B5EF4-FFF2-40B4-BE49-F238E27FC236}">
                <a16:creationId xmlns:a16="http://schemas.microsoft.com/office/drawing/2014/main" id="{07BBDEDF-EE46-489C-B346-8B506CCF6A6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/>
          </a:p>
        </p:txBody>
      </p:sp>
      <p:sp>
        <p:nvSpPr>
          <p:cNvPr id="4" name="Metin Yer Tutucusu 3">
            <a:extLst>
              <a:ext uri="{FF2B5EF4-FFF2-40B4-BE49-F238E27FC236}">
                <a16:creationId xmlns:a16="http://schemas.microsoft.com/office/drawing/2014/main" id="{16FEE0A0-19ED-48F6-B1DF-00A65D3E81E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5" name="Veri Yer Tutucusu 4">
            <a:extLst>
              <a:ext uri="{FF2B5EF4-FFF2-40B4-BE49-F238E27FC236}">
                <a16:creationId xmlns:a16="http://schemas.microsoft.com/office/drawing/2014/main" id="{2141C1A8-6173-4A8C-AACF-926419B2352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6" name="Alt Bilgi Yer Tutucusu 5">
            <a:extLst>
              <a:ext uri="{FF2B5EF4-FFF2-40B4-BE49-F238E27FC236}">
                <a16:creationId xmlns:a16="http://schemas.microsoft.com/office/drawing/2014/main" id="{46243460-F382-478A-848C-8689A7FD61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A7540764-83F2-4347-A36A-61878954B5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pPr algn="l">
              <a:defRPr/>
            </a:pPr>
            <a:endParaRPr lang="en-US" sz="1400">
              <a:latin typeface="Times New Roman"/>
            </a:endParaRPr>
          </a:p>
          <a:p>
            <a:pPr>
              <a:defRPr/>
            </a:pPr>
            <a:r>
              <a:rPr lang="en-US"/>
              <a:t>Slide </a:t>
            </a:r>
            <a:fld id="{BF5C1183-B085-4070-A402-C03A3F977D3D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18020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AF2B48C6-3C04-4F86-B1EE-FF5CC67BC2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tr-TR"/>
              <a:t>Asıl başlık stilini düzenlemek için tıklayın</a:t>
            </a:r>
            <a:endParaRPr lang="en-US"/>
          </a:p>
        </p:txBody>
      </p:sp>
      <p:sp>
        <p:nvSpPr>
          <p:cNvPr id="3" name="Resim Yer Tutucusu 2">
            <a:extLst>
              <a:ext uri="{FF2B5EF4-FFF2-40B4-BE49-F238E27FC236}">
                <a16:creationId xmlns:a16="http://schemas.microsoft.com/office/drawing/2014/main" id="{211E6E27-BD7B-4F7D-ADF4-34AD9D4E48A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tr-TR"/>
              <a:t>Resim eklemek için simgeye tıklayın</a:t>
            </a:r>
            <a:endParaRPr lang="en-US"/>
          </a:p>
        </p:txBody>
      </p:sp>
      <p:sp>
        <p:nvSpPr>
          <p:cNvPr id="4" name="Metin Yer Tutucusu 3">
            <a:extLst>
              <a:ext uri="{FF2B5EF4-FFF2-40B4-BE49-F238E27FC236}">
                <a16:creationId xmlns:a16="http://schemas.microsoft.com/office/drawing/2014/main" id="{DE8BCA8A-B56A-4DCE-B51D-F115C970851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5" name="Veri Yer Tutucusu 4">
            <a:extLst>
              <a:ext uri="{FF2B5EF4-FFF2-40B4-BE49-F238E27FC236}">
                <a16:creationId xmlns:a16="http://schemas.microsoft.com/office/drawing/2014/main" id="{B659CFF8-32FC-4D0C-AC48-A44696F6458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6" name="Alt Bilgi Yer Tutucusu 5">
            <a:extLst>
              <a:ext uri="{FF2B5EF4-FFF2-40B4-BE49-F238E27FC236}">
                <a16:creationId xmlns:a16="http://schemas.microsoft.com/office/drawing/2014/main" id="{4EE4CD39-CA15-46ED-B698-064AA68589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FA1D729C-40A8-4667-AC91-76CC92E66B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pPr algn="l">
              <a:defRPr/>
            </a:pPr>
            <a:endParaRPr lang="en-US" sz="1400">
              <a:latin typeface="Times New Roman"/>
            </a:endParaRPr>
          </a:p>
          <a:p>
            <a:pPr>
              <a:defRPr/>
            </a:pPr>
            <a:r>
              <a:rPr lang="en-US"/>
              <a:t>Slide </a:t>
            </a:r>
            <a:fld id="{BF5C1183-B085-4070-A402-C03A3F977D3D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587473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 ve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C097F0A1-99B6-4A91-B70A-EB0C0031A1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  <a:endParaRPr lang="en-US"/>
          </a:p>
        </p:txBody>
      </p:sp>
      <p:sp>
        <p:nvSpPr>
          <p:cNvPr id="3" name="Dikey Metin Yer Tutucusu 2">
            <a:extLst>
              <a:ext uri="{FF2B5EF4-FFF2-40B4-BE49-F238E27FC236}">
                <a16:creationId xmlns:a16="http://schemas.microsoft.com/office/drawing/2014/main" id="{AC8B9BC3-6915-42FB-93CB-FE8B0C11771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/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B67B722A-CF5E-4296-A5B5-902D49DCFA6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5286FC61-34AE-40A4-A626-208D9EBF22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6F7D9E39-2A3C-4B71-BB9C-2E84324C40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pPr algn="l">
              <a:defRPr/>
            </a:pPr>
            <a:endParaRPr lang="en-US" sz="1400">
              <a:latin typeface="Times New Roman"/>
            </a:endParaRPr>
          </a:p>
          <a:p>
            <a:pPr>
              <a:defRPr/>
            </a:pPr>
            <a:r>
              <a:rPr lang="en-US"/>
              <a:t>Slide </a:t>
            </a:r>
            <a:fld id="{BF5C1183-B085-4070-A402-C03A3F977D3D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082513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>
            <a:extLst>
              <a:ext uri="{FF2B5EF4-FFF2-40B4-BE49-F238E27FC236}">
                <a16:creationId xmlns:a16="http://schemas.microsoft.com/office/drawing/2014/main" id="{93BFC8F2-05CD-4DED-A77F-310C7BE3FEF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tr-TR"/>
              <a:t>Asıl başlık stilini düzenlemek için tıklayın</a:t>
            </a:r>
            <a:endParaRPr lang="en-US"/>
          </a:p>
        </p:txBody>
      </p:sp>
      <p:sp>
        <p:nvSpPr>
          <p:cNvPr id="3" name="Dikey Metin Yer Tutucusu 2">
            <a:extLst>
              <a:ext uri="{FF2B5EF4-FFF2-40B4-BE49-F238E27FC236}">
                <a16:creationId xmlns:a16="http://schemas.microsoft.com/office/drawing/2014/main" id="{110E9C27-F7B0-4BBC-98F7-01322A8DAD8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/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42ACE3B1-FF55-4888-B050-BDD52DFC86D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129320B0-BD9D-40C0-BE89-AFF9594AC4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11C512F8-1423-49C4-AAE7-C2DD1D4316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pPr algn="l">
              <a:defRPr/>
            </a:pPr>
            <a:endParaRPr lang="en-US" sz="1400">
              <a:latin typeface="Times New Roman"/>
            </a:endParaRPr>
          </a:p>
          <a:p>
            <a:pPr>
              <a:defRPr/>
            </a:pPr>
            <a:r>
              <a:rPr lang="en-US"/>
              <a:t>Slide </a:t>
            </a:r>
            <a:fld id="{BF5C1183-B085-4070-A402-C03A3F977D3D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062075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996053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877055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054267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003764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021822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884132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Dikdörtgen 13">
            <a:extLst>
              <a:ext uri="{FF2B5EF4-FFF2-40B4-BE49-F238E27FC236}">
                <a16:creationId xmlns:a16="http://schemas.microsoft.com/office/drawing/2014/main" id="{9F3C44CD-517F-4127-A02A-E0A24A22615D}"/>
              </a:ext>
            </a:extLst>
          </p:cNvPr>
          <p:cNvSpPr/>
          <p:nvPr userDrawn="1"/>
        </p:nvSpPr>
        <p:spPr>
          <a:xfrm>
            <a:off x="0" y="6647377"/>
            <a:ext cx="9144000" cy="212725"/>
          </a:xfrm>
          <a:prstGeom prst="rect">
            <a:avLst/>
          </a:prstGeom>
          <a:solidFill>
            <a:srgbClr val="1B327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" name="Alt Başlık 2">
            <a:extLst>
              <a:ext uri="{FF2B5EF4-FFF2-40B4-BE49-F238E27FC236}">
                <a16:creationId xmlns:a16="http://schemas.microsoft.com/office/drawing/2014/main" id="{2526BED1-D171-4DE4-B8FB-32F94FC206D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tr-TR"/>
              <a:t>Asıl alt başlık stilini düzenlemek için tıklayın</a:t>
            </a:r>
            <a:endParaRPr lang="en-US"/>
          </a:p>
        </p:txBody>
      </p:sp>
      <p:sp>
        <p:nvSpPr>
          <p:cNvPr id="10" name="Dikdörtgen 9">
            <a:extLst>
              <a:ext uri="{FF2B5EF4-FFF2-40B4-BE49-F238E27FC236}">
                <a16:creationId xmlns:a16="http://schemas.microsoft.com/office/drawing/2014/main" id="{BC7967BF-7ABC-4306-BF60-71EDE9FCBC91}"/>
              </a:ext>
            </a:extLst>
          </p:cNvPr>
          <p:cNvSpPr/>
          <p:nvPr userDrawn="1"/>
        </p:nvSpPr>
        <p:spPr>
          <a:xfrm>
            <a:off x="0" y="-1"/>
            <a:ext cx="9144000" cy="1520145"/>
          </a:xfrm>
          <a:prstGeom prst="rect">
            <a:avLst/>
          </a:prstGeom>
          <a:solidFill>
            <a:srgbClr val="1B32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3" name="Dikdörtgen 12">
            <a:extLst>
              <a:ext uri="{FF2B5EF4-FFF2-40B4-BE49-F238E27FC236}">
                <a16:creationId xmlns:a16="http://schemas.microsoft.com/office/drawing/2014/main" id="{DDD97546-ED02-4649-BFD9-2C6B0BB7CC77}"/>
              </a:ext>
            </a:extLst>
          </p:cNvPr>
          <p:cNvSpPr/>
          <p:nvPr userDrawn="1"/>
        </p:nvSpPr>
        <p:spPr>
          <a:xfrm>
            <a:off x="27992" y="1520145"/>
            <a:ext cx="9144000" cy="92075"/>
          </a:xfrm>
          <a:prstGeom prst="rect">
            <a:avLst/>
          </a:prstGeom>
          <a:solidFill>
            <a:schemeClr val="bg2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12" name="Resim 11">
            <a:extLst>
              <a:ext uri="{FF2B5EF4-FFF2-40B4-BE49-F238E27FC236}">
                <a16:creationId xmlns:a16="http://schemas.microsoft.com/office/drawing/2014/main" id="{8809A94F-C678-47AF-8078-A5B31E1CD3C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8600" y="859810"/>
            <a:ext cx="1314450" cy="1314450"/>
          </a:xfrm>
          <a:prstGeom prst="rect">
            <a:avLst/>
          </a:prstGeom>
        </p:spPr>
      </p:pic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83DF2CDA-456C-4F60-B3AB-C895A84078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12.02.2026</a:t>
            </a:r>
            <a:endParaRPr lang="tr-TR" dirty="0"/>
          </a:p>
        </p:txBody>
      </p:sp>
      <p:sp>
        <p:nvSpPr>
          <p:cNvPr id="5" name="Slayt Numarası Yer Tutucusu 4">
            <a:extLst>
              <a:ext uri="{FF2B5EF4-FFF2-40B4-BE49-F238E27FC236}">
                <a16:creationId xmlns:a16="http://schemas.microsoft.com/office/drawing/2014/main" id="{FB0C01E8-7ED1-4B07-9E15-39B4C372378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8E36F1F9-9F05-49B2-8378-168152139758}" type="slidenum">
              <a:rPr lang="tr-TR" smtClean="0"/>
              <a:pPr/>
              <a:t>‹#›</a:t>
            </a:fld>
            <a:endParaRPr lang="tr-TR"/>
          </a:p>
        </p:txBody>
      </p:sp>
      <p:sp>
        <p:nvSpPr>
          <p:cNvPr id="6" name="Başlık 5">
            <a:extLst>
              <a:ext uri="{FF2B5EF4-FFF2-40B4-BE49-F238E27FC236}">
                <a16:creationId xmlns:a16="http://schemas.microsoft.com/office/drawing/2014/main" id="{205EB21C-200D-42F8-93A7-001C43B363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</p:spTree>
    <p:extLst>
      <p:ext uri="{BB962C8B-B14F-4D97-AF65-F5344CB8AC3E}">
        <p14:creationId xmlns:p14="http://schemas.microsoft.com/office/powerpoint/2010/main" val="420891663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924875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827475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932421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391984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02210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318184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200721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922450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379834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333047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İçerik Yer Tutucusu 2">
            <a:extLst>
              <a:ext uri="{FF2B5EF4-FFF2-40B4-BE49-F238E27FC236}">
                <a16:creationId xmlns:a16="http://schemas.microsoft.com/office/drawing/2014/main" id="{430FE90D-E26B-4B0B-8D2A-79CCBA5B6B0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/>
          </a:p>
        </p:txBody>
      </p:sp>
      <p:sp>
        <p:nvSpPr>
          <p:cNvPr id="8" name="Dikdörtgen 7">
            <a:extLst>
              <a:ext uri="{FF2B5EF4-FFF2-40B4-BE49-F238E27FC236}">
                <a16:creationId xmlns:a16="http://schemas.microsoft.com/office/drawing/2014/main" id="{F8B905D7-92F0-4598-8250-934955341EC2}"/>
              </a:ext>
            </a:extLst>
          </p:cNvPr>
          <p:cNvSpPr/>
          <p:nvPr userDrawn="1"/>
        </p:nvSpPr>
        <p:spPr>
          <a:xfrm>
            <a:off x="0" y="0"/>
            <a:ext cx="9144000" cy="1030288"/>
          </a:xfrm>
          <a:prstGeom prst="rect">
            <a:avLst/>
          </a:prstGeom>
          <a:solidFill>
            <a:srgbClr val="1B32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Dikdörtgen 8">
            <a:extLst>
              <a:ext uri="{FF2B5EF4-FFF2-40B4-BE49-F238E27FC236}">
                <a16:creationId xmlns:a16="http://schemas.microsoft.com/office/drawing/2014/main" id="{EB3AE281-4EFA-4697-9EF2-93EF09A99C8A}"/>
              </a:ext>
            </a:extLst>
          </p:cNvPr>
          <p:cNvSpPr/>
          <p:nvPr userDrawn="1"/>
        </p:nvSpPr>
        <p:spPr>
          <a:xfrm>
            <a:off x="0" y="1030288"/>
            <a:ext cx="9144000" cy="92075"/>
          </a:xfrm>
          <a:prstGeom prst="rect">
            <a:avLst/>
          </a:prstGeom>
          <a:solidFill>
            <a:schemeClr val="bg2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10" name="Resim 9">
            <a:extLst>
              <a:ext uri="{FF2B5EF4-FFF2-40B4-BE49-F238E27FC236}">
                <a16:creationId xmlns:a16="http://schemas.microsoft.com/office/drawing/2014/main" id="{3833BA49-17AF-4507-B7EE-33251DCE887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19253" y="157465"/>
            <a:ext cx="1314450" cy="1314450"/>
          </a:xfrm>
          <a:prstGeom prst="rect">
            <a:avLst/>
          </a:prstGeom>
        </p:spPr>
      </p:pic>
      <p:sp>
        <p:nvSpPr>
          <p:cNvPr id="2" name="Başlık 1">
            <a:extLst>
              <a:ext uri="{FF2B5EF4-FFF2-40B4-BE49-F238E27FC236}">
                <a16:creationId xmlns:a16="http://schemas.microsoft.com/office/drawing/2014/main" id="{DD569001-75C5-40F5-9087-F0D640A54E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3397" y="157465"/>
            <a:ext cx="7086600" cy="872824"/>
          </a:xfrm>
        </p:spPr>
        <p:txBody>
          <a:bodyPr/>
          <a:lstStyle/>
          <a:p>
            <a:r>
              <a:rPr lang="tr-TR"/>
              <a:t>Asıl başlık stilini düzenlemek için tıklayın</a:t>
            </a:r>
            <a:endParaRPr lang="en-US"/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FEBF3031-CD8D-47B9-B773-114751628D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12.02.2026</a:t>
            </a:r>
            <a:endParaRPr lang="tr-TR" dirty="0"/>
          </a:p>
        </p:txBody>
      </p:sp>
      <p:sp>
        <p:nvSpPr>
          <p:cNvPr id="5" name="Slayt Numarası Yer Tutucusu 4">
            <a:extLst>
              <a:ext uri="{FF2B5EF4-FFF2-40B4-BE49-F238E27FC236}">
                <a16:creationId xmlns:a16="http://schemas.microsoft.com/office/drawing/2014/main" id="{1DACDE86-AC76-44F6-9780-26602F22BA0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8E36F1F9-9F05-49B2-8378-168152139758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1102587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240078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8004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635899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838043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502049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856189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865473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528632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311488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18018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 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05F87DD4-8372-4315-86E4-2E59F7DB67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tr-TR"/>
              <a:t>Asıl başlık stilini düzenlemek için tıklayın</a:t>
            </a:r>
            <a:endParaRPr lang="en-US"/>
          </a:p>
        </p:txBody>
      </p:sp>
      <p:sp>
        <p:nvSpPr>
          <p:cNvPr id="3" name="Metin Yer Tutucusu 2">
            <a:extLst>
              <a:ext uri="{FF2B5EF4-FFF2-40B4-BE49-F238E27FC236}">
                <a16:creationId xmlns:a16="http://schemas.microsoft.com/office/drawing/2014/main" id="{D70AA39D-AA0C-45A7-8ED2-7C6751ADF9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1953B50B-E62C-45B6-B446-887E651C90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45273EAE-73F9-4072-AFCD-1F56DBF270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3A411045-4709-4384-AD52-33DB6A76CA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pPr algn="l">
              <a:defRPr/>
            </a:pPr>
            <a:endParaRPr lang="en-US" sz="1400">
              <a:latin typeface="Times New Roman"/>
            </a:endParaRPr>
          </a:p>
          <a:p>
            <a:pPr>
              <a:defRPr/>
            </a:pPr>
            <a:r>
              <a:rPr lang="en-US"/>
              <a:t>Slide </a:t>
            </a:r>
            <a:fld id="{BF5C1183-B085-4070-A402-C03A3F977D3D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59091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82659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301163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624759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428418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466609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972865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285896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361191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171648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732393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228621F3-E846-40DC-A2FC-1AF229009A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  <a:endParaRPr lang="en-US"/>
          </a:p>
        </p:txBody>
      </p:sp>
      <p:sp>
        <p:nvSpPr>
          <p:cNvPr id="3" name="İçerik Yer Tutucusu 2">
            <a:extLst>
              <a:ext uri="{FF2B5EF4-FFF2-40B4-BE49-F238E27FC236}">
                <a16:creationId xmlns:a16="http://schemas.microsoft.com/office/drawing/2014/main" id="{5311C57B-1E7E-4E37-A072-83550F2590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/>
          </a:p>
        </p:txBody>
      </p:sp>
      <p:sp>
        <p:nvSpPr>
          <p:cNvPr id="4" name="İçerik Yer Tutucusu 3">
            <a:extLst>
              <a:ext uri="{FF2B5EF4-FFF2-40B4-BE49-F238E27FC236}">
                <a16:creationId xmlns:a16="http://schemas.microsoft.com/office/drawing/2014/main" id="{06EC67C8-5D9A-4C00-AB0B-F9C00DD70A0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/>
          </a:p>
        </p:txBody>
      </p:sp>
      <p:sp>
        <p:nvSpPr>
          <p:cNvPr id="5" name="Veri Yer Tutucusu 4">
            <a:extLst>
              <a:ext uri="{FF2B5EF4-FFF2-40B4-BE49-F238E27FC236}">
                <a16:creationId xmlns:a16="http://schemas.microsoft.com/office/drawing/2014/main" id="{25AB6689-1D93-4E5F-8AAD-A7FDCD9C94F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6" name="Alt Bilgi Yer Tutucusu 5">
            <a:extLst>
              <a:ext uri="{FF2B5EF4-FFF2-40B4-BE49-F238E27FC236}">
                <a16:creationId xmlns:a16="http://schemas.microsoft.com/office/drawing/2014/main" id="{EFB8B783-8177-4CFD-84F5-6D4CE5D3F8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EC512B11-483B-4EA6-BB86-BD633EDC7C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pPr algn="l">
              <a:defRPr/>
            </a:pPr>
            <a:endParaRPr lang="en-US" sz="1400">
              <a:latin typeface="Times New Roman"/>
            </a:endParaRPr>
          </a:p>
          <a:p>
            <a:pPr>
              <a:defRPr/>
            </a:pPr>
            <a:r>
              <a:rPr lang="en-US"/>
              <a:t>Slide </a:t>
            </a:r>
            <a:fld id="{BF5C1183-B085-4070-A402-C03A3F977D3D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522193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678311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668117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771731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460903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612827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735263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779152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914118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571411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63187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CF9C6E6E-9E8E-44F9-BC89-CD075D2BB5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tr-TR"/>
              <a:t>Asıl başlık stilini düzenlemek için tıklayın</a:t>
            </a:r>
            <a:endParaRPr lang="en-US"/>
          </a:p>
        </p:txBody>
      </p:sp>
      <p:sp>
        <p:nvSpPr>
          <p:cNvPr id="3" name="Metin Yer Tutucusu 2">
            <a:extLst>
              <a:ext uri="{FF2B5EF4-FFF2-40B4-BE49-F238E27FC236}">
                <a16:creationId xmlns:a16="http://schemas.microsoft.com/office/drawing/2014/main" id="{BFBB66EF-7F69-4004-8523-3B4DF53B475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4" name="İçerik Yer Tutucusu 3">
            <a:extLst>
              <a:ext uri="{FF2B5EF4-FFF2-40B4-BE49-F238E27FC236}">
                <a16:creationId xmlns:a16="http://schemas.microsoft.com/office/drawing/2014/main" id="{4AB9A080-C89D-471C-8264-FC050C9F831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/>
          </a:p>
        </p:txBody>
      </p:sp>
      <p:sp>
        <p:nvSpPr>
          <p:cNvPr id="5" name="Metin Yer Tutucusu 4">
            <a:extLst>
              <a:ext uri="{FF2B5EF4-FFF2-40B4-BE49-F238E27FC236}">
                <a16:creationId xmlns:a16="http://schemas.microsoft.com/office/drawing/2014/main" id="{8710E987-28F3-40A5-9809-6F7E6397A04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6" name="İçerik Yer Tutucusu 5">
            <a:extLst>
              <a:ext uri="{FF2B5EF4-FFF2-40B4-BE49-F238E27FC236}">
                <a16:creationId xmlns:a16="http://schemas.microsoft.com/office/drawing/2014/main" id="{A5C74B9D-6669-4CF1-B380-3BEDFEC3B07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/>
          </a:p>
        </p:txBody>
      </p:sp>
      <p:sp>
        <p:nvSpPr>
          <p:cNvPr id="7" name="Veri Yer Tutucusu 6">
            <a:extLst>
              <a:ext uri="{FF2B5EF4-FFF2-40B4-BE49-F238E27FC236}">
                <a16:creationId xmlns:a16="http://schemas.microsoft.com/office/drawing/2014/main" id="{7CFA939C-1D80-4E20-A749-F07BEFA1CC6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8" name="Alt Bilgi Yer Tutucusu 7">
            <a:extLst>
              <a:ext uri="{FF2B5EF4-FFF2-40B4-BE49-F238E27FC236}">
                <a16:creationId xmlns:a16="http://schemas.microsoft.com/office/drawing/2014/main" id="{E678778E-7F18-4AC3-9425-A683C1E87D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9" name="Slayt Numarası Yer Tutucusu 8">
            <a:extLst>
              <a:ext uri="{FF2B5EF4-FFF2-40B4-BE49-F238E27FC236}">
                <a16:creationId xmlns:a16="http://schemas.microsoft.com/office/drawing/2014/main" id="{73600AF9-ACC0-4345-8480-746CEC6DC8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pPr algn="l">
              <a:defRPr/>
            </a:pPr>
            <a:endParaRPr lang="en-US" sz="1400">
              <a:latin typeface="Times New Roman"/>
            </a:endParaRPr>
          </a:p>
          <a:p>
            <a:pPr>
              <a:defRPr/>
            </a:pPr>
            <a:r>
              <a:rPr lang="en-US"/>
              <a:t>Slide </a:t>
            </a:r>
            <a:fld id="{BF5C1183-B085-4070-A402-C03A3F977D3D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321308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591762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85800"/>
            <a:ext cx="7315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>
              <a:defRPr sz="2600" b="1" i="0" baseline="0">
                <a:solidFill>
                  <a:srgbClr val="0033CC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ln/>
        </p:spPr>
        <p:txBody>
          <a:bodyPr/>
          <a:lstStyle>
            <a:lvl1pPr algn="l">
              <a:defRPr sz="1400">
                <a:latin typeface="Times New Roman"/>
              </a:defRPr>
            </a:lvl1pPr>
          </a:lstStyle>
          <a:p>
            <a:pPr>
              <a:defRPr/>
            </a:pPr>
            <a:endParaRPr lang="en-US"/>
          </a:p>
          <a:p>
            <a:pPr algn="r">
              <a:defRPr/>
            </a:pPr>
            <a:r>
              <a:rPr lang="en-US" sz="900">
                <a:latin typeface="Arial Narrow" pitchFamily="34" charset="0"/>
              </a:rPr>
              <a:t>Slide </a:t>
            </a:r>
            <a:fld id="{5ECE9829-65B2-40C6-AEFF-7C648FF56A9C}" type="slidenum">
              <a:rPr lang="en-US" sz="900">
                <a:latin typeface="Arial Narrow" pitchFamily="34" charset="0"/>
              </a:rPr>
              <a:pPr algn="r">
                <a:defRPr/>
              </a:pPr>
              <a:t>‹#›</a:t>
            </a:fld>
            <a:endParaRPr lang="en-US" sz="900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821269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Özel Düz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AC709B2B-6ED4-4CFF-AA84-C40F265C94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</p:spTree>
    <p:extLst>
      <p:ext uri="{BB962C8B-B14F-4D97-AF65-F5344CB8AC3E}">
        <p14:creationId xmlns:p14="http://schemas.microsoft.com/office/powerpoint/2010/main" val="314487108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724027"/>
            <a:ext cx="78867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3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914712" y="644309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25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762418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Özel Düz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FA768346-5321-4AE3-A57C-370F839AED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Veri Yer Tutucusu 2">
            <a:extLst>
              <a:ext uri="{FF2B5EF4-FFF2-40B4-BE49-F238E27FC236}">
                <a16:creationId xmlns:a16="http://schemas.microsoft.com/office/drawing/2014/main" id="{3D28D27B-91A4-41D4-A16E-80EA9A92EF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12.02.2026</a:t>
            </a:r>
            <a:endParaRPr lang="tr-TR" dirty="0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E66DBB04-5ACD-4C21-A766-F1A36302DC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8E36F1F9-9F05-49B2-8378-168152139758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4759858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C57CD38D-3016-470D-BE3C-488372623A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  <a:endParaRPr lang="en-US"/>
          </a:p>
        </p:txBody>
      </p:sp>
      <p:sp>
        <p:nvSpPr>
          <p:cNvPr id="3" name="Veri Yer Tutucusu 2">
            <a:extLst>
              <a:ext uri="{FF2B5EF4-FFF2-40B4-BE49-F238E27FC236}">
                <a16:creationId xmlns:a16="http://schemas.microsoft.com/office/drawing/2014/main" id="{177107C0-9B91-458F-85C7-DF609F22B23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Alt Bilgi Yer Tutucusu 3">
            <a:extLst>
              <a:ext uri="{FF2B5EF4-FFF2-40B4-BE49-F238E27FC236}">
                <a16:creationId xmlns:a16="http://schemas.microsoft.com/office/drawing/2014/main" id="{4A4C2215-CFD5-4DA9-8E95-E67631314A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Slayt Numarası Yer Tutucusu 4">
            <a:extLst>
              <a:ext uri="{FF2B5EF4-FFF2-40B4-BE49-F238E27FC236}">
                <a16:creationId xmlns:a16="http://schemas.microsoft.com/office/drawing/2014/main" id="{88DB51B9-4DA3-4AF1-B63E-F003BB212A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pPr algn="l">
              <a:defRPr/>
            </a:pPr>
            <a:endParaRPr lang="en-US" sz="1400">
              <a:latin typeface="Times New Roman"/>
            </a:endParaRPr>
          </a:p>
          <a:p>
            <a:pPr>
              <a:defRPr/>
            </a:pPr>
            <a:r>
              <a:rPr lang="en-US"/>
              <a:t>Slide </a:t>
            </a:r>
            <a:fld id="{BF5C1183-B085-4070-A402-C03A3F977D3D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511969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>
            <a:extLst>
              <a:ext uri="{FF2B5EF4-FFF2-40B4-BE49-F238E27FC236}">
                <a16:creationId xmlns:a16="http://schemas.microsoft.com/office/drawing/2014/main" id="{4A74594F-9CDB-4666-9160-DF1FE30A673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504449"/>
            <a:ext cx="13716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2C73BC41-F28C-416E-BA43-4D85F24F3F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503943"/>
            <a:ext cx="457200" cy="365125"/>
          </a:xfrm>
          <a:prstGeom prst="rect">
            <a:avLst/>
          </a:prstGeom>
        </p:spPr>
        <p:txBody>
          <a:bodyPr/>
          <a:lstStyle/>
          <a:p>
            <a:pPr algn="l">
              <a:defRPr/>
            </a:pPr>
            <a:endParaRPr lang="en-US" sz="1400" dirty="0">
              <a:latin typeface="Times New Roman"/>
            </a:endParaRPr>
          </a:p>
          <a:p>
            <a:pPr>
              <a:defRPr/>
            </a:pPr>
            <a:fld id="{BF5C1183-B085-4070-A402-C03A3F977D3D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6" name="İçerik Yer Tutucusu 5">
            <a:extLst>
              <a:ext uri="{FF2B5EF4-FFF2-40B4-BE49-F238E27FC236}">
                <a16:creationId xmlns:a16="http://schemas.microsoft.com/office/drawing/2014/main" id="{A90A673C-9C9D-402B-8DA4-3C3D87D87625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76200" y="1447800"/>
            <a:ext cx="8763000" cy="4821195"/>
          </a:xfrm>
        </p:spPr>
        <p:txBody>
          <a:bodyPr>
            <a:normAutofit/>
          </a:bodyPr>
          <a:lstStyle>
            <a:lvl1pPr marL="0" indent="-18000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 sz="2000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 indent="-18000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 sz="2000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 indent="-18000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 sz="2000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 indent="-18000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 sz="2000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 indent="-18000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 sz="2000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tr-TR" dirty="0"/>
              <a:t>Asıl metin stillerini düzenlemek için tıklayın</a:t>
            </a:r>
          </a:p>
          <a:p>
            <a:pPr lvl="1"/>
            <a:r>
              <a:rPr lang="tr-TR" dirty="0"/>
              <a:t>İkinci düzey</a:t>
            </a:r>
          </a:p>
          <a:p>
            <a:pPr lvl="2"/>
            <a:r>
              <a:rPr lang="tr-TR" dirty="0"/>
              <a:t>Üçüncü düzey</a:t>
            </a:r>
          </a:p>
          <a:p>
            <a:pPr lvl="3"/>
            <a:r>
              <a:rPr lang="tr-TR" dirty="0"/>
              <a:t>Dördüncü düzey</a:t>
            </a:r>
          </a:p>
          <a:p>
            <a:pPr lvl="4"/>
            <a:r>
              <a:rPr lang="tr-TR" dirty="0"/>
              <a:t>Beşinci düzey</a:t>
            </a:r>
          </a:p>
        </p:txBody>
      </p:sp>
      <p:sp>
        <p:nvSpPr>
          <p:cNvPr id="11" name="Başlık 10">
            <a:extLst>
              <a:ext uri="{FF2B5EF4-FFF2-40B4-BE49-F238E27FC236}">
                <a16:creationId xmlns:a16="http://schemas.microsoft.com/office/drawing/2014/main" id="{C13DB588-40BD-4B58-9C1E-34A0BFC053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 algn="ctr">
              <a:defRPr sz="28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tr-TR"/>
              <a:t>Asıl başlık stilini düzenlemek için tıklayın</a:t>
            </a:r>
          </a:p>
        </p:txBody>
      </p:sp>
    </p:spTree>
    <p:extLst>
      <p:ext uri="{BB962C8B-B14F-4D97-AF65-F5344CB8AC3E}">
        <p14:creationId xmlns:p14="http://schemas.microsoft.com/office/powerpoint/2010/main" val="314818806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6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.xml"/><Relationship Id="rId61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theme" Target="../theme/theme1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tin Yer Tutucusu 2">
            <a:extLst>
              <a:ext uri="{FF2B5EF4-FFF2-40B4-BE49-F238E27FC236}">
                <a16:creationId xmlns:a16="http://schemas.microsoft.com/office/drawing/2014/main" id="{F6F85559-0170-4BC0-9105-520F4232FC2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/>
          </a:p>
        </p:txBody>
      </p:sp>
      <p:sp>
        <p:nvSpPr>
          <p:cNvPr id="7" name="Dikdörtgen 6">
            <a:extLst>
              <a:ext uri="{FF2B5EF4-FFF2-40B4-BE49-F238E27FC236}">
                <a16:creationId xmlns:a16="http://schemas.microsoft.com/office/drawing/2014/main" id="{A3A08536-4EB8-4BFB-92BB-D9E41DDABE6E}"/>
              </a:ext>
            </a:extLst>
          </p:cNvPr>
          <p:cNvSpPr/>
          <p:nvPr userDrawn="1"/>
        </p:nvSpPr>
        <p:spPr>
          <a:xfrm>
            <a:off x="0" y="6530674"/>
            <a:ext cx="9144000" cy="324280"/>
          </a:xfrm>
          <a:prstGeom prst="rect">
            <a:avLst/>
          </a:prstGeom>
          <a:solidFill>
            <a:srgbClr val="1B327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2400" dirty="0"/>
          </a:p>
        </p:txBody>
      </p:sp>
      <p:sp>
        <p:nvSpPr>
          <p:cNvPr id="8" name="Dikdörtgen 7">
            <a:extLst>
              <a:ext uri="{FF2B5EF4-FFF2-40B4-BE49-F238E27FC236}">
                <a16:creationId xmlns:a16="http://schemas.microsoft.com/office/drawing/2014/main" id="{3C1B42E9-AA6E-416F-BA77-5604F09F3CCB}"/>
              </a:ext>
            </a:extLst>
          </p:cNvPr>
          <p:cNvSpPr/>
          <p:nvPr userDrawn="1"/>
        </p:nvSpPr>
        <p:spPr>
          <a:xfrm>
            <a:off x="0" y="0"/>
            <a:ext cx="9144000" cy="1030288"/>
          </a:xfrm>
          <a:prstGeom prst="rect">
            <a:avLst/>
          </a:prstGeom>
          <a:solidFill>
            <a:srgbClr val="1B32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Dikdörtgen 8">
            <a:extLst>
              <a:ext uri="{FF2B5EF4-FFF2-40B4-BE49-F238E27FC236}">
                <a16:creationId xmlns:a16="http://schemas.microsoft.com/office/drawing/2014/main" id="{4B0FD183-BBB6-41F3-96C9-C199676EB71C}"/>
              </a:ext>
            </a:extLst>
          </p:cNvPr>
          <p:cNvSpPr/>
          <p:nvPr userDrawn="1"/>
        </p:nvSpPr>
        <p:spPr>
          <a:xfrm>
            <a:off x="0" y="1030288"/>
            <a:ext cx="9144000" cy="92075"/>
          </a:xfrm>
          <a:prstGeom prst="rect">
            <a:avLst/>
          </a:prstGeom>
          <a:solidFill>
            <a:schemeClr val="bg2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10" name="Resim 9">
            <a:extLst>
              <a:ext uri="{FF2B5EF4-FFF2-40B4-BE49-F238E27FC236}">
                <a16:creationId xmlns:a16="http://schemas.microsoft.com/office/drawing/2014/main" id="{0DB80770-32C3-4320-BFB9-288B352AFD48}"/>
              </a:ext>
            </a:extLst>
          </p:cNvPr>
          <p:cNvPicPr>
            <a:picLocks noChangeAspect="1"/>
          </p:cNvPicPr>
          <p:nvPr userDrawn="1"/>
        </p:nvPicPr>
        <p:blipFill>
          <a:blip r:embed="rId6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19253" y="157465"/>
            <a:ext cx="1314450" cy="1314450"/>
          </a:xfrm>
          <a:prstGeom prst="rect">
            <a:avLst/>
          </a:prstGeom>
        </p:spPr>
      </p:pic>
      <p:sp>
        <p:nvSpPr>
          <p:cNvPr id="2" name="Başlık Yer Tutucusu 1">
            <a:extLst>
              <a:ext uri="{FF2B5EF4-FFF2-40B4-BE49-F238E27FC236}">
                <a16:creationId xmlns:a16="http://schemas.microsoft.com/office/drawing/2014/main" id="{9BECFC9C-B4D0-4725-991B-3DC61180AD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0"/>
            <a:ext cx="7010400" cy="103028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stilini düzenlemek için tıklayın</a:t>
            </a:r>
            <a:endParaRPr lang="en-US"/>
          </a:p>
        </p:txBody>
      </p:sp>
      <p:sp>
        <p:nvSpPr>
          <p:cNvPr id="11" name="Veri Yer Tutucusu 10">
            <a:extLst>
              <a:ext uri="{FF2B5EF4-FFF2-40B4-BE49-F238E27FC236}">
                <a16:creationId xmlns:a16="http://schemas.microsoft.com/office/drawing/2014/main" id="{29F882E6-607C-4FB1-B650-7C8BE7A605B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4287" y="6555945"/>
            <a:ext cx="1228725" cy="32428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800">
                <a:solidFill>
                  <a:schemeClr val="bg1"/>
                </a:solidFill>
              </a:defRPr>
            </a:lvl1pPr>
          </a:lstStyle>
          <a:p>
            <a:r>
              <a:rPr lang="en-US"/>
              <a:t>12.02.2026</a:t>
            </a:r>
            <a:endParaRPr lang="tr-TR" dirty="0"/>
          </a:p>
        </p:txBody>
      </p:sp>
      <p:sp>
        <p:nvSpPr>
          <p:cNvPr id="12" name="Slayt Numarası Yer Tutucusu 11">
            <a:extLst>
              <a:ext uri="{FF2B5EF4-FFF2-40B4-BE49-F238E27FC236}">
                <a16:creationId xmlns:a16="http://schemas.microsoft.com/office/drawing/2014/main" id="{F009B09C-27EE-4184-95C0-C8BAD904D70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410575" y="6479019"/>
            <a:ext cx="733425" cy="37593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800" b="1">
                <a:solidFill>
                  <a:schemeClr val="bg1"/>
                </a:solidFill>
              </a:defRPr>
            </a:lvl1pPr>
          </a:lstStyle>
          <a:p>
            <a:fld id="{8E36F1F9-9F05-49B2-8378-168152139758}" type="slidenum">
              <a:rPr lang="tr-TR" smtClean="0"/>
              <a:pPr/>
              <a:t>‹#›</a:t>
            </a:fld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11583237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4" r:id="rId1"/>
    <p:sldLayoutId id="2147483911" r:id="rId2"/>
    <p:sldLayoutId id="2147483912" r:id="rId3"/>
    <p:sldLayoutId id="2147483913" r:id="rId4"/>
    <p:sldLayoutId id="2147483914" r:id="rId5"/>
    <p:sldLayoutId id="2147483915" r:id="rId6"/>
    <p:sldLayoutId id="2147483926" r:id="rId7"/>
    <p:sldLayoutId id="2147483916" r:id="rId8"/>
    <p:sldLayoutId id="2147483917" r:id="rId9"/>
    <p:sldLayoutId id="2147483918" r:id="rId10"/>
    <p:sldLayoutId id="2147483919" r:id="rId11"/>
    <p:sldLayoutId id="2147483920" r:id="rId12"/>
    <p:sldLayoutId id="2147483921" r:id="rId13"/>
    <p:sldLayoutId id="2147483758" r:id="rId14"/>
    <p:sldLayoutId id="2147483759" r:id="rId15"/>
    <p:sldLayoutId id="2147483760" r:id="rId16"/>
    <p:sldLayoutId id="2147483761" r:id="rId17"/>
    <p:sldLayoutId id="2147483762" r:id="rId18"/>
    <p:sldLayoutId id="2147483763" r:id="rId19"/>
    <p:sldLayoutId id="2147483764" r:id="rId20"/>
    <p:sldLayoutId id="2147483765" r:id="rId21"/>
    <p:sldLayoutId id="2147483766" r:id="rId22"/>
    <p:sldLayoutId id="2147483767" r:id="rId23"/>
    <p:sldLayoutId id="2147483768" r:id="rId24"/>
    <p:sldLayoutId id="2147483769" r:id="rId25"/>
    <p:sldLayoutId id="2147483770" r:id="rId26"/>
    <p:sldLayoutId id="2147483771" r:id="rId27"/>
    <p:sldLayoutId id="2147483772" r:id="rId28"/>
    <p:sldLayoutId id="2147483773" r:id="rId29"/>
    <p:sldLayoutId id="2147483774" r:id="rId30"/>
    <p:sldLayoutId id="2147483775" r:id="rId31"/>
    <p:sldLayoutId id="2147483776" r:id="rId32"/>
    <p:sldLayoutId id="2147483777" r:id="rId33"/>
    <p:sldLayoutId id="2147483778" r:id="rId34"/>
    <p:sldLayoutId id="2147483779" r:id="rId35"/>
    <p:sldLayoutId id="2147483780" r:id="rId36"/>
    <p:sldLayoutId id="2147483781" r:id="rId37"/>
    <p:sldLayoutId id="2147483782" r:id="rId38"/>
    <p:sldLayoutId id="2147483783" r:id="rId39"/>
    <p:sldLayoutId id="2147483784" r:id="rId40"/>
    <p:sldLayoutId id="2147483785" r:id="rId41"/>
    <p:sldLayoutId id="2147483786" r:id="rId42"/>
    <p:sldLayoutId id="2147483787" r:id="rId43"/>
    <p:sldLayoutId id="2147483788" r:id="rId44"/>
    <p:sldLayoutId id="2147483789" r:id="rId45"/>
    <p:sldLayoutId id="2147483790" r:id="rId46"/>
    <p:sldLayoutId id="2147483791" r:id="rId47"/>
    <p:sldLayoutId id="2147483792" r:id="rId48"/>
    <p:sldLayoutId id="2147483793" r:id="rId49"/>
    <p:sldLayoutId id="2147483794" r:id="rId50"/>
    <p:sldLayoutId id="2147483795" r:id="rId51"/>
    <p:sldLayoutId id="2147483796" r:id="rId52"/>
    <p:sldLayoutId id="2147483797" r:id="rId53"/>
    <p:sldLayoutId id="2147483798" r:id="rId54"/>
    <p:sldLayoutId id="2147483799" r:id="rId55"/>
    <p:sldLayoutId id="2147483800" r:id="rId56"/>
    <p:sldLayoutId id="2147483801" r:id="rId57"/>
    <p:sldLayoutId id="2147483802" r:id="rId58"/>
    <p:sldLayoutId id="2147483803" r:id="rId59"/>
    <p:sldLayoutId id="2147483804" r:id="rId60"/>
    <p:sldLayoutId id="2147483805" r:id="rId61"/>
    <p:sldLayoutId id="2147483925" r:id="rId62"/>
    <p:sldLayoutId id="2147483927" r:id="rId63"/>
  </p:sldLayoutIdLst>
  <p:hf hdr="0" ftr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3.xml"/><Relationship Id="rId5" Type="http://schemas.openxmlformats.org/officeDocument/2006/relationships/image" Target="../media/image54.png"/><Relationship Id="rId4" Type="http://schemas.openxmlformats.org/officeDocument/2006/relationships/image" Target="../media/image53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27.png"/><Relationship Id="rId18" Type="http://schemas.openxmlformats.org/officeDocument/2006/relationships/image" Target="../media/image32.png"/><Relationship Id="rId26" Type="http://schemas.openxmlformats.org/officeDocument/2006/relationships/image" Target="../media/image39.png"/><Relationship Id="rId3" Type="http://schemas.openxmlformats.org/officeDocument/2006/relationships/image" Target="../media/image21.png"/><Relationship Id="rId21" Type="http://schemas.openxmlformats.org/officeDocument/2006/relationships/image" Target="../media/image34.png"/><Relationship Id="rId7" Type="http://schemas.openxmlformats.org/officeDocument/2006/relationships/image" Target="../media/image45.png"/><Relationship Id="rId12" Type="http://schemas.openxmlformats.org/officeDocument/2006/relationships/image" Target="../media/image26.png"/><Relationship Id="rId17" Type="http://schemas.openxmlformats.org/officeDocument/2006/relationships/image" Target="../media/image31.png"/><Relationship Id="rId25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30.png"/><Relationship Id="rId20" Type="http://schemas.openxmlformats.org/officeDocument/2006/relationships/image" Target="../media/image33.png"/><Relationship Id="rId29" Type="http://schemas.openxmlformats.org/officeDocument/2006/relationships/image" Target="../media/image4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4.png"/><Relationship Id="rId11" Type="http://schemas.openxmlformats.org/officeDocument/2006/relationships/image" Target="../media/image25.png"/><Relationship Id="rId24" Type="http://schemas.openxmlformats.org/officeDocument/2006/relationships/image" Target="../media/image37.png"/><Relationship Id="rId5" Type="http://schemas.openxmlformats.org/officeDocument/2006/relationships/image" Target="../media/image3.png"/><Relationship Id="rId15" Type="http://schemas.openxmlformats.org/officeDocument/2006/relationships/image" Target="../media/image29.png"/><Relationship Id="rId23" Type="http://schemas.openxmlformats.org/officeDocument/2006/relationships/image" Target="../media/image36.png"/><Relationship Id="rId28" Type="http://schemas.openxmlformats.org/officeDocument/2006/relationships/image" Target="../media/image41.png"/><Relationship Id="rId10" Type="http://schemas.openxmlformats.org/officeDocument/2006/relationships/image" Target="../media/image24.png"/><Relationship Id="rId19" Type="http://schemas.openxmlformats.org/officeDocument/2006/relationships/image" Target="../media/image12.png"/><Relationship Id="rId4" Type="http://schemas.openxmlformats.org/officeDocument/2006/relationships/image" Target="../media/image5.png"/><Relationship Id="rId9" Type="http://schemas.openxmlformats.org/officeDocument/2006/relationships/image" Target="../media/image23.png"/><Relationship Id="rId14" Type="http://schemas.openxmlformats.org/officeDocument/2006/relationships/image" Target="../media/image28.png"/><Relationship Id="rId22" Type="http://schemas.openxmlformats.org/officeDocument/2006/relationships/image" Target="../media/image35.png"/><Relationship Id="rId27" Type="http://schemas.openxmlformats.org/officeDocument/2006/relationships/image" Target="../media/image40.png"/><Relationship Id="rId30" Type="http://schemas.openxmlformats.org/officeDocument/2006/relationships/image" Target="../media/image43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9.png"/><Relationship Id="rId18" Type="http://schemas.openxmlformats.org/officeDocument/2006/relationships/image" Target="../media/image23.png"/><Relationship Id="rId26" Type="http://schemas.openxmlformats.org/officeDocument/2006/relationships/image" Target="../media/image45.png"/><Relationship Id="rId3" Type="http://schemas.openxmlformats.org/officeDocument/2006/relationships/image" Target="../media/image22.png"/><Relationship Id="rId21" Type="http://schemas.openxmlformats.org/officeDocument/2006/relationships/image" Target="../media/image21.png"/><Relationship Id="rId7" Type="http://schemas.openxmlformats.org/officeDocument/2006/relationships/image" Target="../media/image28.png"/><Relationship Id="rId12" Type="http://schemas.openxmlformats.org/officeDocument/2006/relationships/image" Target="../media/image37.png"/><Relationship Id="rId17" Type="http://schemas.openxmlformats.org/officeDocument/2006/relationships/image" Target="../media/image3.png"/><Relationship Id="rId25" Type="http://schemas.openxmlformats.org/officeDocument/2006/relationships/image" Target="../media/image5.png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43.png"/><Relationship Id="rId20" Type="http://schemas.openxmlformats.org/officeDocument/2006/relationships/image" Target="../media/image44.png"/><Relationship Id="rId29" Type="http://schemas.openxmlformats.org/officeDocument/2006/relationships/image" Target="../media/image3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7.png"/><Relationship Id="rId11" Type="http://schemas.openxmlformats.org/officeDocument/2006/relationships/image" Target="../media/image12.png"/><Relationship Id="rId24" Type="http://schemas.openxmlformats.org/officeDocument/2006/relationships/image" Target="../media/image36.png"/><Relationship Id="rId5" Type="http://schemas.openxmlformats.org/officeDocument/2006/relationships/image" Target="../media/image26.png"/><Relationship Id="rId15" Type="http://schemas.openxmlformats.org/officeDocument/2006/relationships/image" Target="../media/image42.png"/><Relationship Id="rId23" Type="http://schemas.openxmlformats.org/officeDocument/2006/relationships/image" Target="../media/image35.png"/><Relationship Id="rId28" Type="http://schemas.openxmlformats.org/officeDocument/2006/relationships/image" Target="../media/image41.png"/><Relationship Id="rId10" Type="http://schemas.openxmlformats.org/officeDocument/2006/relationships/image" Target="../media/image32.png"/><Relationship Id="rId19" Type="http://schemas.openxmlformats.org/officeDocument/2006/relationships/image" Target="../media/image24.png"/><Relationship Id="rId4" Type="http://schemas.openxmlformats.org/officeDocument/2006/relationships/image" Target="../media/image25.png"/><Relationship Id="rId9" Type="http://schemas.openxmlformats.org/officeDocument/2006/relationships/image" Target="../media/image31.png"/><Relationship Id="rId14" Type="http://schemas.openxmlformats.org/officeDocument/2006/relationships/image" Target="../media/image40.png"/><Relationship Id="rId22" Type="http://schemas.openxmlformats.org/officeDocument/2006/relationships/image" Target="../media/image29.png"/><Relationship Id="rId27" Type="http://schemas.openxmlformats.org/officeDocument/2006/relationships/image" Target="../media/image38.png"/><Relationship Id="rId30" Type="http://schemas.openxmlformats.org/officeDocument/2006/relationships/image" Target="../media/image34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9.png"/><Relationship Id="rId18" Type="http://schemas.openxmlformats.org/officeDocument/2006/relationships/image" Target="../media/image23.png"/><Relationship Id="rId26" Type="http://schemas.openxmlformats.org/officeDocument/2006/relationships/image" Target="../media/image45.png"/><Relationship Id="rId3" Type="http://schemas.openxmlformats.org/officeDocument/2006/relationships/image" Target="../media/image22.png"/><Relationship Id="rId21" Type="http://schemas.openxmlformats.org/officeDocument/2006/relationships/image" Target="../media/image21.png"/><Relationship Id="rId7" Type="http://schemas.openxmlformats.org/officeDocument/2006/relationships/image" Target="../media/image28.png"/><Relationship Id="rId12" Type="http://schemas.openxmlformats.org/officeDocument/2006/relationships/image" Target="../media/image37.png"/><Relationship Id="rId17" Type="http://schemas.openxmlformats.org/officeDocument/2006/relationships/image" Target="../media/image3.png"/><Relationship Id="rId25" Type="http://schemas.openxmlformats.org/officeDocument/2006/relationships/image" Target="../media/image5.pn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43.png"/><Relationship Id="rId20" Type="http://schemas.openxmlformats.org/officeDocument/2006/relationships/image" Target="../media/image44.png"/><Relationship Id="rId29" Type="http://schemas.openxmlformats.org/officeDocument/2006/relationships/image" Target="../media/image3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7.png"/><Relationship Id="rId11" Type="http://schemas.openxmlformats.org/officeDocument/2006/relationships/image" Target="../media/image12.png"/><Relationship Id="rId24" Type="http://schemas.openxmlformats.org/officeDocument/2006/relationships/image" Target="../media/image36.png"/><Relationship Id="rId5" Type="http://schemas.openxmlformats.org/officeDocument/2006/relationships/image" Target="../media/image26.png"/><Relationship Id="rId15" Type="http://schemas.openxmlformats.org/officeDocument/2006/relationships/image" Target="../media/image42.png"/><Relationship Id="rId23" Type="http://schemas.openxmlformats.org/officeDocument/2006/relationships/image" Target="../media/image35.png"/><Relationship Id="rId28" Type="http://schemas.openxmlformats.org/officeDocument/2006/relationships/image" Target="../media/image41.png"/><Relationship Id="rId10" Type="http://schemas.openxmlformats.org/officeDocument/2006/relationships/image" Target="../media/image32.png"/><Relationship Id="rId19" Type="http://schemas.openxmlformats.org/officeDocument/2006/relationships/image" Target="../media/image24.png"/><Relationship Id="rId4" Type="http://schemas.openxmlformats.org/officeDocument/2006/relationships/image" Target="../media/image25.png"/><Relationship Id="rId9" Type="http://schemas.openxmlformats.org/officeDocument/2006/relationships/image" Target="../media/image31.png"/><Relationship Id="rId14" Type="http://schemas.openxmlformats.org/officeDocument/2006/relationships/image" Target="../media/image40.png"/><Relationship Id="rId22" Type="http://schemas.openxmlformats.org/officeDocument/2006/relationships/image" Target="../media/image29.png"/><Relationship Id="rId27" Type="http://schemas.openxmlformats.org/officeDocument/2006/relationships/image" Target="../media/image38.png"/><Relationship Id="rId30" Type="http://schemas.openxmlformats.org/officeDocument/2006/relationships/image" Target="../media/image34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9.png"/><Relationship Id="rId18" Type="http://schemas.openxmlformats.org/officeDocument/2006/relationships/image" Target="../media/image23.png"/><Relationship Id="rId26" Type="http://schemas.openxmlformats.org/officeDocument/2006/relationships/image" Target="../media/image45.png"/><Relationship Id="rId3" Type="http://schemas.openxmlformats.org/officeDocument/2006/relationships/image" Target="../media/image22.png"/><Relationship Id="rId21" Type="http://schemas.openxmlformats.org/officeDocument/2006/relationships/image" Target="../media/image21.png"/><Relationship Id="rId7" Type="http://schemas.openxmlformats.org/officeDocument/2006/relationships/image" Target="../media/image28.png"/><Relationship Id="rId12" Type="http://schemas.openxmlformats.org/officeDocument/2006/relationships/image" Target="../media/image37.png"/><Relationship Id="rId17" Type="http://schemas.openxmlformats.org/officeDocument/2006/relationships/image" Target="../media/image3.png"/><Relationship Id="rId25" Type="http://schemas.openxmlformats.org/officeDocument/2006/relationships/image" Target="../media/image5.png"/><Relationship Id="rId2" Type="http://schemas.openxmlformats.org/officeDocument/2006/relationships/notesSlide" Target="../notesSlides/notesSlide15.xml"/><Relationship Id="rId16" Type="http://schemas.openxmlformats.org/officeDocument/2006/relationships/image" Target="../media/image43.png"/><Relationship Id="rId20" Type="http://schemas.openxmlformats.org/officeDocument/2006/relationships/image" Target="../media/image44.png"/><Relationship Id="rId29" Type="http://schemas.openxmlformats.org/officeDocument/2006/relationships/image" Target="../media/image3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7.png"/><Relationship Id="rId11" Type="http://schemas.openxmlformats.org/officeDocument/2006/relationships/image" Target="../media/image12.png"/><Relationship Id="rId24" Type="http://schemas.openxmlformats.org/officeDocument/2006/relationships/image" Target="../media/image36.png"/><Relationship Id="rId5" Type="http://schemas.openxmlformats.org/officeDocument/2006/relationships/image" Target="../media/image26.png"/><Relationship Id="rId15" Type="http://schemas.openxmlformats.org/officeDocument/2006/relationships/image" Target="../media/image42.png"/><Relationship Id="rId23" Type="http://schemas.openxmlformats.org/officeDocument/2006/relationships/image" Target="../media/image35.png"/><Relationship Id="rId28" Type="http://schemas.openxmlformats.org/officeDocument/2006/relationships/image" Target="../media/image41.png"/><Relationship Id="rId10" Type="http://schemas.openxmlformats.org/officeDocument/2006/relationships/image" Target="../media/image32.png"/><Relationship Id="rId19" Type="http://schemas.openxmlformats.org/officeDocument/2006/relationships/image" Target="../media/image24.png"/><Relationship Id="rId4" Type="http://schemas.openxmlformats.org/officeDocument/2006/relationships/image" Target="../media/image25.png"/><Relationship Id="rId9" Type="http://schemas.openxmlformats.org/officeDocument/2006/relationships/image" Target="../media/image31.png"/><Relationship Id="rId14" Type="http://schemas.openxmlformats.org/officeDocument/2006/relationships/image" Target="../media/image40.png"/><Relationship Id="rId22" Type="http://schemas.openxmlformats.org/officeDocument/2006/relationships/image" Target="../media/image29.png"/><Relationship Id="rId27" Type="http://schemas.openxmlformats.org/officeDocument/2006/relationships/image" Target="../media/image38.png"/><Relationship Id="rId30" Type="http://schemas.openxmlformats.org/officeDocument/2006/relationships/image" Target="../media/image3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60.png"/><Relationship Id="rId4" Type="http://schemas.openxmlformats.org/officeDocument/2006/relationships/image" Target="../media/image59.emf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3" Type="http://schemas.openxmlformats.org/officeDocument/2006/relationships/image" Target="../media/image61.png"/><Relationship Id="rId7" Type="http://schemas.openxmlformats.org/officeDocument/2006/relationships/image" Target="../media/image65.png"/><Relationship Id="rId12" Type="http://schemas.openxmlformats.org/officeDocument/2006/relationships/image" Target="../media/image6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4.png"/><Relationship Id="rId11" Type="http://schemas.openxmlformats.org/officeDocument/2006/relationships/image" Target="../media/image68.png"/><Relationship Id="rId5" Type="http://schemas.openxmlformats.org/officeDocument/2006/relationships/image" Target="../media/image63.png"/><Relationship Id="rId10" Type="http://schemas.openxmlformats.org/officeDocument/2006/relationships/image" Target="../media/image54.png"/><Relationship Id="rId4" Type="http://schemas.openxmlformats.org/officeDocument/2006/relationships/image" Target="../media/image62.png"/><Relationship Id="rId9" Type="http://schemas.openxmlformats.org/officeDocument/2006/relationships/image" Target="../media/image67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13" Type="http://schemas.openxmlformats.org/officeDocument/2006/relationships/image" Target="../media/image3.png"/><Relationship Id="rId3" Type="http://schemas.openxmlformats.org/officeDocument/2006/relationships/image" Target="../media/image61.png"/><Relationship Id="rId7" Type="http://schemas.openxmlformats.org/officeDocument/2006/relationships/image" Target="../media/image73.png"/><Relationship Id="rId12" Type="http://schemas.openxmlformats.org/officeDocument/2006/relationships/image" Target="../media/image76.png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7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2.png"/><Relationship Id="rId11" Type="http://schemas.openxmlformats.org/officeDocument/2006/relationships/image" Target="../media/image75.png"/><Relationship Id="rId5" Type="http://schemas.openxmlformats.org/officeDocument/2006/relationships/image" Target="../media/image71.png"/><Relationship Id="rId15" Type="http://schemas.openxmlformats.org/officeDocument/2006/relationships/image" Target="../media/image78.png"/><Relationship Id="rId10" Type="http://schemas.openxmlformats.org/officeDocument/2006/relationships/image" Target="../media/image74.png"/><Relationship Id="rId4" Type="http://schemas.openxmlformats.org/officeDocument/2006/relationships/image" Target="../media/image70.png"/><Relationship Id="rId9" Type="http://schemas.openxmlformats.org/officeDocument/2006/relationships/image" Target="../media/image69.png"/><Relationship Id="rId14" Type="http://schemas.openxmlformats.org/officeDocument/2006/relationships/image" Target="../media/image77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png"/><Relationship Id="rId13" Type="http://schemas.openxmlformats.org/officeDocument/2006/relationships/image" Target="../media/image89.png"/><Relationship Id="rId3" Type="http://schemas.openxmlformats.org/officeDocument/2006/relationships/image" Target="../media/image61.png"/><Relationship Id="rId7" Type="http://schemas.openxmlformats.org/officeDocument/2006/relationships/image" Target="../media/image83.png"/><Relationship Id="rId12" Type="http://schemas.openxmlformats.org/officeDocument/2006/relationships/image" Target="../media/image8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2.png"/><Relationship Id="rId11" Type="http://schemas.openxmlformats.org/officeDocument/2006/relationships/image" Target="../media/image87.png"/><Relationship Id="rId5" Type="http://schemas.openxmlformats.org/officeDocument/2006/relationships/image" Target="../media/image81.png"/><Relationship Id="rId10" Type="http://schemas.openxmlformats.org/officeDocument/2006/relationships/image" Target="../media/image86.png"/><Relationship Id="rId4" Type="http://schemas.openxmlformats.org/officeDocument/2006/relationships/image" Target="../media/image80.png"/><Relationship Id="rId9" Type="http://schemas.openxmlformats.org/officeDocument/2006/relationships/image" Target="../media/image85.png"/><Relationship Id="rId14" Type="http://schemas.openxmlformats.org/officeDocument/2006/relationships/image" Target="../media/image9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92.em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94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96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9.png"/><Relationship Id="rId18" Type="http://schemas.openxmlformats.org/officeDocument/2006/relationships/image" Target="../media/image23.png"/><Relationship Id="rId26" Type="http://schemas.openxmlformats.org/officeDocument/2006/relationships/image" Target="../media/image45.png"/><Relationship Id="rId3" Type="http://schemas.openxmlformats.org/officeDocument/2006/relationships/image" Target="../media/image22.png"/><Relationship Id="rId21" Type="http://schemas.openxmlformats.org/officeDocument/2006/relationships/image" Target="../media/image21.png"/><Relationship Id="rId7" Type="http://schemas.openxmlformats.org/officeDocument/2006/relationships/image" Target="../media/image28.png"/><Relationship Id="rId12" Type="http://schemas.openxmlformats.org/officeDocument/2006/relationships/image" Target="../media/image37.png"/><Relationship Id="rId17" Type="http://schemas.openxmlformats.org/officeDocument/2006/relationships/image" Target="../media/image3.png"/><Relationship Id="rId25" Type="http://schemas.openxmlformats.org/officeDocument/2006/relationships/image" Target="../media/image5.png"/><Relationship Id="rId2" Type="http://schemas.openxmlformats.org/officeDocument/2006/relationships/notesSlide" Target="../notesSlides/notesSlide26.xml"/><Relationship Id="rId16" Type="http://schemas.openxmlformats.org/officeDocument/2006/relationships/image" Target="../media/image43.png"/><Relationship Id="rId20" Type="http://schemas.openxmlformats.org/officeDocument/2006/relationships/image" Target="../media/image44.png"/><Relationship Id="rId29" Type="http://schemas.openxmlformats.org/officeDocument/2006/relationships/image" Target="../media/image3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7.png"/><Relationship Id="rId11" Type="http://schemas.openxmlformats.org/officeDocument/2006/relationships/image" Target="../media/image12.png"/><Relationship Id="rId24" Type="http://schemas.openxmlformats.org/officeDocument/2006/relationships/image" Target="../media/image36.png"/><Relationship Id="rId5" Type="http://schemas.openxmlformats.org/officeDocument/2006/relationships/image" Target="../media/image26.png"/><Relationship Id="rId15" Type="http://schemas.openxmlformats.org/officeDocument/2006/relationships/image" Target="../media/image42.png"/><Relationship Id="rId23" Type="http://schemas.openxmlformats.org/officeDocument/2006/relationships/image" Target="../media/image35.png"/><Relationship Id="rId28" Type="http://schemas.openxmlformats.org/officeDocument/2006/relationships/image" Target="../media/image41.png"/><Relationship Id="rId10" Type="http://schemas.openxmlformats.org/officeDocument/2006/relationships/image" Target="../media/image32.png"/><Relationship Id="rId19" Type="http://schemas.openxmlformats.org/officeDocument/2006/relationships/image" Target="../media/image24.png"/><Relationship Id="rId4" Type="http://schemas.openxmlformats.org/officeDocument/2006/relationships/image" Target="../media/image25.png"/><Relationship Id="rId9" Type="http://schemas.openxmlformats.org/officeDocument/2006/relationships/image" Target="../media/image31.png"/><Relationship Id="rId14" Type="http://schemas.openxmlformats.org/officeDocument/2006/relationships/image" Target="../media/image40.png"/><Relationship Id="rId22" Type="http://schemas.openxmlformats.org/officeDocument/2006/relationships/image" Target="../media/image29.png"/><Relationship Id="rId27" Type="http://schemas.openxmlformats.org/officeDocument/2006/relationships/image" Target="../media/image38.png"/><Relationship Id="rId30" Type="http://schemas.openxmlformats.org/officeDocument/2006/relationships/image" Target="../media/image34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7" Type="http://schemas.openxmlformats.org/officeDocument/2006/relationships/image" Target="../media/image5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2.emf"/><Relationship Id="rId5" Type="http://schemas.openxmlformats.org/officeDocument/2006/relationships/image" Target="../media/image99.png"/><Relationship Id="rId4" Type="http://schemas.openxmlformats.org/officeDocument/2006/relationships/image" Target="../media/image9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5.xml"/><Relationship Id="rId1" Type="http://schemas.openxmlformats.org/officeDocument/2006/relationships/themeOverride" Target="../theme/themeOverride1.xml"/><Relationship Id="rId4" Type="http://schemas.openxmlformats.org/officeDocument/2006/relationships/image" Target="../media/image2.jp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26.png"/><Relationship Id="rId39" Type="http://schemas.openxmlformats.org/officeDocument/2006/relationships/image" Target="../media/image39.png"/><Relationship Id="rId21" Type="http://schemas.openxmlformats.org/officeDocument/2006/relationships/image" Target="../media/image21.png"/><Relationship Id="rId34" Type="http://schemas.openxmlformats.org/officeDocument/2006/relationships/image" Target="../media/image34.png"/><Relationship Id="rId42" Type="http://schemas.openxmlformats.org/officeDocument/2006/relationships/image" Target="../media/image42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6.png"/><Relationship Id="rId29" Type="http://schemas.openxmlformats.org/officeDocument/2006/relationships/image" Target="../media/image2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jpe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32" Type="http://schemas.openxmlformats.org/officeDocument/2006/relationships/image" Target="../media/image32.png"/><Relationship Id="rId37" Type="http://schemas.openxmlformats.org/officeDocument/2006/relationships/image" Target="../media/image37.png"/><Relationship Id="rId40" Type="http://schemas.openxmlformats.org/officeDocument/2006/relationships/image" Target="../media/image40.png"/><Relationship Id="rId45" Type="http://schemas.openxmlformats.org/officeDocument/2006/relationships/image" Target="../media/image45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36" Type="http://schemas.openxmlformats.org/officeDocument/2006/relationships/image" Target="../media/image36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31" Type="http://schemas.openxmlformats.org/officeDocument/2006/relationships/image" Target="../media/image31.png"/><Relationship Id="rId44" Type="http://schemas.openxmlformats.org/officeDocument/2006/relationships/image" Target="../media/image44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Relationship Id="rId30" Type="http://schemas.openxmlformats.org/officeDocument/2006/relationships/image" Target="../media/image30.png"/><Relationship Id="rId35" Type="http://schemas.openxmlformats.org/officeDocument/2006/relationships/image" Target="../media/image35.png"/><Relationship Id="rId43" Type="http://schemas.openxmlformats.org/officeDocument/2006/relationships/image" Target="../media/image43.png"/><Relationship Id="rId8" Type="http://schemas.openxmlformats.org/officeDocument/2006/relationships/image" Target="../media/image8.png"/><Relationship Id="rId3" Type="http://schemas.openxmlformats.org/officeDocument/2006/relationships/image" Target="../media/image3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33" Type="http://schemas.openxmlformats.org/officeDocument/2006/relationships/image" Target="../media/image33.png"/><Relationship Id="rId38" Type="http://schemas.openxmlformats.org/officeDocument/2006/relationships/image" Target="../media/image38.png"/><Relationship Id="rId20" Type="http://schemas.openxmlformats.org/officeDocument/2006/relationships/image" Target="../media/image20.png"/><Relationship Id="rId41" Type="http://schemas.openxmlformats.org/officeDocument/2006/relationships/image" Target="../media/image41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3" Type="http://schemas.openxmlformats.org/officeDocument/2006/relationships/image" Target="../media/image46.png"/><Relationship Id="rId7" Type="http://schemas.openxmlformats.org/officeDocument/2006/relationships/image" Target="../media/image5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29.png"/><Relationship Id="rId18" Type="http://schemas.openxmlformats.org/officeDocument/2006/relationships/image" Target="../media/image33.png"/><Relationship Id="rId26" Type="http://schemas.openxmlformats.org/officeDocument/2006/relationships/image" Target="../media/image41.png"/><Relationship Id="rId3" Type="http://schemas.openxmlformats.org/officeDocument/2006/relationships/image" Target="../media/image21.png"/><Relationship Id="rId21" Type="http://schemas.openxmlformats.org/officeDocument/2006/relationships/image" Target="../media/image36.png"/><Relationship Id="rId7" Type="http://schemas.openxmlformats.org/officeDocument/2006/relationships/image" Target="../media/image23.png"/><Relationship Id="rId12" Type="http://schemas.openxmlformats.org/officeDocument/2006/relationships/image" Target="../media/image28.png"/><Relationship Id="rId17" Type="http://schemas.openxmlformats.org/officeDocument/2006/relationships/image" Target="../media/image12.png"/><Relationship Id="rId25" Type="http://schemas.openxmlformats.org/officeDocument/2006/relationships/image" Target="../media/image40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32.png"/><Relationship Id="rId20" Type="http://schemas.openxmlformats.org/officeDocument/2006/relationships/image" Target="../media/image35.png"/><Relationship Id="rId29" Type="http://schemas.openxmlformats.org/officeDocument/2006/relationships/image" Target="../media/image44.png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22.png"/><Relationship Id="rId11" Type="http://schemas.openxmlformats.org/officeDocument/2006/relationships/image" Target="../media/image27.png"/><Relationship Id="rId24" Type="http://schemas.openxmlformats.org/officeDocument/2006/relationships/image" Target="../media/image39.png"/><Relationship Id="rId5" Type="http://schemas.openxmlformats.org/officeDocument/2006/relationships/image" Target="../media/image3.png"/><Relationship Id="rId15" Type="http://schemas.openxmlformats.org/officeDocument/2006/relationships/image" Target="../media/image31.png"/><Relationship Id="rId23" Type="http://schemas.openxmlformats.org/officeDocument/2006/relationships/image" Target="../media/image38.png"/><Relationship Id="rId28" Type="http://schemas.openxmlformats.org/officeDocument/2006/relationships/image" Target="../media/image43.png"/><Relationship Id="rId10" Type="http://schemas.openxmlformats.org/officeDocument/2006/relationships/image" Target="../media/image26.png"/><Relationship Id="rId19" Type="http://schemas.openxmlformats.org/officeDocument/2006/relationships/image" Target="../media/image34.png"/><Relationship Id="rId4" Type="http://schemas.openxmlformats.org/officeDocument/2006/relationships/image" Target="../media/image5.png"/><Relationship Id="rId9" Type="http://schemas.openxmlformats.org/officeDocument/2006/relationships/image" Target="../media/image25.png"/><Relationship Id="rId14" Type="http://schemas.openxmlformats.org/officeDocument/2006/relationships/image" Target="../media/image30.png"/><Relationship Id="rId22" Type="http://schemas.openxmlformats.org/officeDocument/2006/relationships/image" Target="../media/image37.png"/><Relationship Id="rId27" Type="http://schemas.openxmlformats.org/officeDocument/2006/relationships/image" Target="../media/image42.png"/><Relationship Id="rId30" Type="http://schemas.openxmlformats.org/officeDocument/2006/relationships/image" Target="../media/image45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29.png"/><Relationship Id="rId18" Type="http://schemas.openxmlformats.org/officeDocument/2006/relationships/image" Target="../media/image33.png"/><Relationship Id="rId26" Type="http://schemas.openxmlformats.org/officeDocument/2006/relationships/image" Target="../media/image41.png"/><Relationship Id="rId3" Type="http://schemas.openxmlformats.org/officeDocument/2006/relationships/image" Target="../media/image21.png"/><Relationship Id="rId21" Type="http://schemas.openxmlformats.org/officeDocument/2006/relationships/image" Target="../media/image36.png"/><Relationship Id="rId7" Type="http://schemas.openxmlformats.org/officeDocument/2006/relationships/image" Target="../media/image23.png"/><Relationship Id="rId12" Type="http://schemas.openxmlformats.org/officeDocument/2006/relationships/image" Target="../media/image28.png"/><Relationship Id="rId17" Type="http://schemas.openxmlformats.org/officeDocument/2006/relationships/image" Target="../media/image12.png"/><Relationship Id="rId25" Type="http://schemas.openxmlformats.org/officeDocument/2006/relationships/image" Target="../media/image40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32.png"/><Relationship Id="rId20" Type="http://schemas.openxmlformats.org/officeDocument/2006/relationships/image" Target="../media/image35.png"/><Relationship Id="rId29" Type="http://schemas.openxmlformats.org/officeDocument/2006/relationships/image" Target="../media/image44.png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22.png"/><Relationship Id="rId11" Type="http://schemas.openxmlformats.org/officeDocument/2006/relationships/image" Target="../media/image27.png"/><Relationship Id="rId24" Type="http://schemas.openxmlformats.org/officeDocument/2006/relationships/image" Target="../media/image39.png"/><Relationship Id="rId5" Type="http://schemas.openxmlformats.org/officeDocument/2006/relationships/image" Target="../media/image3.png"/><Relationship Id="rId15" Type="http://schemas.openxmlformats.org/officeDocument/2006/relationships/image" Target="../media/image31.png"/><Relationship Id="rId23" Type="http://schemas.openxmlformats.org/officeDocument/2006/relationships/image" Target="../media/image38.png"/><Relationship Id="rId28" Type="http://schemas.openxmlformats.org/officeDocument/2006/relationships/image" Target="../media/image43.png"/><Relationship Id="rId10" Type="http://schemas.openxmlformats.org/officeDocument/2006/relationships/image" Target="../media/image26.png"/><Relationship Id="rId19" Type="http://schemas.openxmlformats.org/officeDocument/2006/relationships/image" Target="../media/image34.png"/><Relationship Id="rId4" Type="http://schemas.openxmlformats.org/officeDocument/2006/relationships/image" Target="../media/image5.png"/><Relationship Id="rId9" Type="http://schemas.openxmlformats.org/officeDocument/2006/relationships/image" Target="../media/image25.png"/><Relationship Id="rId14" Type="http://schemas.openxmlformats.org/officeDocument/2006/relationships/image" Target="../media/image30.png"/><Relationship Id="rId22" Type="http://schemas.openxmlformats.org/officeDocument/2006/relationships/image" Target="../media/image37.png"/><Relationship Id="rId27" Type="http://schemas.openxmlformats.org/officeDocument/2006/relationships/image" Target="../media/image42.png"/><Relationship Id="rId30" Type="http://schemas.openxmlformats.org/officeDocument/2006/relationships/image" Target="../media/image4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FA385118-CA0D-4922-AC16-B8E64FAB0B1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33400" y="1905000"/>
            <a:ext cx="8153400" cy="2667000"/>
          </a:xfrm>
        </p:spPr>
        <p:txBody>
          <a:bodyPr/>
          <a:lstStyle/>
          <a:p>
            <a:pPr fontAlgn="base">
              <a:spcBef>
                <a:spcPts val="2400"/>
              </a:spcBef>
              <a:spcAft>
                <a:spcPts val="2400"/>
              </a:spcAft>
            </a:pPr>
            <a:r>
              <a:rPr lang="tr-TR" sz="3600" dirty="0" err="1">
                <a:solidFill>
                  <a:srgbClr val="000099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Applied</a:t>
            </a:r>
            <a:r>
              <a:rPr lang="tr-TR" sz="3600" dirty="0">
                <a:solidFill>
                  <a:srgbClr val="000099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tr-TR" sz="3600" dirty="0" err="1">
                <a:solidFill>
                  <a:srgbClr val="000099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Sciences</a:t>
            </a:r>
            <a:r>
              <a:rPr lang="tr-TR" sz="3600" dirty="0">
                <a:solidFill>
                  <a:srgbClr val="000099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Faculty</a:t>
            </a:r>
            <a:br>
              <a:rPr lang="tr-TR" sz="3600" dirty="0">
                <a:solidFill>
                  <a:srgbClr val="000099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br>
              <a:rPr lang="tr-TR" sz="1800" dirty="0">
                <a:solidFill>
                  <a:srgbClr val="E94F36"/>
                </a:solidFill>
                <a:effectLst/>
                <a:latin typeface="Open Sans" panose="020B0806030504020204" pitchFamily="34" charset="0"/>
              </a:rPr>
            </a:br>
            <a:r>
              <a:rPr lang="tr-TR" b="1" i="0" dirty="0">
                <a:solidFill>
                  <a:srgbClr val="E94F36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 </a:t>
            </a:r>
            <a:r>
              <a:rPr lang="tr-TR" b="1" i="0" dirty="0">
                <a:solidFill>
                  <a:srgbClr val="1B327E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Management </a:t>
            </a:r>
            <a:r>
              <a:rPr lang="tr-TR" b="1" i="0" dirty="0">
                <a:solidFill>
                  <a:srgbClr val="000099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Information </a:t>
            </a:r>
            <a:r>
              <a:rPr lang="tr-TR" b="1" i="0" dirty="0" err="1">
                <a:solidFill>
                  <a:srgbClr val="000099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Systems</a:t>
            </a:r>
            <a:r>
              <a:rPr lang="tr-TR" b="1" i="0" dirty="0">
                <a:solidFill>
                  <a:srgbClr val="000099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 </a:t>
            </a:r>
            <a:endParaRPr lang="tr-TR" b="1" dirty="0">
              <a:solidFill>
                <a:srgbClr val="0000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Alt Başlık 2">
            <a:extLst>
              <a:ext uri="{FF2B5EF4-FFF2-40B4-BE49-F238E27FC236}">
                <a16:creationId xmlns:a16="http://schemas.microsoft.com/office/drawing/2014/main" id="{4B026BD2-2880-4EAE-9FD3-1FBF2F1A483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5105400"/>
            <a:ext cx="6858000" cy="609600"/>
          </a:xfrm>
        </p:spPr>
        <p:txBody>
          <a:bodyPr>
            <a:noAutofit/>
          </a:bodyPr>
          <a:lstStyle/>
          <a:p>
            <a:r>
              <a:rPr lang="tr-TR" sz="3200" b="1" dirty="0"/>
              <a:t>Dr. Yakup BAKIŞ</a:t>
            </a:r>
          </a:p>
        </p:txBody>
      </p:sp>
      <p:sp>
        <p:nvSpPr>
          <p:cNvPr id="6" name="Veri Yer Tutucusu 5">
            <a:extLst>
              <a:ext uri="{FF2B5EF4-FFF2-40B4-BE49-F238E27FC236}">
                <a16:creationId xmlns:a16="http://schemas.microsoft.com/office/drawing/2014/main" id="{36055619-B9F2-431E-B4A4-81CAAF36FD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12.02.2026</a:t>
            </a:r>
            <a:endParaRPr lang="tr-TR" dirty="0"/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A223F624-8708-4B0B-8F3E-2CB5666EA1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8E36F1F9-9F05-49B2-8378-168152139758}" type="slidenum">
              <a:rPr lang="tr-TR" smtClean="0"/>
              <a:pPr/>
              <a:t>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64039279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" y="179430"/>
            <a:ext cx="7886700" cy="670967"/>
          </a:xfrm>
        </p:spPr>
        <p:txBody>
          <a:bodyPr/>
          <a:lstStyle/>
          <a:p>
            <a:r>
              <a:rPr lang="en-US" b="1" dirty="0">
                <a:solidFill>
                  <a:schemeClr val="bg1"/>
                </a:solidFill>
              </a:rPr>
              <a:t>1.1.3 What Is a Protocol?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609" name="Rectangle 3">
            <a:extLst>
              <a:ext uri="{FF2B5EF4-FFF2-40B4-BE49-F238E27FC236}">
                <a16:creationId xmlns:a16="http://schemas.microsoft.com/office/drawing/2014/main" id="{206E5658-AD06-5B45-9559-3CE607888606}"/>
              </a:ext>
            </a:extLst>
          </p:cNvPr>
          <p:cNvSpPr txBox="1">
            <a:spLocks noChangeArrowheads="1"/>
          </p:cNvSpPr>
          <p:nvPr/>
        </p:nvSpPr>
        <p:spPr>
          <a:xfrm>
            <a:off x="633152" y="1974817"/>
            <a:ext cx="2686050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Human protocols:</a:t>
            </a:r>
          </a:p>
          <a:p>
            <a:pPr marL="261938" indent="-165497">
              <a:buSzPct val="75000"/>
            </a:pPr>
            <a:r>
              <a:rPr lang="en-US" altLang="ja-JP" sz="1800" dirty="0">
                <a:ea typeface="ＭＳ Ｐゴシック" panose="020B0600070205080204" pitchFamily="34" charset="-128"/>
              </a:rPr>
              <a:t>“what’s the time?”</a:t>
            </a:r>
          </a:p>
          <a:p>
            <a:pPr marL="261938" indent="-165497">
              <a:buSzPct val="75000"/>
            </a:pPr>
            <a:r>
              <a:rPr lang="en-US" altLang="ja-JP" sz="1800" dirty="0">
                <a:ea typeface="ＭＳ Ｐゴシック" panose="020B0600070205080204" pitchFamily="34" charset="-128"/>
              </a:rPr>
              <a:t>“I have a question”</a:t>
            </a:r>
          </a:p>
          <a:p>
            <a:pPr marL="261938" indent="-165497">
              <a:buSzPct val="75000"/>
            </a:pPr>
            <a:r>
              <a:rPr lang="en-US" altLang="en-US" sz="1800" dirty="0">
                <a:ea typeface="ＭＳ Ｐゴシック" panose="020B0600070205080204" pitchFamily="34" charset="-128"/>
              </a:rPr>
              <a:t>introductions</a:t>
            </a:r>
            <a:endParaRPr lang="en-US" altLang="en-US" sz="2100" dirty="0">
              <a:ea typeface="ＭＳ Ｐゴシック" panose="020B0600070205080204" pitchFamily="34" charset="-128"/>
            </a:endParaRPr>
          </a:p>
          <a:p>
            <a:pPr lvl="1"/>
            <a:endParaRPr lang="en-US" altLang="en-US" sz="1500" dirty="0">
              <a:ea typeface="Arial" panose="020B0604020202020204" pitchFamily="34" charset="0"/>
            </a:endParaRPr>
          </a:p>
          <a:p>
            <a:pPr>
              <a:buFont typeface="Wingdings" pitchFamily="2" charset="2"/>
              <a:buNone/>
            </a:pPr>
            <a:r>
              <a:rPr lang="en-US" altLang="en-US" sz="1800" dirty="0">
                <a:ea typeface="ＭＳ Ｐゴシック" panose="020B0600070205080204" pitchFamily="34" charset="-128"/>
              </a:rPr>
              <a:t>… specific messages sent</a:t>
            </a:r>
          </a:p>
          <a:p>
            <a:pPr>
              <a:buFont typeface="Wingdings" pitchFamily="2" charset="2"/>
              <a:buNone/>
            </a:pPr>
            <a:r>
              <a:rPr lang="en-US" altLang="en-US" sz="1800" dirty="0">
                <a:ea typeface="ＭＳ Ｐゴシック" panose="020B0600070205080204" pitchFamily="34" charset="-128"/>
              </a:rPr>
              <a:t>… specific actions taken when message received, or other events</a:t>
            </a:r>
          </a:p>
        </p:txBody>
      </p:sp>
      <p:sp>
        <p:nvSpPr>
          <p:cNvPr id="610" name="Rectangle 4">
            <a:extLst>
              <a:ext uri="{FF2B5EF4-FFF2-40B4-BE49-F238E27FC236}">
                <a16:creationId xmlns:a16="http://schemas.microsoft.com/office/drawing/2014/main" id="{9D396FB4-4702-8A46-BFF5-B81AA58972AF}"/>
              </a:ext>
            </a:extLst>
          </p:cNvPr>
          <p:cNvSpPr txBox="1">
            <a:spLocks noChangeArrowheads="1"/>
          </p:cNvSpPr>
          <p:nvPr/>
        </p:nvSpPr>
        <p:spPr>
          <a:xfrm>
            <a:off x="3886630" y="1982353"/>
            <a:ext cx="4335329" cy="194310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4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protocols:</a:t>
            </a:r>
          </a:p>
          <a:p>
            <a:pPr marL="261938" indent="-165497">
              <a:buSzPct val="75000"/>
            </a:pPr>
            <a:r>
              <a:rPr lang="en-US" altLang="en-US" sz="18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computers (devices) rather than humans</a:t>
            </a:r>
          </a:p>
          <a:p>
            <a:pPr marL="261938" indent="-165497">
              <a:buSzPct val="75000"/>
            </a:pPr>
            <a:r>
              <a:rPr lang="en-US" altLang="en-US" sz="18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all communication activity in Internet governed by protocols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D53E871-92D8-754E-98DE-E8454C077808}"/>
              </a:ext>
            </a:extLst>
          </p:cNvPr>
          <p:cNvGrpSpPr/>
          <p:nvPr/>
        </p:nvGrpSpPr>
        <p:grpSpPr>
          <a:xfrm>
            <a:off x="3894166" y="3638733"/>
            <a:ext cx="4395617" cy="1926440"/>
            <a:chOff x="5573361" y="3999310"/>
            <a:chExt cx="5860823" cy="2568587"/>
          </a:xfrm>
        </p:grpSpPr>
        <p:sp>
          <p:nvSpPr>
            <p:cNvPr id="612" name="Rectangle 5">
              <a:extLst>
                <a:ext uri="{FF2B5EF4-FFF2-40B4-BE49-F238E27FC236}">
                  <a16:creationId xmlns:a16="http://schemas.microsoft.com/office/drawing/2014/main" id="{638623C1-C1BD-AA44-B5D3-D4E898177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361" y="4205697"/>
              <a:ext cx="5720151" cy="2362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20000"/>
                </a:spcBef>
                <a:buClr>
                  <a:schemeClr val="accent2"/>
                </a:buClr>
                <a:buSzPct val="85000"/>
                <a:buFont typeface="Wingdings" pitchFamily="2" charset="2"/>
                <a:buNone/>
              </a:pPr>
              <a:r>
                <a:rPr lang="en-US" altLang="en-US" sz="2100" i="1" dirty="0">
                  <a:solidFill>
                    <a:srgbClr val="CC0000"/>
                  </a:solidFill>
                  <a:latin typeface="+mn-lt"/>
                </a:rPr>
                <a:t>Protocols</a:t>
              </a:r>
              <a:r>
                <a:rPr lang="en-US" altLang="en-US" sz="2100" i="1" dirty="0">
                  <a:latin typeface="+mn-lt"/>
                </a:rPr>
                <a:t> define the </a:t>
              </a:r>
              <a:r>
                <a:rPr lang="en-US" altLang="en-US" sz="2100" i="1" dirty="0">
                  <a:solidFill>
                    <a:srgbClr val="CC0000"/>
                  </a:solidFill>
                  <a:latin typeface="+mn-lt"/>
                </a:rPr>
                <a:t>format</a:t>
              </a:r>
              <a:r>
                <a:rPr lang="en-US" altLang="en-US" sz="2100" i="1" dirty="0">
                  <a:latin typeface="+mn-lt"/>
                </a:rPr>
                <a:t>, </a:t>
              </a:r>
              <a:r>
                <a:rPr lang="en-US" altLang="en-US" sz="2100" i="1" dirty="0">
                  <a:solidFill>
                    <a:srgbClr val="CC0000"/>
                  </a:solidFill>
                  <a:latin typeface="+mn-lt"/>
                </a:rPr>
                <a:t>order</a:t>
              </a:r>
              <a:r>
                <a:rPr lang="en-US" altLang="en-US" sz="2100" i="1" dirty="0">
                  <a:latin typeface="+mn-lt"/>
                </a:rPr>
                <a:t> of </a:t>
              </a:r>
              <a:r>
                <a:rPr lang="en-US" altLang="en-US" sz="2100" i="1" dirty="0">
                  <a:solidFill>
                    <a:srgbClr val="CC0000"/>
                  </a:solidFill>
                  <a:latin typeface="+mn-lt"/>
                </a:rPr>
                <a:t>messages sent and received</a:t>
              </a:r>
              <a:r>
                <a:rPr lang="en-US" altLang="en-US" sz="2100" i="1" dirty="0">
                  <a:latin typeface="+mn-lt"/>
                </a:rPr>
                <a:t> among network entities, and </a:t>
              </a:r>
              <a:r>
                <a:rPr lang="en-US" altLang="en-US" sz="2100" i="1" dirty="0">
                  <a:solidFill>
                    <a:srgbClr val="CC0000"/>
                  </a:solidFill>
                  <a:latin typeface="+mn-lt"/>
                </a:rPr>
                <a:t>actions taken</a:t>
              </a:r>
              <a:r>
                <a:rPr lang="en-US" altLang="en-US" sz="2100" i="1" dirty="0">
                  <a:latin typeface="+mn-lt"/>
                </a:rPr>
                <a:t> on msg transmission, receipt</a:t>
              </a:r>
              <a:r>
                <a:rPr lang="en-US" altLang="en-US" sz="1800" i="1" dirty="0">
                  <a:solidFill>
                    <a:srgbClr val="FF0000"/>
                  </a:solidFill>
                  <a:latin typeface="+mn-lt"/>
                </a:rPr>
                <a:t> </a:t>
              </a:r>
            </a:p>
          </p:txBody>
        </p:sp>
        <p:sp>
          <p:nvSpPr>
            <p:cNvPr id="613" name="Rectangle 6">
              <a:extLst>
                <a:ext uri="{FF2B5EF4-FFF2-40B4-BE49-F238E27FC236}">
                  <a16:creationId xmlns:a16="http://schemas.microsoft.com/office/drawing/2014/main" id="{4BB2FBA9-962F-5D48-9F9D-959DBE62A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745" y="3999310"/>
              <a:ext cx="5780439" cy="2362200"/>
            </a:xfrm>
            <a:prstGeom prst="rect">
              <a:avLst/>
            </a:prstGeom>
            <a:noFill/>
            <a:ln w="19050">
              <a:solidFill>
                <a:srgbClr val="0000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latin typeface="Times New Roman" panose="02020603050405020304" pitchFamily="18" charset="0"/>
              </a:endParaRPr>
            </a:p>
          </p:txBody>
        </p:sp>
      </p:grpSp>
      <p:sp>
        <p:nvSpPr>
          <p:cNvPr id="10" name="Metin kutusu 9">
            <a:extLst>
              <a:ext uri="{FF2B5EF4-FFF2-40B4-BE49-F238E27FC236}">
                <a16:creationId xmlns:a16="http://schemas.microsoft.com/office/drawing/2014/main" id="{1237FF55-E31A-4DCD-84DF-D573D22BE0C8}"/>
              </a:ext>
            </a:extLst>
          </p:cNvPr>
          <p:cNvSpPr txBox="1"/>
          <p:nvPr/>
        </p:nvSpPr>
        <p:spPr>
          <a:xfrm>
            <a:off x="152400" y="5662869"/>
            <a:ext cx="86106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The Internet works because millions of devices agree to follow the same protocols.</a:t>
            </a:r>
            <a:br>
              <a:rPr lang="tr-TR" dirty="0"/>
            </a:br>
            <a:r>
              <a:rPr lang="en-US" dirty="0"/>
              <a:t>Protocols are the fundamental building blocks of all networked systems.</a:t>
            </a:r>
          </a:p>
        </p:txBody>
      </p:sp>
    </p:spTree>
    <p:extLst>
      <p:ext uri="{BB962C8B-B14F-4D97-AF65-F5344CB8AC3E}">
        <p14:creationId xmlns:p14="http://schemas.microsoft.com/office/powerpoint/2010/main" val="26097941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196116"/>
            <a:ext cx="7886700" cy="670967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5FDA5BE8-E15B-EA45-8818-A68BEA678236}"/>
              </a:ext>
            </a:extLst>
          </p:cNvPr>
          <p:cNvSpPr txBox="1">
            <a:spLocks noChangeArrowheads="1"/>
          </p:cNvSpPr>
          <p:nvPr/>
        </p:nvSpPr>
        <p:spPr>
          <a:xfrm>
            <a:off x="663821" y="1885950"/>
            <a:ext cx="6115050" cy="5143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100" dirty="0">
                <a:ea typeface="ＭＳ Ｐゴシック" panose="020B0600070205080204" pitchFamily="34" charset="-128"/>
              </a:rPr>
              <a:t>A human protocol and a computer network protocol:</a:t>
            </a:r>
          </a:p>
          <a:p>
            <a:pPr>
              <a:buFont typeface="Wingdings" pitchFamily="2" charset="2"/>
              <a:buNone/>
            </a:pPr>
            <a:endParaRPr lang="en-US" altLang="en-US" sz="2100" dirty="0">
              <a:ea typeface="ＭＳ Ｐゴシック" panose="020B0600070205080204" pitchFamily="34" charset="-128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CD43C19F-41ED-3443-B50D-7AA2E735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259" y="5254229"/>
            <a:ext cx="413391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Q:</a:t>
            </a: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 other human protocols? </a:t>
            </a:r>
          </a:p>
        </p:txBody>
      </p:sp>
      <p:pic>
        <p:nvPicPr>
          <p:cNvPr id="13" name="Picture 62" descr="Alice">
            <a:extLst>
              <a:ext uri="{FF2B5EF4-FFF2-40B4-BE49-F238E27FC236}">
                <a16:creationId xmlns:a16="http://schemas.microsoft.com/office/drawing/2014/main" id="{6AC32637-72CC-184C-8EF2-C7474809C0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3232" y="2593182"/>
            <a:ext cx="421481" cy="5203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63" descr="Bob">
            <a:extLst>
              <a:ext uri="{FF2B5EF4-FFF2-40B4-BE49-F238E27FC236}">
                <a16:creationId xmlns:a16="http://schemas.microsoft.com/office/drawing/2014/main" id="{0C9653DB-36BF-FC4E-96D5-398A63E280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97745" y="2889648"/>
            <a:ext cx="507206" cy="5179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2A0AB36B-394C-B44E-9FDF-B5332733F92C}"/>
              </a:ext>
            </a:extLst>
          </p:cNvPr>
          <p:cNvGrpSpPr/>
          <p:nvPr/>
        </p:nvGrpSpPr>
        <p:grpSpPr>
          <a:xfrm>
            <a:off x="2193997" y="2674144"/>
            <a:ext cx="1321594" cy="422672"/>
            <a:chOff x="2925329" y="2422526"/>
            <a:chExt cx="1762125" cy="563562"/>
          </a:xfrm>
        </p:grpSpPr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AF107355-7D98-0B44-975B-CBF0C39942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329" y="2709863"/>
              <a:ext cx="1762125" cy="2762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Text Box 64">
              <a:extLst>
                <a:ext uri="{FF2B5EF4-FFF2-40B4-BE49-F238E27FC236}">
                  <a16:creationId xmlns:a16="http://schemas.microsoft.com/office/drawing/2014/main" id="{E3C8F55E-81A4-6845-B300-C80C498A8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6654" y="2422526"/>
              <a:ext cx="509115" cy="492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770EA7E-36C8-3342-B70C-2DA2FD8C7B3E}"/>
              </a:ext>
            </a:extLst>
          </p:cNvPr>
          <p:cNvGrpSpPr/>
          <p:nvPr/>
        </p:nvGrpSpPr>
        <p:grpSpPr>
          <a:xfrm>
            <a:off x="1963016" y="3142060"/>
            <a:ext cx="1564481" cy="438150"/>
            <a:chOff x="2617354" y="3046413"/>
            <a:chExt cx="2085975" cy="584200"/>
          </a:xfrm>
        </p:grpSpPr>
        <p:sp>
          <p:nvSpPr>
            <p:cNvPr id="16" name="Line 66">
              <a:extLst>
                <a:ext uri="{FF2B5EF4-FFF2-40B4-BE49-F238E27FC236}">
                  <a16:creationId xmlns:a16="http://schemas.microsoft.com/office/drawing/2014/main" id="{7BC224F4-2A52-C946-B3A2-501E3BADDE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7354" y="3268663"/>
              <a:ext cx="2085975" cy="3619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Text Box 67">
              <a:extLst>
                <a:ext uri="{FF2B5EF4-FFF2-40B4-BE49-F238E27FC236}">
                  <a16:creationId xmlns:a16="http://schemas.microsoft.com/office/drawing/2014/main" id="{EF38DB23-31AC-F649-B4F9-0760E840DF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7129" y="3046413"/>
              <a:ext cx="509115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148AFC4-3C67-AC4E-9DBE-C6C666348971}"/>
              </a:ext>
            </a:extLst>
          </p:cNvPr>
          <p:cNvGrpSpPr/>
          <p:nvPr/>
        </p:nvGrpSpPr>
        <p:grpSpPr>
          <a:xfrm>
            <a:off x="1951110" y="3581402"/>
            <a:ext cx="1621631" cy="553641"/>
            <a:chOff x="2601479" y="3632204"/>
            <a:chExt cx="2162175" cy="738188"/>
          </a:xfrm>
        </p:grpSpPr>
        <p:sp>
          <p:nvSpPr>
            <p:cNvPr id="18" name="Line 70">
              <a:extLst>
                <a:ext uri="{FF2B5EF4-FFF2-40B4-BE49-F238E27FC236}">
                  <a16:creationId xmlns:a16="http://schemas.microsoft.com/office/drawing/2014/main" id="{D7E081E5-97A2-4147-A169-A6935464DF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1479" y="3700463"/>
              <a:ext cx="2162175" cy="4381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9" name="Group 72">
              <a:extLst>
                <a:ext uri="{FF2B5EF4-FFF2-40B4-BE49-F238E27FC236}">
                  <a16:creationId xmlns:a16="http://schemas.microsoft.com/office/drawing/2014/main" id="{A01E23B5-0258-7C4C-BA5D-199419A7F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119" y="3632204"/>
              <a:ext cx="1035050" cy="738188"/>
              <a:chOff x="755" y="2747"/>
              <a:chExt cx="652" cy="465"/>
            </a:xfrm>
          </p:grpSpPr>
          <p:sp>
            <p:nvSpPr>
              <p:cNvPr id="20" name="Rectangle 71">
                <a:extLst>
                  <a:ext uri="{FF2B5EF4-FFF2-40B4-BE49-F238E27FC236}">
                    <a16:creationId xmlns:a16="http://schemas.microsoft.com/office/drawing/2014/main" id="{66DE04EC-3AB2-4545-8A40-349D717B3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2790"/>
                <a:ext cx="588" cy="3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Text Box 69">
                <a:extLst>
                  <a:ext uri="{FF2B5EF4-FFF2-40B4-BE49-F238E27FC236}">
                    <a16:creationId xmlns:a16="http://schemas.microsoft.com/office/drawing/2014/main" id="{74B04ADF-02C6-6943-8532-39BACC3ED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5" y="2747"/>
                <a:ext cx="652" cy="46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5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Got the</a:t>
                </a:r>
              </a:p>
              <a:p>
                <a:pPr algn="ctr"/>
                <a:r>
                  <a:rPr lang="en-US" altLang="en-US" sz="15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time?</a:t>
                </a:r>
              </a:p>
            </p:txBody>
          </p:sp>
        </p:grp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746F316-9DC6-CE4A-B297-F2AB0B6A4762}"/>
              </a:ext>
            </a:extLst>
          </p:cNvPr>
          <p:cNvGrpSpPr/>
          <p:nvPr/>
        </p:nvGrpSpPr>
        <p:grpSpPr>
          <a:xfrm>
            <a:off x="2072553" y="4061226"/>
            <a:ext cx="1464469" cy="372674"/>
            <a:chOff x="2763404" y="4271963"/>
            <a:chExt cx="1952625" cy="496898"/>
          </a:xfrm>
        </p:grpSpPr>
        <p:sp>
          <p:nvSpPr>
            <p:cNvPr id="22" name="Line 73">
              <a:extLst>
                <a:ext uri="{FF2B5EF4-FFF2-40B4-BE49-F238E27FC236}">
                  <a16:creationId xmlns:a16="http://schemas.microsoft.com/office/drawing/2014/main" id="{33CD3426-2C89-A640-B8D9-4426CF1B0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63404" y="4271963"/>
              <a:ext cx="1952625" cy="33337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3" name="Group 76">
              <a:extLst>
                <a:ext uri="{FF2B5EF4-FFF2-40B4-BE49-F238E27FC236}">
                  <a16:creationId xmlns:a16="http://schemas.microsoft.com/office/drawing/2014/main" id="{A6420C74-64CF-2247-8D4B-DD2DBFA6F7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3304" y="4276735"/>
              <a:ext cx="796925" cy="492126"/>
              <a:chOff x="1046" y="2771"/>
              <a:chExt cx="502" cy="310"/>
            </a:xfrm>
          </p:grpSpPr>
          <p:sp>
            <p:nvSpPr>
              <p:cNvPr id="24" name="Rectangle 75">
                <a:extLst>
                  <a:ext uri="{FF2B5EF4-FFF2-40B4-BE49-F238E27FC236}">
                    <a16:creationId xmlns:a16="http://schemas.microsoft.com/office/drawing/2014/main" id="{D5183736-BE0E-AB46-AFBB-CE022786D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820"/>
                <a:ext cx="444" cy="1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Text Box 74">
                <a:extLst>
                  <a:ext uri="{FF2B5EF4-FFF2-40B4-BE49-F238E27FC236}">
                    <a16:creationId xmlns:a16="http://schemas.microsoft.com/office/drawing/2014/main" id="{1F4F822A-BED8-454A-AAC2-A1B3AFF6B9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6" y="2771"/>
                <a:ext cx="502" cy="3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800">
                    <a:latin typeface="Calibri" panose="020F0502020204030204" pitchFamily="34" charset="0"/>
                    <a:cs typeface="Calibri" panose="020F0502020204030204" pitchFamily="34" charset="0"/>
                  </a:rPr>
                  <a:t>2:00</a:t>
                </a:r>
              </a:p>
            </p:txBody>
          </p:sp>
        </p:grpSp>
      </p:grpSp>
      <p:sp>
        <p:nvSpPr>
          <p:cNvPr id="37" name="Line 101">
            <a:extLst>
              <a:ext uri="{FF2B5EF4-FFF2-40B4-BE49-F238E27FC236}">
                <a16:creationId xmlns:a16="http://schemas.microsoft.com/office/drawing/2014/main" id="{CAF66A4D-D465-0449-A83A-EAD8BADEBC8D}"/>
              </a:ext>
            </a:extLst>
          </p:cNvPr>
          <p:cNvSpPr>
            <a:spLocks noChangeShapeType="1"/>
          </p:cNvSpPr>
          <p:nvPr/>
        </p:nvSpPr>
        <p:spPr bwMode="auto">
          <a:xfrm>
            <a:off x="4297609" y="2443759"/>
            <a:ext cx="0" cy="2680097"/>
          </a:xfrm>
          <a:prstGeom prst="line">
            <a:avLst/>
          </a:prstGeom>
          <a:noFill/>
          <a:ln w="19050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1350"/>
          </a:p>
        </p:txBody>
      </p:sp>
      <p:grpSp>
        <p:nvGrpSpPr>
          <p:cNvPr id="38" name="Group 105">
            <a:extLst>
              <a:ext uri="{FF2B5EF4-FFF2-40B4-BE49-F238E27FC236}">
                <a16:creationId xmlns:a16="http://schemas.microsoft.com/office/drawing/2014/main" id="{CC2D24A5-7C64-F545-A05A-3752F815F89F}"/>
              </a:ext>
            </a:extLst>
          </p:cNvPr>
          <p:cNvGrpSpPr>
            <a:grpSpLocks/>
          </p:cNvGrpSpPr>
          <p:nvPr/>
        </p:nvGrpSpPr>
        <p:grpSpPr bwMode="auto">
          <a:xfrm>
            <a:off x="4052564" y="4539857"/>
            <a:ext cx="544116" cy="322660"/>
            <a:chOff x="2198" y="3221"/>
            <a:chExt cx="457" cy="271"/>
          </a:xfrm>
        </p:grpSpPr>
        <p:sp>
          <p:nvSpPr>
            <p:cNvPr id="39" name="Rectangle 104">
              <a:extLst>
                <a:ext uri="{FF2B5EF4-FFF2-40B4-BE49-F238E27FC236}">
                  <a16:creationId xmlns:a16="http://schemas.microsoft.com/office/drawing/2014/main" id="{6BF887FC-DA49-BC42-A376-A29D67B8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Text Box 102">
              <a:extLst>
                <a:ext uri="{FF2B5EF4-FFF2-40B4-BE49-F238E27FC236}">
                  <a16:creationId xmlns:a16="http://schemas.microsoft.com/office/drawing/2014/main" id="{FD6E114D-BB61-5A43-A6C4-EB93B477D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8" y="3221"/>
              <a:ext cx="457" cy="2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500">
                  <a:latin typeface="Calibri" panose="020F0502020204030204" pitchFamily="34" charset="0"/>
                  <a:cs typeface="Calibri" panose="020F0502020204030204" pitchFamily="34" charset="0"/>
                </a:rPr>
                <a:t>time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0CD6B86A-6F1B-0548-9764-136C60D90701}"/>
              </a:ext>
            </a:extLst>
          </p:cNvPr>
          <p:cNvGrpSpPr/>
          <p:nvPr/>
        </p:nvGrpSpPr>
        <p:grpSpPr>
          <a:xfrm>
            <a:off x="5089597" y="3299225"/>
            <a:ext cx="1662113" cy="464970"/>
            <a:chOff x="6786129" y="3255963"/>
            <a:chExt cx="2216150" cy="619960"/>
          </a:xfrm>
        </p:grpSpPr>
        <p:sp>
          <p:nvSpPr>
            <p:cNvPr id="28" name="Line 90">
              <a:extLst>
                <a:ext uri="{FF2B5EF4-FFF2-40B4-BE49-F238E27FC236}">
                  <a16:creationId xmlns:a16="http://schemas.microsoft.com/office/drawing/2014/main" id="{BE73EB41-048F-AA4A-A7C0-5C13D2C22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6129" y="3255963"/>
              <a:ext cx="2216150" cy="398463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Rectangle 92">
              <a:extLst>
                <a:ext uri="{FF2B5EF4-FFF2-40B4-BE49-F238E27FC236}">
                  <a16:creationId xmlns:a16="http://schemas.microsoft.com/office/drawing/2014/main" id="{3D5059BF-BB04-1840-B77C-F70CB09CD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104" y="3278188"/>
              <a:ext cx="1438275" cy="3937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Text Box 91">
              <a:extLst>
                <a:ext uri="{FF2B5EF4-FFF2-40B4-BE49-F238E27FC236}">
                  <a16:creationId xmlns:a16="http://schemas.microsoft.com/office/drawing/2014/main" id="{8B99F7C9-41C0-E948-A1F8-DBFF6271EF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93697" y="3279776"/>
              <a:ext cx="1699439" cy="596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35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350">
                  <a:latin typeface="Calibri" panose="020F0502020204030204" pitchFamily="34" charset="0"/>
                  <a:cs typeface="Calibri" panose="020F0502020204030204" pitchFamily="34" charset="0"/>
                </a:rPr>
                <a:t>response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B3F6BB2A-A83B-6E42-97C8-7ABAD5335595}"/>
              </a:ext>
            </a:extLst>
          </p:cNvPr>
          <p:cNvGrpSpPr/>
          <p:nvPr/>
        </p:nvGrpSpPr>
        <p:grpSpPr>
          <a:xfrm>
            <a:off x="5125315" y="4193380"/>
            <a:ext cx="1757363" cy="369332"/>
            <a:chOff x="6833754" y="4448176"/>
            <a:chExt cx="2343150" cy="492443"/>
          </a:xfrm>
        </p:grpSpPr>
        <p:sp>
          <p:nvSpPr>
            <p:cNvPr id="26" name="Line 85">
              <a:extLst>
                <a:ext uri="{FF2B5EF4-FFF2-40B4-BE49-F238E27FC236}">
                  <a16:creationId xmlns:a16="http://schemas.microsoft.com/office/drawing/2014/main" id="{45CDA1E6-D436-1747-9985-487C3C2A7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33754" y="4464051"/>
              <a:ext cx="2343150" cy="4286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Rectangle 99">
              <a:extLst>
                <a:ext uri="{FF2B5EF4-FFF2-40B4-BE49-F238E27FC236}">
                  <a16:creationId xmlns:a16="http://schemas.microsoft.com/office/drawing/2014/main" id="{0522444E-A828-BE46-A531-855D0C77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2104" y="4562476"/>
              <a:ext cx="919163" cy="295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Text Box 100">
              <a:extLst>
                <a:ext uri="{FF2B5EF4-FFF2-40B4-BE49-F238E27FC236}">
                  <a16:creationId xmlns:a16="http://schemas.microsoft.com/office/drawing/2014/main" id="{D6A3FC64-B8C3-524A-97EA-7601A8235E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8767" y="4448176"/>
              <a:ext cx="942993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latin typeface="Calibri" panose="020F0502020204030204" pitchFamily="34" charset="0"/>
                  <a:cs typeface="Calibri" panose="020F0502020204030204" pitchFamily="34" charset="0"/>
                </a:rPr>
                <a:t>&lt;file&gt;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CDE2E27-ED1E-7344-9B31-50A4E5C09D16}"/>
              </a:ext>
            </a:extLst>
          </p:cNvPr>
          <p:cNvGrpSpPr/>
          <p:nvPr/>
        </p:nvGrpSpPr>
        <p:grpSpPr>
          <a:xfrm>
            <a:off x="5136031" y="2822971"/>
            <a:ext cx="1632347" cy="447110"/>
            <a:chOff x="6848042" y="2620963"/>
            <a:chExt cx="2176462" cy="596147"/>
          </a:xfrm>
        </p:grpSpPr>
        <p:sp>
          <p:nvSpPr>
            <p:cNvPr id="27" name="Line 89">
              <a:extLst>
                <a:ext uri="{FF2B5EF4-FFF2-40B4-BE49-F238E27FC236}">
                  <a16:creationId xmlns:a16="http://schemas.microsoft.com/office/drawing/2014/main" id="{ABF41D13-8507-D844-86E0-3E5322573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8042" y="2749551"/>
              <a:ext cx="2176462" cy="347662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Rectangle 52">
              <a:extLst>
                <a:ext uri="{FF2B5EF4-FFF2-40B4-BE49-F238E27FC236}">
                  <a16:creationId xmlns:a16="http://schemas.microsoft.com/office/drawing/2014/main" id="{3880A042-2FB6-1941-9EF6-2BBEF497D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3792" y="2689226"/>
              <a:ext cx="1365250" cy="4397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Text Box 91">
              <a:extLst>
                <a:ext uri="{FF2B5EF4-FFF2-40B4-BE49-F238E27FC236}">
                  <a16:creationId xmlns:a16="http://schemas.microsoft.com/office/drawing/2014/main" id="{520D7CEC-5ABE-CB47-A52E-8A54D3A49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8147" y="2620963"/>
              <a:ext cx="1699439" cy="596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35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350" dirty="0">
                  <a:latin typeface="Calibri" panose="020F0502020204030204" pitchFamily="34" charset="0"/>
                  <a:cs typeface="Calibri" panose="020F0502020204030204" pitchFamily="34" charset="0"/>
                </a:rPr>
                <a:t>request</a:t>
              </a:r>
            </a:p>
          </p:txBody>
        </p:sp>
      </p:grpSp>
      <p:grpSp>
        <p:nvGrpSpPr>
          <p:cNvPr id="43" name="Group 57">
            <a:extLst>
              <a:ext uri="{FF2B5EF4-FFF2-40B4-BE49-F238E27FC236}">
                <a16:creationId xmlns:a16="http://schemas.microsoft.com/office/drawing/2014/main" id="{4A4CE652-658D-B343-B65F-6AC8513C167B}"/>
              </a:ext>
            </a:extLst>
          </p:cNvPr>
          <p:cNvGrpSpPr>
            <a:grpSpLocks/>
          </p:cNvGrpSpPr>
          <p:nvPr/>
        </p:nvGrpSpPr>
        <p:grpSpPr bwMode="auto">
          <a:xfrm>
            <a:off x="6810050" y="2897982"/>
            <a:ext cx="267890" cy="566738"/>
            <a:chOff x="4140" y="429"/>
            <a:chExt cx="1425" cy="2396"/>
          </a:xfrm>
        </p:grpSpPr>
        <p:sp>
          <p:nvSpPr>
            <p:cNvPr id="44" name="Freeform 58">
              <a:extLst>
                <a:ext uri="{FF2B5EF4-FFF2-40B4-BE49-F238E27FC236}">
                  <a16:creationId xmlns:a16="http://schemas.microsoft.com/office/drawing/2014/main" id="{ADF25789-D94D-6440-A211-5DCCB02C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Rectangle 59">
              <a:extLst>
                <a:ext uri="{FF2B5EF4-FFF2-40B4-BE49-F238E27FC236}">
                  <a16:creationId xmlns:a16="http://schemas.microsoft.com/office/drawing/2014/main" id="{E3F6D782-AA2A-884C-8F31-18FB963D4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Freeform 60">
              <a:extLst>
                <a:ext uri="{FF2B5EF4-FFF2-40B4-BE49-F238E27FC236}">
                  <a16:creationId xmlns:a16="http://schemas.microsoft.com/office/drawing/2014/main" id="{8E62C232-6002-7B40-98F7-09DFB865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Freeform 61">
              <a:extLst>
                <a:ext uri="{FF2B5EF4-FFF2-40B4-BE49-F238E27FC236}">
                  <a16:creationId xmlns:a16="http://schemas.microsoft.com/office/drawing/2014/main" id="{4AE6A750-54A6-B943-91AB-340390A7C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Rectangle 62">
              <a:extLst>
                <a:ext uri="{FF2B5EF4-FFF2-40B4-BE49-F238E27FC236}">
                  <a16:creationId xmlns:a16="http://schemas.microsoft.com/office/drawing/2014/main" id="{E71E8CB8-4382-3242-ABC5-C14F81AC8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49" name="Group 63">
              <a:extLst>
                <a:ext uri="{FF2B5EF4-FFF2-40B4-BE49-F238E27FC236}">
                  <a16:creationId xmlns:a16="http://schemas.microsoft.com/office/drawing/2014/main" id="{E7EC998A-9B7F-0746-ABE8-80C8192CA7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4" name="AutoShape 64">
                <a:extLst>
                  <a:ext uri="{FF2B5EF4-FFF2-40B4-BE49-F238E27FC236}">
                    <a16:creationId xmlns:a16="http://schemas.microsoft.com/office/drawing/2014/main" id="{89BFB453-7EA4-7040-A1A5-7D0E5E721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5" name="AutoShape 65">
                <a:extLst>
                  <a:ext uri="{FF2B5EF4-FFF2-40B4-BE49-F238E27FC236}">
                    <a16:creationId xmlns:a16="http://schemas.microsoft.com/office/drawing/2014/main" id="{DD4207D9-1C2C-A642-874A-C950D1B2F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0" name="Rectangle 66">
              <a:extLst>
                <a:ext uri="{FF2B5EF4-FFF2-40B4-BE49-F238E27FC236}">
                  <a16:creationId xmlns:a16="http://schemas.microsoft.com/office/drawing/2014/main" id="{B93B87B1-D6FF-1A43-AFA9-2F4308B46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1" name="Group 67">
              <a:extLst>
                <a:ext uri="{FF2B5EF4-FFF2-40B4-BE49-F238E27FC236}">
                  <a16:creationId xmlns:a16="http://schemas.microsoft.com/office/drawing/2014/main" id="{38088FF7-02F0-DB41-8855-F8E64BFD62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2" name="AutoShape 68">
                <a:extLst>
                  <a:ext uri="{FF2B5EF4-FFF2-40B4-BE49-F238E27FC236}">
                    <a16:creationId xmlns:a16="http://schemas.microsoft.com/office/drawing/2014/main" id="{2800C9B7-CBF6-284C-B26D-9F63F319D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3" name="AutoShape 69">
                <a:extLst>
                  <a:ext uri="{FF2B5EF4-FFF2-40B4-BE49-F238E27FC236}">
                    <a16:creationId xmlns:a16="http://schemas.microsoft.com/office/drawing/2014/main" id="{96A6E1AD-EAAE-7447-A0BC-68D76E1B9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2" name="Rectangle 70">
              <a:extLst>
                <a:ext uri="{FF2B5EF4-FFF2-40B4-BE49-F238E27FC236}">
                  <a16:creationId xmlns:a16="http://schemas.microsoft.com/office/drawing/2014/main" id="{81E7EE8D-57F7-6848-B16A-D11B811B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Rectangle 71">
              <a:extLst>
                <a:ext uri="{FF2B5EF4-FFF2-40B4-BE49-F238E27FC236}">
                  <a16:creationId xmlns:a16="http://schemas.microsoft.com/office/drawing/2014/main" id="{0C489C2A-C1EE-ED4E-915C-600DF0A7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4" name="Group 72">
              <a:extLst>
                <a:ext uri="{FF2B5EF4-FFF2-40B4-BE49-F238E27FC236}">
                  <a16:creationId xmlns:a16="http://schemas.microsoft.com/office/drawing/2014/main" id="{3D5AED95-1F84-444D-A859-E38C83F838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0" name="AutoShape 73">
                <a:extLst>
                  <a:ext uri="{FF2B5EF4-FFF2-40B4-BE49-F238E27FC236}">
                    <a16:creationId xmlns:a16="http://schemas.microsoft.com/office/drawing/2014/main" id="{A9389B09-349A-964B-85BC-37C0E562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AutoShape 74">
                <a:extLst>
                  <a:ext uri="{FF2B5EF4-FFF2-40B4-BE49-F238E27FC236}">
                    <a16:creationId xmlns:a16="http://schemas.microsoft.com/office/drawing/2014/main" id="{4ACE943E-F10C-654A-BD48-143DEEAAE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5" name="Freeform 75">
              <a:extLst>
                <a:ext uri="{FF2B5EF4-FFF2-40B4-BE49-F238E27FC236}">
                  <a16:creationId xmlns:a16="http://schemas.microsoft.com/office/drawing/2014/main" id="{9F74734C-9E68-9045-A6CE-133984B96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6" name="Group 76">
              <a:extLst>
                <a:ext uri="{FF2B5EF4-FFF2-40B4-BE49-F238E27FC236}">
                  <a16:creationId xmlns:a16="http://schemas.microsoft.com/office/drawing/2014/main" id="{99AB90FB-10F4-8646-A5E4-C5948E7CAD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" name="AutoShape 77">
                <a:extLst>
                  <a:ext uri="{FF2B5EF4-FFF2-40B4-BE49-F238E27FC236}">
                    <a16:creationId xmlns:a16="http://schemas.microsoft.com/office/drawing/2014/main" id="{7F4F7BD0-881C-EA41-BF03-C3C7AA0E1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9" name="AutoShape 78">
                <a:extLst>
                  <a:ext uri="{FF2B5EF4-FFF2-40B4-BE49-F238E27FC236}">
                    <a16:creationId xmlns:a16="http://schemas.microsoft.com/office/drawing/2014/main" id="{82794333-9BCA-1844-811D-E175BCA1C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7" name="Rectangle 79">
              <a:extLst>
                <a:ext uri="{FF2B5EF4-FFF2-40B4-BE49-F238E27FC236}">
                  <a16:creationId xmlns:a16="http://schemas.microsoft.com/office/drawing/2014/main" id="{68D85044-2238-9042-992D-932AE7A07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Freeform 80">
              <a:extLst>
                <a:ext uri="{FF2B5EF4-FFF2-40B4-BE49-F238E27FC236}">
                  <a16:creationId xmlns:a16="http://schemas.microsoft.com/office/drawing/2014/main" id="{E6A4A31B-CB3E-DB4B-8D15-11D8649E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Freeform 81">
              <a:extLst>
                <a:ext uri="{FF2B5EF4-FFF2-40B4-BE49-F238E27FC236}">
                  <a16:creationId xmlns:a16="http://schemas.microsoft.com/office/drawing/2014/main" id="{F52D98EE-0DD8-4D4C-98E3-A45D68AE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Oval 82">
              <a:extLst>
                <a:ext uri="{FF2B5EF4-FFF2-40B4-BE49-F238E27FC236}">
                  <a16:creationId xmlns:a16="http://schemas.microsoft.com/office/drawing/2014/main" id="{490E9F0F-6592-0E4D-A291-EBC6AB463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Freeform 83">
              <a:extLst>
                <a:ext uri="{FF2B5EF4-FFF2-40B4-BE49-F238E27FC236}">
                  <a16:creationId xmlns:a16="http://schemas.microsoft.com/office/drawing/2014/main" id="{250F3DCA-32F4-CC4A-891A-B30F6D8EC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AutoShape 84">
              <a:extLst>
                <a:ext uri="{FF2B5EF4-FFF2-40B4-BE49-F238E27FC236}">
                  <a16:creationId xmlns:a16="http://schemas.microsoft.com/office/drawing/2014/main" id="{6DF44EB1-30B7-8E4A-A62D-94C2ECCAE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AutoShape 85">
              <a:extLst>
                <a:ext uri="{FF2B5EF4-FFF2-40B4-BE49-F238E27FC236}">
                  <a16:creationId xmlns:a16="http://schemas.microsoft.com/office/drawing/2014/main" id="{1E80FD31-CF6D-E841-82CE-8485CA393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Oval 86">
              <a:extLst>
                <a:ext uri="{FF2B5EF4-FFF2-40B4-BE49-F238E27FC236}">
                  <a16:creationId xmlns:a16="http://schemas.microsoft.com/office/drawing/2014/main" id="{A6798635-53B6-DB47-8748-A593507CD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Oval 87">
              <a:extLst>
                <a:ext uri="{FF2B5EF4-FFF2-40B4-BE49-F238E27FC236}">
                  <a16:creationId xmlns:a16="http://schemas.microsoft.com/office/drawing/2014/main" id="{37BB0D05-8767-CF4E-8C65-67C1D8D3F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Oval 88">
              <a:extLst>
                <a:ext uri="{FF2B5EF4-FFF2-40B4-BE49-F238E27FC236}">
                  <a16:creationId xmlns:a16="http://schemas.microsoft.com/office/drawing/2014/main" id="{FA7F2C7C-7482-A14C-87FE-F9538208A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Rectangle 89">
              <a:extLst>
                <a:ext uri="{FF2B5EF4-FFF2-40B4-BE49-F238E27FC236}">
                  <a16:creationId xmlns:a16="http://schemas.microsoft.com/office/drawing/2014/main" id="{9D056117-88A7-394A-A294-1A033CE4F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76" name="Group 90">
            <a:extLst>
              <a:ext uri="{FF2B5EF4-FFF2-40B4-BE49-F238E27FC236}">
                <a16:creationId xmlns:a16="http://schemas.microsoft.com/office/drawing/2014/main" id="{95F59C81-FDB0-844F-941B-B561FC589D42}"/>
              </a:ext>
            </a:extLst>
          </p:cNvPr>
          <p:cNvGrpSpPr>
            <a:grpSpLocks/>
          </p:cNvGrpSpPr>
          <p:nvPr/>
        </p:nvGrpSpPr>
        <p:grpSpPr bwMode="auto">
          <a:xfrm>
            <a:off x="4457375" y="2565798"/>
            <a:ext cx="670322" cy="621506"/>
            <a:chOff x="-44" y="1473"/>
            <a:chExt cx="981" cy="1105"/>
          </a:xfrm>
        </p:grpSpPr>
        <p:pic>
          <p:nvPicPr>
            <p:cNvPr id="77" name="Picture 91" descr="desktop_computer_stylized_medium">
              <a:extLst>
                <a:ext uri="{FF2B5EF4-FFF2-40B4-BE49-F238E27FC236}">
                  <a16:creationId xmlns:a16="http://schemas.microsoft.com/office/drawing/2014/main" id="{82B0CE96-D20F-0542-B0DD-F5A7003AAB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" name="Freeform 92">
              <a:extLst>
                <a:ext uri="{FF2B5EF4-FFF2-40B4-BE49-F238E27FC236}">
                  <a16:creationId xmlns:a16="http://schemas.microsoft.com/office/drawing/2014/main" id="{F915E8C7-3CEB-4841-BD57-4B6D62B7028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FE692778-9BBA-824F-8F43-DA909E4E4FB8}"/>
              </a:ext>
            </a:extLst>
          </p:cNvPr>
          <p:cNvGrpSpPr/>
          <p:nvPr/>
        </p:nvGrpSpPr>
        <p:grpSpPr>
          <a:xfrm>
            <a:off x="4999732" y="3783809"/>
            <a:ext cx="2194469" cy="482635"/>
            <a:chOff x="6666309" y="3902076"/>
            <a:chExt cx="2925958" cy="643513"/>
          </a:xfrm>
        </p:grpSpPr>
        <p:sp>
          <p:nvSpPr>
            <p:cNvPr id="31" name="Line 94">
              <a:extLst>
                <a:ext uri="{FF2B5EF4-FFF2-40B4-BE49-F238E27FC236}">
                  <a16:creationId xmlns:a16="http://schemas.microsoft.com/office/drawing/2014/main" id="{1E51E9DA-15A6-C14B-AFD5-A46BE25514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33754" y="3902076"/>
              <a:ext cx="2400300" cy="41910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4E0794-86DC-1F40-8E76-AAAF9B0356E2}"/>
                </a:ext>
              </a:extLst>
            </p:cNvPr>
            <p:cNvSpPr/>
            <p:nvPr/>
          </p:nvSpPr>
          <p:spPr>
            <a:xfrm>
              <a:off x="7315200" y="4021087"/>
              <a:ext cx="1687079" cy="2829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4" name="Text Box 95">
              <a:extLst>
                <a:ext uri="{FF2B5EF4-FFF2-40B4-BE49-F238E27FC236}">
                  <a16:creationId xmlns:a16="http://schemas.microsoft.com/office/drawing/2014/main" id="{F4BA7FFC-6F32-A047-8695-B7E781EB8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6309" y="3960813"/>
              <a:ext cx="2925958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350" dirty="0">
                  <a:latin typeface="Calibri" panose="020F0502020204030204" pitchFamily="34" charset="0"/>
                  <a:cs typeface="Calibri" panose="020F0502020204030204" pitchFamily="34" charset="0"/>
                </a:rPr>
                <a:t>GET</a:t>
              </a:r>
              <a:r>
                <a:rPr lang="en-US" altLang="en-US" sz="105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sz="900" dirty="0">
                  <a:latin typeface="+mn-lt"/>
                  <a:cs typeface="Calibri" panose="020F0502020204030204" pitchFamily="34" charset="0"/>
                </a:rPr>
                <a:t>http://</a:t>
              </a:r>
              <a:r>
                <a:rPr lang="en-US" altLang="en-US" sz="900" dirty="0" err="1">
                  <a:latin typeface="+mn-lt"/>
                  <a:cs typeface="Calibri" panose="020F0502020204030204" pitchFamily="34" charset="0"/>
                </a:rPr>
                <a:t>gaia.cs.umass.edu</a:t>
              </a:r>
              <a:r>
                <a:rPr lang="en-US" altLang="en-US" sz="900" dirty="0">
                  <a:latin typeface="+mn-lt"/>
                  <a:cs typeface="Calibri" panose="020F0502020204030204" pitchFamily="34" charset="0"/>
                </a:rPr>
                <a:t>/</a:t>
              </a:r>
              <a:r>
                <a:rPr lang="en-US" altLang="en-US" sz="900" dirty="0" err="1">
                  <a:latin typeface="+mn-lt"/>
                  <a:cs typeface="Calibri" panose="020F0502020204030204" pitchFamily="34" charset="0"/>
                </a:rPr>
                <a:t>kurose_ross</a:t>
              </a:r>
              <a:endParaRPr lang="en-US" altLang="en-US" sz="1800" dirty="0">
                <a:latin typeface="+mn-lt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8923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b="1" dirty="0">
                <a:solidFill>
                  <a:schemeClr val="bg1"/>
                </a:solidFill>
              </a:rPr>
              <a:t>A closer look at Internet structure</a:t>
            </a:r>
            <a:br>
              <a:rPr lang="tr-TR" altLang="ja-JP" b="1" dirty="0">
                <a:solidFill>
                  <a:schemeClr val="bg1"/>
                </a:solidFill>
              </a:rPr>
            </a:br>
            <a:r>
              <a:rPr lang="tr-TR" altLang="ja-JP" b="1" dirty="0">
                <a:solidFill>
                  <a:schemeClr val="bg1"/>
                </a:solidFill>
              </a:rPr>
              <a:t>1.2 </a:t>
            </a:r>
            <a:r>
              <a:rPr lang="tr-TR" altLang="ja-JP" b="1" dirty="0" err="1">
                <a:solidFill>
                  <a:schemeClr val="bg1"/>
                </a:solidFill>
              </a:rPr>
              <a:t>The</a:t>
            </a:r>
            <a:r>
              <a:rPr lang="tr-TR" altLang="ja-JP" b="1" dirty="0">
                <a:solidFill>
                  <a:schemeClr val="bg1"/>
                </a:solidFill>
              </a:rPr>
              <a:t> Network </a:t>
            </a:r>
            <a:r>
              <a:rPr lang="tr-TR" altLang="ja-JP" b="1" dirty="0" err="1">
                <a:solidFill>
                  <a:schemeClr val="bg1"/>
                </a:solidFill>
              </a:rPr>
              <a:t>Edge</a:t>
            </a:r>
            <a:r>
              <a:rPr lang="tr-TR" altLang="ja-JP" b="1" dirty="0">
                <a:solidFill>
                  <a:schemeClr val="bg1"/>
                </a:solidFill>
              </a:rPr>
              <a:t> 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5404013" y="1973596"/>
            <a:ext cx="3438659" cy="3644971"/>
            <a:chOff x="7268561" y="1458365"/>
            <a:chExt cx="4584879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sz="1350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98247" cy="338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50" dirty="0">
                  <a:latin typeface="+mn-lt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5" cy="2997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50" dirty="0">
                  <a:latin typeface="+mn-lt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8" y="5749679"/>
              <a:ext cx="1261457" cy="4720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50" dirty="0">
                  <a:latin typeface="+mn-lt"/>
                </a:rPr>
                <a:t>enterprise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50" dirty="0">
                  <a:latin typeface="+mn-lt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100"/>
              <a:ext cx="1778693" cy="3170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4"/>
              <a:ext cx="1040639" cy="7048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9" y="4647841"/>
              <a:ext cx="872461" cy="4141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788" dirty="0"/>
                <a:t>datacenter </a:t>
              </a:r>
            </a:p>
            <a:p>
              <a:pPr>
                <a:lnSpc>
                  <a:spcPct val="90000"/>
                </a:lnSpc>
              </a:pPr>
              <a:r>
                <a:rPr lang="en-US" sz="788" dirty="0"/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1"/>
              <a:ext cx="904521" cy="7048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content </a:t>
              </a:r>
            </a:p>
            <a:p>
              <a:pPr>
                <a:lnSpc>
                  <a:spcPct val="90000"/>
                </a:lnSpc>
              </a:pPr>
              <a:r>
                <a:rPr lang="en-US" sz="1050" dirty="0"/>
                <a:t>provider </a:t>
              </a:r>
            </a:p>
            <a:p>
              <a:pPr>
                <a:lnSpc>
                  <a:spcPct val="90000"/>
                </a:lnSpc>
              </a:pPr>
              <a:r>
                <a:rPr lang="en-US" sz="1050" dirty="0"/>
                <a:t>network</a:t>
              </a:r>
              <a:endParaRPr lang="en-US" sz="750" dirty="0"/>
            </a:p>
          </p:txBody>
        </p: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5671679" y="2452744"/>
            <a:ext cx="2684150" cy="2730212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sz="135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sz="135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sz="135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5710412" y="2438223"/>
            <a:ext cx="2655296" cy="2800300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35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135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135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135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135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135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135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135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135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135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135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135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135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135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135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135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5038725" y="1973596"/>
            <a:ext cx="4019550" cy="3715971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5579306" y="2252044"/>
            <a:ext cx="3108241" cy="3225669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1350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1350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2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2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35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6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7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35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CEA6D79-FD00-1148-A95A-8E46A45625BA}"/>
              </a:ext>
            </a:extLst>
          </p:cNvPr>
          <p:cNvGrpSpPr/>
          <p:nvPr/>
        </p:nvGrpSpPr>
        <p:grpSpPr>
          <a:xfrm>
            <a:off x="5499106" y="2217878"/>
            <a:ext cx="3299002" cy="3330351"/>
            <a:chOff x="7295123" y="1843082"/>
            <a:chExt cx="4398669" cy="4440468"/>
          </a:xfrm>
        </p:grpSpPr>
        <p:sp>
          <p:nvSpPr>
            <p:cNvPr id="614" name="Oval 613">
              <a:extLst>
                <a:ext uri="{FF2B5EF4-FFF2-40B4-BE49-F238E27FC236}">
                  <a16:creationId xmlns:a16="http://schemas.microsoft.com/office/drawing/2014/main" id="{6D8354C1-1210-1940-9F91-B4758D5841DC}"/>
                </a:ext>
              </a:extLst>
            </p:cNvPr>
            <p:cNvSpPr/>
            <p:nvPr/>
          </p:nvSpPr>
          <p:spPr>
            <a:xfrm>
              <a:off x="7866885" y="3450880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E3958303-11B7-AC47-B40B-E7F34DA98B87}"/>
                </a:ext>
              </a:extLst>
            </p:cNvPr>
            <p:cNvSpPr/>
            <p:nvPr/>
          </p:nvSpPr>
          <p:spPr>
            <a:xfrm>
              <a:off x="7675465" y="324742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32" name="Oval 631">
              <a:extLst>
                <a:ext uri="{FF2B5EF4-FFF2-40B4-BE49-F238E27FC236}">
                  <a16:creationId xmlns:a16="http://schemas.microsoft.com/office/drawing/2014/main" id="{E52B2236-5BAD-4448-BEE0-0CD0D214FDEF}"/>
                </a:ext>
              </a:extLst>
            </p:cNvPr>
            <p:cNvSpPr/>
            <p:nvPr/>
          </p:nvSpPr>
          <p:spPr>
            <a:xfrm>
              <a:off x="7295123" y="334948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4D09F97-D3D9-764B-B75B-ED7B4816D5B9}"/>
                </a:ext>
              </a:extLst>
            </p:cNvPr>
            <p:cNvGrpSpPr/>
            <p:nvPr/>
          </p:nvGrpSpPr>
          <p:grpSpPr>
            <a:xfrm>
              <a:off x="7384850" y="1843082"/>
              <a:ext cx="4308942" cy="4440468"/>
              <a:chOff x="7384850" y="1843082"/>
              <a:chExt cx="4308942" cy="4440468"/>
            </a:xfrm>
          </p:grpSpPr>
          <p:sp>
            <p:nvSpPr>
              <p:cNvPr id="609" name="Oval 608">
                <a:extLst>
                  <a:ext uri="{FF2B5EF4-FFF2-40B4-BE49-F238E27FC236}">
                    <a16:creationId xmlns:a16="http://schemas.microsoft.com/office/drawing/2014/main" id="{8000236D-4FCB-8E42-8443-B60A47AB111C}"/>
                  </a:ext>
                </a:extLst>
              </p:cNvPr>
              <p:cNvSpPr/>
              <p:nvPr/>
            </p:nvSpPr>
            <p:spPr>
              <a:xfrm>
                <a:off x="9026135" y="5773481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D2A0E321-E076-5E4B-B83B-757AFB1A4CEA}"/>
                  </a:ext>
                </a:extLst>
              </p:cNvPr>
              <p:cNvSpPr/>
              <p:nvPr/>
            </p:nvSpPr>
            <p:spPr>
              <a:xfrm>
                <a:off x="8465833" y="5458029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11" name="Oval 610">
                <a:extLst>
                  <a:ext uri="{FF2B5EF4-FFF2-40B4-BE49-F238E27FC236}">
                    <a16:creationId xmlns:a16="http://schemas.microsoft.com/office/drawing/2014/main" id="{25D6BB58-705A-994A-A4C0-4597BD3E586E}"/>
                  </a:ext>
                </a:extLst>
              </p:cNvPr>
              <p:cNvSpPr/>
              <p:nvPr/>
            </p:nvSpPr>
            <p:spPr>
              <a:xfrm>
                <a:off x="7992829" y="538502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626C6AB3-E95B-4E45-912D-03BD50D0AB9E}"/>
                  </a:ext>
                </a:extLst>
              </p:cNvPr>
              <p:cNvSpPr/>
              <p:nvPr/>
            </p:nvSpPr>
            <p:spPr>
              <a:xfrm>
                <a:off x="7652236" y="518975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13" name="Oval 612">
                <a:extLst>
                  <a:ext uri="{FF2B5EF4-FFF2-40B4-BE49-F238E27FC236}">
                    <a16:creationId xmlns:a16="http://schemas.microsoft.com/office/drawing/2014/main" id="{651092E3-127F-B747-AC6B-A506BBC80C9F}"/>
                  </a:ext>
                </a:extLst>
              </p:cNvPr>
              <p:cNvSpPr/>
              <p:nvPr/>
            </p:nvSpPr>
            <p:spPr>
              <a:xfrm>
                <a:off x="11017339" y="3399436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C302BF23-8204-FB46-A78D-495CB59FC0FB}"/>
                  </a:ext>
                </a:extLst>
              </p:cNvPr>
              <p:cNvSpPr/>
              <p:nvPr/>
            </p:nvSpPr>
            <p:spPr>
              <a:xfrm>
                <a:off x="8605132" y="192548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34" name="Oval 633">
                <a:extLst>
                  <a:ext uri="{FF2B5EF4-FFF2-40B4-BE49-F238E27FC236}">
                    <a16:creationId xmlns:a16="http://schemas.microsoft.com/office/drawing/2014/main" id="{ED9D1CE7-97E7-BE42-9A9E-DFF564EF6FD2}"/>
                  </a:ext>
                </a:extLst>
              </p:cNvPr>
              <p:cNvSpPr/>
              <p:nvPr/>
            </p:nvSpPr>
            <p:spPr>
              <a:xfrm>
                <a:off x="7384850" y="2332725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35" name="Oval 634">
                <a:extLst>
                  <a:ext uri="{FF2B5EF4-FFF2-40B4-BE49-F238E27FC236}">
                    <a16:creationId xmlns:a16="http://schemas.microsoft.com/office/drawing/2014/main" id="{78E6AF30-B350-C649-8449-B69F6002DF42}"/>
                  </a:ext>
                </a:extLst>
              </p:cNvPr>
              <p:cNvSpPr/>
              <p:nvPr/>
            </p:nvSpPr>
            <p:spPr>
              <a:xfrm>
                <a:off x="7643306" y="184308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36" name="Oval 635">
                <a:extLst>
                  <a:ext uri="{FF2B5EF4-FFF2-40B4-BE49-F238E27FC236}">
                    <a16:creationId xmlns:a16="http://schemas.microsoft.com/office/drawing/2014/main" id="{33196CF4-E8B7-C748-AEBE-BE1C069588D5}"/>
                  </a:ext>
                </a:extLst>
              </p:cNvPr>
              <p:cNvSpPr/>
              <p:nvPr/>
            </p:nvSpPr>
            <p:spPr>
              <a:xfrm>
                <a:off x="11081481" y="4188998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B8AA2F12-9606-F944-8D71-78704F4F02AC}"/>
                  </a:ext>
                </a:extLst>
              </p:cNvPr>
              <p:cNvSpPr/>
              <p:nvPr/>
            </p:nvSpPr>
            <p:spPr>
              <a:xfrm>
                <a:off x="7866885" y="48089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38" name="Oval 637">
                <a:extLst>
                  <a:ext uri="{FF2B5EF4-FFF2-40B4-BE49-F238E27FC236}">
                    <a16:creationId xmlns:a16="http://schemas.microsoft.com/office/drawing/2014/main" id="{C1E7801D-A747-164C-BE12-1FDEB3DFE743}"/>
                  </a:ext>
                </a:extLst>
              </p:cNvPr>
              <p:cNvSpPr/>
              <p:nvPr/>
            </p:nvSpPr>
            <p:spPr>
              <a:xfrm>
                <a:off x="9786432" y="5583683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DF73A1CD-668E-B544-868D-FCFA8CE79DB9}"/>
                  </a:ext>
                </a:extLst>
              </p:cNvPr>
              <p:cNvSpPr/>
              <p:nvPr/>
            </p:nvSpPr>
            <p:spPr>
              <a:xfrm>
                <a:off x="10048818" y="51983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2226469"/>
            <a:ext cx="4269499" cy="3463098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24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263129" indent="-169069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263129" indent="-169069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30969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39812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640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9306" y="3522059"/>
            <a:ext cx="740249" cy="502217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b="1" dirty="0">
                <a:solidFill>
                  <a:schemeClr val="bg1"/>
                </a:solidFill>
              </a:rPr>
              <a:t>A closer look at Internet structure</a:t>
            </a:r>
            <a:br>
              <a:rPr lang="tr-TR" altLang="ja-JP" b="1" dirty="0">
                <a:solidFill>
                  <a:schemeClr val="bg1"/>
                </a:solidFill>
              </a:rPr>
            </a:br>
            <a:r>
              <a:rPr lang="tr-TR" altLang="ja-JP" b="1" dirty="0">
                <a:solidFill>
                  <a:schemeClr val="bg1"/>
                </a:solidFill>
              </a:rPr>
              <a:t>1.2 </a:t>
            </a:r>
            <a:r>
              <a:rPr lang="tr-TR" altLang="ja-JP" b="1" dirty="0" err="1">
                <a:solidFill>
                  <a:schemeClr val="bg1"/>
                </a:solidFill>
              </a:rPr>
              <a:t>The</a:t>
            </a:r>
            <a:r>
              <a:rPr lang="tr-TR" altLang="ja-JP" b="1" dirty="0">
                <a:solidFill>
                  <a:schemeClr val="bg1"/>
                </a:solidFill>
              </a:rPr>
              <a:t> Network </a:t>
            </a:r>
            <a:r>
              <a:rPr lang="tr-TR" altLang="ja-JP" b="1" dirty="0" err="1">
                <a:solidFill>
                  <a:schemeClr val="bg1"/>
                </a:solidFill>
              </a:rPr>
              <a:t>Edge</a:t>
            </a:r>
            <a:r>
              <a:rPr lang="tr-TR" altLang="ja-JP" b="1" dirty="0">
                <a:solidFill>
                  <a:schemeClr val="bg1"/>
                </a:solidFill>
              </a:rPr>
              <a:t> 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6738892" y="3156584"/>
            <a:ext cx="843605" cy="100343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5455557" y="2226776"/>
            <a:ext cx="1302544" cy="988278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sz="1350"/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4013" y="3324188"/>
            <a:ext cx="1094184" cy="238388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solidFill>
                <a:srgbClr val="00CCFF"/>
              </a:solidFill>
              <a:latin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5784301" y="4369601"/>
            <a:ext cx="2309813" cy="1248966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sz="135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9456" y="1973596"/>
            <a:ext cx="1048685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5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8126" y="4001192"/>
            <a:ext cx="1466735" cy="2248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5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0181" y="5192082"/>
            <a:ext cx="946093" cy="3540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5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5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7666610" y="3241905"/>
            <a:ext cx="954875" cy="1451811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8128275" y="3803288"/>
            <a:ext cx="515545" cy="541161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8078379" y="3252878"/>
            <a:ext cx="445960" cy="486252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7155610" y="2193782"/>
            <a:ext cx="1123398" cy="1039841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7070401" y="2245647"/>
            <a:ext cx="1334020" cy="2377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6959301" y="3615682"/>
            <a:ext cx="229312" cy="148385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6574622" y="3443189"/>
            <a:ext cx="780479" cy="5286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8188325" y="4365703"/>
            <a:ext cx="654346" cy="3105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788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788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7547264" y="4028436"/>
            <a:ext cx="678391" cy="528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  <a:endParaRPr lang="en-US" sz="750" dirty="0"/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7919940" y="3542344"/>
            <a:ext cx="309723" cy="477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7995626" y="3587764"/>
            <a:ext cx="259400" cy="55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7977673" y="3582316"/>
            <a:ext cx="251990" cy="2965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7928081" y="3553422"/>
            <a:ext cx="1" cy="364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7912966" y="3910982"/>
            <a:ext cx="381407" cy="26148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7421397" y="3923057"/>
            <a:ext cx="491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6914712" y="3923057"/>
            <a:ext cx="491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6957651" y="3488004"/>
            <a:ext cx="286818" cy="3877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7299802" y="3488004"/>
            <a:ext cx="0" cy="40522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7603251" y="2923269"/>
            <a:ext cx="366131" cy="6295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7349039" y="2878510"/>
            <a:ext cx="285324" cy="52110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7575477" y="2484325"/>
            <a:ext cx="571100" cy="43301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7575476" y="2558485"/>
            <a:ext cx="2978" cy="38884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8004101" y="2507630"/>
            <a:ext cx="112020" cy="38884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7606625" y="2896475"/>
            <a:ext cx="430712" cy="2086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7552157" y="2484324"/>
            <a:ext cx="591442" cy="741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8146577" y="2452744"/>
            <a:ext cx="209252" cy="3158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8011496" y="2896476"/>
            <a:ext cx="265156" cy="508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6576918" y="2558485"/>
            <a:ext cx="975239" cy="45496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029" y="3942285"/>
            <a:ext cx="321993" cy="52920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83416" y="3892843"/>
            <a:ext cx="726788" cy="238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0906" y="2576997"/>
            <a:ext cx="39291" cy="37114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7807957" y="3479354"/>
            <a:ext cx="265259" cy="148758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7461543" y="2508969"/>
            <a:ext cx="265259" cy="148758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7895410" y="2817275"/>
            <a:ext cx="265259" cy="148758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7982869" y="2438222"/>
            <a:ext cx="265259" cy="148758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6824091" y="3824718"/>
            <a:ext cx="275418" cy="180228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7485094" y="2853424"/>
            <a:ext cx="265259" cy="148758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7122854" y="3402774"/>
            <a:ext cx="275418" cy="180228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7201166" y="3857072"/>
            <a:ext cx="275418" cy="180228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7781444" y="3851494"/>
            <a:ext cx="265259" cy="148758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2179" y="2295019"/>
            <a:ext cx="102631" cy="246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5598586" y="2811068"/>
            <a:ext cx="327916" cy="1196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5707259" y="2694979"/>
            <a:ext cx="263939" cy="156125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 sz="1350"/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0259" y="2698994"/>
            <a:ext cx="239839" cy="1420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5755315" y="2690372"/>
            <a:ext cx="223625" cy="29052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5704921" y="2690137"/>
            <a:ext cx="62078" cy="120932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5910435" y="2711748"/>
            <a:ext cx="66898" cy="13959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5704191" y="2804927"/>
            <a:ext cx="245389" cy="47121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5917884" y="2712929"/>
            <a:ext cx="62662" cy="140182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5704483" y="2811186"/>
            <a:ext cx="218221" cy="4653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5700832" y="2860905"/>
            <a:ext cx="74055" cy="27635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5827615" y="2865038"/>
            <a:ext cx="89684" cy="60702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5598732" y="2869880"/>
            <a:ext cx="229468" cy="55388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5598879" y="2859724"/>
            <a:ext cx="2483" cy="1121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5599024" y="2814021"/>
            <a:ext cx="106628" cy="46412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5606182" y="2862086"/>
            <a:ext cx="217637" cy="53262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5823526" y="2858308"/>
            <a:ext cx="88808" cy="55151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623750" y="2651467"/>
            <a:ext cx="69579" cy="3040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4654" y="2444969"/>
            <a:ext cx="636984" cy="1262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5632782" y="3561157"/>
            <a:ext cx="215024" cy="89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5704041" y="3474225"/>
            <a:ext cx="173073" cy="116912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 sz="1350"/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2566" y="3477232"/>
            <a:ext cx="157269" cy="1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5735553" y="3470776"/>
            <a:ext cx="146638" cy="21755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5702509" y="3470599"/>
            <a:ext cx="40706" cy="90559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5837270" y="3486783"/>
            <a:ext cx="43867" cy="104531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5702030" y="3556559"/>
            <a:ext cx="160909" cy="35286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5842154" y="3487667"/>
            <a:ext cx="41090" cy="104974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5702222" y="3561245"/>
            <a:ext cx="143094" cy="34844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5699827" y="3598477"/>
            <a:ext cx="48560" cy="20694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5782963" y="3601572"/>
            <a:ext cx="58808" cy="45456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5632878" y="3605198"/>
            <a:ext cx="150469" cy="41477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5632974" y="3597592"/>
            <a:ext cx="1628" cy="84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5633069" y="3563368"/>
            <a:ext cx="69919" cy="34755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5637762" y="3599362"/>
            <a:ext cx="142711" cy="39885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5780282" y="3596531"/>
            <a:ext cx="58234" cy="41300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993997" y="3532608"/>
            <a:ext cx="269446" cy="256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6108913" y="3557207"/>
            <a:ext cx="127050" cy="117565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 sz="1350"/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27399" y="3396013"/>
            <a:ext cx="142184" cy="2527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7716686" y="4812714"/>
            <a:ext cx="132894" cy="248125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35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985641" y="4532371"/>
            <a:ext cx="259223" cy="240227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350"/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6912440" y="5387456"/>
            <a:ext cx="190126" cy="90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6975448" y="5299871"/>
            <a:ext cx="153032" cy="117789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 sz="1350"/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2985" y="5302901"/>
            <a:ext cx="139059" cy="1071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7003310" y="5296396"/>
            <a:ext cx="129659" cy="21919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6974093" y="5296218"/>
            <a:ext cx="35993" cy="91238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7093250" y="5312523"/>
            <a:ext cx="38787" cy="105315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6973669" y="5382822"/>
            <a:ext cx="142277" cy="3555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7097569" y="5313414"/>
            <a:ext cx="36332" cy="105761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6973839" y="5387545"/>
            <a:ext cx="126525" cy="35105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6971722" y="5425056"/>
            <a:ext cx="42937" cy="2084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7045232" y="5428174"/>
            <a:ext cx="51999" cy="45797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6912524" y="5431827"/>
            <a:ext cx="133046" cy="4178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6912609" y="5424164"/>
            <a:ext cx="1440" cy="8465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6912694" y="5389683"/>
            <a:ext cx="61823" cy="35016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6916844" y="5425946"/>
            <a:ext cx="126186" cy="4018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7042860" y="5423095"/>
            <a:ext cx="51491" cy="4160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115432" y="4985743"/>
            <a:ext cx="259223" cy="240227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35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414100" y="5001847"/>
            <a:ext cx="259223" cy="240227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350"/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162565" y="5319341"/>
            <a:ext cx="195690" cy="74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7227418" y="5247243"/>
            <a:ext cx="157511" cy="9696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 sz="1350"/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5176" y="5249737"/>
            <a:ext cx="143129" cy="882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7256096" y="5244383"/>
            <a:ext cx="133453" cy="18043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7226024" y="5244237"/>
            <a:ext cx="37046" cy="75104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7348667" y="5257658"/>
            <a:ext cx="39923" cy="86693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7225587" y="5315527"/>
            <a:ext cx="146441" cy="29264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7353113" y="5258392"/>
            <a:ext cx="37395" cy="8705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7225762" y="5319414"/>
            <a:ext cx="130228" cy="28898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7223583" y="5350292"/>
            <a:ext cx="44194" cy="17162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7299244" y="5352859"/>
            <a:ext cx="53521" cy="37699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7162653" y="5355866"/>
            <a:ext cx="136940" cy="3439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7162740" y="5349558"/>
            <a:ext cx="1482" cy="6968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7162828" y="5321174"/>
            <a:ext cx="63632" cy="28824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7167098" y="5351025"/>
            <a:ext cx="129879" cy="330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7296804" y="5348679"/>
            <a:ext cx="52997" cy="34252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7513408" y="5084541"/>
            <a:ext cx="128588" cy="261708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35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30486" y="4818045"/>
            <a:ext cx="259223" cy="240227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350"/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4853269" y="1945913"/>
            <a:ext cx="4019550" cy="3715971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5579306" y="2252044"/>
            <a:ext cx="3108241" cy="3095608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350" dirty="0"/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sz="135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sz="1350"/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3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5535360" y="2206235"/>
            <a:ext cx="3242236" cy="2905835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2226469"/>
            <a:ext cx="4269499" cy="3463098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24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263129" indent="-169069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263129" indent="-169069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8335" indent="0">
              <a:spcBef>
                <a:spcPts val="1650"/>
              </a:spcBef>
              <a:buSzPct val="75000"/>
              <a:buNone/>
            </a:pPr>
            <a:r>
              <a:rPr lang="en-US" altLang="en-US" sz="24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17885" indent="-132160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130969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CED6763B-8C95-A249-B406-399CD97D3BBA}"/>
              </a:ext>
            </a:extLst>
          </p:cNvPr>
          <p:cNvSpPr/>
          <p:nvPr/>
        </p:nvSpPr>
        <p:spPr>
          <a:xfrm>
            <a:off x="512379" y="2118491"/>
            <a:ext cx="4340890" cy="1277522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64769332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9306" y="3522059"/>
            <a:ext cx="740249" cy="502217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b="1" dirty="0">
                <a:solidFill>
                  <a:schemeClr val="bg1"/>
                </a:solidFill>
              </a:rPr>
              <a:t>A closer look at Internet structure</a:t>
            </a:r>
            <a:br>
              <a:rPr lang="tr-TR" altLang="ja-JP" b="1" dirty="0">
                <a:solidFill>
                  <a:schemeClr val="bg1"/>
                </a:solidFill>
              </a:rPr>
            </a:br>
            <a:r>
              <a:rPr lang="tr-TR" altLang="ja-JP" b="1" dirty="0">
                <a:solidFill>
                  <a:schemeClr val="bg1"/>
                </a:solidFill>
              </a:rPr>
              <a:t>1.2 </a:t>
            </a:r>
            <a:r>
              <a:rPr lang="tr-TR" altLang="ja-JP" b="1" dirty="0" err="1">
                <a:solidFill>
                  <a:schemeClr val="bg1"/>
                </a:solidFill>
              </a:rPr>
              <a:t>The</a:t>
            </a:r>
            <a:r>
              <a:rPr lang="tr-TR" altLang="ja-JP" b="1" dirty="0">
                <a:solidFill>
                  <a:schemeClr val="bg1"/>
                </a:solidFill>
              </a:rPr>
              <a:t> Network </a:t>
            </a:r>
            <a:r>
              <a:rPr lang="tr-TR" altLang="ja-JP" b="1" dirty="0" err="1">
                <a:solidFill>
                  <a:schemeClr val="bg1"/>
                </a:solidFill>
              </a:rPr>
              <a:t>Edge</a:t>
            </a:r>
            <a:r>
              <a:rPr lang="tr-TR" altLang="ja-JP" b="1" dirty="0">
                <a:solidFill>
                  <a:schemeClr val="bg1"/>
                </a:solidFill>
              </a:rPr>
              <a:t> 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2226469"/>
            <a:ext cx="4269499" cy="3463098"/>
          </a:xfrm>
        </p:spPr>
        <p:txBody>
          <a:bodyPr>
            <a:normAutofit fontScale="92500"/>
          </a:bodyPr>
          <a:lstStyle/>
          <a:p>
            <a:pPr marL="0" indent="0">
              <a:buSzPct val="75000"/>
              <a:buNone/>
            </a:pPr>
            <a:r>
              <a:rPr lang="en-US" altLang="en-US" sz="24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263129" indent="-169069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263129" indent="-169069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8335" indent="0">
              <a:spcBef>
                <a:spcPts val="1650"/>
              </a:spcBef>
              <a:buSzPct val="75000"/>
              <a:buNone/>
            </a:pPr>
            <a:r>
              <a:rPr lang="en-US" altLang="en-US" sz="24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17885" indent="-132160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7144" indent="0">
              <a:spcBef>
                <a:spcPts val="1650"/>
              </a:spcBef>
              <a:buSzPct val="75000"/>
              <a:buNone/>
            </a:pPr>
            <a:r>
              <a:rPr lang="en-US" altLang="en-US" sz="24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</a:p>
          <a:p>
            <a:pPr marL="257175" lvl="1" indent="-155972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100" dirty="0">
                <a:latin typeface="Calibri" panose="020F0502020204030204" pitchFamily="34" charset="0"/>
                <a:cs typeface="Calibri" panose="020F0502020204030204" pitchFamily="34" charset="0"/>
              </a:rPr>
              <a:t>interconnected routers</a:t>
            </a:r>
          </a:p>
          <a:p>
            <a:pPr marL="257175" lvl="1" indent="-155972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100" dirty="0">
                <a:latin typeface="Calibri" panose="020F0502020204030204" pitchFamily="34" charset="0"/>
                <a:cs typeface="Calibri" panose="020F0502020204030204" pitchFamily="34" charset="0"/>
              </a:rPr>
              <a:t>network of networks</a:t>
            </a:r>
          </a:p>
          <a:p>
            <a:pPr marL="130969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6738892" y="3156584"/>
            <a:ext cx="843605" cy="100343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5455557" y="2226776"/>
            <a:ext cx="1302544" cy="988278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sz="1350"/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4013" y="3324188"/>
            <a:ext cx="1094184" cy="238388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solidFill>
                <a:srgbClr val="00CCFF"/>
              </a:solidFill>
              <a:latin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5784301" y="4369601"/>
            <a:ext cx="2309813" cy="1248966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sz="135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9456" y="1973596"/>
            <a:ext cx="1048685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5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8126" y="4001192"/>
            <a:ext cx="1466735" cy="2248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5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0181" y="5192082"/>
            <a:ext cx="946093" cy="3540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5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5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7666610" y="3241905"/>
            <a:ext cx="954875" cy="1451811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8128275" y="3803288"/>
            <a:ext cx="515545" cy="541161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8078379" y="3252878"/>
            <a:ext cx="445960" cy="486252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7155610" y="2193782"/>
            <a:ext cx="1123398" cy="1039841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7070401" y="2245647"/>
            <a:ext cx="1334020" cy="2377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6959301" y="3615682"/>
            <a:ext cx="229312" cy="148385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6574622" y="3443189"/>
            <a:ext cx="780479" cy="5286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8188325" y="4365703"/>
            <a:ext cx="654346" cy="3105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788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788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7547264" y="4028436"/>
            <a:ext cx="678391" cy="528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  <a:endParaRPr lang="en-US" sz="750" dirty="0"/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7919940" y="3542344"/>
            <a:ext cx="309723" cy="477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7995626" y="3587764"/>
            <a:ext cx="259400" cy="55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7977673" y="3582316"/>
            <a:ext cx="251990" cy="2965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7928081" y="3553422"/>
            <a:ext cx="1" cy="364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7912966" y="3910982"/>
            <a:ext cx="381407" cy="26148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7421397" y="3923057"/>
            <a:ext cx="491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6914712" y="3923057"/>
            <a:ext cx="491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6957651" y="3488004"/>
            <a:ext cx="286818" cy="3877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7299802" y="3488004"/>
            <a:ext cx="0" cy="40522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7603251" y="2923269"/>
            <a:ext cx="366131" cy="6295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7349039" y="2878510"/>
            <a:ext cx="285324" cy="52110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7575477" y="2484325"/>
            <a:ext cx="571100" cy="43301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7575476" y="2558485"/>
            <a:ext cx="2978" cy="38884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8004101" y="2507630"/>
            <a:ext cx="112020" cy="38884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7606625" y="2896475"/>
            <a:ext cx="430712" cy="2086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7552157" y="2484324"/>
            <a:ext cx="591442" cy="741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8146577" y="2452744"/>
            <a:ext cx="209252" cy="3158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8011496" y="2896476"/>
            <a:ext cx="265156" cy="508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6576918" y="2558485"/>
            <a:ext cx="975239" cy="45496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029" y="3942285"/>
            <a:ext cx="321993" cy="52920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83416" y="3892843"/>
            <a:ext cx="726788" cy="238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0906" y="2576997"/>
            <a:ext cx="39291" cy="37114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7807957" y="3479354"/>
            <a:ext cx="265259" cy="148758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7461543" y="2508969"/>
            <a:ext cx="265259" cy="148758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7895410" y="2817275"/>
            <a:ext cx="265259" cy="148758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7982869" y="2438222"/>
            <a:ext cx="265259" cy="148758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6824091" y="3824718"/>
            <a:ext cx="275418" cy="180228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7485094" y="2853424"/>
            <a:ext cx="265259" cy="148758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7122854" y="3402774"/>
            <a:ext cx="275418" cy="180228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7201166" y="3857072"/>
            <a:ext cx="275418" cy="180228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7781444" y="3851494"/>
            <a:ext cx="265259" cy="148758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2179" y="2295019"/>
            <a:ext cx="102631" cy="246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5598586" y="2811068"/>
            <a:ext cx="327916" cy="1196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5707259" y="2694979"/>
            <a:ext cx="263939" cy="156125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 sz="1350"/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0259" y="2698994"/>
            <a:ext cx="239839" cy="1420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5755315" y="2690372"/>
            <a:ext cx="223625" cy="29052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5704921" y="2690137"/>
            <a:ext cx="62078" cy="120932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5910435" y="2711748"/>
            <a:ext cx="66898" cy="13959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5704191" y="2804927"/>
            <a:ext cx="245389" cy="47121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5917884" y="2712929"/>
            <a:ext cx="62662" cy="140182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5704483" y="2811186"/>
            <a:ext cx="218221" cy="4653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5700832" y="2860905"/>
            <a:ext cx="74055" cy="27635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5827615" y="2865038"/>
            <a:ext cx="89684" cy="60702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5598732" y="2869880"/>
            <a:ext cx="229468" cy="55388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5598879" y="2859724"/>
            <a:ext cx="2483" cy="1121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5599024" y="2814021"/>
            <a:ext cx="106628" cy="46412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5606182" y="2862086"/>
            <a:ext cx="217637" cy="53262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5823526" y="2858308"/>
            <a:ext cx="88808" cy="55151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623750" y="2651467"/>
            <a:ext cx="69579" cy="3040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4654" y="2444969"/>
            <a:ext cx="636984" cy="1262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5632782" y="3561157"/>
            <a:ext cx="215024" cy="89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5704041" y="3474225"/>
            <a:ext cx="173073" cy="116912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 sz="1350"/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2566" y="3477232"/>
            <a:ext cx="157269" cy="1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5735553" y="3470776"/>
            <a:ext cx="146638" cy="21755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5702509" y="3470599"/>
            <a:ext cx="40706" cy="90559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5837270" y="3486783"/>
            <a:ext cx="43867" cy="104531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5702030" y="3556559"/>
            <a:ext cx="160909" cy="35286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5842154" y="3487667"/>
            <a:ext cx="41090" cy="104974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5702222" y="3561245"/>
            <a:ext cx="143094" cy="34844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5699827" y="3598477"/>
            <a:ext cx="48560" cy="20694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5782963" y="3601572"/>
            <a:ext cx="58808" cy="45456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5632878" y="3605198"/>
            <a:ext cx="150469" cy="41477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5632974" y="3597592"/>
            <a:ext cx="1628" cy="84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5633069" y="3563368"/>
            <a:ext cx="69919" cy="34755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5637762" y="3599362"/>
            <a:ext cx="142711" cy="39885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5780282" y="3596531"/>
            <a:ext cx="58234" cy="41300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993997" y="3532608"/>
            <a:ext cx="269446" cy="256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6108913" y="3557207"/>
            <a:ext cx="127050" cy="117565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 sz="1350"/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27399" y="3396013"/>
            <a:ext cx="142184" cy="2527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7716686" y="4812714"/>
            <a:ext cx="132894" cy="248125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35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985641" y="4532371"/>
            <a:ext cx="259223" cy="240227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350"/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6912440" y="5387456"/>
            <a:ext cx="190126" cy="90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6975448" y="5299871"/>
            <a:ext cx="153032" cy="117789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 sz="1350"/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2985" y="5302901"/>
            <a:ext cx="139059" cy="1071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7003310" y="5296396"/>
            <a:ext cx="129659" cy="21919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6974093" y="5296218"/>
            <a:ext cx="35993" cy="91238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7093250" y="5312523"/>
            <a:ext cx="38787" cy="105315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6973669" y="5382822"/>
            <a:ext cx="142277" cy="3555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7097569" y="5313414"/>
            <a:ext cx="36332" cy="105761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6973839" y="5387545"/>
            <a:ext cx="126525" cy="35105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6971722" y="5425056"/>
            <a:ext cx="42937" cy="2084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7045232" y="5428174"/>
            <a:ext cx="51999" cy="45797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6912524" y="5431827"/>
            <a:ext cx="133046" cy="4178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6912609" y="5424164"/>
            <a:ext cx="1440" cy="8465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6912694" y="5389683"/>
            <a:ext cx="61823" cy="35016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6916844" y="5425946"/>
            <a:ext cx="126186" cy="4018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7042860" y="5423095"/>
            <a:ext cx="51491" cy="4160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115432" y="4985743"/>
            <a:ext cx="259223" cy="240227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35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414100" y="5001847"/>
            <a:ext cx="259223" cy="240227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350"/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162565" y="5319341"/>
            <a:ext cx="195690" cy="74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7227418" y="5247243"/>
            <a:ext cx="157511" cy="9696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 sz="1350"/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5176" y="5249737"/>
            <a:ext cx="143129" cy="882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7256096" y="5244383"/>
            <a:ext cx="133453" cy="18043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7226024" y="5244237"/>
            <a:ext cx="37046" cy="75104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7348667" y="5257658"/>
            <a:ext cx="39923" cy="86693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7225587" y="5315527"/>
            <a:ext cx="146441" cy="29264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7353113" y="5258392"/>
            <a:ext cx="37395" cy="8705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7225762" y="5319414"/>
            <a:ext cx="130228" cy="28898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7223583" y="5350292"/>
            <a:ext cx="44194" cy="17162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7299244" y="5352859"/>
            <a:ext cx="53521" cy="37699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7162653" y="5355866"/>
            <a:ext cx="136940" cy="3439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7162740" y="5349558"/>
            <a:ext cx="1482" cy="6968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7162828" y="5321174"/>
            <a:ext cx="63632" cy="28824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7167098" y="5351025"/>
            <a:ext cx="129879" cy="330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7296804" y="5348679"/>
            <a:ext cx="52997" cy="34252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7513408" y="5084541"/>
            <a:ext cx="128588" cy="261708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35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30486" y="4818045"/>
            <a:ext cx="259223" cy="240227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35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5579306" y="2252044"/>
            <a:ext cx="3108241" cy="3095608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350" dirty="0"/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sz="135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sz="1350"/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3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6521184" y="2134213"/>
            <a:ext cx="1994166" cy="212358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sp>
        <p:nvSpPr>
          <p:cNvPr id="496" name="Rectangle 495">
            <a:extLst>
              <a:ext uri="{FF2B5EF4-FFF2-40B4-BE49-F238E27FC236}">
                <a16:creationId xmlns:a16="http://schemas.microsoft.com/office/drawing/2014/main" id="{E9B89C25-995B-4D4B-BEAF-83AAF26ACE92}"/>
              </a:ext>
            </a:extLst>
          </p:cNvPr>
          <p:cNvSpPr/>
          <p:nvPr/>
        </p:nvSpPr>
        <p:spPr>
          <a:xfrm>
            <a:off x="605739" y="2270459"/>
            <a:ext cx="4340890" cy="2191407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5368159" y="2000250"/>
            <a:ext cx="3413234" cy="3673366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44655351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9306" y="3522059"/>
            <a:ext cx="740249" cy="502217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5054" y="248236"/>
            <a:ext cx="7886700" cy="670967"/>
          </a:xfrm>
        </p:spPr>
        <p:txBody>
          <a:bodyPr>
            <a:norm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1.2.</a:t>
            </a:r>
            <a:r>
              <a:rPr lang="tr-TR" b="1" dirty="0">
                <a:solidFill>
                  <a:schemeClr val="bg1"/>
                </a:solidFill>
              </a:rPr>
              <a:t>1-</a:t>
            </a:r>
            <a:r>
              <a:rPr lang="en-US" b="1" dirty="0">
                <a:solidFill>
                  <a:schemeClr val="bg1"/>
                </a:solidFill>
              </a:rPr>
              <a:t>2 </a:t>
            </a:r>
            <a:r>
              <a:rPr lang="en-US" altLang="en-US" b="1" dirty="0">
                <a:solidFill>
                  <a:schemeClr val="bg1"/>
                </a:solidFill>
                <a:ea typeface="ＭＳ Ｐゴシック" panose="020B0600070205080204" pitchFamily="34" charset="-128"/>
              </a:rPr>
              <a:t>Access networks and physical media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6738892" y="3156584"/>
            <a:ext cx="843605" cy="100343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5455557" y="2226776"/>
            <a:ext cx="1302544" cy="988278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sz="1350"/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4013" y="3324188"/>
            <a:ext cx="1094184" cy="238388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solidFill>
                <a:srgbClr val="00CCFF"/>
              </a:solidFill>
              <a:latin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5784301" y="4369601"/>
            <a:ext cx="2309813" cy="1248966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sz="135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9456" y="1973596"/>
            <a:ext cx="1048685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5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8126" y="4001192"/>
            <a:ext cx="1466735" cy="2248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5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0181" y="5192082"/>
            <a:ext cx="946093" cy="3540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5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5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7666610" y="3241905"/>
            <a:ext cx="954875" cy="1451811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8128275" y="3803288"/>
            <a:ext cx="515545" cy="541161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8078379" y="3252878"/>
            <a:ext cx="445960" cy="486252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7155610" y="2193782"/>
            <a:ext cx="1123398" cy="1039841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7070401" y="2245647"/>
            <a:ext cx="1334020" cy="2377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6959301" y="3615682"/>
            <a:ext cx="229312" cy="148385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6574622" y="3443189"/>
            <a:ext cx="780479" cy="5286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8188325" y="4365703"/>
            <a:ext cx="654346" cy="3105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788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788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7547264" y="4028436"/>
            <a:ext cx="678391" cy="528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  <a:endParaRPr lang="en-US" sz="750" dirty="0"/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7919940" y="3542344"/>
            <a:ext cx="309723" cy="477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7995626" y="3587764"/>
            <a:ext cx="259400" cy="55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7977673" y="3582316"/>
            <a:ext cx="251990" cy="2965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7928081" y="3553422"/>
            <a:ext cx="1" cy="364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7912966" y="3910982"/>
            <a:ext cx="381407" cy="26148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7421397" y="3923057"/>
            <a:ext cx="491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6914712" y="3923057"/>
            <a:ext cx="491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6957651" y="3488004"/>
            <a:ext cx="286818" cy="3877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7299802" y="3488004"/>
            <a:ext cx="0" cy="40522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7603251" y="2923269"/>
            <a:ext cx="366131" cy="6295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7349039" y="2878510"/>
            <a:ext cx="285324" cy="52110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7575477" y="2484325"/>
            <a:ext cx="571100" cy="43301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7575476" y="2558485"/>
            <a:ext cx="2978" cy="38884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8004101" y="2507630"/>
            <a:ext cx="112020" cy="38884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7606625" y="2896475"/>
            <a:ext cx="430712" cy="2086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7552157" y="2484324"/>
            <a:ext cx="591442" cy="741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8146577" y="2452744"/>
            <a:ext cx="209252" cy="3158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8011496" y="2896476"/>
            <a:ext cx="265156" cy="508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6576918" y="2558485"/>
            <a:ext cx="975239" cy="45496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029" y="3942285"/>
            <a:ext cx="321993" cy="52920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83416" y="3892843"/>
            <a:ext cx="726788" cy="238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0906" y="2576997"/>
            <a:ext cx="39291" cy="37114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7807957" y="3479354"/>
            <a:ext cx="265259" cy="148758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7461543" y="2508969"/>
            <a:ext cx="265259" cy="148758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7895410" y="2817275"/>
            <a:ext cx="265259" cy="148758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7982869" y="2438222"/>
            <a:ext cx="265259" cy="148758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6824091" y="3824718"/>
            <a:ext cx="275418" cy="180228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7485094" y="2853424"/>
            <a:ext cx="265259" cy="148758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7122854" y="3402774"/>
            <a:ext cx="275418" cy="180228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7201166" y="3857072"/>
            <a:ext cx="275418" cy="180228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7781444" y="3851494"/>
            <a:ext cx="265259" cy="148758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2179" y="2295019"/>
            <a:ext cx="102631" cy="246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5598586" y="2811068"/>
            <a:ext cx="327916" cy="1196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5707259" y="2694979"/>
            <a:ext cx="263939" cy="156125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 sz="1350"/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0259" y="2698994"/>
            <a:ext cx="239839" cy="1420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5755315" y="2690372"/>
            <a:ext cx="223625" cy="29052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5704921" y="2690137"/>
            <a:ext cx="62078" cy="120932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5910435" y="2711748"/>
            <a:ext cx="66898" cy="13959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5704191" y="2804927"/>
            <a:ext cx="245389" cy="47121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5917884" y="2712929"/>
            <a:ext cx="62662" cy="140182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5704483" y="2811186"/>
            <a:ext cx="218221" cy="4653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5700832" y="2860905"/>
            <a:ext cx="74055" cy="27635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5827615" y="2865038"/>
            <a:ext cx="89684" cy="60702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5598732" y="2869880"/>
            <a:ext cx="229468" cy="55388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5598879" y="2859724"/>
            <a:ext cx="2483" cy="1121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5599024" y="2814021"/>
            <a:ext cx="106628" cy="46412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5606182" y="2862086"/>
            <a:ext cx="217637" cy="53262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5823526" y="2858308"/>
            <a:ext cx="88808" cy="55151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623750" y="2651467"/>
            <a:ext cx="69579" cy="3040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4654" y="2444969"/>
            <a:ext cx="636984" cy="1262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5632782" y="3561157"/>
            <a:ext cx="215024" cy="89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5704041" y="3474225"/>
            <a:ext cx="173073" cy="116912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 sz="1350"/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2566" y="3477232"/>
            <a:ext cx="157269" cy="1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5735553" y="3470776"/>
            <a:ext cx="146638" cy="21755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5702509" y="3470599"/>
            <a:ext cx="40706" cy="90559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5837270" y="3486783"/>
            <a:ext cx="43867" cy="104531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5702030" y="3556559"/>
            <a:ext cx="160909" cy="35286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5842154" y="3487667"/>
            <a:ext cx="41090" cy="104974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5702222" y="3561245"/>
            <a:ext cx="143094" cy="34844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5699827" y="3598477"/>
            <a:ext cx="48560" cy="20694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5782963" y="3601572"/>
            <a:ext cx="58808" cy="45456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5632878" y="3605198"/>
            <a:ext cx="150469" cy="41477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5632974" y="3597592"/>
            <a:ext cx="1628" cy="84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5633069" y="3563368"/>
            <a:ext cx="69919" cy="34755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5637762" y="3599362"/>
            <a:ext cx="142711" cy="39885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5780282" y="3596531"/>
            <a:ext cx="58234" cy="41300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993997" y="3532608"/>
            <a:ext cx="269446" cy="256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6108913" y="3557207"/>
            <a:ext cx="127050" cy="117565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 sz="1350"/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27399" y="3396013"/>
            <a:ext cx="142184" cy="2527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7716686" y="4812714"/>
            <a:ext cx="132894" cy="248125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35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985641" y="4532371"/>
            <a:ext cx="259223" cy="240227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350"/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6912440" y="5387456"/>
            <a:ext cx="190126" cy="90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6975448" y="5299871"/>
            <a:ext cx="153032" cy="117789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 sz="1350"/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2985" y="5302901"/>
            <a:ext cx="139059" cy="1071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7003310" y="5296396"/>
            <a:ext cx="129659" cy="21919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6974093" y="5296218"/>
            <a:ext cx="35993" cy="91238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7093250" y="5312523"/>
            <a:ext cx="38787" cy="105315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6973669" y="5382822"/>
            <a:ext cx="142277" cy="3555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7097569" y="5313414"/>
            <a:ext cx="36332" cy="105761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6973839" y="5387545"/>
            <a:ext cx="126525" cy="35105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6971722" y="5425056"/>
            <a:ext cx="42937" cy="2084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7045232" y="5428174"/>
            <a:ext cx="51999" cy="45797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6912524" y="5431827"/>
            <a:ext cx="133046" cy="4178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6912609" y="5424164"/>
            <a:ext cx="1440" cy="8465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6912694" y="5389683"/>
            <a:ext cx="61823" cy="35016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6916844" y="5425946"/>
            <a:ext cx="126186" cy="4018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7042860" y="5423095"/>
            <a:ext cx="51491" cy="4160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115432" y="4985743"/>
            <a:ext cx="259223" cy="240227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35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414100" y="5001847"/>
            <a:ext cx="259223" cy="240227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350"/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162565" y="5319341"/>
            <a:ext cx="195690" cy="74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7227418" y="5247243"/>
            <a:ext cx="157511" cy="9696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 sz="1350"/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5176" y="5249737"/>
            <a:ext cx="143129" cy="882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7256096" y="5244383"/>
            <a:ext cx="133453" cy="18043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7226024" y="5244237"/>
            <a:ext cx="37046" cy="75104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7348667" y="5257658"/>
            <a:ext cx="39923" cy="86693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7225587" y="5315527"/>
            <a:ext cx="146441" cy="29264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7353113" y="5258392"/>
            <a:ext cx="37395" cy="8705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7225762" y="5319414"/>
            <a:ext cx="130228" cy="28898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7223583" y="5350292"/>
            <a:ext cx="44194" cy="17162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7299244" y="5352859"/>
            <a:ext cx="53521" cy="37699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7162653" y="5355866"/>
            <a:ext cx="136940" cy="3439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7162740" y="5349558"/>
            <a:ext cx="1482" cy="6968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7162828" y="5321174"/>
            <a:ext cx="63632" cy="28824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7167098" y="5351025"/>
            <a:ext cx="129879" cy="330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7296804" y="5348679"/>
            <a:ext cx="52997" cy="34252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7513408" y="5084541"/>
            <a:ext cx="128588" cy="261708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35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30486" y="4818045"/>
            <a:ext cx="259223" cy="240227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350"/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4853269" y="1945913"/>
            <a:ext cx="4019550" cy="3715971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5579306" y="2252044"/>
            <a:ext cx="3108241" cy="3095608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350" dirty="0"/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sz="135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sz="1350"/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3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5535360" y="2206235"/>
            <a:ext cx="3242236" cy="2905835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9464" y="1925252"/>
            <a:ext cx="4367923" cy="1976413"/>
          </a:xfrm>
        </p:spPr>
        <p:txBody>
          <a:bodyPr>
            <a:normAutofit lnSpcReduction="10000"/>
          </a:bodyPr>
          <a:lstStyle/>
          <a:p>
            <a:pPr>
              <a:spcBef>
                <a:spcPts val="450"/>
              </a:spcBef>
              <a:buNone/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 How to connect end systems to edge router?</a:t>
            </a:r>
          </a:p>
          <a:p>
            <a:pPr>
              <a:spcBef>
                <a:spcPts val="450"/>
              </a:spcBef>
              <a:buSzPct val="75000"/>
            </a:pPr>
            <a:r>
              <a:rPr lang="en-US" altLang="en-US" sz="1800" dirty="0">
                <a:ea typeface="ＭＳ Ｐゴシック" panose="020B0600070205080204" pitchFamily="34" charset="-128"/>
              </a:rPr>
              <a:t>residential access nets</a:t>
            </a:r>
          </a:p>
          <a:p>
            <a:pPr>
              <a:spcBef>
                <a:spcPts val="450"/>
              </a:spcBef>
              <a:buSzPct val="75000"/>
            </a:pPr>
            <a:r>
              <a:rPr lang="en-US" altLang="en-US" sz="1800" dirty="0">
                <a:ea typeface="ＭＳ Ｐゴシック" panose="020B0600070205080204" pitchFamily="34" charset="-128"/>
              </a:rPr>
              <a:t>institutional access networks (school, company)</a:t>
            </a:r>
          </a:p>
          <a:p>
            <a:pPr>
              <a:spcBef>
                <a:spcPts val="450"/>
              </a:spcBef>
              <a:spcAft>
                <a:spcPct val="30000"/>
              </a:spcAft>
              <a:buSzPct val="75000"/>
            </a:pPr>
            <a:r>
              <a:rPr lang="en-US" altLang="en-US" sz="1800" dirty="0">
                <a:ea typeface="ＭＳ Ｐゴシック" panose="020B0600070205080204" pitchFamily="34" charset="-128"/>
              </a:rPr>
              <a:t>mobile access networks (</a:t>
            </a:r>
            <a:r>
              <a:rPr lang="en-US" altLang="en-US" sz="1800" dirty="0" err="1">
                <a:ea typeface="ＭＳ Ｐゴシック" panose="020B0600070205080204" pitchFamily="34" charset="-128"/>
              </a:rPr>
              <a:t>WiFi</a:t>
            </a:r>
            <a:r>
              <a:rPr lang="en-US" altLang="en-US" sz="1800" dirty="0">
                <a:ea typeface="ＭＳ Ｐゴシック" panose="020B0600070205080204" pitchFamily="34" charset="-128"/>
              </a:rPr>
              <a:t>, 4G/5G)</a:t>
            </a:r>
            <a:endParaRPr lang="en-US" altLang="en-US" sz="1800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130969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496" name="Content Placeholder 2">
            <a:extLst>
              <a:ext uri="{FF2B5EF4-FFF2-40B4-BE49-F238E27FC236}">
                <a16:creationId xmlns:a16="http://schemas.microsoft.com/office/drawing/2014/main" id="{75FB7291-DE91-BB43-84BC-D0298124FC57}"/>
              </a:ext>
            </a:extLst>
          </p:cNvPr>
          <p:cNvSpPr txBox="1">
            <a:spLocks/>
          </p:cNvSpPr>
          <p:nvPr/>
        </p:nvSpPr>
        <p:spPr>
          <a:xfrm>
            <a:off x="569668" y="3972961"/>
            <a:ext cx="4871981" cy="1143479"/>
          </a:xfrm>
          <a:prstGeom prst="rect">
            <a:avLst/>
          </a:prstGeom>
        </p:spPr>
        <p:txBody>
          <a:bodyPr vert="horz" lIns="68580" tIns="34290" rIns="68580" bIns="34290" rtlCol="0">
            <a:normAutofit fontScale="92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What to look for: </a:t>
            </a:r>
          </a:p>
          <a:p>
            <a:pPr>
              <a:buSzPct val="75000"/>
            </a:pPr>
            <a:r>
              <a:rPr lang="en-US" altLang="en-US" sz="1800" dirty="0">
                <a:ea typeface="ＭＳ Ｐゴシック" panose="020B0600070205080204" pitchFamily="34" charset="-128"/>
              </a:rPr>
              <a:t>transmission rate  (bits per second) of access network?</a:t>
            </a:r>
          </a:p>
          <a:p>
            <a:pPr>
              <a:buSzPct val="75000"/>
            </a:pPr>
            <a:r>
              <a:rPr lang="en-US" altLang="en-US" sz="1800" dirty="0">
                <a:ea typeface="ＭＳ Ｐゴシック" panose="020B0600070205080204" pitchFamily="34" charset="-128"/>
              </a:rPr>
              <a:t>shared or dedicated access among users?</a:t>
            </a:r>
          </a:p>
          <a:p>
            <a:pPr marL="130969" indent="0">
              <a:buSzPct val="75000"/>
              <a:buNone/>
            </a:pPr>
            <a:endParaRPr lang="en-US" altLang="en-US" sz="2100" dirty="0"/>
          </a:p>
          <a:p>
            <a:endParaRPr lang="en-US" sz="2100" dirty="0"/>
          </a:p>
        </p:txBody>
      </p:sp>
    </p:spTree>
    <p:extLst>
      <p:ext uri="{BB962C8B-B14F-4D97-AF65-F5344CB8AC3E}">
        <p14:creationId xmlns:p14="http://schemas.microsoft.com/office/powerpoint/2010/main" val="415464851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6533" y="1062109"/>
            <a:ext cx="7886700" cy="670967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Access networks: cable-based access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685800">
              <a:defRPr/>
            </a:pPr>
            <a:r>
              <a:rPr lang="en-US"/>
              <a:t>Introduction: 1-</a:t>
            </a:r>
            <a:fld id="{C4204591-24BD-A542-B9D5-F8D8A88D2FEE}" type="slidenum">
              <a:rPr lang="en-US" smtClean="0"/>
              <a:pPr algn="r" defTabSz="685800">
                <a:defRPr/>
              </a:pPr>
              <a:t>16</a:t>
            </a:fld>
            <a:endParaRPr lang="en-US" sz="825" dirty="0">
              <a:solidFill>
                <a:prstClr val="white">
                  <a:lumMod val="50000"/>
                </a:prstClr>
              </a:solidFill>
              <a:latin typeface="Calibri" panose="020F0502020204030204"/>
            </a:endParaRPr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2857" y="2122124"/>
            <a:ext cx="1345406" cy="694135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endParaRPr lang="en-US" altLang="en-US" sz="1800">
              <a:solidFill>
                <a:prstClr val="black"/>
              </a:solidFill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99076" y="2535271"/>
            <a:ext cx="273844" cy="119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3477" y="2648380"/>
            <a:ext cx="635110" cy="3508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>
              <a:lnSpc>
                <a:spcPct val="80000"/>
              </a:lnSpc>
              <a:defRPr/>
            </a:pPr>
            <a:r>
              <a:rPr lang="en-US" altLang="en-US" sz="1050">
                <a:solidFill>
                  <a:prstClr val="black"/>
                </a:solidFill>
              </a:rPr>
              <a:t>cable</a:t>
            </a:r>
          </a:p>
          <a:p>
            <a:pPr algn="ctr" defTabSz="685800">
              <a:lnSpc>
                <a:spcPct val="80000"/>
              </a:lnSpc>
              <a:defRPr/>
            </a:pPr>
            <a:r>
              <a:rPr lang="en-US" altLang="en-US" sz="1050">
                <a:solidFill>
                  <a:prstClr val="black"/>
                </a:solidFill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94391" y="2649571"/>
            <a:ext cx="582211" cy="2215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>
              <a:lnSpc>
                <a:spcPct val="80000"/>
              </a:lnSpc>
              <a:defRPr/>
            </a:pPr>
            <a:r>
              <a:rPr lang="en-US" altLang="en-US" sz="1050">
                <a:solidFill>
                  <a:prstClr val="black"/>
                </a:solidFill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058632" y="2442402"/>
            <a:ext cx="460772" cy="165497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4263" y="1813752"/>
            <a:ext cx="1701404" cy="351234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endParaRPr lang="en-US" altLang="en-US" sz="1800">
              <a:solidFill>
                <a:prstClr val="black"/>
              </a:solidFill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6319" y="2488837"/>
            <a:ext cx="125016" cy="108347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endParaRPr lang="en-US" altLang="en-US" sz="1800">
              <a:solidFill>
                <a:prstClr val="black"/>
              </a:solidFill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2313426" y="2155462"/>
            <a:ext cx="359569" cy="326231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37263" y="2535271"/>
            <a:ext cx="17978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0050" y="1900667"/>
            <a:ext cx="566738" cy="506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3087332" y="1986392"/>
            <a:ext cx="638175" cy="395288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3763607" y="1981630"/>
            <a:ext cx="638175" cy="395288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3152816" y="2616233"/>
            <a:ext cx="638175" cy="395288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3802898" y="2623377"/>
            <a:ext cx="638175" cy="395288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3242" y="2543605"/>
            <a:ext cx="276820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4619666" y="1987583"/>
            <a:ext cx="638175" cy="395288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7963" y="2039971"/>
            <a:ext cx="41549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r>
              <a:rPr lang="en-US" altLang="en-US" sz="1800">
                <a:solidFill>
                  <a:srgbClr val="969696"/>
                </a:solidFill>
                <a:latin typeface="Times New Roman" panose="02020603050405020304" pitchFamily="18" charset="0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63582" y="2295955"/>
            <a:ext cx="2381" cy="25003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42238" y="2295955"/>
            <a:ext cx="2381" cy="25003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94726" y="2295955"/>
            <a:ext cx="2381" cy="25003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4306532" y="2548367"/>
            <a:ext cx="95250" cy="357188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3656450" y="2543605"/>
            <a:ext cx="95250" cy="357188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4992" y="2224517"/>
            <a:ext cx="716756" cy="525066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endParaRPr lang="en-US" altLang="en-US" sz="180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79" y="1822086"/>
            <a:ext cx="1444228" cy="240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>
              <a:lnSpc>
                <a:spcPct val="80000"/>
              </a:lnSpc>
              <a:defRPr/>
            </a:pPr>
            <a:r>
              <a:rPr lang="en-US" altLang="en-US" sz="1200">
                <a:solidFill>
                  <a:prstClr val="black"/>
                </a:solidFill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5507873" y="2361440"/>
            <a:ext cx="247650" cy="340519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5509063" y="2312624"/>
            <a:ext cx="275035" cy="3048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53142" y="2405493"/>
            <a:ext cx="26194" cy="5119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5529304" y="2534080"/>
            <a:ext cx="20121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5524542" y="2401921"/>
            <a:ext cx="205978" cy="86915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5524542" y="2579324"/>
            <a:ext cx="205978" cy="85725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0216" y="2026873"/>
            <a:ext cx="904875" cy="196454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endParaRPr lang="en-US" altLang="en-US" sz="1800">
              <a:solidFill>
                <a:prstClr val="black"/>
              </a:solidFill>
            </a:endParaRPr>
          </a:p>
        </p:txBody>
      </p:sp>
      <p:grpSp>
        <p:nvGrpSpPr>
          <p:cNvPr id="758" name="Group 37">
            <a:extLst>
              <a:ext uri="{FF2B5EF4-FFF2-40B4-BE49-F238E27FC236}">
                <a16:creationId xmlns:a16="http://schemas.microsoft.com/office/drawing/2014/main" id="{2E8824F7-4522-D447-9DC0-38FAFCEAC5FD}"/>
              </a:ext>
            </a:extLst>
          </p:cNvPr>
          <p:cNvGrpSpPr>
            <a:grpSpLocks/>
          </p:cNvGrpSpPr>
          <p:nvPr/>
        </p:nvGrpSpPr>
        <p:grpSpPr bwMode="auto">
          <a:xfrm>
            <a:off x="3643354" y="3273458"/>
            <a:ext cx="1532334" cy="719138"/>
            <a:chOff x="2505" y="826"/>
            <a:chExt cx="1287" cy="604"/>
          </a:xfrm>
        </p:grpSpPr>
        <p:sp>
          <p:nvSpPr>
            <p:cNvPr id="759" name="Line 38">
              <a:extLst>
                <a:ext uri="{FF2B5EF4-FFF2-40B4-BE49-F238E27FC236}">
                  <a16:creationId xmlns:a16="http://schemas.microsoft.com/office/drawing/2014/main" id="{836381BA-38E7-1643-BF9A-B180406656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0" name="Freeform 39">
              <a:extLst>
                <a:ext uri="{FF2B5EF4-FFF2-40B4-BE49-F238E27FC236}">
                  <a16:creationId xmlns:a16="http://schemas.microsoft.com/office/drawing/2014/main" id="{A91A763D-8E94-C349-8834-D48E9C7C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1" name="Freeform 40">
              <a:extLst>
                <a:ext uri="{FF2B5EF4-FFF2-40B4-BE49-F238E27FC236}">
                  <a16:creationId xmlns:a16="http://schemas.microsoft.com/office/drawing/2014/main" id="{DE43773C-7E50-304C-B96C-1B9B432AB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2" name="Line 41">
              <a:extLst>
                <a:ext uri="{FF2B5EF4-FFF2-40B4-BE49-F238E27FC236}">
                  <a16:creationId xmlns:a16="http://schemas.microsoft.com/office/drawing/2014/main" id="{F3C41C4C-476A-2B45-A87C-AC86EB4B90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763" name="Group 42">
            <a:extLst>
              <a:ext uri="{FF2B5EF4-FFF2-40B4-BE49-F238E27FC236}">
                <a16:creationId xmlns:a16="http://schemas.microsoft.com/office/drawing/2014/main" id="{1414EDE7-3EB5-FA4B-9DD4-E6353E20A214}"/>
              </a:ext>
            </a:extLst>
          </p:cNvPr>
          <p:cNvGrpSpPr>
            <a:grpSpLocks/>
          </p:cNvGrpSpPr>
          <p:nvPr/>
        </p:nvGrpSpPr>
        <p:grpSpPr bwMode="auto">
          <a:xfrm>
            <a:off x="3111145" y="3391330"/>
            <a:ext cx="2289572" cy="1610916"/>
            <a:chOff x="2606" y="951"/>
            <a:chExt cx="1923" cy="1353"/>
          </a:xfrm>
        </p:grpSpPr>
        <p:sp>
          <p:nvSpPr>
            <p:cNvPr id="764" name="Text Box 43">
              <a:extLst>
                <a:ext uri="{FF2B5EF4-FFF2-40B4-BE49-F238E27FC236}">
                  <a16:creationId xmlns:a16="http://schemas.microsoft.com/office/drawing/2014/main" id="{DABDD206-5A3A-D340-BB90-8F77E10D8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7" y="2071"/>
              <a:ext cx="69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r>
                <a:rPr lang="en-US" altLang="en-US" sz="1200">
                  <a:solidFill>
                    <a:prstClr val="black"/>
                  </a:solidFill>
                </a:rPr>
                <a:t>Channels</a:t>
              </a:r>
            </a:p>
          </p:txBody>
        </p:sp>
        <p:sp>
          <p:nvSpPr>
            <p:cNvPr id="765" name="Line 44">
              <a:extLst>
                <a:ext uri="{FF2B5EF4-FFF2-40B4-BE49-F238E27FC236}">
                  <a16:creationId xmlns:a16="http://schemas.microsoft.com/office/drawing/2014/main" id="{96A99A85-0F58-904A-AB9B-E4531C44D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6" name="Line 45">
              <a:extLst>
                <a:ext uri="{FF2B5EF4-FFF2-40B4-BE49-F238E27FC236}">
                  <a16:creationId xmlns:a16="http://schemas.microsoft.com/office/drawing/2014/main" id="{A885BDAD-38DA-9945-9914-5285D7B288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7" name="Text Box 46">
              <a:extLst>
                <a:ext uri="{FF2B5EF4-FFF2-40B4-BE49-F238E27FC236}">
                  <a16:creationId xmlns:a16="http://schemas.microsoft.com/office/drawing/2014/main" id="{8BF7E924-5AB7-6A4B-A536-D9B3F0CB3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8" y="1408"/>
              <a:ext cx="218" cy="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V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I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D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E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O</a:t>
              </a:r>
            </a:p>
          </p:txBody>
        </p:sp>
        <p:sp>
          <p:nvSpPr>
            <p:cNvPr id="768" name="Line 47">
              <a:extLst>
                <a:ext uri="{FF2B5EF4-FFF2-40B4-BE49-F238E27FC236}">
                  <a16:creationId xmlns:a16="http://schemas.microsoft.com/office/drawing/2014/main" id="{C5F7EC21-9A57-044C-B03E-D70253629E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9" name="Text Box 48">
              <a:extLst>
                <a:ext uri="{FF2B5EF4-FFF2-40B4-BE49-F238E27FC236}">
                  <a16:creationId xmlns:a16="http://schemas.microsoft.com/office/drawing/2014/main" id="{6475D001-0073-DB4C-A0B0-434A434B76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2" y="1408"/>
              <a:ext cx="218" cy="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V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I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D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E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O</a:t>
              </a:r>
            </a:p>
          </p:txBody>
        </p:sp>
        <p:sp>
          <p:nvSpPr>
            <p:cNvPr id="770" name="Text Box 49">
              <a:extLst>
                <a:ext uri="{FF2B5EF4-FFF2-40B4-BE49-F238E27FC236}">
                  <a16:creationId xmlns:a16="http://schemas.microsoft.com/office/drawing/2014/main" id="{1B807D23-BCCC-3D4C-B708-860B33956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18" y="1408"/>
              <a:ext cx="218" cy="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V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I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D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E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O</a:t>
              </a:r>
            </a:p>
          </p:txBody>
        </p:sp>
        <p:sp>
          <p:nvSpPr>
            <p:cNvPr id="771" name="Text Box 50">
              <a:extLst>
                <a:ext uri="{FF2B5EF4-FFF2-40B4-BE49-F238E27FC236}">
                  <a16:creationId xmlns:a16="http://schemas.microsoft.com/office/drawing/2014/main" id="{2C33566C-1F05-5942-A816-F796C365D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4" y="1408"/>
              <a:ext cx="218" cy="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V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I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D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E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O</a:t>
              </a:r>
            </a:p>
          </p:txBody>
        </p:sp>
        <p:sp>
          <p:nvSpPr>
            <p:cNvPr id="772" name="Text Box 51">
              <a:extLst>
                <a:ext uri="{FF2B5EF4-FFF2-40B4-BE49-F238E27FC236}">
                  <a16:creationId xmlns:a16="http://schemas.microsoft.com/office/drawing/2014/main" id="{DB987581-9E28-AC45-BEFB-196B623D00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0" y="1408"/>
              <a:ext cx="218" cy="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V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I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D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E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O</a:t>
              </a:r>
            </a:p>
          </p:txBody>
        </p:sp>
        <p:sp>
          <p:nvSpPr>
            <p:cNvPr id="773" name="Text Box 52">
              <a:extLst>
                <a:ext uri="{FF2B5EF4-FFF2-40B4-BE49-F238E27FC236}">
                  <a16:creationId xmlns:a16="http://schemas.microsoft.com/office/drawing/2014/main" id="{33A1BB55-0F18-824B-8857-AF323BE0F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6" y="1408"/>
              <a:ext cx="218" cy="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V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I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D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E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O</a:t>
              </a:r>
            </a:p>
          </p:txBody>
        </p:sp>
        <p:sp>
          <p:nvSpPr>
            <p:cNvPr id="774" name="Text Box 53">
              <a:extLst>
                <a:ext uri="{FF2B5EF4-FFF2-40B4-BE49-F238E27FC236}">
                  <a16:creationId xmlns:a16="http://schemas.microsoft.com/office/drawing/2014/main" id="{7B84E930-AB40-A748-8E0A-E98ABEEF0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39" y="1402"/>
              <a:ext cx="213" cy="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endParaRPr lang="en-US" altLang="en-US" sz="750">
                <a:solidFill>
                  <a:prstClr val="black"/>
                </a:solidFill>
              </a:endParaRP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D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A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T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A</a:t>
              </a:r>
            </a:p>
          </p:txBody>
        </p:sp>
        <p:sp>
          <p:nvSpPr>
            <p:cNvPr id="775" name="Text Box 54">
              <a:extLst>
                <a:ext uri="{FF2B5EF4-FFF2-40B4-BE49-F238E27FC236}">
                  <a16:creationId xmlns:a16="http://schemas.microsoft.com/office/drawing/2014/main" id="{7D32602C-6A0F-7C40-A551-B7104647A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3" y="1402"/>
              <a:ext cx="213" cy="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endParaRPr lang="en-US" altLang="en-US" sz="750">
                <a:solidFill>
                  <a:prstClr val="black"/>
                </a:solidFill>
              </a:endParaRP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D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A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T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A</a:t>
              </a:r>
            </a:p>
          </p:txBody>
        </p:sp>
        <p:sp>
          <p:nvSpPr>
            <p:cNvPr id="776" name="Text Box 55">
              <a:extLst>
                <a:ext uri="{FF2B5EF4-FFF2-40B4-BE49-F238E27FC236}">
                  <a16:creationId xmlns:a16="http://schemas.microsoft.com/office/drawing/2014/main" id="{581BF3CE-EA1F-7F45-A6B9-7961CB941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0" y="1114"/>
              <a:ext cx="218" cy="8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endParaRPr lang="en-US" altLang="en-US" sz="750">
                <a:solidFill>
                  <a:prstClr val="black"/>
                </a:solidFill>
              </a:endParaRP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C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O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N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T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R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O</a:t>
              </a:r>
            </a:p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L</a:t>
              </a:r>
            </a:p>
          </p:txBody>
        </p:sp>
        <p:sp>
          <p:nvSpPr>
            <p:cNvPr id="777" name="Line 56">
              <a:extLst>
                <a:ext uri="{FF2B5EF4-FFF2-40B4-BE49-F238E27FC236}">
                  <a16:creationId xmlns:a16="http://schemas.microsoft.com/office/drawing/2014/main" id="{0A951E6D-91FD-BC40-BE35-736F691CF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8" name="Line 57">
              <a:extLst>
                <a:ext uri="{FF2B5EF4-FFF2-40B4-BE49-F238E27FC236}">
                  <a16:creationId xmlns:a16="http://schemas.microsoft.com/office/drawing/2014/main" id="{5E999E18-DC3D-B24A-84D5-3F3C023E3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9" name="Line 58">
              <a:extLst>
                <a:ext uri="{FF2B5EF4-FFF2-40B4-BE49-F238E27FC236}">
                  <a16:creationId xmlns:a16="http://schemas.microsoft.com/office/drawing/2014/main" id="{B443EB33-B0B3-404F-9B62-D37E25919C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0" name="Line 59">
              <a:extLst>
                <a:ext uri="{FF2B5EF4-FFF2-40B4-BE49-F238E27FC236}">
                  <a16:creationId xmlns:a16="http://schemas.microsoft.com/office/drawing/2014/main" id="{A793C62D-57C3-2D4F-B19B-F421124A1C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1" name="Line 60">
              <a:extLst>
                <a:ext uri="{FF2B5EF4-FFF2-40B4-BE49-F238E27FC236}">
                  <a16:creationId xmlns:a16="http://schemas.microsoft.com/office/drawing/2014/main" id="{95DF33C1-5139-264C-9193-58D2C4E3D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2" name="Line 61">
              <a:extLst>
                <a:ext uri="{FF2B5EF4-FFF2-40B4-BE49-F238E27FC236}">
                  <a16:creationId xmlns:a16="http://schemas.microsoft.com/office/drawing/2014/main" id="{238C031D-4A29-2A49-A018-22AFDE6081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3" name="Line 62">
              <a:extLst>
                <a:ext uri="{FF2B5EF4-FFF2-40B4-BE49-F238E27FC236}">
                  <a16:creationId xmlns:a16="http://schemas.microsoft.com/office/drawing/2014/main" id="{62551AD8-B04E-164B-B96F-D9A6D99C52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4" name="Text Box 63">
              <a:extLst>
                <a:ext uri="{FF2B5EF4-FFF2-40B4-BE49-F238E27FC236}">
                  <a16:creationId xmlns:a16="http://schemas.microsoft.com/office/drawing/2014/main" id="{BCEF8A3A-5771-C646-B965-99C3210D4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65" y="1960"/>
              <a:ext cx="20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1</a:t>
              </a:r>
            </a:p>
          </p:txBody>
        </p:sp>
        <p:sp>
          <p:nvSpPr>
            <p:cNvPr id="785" name="Text Box 64">
              <a:extLst>
                <a:ext uri="{FF2B5EF4-FFF2-40B4-BE49-F238E27FC236}">
                  <a16:creationId xmlns:a16="http://schemas.microsoft.com/office/drawing/2014/main" id="{D6D160AE-E751-A445-AFBC-4A5A297DF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3" y="1960"/>
              <a:ext cx="20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2</a:t>
              </a:r>
            </a:p>
          </p:txBody>
        </p:sp>
        <p:sp>
          <p:nvSpPr>
            <p:cNvPr id="786" name="Text Box 65">
              <a:extLst>
                <a:ext uri="{FF2B5EF4-FFF2-40B4-BE49-F238E27FC236}">
                  <a16:creationId xmlns:a16="http://schemas.microsoft.com/office/drawing/2014/main" id="{C78FDC46-A5E0-8E4B-A27F-2AE7E8E58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" y="1960"/>
              <a:ext cx="20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3</a:t>
              </a:r>
            </a:p>
          </p:txBody>
        </p:sp>
        <p:sp>
          <p:nvSpPr>
            <p:cNvPr id="787" name="Text Box 66">
              <a:extLst>
                <a:ext uri="{FF2B5EF4-FFF2-40B4-BE49-F238E27FC236}">
                  <a16:creationId xmlns:a16="http://schemas.microsoft.com/office/drawing/2014/main" id="{43B98151-958B-2048-A7D4-503448CF7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7" y="1960"/>
              <a:ext cx="20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4</a:t>
              </a:r>
            </a:p>
          </p:txBody>
        </p:sp>
        <p:sp>
          <p:nvSpPr>
            <p:cNvPr id="788" name="Text Box 67">
              <a:extLst>
                <a:ext uri="{FF2B5EF4-FFF2-40B4-BE49-F238E27FC236}">
                  <a16:creationId xmlns:a16="http://schemas.microsoft.com/office/drawing/2014/main" id="{600CEE94-BC49-B348-950C-BA97B4D4A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5" y="1956"/>
              <a:ext cx="20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5</a:t>
              </a:r>
            </a:p>
          </p:txBody>
        </p:sp>
        <p:sp>
          <p:nvSpPr>
            <p:cNvPr id="789" name="Text Box 68">
              <a:extLst>
                <a:ext uri="{FF2B5EF4-FFF2-40B4-BE49-F238E27FC236}">
                  <a16:creationId xmlns:a16="http://schemas.microsoft.com/office/drawing/2014/main" id="{05095793-31D3-914F-9F27-39504524F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3" y="1956"/>
              <a:ext cx="20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6</a:t>
              </a:r>
            </a:p>
          </p:txBody>
        </p:sp>
        <p:sp>
          <p:nvSpPr>
            <p:cNvPr id="790" name="Text Box 69">
              <a:extLst>
                <a:ext uri="{FF2B5EF4-FFF2-40B4-BE49-F238E27FC236}">
                  <a16:creationId xmlns:a16="http://schemas.microsoft.com/office/drawing/2014/main" id="{85BECD34-15AC-AE4C-AD97-183EE41CD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37" y="1956"/>
              <a:ext cx="20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7</a:t>
              </a:r>
            </a:p>
          </p:txBody>
        </p:sp>
        <p:sp>
          <p:nvSpPr>
            <p:cNvPr id="791" name="Text Box 70">
              <a:extLst>
                <a:ext uri="{FF2B5EF4-FFF2-40B4-BE49-F238E27FC236}">
                  <a16:creationId xmlns:a16="http://schemas.microsoft.com/office/drawing/2014/main" id="{BF7A1046-C5C6-4A46-AA39-D48887B74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5" y="1956"/>
              <a:ext cx="20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8</a:t>
              </a:r>
            </a:p>
          </p:txBody>
        </p:sp>
        <p:sp>
          <p:nvSpPr>
            <p:cNvPr id="792" name="Text Box 71">
              <a:extLst>
                <a:ext uri="{FF2B5EF4-FFF2-40B4-BE49-F238E27FC236}">
                  <a16:creationId xmlns:a16="http://schemas.microsoft.com/office/drawing/2014/main" id="{66F573F0-E355-984D-BB14-098438C95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9" y="1956"/>
              <a:ext cx="20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defRPr/>
              </a:pPr>
              <a:r>
                <a:rPr lang="en-US" altLang="en-US" sz="750">
                  <a:solidFill>
                    <a:prstClr val="black"/>
                  </a:solidFill>
                </a:rPr>
                <a:t>9</a:t>
              </a:r>
            </a:p>
          </p:txBody>
        </p:sp>
        <p:sp>
          <p:nvSpPr>
            <p:cNvPr id="793" name="Freeform 72">
              <a:extLst>
                <a:ext uri="{FF2B5EF4-FFF2-40B4-BE49-F238E27FC236}">
                  <a16:creationId xmlns:a16="http://schemas.microsoft.com/office/drawing/2014/main" id="{D4F248F8-0F2C-E74E-B550-F9A925A2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A8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794" name="Group 73">
            <a:extLst>
              <a:ext uri="{FF2B5EF4-FFF2-40B4-BE49-F238E27FC236}">
                <a16:creationId xmlns:a16="http://schemas.microsoft.com/office/drawing/2014/main" id="{03B9EEF1-DE3C-7048-980C-B0ACEAA55DF2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1859798" y="2562655"/>
            <a:ext cx="1250156" cy="1546622"/>
            <a:chOff x="1511" y="1371"/>
            <a:chExt cx="1050" cy="1299"/>
          </a:xfrm>
        </p:grpSpPr>
        <p:grpSp>
          <p:nvGrpSpPr>
            <p:cNvPr id="795" name="Group 74">
              <a:extLst>
                <a:ext uri="{FF2B5EF4-FFF2-40B4-BE49-F238E27FC236}">
                  <a16:creationId xmlns:a16="http://schemas.microsoft.com/office/drawing/2014/main" id="{DBCD71CC-0E63-0D4A-BD4C-E0B99F8056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11" y="1371"/>
              <a:ext cx="1050" cy="198"/>
              <a:chOff x="1614" y="1494"/>
              <a:chExt cx="1050" cy="198"/>
            </a:xfrm>
          </p:grpSpPr>
          <p:sp>
            <p:nvSpPr>
              <p:cNvPr id="797" name="Rectangle 75">
                <a:extLst>
                  <a:ext uri="{FF2B5EF4-FFF2-40B4-BE49-F238E27FC236}">
                    <a16:creationId xmlns:a16="http://schemas.microsoft.com/office/drawing/2014/main" id="{B0909C13-5FD7-C24B-8A89-CD6B72081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" y="1500"/>
                <a:ext cx="168" cy="17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8" name="Freeform 76">
                <a:extLst>
                  <a:ext uri="{FF2B5EF4-FFF2-40B4-BE49-F238E27FC236}">
                    <a16:creationId xmlns:a16="http://schemas.microsoft.com/office/drawing/2014/main" id="{523176FF-760E-914C-B9AE-F376F40F4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494"/>
                <a:ext cx="896" cy="198"/>
              </a:xfrm>
              <a:custGeom>
                <a:avLst/>
                <a:gdLst>
                  <a:gd name="T0" fmla="*/ 18 w 896"/>
                  <a:gd name="T1" fmla="*/ 0 h 198"/>
                  <a:gd name="T2" fmla="*/ 0 w 896"/>
                  <a:gd name="T3" fmla="*/ 96 h 198"/>
                  <a:gd name="T4" fmla="*/ 18 w 896"/>
                  <a:gd name="T5" fmla="*/ 198 h 198"/>
                  <a:gd name="T6" fmla="*/ 774 w 896"/>
                  <a:gd name="T7" fmla="*/ 198 h 198"/>
                  <a:gd name="T8" fmla="*/ 750 w 896"/>
                  <a:gd name="T9" fmla="*/ 90 h 198"/>
                  <a:gd name="T10" fmla="*/ 774 w 896"/>
                  <a:gd name="T11" fmla="*/ 0 h 198"/>
                  <a:gd name="T12" fmla="*/ 18 w 896"/>
                  <a:gd name="T13" fmla="*/ 0 h 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6"/>
                  <a:gd name="T22" fmla="*/ 0 h 198"/>
                  <a:gd name="T23" fmla="*/ 896 w 896"/>
                  <a:gd name="T24" fmla="*/ 198 h 1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6" h="198">
                    <a:moveTo>
                      <a:pt x="18" y="0"/>
                    </a:moveTo>
                    <a:lnTo>
                      <a:pt x="0" y="96"/>
                    </a:lnTo>
                    <a:lnTo>
                      <a:pt x="18" y="198"/>
                    </a:lnTo>
                    <a:lnTo>
                      <a:pt x="774" y="198"/>
                    </a:lnTo>
                    <a:cubicBezTo>
                      <a:pt x="896" y="180"/>
                      <a:pt x="750" y="123"/>
                      <a:pt x="750" y="90"/>
                    </a:cubicBezTo>
                    <a:cubicBezTo>
                      <a:pt x="750" y="57"/>
                      <a:pt x="896" y="15"/>
                      <a:pt x="774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/>
              <a:p>
                <a:pPr defTabSz="685800">
                  <a:defRPr/>
                </a:pPr>
                <a:endParaRPr lang="en-US" sz="1350" dirty="0">
                  <a:solidFill>
                    <a:prstClr val="black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799" name="Oval 77">
                <a:extLst>
                  <a:ext uri="{FF2B5EF4-FFF2-40B4-BE49-F238E27FC236}">
                    <a16:creationId xmlns:a16="http://schemas.microsoft.com/office/drawing/2014/main" id="{EB6F8498-309C-5147-B645-AC0F35751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06"/>
                <a:ext cx="62" cy="16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0" name="Line 78">
                <a:extLst>
                  <a:ext uri="{FF2B5EF4-FFF2-40B4-BE49-F238E27FC236}">
                    <a16:creationId xmlns:a16="http://schemas.microsoft.com/office/drawing/2014/main" id="{13D6B6A0-C35F-1A40-A986-AA4731188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6" y="1584"/>
                <a:ext cx="13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796" name="Freeform 79">
              <a:extLst>
                <a:ext uri="{FF2B5EF4-FFF2-40B4-BE49-F238E27FC236}">
                  <a16:creationId xmlns:a16="http://schemas.microsoft.com/office/drawing/2014/main" id="{AB540E37-D74B-6A49-8313-1A8880AF3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563"/>
              <a:ext cx="1015" cy="1107"/>
            </a:xfrm>
            <a:custGeom>
              <a:avLst/>
              <a:gdLst>
                <a:gd name="T0" fmla="*/ 1015 w 1015"/>
                <a:gd name="T1" fmla="*/ 1107 h 1107"/>
                <a:gd name="T2" fmla="*/ 0 w 1015"/>
                <a:gd name="T3" fmla="*/ 0 h 1107"/>
                <a:gd name="T4" fmla="*/ 905 w 1015"/>
                <a:gd name="T5" fmla="*/ 0 h 1107"/>
                <a:gd name="T6" fmla="*/ 1015 w 1015"/>
                <a:gd name="T7" fmla="*/ 1107 h 1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5"/>
                <a:gd name="T13" fmla="*/ 0 h 1107"/>
                <a:gd name="T14" fmla="*/ 1015 w 1015"/>
                <a:gd name="T15" fmla="*/ 1107 h 1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5" h="1107">
                  <a:moveTo>
                    <a:pt x="1015" y="1107"/>
                  </a:moveTo>
                  <a:lnTo>
                    <a:pt x="0" y="0"/>
                  </a:lnTo>
                  <a:lnTo>
                    <a:pt x="905" y="0"/>
                  </a:lnTo>
                  <a:lnTo>
                    <a:pt x="1015" y="1107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801" name="Text Box 324">
            <a:extLst>
              <a:ext uri="{FF2B5EF4-FFF2-40B4-BE49-F238E27FC236}">
                <a16:creationId xmlns:a16="http://schemas.microsoft.com/office/drawing/2014/main" id="{50494245-6BC0-4744-8241-DE379EAB7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3902" y="5200132"/>
            <a:ext cx="7473503" cy="5652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lnSpc>
                <a:spcPct val="85000"/>
              </a:lnSpc>
              <a:defRPr/>
            </a:pPr>
            <a:r>
              <a:rPr lang="en-US" altLang="en-US" sz="18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frequency division multiplexing (FDM):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different channels transmitted in different frequency bands</a:t>
            </a: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1500229" y="2330483"/>
            <a:ext cx="457200" cy="4572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68" name="Title 1">
            <a:extLst>
              <a:ext uri="{FF2B5EF4-FFF2-40B4-BE49-F238E27FC236}">
                <a16:creationId xmlns:a16="http://schemas.microsoft.com/office/drawing/2014/main" id="{852F8644-8E3A-406D-AEA6-DFB3820ABF96}"/>
              </a:ext>
            </a:extLst>
          </p:cNvPr>
          <p:cNvSpPr txBox="1">
            <a:spLocks/>
          </p:cNvSpPr>
          <p:nvPr/>
        </p:nvSpPr>
        <p:spPr>
          <a:xfrm>
            <a:off x="225054" y="248236"/>
            <a:ext cx="7886700" cy="67096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>
                <a:solidFill>
                  <a:schemeClr val="bg1"/>
                </a:solidFill>
              </a:rPr>
              <a:t>1.2.</a:t>
            </a:r>
            <a:r>
              <a:rPr lang="tr-TR" b="1">
                <a:solidFill>
                  <a:schemeClr val="bg1"/>
                </a:solidFill>
              </a:rPr>
              <a:t>1-</a:t>
            </a:r>
            <a:r>
              <a:rPr lang="en-US" b="1">
                <a:solidFill>
                  <a:schemeClr val="bg1"/>
                </a:solidFill>
              </a:rPr>
              <a:t>2 </a:t>
            </a:r>
            <a:r>
              <a:rPr lang="en-US" altLang="en-US" b="1">
                <a:solidFill>
                  <a:schemeClr val="bg1"/>
                </a:solidFill>
                <a:ea typeface="ＭＳ Ｐゴシック" panose="020B0600070205080204" pitchFamily="34" charset="-128"/>
              </a:rPr>
              <a:t>Access networks and physical media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6501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6533" y="1062109"/>
            <a:ext cx="7886700" cy="670967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Access networks: cable-based access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685800">
              <a:defRPr/>
            </a:pPr>
            <a:r>
              <a:rPr lang="en-US"/>
              <a:t>Introduction: 1-</a:t>
            </a:r>
            <a:fld id="{C4204591-24BD-A542-B9D5-F8D8A88D2FEE}" type="slidenum">
              <a:rPr lang="en-US" smtClean="0"/>
              <a:pPr algn="r" defTabSz="685800">
                <a:defRPr/>
              </a:pPr>
              <a:t>17</a:t>
            </a:fld>
            <a:endParaRPr lang="en-US" sz="825" dirty="0">
              <a:solidFill>
                <a:prstClr val="white">
                  <a:lumMod val="50000"/>
                </a:prstClr>
              </a:solidFill>
              <a:latin typeface="Calibri" panose="020F0502020204030204"/>
            </a:endParaRPr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2857" y="2122124"/>
            <a:ext cx="1345406" cy="694135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endParaRPr lang="en-US" altLang="en-US" sz="1800">
              <a:solidFill>
                <a:prstClr val="black"/>
              </a:solidFill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99076" y="2535271"/>
            <a:ext cx="273844" cy="119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3477" y="2648380"/>
            <a:ext cx="635110" cy="3508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>
              <a:lnSpc>
                <a:spcPct val="80000"/>
              </a:lnSpc>
              <a:defRPr/>
            </a:pPr>
            <a:r>
              <a:rPr lang="en-US" altLang="en-US" sz="1050">
                <a:solidFill>
                  <a:prstClr val="black"/>
                </a:solidFill>
              </a:rPr>
              <a:t>cable</a:t>
            </a:r>
          </a:p>
          <a:p>
            <a:pPr algn="ctr" defTabSz="685800">
              <a:lnSpc>
                <a:spcPct val="80000"/>
              </a:lnSpc>
              <a:defRPr/>
            </a:pPr>
            <a:r>
              <a:rPr lang="en-US" altLang="en-US" sz="1050">
                <a:solidFill>
                  <a:prstClr val="black"/>
                </a:solidFill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94391" y="2649571"/>
            <a:ext cx="582211" cy="2215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>
              <a:lnSpc>
                <a:spcPct val="80000"/>
              </a:lnSpc>
              <a:defRPr/>
            </a:pPr>
            <a:r>
              <a:rPr lang="en-US" altLang="en-US" sz="1050">
                <a:solidFill>
                  <a:prstClr val="black"/>
                </a:solidFill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058632" y="2442402"/>
            <a:ext cx="460772" cy="165497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4263" y="1813752"/>
            <a:ext cx="1701404" cy="351234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endParaRPr lang="en-US" altLang="en-US" sz="1800">
              <a:solidFill>
                <a:prstClr val="black"/>
              </a:solidFill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6319" y="2488837"/>
            <a:ext cx="125016" cy="108347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endParaRPr lang="en-US" altLang="en-US" sz="1800">
              <a:solidFill>
                <a:prstClr val="black"/>
              </a:solidFill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2313426" y="2155462"/>
            <a:ext cx="359569" cy="326231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37263" y="2535271"/>
            <a:ext cx="17978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0050" y="1900667"/>
            <a:ext cx="566738" cy="506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3087332" y="1986392"/>
            <a:ext cx="638175" cy="395288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3763607" y="1981630"/>
            <a:ext cx="638175" cy="395288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3152816" y="2616233"/>
            <a:ext cx="638175" cy="395288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3802898" y="2623377"/>
            <a:ext cx="638175" cy="395288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3242" y="2543605"/>
            <a:ext cx="276820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4619666" y="1987583"/>
            <a:ext cx="638175" cy="395288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8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defTabSz="685800">
                    <a:defRPr/>
                  </a:pPr>
                  <a:endParaRPr lang="en-US" sz="1350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7963" y="2039971"/>
            <a:ext cx="41549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r>
              <a:rPr lang="en-US" altLang="en-US" sz="1800">
                <a:solidFill>
                  <a:srgbClr val="969696"/>
                </a:solidFill>
                <a:latin typeface="Times New Roman" panose="02020603050405020304" pitchFamily="18" charset="0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63582" y="2295955"/>
            <a:ext cx="2381" cy="25003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42238" y="2295955"/>
            <a:ext cx="2381" cy="25003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94726" y="2295955"/>
            <a:ext cx="2381" cy="25003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4306532" y="2548367"/>
            <a:ext cx="95250" cy="357188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3656450" y="2543605"/>
            <a:ext cx="95250" cy="357188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4992" y="2224517"/>
            <a:ext cx="716756" cy="525066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endParaRPr lang="en-US" altLang="en-US" sz="180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79" y="1822086"/>
            <a:ext cx="1444228" cy="240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>
              <a:lnSpc>
                <a:spcPct val="80000"/>
              </a:lnSpc>
              <a:defRPr/>
            </a:pPr>
            <a:r>
              <a:rPr lang="en-US" altLang="en-US" sz="1200">
                <a:solidFill>
                  <a:prstClr val="black"/>
                </a:solidFill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5507873" y="2361440"/>
            <a:ext cx="247650" cy="340519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5509063" y="2312624"/>
            <a:ext cx="275035" cy="3048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53142" y="2405493"/>
            <a:ext cx="26194" cy="5119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5529304" y="2534080"/>
            <a:ext cx="20121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5524542" y="2401921"/>
            <a:ext cx="205978" cy="86915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5524542" y="2579324"/>
            <a:ext cx="205978" cy="85725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0216" y="2026873"/>
            <a:ext cx="904875" cy="196454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endParaRPr lang="en-US" altLang="en-US" sz="1800">
              <a:solidFill>
                <a:prstClr val="black"/>
              </a:solidFill>
            </a:endParaRP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1500229" y="2330483"/>
            <a:ext cx="457200" cy="4572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259" name="Group 5">
            <a:extLst>
              <a:ext uri="{FF2B5EF4-FFF2-40B4-BE49-F238E27FC236}">
                <a16:creationId xmlns:a16="http://schemas.microsoft.com/office/drawing/2014/main" id="{2F6C783C-0026-4943-BF4A-677BBABDEDED}"/>
              </a:ext>
            </a:extLst>
          </p:cNvPr>
          <p:cNvGrpSpPr>
            <a:grpSpLocks/>
          </p:cNvGrpSpPr>
          <p:nvPr/>
        </p:nvGrpSpPr>
        <p:grpSpPr bwMode="auto">
          <a:xfrm>
            <a:off x="1298360" y="2544794"/>
            <a:ext cx="2382442" cy="1089422"/>
            <a:chOff x="203" y="1443"/>
            <a:chExt cx="2001" cy="915"/>
          </a:xfrm>
        </p:grpSpPr>
        <p:sp>
          <p:nvSpPr>
            <p:cNvPr id="260" name="Text Box 6">
              <a:extLst>
                <a:ext uri="{FF2B5EF4-FFF2-40B4-BE49-F238E27FC236}">
                  <a16:creationId xmlns:a16="http://schemas.microsoft.com/office/drawing/2014/main" id="{3A960207-651B-E74F-9A13-2415AC01B5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" y="1885"/>
              <a:ext cx="2001" cy="4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>
                <a:lnSpc>
                  <a:spcPct val="85000"/>
                </a:lnSpc>
                <a:defRPr/>
              </a:pPr>
              <a:r>
                <a:rPr lang="en-US" altLang="en-US" sz="1200" i="1" dirty="0">
                  <a:solidFill>
                    <a:prstClr val="black"/>
                  </a:solidFill>
                </a:rPr>
                <a:t>data, TV transmitted at different </a:t>
              </a:r>
            </a:p>
            <a:p>
              <a:pPr algn="r" defTabSz="685800">
                <a:lnSpc>
                  <a:spcPct val="85000"/>
                </a:lnSpc>
                <a:defRPr/>
              </a:pPr>
              <a:r>
                <a:rPr lang="en-US" altLang="en-US" sz="1200" i="1" dirty="0">
                  <a:solidFill>
                    <a:prstClr val="black"/>
                  </a:solidFill>
                </a:rPr>
                <a:t>frequencies over </a:t>
              </a:r>
              <a:r>
                <a:rPr lang="en-US" altLang="en-US" sz="1200" i="1" dirty="0">
                  <a:solidFill>
                    <a:srgbClr val="CC0000"/>
                  </a:solidFill>
                </a:rPr>
                <a:t>shared </a:t>
              </a:r>
              <a:r>
                <a:rPr lang="en-US" altLang="en-US" sz="1200" i="1" dirty="0">
                  <a:solidFill>
                    <a:prstClr val="black"/>
                  </a:solidFill>
                </a:rPr>
                <a:t>cable </a:t>
              </a:r>
            </a:p>
            <a:p>
              <a:pPr algn="r" defTabSz="685800">
                <a:lnSpc>
                  <a:spcPct val="85000"/>
                </a:lnSpc>
                <a:defRPr/>
              </a:pPr>
              <a:r>
                <a:rPr lang="en-US" altLang="en-US" sz="1200" i="1" dirty="0">
                  <a:solidFill>
                    <a:prstClr val="black"/>
                  </a:solidFill>
                </a:rPr>
                <a:t>distribution network</a:t>
              </a:r>
            </a:p>
          </p:txBody>
        </p:sp>
        <p:sp>
          <p:nvSpPr>
            <p:cNvPr id="261" name="Line 7">
              <a:extLst>
                <a:ext uri="{FF2B5EF4-FFF2-40B4-BE49-F238E27FC236}">
                  <a16:creationId xmlns:a16="http://schemas.microsoft.com/office/drawing/2014/main" id="{FBA0C571-DE6E-AB4E-B457-4EE79045B6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263" name="Rectangle 3">
            <a:extLst>
              <a:ext uri="{FF2B5EF4-FFF2-40B4-BE49-F238E27FC236}">
                <a16:creationId xmlns:a16="http://schemas.microsoft.com/office/drawing/2014/main" id="{65731DA2-5F5C-CE45-8C28-78D072DBA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376" y="4004663"/>
            <a:ext cx="8627720" cy="179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15504" indent="-215504" defTabSz="685800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100" dirty="0">
                <a:solidFill>
                  <a:srgbClr val="000099"/>
                </a:solidFill>
                <a:latin typeface="Calibri" panose="020F0502020204030204"/>
                <a:ea typeface="ＭＳ Ｐゴシック" charset="0"/>
                <a:cs typeface="ＭＳ Ｐゴシック" charset="0"/>
              </a:rPr>
              <a:t>HFC: hybrid fiber coax</a:t>
            </a:r>
          </a:p>
          <a:p>
            <a:pPr marL="511969" lvl="1" indent="-169069" defTabSz="685800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  <a:ea typeface="ＭＳ Ｐゴシック" charset="0"/>
                <a:cs typeface="ＭＳ Ｐゴシック" charset="0"/>
              </a:rPr>
              <a:t>asymmetric: up to 40 Mbps – 1.2 </a:t>
            </a:r>
            <a:r>
              <a:rPr lang="en-US" dirty="0" err="1">
                <a:solidFill>
                  <a:prstClr val="black"/>
                </a:solidFill>
                <a:latin typeface="Calibri" panose="020F0502020204030204"/>
                <a:ea typeface="ＭＳ Ｐゴシック" charset="0"/>
                <a:cs typeface="ＭＳ Ｐゴシック" charset="0"/>
              </a:rPr>
              <a:t>Gbs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  <a:ea typeface="ＭＳ Ｐゴシック" charset="0"/>
                <a:cs typeface="ＭＳ Ｐゴシック" charset="0"/>
              </a:rPr>
              <a:t> downstream transmission rate, 30-100 Mbps upstream transmission rate</a:t>
            </a:r>
          </a:p>
          <a:p>
            <a:pPr marL="257175" indent="-257175" defTabSz="685800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100" dirty="0">
                <a:solidFill>
                  <a:srgbClr val="000099"/>
                </a:solidFill>
                <a:latin typeface="Calibri" panose="020F0502020204030204"/>
                <a:ea typeface="ＭＳ Ｐゴシック" charset="0"/>
                <a:cs typeface="ＭＳ Ｐゴシック" charset="0"/>
              </a:rPr>
              <a:t>network 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  <a:cs typeface="ＭＳ Ｐゴシック" charset="0"/>
              </a:rPr>
              <a:t>of cable, fiber attaches homes to ISP router</a:t>
            </a:r>
          </a:p>
          <a:p>
            <a:pPr marL="511969" lvl="1" indent="-169069" defTabSz="685800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  <a:ea typeface="ＭＳ Ｐゴシック" charset="0"/>
                <a:cs typeface="ＭＳ Ｐゴシック" charset="0"/>
              </a:rPr>
              <a:t>homes </a:t>
            </a:r>
            <a:r>
              <a:rPr lang="en-US" i="1" dirty="0">
                <a:solidFill>
                  <a:srgbClr val="CC0000"/>
                </a:solidFill>
                <a:latin typeface="Calibri" panose="020F0502020204030204"/>
                <a:ea typeface="ＭＳ Ｐゴシック" charset="0"/>
                <a:cs typeface="ＭＳ Ｐゴシック" charset="0"/>
              </a:rPr>
              <a:t>share access network</a:t>
            </a:r>
            <a:r>
              <a:rPr lang="en-US" dirty="0">
                <a:solidFill>
                  <a:srgbClr val="FF0000"/>
                </a:solidFill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  <a:ea typeface="ＭＳ Ｐゴシック" charset="0"/>
                <a:cs typeface="ＭＳ Ｐゴシック" charset="0"/>
              </a:rPr>
              <a:t>to cable headend </a:t>
            </a:r>
          </a:p>
          <a:p>
            <a:pPr marL="557213" lvl="1" indent="-214313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defRPr/>
            </a:pPr>
            <a:endParaRPr lang="en-US" sz="1500" dirty="0">
              <a:solidFill>
                <a:prstClr val="black"/>
              </a:solidFill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25B97A1-27C5-EC40-B34A-476FC38D829B}"/>
              </a:ext>
            </a:extLst>
          </p:cNvPr>
          <p:cNvGrpSpPr/>
          <p:nvPr/>
        </p:nvGrpSpPr>
        <p:grpSpPr>
          <a:xfrm>
            <a:off x="4975780" y="2529318"/>
            <a:ext cx="2688431" cy="1394222"/>
            <a:chOff x="6634372" y="2229423"/>
            <a:chExt cx="3584575" cy="1858963"/>
          </a:xfrm>
        </p:grpSpPr>
        <p:grpSp>
          <p:nvGrpSpPr>
            <p:cNvPr id="256" name="Group 175">
              <a:extLst>
                <a:ext uri="{FF2B5EF4-FFF2-40B4-BE49-F238E27FC236}">
                  <a16:creationId xmlns:a16="http://schemas.microsoft.com/office/drawing/2014/main" id="{C8649510-55E2-8E4D-980F-F2253D56B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1172" y="2391350"/>
              <a:ext cx="2517775" cy="541338"/>
              <a:chOff x="3912" y="1484"/>
              <a:chExt cx="1586" cy="341"/>
            </a:xfrm>
          </p:grpSpPr>
          <p:sp>
            <p:nvSpPr>
              <p:cNvPr id="257" name="Line 176">
                <a:extLst>
                  <a:ext uri="{FF2B5EF4-FFF2-40B4-BE49-F238E27FC236}">
                    <a16:creationId xmlns:a16="http://schemas.microsoft.com/office/drawing/2014/main" id="{6C84205A-1EF0-9A40-9DC2-11FBC845B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12" y="1497"/>
                <a:ext cx="711" cy="94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58" name="Text Box 177">
                <a:extLst>
                  <a:ext uri="{FF2B5EF4-FFF2-40B4-BE49-F238E27FC236}">
                    <a16:creationId xmlns:a16="http://schemas.microsoft.com/office/drawing/2014/main" id="{1FDC6261-0139-DC43-8EE8-F1CB714296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60" y="1484"/>
                <a:ext cx="1238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>
                  <a:lnSpc>
                    <a:spcPct val="85000"/>
                  </a:lnSpc>
                  <a:defRPr/>
                </a:pPr>
                <a:r>
                  <a:rPr lang="en-US" altLang="en-US" sz="1200" i="1" dirty="0">
                    <a:solidFill>
                      <a:prstClr val="black"/>
                    </a:solidFill>
                  </a:rPr>
                  <a:t>cable modem</a:t>
                </a:r>
              </a:p>
              <a:p>
                <a:pPr algn="r" defTabSz="685800">
                  <a:lnSpc>
                    <a:spcPct val="85000"/>
                  </a:lnSpc>
                  <a:defRPr/>
                </a:pPr>
                <a:r>
                  <a:rPr lang="en-US" altLang="en-US" sz="1200" i="1" dirty="0">
                    <a:solidFill>
                      <a:prstClr val="black"/>
                    </a:solidFill>
                  </a:rPr>
                  <a:t>termination system</a:t>
                </a:r>
              </a:p>
            </p:txBody>
          </p:sp>
        </p:grpSp>
        <p:sp>
          <p:nvSpPr>
            <p:cNvPr id="262" name="Text Box 126">
              <a:extLst>
                <a:ext uri="{FF2B5EF4-FFF2-40B4-BE49-F238E27FC236}">
                  <a16:creationId xmlns:a16="http://schemas.microsoft.com/office/drawing/2014/main" id="{87E3F100-F024-1944-A35D-301D8C8A70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6655" y="2478660"/>
              <a:ext cx="95091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r>
                <a:rPr lang="en-US" altLang="en-US" sz="1200" dirty="0">
                  <a:solidFill>
                    <a:prstClr val="black"/>
                  </a:solidFill>
                </a:rPr>
                <a:t>CMTS</a:t>
              </a:r>
            </a:p>
          </p:txBody>
        </p:sp>
        <p:sp>
          <p:nvSpPr>
            <p:cNvPr id="255" name="Freeform 174">
              <a:extLst>
                <a:ext uri="{FF2B5EF4-FFF2-40B4-BE49-F238E27FC236}">
                  <a16:creationId xmlns:a16="http://schemas.microsoft.com/office/drawing/2014/main" id="{77071BA4-7575-3044-9EDE-3484F273E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447" y="2229423"/>
              <a:ext cx="206375" cy="927100"/>
            </a:xfrm>
            <a:custGeom>
              <a:avLst/>
              <a:gdLst>
                <a:gd name="T0" fmla="*/ 0 w 130"/>
                <a:gd name="T1" fmla="*/ 0 h 584"/>
                <a:gd name="T2" fmla="*/ 2147483647 w 130"/>
                <a:gd name="T3" fmla="*/ 0 h 584"/>
                <a:gd name="T4" fmla="*/ 2147483647 w 130"/>
                <a:gd name="T5" fmla="*/ 2147483647 h 584"/>
                <a:gd name="T6" fmla="*/ 0 60000 65536"/>
                <a:gd name="T7" fmla="*/ 0 60000 65536"/>
                <a:gd name="T8" fmla="*/ 0 60000 65536"/>
                <a:gd name="T9" fmla="*/ 0 w 130"/>
                <a:gd name="T10" fmla="*/ 0 h 584"/>
                <a:gd name="T11" fmla="*/ 130 w 130"/>
                <a:gd name="T12" fmla="*/ 584 h 5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0" h="584">
                  <a:moveTo>
                    <a:pt x="0" y="0"/>
                  </a:moveTo>
                  <a:lnTo>
                    <a:pt x="130" y="0"/>
                  </a:lnTo>
                  <a:lnTo>
                    <a:pt x="130" y="584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501E124-3E58-B143-B400-8C1CA0410903}"/>
                </a:ext>
              </a:extLst>
            </p:cNvPr>
            <p:cNvGrpSpPr/>
            <p:nvPr/>
          </p:nvGrpSpPr>
          <p:grpSpPr>
            <a:xfrm>
              <a:off x="6634372" y="2940623"/>
              <a:ext cx="2191330" cy="1147763"/>
              <a:chOff x="6634372" y="2940623"/>
              <a:chExt cx="2191330" cy="1147763"/>
            </a:xfrm>
          </p:grpSpPr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2714FDDC-4D17-7B45-B269-20EEE62DA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4372" y="2940623"/>
                <a:ext cx="2178050" cy="114776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11" name="Line 130">
                <a:extLst>
                  <a:ext uri="{FF2B5EF4-FFF2-40B4-BE49-F238E27FC236}">
                    <a16:creationId xmlns:a16="http://schemas.microsoft.com/office/drawing/2014/main" id="{97A8AF07-C5B4-6640-B645-1A49ED647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294636"/>
                <a:ext cx="168275" cy="1206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12" name="Line 131">
                <a:extLst>
                  <a:ext uri="{FF2B5EF4-FFF2-40B4-BE49-F238E27FC236}">
                    <a16:creationId xmlns:a16="http://schemas.microsoft.com/office/drawing/2014/main" id="{A1E962AC-8FDB-1E4E-BD0F-904307702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31272" y="3534348"/>
                <a:ext cx="0" cy="1143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13" name="Line 132">
                <a:extLst>
                  <a:ext uri="{FF2B5EF4-FFF2-40B4-BE49-F238E27FC236}">
                    <a16:creationId xmlns:a16="http://schemas.microsoft.com/office/drawing/2014/main" id="{4122262E-A7B6-7449-AB95-3FC64C5C2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391473"/>
                <a:ext cx="358775" cy="4000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14" name="Line 133">
                <a:extLst>
                  <a:ext uri="{FF2B5EF4-FFF2-40B4-BE49-F238E27FC236}">
                    <a16:creationId xmlns:a16="http://schemas.microsoft.com/office/drawing/2014/main" id="{7B0F03F2-5671-944D-B9F4-87F926A07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61522" y="3389886"/>
                <a:ext cx="0" cy="271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15" name="Line 134">
                <a:extLst>
                  <a:ext uri="{FF2B5EF4-FFF2-40B4-BE49-F238E27FC236}">
                    <a16:creationId xmlns:a16="http://schemas.microsoft.com/office/drawing/2014/main" id="{F0BA2E1D-EA0D-D24C-9CC5-8122F354D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90035" y="3813748"/>
                <a:ext cx="2571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16" name="Line 135">
                <a:extLst>
                  <a:ext uri="{FF2B5EF4-FFF2-40B4-BE49-F238E27FC236}">
                    <a16:creationId xmlns:a16="http://schemas.microsoft.com/office/drawing/2014/main" id="{41C88D92-E893-3547-A895-EE2536756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5685" y="3801048"/>
                <a:ext cx="241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21" name="Line 172">
                <a:extLst>
                  <a:ext uri="{FF2B5EF4-FFF2-40B4-BE49-F238E27FC236}">
                    <a16:creationId xmlns:a16="http://schemas.microsoft.com/office/drawing/2014/main" id="{1921FCA0-8355-3148-9A13-062F091A4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0797" y="3797873"/>
                <a:ext cx="24288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22" name="Text Box 580">
                <a:extLst>
                  <a:ext uri="{FF2B5EF4-FFF2-40B4-BE49-F238E27FC236}">
                    <a16:creationId xmlns:a16="http://schemas.microsoft.com/office/drawing/2014/main" id="{4A3D00CF-E661-5640-9D56-DEC692C4B7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07584" y="3191448"/>
                <a:ext cx="618118" cy="4001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r>
                  <a:rPr lang="en-US" altLang="en-US" sz="1350">
                    <a:solidFill>
                      <a:prstClr val="black"/>
                    </a:solidFill>
                  </a:rPr>
                  <a:t>ISP</a:t>
                </a:r>
              </a:p>
            </p:txBody>
          </p:sp>
          <p:grpSp>
            <p:nvGrpSpPr>
              <p:cNvPr id="302" name="Group 301">
                <a:extLst>
                  <a:ext uri="{FF2B5EF4-FFF2-40B4-BE49-F238E27FC236}">
                    <a16:creationId xmlns:a16="http://schemas.microsoft.com/office/drawing/2014/main" id="{E50386C4-B069-4C43-8CFF-1CE6BF8E6F35}"/>
                  </a:ext>
                </a:extLst>
              </p:cNvPr>
              <p:cNvGrpSpPr/>
              <p:nvPr/>
            </p:nvGrpSpPr>
            <p:grpSpPr>
              <a:xfrm>
                <a:off x="6972551" y="3193191"/>
                <a:ext cx="576221" cy="330754"/>
                <a:chOff x="7493876" y="2774731"/>
                <a:chExt cx="1481958" cy="894622"/>
              </a:xfrm>
            </p:grpSpPr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F6B400F7-8176-5D4D-B79C-399B6657277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r>
                    <a:rPr lang="en-US" sz="1350" dirty="0">
                      <a:solidFill>
                        <a:prstClr val="white"/>
                      </a:solidFill>
                      <a:latin typeface="Calibri" panose="020F0502020204030204"/>
                    </a:rPr>
                    <a:t>                   </a:t>
                  </a:r>
                </a:p>
              </p:txBody>
            </p:sp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D5DD275D-1BBB-DC48-ABA5-EBF01DD85CC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r>
                    <a:rPr lang="en-US" sz="1350" dirty="0">
                      <a:solidFill>
                        <a:prstClr val="white"/>
                      </a:solidFill>
                      <a:latin typeface="Calibri" panose="020F0502020204030204"/>
                    </a:rPr>
                    <a:t>              </a:t>
                  </a:r>
                </a:p>
              </p:txBody>
            </p: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2C35B1C2-ED05-8144-83A6-62211C76656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06" name="Freeform 305">
                    <a:extLst>
                      <a:ext uri="{FF2B5EF4-FFF2-40B4-BE49-F238E27FC236}">
                        <a16:creationId xmlns:a16="http://schemas.microsoft.com/office/drawing/2014/main" id="{1AC0CB26-40B8-B844-97B1-817204D299A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307" name="Freeform 306">
                    <a:extLst>
                      <a:ext uri="{FF2B5EF4-FFF2-40B4-BE49-F238E27FC236}">
                        <a16:creationId xmlns:a16="http://schemas.microsoft.com/office/drawing/2014/main" id="{3E664694-5EEC-A641-9FCB-53282AB2F2A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308" name="Freeform 307">
                    <a:extLst>
                      <a:ext uri="{FF2B5EF4-FFF2-40B4-BE49-F238E27FC236}">
                        <a16:creationId xmlns:a16="http://schemas.microsoft.com/office/drawing/2014/main" id="{EDC3EEFD-A60B-B649-AC31-2A974A7A0A0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309" name="Freeform 308">
                    <a:extLst>
                      <a:ext uri="{FF2B5EF4-FFF2-40B4-BE49-F238E27FC236}">
                        <a16:creationId xmlns:a16="http://schemas.microsoft.com/office/drawing/2014/main" id="{A78726D5-64F7-814F-A0A5-F2F99379191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963510FF-BFE8-0848-A3AB-5E8FB082C76A}"/>
                  </a:ext>
                </a:extLst>
              </p:cNvPr>
              <p:cNvGrpSpPr/>
              <p:nvPr/>
            </p:nvGrpSpPr>
            <p:grpSpPr>
              <a:xfrm>
                <a:off x="6955883" y="3598924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C4A019C5-7F53-6647-B1F8-36A9E7850A4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r>
                    <a:rPr lang="en-US" sz="1350" dirty="0">
                      <a:solidFill>
                        <a:prstClr val="white"/>
                      </a:solidFill>
                      <a:latin typeface="Calibri" panose="020F0502020204030204"/>
                    </a:rPr>
                    <a:t>                   </a:t>
                  </a:r>
                </a:p>
              </p:txBody>
            </p:sp>
            <p:sp>
              <p:nvSpPr>
                <p:cNvPr id="312" name="Oval 311">
                  <a:extLst>
                    <a:ext uri="{FF2B5EF4-FFF2-40B4-BE49-F238E27FC236}">
                      <a16:creationId xmlns:a16="http://schemas.microsoft.com/office/drawing/2014/main" id="{7A90237A-6248-3A4D-8783-2E7C66E68FD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r>
                    <a:rPr lang="en-US" sz="1350" dirty="0">
                      <a:solidFill>
                        <a:prstClr val="white"/>
                      </a:solidFill>
                      <a:latin typeface="Calibri" panose="020F0502020204030204"/>
                    </a:rPr>
                    <a:t>              </a:t>
                  </a:r>
                </a:p>
              </p:txBody>
            </p: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0DD0128B-ECE6-4643-A683-4B4324D7E55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B5ACBA40-6C98-4D43-AC27-C08351AB55E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315" name="Freeform 314">
                    <a:extLst>
                      <a:ext uri="{FF2B5EF4-FFF2-40B4-BE49-F238E27FC236}">
                        <a16:creationId xmlns:a16="http://schemas.microsoft.com/office/drawing/2014/main" id="{96A02CCB-7BC0-0145-AD57-FC0B4CCE657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316" name="Freeform 315">
                    <a:extLst>
                      <a:ext uri="{FF2B5EF4-FFF2-40B4-BE49-F238E27FC236}">
                        <a16:creationId xmlns:a16="http://schemas.microsoft.com/office/drawing/2014/main" id="{48E39E91-1D0A-B04A-93B2-0FAE0974568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317" name="Freeform 316">
                    <a:extLst>
                      <a:ext uri="{FF2B5EF4-FFF2-40B4-BE49-F238E27FC236}">
                        <a16:creationId xmlns:a16="http://schemas.microsoft.com/office/drawing/2014/main" id="{F00BA411-4D8F-BF47-92F5-D890F7041A7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</p:grpSp>
          </p:grp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51F28CFC-CA6F-D84F-8E80-C98627F34B62}"/>
                  </a:ext>
                </a:extLst>
              </p:cNvPr>
              <p:cNvGrpSpPr/>
              <p:nvPr/>
            </p:nvGrpSpPr>
            <p:grpSpPr>
              <a:xfrm>
                <a:off x="7720114" y="3593282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6F4A5F65-E4F1-0C40-AC07-38C042A8D3A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r>
                    <a:rPr lang="en-US" sz="1350" dirty="0">
                      <a:solidFill>
                        <a:prstClr val="white"/>
                      </a:solidFill>
                      <a:latin typeface="Calibri" panose="020F0502020204030204"/>
                    </a:rPr>
                    <a:t>                   </a:t>
                  </a:r>
                </a:p>
              </p:txBody>
            </p:sp>
            <p:sp>
              <p:nvSpPr>
                <p:cNvPr id="320" name="Oval 319">
                  <a:extLst>
                    <a:ext uri="{FF2B5EF4-FFF2-40B4-BE49-F238E27FC236}">
                      <a16:creationId xmlns:a16="http://schemas.microsoft.com/office/drawing/2014/main" id="{7960C155-64DA-4F42-8B5E-08FF5CB27C4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r>
                    <a:rPr lang="en-US" sz="1350" dirty="0">
                      <a:solidFill>
                        <a:prstClr val="white"/>
                      </a:solidFill>
                      <a:latin typeface="Calibri" panose="020F0502020204030204"/>
                    </a:rPr>
                    <a:t>              </a:t>
                  </a:r>
                </a:p>
              </p:txBody>
            </p:sp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E00DB61B-002E-9047-BCB1-D94BB8FBCC8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0A8FAC80-D4F8-604B-8B67-49E82742418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7285BE00-18E3-A048-B7ED-22DCE0CFD13B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78129E4B-CB99-694A-A77B-2E22814F235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325" name="Freeform 324">
                    <a:extLst>
                      <a:ext uri="{FF2B5EF4-FFF2-40B4-BE49-F238E27FC236}">
                        <a16:creationId xmlns:a16="http://schemas.microsoft.com/office/drawing/2014/main" id="{B0BDF800-7AEE-A94F-BECE-219E0320E3B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</p:grp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736946C1-1E2F-DF4A-9F00-C263EE5AE234}"/>
                  </a:ext>
                </a:extLst>
              </p:cNvPr>
              <p:cNvGrpSpPr/>
              <p:nvPr/>
            </p:nvGrpSpPr>
            <p:grpSpPr>
              <a:xfrm>
                <a:off x="7618622" y="3082478"/>
                <a:ext cx="576221" cy="330754"/>
                <a:chOff x="7493876" y="2774731"/>
                <a:chExt cx="1481958" cy="894622"/>
              </a:xfrm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148A40A3-9A45-F842-B673-319FA17C4C7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r>
                    <a:rPr lang="en-US" sz="1350" dirty="0">
                      <a:solidFill>
                        <a:prstClr val="white"/>
                      </a:solidFill>
                      <a:latin typeface="Calibri" panose="020F0502020204030204"/>
                    </a:rPr>
                    <a:t>                   </a:t>
                  </a:r>
                </a:p>
              </p:txBody>
            </p: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FA99FC29-A9F6-1D4A-BFA4-3ACEB5227B5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r>
                    <a:rPr lang="en-US" sz="1350" dirty="0">
                      <a:solidFill>
                        <a:prstClr val="white"/>
                      </a:solidFill>
                      <a:latin typeface="Calibri" panose="020F0502020204030204"/>
                    </a:rPr>
                    <a:t>              </a:t>
                  </a:r>
                </a:p>
              </p:txBody>
            </p:sp>
            <p:grpSp>
              <p:nvGrpSpPr>
                <p:cNvPr id="278" name="Group 277">
                  <a:extLst>
                    <a:ext uri="{FF2B5EF4-FFF2-40B4-BE49-F238E27FC236}">
                      <a16:creationId xmlns:a16="http://schemas.microsoft.com/office/drawing/2014/main" id="{3184AD4E-CBF9-304F-B87E-D3672E02487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79" name="Freeform 278">
                    <a:extLst>
                      <a:ext uri="{FF2B5EF4-FFF2-40B4-BE49-F238E27FC236}">
                        <a16:creationId xmlns:a16="http://schemas.microsoft.com/office/drawing/2014/main" id="{1E7C4115-9DB9-B742-ADA0-538B15DFC1D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280" name="Freeform 279">
                    <a:extLst>
                      <a:ext uri="{FF2B5EF4-FFF2-40B4-BE49-F238E27FC236}">
                        <a16:creationId xmlns:a16="http://schemas.microsoft.com/office/drawing/2014/main" id="{CE335472-B8B5-6B49-A72F-A564CB566AC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281" name="Freeform 280">
                    <a:extLst>
                      <a:ext uri="{FF2B5EF4-FFF2-40B4-BE49-F238E27FC236}">
                        <a16:creationId xmlns:a16="http://schemas.microsoft.com/office/drawing/2014/main" id="{15F1BD6F-0F3C-FC44-8552-C4E10F60DAC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282" name="Freeform 281">
                    <a:extLst>
                      <a:ext uri="{FF2B5EF4-FFF2-40B4-BE49-F238E27FC236}">
                        <a16:creationId xmlns:a16="http://schemas.microsoft.com/office/drawing/2014/main" id="{CBD5BA84-60F4-B943-9657-3E980A6686A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</p:grpSp>
          </p:grpSp>
        </p:grpSp>
      </p:grpSp>
      <p:sp>
        <p:nvSpPr>
          <p:cNvPr id="176" name="Title 1">
            <a:extLst>
              <a:ext uri="{FF2B5EF4-FFF2-40B4-BE49-F238E27FC236}">
                <a16:creationId xmlns:a16="http://schemas.microsoft.com/office/drawing/2014/main" id="{7C839D06-6D02-44B3-977C-943D166BD3F2}"/>
              </a:ext>
            </a:extLst>
          </p:cNvPr>
          <p:cNvSpPr txBox="1">
            <a:spLocks/>
          </p:cNvSpPr>
          <p:nvPr/>
        </p:nvSpPr>
        <p:spPr>
          <a:xfrm>
            <a:off x="225054" y="248236"/>
            <a:ext cx="7886700" cy="67096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>
                <a:solidFill>
                  <a:schemeClr val="bg1"/>
                </a:solidFill>
              </a:rPr>
              <a:t>1.2.</a:t>
            </a:r>
            <a:r>
              <a:rPr lang="tr-TR" b="1">
                <a:solidFill>
                  <a:schemeClr val="bg1"/>
                </a:solidFill>
              </a:rPr>
              <a:t>1-</a:t>
            </a:r>
            <a:r>
              <a:rPr lang="en-US" b="1">
                <a:solidFill>
                  <a:schemeClr val="bg1"/>
                </a:solidFill>
              </a:rPr>
              <a:t>2 </a:t>
            </a:r>
            <a:r>
              <a:rPr lang="en-US" altLang="en-US" b="1">
                <a:solidFill>
                  <a:schemeClr val="bg1"/>
                </a:solidFill>
                <a:ea typeface="ＭＳ Ｐゴシック" panose="020B0600070205080204" pitchFamily="34" charset="-128"/>
              </a:rPr>
              <a:t>Access networks and physical media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777787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156">
            <a:extLst>
              <a:ext uri="{FF2B5EF4-FFF2-40B4-BE49-F238E27FC236}">
                <a16:creationId xmlns:a16="http://schemas.microsoft.com/office/drawing/2014/main" id="{4FE7365B-0CF2-6D4E-8662-17C5789974A9}"/>
              </a:ext>
            </a:extLst>
          </p:cNvPr>
          <p:cNvGrpSpPr/>
          <p:nvPr/>
        </p:nvGrpSpPr>
        <p:grpSpPr>
          <a:xfrm>
            <a:off x="5058760" y="3067810"/>
            <a:ext cx="1643498" cy="860822"/>
            <a:chOff x="6634372" y="2940623"/>
            <a:chExt cx="2191330" cy="1147763"/>
          </a:xfrm>
        </p:grpSpPr>
        <p:sp>
          <p:nvSpPr>
            <p:cNvPr id="158" name="Freeform 129">
              <a:extLst>
                <a:ext uri="{FF2B5EF4-FFF2-40B4-BE49-F238E27FC236}">
                  <a16:creationId xmlns:a16="http://schemas.microsoft.com/office/drawing/2014/main" id="{40DE505F-8692-0345-9DB0-E86A6C74F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72" y="2940623"/>
              <a:ext cx="2178050" cy="1147763"/>
            </a:xfrm>
            <a:custGeom>
              <a:avLst/>
              <a:gdLst>
                <a:gd name="T0" fmla="*/ 1509012 w 765"/>
                <a:gd name="T1" fmla="*/ 5729 h 459"/>
                <a:gd name="T2" fmla="*/ 1027025 w 765"/>
                <a:gd name="T3" fmla="*/ 40395 h 459"/>
                <a:gd name="T4" fmla="*/ 340902 w 765"/>
                <a:gd name="T5" fmla="*/ 58024 h 459"/>
                <a:gd name="T6" fmla="*/ 49874 w 765"/>
                <a:gd name="T7" fmla="*/ 194383 h 459"/>
                <a:gd name="T8" fmla="*/ 640932 w 765"/>
                <a:gd name="T9" fmla="*/ 256788 h 459"/>
                <a:gd name="T10" fmla="*/ 1233656 w 765"/>
                <a:gd name="T11" fmla="*/ 246677 h 459"/>
                <a:gd name="T12" fmla="*/ 2079640 w 765"/>
                <a:gd name="T13" fmla="*/ 256788 h 459"/>
                <a:gd name="T14" fmla="*/ 2485867 w 765"/>
                <a:gd name="T15" fmla="*/ 251149 h 459"/>
                <a:gd name="T16" fmla="*/ 2678580 w 765"/>
                <a:gd name="T17" fmla="*/ 215337 h 459"/>
                <a:gd name="T18" fmla="*/ 2671282 w 765"/>
                <a:gd name="T19" fmla="*/ 91397 h 459"/>
                <a:gd name="T20" fmla="*/ 2357408 w 765"/>
                <a:gd name="T21" fmla="*/ 19830 h 459"/>
                <a:gd name="T22" fmla="*/ 1509012 w 765"/>
                <a:gd name="T23" fmla="*/ 572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9CDFF9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9" name="Line 130">
              <a:extLst>
                <a:ext uri="{FF2B5EF4-FFF2-40B4-BE49-F238E27FC236}">
                  <a16:creationId xmlns:a16="http://schemas.microsoft.com/office/drawing/2014/main" id="{CC1BFC25-D727-AD4D-932D-8009CE2F7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294636"/>
              <a:ext cx="168275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0" name="Line 131">
              <a:extLst>
                <a:ext uri="{FF2B5EF4-FFF2-40B4-BE49-F238E27FC236}">
                  <a16:creationId xmlns:a16="http://schemas.microsoft.com/office/drawing/2014/main" id="{61F57A9F-0CD0-5C4E-86E8-ADC53B557A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31272" y="3534348"/>
              <a:ext cx="0" cy="1143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1" name="Line 132">
              <a:extLst>
                <a:ext uri="{FF2B5EF4-FFF2-40B4-BE49-F238E27FC236}">
                  <a16:creationId xmlns:a16="http://schemas.microsoft.com/office/drawing/2014/main" id="{1718B686-5972-DA46-8450-6B2CB8980D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391473"/>
              <a:ext cx="358775" cy="4000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2" name="Line 133">
              <a:extLst>
                <a:ext uri="{FF2B5EF4-FFF2-40B4-BE49-F238E27FC236}">
                  <a16:creationId xmlns:a16="http://schemas.microsoft.com/office/drawing/2014/main" id="{B42FEC22-AB27-0D42-869D-64B05CD22D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1522" y="3389886"/>
              <a:ext cx="0" cy="2714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3" name="Line 134">
              <a:extLst>
                <a:ext uri="{FF2B5EF4-FFF2-40B4-BE49-F238E27FC236}">
                  <a16:creationId xmlns:a16="http://schemas.microsoft.com/office/drawing/2014/main" id="{CAD79659-4AA7-BF43-AA32-59993085B2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0035" y="3813748"/>
              <a:ext cx="257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4" name="Line 135">
              <a:extLst>
                <a:ext uri="{FF2B5EF4-FFF2-40B4-BE49-F238E27FC236}">
                  <a16:creationId xmlns:a16="http://schemas.microsoft.com/office/drawing/2014/main" id="{F7F9DB5C-1752-3341-B2E8-C273BF7864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5685" y="3801048"/>
              <a:ext cx="2413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5" name="Line 172">
              <a:extLst>
                <a:ext uri="{FF2B5EF4-FFF2-40B4-BE49-F238E27FC236}">
                  <a16:creationId xmlns:a16="http://schemas.microsoft.com/office/drawing/2014/main" id="{FFC4002F-4477-624F-8ED5-E93EA6CC05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10797" y="3797873"/>
              <a:ext cx="24288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6" name="Text Box 580">
              <a:extLst>
                <a:ext uri="{FF2B5EF4-FFF2-40B4-BE49-F238E27FC236}">
                  <a16:creationId xmlns:a16="http://schemas.microsoft.com/office/drawing/2014/main" id="{ACBE8DF7-D16E-E14B-90B6-558C55C0D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7585" y="3191448"/>
              <a:ext cx="618117" cy="400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r>
                <a:rPr lang="en-US" altLang="en-US" sz="1350">
                  <a:solidFill>
                    <a:prstClr val="black"/>
                  </a:solidFill>
                </a:rPr>
                <a:t>ISP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4F16207F-582A-1640-9758-D1D4AB63C1AD}"/>
                </a:ext>
              </a:extLst>
            </p:cNvPr>
            <p:cNvGrpSpPr/>
            <p:nvPr/>
          </p:nvGrpSpPr>
          <p:grpSpPr>
            <a:xfrm>
              <a:off x="6972551" y="3193191"/>
              <a:ext cx="576221" cy="330754"/>
              <a:chOff x="7493876" y="2774731"/>
              <a:chExt cx="1481958" cy="894622"/>
            </a:xfrm>
          </p:grpSpPr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8CB87AD0-1F5F-CC48-8F7E-433D23860E6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6529692B-F269-C243-BA24-E4BF8FDA899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351E7744-7123-6D4B-85E6-B3A507AE763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D1029CA6-C2F3-FF45-91EF-15AF0F20C04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51839164-1EE5-804A-8D25-CC2C5B8885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FF2ADE02-E4B7-1F42-A6D9-9E518AE7455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6B699C31-703A-E049-8445-0251EF0EC7E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112657C9-2B1C-464C-B664-009C9B87C46E}"/>
                </a:ext>
              </a:extLst>
            </p:cNvPr>
            <p:cNvGrpSpPr/>
            <p:nvPr/>
          </p:nvGrpSpPr>
          <p:grpSpPr>
            <a:xfrm>
              <a:off x="6955883" y="3598924"/>
              <a:ext cx="576221" cy="330754"/>
              <a:chOff x="7493876" y="2774731"/>
              <a:chExt cx="1481958" cy="894622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45B05C36-2E4E-394B-9F08-B52E1B9FCEC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81F630B3-D1BF-5942-81D4-51DE1AA6E5A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EEB78467-07B5-234D-87F6-94C3F198E0D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9D366415-ABBC-F44B-9A8C-EF997C48DA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F661368A-D1A5-BD4D-8014-E42D38154A2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8992003-9DD6-FB4A-A6B8-C981B5A1B0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D51EB078-6D1B-A34F-BC6D-1132156447F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2BCDF68D-C756-C842-A015-6B56DEF238B7}"/>
                </a:ext>
              </a:extLst>
            </p:cNvPr>
            <p:cNvGrpSpPr/>
            <p:nvPr/>
          </p:nvGrpSpPr>
          <p:grpSpPr>
            <a:xfrm>
              <a:off x="7720114" y="3593282"/>
              <a:ext cx="576221" cy="330754"/>
              <a:chOff x="7493876" y="2774731"/>
              <a:chExt cx="1481958" cy="894622"/>
            </a:xfrm>
          </p:grpSpPr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50934850-2B02-CD47-ABA0-24759729C11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35B062D7-BF74-C14E-B1E8-702BA91D5CA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E0C6A5ED-08F2-4749-9658-C573A2633D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59DBE865-2695-8A45-82F3-DEE52966AF3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E3EEAA19-E572-7347-A807-3E19B64957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A5912A8E-8AC5-0A40-B58C-7A1236AB74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84AC52AA-A89D-A548-9B8A-36C520B687A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451DCC0B-CF83-FE4A-B66E-827D2B24DBF9}"/>
                </a:ext>
              </a:extLst>
            </p:cNvPr>
            <p:cNvGrpSpPr/>
            <p:nvPr/>
          </p:nvGrpSpPr>
          <p:grpSpPr>
            <a:xfrm>
              <a:off x="7618622" y="3082478"/>
              <a:ext cx="576221" cy="330754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00331BBA-EC67-F64D-BF3C-96A5FBF3D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863117E0-75B3-714A-8A78-456DB99C21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2E22C89F-90E0-564A-B49C-2943AA77A86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79344540-AE9B-F845-B49C-C25ABD4D096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46CF243F-7407-9A46-B12E-221427A59A7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1A40EBD6-E642-D14B-AA50-184636F20A0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ED79DD0B-A70A-4649-9BE9-2ACD3F88BC0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685800">
              <a:defRPr/>
            </a:pPr>
            <a:r>
              <a:rPr lang="en-US"/>
              <a:t>Introduction: 1-</a:t>
            </a:r>
            <a:fld id="{C4204591-24BD-A542-B9D5-F8D8A88D2FEE}" type="slidenum">
              <a:rPr lang="en-US" smtClean="0"/>
              <a:pPr algn="r" defTabSz="685800">
                <a:defRPr/>
              </a:pPr>
              <a:t>18</a:t>
            </a:fld>
            <a:endParaRPr lang="en-US" sz="825" dirty="0">
              <a:solidFill>
                <a:prstClr val="white">
                  <a:lumMod val="50000"/>
                </a:prstClr>
              </a:solidFill>
              <a:latin typeface="Calibri" panose="020F0502020204030204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6533" y="1062109"/>
            <a:ext cx="7886700" cy="670967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Access networks: digital subscriber line (DSL)</a:t>
            </a:r>
            <a:endParaRPr lang="en-US" dirty="0"/>
          </a:p>
        </p:txBody>
      </p:sp>
      <p:sp>
        <p:nvSpPr>
          <p:cNvPr id="95" name="Freeform 3">
            <a:extLst>
              <a:ext uri="{FF2B5EF4-FFF2-40B4-BE49-F238E27FC236}">
                <a16:creationId xmlns:a16="http://schemas.microsoft.com/office/drawing/2014/main" id="{2CC01EB9-754B-CE41-8582-3B2E9CE9F114}"/>
              </a:ext>
            </a:extLst>
          </p:cNvPr>
          <p:cNvSpPr>
            <a:spLocks/>
          </p:cNvSpPr>
          <p:nvPr/>
        </p:nvSpPr>
        <p:spPr bwMode="auto">
          <a:xfrm>
            <a:off x="4427155" y="1940719"/>
            <a:ext cx="1662113" cy="1108472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6" name="Oval 9">
            <a:extLst>
              <a:ext uri="{FF2B5EF4-FFF2-40B4-BE49-F238E27FC236}">
                <a16:creationId xmlns:a16="http://schemas.microsoft.com/office/drawing/2014/main" id="{B627A3EE-6F93-284A-83BB-FE4EAD9D5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7249" y="2470548"/>
            <a:ext cx="145256" cy="145256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endParaRPr lang="en-US" altLang="en-US" sz="180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  <p:sp>
        <p:nvSpPr>
          <p:cNvPr id="97" name="Oval 12">
            <a:extLst>
              <a:ext uri="{FF2B5EF4-FFF2-40B4-BE49-F238E27FC236}">
                <a16:creationId xmlns:a16="http://schemas.microsoft.com/office/drawing/2014/main" id="{C57B5EF8-F77C-1B42-AB82-725292966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2999" y="2191942"/>
            <a:ext cx="145256" cy="145256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endParaRPr lang="en-US" altLang="en-US" sz="180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  <p:sp>
        <p:nvSpPr>
          <p:cNvPr id="98" name="Line 15">
            <a:extLst>
              <a:ext uri="{FF2B5EF4-FFF2-40B4-BE49-F238E27FC236}">
                <a16:creationId xmlns:a16="http://schemas.microsoft.com/office/drawing/2014/main" id="{61C37BF6-4477-1B43-8E1D-3D1B221EC6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42733" y="2297906"/>
            <a:ext cx="238125" cy="2524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9" name="Line 16">
            <a:extLst>
              <a:ext uri="{FF2B5EF4-FFF2-40B4-BE49-F238E27FC236}">
                <a16:creationId xmlns:a16="http://schemas.microsoft.com/office/drawing/2014/main" id="{8B677416-ACBA-BE49-99D1-9E00AF65AB4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008" y="2280047"/>
            <a:ext cx="300038" cy="442913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0" name="Rectangle 44">
            <a:extLst>
              <a:ext uri="{FF2B5EF4-FFF2-40B4-BE49-F238E27FC236}">
                <a16:creationId xmlns:a16="http://schemas.microsoft.com/office/drawing/2014/main" id="{8C3CA799-9994-7B4C-A236-0CBDAF9C4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6705" y="2282429"/>
            <a:ext cx="716756" cy="525065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endParaRPr lang="en-US" altLang="en-US" sz="180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1" name="Text Box 45">
            <a:extLst>
              <a:ext uri="{FF2B5EF4-FFF2-40B4-BE49-F238E27FC236}">
                <a16:creationId xmlns:a16="http://schemas.microsoft.com/office/drawing/2014/main" id="{ABC0609F-F95A-6A4D-ACAE-3A0EAA895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8321" y="1921669"/>
            <a:ext cx="1444228" cy="240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>
              <a:lnSpc>
                <a:spcPct val="80000"/>
              </a:lnSpc>
              <a:defRPr/>
            </a:pPr>
            <a:r>
              <a:rPr lang="en-US" altLang="en-US" sz="1200">
                <a:solidFill>
                  <a:prstClr val="black"/>
                </a:solidFill>
              </a:rPr>
              <a:t>central office</a:t>
            </a:r>
          </a:p>
        </p:txBody>
      </p:sp>
      <p:sp>
        <p:nvSpPr>
          <p:cNvPr id="102" name="Line 14">
            <a:extLst>
              <a:ext uri="{FF2B5EF4-FFF2-40B4-BE49-F238E27FC236}">
                <a16:creationId xmlns:a16="http://schemas.microsoft.com/office/drawing/2014/main" id="{C86E3CF4-AAAA-074D-BAA4-B02F477DCD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16290" y="2587229"/>
            <a:ext cx="145375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3" name="Text Box 17">
            <a:extLst>
              <a:ext uri="{FF2B5EF4-FFF2-40B4-BE49-F238E27FC236}">
                <a16:creationId xmlns:a16="http://schemas.microsoft.com/office/drawing/2014/main" id="{840DC24E-DBCB-E94C-8975-B46FBD3E0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90" y="1962150"/>
            <a:ext cx="856325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lnSpc>
                <a:spcPct val="85000"/>
              </a:lnSpc>
              <a:defRPr/>
            </a:pPr>
            <a:r>
              <a:rPr lang="en-US" altLang="en-US" sz="1200">
                <a:solidFill>
                  <a:prstClr val="black"/>
                </a:solidFill>
              </a:rPr>
              <a:t>telephone</a:t>
            </a:r>
          </a:p>
          <a:p>
            <a:pPr defTabSz="685800">
              <a:lnSpc>
                <a:spcPct val="85000"/>
              </a:lnSpc>
              <a:defRPr/>
            </a:pPr>
            <a:r>
              <a:rPr lang="en-US" altLang="en-US" sz="1200">
                <a:solidFill>
                  <a:prstClr val="black"/>
                </a:solidFill>
              </a:rPr>
              <a:t>network</a:t>
            </a:r>
          </a:p>
        </p:txBody>
      </p:sp>
      <p:grpSp>
        <p:nvGrpSpPr>
          <p:cNvPr id="104" name="Group 108">
            <a:extLst>
              <a:ext uri="{FF2B5EF4-FFF2-40B4-BE49-F238E27FC236}">
                <a16:creationId xmlns:a16="http://schemas.microsoft.com/office/drawing/2014/main" id="{218A2C9E-40B0-5943-B5FF-D927729FA1FA}"/>
              </a:ext>
            </a:extLst>
          </p:cNvPr>
          <p:cNvGrpSpPr>
            <a:grpSpLocks/>
          </p:cNvGrpSpPr>
          <p:nvPr/>
        </p:nvGrpSpPr>
        <p:grpSpPr bwMode="auto">
          <a:xfrm>
            <a:off x="4679567" y="2370535"/>
            <a:ext cx="276225" cy="389334"/>
            <a:chOff x="1852" y="2562"/>
            <a:chExt cx="355" cy="471"/>
          </a:xfrm>
        </p:grpSpPr>
        <p:sp>
          <p:nvSpPr>
            <p:cNvPr id="105" name="Freeform 109">
              <a:extLst>
                <a:ext uri="{FF2B5EF4-FFF2-40B4-BE49-F238E27FC236}">
                  <a16:creationId xmlns:a16="http://schemas.microsoft.com/office/drawing/2014/main" id="{45B8912E-0D7C-E043-A9BD-224FD05B1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6" name="Freeform 110">
              <a:extLst>
                <a:ext uri="{FF2B5EF4-FFF2-40B4-BE49-F238E27FC236}">
                  <a16:creationId xmlns:a16="http://schemas.microsoft.com/office/drawing/2014/main" id="{C648ABA8-AD4C-7045-B95D-4AFA6789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7" name="Line 111">
              <a:extLst>
                <a:ext uri="{FF2B5EF4-FFF2-40B4-BE49-F238E27FC236}">
                  <a16:creationId xmlns:a16="http://schemas.microsoft.com/office/drawing/2014/main" id="{880C7F42-24AB-BE42-A8D4-BCF7622D46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8" name="Line 112">
              <a:extLst>
                <a:ext uri="{FF2B5EF4-FFF2-40B4-BE49-F238E27FC236}">
                  <a16:creationId xmlns:a16="http://schemas.microsoft.com/office/drawing/2014/main" id="{CB4756AB-EF1F-9E4A-8E5F-FC03EF7B68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9" name="Freeform 113">
              <a:extLst>
                <a:ext uri="{FF2B5EF4-FFF2-40B4-BE49-F238E27FC236}">
                  <a16:creationId xmlns:a16="http://schemas.microsoft.com/office/drawing/2014/main" id="{F4FDFC8D-7497-0B4E-BB98-EC6A2F91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0" name="Freeform 114">
              <a:extLst>
                <a:ext uri="{FF2B5EF4-FFF2-40B4-BE49-F238E27FC236}">
                  <a16:creationId xmlns:a16="http://schemas.microsoft.com/office/drawing/2014/main" id="{59F7FFFC-6804-A54D-A576-FA1FEBB9A13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11" name="Text Box 115">
            <a:extLst>
              <a:ext uri="{FF2B5EF4-FFF2-40B4-BE49-F238E27FC236}">
                <a16:creationId xmlns:a16="http://schemas.microsoft.com/office/drawing/2014/main" id="{C49B2571-785F-8141-BD4A-B30372BAB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9061" y="2778919"/>
            <a:ext cx="71318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r>
              <a:rPr lang="en-US" altLang="en-US" sz="1200">
                <a:solidFill>
                  <a:prstClr val="black"/>
                </a:solidFill>
              </a:rPr>
              <a:t>DSLAM</a:t>
            </a:r>
          </a:p>
        </p:txBody>
      </p:sp>
      <p:grpSp>
        <p:nvGrpSpPr>
          <p:cNvPr id="112" name="Group 118">
            <a:extLst>
              <a:ext uri="{FF2B5EF4-FFF2-40B4-BE49-F238E27FC236}">
                <a16:creationId xmlns:a16="http://schemas.microsoft.com/office/drawing/2014/main" id="{C9BAF3DB-0084-0642-AE8F-E48499FC4E61}"/>
              </a:ext>
            </a:extLst>
          </p:cNvPr>
          <p:cNvGrpSpPr>
            <a:grpSpLocks/>
          </p:cNvGrpSpPr>
          <p:nvPr/>
        </p:nvGrpSpPr>
        <p:grpSpPr bwMode="auto">
          <a:xfrm>
            <a:off x="3735402" y="1835944"/>
            <a:ext cx="597694" cy="494110"/>
            <a:chOff x="1671" y="1861"/>
            <a:chExt cx="502" cy="415"/>
          </a:xfrm>
        </p:grpSpPr>
        <p:sp>
          <p:nvSpPr>
            <p:cNvPr id="113" name="Rectangle 116">
              <a:extLst>
                <a:ext uri="{FF2B5EF4-FFF2-40B4-BE49-F238E27FC236}">
                  <a16:creationId xmlns:a16="http://schemas.microsoft.com/office/drawing/2014/main" id="{BF2CCE2C-7318-3F45-89ED-AC0CE601E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sp>
          <p:nvSpPr>
            <p:cNvPr id="114" name="AutoShape 117">
              <a:extLst>
                <a:ext uri="{FF2B5EF4-FFF2-40B4-BE49-F238E27FC236}">
                  <a16:creationId xmlns:a16="http://schemas.microsoft.com/office/drawing/2014/main" id="{7F3ACC6C-EF23-B844-A225-435E1C02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</p:grpSp>
      <p:sp>
        <p:nvSpPr>
          <p:cNvPr id="115" name="Freeform 119">
            <a:extLst>
              <a:ext uri="{FF2B5EF4-FFF2-40B4-BE49-F238E27FC236}">
                <a16:creationId xmlns:a16="http://schemas.microsoft.com/office/drawing/2014/main" id="{AE2A4503-59F8-EE45-A067-8713395B9C4D}"/>
              </a:ext>
            </a:extLst>
          </p:cNvPr>
          <p:cNvSpPr>
            <a:spLocks/>
          </p:cNvSpPr>
          <p:nvPr/>
        </p:nvSpPr>
        <p:spPr bwMode="auto">
          <a:xfrm>
            <a:off x="4187840" y="2277666"/>
            <a:ext cx="506015" cy="179784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6" name="Line 120">
            <a:extLst>
              <a:ext uri="{FF2B5EF4-FFF2-40B4-BE49-F238E27FC236}">
                <a16:creationId xmlns:a16="http://schemas.microsoft.com/office/drawing/2014/main" id="{D69F4117-7839-1943-A5FE-926B01D84B78}"/>
              </a:ext>
            </a:extLst>
          </p:cNvPr>
          <p:cNvSpPr>
            <a:spLocks noChangeShapeType="1"/>
          </p:cNvSpPr>
          <p:nvPr/>
        </p:nvSpPr>
        <p:spPr bwMode="auto">
          <a:xfrm>
            <a:off x="4959365" y="2551510"/>
            <a:ext cx="28336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7" name="Freeform 123">
            <a:extLst>
              <a:ext uri="{FF2B5EF4-FFF2-40B4-BE49-F238E27FC236}">
                <a16:creationId xmlns:a16="http://schemas.microsoft.com/office/drawing/2014/main" id="{71A3F73C-866C-2049-9C1B-445DBD854DB4}"/>
              </a:ext>
            </a:extLst>
          </p:cNvPr>
          <p:cNvSpPr>
            <a:spLocks/>
          </p:cNvSpPr>
          <p:nvPr/>
        </p:nvSpPr>
        <p:spPr bwMode="auto">
          <a:xfrm>
            <a:off x="4959364" y="2602706"/>
            <a:ext cx="347663" cy="757238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118" name="Group 135">
            <a:extLst>
              <a:ext uri="{FF2B5EF4-FFF2-40B4-BE49-F238E27FC236}">
                <a16:creationId xmlns:a16="http://schemas.microsoft.com/office/drawing/2014/main" id="{7DC11D2E-7EFC-264E-9DA3-A2DC76738630}"/>
              </a:ext>
            </a:extLst>
          </p:cNvPr>
          <p:cNvGrpSpPr>
            <a:grpSpLocks/>
          </p:cNvGrpSpPr>
          <p:nvPr/>
        </p:nvGrpSpPr>
        <p:grpSpPr bwMode="auto">
          <a:xfrm>
            <a:off x="1720864" y="2645569"/>
            <a:ext cx="2399110" cy="1234679"/>
            <a:chOff x="439" y="1538"/>
            <a:chExt cx="2015" cy="1037"/>
          </a:xfrm>
        </p:grpSpPr>
        <p:sp>
          <p:nvSpPr>
            <p:cNvPr id="119" name="Text Box 124">
              <a:extLst>
                <a:ext uri="{FF2B5EF4-FFF2-40B4-BE49-F238E27FC236}">
                  <a16:creationId xmlns:a16="http://schemas.microsoft.com/office/drawing/2014/main" id="{F820F6C6-093F-9C4E-AB3B-6C47EF093F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" y="2102"/>
              <a:ext cx="1860" cy="4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>
                <a:lnSpc>
                  <a:spcPct val="85000"/>
                </a:lnSpc>
                <a:defRPr/>
              </a:pPr>
              <a:r>
                <a:rPr lang="en-US" altLang="en-US" sz="1200" i="1">
                  <a:solidFill>
                    <a:prstClr val="black"/>
                  </a:solidFill>
                </a:rPr>
                <a:t>voice, data transmitted</a:t>
              </a:r>
            </a:p>
            <a:p>
              <a:pPr algn="r" defTabSz="685800">
                <a:lnSpc>
                  <a:spcPct val="85000"/>
                </a:lnSpc>
                <a:defRPr/>
              </a:pPr>
              <a:r>
                <a:rPr lang="en-US" altLang="en-US" sz="1200" i="1">
                  <a:solidFill>
                    <a:prstClr val="black"/>
                  </a:solidFill>
                </a:rPr>
                <a:t>at different frequencies over</a:t>
              </a:r>
            </a:p>
            <a:p>
              <a:pPr algn="r" defTabSz="685800">
                <a:lnSpc>
                  <a:spcPct val="85000"/>
                </a:lnSpc>
                <a:defRPr/>
              </a:pPr>
              <a:r>
                <a:rPr lang="en-US" altLang="en-US" sz="1200" i="1">
                  <a:solidFill>
                    <a:srgbClr val="CC0000"/>
                  </a:solidFill>
                </a:rPr>
                <a:t>dedicated </a:t>
              </a:r>
              <a:r>
                <a:rPr lang="en-US" altLang="en-US" sz="1200" i="1">
                  <a:solidFill>
                    <a:prstClr val="black"/>
                  </a:solidFill>
                </a:rPr>
                <a:t>line to central office</a:t>
              </a:r>
            </a:p>
          </p:txBody>
        </p:sp>
        <p:sp>
          <p:nvSpPr>
            <p:cNvPr id="120" name="Line 125">
              <a:extLst>
                <a:ext uri="{FF2B5EF4-FFF2-40B4-BE49-F238E27FC236}">
                  <a16:creationId xmlns:a16="http://schemas.microsoft.com/office/drawing/2014/main" id="{B265F954-771D-354D-8226-0A3C1F05D9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21" name="Rectangle 52">
            <a:extLst>
              <a:ext uri="{FF2B5EF4-FFF2-40B4-BE49-F238E27FC236}">
                <a16:creationId xmlns:a16="http://schemas.microsoft.com/office/drawing/2014/main" id="{2727FB33-7506-E74E-B6C6-D1B4CA8AE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05" y="3860745"/>
            <a:ext cx="7886699" cy="19620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57175" indent="-257175" defTabSz="685800">
              <a:spcBef>
                <a:spcPct val="20000"/>
              </a:spcBef>
              <a:buClr>
                <a:srgbClr val="ED7D31"/>
              </a:buClr>
              <a:buSzPct val="85000"/>
              <a:defRPr/>
            </a:pPr>
            <a:endParaRPr lang="en-US" altLang="en-US" sz="1800" dirty="0">
              <a:solidFill>
                <a:srgbClr val="FF0000"/>
              </a:solidFill>
              <a:latin typeface="Comic Sans MS" panose="030F0902030302020204" pitchFamily="66" charset="0"/>
            </a:endParaRPr>
          </a:p>
          <a:p>
            <a:pPr marL="553641" lvl="1" indent="-164306" defTabSz="685800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</a:rPr>
              <a:t>use </a:t>
            </a:r>
            <a:r>
              <a:rPr lang="en-US" altLang="en-US" sz="1800" i="1" dirty="0">
                <a:solidFill>
                  <a:srgbClr val="CC0000"/>
                </a:solidFill>
                <a:latin typeface="Calibri" panose="020F0502020204030204"/>
              </a:rPr>
              <a:t>existing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</a:rPr>
              <a:t> telephone line to central office DSLAM</a:t>
            </a:r>
          </a:p>
          <a:p>
            <a:pPr marL="860822" lvl="2" indent="-175022" defTabSz="685800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</a:rPr>
              <a:t>data over DSL phone line goes to Internet</a:t>
            </a:r>
          </a:p>
          <a:p>
            <a:pPr marL="860822" lvl="2" indent="-175022" defTabSz="685800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</a:rPr>
              <a:t>voice over DSL phone line goes to telephone net</a:t>
            </a:r>
          </a:p>
          <a:p>
            <a:pPr marL="553641" lvl="1" indent="-164306" defTabSz="685800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</a:rPr>
              <a:t>24-52 Mbps dedicated downstream transmission rate </a:t>
            </a:r>
          </a:p>
          <a:p>
            <a:pPr marL="553641" lvl="1" indent="-164306" defTabSz="685800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</a:rPr>
              <a:t>3.5-16 Mbps dedicated upstream transmission rate</a:t>
            </a:r>
          </a:p>
        </p:txBody>
      </p:sp>
      <p:sp>
        <p:nvSpPr>
          <p:cNvPr id="122" name="Rectangle 90">
            <a:extLst>
              <a:ext uri="{FF2B5EF4-FFF2-40B4-BE49-F238E27FC236}">
                <a16:creationId xmlns:a16="http://schemas.microsoft.com/office/drawing/2014/main" id="{2B92D0F8-9673-174E-ABDD-490B4CD83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6868" y="2175272"/>
            <a:ext cx="1483519" cy="1046559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endParaRPr lang="en-US" altLang="en-US" sz="1800">
              <a:solidFill>
                <a:prstClr val="black"/>
              </a:solidFill>
            </a:endParaRPr>
          </a:p>
        </p:txBody>
      </p:sp>
      <p:sp>
        <p:nvSpPr>
          <p:cNvPr id="123" name="Line 7">
            <a:extLst>
              <a:ext uri="{FF2B5EF4-FFF2-40B4-BE49-F238E27FC236}">
                <a16:creationId xmlns:a16="http://schemas.microsoft.com/office/drawing/2014/main" id="{C21251FC-E166-AC42-B133-BE3F95DBD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91199" y="2588419"/>
            <a:ext cx="273844" cy="119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4" name="Text Box 39">
            <a:extLst>
              <a:ext uri="{FF2B5EF4-FFF2-40B4-BE49-F238E27FC236}">
                <a16:creationId xmlns:a16="http://schemas.microsoft.com/office/drawing/2014/main" id="{D8496936-8AB9-684C-9A18-7A7544551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0610" y="2668191"/>
            <a:ext cx="635110" cy="3508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>
              <a:lnSpc>
                <a:spcPct val="80000"/>
              </a:lnSpc>
              <a:defRPr/>
            </a:pPr>
            <a:r>
              <a:rPr lang="en-US" altLang="en-US" sz="1050">
                <a:solidFill>
                  <a:prstClr val="black"/>
                </a:solidFill>
              </a:rPr>
              <a:t>DSL</a:t>
            </a:r>
          </a:p>
          <a:p>
            <a:pPr algn="ctr" defTabSz="685800">
              <a:lnSpc>
                <a:spcPct val="80000"/>
              </a:lnSpc>
              <a:defRPr/>
            </a:pPr>
            <a:r>
              <a:rPr lang="en-US" altLang="en-US" sz="1050">
                <a:solidFill>
                  <a:prstClr val="black"/>
                </a:solidFill>
              </a:rPr>
              <a:t>modem</a:t>
            </a:r>
          </a:p>
        </p:txBody>
      </p:sp>
      <p:sp>
        <p:nvSpPr>
          <p:cNvPr id="125" name="Text Box 41">
            <a:extLst>
              <a:ext uri="{FF2B5EF4-FFF2-40B4-BE49-F238E27FC236}">
                <a16:creationId xmlns:a16="http://schemas.microsoft.com/office/drawing/2014/main" id="{EADDD86B-745F-024B-9185-ADF0A4057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9858" y="2686051"/>
            <a:ext cx="582211" cy="2215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>
              <a:lnSpc>
                <a:spcPct val="80000"/>
              </a:lnSpc>
              <a:defRPr/>
            </a:pPr>
            <a:r>
              <a:rPr lang="en-US" altLang="en-US" sz="1050">
                <a:solidFill>
                  <a:prstClr val="black"/>
                </a:solidFill>
              </a:rPr>
              <a:t>splitter</a:t>
            </a:r>
          </a:p>
        </p:txBody>
      </p:sp>
      <p:grpSp>
        <p:nvGrpSpPr>
          <p:cNvPr id="126" name="Group 94">
            <a:extLst>
              <a:ext uri="{FF2B5EF4-FFF2-40B4-BE49-F238E27FC236}">
                <a16:creationId xmlns:a16="http://schemas.microsoft.com/office/drawing/2014/main" id="{B8E4BADE-83DB-6E48-8758-3C586A60214D}"/>
              </a:ext>
            </a:extLst>
          </p:cNvPr>
          <p:cNvGrpSpPr>
            <a:grpSpLocks/>
          </p:cNvGrpSpPr>
          <p:nvPr/>
        </p:nvGrpSpPr>
        <p:grpSpPr bwMode="auto">
          <a:xfrm>
            <a:off x="2757899" y="2503885"/>
            <a:ext cx="460772" cy="165497"/>
            <a:chOff x="322" y="890"/>
            <a:chExt cx="872" cy="339"/>
          </a:xfrm>
        </p:grpSpPr>
        <p:sp>
          <p:nvSpPr>
            <p:cNvPr id="127" name="Rectangle 95">
              <a:extLst>
                <a:ext uri="{FF2B5EF4-FFF2-40B4-BE49-F238E27FC236}">
                  <a16:creationId xmlns:a16="http://schemas.microsoft.com/office/drawing/2014/main" id="{EF4650A9-E136-A746-BBB1-8E2CB021F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sp>
          <p:nvSpPr>
            <p:cNvPr id="128" name="Rectangle 96">
              <a:extLst>
                <a:ext uri="{FF2B5EF4-FFF2-40B4-BE49-F238E27FC236}">
                  <a16:creationId xmlns:a16="http://schemas.microsoft.com/office/drawing/2014/main" id="{D0CF841A-8554-624D-86A1-1E42B847F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sp>
          <p:nvSpPr>
            <p:cNvPr id="129" name="Rectangle 97">
              <a:extLst>
                <a:ext uri="{FF2B5EF4-FFF2-40B4-BE49-F238E27FC236}">
                  <a16:creationId xmlns:a16="http://schemas.microsoft.com/office/drawing/2014/main" id="{3FD8358D-90D2-0B45-973D-DDA1E5D95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sp>
          <p:nvSpPr>
            <p:cNvPr id="130" name="Rectangle 98">
              <a:extLst>
                <a:ext uri="{FF2B5EF4-FFF2-40B4-BE49-F238E27FC236}">
                  <a16:creationId xmlns:a16="http://schemas.microsoft.com/office/drawing/2014/main" id="{22A39A62-0617-DE41-B483-0B36601B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sp>
          <p:nvSpPr>
            <p:cNvPr id="131" name="Rectangle 99">
              <a:extLst>
                <a:ext uri="{FF2B5EF4-FFF2-40B4-BE49-F238E27FC236}">
                  <a16:creationId xmlns:a16="http://schemas.microsoft.com/office/drawing/2014/main" id="{70CBDBDE-EA6B-AD4F-9BBC-19A5D1E28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800">
                <a:solidFill>
                  <a:prstClr val="black"/>
                </a:solidFill>
              </a:endParaRPr>
            </a:p>
          </p:txBody>
        </p:sp>
        <p:sp>
          <p:nvSpPr>
            <p:cNvPr id="132" name="AutoShape 100">
              <a:extLst>
                <a:ext uri="{FF2B5EF4-FFF2-40B4-BE49-F238E27FC236}">
                  <a16:creationId xmlns:a16="http://schemas.microsoft.com/office/drawing/2014/main" id="{9E5FC757-6FA6-7344-948E-99FB53AF99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33" name="AutoShape 102">
            <a:extLst>
              <a:ext uri="{FF2B5EF4-FFF2-40B4-BE49-F238E27FC236}">
                <a16:creationId xmlns:a16="http://schemas.microsoft.com/office/drawing/2014/main" id="{CC195EEC-FB36-F24B-A858-23772E742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936" y="1866900"/>
            <a:ext cx="1874044" cy="351235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endParaRPr lang="en-US" altLang="en-US" sz="1800">
              <a:solidFill>
                <a:prstClr val="black"/>
              </a:solidFill>
            </a:endParaRPr>
          </a:p>
        </p:txBody>
      </p:sp>
      <p:sp>
        <p:nvSpPr>
          <p:cNvPr id="134" name="Rectangle 103">
            <a:extLst>
              <a:ext uri="{FF2B5EF4-FFF2-40B4-BE49-F238E27FC236}">
                <a16:creationId xmlns:a16="http://schemas.microsoft.com/office/drawing/2014/main" id="{E92D772C-9AFC-9349-9025-8376CFF02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455" y="2541985"/>
            <a:ext cx="125016" cy="108347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endParaRPr lang="en-US" altLang="en-US" sz="1800">
              <a:solidFill>
                <a:prstClr val="black"/>
              </a:solidFill>
            </a:endParaRPr>
          </a:p>
        </p:txBody>
      </p:sp>
      <p:sp>
        <p:nvSpPr>
          <p:cNvPr id="135" name="Freeform 104">
            <a:extLst>
              <a:ext uri="{FF2B5EF4-FFF2-40B4-BE49-F238E27FC236}">
                <a16:creationId xmlns:a16="http://schemas.microsoft.com/office/drawing/2014/main" id="{31C23065-7938-0F48-81C0-C7E9438F805C}"/>
              </a:ext>
            </a:extLst>
          </p:cNvPr>
          <p:cNvSpPr>
            <a:spLocks/>
          </p:cNvSpPr>
          <p:nvPr/>
        </p:nvSpPr>
        <p:spPr bwMode="auto">
          <a:xfrm>
            <a:off x="3005548" y="2208610"/>
            <a:ext cx="453629" cy="326231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aphicFrame>
        <p:nvGraphicFramePr>
          <p:cNvPr id="136" name="Object 3">
            <a:extLst>
              <a:ext uri="{FF2B5EF4-FFF2-40B4-BE49-F238E27FC236}">
                <a16:creationId xmlns:a16="http://schemas.microsoft.com/office/drawing/2014/main" id="{5697AB3B-F080-8640-9CE2-419B33C50CF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750755" y="2056210"/>
          <a:ext cx="367904" cy="27741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9131300" imgH="6438900" progId="MS_ClipArt_Gallery.2">
                  <p:embed/>
                </p:oleObj>
              </mc:Choice>
              <mc:Fallback>
                <p:oleObj name="Clip" r:id="rId3" imgW="9131300" imgH="6438900" progId="MS_ClipArt_Gallery.2">
                  <p:embed/>
                  <p:pic>
                    <p:nvPicPr>
                      <p:cNvPr id="136" name="Object 3">
                        <a:extLst>
                          <a:ext uri="{FF2B5EF4-FFF2-40B4-BE49-F238E27FC236}">
                            <a16:creationId xmlns:a16="http://schemas.microsoft.com/office/drawing/2014/main" id="{5697AB3B-F080-8640-9CE2-419B33C50CF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50755" y="2056210"/>
                        <a:ext cx="367904" cy="27741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7" name="Line 130">
            <a:extLst>
              <a:ext uri="{FF2B5EF4-FFF2-40B4-BE49-F238E27FC236}">
                <a16:creationId xmlns:a16="http://schemas.microsoft.com/office/drawing/2014/main" id="{EB0812CC-AFEC-F147-B616-6659B4656A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21052" y="2588419"/>
            <a:ext cx="179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38" name="AutoShape 131">
            <a:extLst>
              <a:ext uri="{FF2B5EF4-FFF2-40B4-BE49-F238E27FC236}">
                <a16:creationId xmlns:a16="http://schemas.microsoft.com/office/drawing/2014/main" id="{4A782F57-90A1-0546-906A-779DD4684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1930" y="2091929"/>
            <a:ext cx="904875" cy="196453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endParaRPr lang="en-US" altLang="en-US" sz="1800">
              <a:solidFill>
                <a:prstClr val="black"/>
              </a:solidFill>
            </a:endParaRPr>
          </a:p>
        </p:txBody>
      </p:sp>
      <p:grpSp>
        <p:nvGrpSpPr>
          <p:cNvPr id="139" name="Group 136">
            <a:extLst>
              <a:ext uri="{FF2B5EF4-FFF2-40B4-BE49-F238E27FC236}">
                <a16:creationId xmlns:a16="http://schemas.microsoft.com/office/drawing/2014/main" id="{C3294CA0-A83A-DA46-8A62-EBF0F7BF323E}"/>
              </a:ext>
            </a:extLst>
          </p:cNvPr>
          <p:cNvGrpSpPr>
            <a:grpSpLocks/>
          </p:cNvGrpSpPr>
          <p:nvPr/>
        </p:nvGrpSpPr>
        <p:grpSpPr bwMode="auto">
          <a:xfrm>
            <a:off x="3905663" y="2964656"/>
            <a:ext cx="1044178" cy="906066"/>
            <a:chOff x="2274" y="1806"/>
            <a:chExt cx="877" cy="761"/>
          </a:xfrm>
        </p:grpSpPr>
        <p:sp>
          <p:nvSpPr>
            <p:cNvPr id="140" name="Line 132">
              <a:extLst>
                <a:ext uri="{FF2B5EF4-FFF2-40B4-BE49-F238E27FC236}">
                  <a16:creationId xmlns:a16="http://schemas.microsoft.com/office/drawing/2014/main" id="{7ACA0D7A-9A8B-164D-8196-0D58A33B10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1" name="Text Box 133">
              <a:extLst>
                <a:ext uri="{FF2B5EF4-FFF2-40B4-BE49-F238E27FC236}">
                  <a16:creationId xmlns:a16="http://schemas.microsoft.com/office/drawing/2014/main" id="{217BB671-44AF-9E41-AB6C-D8AD58156A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4" y="2226"/>
              <a:ext cx="877" cy="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>
                <a:lnSpc>
                  <a:spcPct val="85000"/>
                </a:lnSpc>
                <a:defRPr/>
              </a:pPr>
              <a:r>
                <a:rPr lang="en-US" altLang="en-US" sz="1200" i="1">
                  <a:solidFill>
                    <a:prstClr val="black"/>
                  </a:solidFill>
                </a:rPr>
                <a:t>DSL access </a:t>
              </a:r>
            </a:p>
            <a:p>
              <a:pPr algn="r" defTabSz="685800">
                <a:lnSpc>
                  <a:spcPct val="85000"/>
                </a:lnSpc>
                <a:defRPr/>
              </a:pPr>
              <a:r>
                <a:rPr lang="en-US" altLang="en-US" sz="1200" i="1">
                  <a:solidFill>
                    <a:prstClr val="black"/>
                  </a:solidFill>
                </a:rPr>
                <a:t>multiplexer</a:t>
              </a: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AAF6165-084E-AD4E-9369-2E1C7C7F794B}"/>
              </a:ext>
            </a:extLst>
          </p:cNvPr>
          <p:cNvGrpSpPr>
            <a:grpSpLocks/>
          </p:cNvGrpSpPr>
          <p:nvPr/>
        </p:nvGrpSpPr>
        <p:grpSpPr bwMode="auto">
          <a:xfrm>
            <a:off x="2055430" y="2346723"/>
            <a:ext cx="482204" cy="483394"/>
            <a:chOff x="-44" y="1473"/>
            <a:chExt cx="981" cy="1105"/>
          </a:xfrm>
        </p:grpSpPr>
        <p:pic>
          <p:nvPicPr>
            <p:cNvPr id="143" name="Picture 142" descr="desktop_computer_stylized_medium">
              <a:extLst>
                <a:ext uri="{FF2B5EF4-FFF2-40B4-BE49-F238E27FC236}">
                  <a16:creationId xmlns:a16="http://schemas.microsoft.com/office/drawing/2014/main" id="{AB8FFE91-63AE-D84F-86AA-964095AB9A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F37A1DB2-D794-F84F-AC85-6EB60FF36C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45" name="Title 1">
            <a:extLst>
              <a:ext uri="{FF2B5EF4-FFF2-40B4-BE49-F238E27FC236}">
                <a16:creationId xmlns:a16="http://schemas.microsoft.com/office/drawing/2014/main" id="{C0D4120A-C00D-4E3F-B1B9-E89AF9E787C5}"/>
              </a:ext>
            </a:extLst>
          </p:cNvPr>
          <p:cNvSpPr txBox="1">
            <a:spLocks/>
          </p:cNvSpPr>
          <p:nvPr/>
        </p:nvSpPr>
        <p:spPr>
          <a:xfrm>
            <a:off x="225054" y="248236"/>
            <a:ext cx="7886700" cy="67096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>
                <a:solidFill>
                  <a:schemeClr val="bg1"/>
                </a:solidFill>
              </a:rPr>
              <a:t>1.2.</a:t>
            </a:r>
            <a:r>
              <a:rPr lang="tr-TR" b="1">
                <a:solidFill>
                  <a:schemeClr val="bg1"/>
                </a:solidFill>
              </a:rPr>
              <a:t>1-</a:t>
            </a:r>
            <a:r>
              <a:rPr lang="en-US" b="1">
                <a:solidFill>
                  <a:schemeClr val="bg1"/>
                </a:solidFill>
              </a:rPr>
              <a:t>2 </a:t>
            </a:r>
            <a:r>
              <a:rPr lang="en-US" altLang="en-US" b="1">
                <a:solidFill>
                  <a:schemeClr val="bg1"/>
                </a:solidFill>
                <a:ea typeface="ＭＳ Ｐゴシック" panose="020B0600070205080204" pitchFamily="34" charset="-128"/>
              </a:rPr>
              <a:t>Access networks and physical media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751722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685800">
              <a:defRPr/>
            </a:pPr>
            <a:r>
              <a:rPr lang="en-US"/>
              <a:t>Introduction: 1-</a:t>
            </a:r>
            <a:fld id="{C4204591-24BD-A542-B9D5-F8D8A88D2FEE}" type="slidenum">
              <a:rPr lang="en-US" smtClean="0"/>
              <a:pPr algn="r" defTabSz="685800">
                <a:defRPr/>
              </a:pPr>
              <a:t>19</a:t>
            </a:fld>
            <a:endParaRPr lang="en-US" sz="825" dirty="0">
              <a:solidFill>
                <a:prstClr val="white">
                  <a:lumMod val="50000"/>
                </a:prstClr>
              </a:solidFill>
              <a:latin typeface="Calibri" panose="020F0502020204030204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6533" y="1062109"/>
            <a:ext cx="7886700" cy="670967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Access networks: home networks</a:t>
            </a:r>
            <a:endParaRPr lang="en-US" dirty="0"/>
          </a:p>
        </p:txBody>
      </p:sp>
      <p:sp>
        <p:nvSpPr>
          <p:cNvPr id="146" name="AutoShape 99">
            <a:extLst>
              <a:ext uri="{FF2B5EF4-FFF2-40B4-BE49-F238E27FC236}">
                <a16:creationId xmlns:a16="http://schemas.microsoft.com/office/drawing/2014/main" id="{4A160FD5-4C4D-7544-A021-EFE195A31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8679" y="2012299"/>
            <a:ext cx="4237434" cy="57626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100">
              <a:latin typeface="+mn-lt"/>
            </a:endParaRPr>
          </a:p>
        </p:txBody>
      </p:sp>
      <p:sp>
        <p:nvSpPr>
          <p:cNvPr id="147" name="Text Box 26">
            <a:extLst>
              <a:ext uri="{FF2B5EF4-FFF2-40B4-BE49-F238E27FC236}">
                <a16:creationId xmlns:a16="http://schemas.microsoft.com/office/drawing/2014/main" id="{D0274863-BB77-C24E-B396-56EED77DE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8830" y="3454180"/>
            <a:ext cx="2172891" cy="5652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 dirty="0">
                <a:latin typeface="+mn-lt"/>
              </a:rPr>
              <a:t>to/from headend or central office</a:t>
            </a:r>
          </a:p>
        </p:txBody>
      </p:sp>
      <p:sp>
        <p:nvSpPr>
          <p:cNvPr id="148" name="Rectangle 87">
            <a:extLst>
              <a:ext uri="{FF2B5EF4-FFF2-40B4-BE49-F238E27FC236}">
                <a16:creationId xmlns:a16="http://schemas.microsoft.com/office/drawing/2014/main" id="{7D6B5C84-08A7-C741-8874-5BEAB1BC7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4910" y="2577846"/>
            <a:ext cx="3586163" cy="1996678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100">
              <a:latin typeface="+mn-lt"/>
            </a:endParaRPr>
          </a:p>
        </p:txBody>
      </p:sp>
      <p:grpSp>
        <p:nvGrpSpPr>
          <p:cNvPr id="149" name="Group 105">
            <a:extLst>
              <a:ext uri="{FF2B5EF4-FFF2-40B4-BE49-F238E27FC236}">
                <a16:creationId xmlns:a16="http://schemas.microsoft.com/office/drawing/2014/main" id="{B63ECFC0-CE11-5245-ADFB-E70CAF22F69D}"/>
              </a:ext>
            </a:extLst>
          </p:cNvPr>
          <p:cNvGrpSpPr>
            <a:grpSpLocks/>
          </p:cNvGrpSpPr>
          <p:nvPr/>
        </p:nvGrpSpPr>
        <p:grpSpPr bwMode="auto">
          <a:xfrm>
            <a:off x="4619011" y="3582733"/>
            <a:ext cx="2250281" cy="271463"/>
            <a:chOff x="2434" y="2109"/>
            <a:chExt cx="1890" cy="228"/>
          </a:xfrm>
        </p:grpSpPr>
        <p:grpSp>
          <p:nvGrpSpPr>
            <p:cNvPr id="150" name="Group 91">
              <a:extLst>
                <a:ext uri="{FF2B5EF4-FFF2-40B4-BE49-F238E27FC236}">
                  <a16:creationId xmlns:a16="http://schemas.microsoft.com/office/drawing/2014/main" id="{F907AE85-CF02-154A-8A53-7BFE20B382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153" name="Rectangle 92">
                <a:extLst>
                  <a:ext uri="{FF2B5EF4-FFF2-40B4-BE49-F238E27FC236}">
                    <a16:creationId xmlns:a16="http://schemas.microsoft.com/office/drawing/2014/main" id="{DC808D90-CA5B-CC4E-9F59-8446FCBD4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100">
                  <a:latin typeface="+mn-lt"/>
                </a:endParaRPr>
              </a:p>
            </p:txBody>
          </p:sp>
          <p:sp>
            <p:nvSpPr>
              <p:cNvPr id="154" name="Rectangle 93">
                <a:extLst>
                  <a:ext uri="{FF2B5EF4-FFF2-40B4-BE49-F238E27FC236}">
                    <a16:creationId xmlns:a16="http://schemas.microsoft.com/office/drawing/2014/main" id="{1B2C7640-D539-9344-A812-A544BBE81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100">
                  <a:latin typeface="+mn-lt"/>
                </a:endParaRPr>
              </a:p>
            </p:txBody>
          </p:sp>
          <p:sp>
            <p:nvSpPr>
              <p:cNvPr id="155" name="Rectangle 94">
                <a:extLst>
                  <a:ext uri="{FF2B5EF4-FFF2-40B4-BE49-F238E27FC236}">
                    <a16:creationId xmlns:a16="http://schemas.microsoft.com/office/drawing/2014/main" id="{575359A2-2620-6041-9836-24D2493EA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100">
                  <a:latin typeface="+mn-lt"/>
                </a:endParaRPr>
              </a:p>
            </p:txBody>
          </p:sp>
          <p:sp>
            <p:nvSpPr>
              <p:cNvPr id="156" name="Rectangle 95">
                <a:extLst>
                  <a:ext uri="{FF2B5EF4-FFF2-40B4-BE49-F238E27FC236}">
                    <a16:creationId xmlns:a16="http://schemas.microsoft.com/office/drawing/2014/main" id="{E5B3B553-893B-584E-8E61-7820A60B1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100">
                  <a:latin typeface="+mn-lt"/>
                </a:endParaRPr>
              </a:p>
            </p:txBody>
          </p:sp>
          <p:sp>
            <p:nvSpPr>
              <p:cNvPr id="199" name="Rectangle 96">
                <a:extLst>
                  <a:ext uri="{FF2B5EF4-FFF2-40B4-BE49-F238E27FC236}">
                    <a16:creationId xmlns:a16="http://schemas.microsoft.com/office/drawing/2014/main" id="{828B514D-B09C-D14D-AF7B-ABABEE49B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100">
                  <a:latin typeface="+mn-lt"/>
                </a:endParaRPr>
              </a:p>
            </p:txBody>
          </p:sp>
          <p:sp>
            <p:nvSpPr>
              <p:cNvPr id="200" name="AutoShape 97">
                <a:extLst>
                  <a:ext uri="{FF2B5EF4-FFF2-40B4-BE49-F238E27FC236}">
                    <a16:creationId xmlns:a16="http://schemas.microsoft.com/office/drawing/2014/main" id="{421771C9-7AD4-CC4C-B3BA-4D57863F1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sz="1500"/>
              </a:p>
            </p:txBody>
          </p:sp>
        </p:grpSp>
        <p:sp>
          <p:nvSpPr>
            <p:cNvPr id="151" name="Line 102">
              <a:extLst>
                <a:ext uri="{FF2B5EF4-FFF2-40B4-BE49-F238E27FC236}">
                  <a16:creationId xmlns:a16="http://schemas.microsoft.com/office/drawing/2014/main" id="{9BAD5509-6D09-DB44-87DD-29C938B0C8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52" name="Line 104">
              <a:extLst>
                <a:ext uri="{FF2B5EF4-FFF2-40B4-BE49-F238E27FC236}">
                  <a16:creationId xmlns:a16="http://schemas.microsoft.com/office/drawing/2014/main" id="{44F38783-51E9-1F46-8255-A525AF6577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</p:grpSp>
      <p:sp>
        <p:nvSpPr>
          <p:cNvPr id="210" name="Line 116">
            <a:extLst>
              <a:ext uri="{FF2B5EF4-FFF2-40B4-BE49-F238E27FC236}">
                <a16:creationId xmlns:a16="http://schemas.microsoft.com/office/drawing/2014/main" id="{7856E2F5-6F18-C846-8F52-6729FBB66F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29551" y="3741086"/>
            <a:ext cx="616744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500"/>
          </a:p>
        </p:txBody>
      </p:sp>
      <p:grpSp>
        <p:nvGrpSpPr>
          <p:cNvPr id="211" name="Group 119">
            <a:extLst>
              <a:ext uri="{FF2B5EF4-FFF2-40B4-BE49-F238E27FC236}">
                <a16:creationId xmlns:a16="http://schemas.microsoft.com/office/drawing/2014/main" id="{EC5DA6E3-3363-1B48-B254-2EBFB5498103}"/>
              </a:ext>
            </a:extLst>
          </p:cNvPr>
          <p:cNvGrpSpPr>
            <a:grpSpLocks/>
          </p:cNvGrpSpPr>
          <p:nvPr/>
        </p:nvGrpSpPr>
        <p:grpSpPr bwMode="auto">
          <a:xfrm>
            <a:off x="2764017" y="3306509"/>
            <a:ext cx="801290" cy="615553"/>
            <a:chOff x="2967" y="478"/>
            <a:chExt cx="788" cy="625"/>
          </a:xfrm>
        </p:grpSpPr>
        <p:pic>
          <p:nvPicPr>
            <p:cNvPr id="212" name="Picture 120" descr="access_point_stylized_small">
              <a:extLst>
                <a:ext uri="{FF2B5EF4-FFF2-40B4-BE49-F238E27FC236}">
                  <a16:creationId xmlns:a16="http://schemas.microsoft.com/office/drawing/2014/main" id="{C61FCE92-D1E3-EE4A-B69C-DF13FA394A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" name="Picture 121" descr="antenna_radiation_stylized">
              <a:extLst>
                <a:ext uri="{FF2B5EF4-FFF2-40B4-BE49-F238E27FC236}">
                  <a16:creationId xmlns:a16="http://schemas.microsoft.com/office/drawing/2014/main" id="{5D07953C-19D0-2E42-9860-0BDAE4B7F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4" name="Line 122">
            <a:extLst>
              <a:ext uri="{FF2B5EF4-FFF2-40B4-BE49-F238E27FC236}">
                <a16:creationId xmlns:a16="http://schemas.microsoft.com/office/drawing/2014/main" id="{BE64F84C-B27F-B442-9E28-B4C0179086A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24116" y="3189076"/>
            <a:ext cx="0" cy="351234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500"/>
          </a:p>
        </p:txBody>
      </p:sp>
      <p:grpSp>
        <p:nvGrpSpPr>
          <p:cNvPr id="215" name="Group 138">
            <a:extLst>
              <a:ext uri="{FF2B5EF4-FFF2-40B4-BE49-F238E27FC236}">
                <a16:creationId xmlns:a16="http://schemas.microsoft.com/office/drawing/2014/main" id="{D742C348-83AB-E741-83A9-DF2ED1BEF85B}"/>
              </a:ext>
            </a:extLst>
          </p:cNvPr>
          <p:cNvGrpSpPr>
            <a:grpSpLocks/>
          </p:cNvGrpSpPr>
          <p:nvPr/>
        </p:nvGrpSpPr>
        <p:grpSpPr bwMode="auto">
          <a:xfrm>
            <a:off x="5397679" y="3920869"/>
            <a:ext cx="1895475" cy="997743"/>
            <a:chOff x="3355" y="2333"/>
            <a:chExt cx="1592" cy="838"/>
          </a:xfrm>
        </p:grpSpPr>
        <p:sp>
          <p:nvSpPr>
            <p:cNvPr id="216" name="Text Box 39">
              <a:extLst>
                <a:ext uri="{FF2B5EF4-FFF2-40B4-BE49-F238E27FC236}">
                  <a16:creationId xmlns:a16="http://schemas.microsoft.com/office/drawing/2014/main" id="{646A742F-504F-3B40-89FE-C4D20BCCD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2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500">
                  <a:latin typeface="+mn-lt"/>
                </a:rPr>
                <a:t>cable or DSL modem</a:t>
              </a:r>
            </a:p>
          </p:txBody>
        </p:sp>
        <p:sp>
          <p:nvSpPr>
            <p:cNvPr id="217" name="Line 129">
              <a:extLst>
                <a:ext uri="{FF2B5EF4-FFF2-40B4-BE49-F238E27FC236}">
                  <a16:creationId xmlns:a16="http://schemas.microsoft.com/office/drawing/2014/main" id="{7503FB48-7A18-9847-91A0-679C80B8D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</p:grpSp>
      <p:grpSp>
        <p:nvGrpSpPr>
          <p:cNvPr id="218" name="Group 139">
            <a:extLst>
              <a:ext uri="{FF2B5EF4-FFF2-40B4-BE49-F238E27FC236}">
                <a16:creationId xmlns:a16="http://schemas.microsoft.com/office/drawing/2014/main" id="{D1281F21-D2B1-9B46-8003-6AB257C40294}"/>
              </a:ext>
            </a:extLst>
          </p:cNvPr>
          <p:cNvGrpSpPr>
            <a:grpSpLocks/>
          </p:cNvGrpSpPr>
          <p:nvPr/>
        </p:nvGrpSpPr>
        <p:grpSpPr bwMode="auto">
          <a:xfrm>
            <a:off x="4448751" y="3914919"/>
            <a:ext cx="1945481" cy="1382317"/>
            <a:chOff x="2558" y="2328"/>
            <a:chExt cx="1634" cy="1161"/>
          </a:xfrm>
        </p:grpSpPr>
        <p:sp>
          <p:nvSpPr>
            <p:cNvPr id="219" name="Text Box 39">
              <a:extLst>
                <a:ext uri="{FF2B5EF4-FFF2-40B4-BE49-F238E27FC236}">
                  <a16:creationId xmlns:a16="http://schemas.microsoft.com/office/drawing/2014/main" id="{F6831A30-ACB5-104B-98AE-925BD43DD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2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500">
                  <a:latin typeface="+mn-lt"/>
                </a:rPr>
                <a:t>router, firewall, NAT</a:t>
              </a:r>
            </a:p>
          </p:txBody>
        </p:sp>
        <p:sp>
          <p:nvSpPr>
            <p:cNvPr id="220" name="Line 133">
              <a:extLst>
                <a:ext uri="{FF2B5EF4-FFF2-40B4-BE49-F238E27FC236}">
                  <a16:creationId xmlns:a16="http://schemas.microsoft.com/office/drawing/2014/main" id="{DABF8E2E-008F-544C-BCD6-751130DFA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</p:grpSp>
      <p:grpSp>
        <p:nvGrpSpPr>
          <p:cNvPr id="221" name="Group 141">
            <a:extLst>
              <a:ext uri="{FF2B5EF4-FFF2-40B4-BE49-F238E27FC236}">
                <a16:creationId xmlns:a16="http://schemas.microsoft.com/office/drawing/2014/main" id="{49F7E4B1-9167-8448-9366-611119FFC227}"/>
              </a:ext>
            </a:extLst>
          </p:cNvPr>
          <p:cNvGrpSpPr>
            <a:grpSpLocks/>
          </p:cNvGrpSpPr>
          <p:nvPr/>
        </p:nvGrpSpPr>
        <p:grpSpPr bwMode="auto">
          <a:xfrm>
            <a:off x="4107041" y="4575714"/>
            <a:ext cx="2195513" cy="1091334"/>
            <a:chOff x="2062" y="2532"/>
            <a:chExt cx="1844" cy="1265"/>
          </a:xfrm>
        </p:grpSpPr>
        <p:sp>
          <p:nvSpPr>
            <p:cNvPr id="222" name="Line 134">
              <a:extLst>
                <a:ext uri="{FF2B5EF4-FFF2-40B4-BE49-F238E27FC236}">
                  <a16:creationId xmlns:a16="http://schemas.microsoft.com/office/drawing/2014/main" id="{30BA4B16-BA39-F546-81EE-7C093F7618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223" name="Text Box 39">
              <a:extLst>
                <a:ext uri="{FF2B5EF4-FFF2-40B4-BE49-F238E27FC236}">
                  <a16:creationId xmlns:a16="http://schemas.microsoft.com/office/drawing/2014/main" id="{A8AAE27C-6F91-8745-B8A0-54C5B6F4E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500">
                  <a:latin typeface="+mn-lt"/>
                </a:rPr>
                <a:t>wired Ethernet (1 Gbps)</a:t>
              </a:r>
            </a:p>
          </p:txBody>
        </p:sp>
      </p:grpSp>
      <p:grpSp>
        <p:nvGrpSpPr>
          <p:cNvPr id="224" name="Group 140">
            <a:extLst>
              <a:ext uri="{FF2B5EF4-FFF2-40B4-BE49-F238E27FC236}">
                <a16:creationId xmlns:a16="http://schemas.microsoft.com/office/drawing/2014/main" id="{712546AE-4EB8-8246-8F62-5C8ACD7A1157}"/>
              </a:ext>
            </a:extLst>
          </p:cNvPr>
          <p:cNvGrpSpPr>
            <a:grpSpLocks/>
          </p:cNvGrpSpPr>
          <p:nvPr/>
        </p:nvGrpSpPr>
        <p:grpSpPr bwMode="auto">
          <a:xfrm>
            <a:off x="1430516" y="3937539"/>
            <a:ext cx="1765697" cy="1785936"/>
            <a:chOff x="23" y="2347"/>
            <a:chExt cx="1483" cy="1500"/>
          </a:xfrm>
        </p:grpSpPr>
        <p:sp>
          <p:nvSpPr>
            <p:cNvPr id="225" name="Line 136">
              <a:extLst>
                <a:ext uri="{FF2B5EF4-FFF2-40B4-BE49-F238E27FC236}">
                  <a16:creationId xmlns:a16="http://schemas.microsoft.com/office/drawing/2014/main" id="{826E64FA-8748-A443-9DDC-23B3930BB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226" name="Text Box 39">
              <a:extLst>
                <a:ext uri="{FF2B5EF4-FFF2-40B4-BE49-F238E27FC236}">
                  <a16:creationId xmlns:a16="http://schemas.microsoft.com/office/drawing/2014/main" id="{27BB7BBE-95DA-E14B-98DC-638CE33FC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3300"/>
              <a:ext cx="1483" cy="5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ct val="80000"/>
                </a:lnSpc>
              </a:pPr>
              <a:r>
                <a:rPr lang="en-US" altLang="en-US" sz="1500" dirty="0" err="1">
                  <a:latin typeface="+mn-lt"/>
                </a:rPr>
                <a:t>WiFi</a:t>
              </a:r>
              <a:r>
                <a:rPr lang="en-US" altLang="en-US" sz="1500" dirty="0">
                  <a:latin typeface="+mn-lt"/>
                </a:rPr>
                <a:t> wireless access </a:t>
              </a:r>
            </a:p>
            <a:p>
              <a:pPr algn="r">
                <a:lnSpc>
                  <a:spcPct val="80000"/>
                </a:lnSpc>
              </a:pPr>
              <a:r>
                <a:rPr lang="en-US" altLang="en-US" sz="1500" dirty="0">
                  <a:latin typeface="+mn-lt"/>
                </a:rPr>
                <a:t>point (54, 450 Mbps)</a:t>
              </a:r>
            </a:p>
          </p:txBody>
        </p:sp>
      </p:grpSp>
      <p:sp>
        <p:nvSpPr>
          <p:cNvPr id="227" name="Text Box 142">
            <a:extLst>
              <a:ext uri="{FF2B5EF4-FFF2-40B4-BE49-F238E27FC236}">
                <a16:creationId xmlns:a16="http://schemas.microsoft.com/office/drawing/2014/main" id="{E0D602B7-3D10-644F-A082-4AD00685B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13020" y="1999969"/>
            <a:ext cx="943079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90000"/>
              </a:lnSpc>
            </a:pPr>
            <a:r>
              <a:rPr lang="en-US" altLang="en-US" sz="1800" dirty="0">
                <a:latin typeface="+mn-lt"/>
              </a:rPr>
              <a:t>wireless</a:t>
            </a:r>
          </a:p>
          <a:p>
            <a:pPr algn="r">
              <a:lnSpc>
                <a:spcPct val="90000"/>
              </a:lnSpc>
            </a:pPr>
            <a:r>
              <a:rPr lang="en-US" altLang="en-US" sz="1800" dirty="0">
                <a:latin typeface="+mn-lt"/>
              </a:rPr>
              <a:t>devices</a:t>
            </a:r>
          </a:p>
        </p:txBody>
      </p:sp>
      <p:grpSp>
        <p:nvGrpSpPr>
          <p:cNvPr id="228" name="Group 143">
            <a:extLst>
              <a:ext uri="{FF2B5EF4-FFF2-40B4-BE49-F238E27FC236}">
                <a16:creationId xmlns:a16="http://schemas.microsoft.com/office/drawing/2014/main" id="{9AA4B710-3339-A346-9EC7-A09E554F6751}"/>
              </a:ext>
            </a:extLst>
          </p:cNvPr>
          <p:cNvGrpSpPr>
            <a:grpSpLocks/>
          </p:cNvGrpSpPr>
          <p:nvPr/>
        </p:nvGrpSpPr>
        <p:grpSpPr bwMode="auto">
          <a:xfrm>
            <a:off x="2441357" y="2608803"/>
            <a:ext cx="550069" cy="569119"/>
            <a:chOff x="2751" y="1851"/>
            <a:chExt cx="462" cy="478"/>
          </a:xfrm>
        </p:grpSpPr>
        <p:pic>
          <p:nvPicPr>
            <p:cNvPr id="229" name="Picture 144" descr="iphone_stylized_small">
              <a:extLst>
                <a:ext uri="{FF2B5EF4-FFF2-40B4-BE49-F238E27FC236}">
                  <a16:creationId xmlns:a16="http://schemas.microsoft.com/office/drawing/2014/main" id="{41513B1D-08CB-D742-8152-CA81640B60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145" descr="antenna_radiation_stylized">
              <a:extLst>
                <a:ext uri="{FF2B5EF4-FFF2-40B4-BE49-F238E27FC236}">
                  <a16:creationId xmlns:a16="http://schemas.microsoft.com/office/drawing/2014/main" id="{F159AFE2-B4D2-464C-84AA-CF64E1E833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1" name="Line 146">
            <a:extLst>
              <a:ext uri="{FF2B5EF4-FFF2-40B4-BE49-F238E27FC236}">
                <a16:creationId xmlns:a16="http://schemas.microsoft.com/office/drawing/2014/main" id="{6BA2DD01-EC8E-9945-A63F-E69A2B22C129}"/>
              </a:ext>
            </a:extLst>
          </p:cNvPr>
          <p:cNvSpPr>
            <a:spLocks noChangeShapeType="1"/>
          </p:cNvSpPr>
          <p:nvPr/>
        </p:nvSpPr>
        <p:spPr bwMode="auto">
          <a:xfrm>
            <a:off x="4224116" y="3897825"/>
            <a:ext cx="2" cy="16884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500"/>
          </a:p>
        </p:txBody>
      </p:sp>
      <p:sp>
        <p:nvSpPr>
          <p:cNvPr id="232" name="Oval 147">
            <a:extLst>
              <a:ext uri="{FF2B5EF4-FFF2-40B4-BE49-F238E27FC236}">
                <a16:creationId xmlns:a16="http://schemas.microsoft.com/office/drawing/2014/main" id="{F04BCE9C-46F3-6345-9348-15575C0EF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3966" y="3394210"/>
            <a:ext cx="3671888" cy="607628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100">
              <a:latin typeface="+mn-lt"/>
            </a:endParaRPr>
          </a:p>
        </p:txBody>
      </p:sp>
      <p:grpSp>
        <p:nvGrpSpPr>
          <p:cNvPr id="233" name="Group 150">
            <a:extLst>
              <a:ext uri="{FF2B5EF4-FFF2-40B4-BE49-F238E27FC236}">
                <a16:creationId xmlns:a16="http://schemas.microsoft.com/office/drawing/2014/main" id="{1BFB59FB-B949-4343-8746-FA556294EC0E}"/>
              </a:ext>
            </a:extLst>
          </p:cNvPr>
          <p:cNvGrpSpPr>
            <a:grpSpLocks/>
          </p:cNvGrpSpPr>
          <p:nvPr/>
        </p:nvGrpSpPr>
        <p:grpSpPr bwMode="auto">
          <a:xfrm>
            <a:off x="1386462" y="3792287"/>
            <a:ext cx="1341836" cy="604839"/>
            <a:chOff x="-14" y="2225"/>
            <a:chExt cx="1127" cy="508"/>
          </a:xfrm>
        </p:grpSpPr>
        <p:sp>
          <p:nvSpPr>
            <p:cNvPr id="234" name="Text Box 148">
              <a:extLst>
                <a:ext uri="{FF2B5EF4-FFF2-40B4-BE49-F238E27FC236}">
                  <a16:creationId xmlns:a16="http://schemas.microsoft.com/office/drawing/2014/main" id="{2847F148-6A2D-A24E-9C3A-CB4657150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4" y="2357"/>
              <a:ext cx="1127" cy="3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350" dirty="0">
                  <a:latin typeface="+mn-lt"/>
                </a:rPr>
                <a:t>often combined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350" dirty="0">
                  <a:latin typeface="+mn-lt"/>
                </a:rPr>
                <a:t>in single box</a:t>
              </a:r>
            </a:p>
          </p:txBody>
        </p:sp>
        <p:sp>
          <p:nvSpPr>
            <p:cNvPr id="235" name="Line 149">
              <a:extLst>
                <a:ext uri="{FF2B5EF4-FFF2-40B4-BE49-F238E27FC236}">
                  <a16:creationId xmlns:a16="http://schemas.microsoft.com/office/drawing/2014/main" id="{791A7321-82EF-304E-8F5B-C7B5BF553F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</p:grpSp>
      <p:grpSp>
        <p:nvGrpSpPr>
          <p:cNvPr id="236" name="Group 151">
            <a:extLst>
              <a:ext uri="{FF2B5EF4-FFF2-40B4-BE49-F238E27FC236}">
                <a16:creationId xmlns:a16="http://schemas.microsoft.com/office/drawing/2014/main" id="{CAC24AE8-8B01-2646-892D-B47CEA005DE7}"/>
              </a:ext>
            </a:extLst>
          </p:cNvPr>
          <p:cNvGrpSpPr>
            <a:grpSpLocks/>
          </p:cNvGrpSpPr>
          <p:nvPr/>
        </p:nvGrpSpPr>
        <p:grpSpPr bwMode="auto">
          <a:xfrm>
            <a:off x="3187879" y="2318290"/>
            <a:ext cx="715565" cy="770334"/>
            <a:chOff x="877" y="1008"/>
            <a:chExt cx="2747" cy="2591"/>
          </a:xfrm>
        </p:grpSpPr>
        <p:pic>
          <p:nvPicPr>
            <p:cNvPr id="237" name="Picture 152" descr="antenna_stylized">
              <a:extLst>
                <a:ext uri="{FF2B5EF4-FFF2-40B4-BE49-F238E27FC236}">
                  <a16:creationId xmlns:a16="http://schemas.microsoft.com/office/drawing/2014/main" id="{1BE3B9ED-47B2-614A-9C09-F039CFE3A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8" name="Picture 153" descr="laptop_keyboard">
              <a:extLst>
                <a:ext uri="{FF2B5EF4-FFF2-40B4-BE49-F238E27FC236}">
                  <a16:creationId xmlns:a16="http://schemas.microsoft.com/office/drawing/2014/main" id="{195E45EA-7733-D744-B06F-ACC6D6D56D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9" name="Freeform 154">
              <a:extLst>
                <a:ext uri="{FF2B5EF4-FFF2-40B4-BE49-F238E27FC236}">
                  <a16:creationId xmlns:a16="http://schemas.microsoft.com/office/drawing/2014/main" id="{F01194AD-C0B6-BD40-8B0C-95F73DDC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500"/>
            </a:p>
          </p:txBody>
        </p:sp>
        <p:pic>
          <p:nvPicPr>
            <p:cNvPr id="240" name="Picture 155" descr="screen">
              <a:extLst>
                <a:ext uri="{FF2B5EF4-FFF2-40B4-BE49-F238E27FC236}">
                  <a16:creationId xmlns:a16="http://schemas.microsoft.com/office/drawing/2014/main" id="{5AA702A9-39D0-0F44-9DAA-746AF6B659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1" name="Freeform 156">
              <a:extLst>
                <a:ext uri="{FF2B5EF4-FFF2-40B4-BE49-F238E27FC236}">
                  <a16:creationId xmlns:a16="http://schemas.microsoft.com/office/drawing/2014/main" id="{68A5CCA6-333E-7140-BA3D-1173FFD24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242" name="Freeform 157">
              <a:extLst>
                <a:ext uri="{FF2B5EF4-FFF2-40B4-BE49-F238E27FC236}">
                  <a16:creationId xmlns:a16="http://schemas.microsoft.com/office/drawing/2014/main" id="{C4A8539F-1084-394E-A596-C0B374A3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243" name="Freeform 158">
              <a:extLst>
                <a:ext uri="{FF2B5EF4-FFF2-40B4-BE49-F238E27FC236}">
                  <a16:creationId xmlns:a16="http://schemas.microsoft.com/office/drawing/2014/main" id="{C76F3FE2-141C-1D47-A04F-56C430C2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244" name="Freeform 159">
              <a:extLst>
                <a:ext uri="{FF2B5EF4-FFF2-40B4-BE49-F238E27FC236}">
                  <a16:creationId xmlns:a16="http://schemas.microsoft.com/office/drawing/2014/main" id="{7AC362EC-1B99-534E-95D8-5A24FAF2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245" name="Freeform 160">
              <a:extLst>
                <a:ext uri="{FF2B5EF4-FFF2-40B4-BE49-F238E27FC236}">
                  <a16:creationId xmlns:a16="http://schemas.microsoft.com/office/drawing/2014/main" id="{84D8536F-497F-2D44-8E01-C75CAE45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246" name="Freeform 161">
              <a:extLst>
                <a:ext uri="{FF2B5EF4-FFF2-40B4-BE49-F238E27FC236}">
                  <a16:creationId xmlns:a16="http://schemas.microsoft.com/office/drawing/2014/main" id="{01A5853F-2286-F74E-9472-2D882E49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500"/>
            </a:p>
          </p:txBody>
        </p:sp>
        <p:grpSp>
          <p:nvGrpSpPr>
            <p:cNvPr id="247" name="Group 162">
              <a:extLst>
                <a:ext uri="{FF2B5EF4-FFF2-40B4-BE49-F238E27FC236}">
                  <a16:creationId xmlns:a16="http://schemas.microsoft.com/office/drawing/2014/main" id="{FC372C7C-5EC9-9544-AA74-D69BBB0D1A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856C9B59-FB1D-C848-9140-35A178B50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500"/>
              </a:p>
            </p:txBody>
          </p:sp>
          <p:sp>
            <p:nvSpPr>
              <p:cNvPr id="255" name="Freeform 164">
                <a:extLst>
                  <a:ext uri="{FF2B5EF4-FFF2-40B4-BE49-F238E27FC236}">
                    <a16:creationId xmlns:a16="http://schemas.microsoft.com/office/drawing/2014/main" id="{7094626E-365E-9A43-BD33-797126F01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500"/>
              </a:p>
            </p:txBody>
          </p:sp>
          <p:sp>
            <p:nvSpPr>
              <p:cNvPr id="256" name="Freeform 165">
                <a:extLst>
                  <a:ext uri="{FF2B5EF4-FFF2-40B4-BE49-F238E27FC236}">
                    <a16:creationId xmlns:a16="http://schemas.microsoft.com/office/drawing/2014/main" id="{B40F99D7-58E8-E040-B1F5-A267B2B3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500"/>
              </a:p>
            </p:txBody>
          </p:sp>
          <p:sp>
            <p:nvSpPr>
              <p:cNvPr id="257" name="Freeform 166">
                <a:extLst>
                  <a:ext uri="{FF2B5EF4-FFF2-40B4-BE49-F238E27FC236}">
                    <a16:creationId xmlns:a16="http://schemas.microsoft.com/office/drawing/2014/main" id="{54B36EFA-A40E-3349-9364-BEF869A6C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500"/>
              </a:p>
            </p:txBody>
          </p:sp>
          <p:sp>
            <p:nvSpPr>
              <p:cNvPr id="258" name="Freeform 167">
                <a:extLst>
                  <a:ext uri="{FF2B5EF4-FFF2-40B4-BE49-F238E27FC236}">
                    <a16:creationId xmlns:a16="http://schemas.microsoft.com/office/drawing/2014/main" id="{72B5FEE0-627E-2A44-A802-F468CAA77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500"/>
              </a:p>
            </p:txBody>
          </p:sp>
          <p:sp>
            <p:nvSpPr>
              <p:cNvPr id="259" name="Freeform 168">
                <a:extLst>
                  <a:ext uri="{FF2B5EF4-FFF2-40B4-BE49-F238E27FC236}">
                    <a16:creationId xmlns:a16="http://schemas.microsoft.com/office/drawing/2014/main" id="{64E86AD2-B652-474E-8F8E-4BEE58055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500"/>
              </a:p>
            </p:txBody>
          </p:sp>
        </p:grpSp>
        <p:sp>
          <p:nvSpPr>
            <p:cNvPr id="248" name="Freeform 169">
              <a:extLst>
                <a:ext uri="{FF2B5EF4-FFF2-40B4-BE49-F238E27FC236}">
                  <a16:creationId xmlns:a16="http://schemas.microsoft.com/office/drawing/2014/main" id="{14152147-A3DF-4443-82CD-24E6A7B8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249" name="Freeform 170">
              <a:extLst>
                <a:ext uri="{FF2B5EF4-FFF2-40B4-BE49-F238E27FC236}">
                  <a16:creationId xmlns:a16="http://schemas.microsoft.com/office/drawing/2014/main" id="{77E7A1C9-A3D9-AA47-AF22-8859F248B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250" name="Freeform 171">
              <a:extLst>
                <a:ext uri="{FF2B5EF4-FFF2-40B4-BE49-F238E27FC236}">
                  <a16:creationId xmlns:a16="http://schemas.microsoft.com/office/drawing/2014/main" id="{9364745C-5427-5047-A89F-23E55840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251" name="Freeform 172">
              <a:extLst>
                <a:ext uri="{FF2B5EF4-FFF2-40B4-BE49-F238E27FC236}">
                  <a16:creationId xmlns:a16="http://schemas.microsoft.com/office/drawing/2014/main" id="{32386009-1275-DE49-9140-E7500A951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252" name="Freeform 173">
              <a:extLst>
                <a:ext uri="{FF2B5EF4-FFF2-40B4-BE49-F238E27FC236}">
                  <a16:creationId xmlns:a16="http://schemas.microsoft.com/office/drawing/2014/main" id="{87F49C34-B4C6-FA43-AA66-542D1E995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253" name="Freeform 174">
              <a:extLst>
                <a:ext uri="{FF2B5EF4-FFF2-40B4-BE49-F238E27FC236}">
                  <a16:creationId xmlns:a16="http://schemas.microsoft.com/office/drawing/2014/main" id="{FEA4386D-E8CF-1A45-8AFD-BA52E4034AE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500"/>
            </a:p>
          </p:txBody>
        </p:sp>
      </p:grpSp>
      <p:grpSp>
        <p:nvGrpSpPr>
          <p:cNvPr id="260" name="Group 175">
            <a:extLst>
              <a:ext uri="{FF2B5EF4-FFF2-40B4-BE49-F238E27FC236}">
                <a16:creationId xmlns:a16="http://schemas.microsoft.com/office/drawing/2014/main" id="{B6936DC6-44F7-CB40-83FE-8A8E8F6B6953}"/>
              </a:ext>
            </a:extLst>
          </p:cNvPr>
          <p:cNvGrpSpPr>
            <a:grpSpLocks/>
          </p:cNvGrpSpPr>
          <p:nvPr/>
        </p:nvGrpSpPr>
        <p:grpSpPr bwMode="auto">
          <a:xfrm>
            <a:off x="3765331" y="2667143"/>
            <a:ext cx="842963" cy="646510"/>
            <a:chOff x="-44" y="1473"/>
            <a:chExt cx="981" cy="1105"/>
          </a:xfrm>
        </p:grpSpPr>
        <p:pic>
          <p:nvPicPr>
            <p:cNvPr id="261" name="Picture 176" descr="desktop_computer_stylized_medium">
              <a:extLst>
                <a:ext uri="{FF2B5EF4-FFF2-40B4-BE49-F238E27FC236}">
                  <a16:creationId xmlns:a16="http://schemas.microsoft.com/office/drawing/2014/main" id="{DD8A088B-92B7-C94B-A78B-C7EEF5CC9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2" name="Freeform 177">
              <a:extLst>
                <a:ext uri="{FF2B5EF4-FFF2-40B4-BE49-F238E27FC236}">
                  <a16:creationId xmlns:a16="http://schemas.microsoft.com/office/drawing/2014/main" id="{6BA9B84C-C884-674B-BC10-7591CA428A4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500"/>
            </a:p>
          </p:txBody>
        </p:sp>
      </p:grpSp>
      <p:grpSp>
        <p:nvGrpSpPr>
          <p:cNvPr id="263" name="Group 178">
            <a:extLst>
              <a:ext uri="{FF2B5EF4-FFF2-40B4-BE49-F238E27FC236}">
                <a16:creationId xmlns:a16="http://schemas.microsoft.com/office/drawing/2014/main" id="{CA75072E-ACB4-2742-82C6-C3324A921E2D}"/>
              </a:ext>
            </a:extLst>
          </p:cNvPr>
          <p:cNvGrpSpPr>
            <a:grpSpLocks/>
          </p:cNvGrpSpPr>
          <p:nvPr/>
        </p:nvGrpSpPr>
        <p:grpSpPr bwMode="auto">
          <a:xfrm>
            <a:off x="3721279" y="4022074"/>
            <a:ext cx="636984" cy="534591"/>
            <a:chOff x="-44" y="1473"/>
            <a:chExt cx="981" cy="1105"/>
          </a:xfrm>
        </p:grpSpPr>
        <p:pic>
          <p:nvPicPr>
            <p:cNvPr id="264" name="Picture 179" descr="desktop_computer_stylized_medium">
              <a:extLst>
                <a:ext uri="{FF2B5EF4-FFF2-40B4-BE49-F238E27FC236}">
                  <a16:creationId xmlns:a16="http://schemas.microsoft.com/office/drawing/2014/main" id="{00E678F0-099F-6844-9F36-4E5530807C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5" name="Freeform 180">
              <a:extLst>
                <a:ext uri="{FF2B5EF4-FFF2-40B4-BE49-F238E27FC236}">
                  <a16:creationId xmlns:a16="http://schemas.microsoft.com/office/drawing/2014/main" id="{3F89BBB2-AF47-CE4F-8BCA-113B5761032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500"/>
            </a:p>
          </p:txBody>
        </p:sp>
      </p:grpSp>
      <p:grpSp>
        <p:nvGrpSpPr>
          <p:cNvPr id="266" name="Group 98">
            <a:extLst>
              <a:ext uri="{FF2B5EF4-FFF2-40B4-BE49-F238E27FC236}">
                <a16:creationId xmlns:a16="http://schemas.microsoft.com/office/drawing/2014/main" id="{A3DA2B28-D9C2-BC43-A42F-30A066AEF6C2}"/>
              </a:ext>
            </a:extLst>
          </p:cNvPr>
          <p:cNvGrpSpPr>
            <a:grpSpLocks/>
          </p:cNvGrpSpPr>
          <p:nvPr/>
        </p:nvGrpSpPr>
        <p:grpSpPr bwMode="auto">
          <a:xfrm>
            <a:off x="4767838" y="2424255"/>
            <a:ext cx="719138" cy="957263"/>
            <a:chOff x="5806938" y="3011924"/>
            <a:chExt cx="347997" cy="396620"/>
          </a:xfrm>
        </p:grpSpPr>
        <p:pic>
          <p:nvPicPr>
            <p:cNvPr id="267" name="Picture 101" descr="fridge2.png">
              <a:extLst>
                <a:ext uri="{FF2B5EF4-FFF2-40B4-BE49-F238E27FC236}">
                  <a16:creationId xmlns:a16="http://schemas.microsoft.com/office/drawing/2014/main" id="{59D46EB5-E84A-B84C-A47E-A7F91543AE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8" name="Picture 1115" descr="antenna_stylized">
              <a:extLst>
                <a:ext uri="{FF2B5EF4-FFF2-40B4-BE49-F238E27FC236}">
                  <a16:creationId xmlns:a16="http://schemas.microsoft.com/office/drawing/2014/main" id="{8EEB311B-0E27-4240-8EBE-6A91CB84D8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37A8C1F2-8D7B-3045-B15A-5DB56AB82DFE}"/>
              </a:ext>
            </a:extLst>
          </p:cNvPr>
          <p:cNvGrpSpPr/>
          <p:nvPr/>
        </p:nvGrpSpPr>
        <p:grpSpPr>
          <a:xfrm>
            <a:off x="3794433" y="3504281"/>
            <a:ext cx="894152" cy="437893"/>
            <a:chOff x="7493876" y="2774731"/>
            <a:chExt cx="1481958" cy="894622"/>
          </a:xfrm>
        </p:grpSpPr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B49BEC54-DEA5-CA4E-B957-C65E2CEC65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0B80E2CA-F9B2-6349-BC4E-75B4DCD9E3A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C588090F-19FF-6E4C-84BC-12D7596DA01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BABB54BB-EBB6-9142-9753-E527BC1E910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3E0E4E3B-AF65-094E-8217-883961A8DB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9546C5AA-74FA-3A42-86B2-47124A8C6E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AF09D7B5-E321-AD40-818B-AD357E78BC2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sp>
        <p:nvSpPr>
          <p:cNvPr id="84" name="Title 1">
            <a:extLst>
              <a:ext uri="{FF2B5EF4-FFF2-40B4-BE49-F238E27FC236}">
                <a16:creationId xmlns:a16="http://schemas.microsoft.com/office/drawing/2014/main" id="{27A7B5D5-66D5-4449-86BE-74101D6C31CE}"/>
              </a:ext>
            </a:extLst>
          </p:cNvPr>
          <p:cNvSpPr txBox="1">
            <a:spLocks/>
          </p:cNvSpPr>
          <p:nvPr/>
        </p:nvSpPr>
        <p:spPr>
          <a:xfrm>
            <a:off x="225054" y="248236"/>
            <a:ext cx="7886700" cy="67096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>
                <a:solidFill>
                  <a:schemeClr val="bg1"/>
                </a:solidFill>
              </a:rPr>
              <a:t>1.2.</a:t>
            </a:r>
            <a:r>
              <a:rPr lang="tr-TR" b="1">
                <a:solidFill>
                  <a:schemeClr val="bg1"/>
                </a:solidFill>
              </a:rPr>
              <a:t>1-</a:t>
            </a:r>
            <a:r>
              <a:rPr lang="en-US" b="1">
                <a:solidFill>
                  <a:schemeClr val="bg1"/>
                </a:solidFill>
              </a:rPr>
              <a:t>2 </a:t>
            </a:r>
            <a:r>
              <a:rPr lang="en-US" altLang="en-US" b="1">
                <a:solidFill>
                  <a:schemeClr val="bg1"/>
                </a:solidFill>
                <a:ea typeface="ＭＳ Ｐゴシック" panose="020B0600070205080204" pitchFamily="34" charset="-128"/>
              </a:rPr>
              <a:t>Access networks and physical media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9753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" grpId="0"/>
      <p:bldP spid="227" grpId="0"/>
      <p:bldP spid="23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İçerik Yer Tutucusu 3">
            <a:extLst>
              <a:ext uri="{FF2B5EF4-FFF2-40B4-BE49-F238E27FC236}">
                <a16:creationId xmlns:a16="http://schemas.microsoft.com/office/drawing/2014/main" id="{18F2DFAA-3FF2-4DB3-9EAC-5EA7D64EC0ED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2570182"/>
            <a:ext cx="7620000" cy="2306617"/>
          </a:xfrm>
        </p:spPr>
        <p:txBody>
          <a:bodyPr>
            <a:noAutofit/>
          </a:bodyPr>
          <a:lstStyle/>
          <a:p>
            <a:pPr indent="0" algn="ctr">
              <a:buNone/>
            </a:pPr>
            <a:r>
              <a:rPr lang="en-US" sz="5400" b="1" dirty="0">
                <a:latin typeface="Dubai" panose="020B0503030403030204" pitchFamily="34" charset="-78"/>
                <a:cs typeface="Dubai" panose="020B0503030403030204" pitchFamily="34" charset="-78"/>
              </a:rPr>
              <a:t>Computer Networks and </a:t>
            </a:r>
          </a:p>
          <a:p>
            <a:pPr indent="0" algn="ctr">
              <a:buNone/>
            </a:pPr>
            <a:r>
              <a:rPr lang="en-US" sz="5400" b="1" dirty="0">
                <a:latin typeface="Dubai" panose="020B0503030403030204" pitchFamily="34" charset="-78"/>
                <a:cs typeface="Dubai" panose="020B0503030403030204" pitchFamily="34" charset="-78"/>
              </a:rPr>
              <a:t>the Internet</a:t>
            </a:r>
            <a:endParaRPr lang="tr-TR" sz="5400" b="1" dirty="0">
              <a:latin typeface="Dubai" panose="020B0503030403030204" pitchFamily="34" charset="-78"/>
              <a:cs typeface="Dubai" panose="020B0503030403030204" pitchFamily="34" charset="-78"/>
            </a:endParaRPr>
          </a:p>
        </p:txBody>
      </p:sp>
      <p:sp>
        <p:nvSpPr>
          <p:cNvPr id="5" name="Başlık 4">
            <a:extLst>
              <a:ext uri="{FF2B5EF4-FFF2-40B4-BE49-F238E27FC236}">
                <a16:creationId xmlns:a16="http://schemas.microsoft.com/office/drawing/2014/main" id="{F9A20A44-5D0C-4BD8-A2DA-A3BF52CCD6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dirty="0" err="1"/>
              <a:t>Chapter</a:t>
            </a:r>
            <a:r>
              <a:rPr lang="tr-TR" dirty="0"/>
              <a:t> 1</a:t>
            </a:r>
          </a:p>
        </p:txBody>
      </p:sp>
      <p:sp>
        <p:nvSpPr>
          <p:cNvPr id="6" name="Veri Yer Tutucusu 5">
            <a:extLst>
              <a:ext uri="{FF2B5EF4-FFF2-40B4-BE49-F238E27FC236}">
                <a16:creationId xmlns:a16="http://schemas.microsoft.com/office/drawing/2014/main" id="{CA1894E2-E194-4D79-A795-745BDE7265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89E0C013-CA97-4A81-B537-11DF444445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l">
              <a:defRPr/>
            </a:pPr>
            <a:endParaRPr lang="en-US" sz="1400">
              <a:latin typeface="Times New Roman"/>
            </a:endParaRPr>
          </a:p>
          <a:p>
            <a:pPr>
              <a:defRPr/>
            </a:pPr>
            <a:r>
              <a:rPr lang="en-US"/>
              <a:t>Slide </a:t>
            </a:r>
            <a:fld id="{BF5C1183-B085-4070-A402-C03A3F977D3D}" type="slidenum">
              <a:rPr lang="en-US" smtClean="0"/>
              <a:pPr>
                <a:defRPr/>
              </a:pPr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612686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685800">
              <a:defRPr/>
            </a:pPr>
            <a:r>
              <a:rPr lang="en-US"/>
              <a:t>Introduction: 1-</a:t>
            </a:r>
            <a:fld id="{C4204591-24BD-A542-B9D5-F8D8A88D2FEE}" type="slidenum">
              <a:rPr lang="en-US" smtClean="0"/>
              <a:pPr algn="r" defTabSz="685800">
                <a:defRPr/>
              </a:pPr>
              <a:t>20</a:t>
            </a:fld>
            <a:endParaRPr lang="en-US" sz="825" dirty="0">
              <a:solidFill>
                <a:prstClr val="white">
                  <a:lumMod val="50000"/>
                </a:prstClr>
              </a:solidFill>
              <a:latin typeface="Calibri" panose="020F0502020204030204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6533" y="1062109"/>
            <a:ext cx="7886700" cy="670967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Wireless access networks</a:t>
            </a:r>
            <a:endParaRPr lang="en-US" dirty="0"/>
          </a:p>
        </p:txBody>
      </p:sp>
      <p:sp>
        <p:nvSpPr>
          <p:cNvPr id="274" name="Rectangle 3">
            <a:extLst>
              <a:ext uri="{FF2B5EF4-FFF2-40B4-BE49-F238E27FC236}">
                <a16:creationId xmlns:a16="http://schemas.microsoft.com/office/drawing/2014/main" id="{C852E311-2B98-3D4D-B5CD-7B58FBE2D507}"/>
              </a:ext>
            </a:extLst>
          </p:cNvPr>
          <p:cNvSpPr txBox="1">
            <a:spLocks noChangeArrowheads="1"/>
          </p:cNvSpPr>
          <p:nvPr/>
        </p:nvSpPr>
        <p:spPr>
          <a:xfrm>
            <a:off x="666751" y="1738049"/>
            <a:ext cx="7034705" cy="839002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sz="2100" dirty="0">
                <a:ea typeface="ＭＳ Ｐゴシック" panose="020B0600070205080204" pitchFamily="34" charset="-128"/>
              </a:rPr>
              <a:t>Shared </a:t>
            </a:r>
            <a:r>
              <a:rPr lang="en-US" altLang="en-US" sz="2100" i="1" dirty="0">
                <a:ea typeface="ＭＳ Ｐゴシック" panose="020B0600070205080204" pitchFamily="34" charset="-128"/>
              </a:rPr>
              <a:t>wireless</a:t>
            </a:r>
            <a:r>
              <a:rPr lang="en-US" altLang="en-US" sz="2100" dirty="0">
                <a:ea typeface="ＭＳ Ｐゴシック" panose="020B0600070205080204" pitchFamily="34" charset="-128"/>
              </a:rPr>
              <a:t> access network connects end system to router</a:t>
            </a:r>
          </a:p>
          <a:p>
            <a:pPr marL="254794" indent="-169069"/>
            <a:r>
              <a:rPr lang="en-US" altLang="en-US" sz="1800" dirty="0">
                <a:ea typeface="Arial" panose="020B0604020202020204" pitchFamily="34" charset="0"/>
              </a:rPr>
              <a:t>via base station aka </a:t>
            </a:r>
            <a:r>
              <a:rPr lang="en-US" altLang="en-US" sz="1800" dirty="0">
                <a:ea typeface="ＭＳ Ｐゴシック" panose="020B0600070205080204" pitchFamily="34" charset="-128"/>
              </a:rPr>
              <a:t>“</a:t>
            </a:r>
            <a:r>
              <a:rPr lang="en-US" altLang="ja-JP" sz="1800" dirty="0">
                <a:ea typeface="ＭＳ Ｐゴシック" panose="020B0600070205080204" pitchFamily="34" charset="-128"/>
              </a:rPr>
              <a:t>access point”</a:t>
            </a:r>
            <a:endParaRPr lang="en-US" altLang="en-US" sz="1800" dirty="0">
              <a:ea typeface="Arial" panose="020B0604020202020204" pitchFamily="34" charset="0"/>
            </a:endParaRPr>
          </a:p>
        </p:txBody>
      </p:sp>
      <p:sp>
        <p:nvSpPr>
          <p:cNvPr id="275" name="Rectangle 3">
            <a:extLst>
              <a:ext uri="{FF2B5EF4-FFF2-40B4-BE49-F238E27FC236}">
                <a16:creationId xmlns:a16="http://schemas.microsoft.com/office/drawing/2014/main" id="{507B7289-7AEE-9442-86FC-7846C9A20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533" y="2644616"/>
            <a:ext cx="3540723" cy="2338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2100" dirty="0">
                <a:solidFill>
                  <a:srgbClr val="CC0000"/>
                </a:solidFill>
                <a:latin typeface="+mn-lt"/>
              </a:rPr>
              <a:t>Wireless local area networks </a:t>
            </a:r>
            <a:r>
              <a:rPr lang="en-US" altLang="en-US" sz="1500" dirty="0">
                <a:solidFill>
                  <a:srgbClr val="CC0000"/>
                </a:solidFill>
                <a:latin typeface="+mn-lt"/>
              </a:rPr>
              <a:t>(WLANs)</a:t>
            </a:r>
          </a:p>
          <a:p>
            <a:pPr marL="257175" lvl="1" indent="-19526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1800" dirty="0">
                <a:latin typeface="+mn-lt"/>
              </a:rPr>
              <a:t>typically within or around building (~100 ft)</a:t>
            </a:r>
          </a:p>
          <a:p>
            <a:pPr marL="257175" lvl="1" indent="-19526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1800" dirty="0">
                <a:latin typeface="+mn-lt"/>
              </a:rPr>
              <a:t>802.11b/g/n (</a:t>
            </a:r>
            <a:r>
              <a:rPr lang="en-US" altLang="en-US" sz="1800" dirty="0" err="1">
                <a:latin typeface="+mn-lt"/>
              </a:rPr>
              <a:t>WiFi</a:t>
            </a:r>
            <a:r>
              <a:rPr lang="en-US" altLang="en-US" sz="1800" dirty="0">
                <a:latin typeface="+mn-lt"/>
              </a:rPr>
              <a:t>): 11, 54, 450 Mbps transmission rate</a:t>
            </a:r>
          </a:p>
        </p:txBody>
      </p:sp>
      <p:grpSp>
        <p:nvGrpSpPr>
          <p:cNvPr id="276" name="Group 85">
            <a:extLst>
              <a:ext uri="{FF2B5EF4-FFF2-40B4-BE49-F238E27FC236}">
                <a16:creationId xmlns:a16="http://schemas.microsoft.com/office/drawing/2014/main" id="{1E5C1FB4-96B5-1549-9EA9-C4C877601D41}"/>
              </a:ext>
            </a:extLst>
          </p:cNvPr>
          <p:cNvGrpSpPr>
            <a:grpSpLocks/>
          </p:cNvGrpSpPr>
          <p:nvPr/>
        </p:nvGrpSpPr>
        <p:grpSpPr bwMode="auto">
          <a:xfrm>
            <a:off x="1092898" y="4412883"/>
            <a:ext cx="1865710" cy="1171575"/>
            <a:chOff x="2889" y="1631"/>
            <a:chExt cx="980" cy="743"/>
          </a:xfrm>
        </p:grpSpPr>
        <p:sp>
          <p:nvSpPr>
            <p:cNvPr id="277" name="Rectangle 86">
              <a:extLst>
                <a:ext uri="{FF2B5EF4-FFF2-40B4-BE49-F238E27FC236}">
                  <a16:creationId xmlns:a16="http://schemas.microsoft.com/office/drawing/2014/main" id="{0DEDFA50-4D81-5044-AECD-5FA9C8153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78" name="AutoShape 87">
              <a:extLst>
                <a:ext uri="{FF2B5EF4-FFF2-40B4-BE49-F238E27FC236}">
                  <a16:creationId xmlns:a16="http://schemas.microsoft.com/office/drawing/2014/main" id="{F3166EDD-1642-CE42-8A80-905D2B2FC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00CCFF"/>
                </a:solidFill>
              </a:endParaRPr>
            </a:p>
          </p:txBody>
        </p:sp>
      </p:grpSp>
      <p:sp>
        <p:nvSpPr>
          <p:cNvPr id="279" name="Line 110">
            <a:extLst>
              <a:ext uri="{FF2B5EF4-FFF2-40B4-BE49-F238E27FC236}">
                <a16:creationId xmlns:a16="http://schemas.microsoft.com/office/drawing/2014/main" id="{D363724C-D4D5-AE42-B0EB-49CDF8565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342746" y="5418814"/>
            <a:ext cx="700555" cy="297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280" name="Line 116">
            <a:extLst>
              <a:ext uri="{FF2B5EF4-FFF2-40B4-BE49-F238E27FC236}">
                <a16:creationId xmlns:a16="http://schemas.microsoft.com/office/drawing/2014/main" id="{C737A2C2-F349-534E-8E7F-DEE682F91C6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76329" y="5365383"/>
            <a:ext cx="215504" cy="357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383" name="Group 246">
            <a:extLst>
              <a:ext uri="{FF2B5EF4-FFF2-40B4-BE49-F238E27FC236}">
                <a16:creationId xmlns:a16="http://schemas.microsoft.com/office/drawing/2014/main" id="{30E16050-D356-0644-BE98-F9013447D0E9}"/>
              </a:ext>
            </a:extLst>
          </p:cNvPr>
          <p:cNvGrpSpPr>
            <a:grpSpLocks/>
          </p:cNvGrpSpPr>
          <p:nvPr/>
        </p:nvGrpSpPr>
        <p:grpSpPr bwMode="auto">
          <a:xfrm>
            <a:off x="1519142" y="5072489"/>
            <a:ext cx="647700" cy="441722"/>
            <a:chOff x="2967" y="478"/>
            <a:chExt cx="788" cy="625"/>
          </a:xfrm>
        </p:grpSpPr>
        <p:pic>
          <p:nvPicPr>
            <p:cNvPr id="384" name="Picture 247" descr="access_point_stylized_small">
              <a:extLst>
                <a:ext uri="{FF2B5EF4-FFF2-40B4-BE49-F238E27FC236}">
                  <a16:creationId xmlns:a16="http://schemas.microsoft.com/office/drawing/2014/main" id="{38317097-25CA-3444-BCBF-133874013A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5" name="Picture 248" descr="antenna_radiation_stylized">
              <a:extLst>
                <a:ext uri="{FF2B5EF4-FFF2-40B4-BE49-F238E27FC236}">
                  <a16:creationId xmlns:a16="http://schemas.microsoft.com/office/drawing/2014/main" id="{9B8610E4-100E-B349-B08F-C4E646F538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86" name="Group 390">
            <a:extLst>
              <a:ext uri="{FF2B5EF4-FFF2-40B4-BE49-F238E27FC236}">
                <a16:creationId xmlns:a16="http://schemas.microsoft.com/office/drawing/2014/main" id="{FAAA55DA-ADE3-E443-841D-CDBF9B4C27F7}"/>
              </a:ext>
            </a:extLst>
          </p:cNvPr>
          <p:cNvGrpSpPr>
            <a:grpSpLocks/>
          </p:cNvGrpSpPr>
          <p:nvPr/>
        </p:nvGrpSpPr>
        <p:grpSpPr bwMode="auto">
          <a:xfrm>
            <a:off x="1454848" y="4496227"/>
            <a:ext cx="567929" cy="511969"/>
            <a:chOff x="877" y="1008"/>
            <a:chExt cx="2747" cy="2591"/>
          </a:xfrm>
        </p:grpSpPr>
        <p:pic>
          <p:nvPicPr>
            <p:cNvPr id="387" name="Picture 391" descr="antenna_stylized">
              <a:extLst>
                <a:ext uri="{FF2B5EF4-FFF2-40B4-BE49-F238E27FC236}">
                  <a16:creationId xmlns:a16="http://schemas.microsoft.com/office/drawing/2014/main" id="{1DEF40AC-79A6-904A-A606-A1BAF512D0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8" name="Picture 392" descr="laptop_keyboard">
              <a:extLst>
                <a:ext uri="{FF2B5EF4-FFF2-40B4-BE49-F238E27FC236}">
                  <a16:creationId xmlns:a16="http://schemas.microsoft.com/office/drawing/2014/main" id="{54169649-35A6-144B-A18B-136B61B721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" name="Freeform 393">
              <a:extLst>
                <a:ext uri="{FF2B5EF4-FFF2-40B4-BE49-F238E27FC236}">
                  <a16:creationId xmlns:a16="http://schemas.microsoft.com/office/drawing/2014/main" id="{1334E773-93FF-1842-83E0-85D952851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350"/>
            </a:p>
          </p:txBody>
        </p:sp>
        <p:pic>
          <p:nvPicPr>
            <p:cNvPr id="390" name="Picture 394" descr="screen">
              <a:extLst>
                <a:ext uri="{FF2B5EF4-FFF2-40B4-BE49-F238E27FC236}">
                  <a16:creationId xmlns:a16="http://schemas.microsoft.com/office/drawing/2014/main" id="{2EE963A1-67D0-6C4D-B557-6D983D064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1" name="Freeform 395">
              <a:extLst>
                <a:ext uri="{FF2B5EF4-FFF2-40B4-BE49-F238E27FC236}">
                  <a16:creationId xmlns:a16="http://schemas.microsoft.com/office/drawing/2014/main" id="{4490769E-9EE9-744B-8B95-4D0EA5E2C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392" name="Freeform 396">
              <a:extLst>
                <a:ext uri="{FF2B5EF4-FFF2-40B4-BE49-F238E27FC236}">
                  <a16:creationId xmlns:a16="http://schemas.microsoft.com/office/drawing/2014/main" id="{86B549E5-F6AB-0243-8BA4-02E6A5C61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393" name="Freeform 397">
              <a:extLst>
                <a:ext uri="{FF2B5EF4-FFF2-40B4-BE49-F238E27FC236}">
                  <a16:creationId xmlns:a16="http://schemas.microsoft.com/office/drawing/2014/main" id="{2158DB92-5A91-F54B-89BD-22C15347A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394" name="Freeform 398">
              <a:extLst>
                <a:ext uri="{FF2B5EF4-FFF2-40B4-BE49-F238E27FC236}">
                  <a16:creationId xmlns:a16="http://schemas.microsoft.com/office/drawing/2014/main" id="{064AA7AE-552D-FC4B-AB18-43DD23E76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411" name="Freeform 399">
              <a:extLst>
                <a:ext uri="{FF2B5EF4-FFF2-40B4-BE49-F238E27FC236}">
                  <a16:creationId xmlns:a16="http://schemas.microsoft.com/office/drawing/2014/main" id="{B109158B-A820-0C43-A7F4-AD2D27EBF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412" name="Freeform 400">
              <a:extLst>
                <a:ext uri="{FF2B5EF4-FFF2-40B4-BE49-F238E27FC236}">
                  <a16:creationId xmlns:a16="http://schemas.microsoft.com/office/drawing/2014/main" id="{2B4B0633-4E89-864D-99B5-B369ABA21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grpSp>
          <p:nvGrpSpPr>
            <p:cNvPr id="413" name="Group 401">
              <a:extLst>
                <a:ext uri="{FF2B5EF4-FFF2-40B4-BE49-F238E27FC236}">
                  <a16:creationId xmlns:a16="http://schemas.microsoft.com/office/drawing/2014/main" id="{D30B7833-DC10-DB4C-891B-956E992BB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28" name="Freeform 402">
                <a:extLst>
                  <a:ext uri="{FF2B5EF4-FFF2-40B4-BE49-F238E27FC236}">
                    <a16:creationId xmlns:a16="http://schemas.microsoft.com/office/drawing/2014/main" id="{2A2DF47F-482A-4C4B-8F26-E682B9C84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429" name="Freeform 403">
                <a:extLst>
                  <a:ext uri="{FF2B5EF4-FFF2-40B4-BE49-F238E27FC236}">
                    <a16:creationId xmlns:a16="http://schemas.microsoft.com/office/drawing/2014/main" id="{D89B427F-55D6-7F48-A040-E93E34182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430" name="Freeform 404">
                <a:extLst>
                  <a:ext uri="{FF2B5EF4-FFF2-40B4-BE49-F238E27FC236}">
                    <a16:creationId xmlns:a16="http://schemas.microsoft.com/office/drawing/2014/main" id="{B8497482-C311-8A49-8EA0-97A9755C8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431" name="Freeform 405">
                <a:extLst>
                  <a:ext uri="{FF2B5EF4-FFF2-40B4-BE49-F238E27FC236}">
                    <a16:creationId xmlns:a16="http://schemas.microsoft.com/office/drawing/2014/main" id="{79ECED84-E4CB-694E-A50E-9D06939B3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432" name="Freeform 406">
                <a:extLst>
                  <a:ext uri="{FF2B5EF4-FFF2-40B4-BE49-F238E27FC236}">
                    <a16:creationId xmlns:a16="http://schemas.microsoft.com/office/drawing/2014/main" id="{80C19383-6CF7-544E-AD91-DC62824CF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433" name="Freeform 407">
                <a:extLst>
                  <a:ext uri="{FF2B5EF4-FFF2-40B4-BE49-F238E27FC236}">
                    <a16:creationId xmlns:a16="http://schemas.microsoft.com/office/drawing/2014/main" id="{694FEF7D-90AA-B64C-B271-895E860B0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</p:grpSp>
        <p:sp>
          <p:nvSpPr>
            <p:cNvPr id="414" name="Freeform 408">
              <a:extLst>
                <a:ext uri="{FF2B5EF4-FFF2-40B4-BE49-F238E27FC236}">
                  <a16:creationId xmlns:a16="http://schemas.microsoft.com/office/drawing/2014/main" id="{FCA32457-04CE-CC41-86F1-43D4958F9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415" name="Freeform 409">
              <a:extLst>
                <a:ext uri="{FF2B5EF4-FFF2-40B4-BE49-F238E27FC236}">
                  <a16:creationId xmlns:a16="http://schemas.microsoft.com/office/drawing/2014/main" id="{A9D5B70C-2017-CC4E-8B0F-6BF50D56D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416" name="Freeform 410">
              <a:extLst>
                <a:ext uri="{FF2B5EF4-FFF2-40B4-BE49-F238E27FC236}">
                  <a16:creationId xmlns:a16="http://schemas.microsoft.com/office/drawing/2014/main" id="{8E9EA5E7-2B72-5945-B81D-B56209A4B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417" name="Freeform 411">
              <a:extLst>
                <a:ext uri="{FF2B5EF4-FFF2-40B4-BE49-F238E27FC236}">
                  <a16:creationId xmlns:a16="http://schemas.microsoft.com/office/drawing/2014/main" id="{3086408F-FB97-0342-9DF4-2F6CEF480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418" name="Freeform 412">
              <a:extLst>
                <a:ext uri="{FF2B5EF4-FFF2-40B4-BE49-F238E27FC236}">
                  <a16:creationId xmlns:a16="http://schemas.microsoft.com/office/drawing/2014/main" id="{A65312A3-A823-6847-AFEB-6B5C6CF2D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427" name="Freeform 413">
              <a:extLst>
                <a:ext uri="{FF2B5EF4-FFF2-40B4-BE49-F238E27FC236}">
                  <a16:creationId xmlns:a16="http://schemas.microsoft.com/office/drawing/2014/main" id="{01CB1475-1200-8E4F-A96B-22BBF439F5B9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</p:grpSp>
      <p:sp>
        <p:nvSpPr>
          <p:cNvPr id="494" name="Text Box 446">
            <a:extLst>
              <a:ext uri="{FF2B5EF4-FFF2-40B4-BE49-F238E27FC236}">
                <a16:creationId xmlns:a16="http://schemas.microsoft.com/office/drawing/2014/main" id="{77B0C617-629A-E847-826F-89D4A80DBA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823" y="5385163"/>
            <a:ext cx="926664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350" i="1" dirty="0">
                <a:latin typeface="+mn-lt"/>
              </a:rPr>
              <a:t>to Internet</a:t>
            </a:r>
          </a:p>
        </p:txBody>
      </p:sp>
      <p:grpSp>
        <p:nvGrpSpPr>
          <p:cNvPr id="496" name="Group 114">
            <a:extLst>
              <a:ext uri="{FF2B5EF4-FFF2-40B4-BE49-F238E27FC236}">
                <a16:creationId xmlns:a16="http://schemas.microsoft.com/office/drawing/2014/main" id="{B6E0C4FE-F286-644F-BAC2-A1DC8618FFCA}"/>
              </a:ext>
            </a:extLst>
          </p:cNvPr>
          <p:cNvGrpSpPr>
            <a:grpSpLocks/>
          </p:cNvGrpSpPr>
          <p:nvPr/>
        </p:nvGrpSpPr>
        <p:grpSpPr bwMode="auto">
          <a:xfrm>
            <a:off x="2121598" y="4541471"/>
            <a:ext cx="477441" cy="659606"/>
            <a:chOff x="5806938" y="3011924"/>
            <a:chExt cx="347997" cy="396620"/>
          </a:xfrm>
        </p:grpSpPr>
        <p:pic>
          <p:nvPicPr>
            <p:cNvPr id="497" name="Picture 117" descr="fridge2.png">
              <a:extLst>
                <a:ext uri="{FF2B5EF4-FFF2-40B4-BE49-F238E27FC236}">
                  <a16:creationId xmlns:a16="http://schemas.microsoft.com/office/drawing/2014/main" id="{092DD1DD-274C-5543-92C3-6F5EA0CEC25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115" descr="antenna_stylized">
              <a:extLst>
                <a:ext uri="{FF2B5EF4-FFF2-40B4-BE49-F238E27FC236}">
                  <a16:creationId xmlns:a16="http://schemas.microsoft.com/office/drawing/2014/main" id="{77E3B796-99C6-C544-AF7A-E6CF22C59D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A8AFD06E-51F7-BC46-9B65-24254676E3FB}"/>
              </a:ext>
            </a:extLst>
          </p:cNvPr>
          <p:cNvGrpSpPr/>
          <p:nvPr/>
        </p:nvGrpSpPr>
        <p:grpSpPr>
          <a:xfrm>
            <a:off x="2092499" y="5269992"/>
            <a:ext cx="514551" cy="272062"/>
            <a:chOff x="7493876" y="2774731"/>
            <a:chExt cx="1481958" cy="894622"/>
          </a:xfrm>
        </p:grpSpPr>
        <p:sp>
          <p:nvSpPr>
            <p:cNvPr id="521" name="Freeform 520">
              <a:extLst>
                <a:ext uri="{FF2B5EF4-FFF2-40B4-BE49-F238E27FC236}">
                  <a16:creationId xmlns:a16="http://schemas.microsoft.com/office/drawing/2014/main" id="{9B3AF3CF-631D-C049-AEC8-6B1A6454821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22" name="Oval 521">
              <a:extLst>
                <a:ext uri="{FF2B5EF4-FFF2-40B4-BE49-F238E27FC236}">
                  <a16:creationId xmlns:a16="http://schemas.microsoft.com/office/drawing/2014/main" id="{52CF3104-11F0-AB47-A540-B9EEE075A8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D6B1DC5D-1FB3-ED43-B200-16DCD1485E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6E2041D5-1650-8247-B5F1-4231E7A552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6C9729AF-3D56-0B4F-99AF-A7E83686740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7958CA7E-67F5-574F-92F8-05C1E26C15B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6460EEC5-0ECA-EF4B-8CD6-D1A9A438051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A10AE25-0B57-C546-B85A-8CA4E50124F9}"/>
              </a:ext>
            </a:extLst>
          </p:cNvPr>
          <p:cNvGrpSpPr/>
          <p:nvPr/>
        </p:nvGrpSpPr>
        <p:grpSpPr>
          <a:xfrm>
            <a:off x="4966746" y="2340623"/>
            <a:ext cx="4082662" cy="3173648"/>
            <a:chOff x="6622327" y="1977830"/>
            <a:chExt cx="5443549" cy="4231530"/>
          </a:xfrm>
        </p:grpSpPr>
        <p:sp>
          <p:nvSpPr>
            <p:cNvPr id="435" name="Freeform 84">
              <a:extLst>
                <a:ext uri="{FF2B5EF4-FFF2-40B4-BE49-F238E27FC236}">
                  <a16:creationId xmlns:a16="http://schemas.microsoft.com/office/drawing/2014/main" id="{9CDCB2CD-4EE3-8A41-9279-3F5B5ED7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4928" y="4765952"/>
              <a:ext cx="2365994" cy="1410011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436" name="Line 93">
              <a:extLst>
                <a:ext uri="{FF2B5EF4-FFF2-40B4-BE49-F238E27FC236}">
                  <a16:creationId xmlns:a16="http://schemas.microsoft.com/office/drawing/2014/main" id="{6FDAE611-2E57-5A47-872E-E5E3B5F0E4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702" y="5771600"/>
              <a:ext cx="203294" cy="325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350"/>
            </a:p>
          </p:txBody>
        </p:sp>
        <p:pic>
          <p:nvPicPr>
            <p:cNvPr id="437" name="Picture 133" descr="car_icon_small">
              <a:extLst>
                <a:ext uri="{FF2B5EF4-FFF2-40B4-BE49-F238E27FC236}">
                  <a16:creationId xmlns:a16="http://schemas.microsoft.com/office/drawing/2014/main" id="{637721B2-956D-D641-840D-1562F36440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7747" y="4780575"/>
              <a:ext cx="1157044" cy="221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8" name="Group 134">
              <a:extLst>
                <a:ext uri="{FF2B5EF4-FFF2-40B4-BE49-F238E27FC236}">
                  <a16:creationId xmlns:a16="http://schemas.microsoft.com/office/drawing/2014/main" id="{0F7E2BCC-C8D7-BB4F-9192-511E99286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35067" y="4550795"/>
              <a:ext cx="566627" cy="507604"/>
              <a:chOff x="2751" y="1851"/>
              <a:chExt cx="462" cy="478"/>
            </a:xfrm>
          </p:grpSpPr>
          <p:pic>
            <p:nvPicPr>
              <p:cNvPr id="492" name="Picture 135" descr="iphone_stylized_small">
                <a:extLst>
                  <a:ext uri="{FF2B5EF4-FFF2-40B4-BE49-F238E27FC236}">
                    <a16:creationId xmlns:a16="http://schemas.microsoft.com/office/drawing/2014/main" id="{D235C6D0-2907-324E-B167-1D284A7162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3" name="Picture 136" descr="antenna_radiation_stylized">
                <a:extLst>
                  <a:ext uri="{FF2B5EF4-FFF2-40B4-BE49-F238E27FC236}">
                    <a16:creationId xmlns:a16="http://schemas.microsoft.com/office/drawing/2014/main" id="{28B99AF5-1D2E-3E41-B4BF-B68E85E0F0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39" name="Group 252">
              <a:extLst>
                <a:ext uri="{FF2B5EF4-FFF2-40B4-BE49-F238E27FC236}">
                  <a16:creationId xmlns:a16="http://schemas.microsoft.com/office/drawing/2014/main" id="{50E2A8EC-FB31-5641-8D7F-E159AC664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44949" y="4943509"/>
              <a:ext cx="622858" cy="831384"/>
              <a:chOff x="742" y="2409"/>
              <a:chExt cx="576" cy="881"/>
            </a:xfrm>
          </p:grpSpPr>
          <p:grpSp>
            <p:nvGrpSpPr>
              <p:cNvPr id="474" name="Group 253">
                <a:extLst>
                  <a:ext uri="{FF2B5EF4-FFF2-40B4-BE49-F238E27FC236}">
                    <a16:creationId xmlns:a16="http://schemas.microsoft.com/office/drawing/2014/main" id="{C32350E9-2A70-3C4B-AF84-F993852C3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77" name="Line 270">
                  <a:extLst>
                    <a:ext uri="{FF2B5EF4-FFF2-40B4-BE49-F238E27FC236}">
                      <a16:creationId xmlns:a16="http://schemas.microsoft.com/office/drawing/2014/main" id="{8583BEF8-BEDA-F244-88A4-7F9104FF63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478" name="Line 271">
                  <a:extLst>
                    <a:ext uri="{FF2B5EF4-FFF2-40B4-BE49-F238E27FC236}">
                      <a16:creationId xmlns:a16="http://schemas.microsoft.com/office/drawing/2014/main" id="{851DA692-9982-CD45-B908-27C6FE3171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479" name="Line 272">
                  <a:extLst>
                    <a:ext uri="{FF2B5EF4-FFF2-40B4-BE49-F238E27FC236}">
                      <a16:creationId xmlns:a16="http://schemas.microsoft.com/office/drawing/2014/main" id="{0EDF8D44-8A7A-9A44-890A-50EFE9EAB9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480" name="Line 273">
                  <a:extLst>
                    <a:ext uri="{FF2B5EF4-FFF2-40B4-BE49-F238E27FC236}">
                      <a16:creationId xmlns:a16="http://schemas.microsoft.com/office/drawing/2014/main" id="{7DA30A0E-02A3-004E-95E6-34261D127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481" name="Line 274">
                  <a:extLst>
                    <a:ext uri="{FF2B5EF4-FFF2-40B4-BE49-F238E27FC236}">
                      <a16:creationId xmlns:a16="http://schemas.microsoft.com/office/drawing/2014/main" id="{F656242D-4E39-AF46-854A-36BE29E104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482" name="Line 275">
                  <a:extLst>
                    <a:ext uri="{FF2B5EF4-FFF2-40B4-BE49-F238E27FC236}">
                      <a16:creationId xmlns:a16="http://schemas.microsoft.com/office/drawing/2014/main" id="{10AB3D00-F920-FF4C-8064-0CC634E57B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483" name="Line 276">
                  <a:extLst>
                    <a:ext uri="{FF2B5EF4-FFF2-40B4-BE49-F238E27FC236}">
                      <a16:creationId xmlns:a16="http://schemas.microsoft.com/office/drawing/2014/main" id="{183C87D5-A0A3-D349-9E9E-90CFF4AA1E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484" name="Line 277">
                  <a:extLst>
                    <a:ext uri="{FF2B5EF4-FFF2-40B4-BE49-F238E27FC236}">
                      <a16:creationId xmlns:a16="http://schemas.microsoft.com/office/drawing/2014/main" id="{DE4F5680-31BA-7D4A-9D85-201D7A179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485" name="Line 278">
                  <a:extLst>
                    <a:ext uri="{FF2B5EF4-FFF2-40B4-BE49-F238E27FC236}">
                      <a16:creationId xmlns:a16="http://schemas.microsoft.com/office/drawing/2014/main" id="{CA71A0A2-238B-6D4B-AC81-BCE2F78CD6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486" name="Line 279">
                  <a:extLst>
                    <a:ext uri="{FF2B5EF4-FFF2-40B4-BE49-F238E27FC236}">
                      <a16:creationId xmlns:a16="http://schemas.microsoft.com/office/drawing/2014/main" id="{6FCF58F0-3A90-0543-85ED-923CE620E0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487" name="Line 280">
                  <a:extLst>
                    <a:ext uri="{FF2B5EF4-FFF2-40B4-BE49-F238E27FC236}">
                      <a16:creationId xmlns:a16="http://schemas.microsoft.com/office/drawing/2014/main" id="{FB6B6298-E1B6-CD4D-909E-E331723D8B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488" name="Line 281">
                  <a:extLst>
                    <a:ext uri="{FF2B5EF4-FFF2-40B4-BE49-F238E27FC236}">
                      <a16:creationId xmlns:a16="http://schemas.microsoft.com/office/drawing/2014/main" id="{67EB7EA1-CA9C-3F43-BF34-9263C9C642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489" name="Line 282">
                  <a:extLst>
                    <a:ext uri="{FF2B5EF4-FFF2-40B4-BE49-F238E27FC236}">
                      <a16:creationId xmlns:a16="http://schemas.microsoft.com/office/drawing/2014/main" id="{EDF8C0D4-1D23-FC49-888E-6E37A4640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490" name="Line 283">
                  <a:extLst>
                    <a:ext uri="{FF2B5EF4-FFF2-40B4-BE49-F238E27FC236}">
                      <a16:creationId xmlns:a16="http://schemas.microsoft.com/office/drawing/2014/main" id="{67F7C046-7A3F-F342-BB54-DCA37FD3E8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491" name="Line 284">
                  <a:extLst>
                    <a:ext uri="{FF2B5EF4-FFF2-40B4-BE49-F238E27FC236}">
                      <a16:creationId xmlns:a16="http://schemas.microsoft.com/office/drawing/2014/main" id="{B5CE6A48-9C71-BA49-B354-FB1B882DA4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</p:grpSp>
          <p:pic>
            <p:nvPicPr>
              <p:cNvPr id="475" name="Picture 269" descr="cell_tower_radiation copy">
                <a:extLst>
                  <a:ext uri="{FF2B5EF4-FFF2-40B4-BE49-F238E27FC236}">
                    <a16:creationId xmlns:a16="http://schemas.microsoft.com/office/drawing/2014/main" id="{07541E4F-69A0-9B40-B347-340BAEF770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6" name="Oval 270">
                <a:extLst>
                  <a:ext uri="{FF2B5EF4-FFF2-40B4-BE49-F238E27FC236}">
                    <a16:creationId xmlns:a16="http://schemas.microsoft.com/office/drawing/2014/main" id="{E70C0C6B-13F2-DD4E-A1F5-A46EEABDE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grpSp>
          <p:nvGrpSpPr>
            <p:cNvPr id="440" name="Group 342">
              <a:extLst>
                <a:ext uri="{FF2B5EF4-FFF2-40B4-BE49-F238E27FC236}">
                  <a16:creationId xmlns:a16="http://schemas.microsoft.com/office/drawing/2014/main" id="{E3D3FCB3-71E6-DE44-8A87-D991FFC36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1178" y="5204622"/>
              <a:ext cx="728830" cy="536849"/>
              <a:chOff x="877" y="1008"/>
              <a:chExt cx="2747" cy="2591"/>
            </a:xfrm>
          </p:grpSpPr>
          <p:pic>
            <p:nvPicPr>
              <p:cNvPr id="451" name="Picture 343" descr="antenna_stylized">
                <a:extLst>
                  <a:ext uri="{FF2B5EF4-FFF2-40B4-BE49-F238E27FC236}">
                    <a16:creationId xmlns:a16="http://schemas.microsoft.com/office/drawing/2014/main" id="{A6B9A133-8E91-AE41-9A82-C38BA1D1E0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2" name="Picture 344" descr="laptop_keyboard">
                <a:extLst>
                  <a:ext uri="{FF2B5EF4-FFF2-40B4-BE49-F238E27FC236}">
                    <a16:creationId xmlns:a16="http://schemas.microsoft.com/office/drawing/2014/main" id="{4935A9F8-287E-E64E-9A9A-DDFACF42A8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3" name="Freeform 345">
                <a:extLst>
                  <a:ext uri="{FF2B5EF4-FFF2-40B4-BE49-F238E27FC236}">
                    <a16:creationId xmlns:a16="http://schemas.microsoft.com/office/drawing/2014/main" id="{0F1D7158-01AF-CC4D-B0F9-AD2B12BE7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350"/>
              </a:p>
            </p:txBody>
          </p:sp>
          <p:pic>
            <p:nvPicPr>
              <p:cNvPr id="454" name="Picture 346" descr="screen">
                <a:extLst>
                  <a:ext uri="{FF2B5EF4-FFF2-40B4-BE49-F238E27FC236}">
                    <a16:creationId xmlns:a16="http://schemas.microsoft.com/office/drawing/2014/main" id="{4369ED44-99D4-8B4C-9091-3892F20AB4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5" name="Freeform 347">
                <a:extLst>
                  <a:ext uri="{FF2B5EF4-FFF2-40B4-BE49-F238E27FC236}">
                    <a16:creationId xmlns:a16="http://schemas.microsoft.com/office/drawing/2014/main" id="{67E4F183-1729-1D46-B293-5D7569535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456" name="Freeform 348">
                <a:extLst>
                  <a:ext uri="{FF2B5EF4-FFF2-40B4-BE49-F238E27FC236}">
                    <a16:creationId xmlns:a16="http://schemas.microsoft.com/office/drawing/2014/main" id="{DDF32966-5894-0D4B-9173-E3125F5B2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457" name="Freeform 349">
                <a:extLst>
                  <a:ext uri="{FF2B5EF4-FFF2-40B4-BE49-F238E27FC236}">
                    <a16:creationId xmlns:a16="http://schemas.microsoft.com/office/drawing/2014/main" id="{EDCA5A12-6CCA-B24C-8A6D-494F3C007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458" name="Freeform 350">
                <a:extLst>
                  <a:ext uri="{FF2B5EF4-FFF2-40B4-BE49-F238E27FC236}">
                    <a16:creationId xmlns:a16="http://schemas.microsoft.com/office/drawing/2014/main" id="{2FDB6017-5761-3845-880C-92229B5C0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459" name="Freeform 351">
                <a:extLst>
                  <a:ext uri="{FF2B5EF4-FFF2-40B4-BE49-F238E27FC236}">
                    <a16:creationId xmlns:a16="http://schemas.microsoft.com/office/drawing/2014/main" id="{D59CB996-4740-0C4D-A75E-DE4810638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460" name="Freeform 352">
                <a:extLst>
                  <a:ext uri="{FF2B5EF4-FFF2-40B4-BE49-F238E27FC236}">
                    <a16:creationId xmlns:a16="http://schemas.microsoft.com/office/drawing/2014/main" id="{5312999F-D54F-1A4D-9720-CF3196361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grpSp>
            <p:nvGrpSpPr>
              <p:cNvPr id="461" name="Group 353">
                <a:extLst>
                  <a:ext uri="{FF2B5EF4-FFF2-40B4-BE49-F238E27FC236}">
                    <a16:creationId xmlns:a16="http://schemas.microsoft.com/office/drawing/2014/main" id="{3582A132-591C-CA4B-9465-7F64474005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8" name="Freeform 354">
                  <a:extLst>
                    <a:ext uri="{FF2B5EF4-FFF2-40B4-BE49-F238E27FC236}">
                      <a16:creationId xmlns:a16="http://schemas.microsoft.com/office/drawing/2014/main" id="{A7F9DE10-10D5-FF46-8F98-AFC1696E3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469" name="Freeform 355">
                  <a:extLst>
                    <a:ext uri="{FF2B5EF4-FFF2-40B4-BE49-F238E27FC236}">
                      <a16:creationId xmlns:a16="http://schemas.microsoft.com/office/drawing/2014/main" id="{61166FBA-E660-3D40-AC29-29461BA3F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470" name="Freeform 356">
                  <a:extLst>
                    <a:ext uri="{FF2B5EF4-FFF2-40B4-BE49-F238E27FC236}">
                      <a16:creationId xmlns:a16="http://schemas.microsoft.com/office/drawing/2014/main" id="{0301AC7E-4E70-6D44-8036-F42387066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471" name="Freeform 357">
                  <a:extLst>
                    <a:ext uri="{FF2B5EF4-FFF2-40B4-BE49-F238E27FC236}">
                      <a16:creationId xmlns:a16="http://schemas.microsoft.com/office/drawing/2014/main" id="{4EDBF937-AECE-F044-BBD1-C494928413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472" name="Freeform 358">
                  <a:extLst>
                    <a:ext uri="{FF2B5EF4-FFF2-40B4-BE49-F238E27FC236}">
                      <a16:creationId xmlns:a16="http://schemas.microsoft.com/office/drawing/2014/main" id="{A336DEE2-1DAE-0D4B-B46D-00609E2C67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473" name="Freeform 359">
                  <a:extLst>
                    <a:ext uri="{FF2B5EF4-FFF2-40B4-BE49-F238E27FC236}">
                      <a16:creationId xmlns:a16="http://schemas.microsoft.com/office/drawing/2014/main" id="{02CB1998-32DE-7B48-9CBD-361C1D3A2E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</p:grpSp>
          <p:sp>
            <p:nvSpPr>
              <p:cNvPr id="462" name="Freeform 360">
                <a:extLst>
                  <a:ext uri="{FF2B5EF4-FFF2-40B4-BE49-F238E27FC236}">
                    <a16:creationId xmlns:a16="http://schemas.microsoft.com/office/drawing/2014/main" id="{26757C20-D719-6A4A-8984-52BB641C5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463" name="Freeform 361">
                <a:extLst>
                  <a:ext uri="{FF2B5EF4-FFF2-40B4-BE49-F238E27FC236}">
                    <a16:creationId xmlns:a16="http://schemas.microsoft.com/office/drawing/2014/main" id="{BD62CA5C-D26B-A846-B7B4-2307AEBE3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464" name="Freeform 362">
                <a:extLst>
                  <a:ext uri="{FF2B5EF4-FFF2-40B4-BE49-F238E27FC236}">
                    <a16:creationId xmlns:a16="http://schemas.microsoft.com/office/drawing/2014/main" id="{9126BD70-551D-4A4A-B361-FF7350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465" name="Freeform 363">
                <a:extLst>
                  <a:ext uri="{FF2B5EF4-FFF2-40B4-BE49-F238E27FC236}">
                    <a16:creationId xmlns:a16="http://schemas.microsoft.com/office/drawing/2014/main" id="{93E901F0-D4A8-514B-9F20-C9620A95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466" name="Freeform 364">
                <a:extLst>
                  <a:ext uri="{FF2B5EF4-FFF2-40B4-BE49-F238E27FC236}">
                    <a16:creationId xmlns:a16="http://schemas.microsoft.com/office/drawing/2014/main" id="{A9CEC9B5-2324-8B4E-BF53-89EA24EEE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467" name="Freeform 365">
                <a:extLst>
                  <a:ext uri="{FF2B5EF4-FFF2-40B4-BE49-F238E27FC236}">
                    <a16:creationId xmlns:a16="http://schemas.microsoft.com/office/drawing/2014/main" id="{272F2166-F980-0844-AB5C-698B428C521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</p:grpSp>
        <p:sp>
          <p:nvSpPr>
            <p:cNvPr id="442" name="Line 444">
              <a:extLst>
                <a:ext uri="{FF2B5EF4-FFF2-40B4-BE49-F238E27FC236}">
                  <a16:creationId xmlns:a16="http://schemas.microsoft.com/office/drawing/2014/main" id="{481CD60C-7E80-3046-BA38-7757FA0D7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33050" y="5885917"/>
              <a:ext cx="6293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495" name="Text Box 447">
              <a:extLst>
                <a:ext uri="{FF2B5EF4-FFF2-40B4-BE49-F238E27FC236}">
                  <a16:creationId xmlns:a16="http://schemas.microsoft.com/office/drawing/2014/main" id="{8B59250E-199D-2D4A-939F-41CE680CA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77842" y="5809251"/>
              <a:ext cx="1235552" cy="400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350" i="1" dirty="0">
                  <a:latin typeface="+mn-lt"/>
                </a:rPr>
                <a:t>to Internet</a:t>
              </a:r>
            </a:p>
          </p:txBody>
        </p:sp>
        <p:sp>
          <p:nvSpPr>
            <p:cNvPr id="519" name="Rectangle 3">
              <a:extLst>
                <a:ext uri="{FF2B5EF4-FFF2-40B4-BE49-F238E27FC236}">
                  <a16:creationId xmlns:a16="http://schemas.microsoft.com/office/drawing/2014/main" id="{5ACB1E0A-FDEE-D248-9701-84D389859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2327" y="1977830"/>
              <a:ext cx="5443549" cy="262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</a:pPr>
              <a:endParaRPr lang="en-US" altLang="en-US" sz="1800" dirty="0">
                <a:latin typeface="Gill Sans MT" panose="020B0502020104020203" pitchFamily="34" charset="77"/>
              </a:endParaRPr>
            </a:p>
            <a:p>
              <a:pPr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None/>
              </a:pPr>
              <a:r>
                <a:rPr lang="en-US" altLang="en-US" sz="2100" dirty="0">
                  <a:solidFill>
                    <a:srgbClr val="CC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Wide-area cellular access networks</a:t>
              </a:r>
            </a:p>
            <a:p>
              <a:pPr marL="342900" lvl="1" indent="-186929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provided by mobile, cellular network operator (10’</a:t>
              </a:r>
              <a:r>
                <a:rPr lang="en-US" altLang="ja-JP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s km)</a:t>
              </a:r>
            </a:p>
            <a:p>
              <a:pPr marL="342900" lvl="1" indent="-186929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10’s Mbps </a:t>
              </a:r>
            </a:p>
            <a:p>
              <a:pPr marL="342900" lvl="1" indent="-186929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4G cellular networks (5G coming)</a:t>
              </a:r>
            </a:p>
          </p:txBody>
        </p:sp>
        <p:grpSp>
          <p:nvGrpSpPr>
            <p:cNvPr id="528" name="Group 527">
              <a:extLst>
                <a:ext uri="{FF2B5EF4-FFF2-40B4-BE49-F238E27FC236}">
                  <a16:creationId xmlns:a16="http://schemas.microsoft.com/office/drawing/2014/main" id="{28C4EE31-C504-7445-8D95-6A3C3DC5C5B1}"/>
                </a:ext>
              </a:extLst>
            </p:cNvPr>
            <p:cNvGrpSpPr/>
            <p:nvPr/>
          </p:nvGrpSpPr>
          <p:grpSpPr>
            <a:xfrm>
              <a:off x="8517156" y="5755545"/>
              <a:ext cx="499292" cy="246225"/>
              <a:chOff x="7493876" y="2774731"/>
              <a:chExt cx="1481958" cy="894622"/>
            </a:xfrm>
          </p:grpSpPr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2F9AC5A6-86B3-264E-9C95-738A625F1E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     </a:t>
                </a:r>
              </a:p>
            </p:txBody>
          </p:sp>
          <p:sp>
            <p:nvSpPr>
              <p:cNvPr id="530" name="Oval 529">
                <a:extLst>
                  <a:ext uri="{FF2B5EF4-FFF2-40B4-BE49-F238E27FC236}">
                    <a16:creationId xmlns:a16="http://schemas.microsoft.com/office/drawing/2014/main" id="{E1D96795-4FCB-344B-8998-DD0683321A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dirty="0"/>
                  <a:t>              </a:t>
                </a:r>
              </a:p>
            </p:txBody>
          </p:sp>
          <p:grpSp>
            <p:nvGrpSpPr>
              <p:cNvPr id="531" name="Group 530">
                <a:extLst>
                  <a:ext uri="{FF2B5EF4-FFF2-40B4-BE49-F238E27FC236}">
                    <a16:creationId xmlns:a16="http://schemas.microsoft.com/office/drawing/2014/main" id="{35B010DA-EA36-324B-918D-6AC6F9C74C5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67E44A8D-A0DC-6B4F-B985-D75E7A9F239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9E1FF050-72AC-1741-8117-A9A4CDF1D4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23CC4FEB-E25B-6E4C-A347-C7C5CC68E14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9969B14E-BFE8-A344-87C5-0FCB6040CA4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</p:grpSp>
        </p:grpSp>
      </p:grpSp>
      <p:sp>
        <p:nvSpPr>
          <p:cNvPr id="111" name="Title 1">
            <a:extLst>
              <a:ext uri="{FF2B5EF4-FFF2-40B4-BE49-F238E27FC236}">
                <a16:creationId xmlns:a16="http://schemas.microsoft.com/office/drawing/2014/main" id="{586B5FAC-1F55-4CE4-8379-ED4CEECD1F01}"/>
              </a:ext>
            </a:extLst>
          </p:cNvPr>
          <p:cNvSpPr txBox="1">
            <a:spLocks/>
          </p:cNvSpPr>
          <p:nvPr/>
        </p:nvSpPr>
        <p:spPr>
          <a:xfrm>
            <a:off x="225054" y="248236"/>
            <a:ext cx="7886700" cy="67096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>
                <a:solidFill>
                  <a:schemeClr val="bg1"/>
                </a:solidFill>
              </a:rPr>
              <a:t>1.2.</a:t>
            </a:r>
            <a:r>
              <a:rPr lang="tr-TR" b="1">
                <a:solidFill>
                  <a:schemeClr val="bg1"/>
                </a:solidFill>
              </a:rPr>
              <a:t>1-</a:t>
            </a:r>
            <a:r>
              <a:rPr lang="en-US" b="1">
                <a:solidFill>
                  <a:schemeClr val="bg1"/>
                </a:solidFill>
              </a:rPr>
              <a:t>2 </a:t>
            </a:r>
            <a:r>
              <a:rPr lang="en-US" altLang="en-US" b="1">
                <a:solidFill>
                  <a:schemeClr val="bg1"/>
                </a:solidFill>
                <a:ea typeface="ＭＳ Ｐゴシック" panose="020B0600070205080204" pitchFamily="34" charset="-128"/>
              </a:rPr>
              <a:t>Access networks and physical media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6902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685800">
              <a:defRPr/>
            </a:pPr>
            <a:r>
              <a:rPr lang="en-US"/>
              <a:t>Introduction: 1-</a:t>
            </a:r>
            <a:fld id="{C4204591-24BD-A542-B9D5-F8D8A88D2FEE}" type="slidenum">
              <a:rPr lang="en-US" smtClean="0"/>
              <a:pPr algn="r" defTabSz="685800">
                <a:defRPr/>
              </a:pPr>
              <a:t>21</a:t>
            </a:fld>
            <a:endParaRPr lang="en-US" sz="825" dirty="0">
              <a:solidFill>
                <a:prstClr val="white">
                  <a:lumMod val="50000"/>
                </a:prstClr>
              </a:solidFill>
              <a:latin typeface="Calibri" panose="020F0502020204030204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6533" y="1062109"/>
            <a:ext cx="7886700" cy="670967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Access networks: enterprise networks</a:t>
            </a:r>
            <a:endParaRPr lang="en-US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762141" y="3838030"/>
            <a:ext cx="8135693" cy="180080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15504" indent="-215504">
              <a:buFont typeface="Wingdings" charset="2"/>
              <a:buChar char="§"/>
              <a:defRPr/>
            </a:pPr>
            <a:r>
              <a:rPr lang="en-US" sz="2100" dirty="0"/>
              <a:t>companies, universities, etc.</a:t>
            </a:r>
          </a:p>
          <a:p>
            <a:pPr marL="215504" lvl="1" indent="-215504">
              <a:buSzPct val="100000"/>
              <a:buFont typeface="Wingdings" charset="2"/>
              <a:buChar char="§"/>
              <a:defRPr/>
            </a:pPr>
            <a:r>
              <a:rPr lang="en-US" sz="2100" dirty="0"/>
              <a:t>mix of wired, wireless link technologies, connecting a mix of switches and routers </a:t>
            </a:r>
            <a:r>
              <a:rPr lang="en-US" sz="1800" dirty="0"/>
              <a:t>(we’ll cover differences shortly)</a:t>
            </a:r>
            <a:endParaRPr lang="en-US" sz="2100" dirty="0"/>
          </a:p>
          <a:p>
            <a:pPr marL="551260" lvl="2" indent="-215504"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100" dirty="0"/>
              <a:t>Ethernet: wired access at 100Mbps, 1Gbps, 10Gbps </a:t>
            </a:r>
          </a:p>
          <a:p>
            <a:pPr marL="551260" lvl="2" indent="-215504"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100" dirty="0" err="1"/>
              <a:t>WiFi</a:t>
            </a:r>
            <a:r>
              <a:rPr lang="en-US" sz="2100" dirty="0"/>
              <a:t>: wireless access points at </a:t>
            </a:r>
            <a:r>
              <a:rPr lang="en-US" altLang="en-US" sz="2100" dirty="0"/>
              <a:t>11, 54, 450 Mbps </a:t>
            </a:r>
            <a:endParaRPr lang="en-US" sz="2100" dirty="0"/>
          </a:p>
        </p:txBody>
      </p:sp>
      <p:sp>
        <p:nvSpPr>
          <p:cNvPr id="146" name="Line 2">
            <a:extLst>
              <a:ext uri="{FF2B5EF4-FFF2-40B4-BE49-F238E27FC236}">
                <a16:creationId xmlns:a16="http://schemas.microsoft.com/office/drawing/2014/main" id="{78EC8EF9-E918-4047-8CA6-5136F4F71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27625" y="2864115"/>
            <a:ext cx="0" cy="22993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47" name="Line 3">
            <a:extLst>
              <a:ext uri="{FF2B5EF4-FFF2-40B4-BE49-F238E27FC236}">
                <a16:creationId xmlns:a16="http://schemas.microsoft.com/office/drawing/2014/main" id="{3430E7C9-5F72-3E41-BACC-F43489C6FEF2}"/>
              </a:ext>
            </a:extLst>
          </p:cNvPr>
          <p:cNvSpPr>
            <a:spLocks noChangeShapeType="1"/>
          </p:cNvSpPr>
          <p:nvPr/>
        </p:nvSpPr>
        <p:spPr bwMode="auto">
          <a:xfrm>
            <a:off x="3358572" y="2868011"/>
            <a:ext cx="0" cy="27435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48" name="Line 4">
            <a:extLst>
              <a:ext uri="{FF2B5EF4-FFF2-40B4-BE49-F238E27FC236}">
                <a16:creationId xmlns:a16="http://schemas.microsoft.com/office/drawing/2014/main" id="{C70C76A9-2C86-B54E-BB1F-E5D1C0DC89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95200" y="2854761"/>
            <a:ext cx="384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55" name="Line 59">
            <a:extLst>
              <a:ext uri="{FF2B5EF4-FFF2-40B4-BE49-F238E27FC236}">
                <a16:creationId xmlns:a16="http://schemas.microsoft.com/office/drawing/2014/main" id="{37134444-A8BA-214B-A06A-AE9236E3F9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16139" y="2746420"/>
            <a:ext cx="58524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56" name="Line 61">
            <a:extLst>
              <a:ext uri="{FF2B5EF4-FFF2-40B4-BE49-F238E27FC236}">
                <a16:creationId xmlns:a16="http://schemas.microsoft.com/office/drawing/2014/main" id="{DB749FEF-C2E4-CD41-AD2C-5F18AEA1BA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22103" y="2443222"/>
            <a:ext cx="0" cy="26344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grpSp>
        <p:nvGrpSpPr>
          <p:cNvPr id="199" name="Group 62">
            <a:extLst>
              <a:ext uri="{FF2B5EF4-FFF2-40B4-BE49-F238E27FC236}">
                <a16:creationId xmlns:a16="http://schemas.microsoft.com/office/drawing/2014/main" id="{7B79186C-6091-C54B-A71E-6C432BE2DE9C}"/>
              </a:ext>
            </a:extLst>
          </p:cNvPr>
          <p:cNvGrpSpPr>
            <a:grpSpLocks/>
          </p:cNvGrpSpPr>
          <p:nvPr/>
        </p:nvGrpSpPr>
        <p:grpSpPr bwMode="auto">
          <a:xfrm>
            <a:off x="3056766" y="2221086"/>
            <a:ext cx="481141" cy="307874"/>
            <a:chOff x="2967" y="478"/>
            <a:chExt cx="788" cy="625"/>
          </a:xfrm>
        </p:grpSpPr>
        <p:pic>
          <p:nvPicPr>
            <p:cNvPr id="200" name="Picture 63" descr="access_point_stylized_small">
              <a:extLst>
                <a:ext uri="{FF2B5EF4-FFF2-40B4-BE49-F238E27FC236}">
                  <a16:creationId xmlns:a16="http://schemas.microsoft.com/office/drawing/2014/main" id="{855B47FA-ECFF-7442-9320-1E8F8E5BE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" name="Picture 64" descr="antenna_radiation_stylized">
              <a:extLst>
                <a:ext uri="{FF2B5EF4-FFF2-40B4-BE49-F238E27FC236}">
                  <a16:creationId xmlns:a16="http://schemas.microsoft.com/office/drawing/2014/main" id="{6A2B1A1C-7A73-4841-A562-EB2D93E464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2" name="Group 65">
            <a:extLst>
              <a:ext uri="{FF2B5EF4-FFF2-40B4-BE49-F238E27FC236}">
                <a16:creationId xmlns:a16="http://schemas.microsoft.com/office/drawing/2014/main" id="{D053B7EE-BFEC-524C-AD4A-6CD534CEEE30}"/>
              </a:ext>
            </a:extLst>
          </p:cNvPr>
          <p:cNvGrpSpPr>
            <a:grpSpLocks/>
          </p:cNvGrpSpPr>
          <p:nvPr/>
        </p:nvGrpSpPr>
        <p:grpSpPr bwMode="auto">
          <a:xfrm>
            <a:off x="3418933" y="1904637"/>
            <a:ext cx="342922" cy="346846"/>
            <a:chOff x="877" y="1008"/>
            <a:chExt cx="2747" cy="2591"/>
          </a:xfrm>
        </p:grpSpPr>
        <p:pic>
          <p:nvPicPr>
            <p:cNvPr id="203" name="Picture 66" descr="antenna_stylized">
              <a:extLst>
                <a:ext uri="{FF2B5EF4-FFF2-40B4-BE49-F238E27FC236}">
                  <a16:creationId xmlns:a16="http://schemas.microsoft.com/office/drawing/2014/main" id="{33BEB7BB-6731-7F49-B6B7-31F8FEC63D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" name="Picture 67" descr="laptop_keyboard">
              <a:extLst>
                <a:ext uri="{FF2B5EF4-FFF2-40B4-BE49-F238E27FC236}">
                  <a16:creationId xmlns:a16="http://schemas.microsoft.com/office/drawing/2014/main" id="{BF1602EA-545E-B640-8592-119A84BEE4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" name="Freeform 68">
              <a:extLst>
                <a:ext uri="{FF2B5EF4-FFF2-40B4-BE49-F238E27FC236}">
                  <a16:creationId xmlns:a16="http://schemas.microsoft.com/office/drawing/2014/main" id="{11ECA48A-06A7-8447-BA87-0E8B723E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/>
            </a:p>
          </p:txBody>
        </p:sp>
        <p:pic>
          <p:nvPicPr>
            <p:cNvPr id="206" name="Picture 69" descr="screen">
              <a:extLst>
                <a:ext uri="{FF2B5EF4-FFF2-40B4-BE49-F238E27FC236}">
                  <a16:creationId xmlns:a16="http://schemas.microsoft.com/office/drawing/2014/main" id="{1C881AE4-B476-7A44-95A5-82A954B033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70">
              <a:extLst>
                <a:ext uri="{FF2B5EF4-FFF2-40B4-BE49-F238E27FC236}">
                  <a16:creationId xmlns:a16="http://schemas.microsoft.com/office/drawing/2014/main" id="{1B337601-D9B4-7448-83DD-77341DD6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08" name="Freeform 71">
              <a:extLst>
                <a:ext uri="{FF2B5EF4-FFF2-40B4-BE49-F238E27FC236}">
                  <a16:creationId xmlns:a16="http://schemas.microsoft.com/office/drawing/2014/main" id="{161F090B-9EE2-B94E-A8DF-4A566336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09" name="Freeform 72">
              <a:extLst>
                <a:ext uri="{FF2B5EF4-FFF2-40B4-BE49-F238E27FC236}">
                  <a16:creationId xmlns:a16="http://schemas.microsoft.com/office/drawing/2014/main" id="{EA85E2AB-125F-2C49-83F9-C42D1D6E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10" name="Freeform 73">
              <a:extLst>
                <a:ext uri="{FF2B5EF4-FFF2-40B4-BE49-F238E27FC236}">
                  <a16:creationId xmlns:a16="http://schemas.microsoft.com/office/drawing/2014/main" id="{30C6296D-F737-B44E-BE30-85489809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11" name="Freeform 74">
              <a:extLst>
                <a:ext uri="{FF2B5EF4-FFF2-40B4-BE49-F238E27FC236}">
                  <a16:creationId xmlns:a16="http://schemas.microsoft.com/office/drawing/2014/main" id="{243088FD-E61E-7648-AE02-DDA323B2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12" name="Freeform 75">
              <a:extLst>
                <a:ext uri="{FF2B5EF4-FFF2-40B4-BE49-F238E27FC236}">
                  <a16:creationId xmlns:a16="http://schemas.microsoft.com/office/drawing/2014/main" id="{9198CF6D-764B-224A-9A95-622FA22F8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grpSp>
          <p:nvGrpSpPr>
            <p:cNvPr id="213" name="Group 76">
              <a:extLst>
                <a:ext uri="{FF2B5EF4-FFF2-40B4-BE49-F238E27FC236}">
                  <a16:creationId xmlns:a16="http://schemas.microsoft.com/office/drawing/2014/main" id="{9868D947-6DC7-3643-B7B5-D99B19673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20" name="Freeform 77">
                <a:extLst>
                  <a:ext uri="{FF2B5EF4-FFF2-40B4-BE49-F238E27FC236}">
                    <a16:creationId xmlns:a16="http://schemas.microsoft.com/office/drawing/2014/main" id="{50788173-0E26-0B42-B2E8-0EC7A938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200"/>
              </a:p>
            </p:txBody>
          </p:sp>
          <p:sp>
            <p:nvSpPr>
              <p:cNvPr id="221" name="Freeform 78">
                <a:extLst>
                  <a:ext uri="{FF2B5EF4-FFF2-40B4-BE49-F238E27FC236}">
                    <a16:creationId xmlns:a16="http://schemas.microsoft.com/office/drawing/2014/main" id="{180BD8C5-F87F-7E49-B3C8-67A4CDB0C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200"/>
              </a:p>
            </p:txBody>
          </p:sp>
          <p:sp>
            <p:nvSpPr>
              <p:cNvPr id="222" name="Freeform 79">
                <a:extLst>
                  <a:ext uri="{FF2B5EF4-FFF2-40B4-BE49-F238E27FC236}">
                    <a16:creationId xmlns:a16="http://schemas.microsoft.com/office/drawing/2014/main" id="{C149722A-E2E9-0E45-95F3-42B9BE380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200"/>
              </a:p>
            </p:txBody>
          </p:sp>
          <p:sp>
            <p:nvSpPr>
              <p:cNvPr id="223" name="Freeform 80">
                <a:extLst>
                  <a:ext uri="{FF2B5EF4-FFF2-40B4-BE49-F238E27FC236}">
                    <a16:creationId xmlns:a16="http://schemas.microsoft.com/office/drawing/2014/main" id="{CFD7B918-016B-C94E-AB8C-4F58772CB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200"/>
              </a:p>
            </p:txBody>
          </p:sp>
          <p:sp>
            <p:nvSpPr>
              <p:cNvPr id="224" name="Freeform 81">
                <a:extLst>
                  <a:ext uri="{FF2B5EF4-FFF2-40B4-BE49-F238E27FC236}">
                    <a16:creationId xmlns:a16="http://schemas.microsoft.com/office/drawing/2014/main" id="{64AD1518-EC35-5F4C-8F5B-8E223416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200"/>
              </a:p>
            </p:txBody>
          </p:sp>
          <p:sp>
            <p:nvSpPr>
              <p:cNvPr id="225" name="Freeform 82">
                <a:extLst>
                  <a:ext uri="{FF2B5EF4-FFF2-40B4-BE49-F238E27FC236}">
                    <a16:creationId xmlns:a16="http://schemas.microsoft.com/office/drawing/2014/main" id="{EB6197E5-CEFD-934E-8641-906A57EB8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200"/>
              </a:p>
            </p:txBody>
          </p:sp>
        </p:grpSp>
        <p:sp>
          <p:nvSpPr>
            <p:cNvPr id="214" name="Freeform 83">
              <a:extLst>
                <a:ext uri="{FF2B5EF4-FFF2-40B4-BE49-F238E27FC236}">
                  <a16:creationId xmlns:a16="http://schemas.microsoft.com/office/drawing/2014/main" id="{33A1E63F-43CD-A044-BB06-91CEE273E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15" name="Freeform 84">
              <a:extLst>
                <a:ext uri="{FF2B5EF4-FFF2-40B4-BE49-F238E27FC236}">
                  <a16:creationId xmlns:a16="http://schemas.microsoft.com/office/drawing/2014/main" id="{57A25C33-4D80-2B4B-A928-426B33FAC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16" name="Freeform 85">
              <a:extLst>
                <a:ext uri="{FF2B5EF4-FFF2-40B4-BE49-F238E27FC236}">
                  <a16:creationId xmlns:a16="http://schemas.microsoft.com/office/drawing/2014/main" id="{E408CBEA-A44D-A342-B595-30BC7F4A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17" name="Freeform 86">
              <a:extLst>
                <a:ext uri="{FF2B5EF4-FFF2-40B4-BE49-F238E27FC236}">
                  <a16:creationId xmlns:a16="http://schemas.microsoft.com/office/drawing/2014/main" id="{AD2A6909-FEE2-0C4D-B8B1-7F94F9D6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18" name="Freeform 87">
              <a:extLst>
                <a:ext uri="{FF2B5EF4-FFF2-40B4-BE49-F238E27FC236}">
                  <a16:creationId xmlns:a16="http://schemas.microsoft.com/office/drawing/2014/main" id="{7865A40B-07FE-C945-A916-21A77EA65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19" name="Freeform 88">
              <a:extLst>
                <a:ext uri="{FF2B5EF4-FFF2-40B4-BE49-F238E27FC236}">
                  <a16:creationId xmlns:a16="http://schemas.microsoft.com/office/drawing/2014/main" id="{4ECECCC6-85BE-3249-87B3-7075350D2FE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</p:grpSp>
      <p:grpSp>
        <p:nvGrpSpPr>
          <p:cNvPr id="226" name="Group 89">
            <a:extLst>
              <a:ext uri="{FF2B5EF4-FFF2-40B4-BE49-F238E27FC236}">
                <a16:creationId xmlns:a16="http://schemas.microsoft.com/office/drawing/2014/main" id="{195FBDA6-1C42-ED46-BB36-3E5B4ADF9317}"/>
              </a:ext>
            </a:extLst>
          </p:cNvPr>
          <p:cNvGrpSpPr>
            <a:grpSpLocks/>
          </p:cNvGrpSpPr>
          <p:nvPr/>
        </p:nvGrpSpPr>
        <p:grpSpPr bwMode="auto">
          <a:xfrm>
            <a:off x="2575624" y="2041817"/>
            <a:ext cx="312305" cy="307095"/>
            <a:chOff x="877" y="1008"/>
            <a:chExt cx="2747" cy="2591"/>
          </a:xfrm>
        </p:grpSpPr>
        <p:pic>
          <p:nvPicPr>
            <p:cNvPr id="227" name="Picture 90" descr="antenna_stylized">
              <a:extLst>
                <a:ext uri="{FF2B5EF4-FFF2-40B4-BE49-F238E27FC236}">
                  <a16:creationId xmlns:a16="http://schemas.microsoft.com/office/drawing/2014/main" id="{FB6A7722-2BBA-1F4A-812C-C7E75F5060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" name="Picture 91" descr="laptop_keyboard">
              <a:extLst>
                <a:ext uri="{FF2B5EF4-FFF2-40B4-BE49-F238E27FC236}">
                  <a16:creationId xmlns:a16="http://schemas.microsoft.com/office/drawing/2014/main" id="{D8F9E3AD-6362-6042-823B-BF763AA9B6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9" name="Freeform 92">
              <a:extLst>
                <a:ext uri="{FF2B5EF4-FFF2-40B4-BE49-F238E27FC236}">
                  <a16:creationId xmlns:a16="http://schemas.microsoft.com/office/drawing/2014/main" id="{9D313A38-75E6-C14B-8BA9-04C45E90F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/>
            </a:p>
          </p:txBody>
        </p:sp>
        <p:pic>
          <p:nvPicPr>
            <p:cNvPr id="230" name="Picture 93" descr="screen">
              <a:extLst>
                <a:ext uri="{FF2B5EF4-FFF2-40B4-BE49-F238E27FC236}">
                  <a16:creationId xmlns:a16="http://schemas.microsoft.com/office/drawing/2014/main" id="{138BC760-A933-DC4F-8D13-AE4B30B8A5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1" name="Freeform 94">
              <a:extLst>
                <a:ext uri="{FF2B5EF4-FFF2-40B4-BE49-F238E27FC236}">
                  <a16:creationId xmlns:a16="http://schemas.microsoft.com/office/drawing/2014/main" id="{46B9C550-136D-8344-8F64-015D0509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32" name="Freeform 95">
              <a:extLst>
                <a:ext uri="{FF2B5EF4-FFF2-40B4-BE49-F238E27FC236}">
                  <a16:creationId xmlns:a16="http://schemas.microsoft.com/office/drawing/2014/main" id="{1AEF38EA-E3E6-684E-A05D-6FCE72C0F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33" name="Freeform 96">
              <a:extLst>
                <a:ext uri="{FF2B5EF4-FFF2-40B4-BE49-F238E27FC236}">
                  <a16:creationId xmlns:a16="http://schemas.microsoft.com/office/drawing/2014/main" id="{0CCAEDD5-29B9-EC48-9D02-3C7BCF21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34" name="Freeform 97">
              <a:extLst>
                <a:ext uri="{FF2B5EF4-FFF2-40B4-BE49-F238E27FC236}">
                  <a16:creationId xmlns:a16="http://schemas.microsoft.com/office/drawing/2014/main" id="{BCE03132-8C69-D847-8712-9E6015C5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35" name="Freeform 98">
              <a:extLst>
                <a:ext uri="{FF2B5EF4-FFF2-40B4-BE49-F238E27FC236}">
                  <a16:creationId xmlns:a16="http://schemas.microsoft.com/office/drawing/2014/main" id="{62262D6F-816A-3E4E-BD07-1409ECBA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36" name="Freeform 99">
              <a:extLst>
                <a:ext uri="{FF2B5EF4-FFF2-40B4-BE49-F238E27FC236}">
                  <a16:creationId xmlns:a16="http://schemas.microsoft.com/office/drawing/2014/main" id="{7E84ADC3-5174-F747-991F-E70D98EE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grpSp>
          <p:nvGrpSpPr>
            <p:cNvPr id="237" name="Group 100">
              <a:extLst>
                <a:ext uri="{FF2B5EF4-FFF2-40B4-BE49-F238E27FC236}">
                  <a16:creationId xmlns:a16="http://schemas.microsoft.com/office/drawing/2014/main" id="{33BB6422-44CD-D34D-BDF2-6A2EB041A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44" name="Freeform 101">
                <a:extLst>
                  <a:ext uri="{FF2B5EF4-FFF2-40B4-BE49-F238E27FC236}">
                    <a16:creationId xmlns:a16="http://schemas.microsoft.com/office/drawing/2014/main" id="{57104B12-227C-CB45-BE1C-4D6CBA1A5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200"/>
              </a:p>
            </p:txBody>
          </p:sp>
          <p:sp>
            <p:nvSpPr>
              <p:cNvPr id="245" name="Freeform 102">
                <a:extLst>
                  <a:ext uri="{FF2B5EF4-FFF2-40B4-BE49-F238E27FC236}">
                    <a16:creationId xmlns:a16="http://schemas.microsoft.com/office/drawing/2014/main" id="{FDFB2D05-4F98-F149-B42D-DDCE84459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200"/>
              </a:p>
            </p:txBody>
          </p:sp>
          <p:sp>
            <p:nvSpPr>
              <p:cNvPr id="246" name="Freeform 103">
                <a:extLst>
                  <a:ext uri="{FF2B5EF4-FFF2-40B4-BE49-F238E27FC236}">
                    <a16:creationId xmlns:a16="http://schemas.microsoft.com/office/drawing/2014/main" id="{A23B522D-B23A-674C-8D71-BA8102DB7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200"/>
              </a:p>
            </p:txBody>
          </p:sp>
          <p:sp>
            <p:nvSpPr>
              <p:cNvPr id="247" name="Freeform 104">
                <a:extLst>
                  <a:ext uri="{FF2B5EF4-FFF2-40B4-BE49-F238E27FC236}">
                    <a16:creationId xmlns:a16="http://schemas.microsoft.com/office/drawing/2014/main" id="{170123EF-410A-0448-A9E9-5D00ED088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200"/>
              </a:p>
            </p:txBody>
          </p:sp>
          <p:sp>
            <p:nvSpPr>
              <p:cNvPr id="248" name="Freeform 105">
                <a:extLst>
                  <a:ext uri="{FF2B5EF4-FFF2-40B4-BE49-F238E27FC236}">
                    <a16:creationId xmlns:a16="http://schemas.microsoft.com/office/drawing/2014/main" id="{1CA72CE1-7F70-A848-8469-9D90AD7E4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200"/>
              </a:p>
            </p:txBody>
          </p:sp>
          <p:sp>
            <p:nvSpPr>
              <p:cNvPr id="249" name="Freeform 106">
                <a:extLst>
                  <a:ext uri="{FF2B5EF4-FFF2-40B4-BE49-F238E27FC236}">
                    <a16:creationId xmlns:a16="http://schemas.microsoft.com/office/drawing/2014/main" id="{FB74D4D3-7208-E742-9718-C72FDCF9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200"/>
              </a:p>
            </p:txBody>
          </p:sp>
        </p:grpSp>
        <p:sp>
          <p:nvSpPr>
            <p:cNvPr id="238" name="Freeform 107">
              <a:extLst>
                <a:ext uri="{FF2B5EF4-FFF2-40B4-BE49-F238E27FC236}">
                  <a16:creationId xmlns:a16="http://schemas.microsoft.com/office/drawing/2014/main" id="{9E7FF2C1-E20A-9A40-9EF9-5761BCDF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39" name="Freeform 108">
              <a:extLst>
                <a:ext uri="{FF2B5EF4-FFF2-40B4-BE49-F238E27FC236}">
                  <a16:creationId xmlns:a16="http://schemas.microsoft.com/office/drawing/2014/main" id="{7333190A-52B4-A447-8967-781E255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40" name="Freeform 109">
              <a:extLst>
                <a:ext uri="{FF2B5EF4-FFF2-40B4-BE49-F238E27FC236}">
                  <a16:creationId xmlns:a16="http://schemas.microsoft.com/office/drawing/2014/main" id="{616DE346-7268-F247-B3F1-2DA05CF31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41" name="Freeform 110">
              <a:extLst>
                <a:ext uri="{FF2B5EF4-FFF2-40B4-BE49-F238E27FC236}">
                  <a16:creationId xmlns:a16="http://schemas.microsoft.com/office/drawing/2014/main" id="{7DDDFB91-973A-9643-9FA2-506DBEE4F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42" name="Freeform 111">
              <a:extLst>
                <a:ext uri="{FF2B5EF4-FFF2-40B4-BE49-F238E27FC236}">
                  <a16:creationId xmlns:a16="http://schemas.microsoft.com/office/drawing/2014/main" id="{84803906-43B0-3742-9B38-4F066FF4A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43" name="Freeform 112">
              <a:extLst>
                <a:ext uri="{FF2B5EF4-FFF2-40B4-BE49-F238E27FC236}">
                  <a16:creationId xmlns:a16="http://schemas.microsoft.com/office/drawing/2014/main" id="{2E0643D3-4621-104F-B703-5116732F7C0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</p:grpSp>
      <p:grpSp>
        <p:nvGrpSpPr>
          <p:cNvPr id="250" name="Group 113">
            <a:extLst>
              <a:ext uri="{FF2B5EF4-FFF2-40B4-BE49-F238E27FC236}">
                <a16:creationId xmlns:a16="http://schemas.microsoft.com/office/drawing/2014/main" id="{0E752C90-C514-3241-8B89-D3D2CCB8A1E8}"/>
              </a:ext>
            </a:extLst>
          </p:cNvPr>
          <p:cNvGrpSpPr>
            <a:grpSpLocks/>
          </p:cNvGrpSpPr>
          <p:nvPr/>
        </p:nvGrpSpPr>
        <p:grpSpPr bwMode="auto">
          <a:xfrm>
            <a:off x="2987657" y="1890608"/>
            <a:ext cx="349921" cy="302418"/>
            <a:chOff x="877" y="1008"/>
            <a:chExt cx="2747" cy="2591"/>
          </a:xfrm>
        </p:grpSpPr>
        <p:pic>
          <p:nvPicPr>
            <p:cNvPr id="251" name="Picture 114" descr="antenna_stylized">
              <a:extLst>
                <a:ext uri="{FF2B5EF4-FFF2-40B4-BE49-F238E27FC236}">
                  <a16:creationId xmlns:a16="http://schemas.microsoft.com/office/drawing/2014/main" id="{2841DB94-38B2-6046-B941-F658081795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115" descr="laptop_keyboard">
              <a:extLst>
                <a:ext uri="{FF2B5EF4-FFF2-40B4-BE49-F238E27FC236}">
                  <a16:creationId xmlns:a16="http://schemas.microsoft.com/office/drawing/2014/main" id="{0B971AB4-F783-2944-AA4E-FD359F6C40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116">
              <a:extLst>
                <a:ext uri="{FF2B5EF4-FFF2-40B4-BE49-F238E27FC236}">
                  <a16:creationId xmlns:a16="http://schemas.microsoft.com/office/drawing/2014/main" id="{44EC4260-9F60-EF4E-9337-91625F01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/>
            </a:p>
          </p:txBody>
        </p:sp>
        <p:pic>
          <p:nvPicPr>
            <p:cNvPr id="254" name="Picture 117" descr="screen">
              <a:extLst>
                <a:ext uri="{FF2B5EF4-FFF2-40B4-BE49-F238E27FC236}">
                  <a16:creationId xmlns:a16="http://schemas.microsoft.com/office/drawing/2014/main" id="{286BB844-0A27-2940-A39C-FDBAA3AA5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5" name="Freeform 118">
              <a:extLst>
                <a:ext uri="{FF2B5EF4-FFF2-40B4-BE49-F238E27FC236}">
                  <a16:creationId xmlns:a16="http://schemas.microsoft.com/office/drawing/2014/main" id="{1E9B5613-FBBA-4F41-8A83-AA56F6522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56" name="Freeform 119">
              <a:extLst>
                <a:ext uri="{FF2B5EF4-FFF2-40B4-BE49-F238E27FC236}">
                  <a16:creationId xmlns:a16="http://schemas.microsoft.com/office/drawing/2014/main" id="{42455E03-081D-6F4D-8BEB-084B9B67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57" name="Freeform 120">
              <a:extLst>
                <a:ext uri="{FF2B5EF4-FFF2-40B4-BE49-F238E27FC236}">
                  <a16:creationId xmlns:a16="http://schemas.microsoft.com/office/drawing/2014/main" id="{E92542AF-6D62-DD48-9013-1BC66BED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58" name="Freeform 121">
              <a:extLst>
                <a:ext uri="{FF2B5EF4-FFF2-40B4-BE49-F238E27FC236}">
                  <a16:creationId xmlns:a16="http://schemas.microsoft.com/office/drawing/2014/main" id="{792BE613-81AF-B14C-A3B2-EE8DF1E9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59" name="Freeform 122">
              <a:extLst>
                <a:ext uri="{FF2B5EF4-FFF2-40B4-BE49-F238E27FC236}">
                  <a16:creationId xmlns:a16="http://schemas.microsoft.com/office/drawing/2014/main" id="{6F215839-7DAB-604E-87F6-6047DF19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60" name="Freeform 123">
              <a:extLst>
                <a:ext uri="{FF2B5EF4-FFF2-40B4-BE49-F238E27FC236}">
                  <a16:creationId xmlns:a16="http://schemas.microsoft.com/office/drawing/2014/main" id="{3E5F9781-A4BD-DB4D-82C3-2D92A853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grpSp>
          <p:nvGrpSpPr>
            <p:cNvPr id="261" name="Group 124">
              <a:extLst>
                <a:ext uri="{FF2B5EF4-FFF2-40B4-BE49-F238E27FC236}">
                  <a16:creationId xmlns:a16="http://schemas.microsoft.com/office/drawing/2014/main" id="{393E160F-AFD1-5D45-B819-DE879061F4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68" name="Freeform 125">
                <a:extLst>
                  <a:ext uri="{FF2B5EF4-FFF2-40B4-BE49-F238E27FC236}">
                    <a16:creationId xmlns:a16="http://schemas.microsoft.com/office/drawing/2014/main" id="{4904CC6D-453E-934A-818A-3CF1D255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200"/>
              </a:p>
            </p:txBody>
          </p:sp>
          <p:sp>
            <p:nvSpPr>
              <p:cNvPr id="269" name="Freeform 126">
                <a:extLst>
                  <a:ext uri="{FF2B5EF4-FFF2-40B4-BE49-F238E27FC236}">
                    <a16:creationId xmlns:a16="http://schemas.microsoft.com/office/drawing/2014/main" id="{1D0387D3-CCB1-4F49-A44A-C641ACCCF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200"/>
              </a:p>
            </p:txBody>
          </p:sp>
          <p:sp>
            <p:nvSpPr>
              <p:cNvPr id="270" name="Freeform 127">
                <a:extLst>
                  <a:ext uri="{FF2B5EF4-FFF2-40B4-BE49-F238E27FC236}">
                    <a16:creationId xmlns:a16="http://schemas.microsoft.com/office/drawing/2014/main" id="{270FA557-F288-8844-90C9-73F2E2AFC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200"/>
              </a:p>
            </p:txBody>
          </p:sp>
          <p:sp>
            <p:nvSpPr>
              <p:cNvPr id="271" name="Freeform 128">
                <a:extLst>
                  <a:ext uri="{FF2B5EF4-FFF2-40B4-BE49-F238E27FC236}">
                    <a16:creationId xmlns:a16="http://schemas.microsoft.com/office/drawing/2014/main" id="{B75AB632-12F1-C145-9D0E-E3D452E48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200"/>
              </a:p>
            </p:txBody>
          </p:sp>
          <p:sp>
            <p:nvSpPr>
              <p:cNvPr id="272" name="Freeform 129">
                <a:extLst>
                  <a:ext uri="{FF2B5EF4-FFF2-40B4-BE49-F238E27FC236}">
                    <a16:creationId xmlns:a16="http://schemas.microsoft.com/office/drawing/2014/main" id="{D2A4E0BA-8C8D-B548-97AF-4D8ED66D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200"/>
              </a:p>
            </p:txBody>
          </p:sp>
          <p:sp>
            <p:nvSpPr>
              <p:cNvPr id="273" name="Freeform 130">
                <a:extLst>
                  <a:ext uri="{FF2B5EF4-FFF2-40B4-BE49-F238E27FC236}">
                    <a16:creationId xmlns:a16="http://schemas.microsoft.com/office/drawing/2014/main" id="{C17C1EF5-66D1-E14D-A9E8-AF60C754F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200"/>
              </a:p>
            </p:txBody>
          </p:sp>
        </p:grpSp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1C23D2CA-C579-3D4F-9D1E-D5347D28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63" name="Freeform 132">
              <a:extLst>
                <a:ext uri="{FF2B5EF4-FFF2-40B4-BE49-F238E27FC236}">
                  <a16:creationId xmlns:a16="http://schemas.microsoft.com/office/drawing/2014/main" id="{A33C9E47-14D3-ED46-9A0A-92F7CCFD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1D805834-F99F-8348-B5AE-489B56E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216AC738-4685-0B48-97A3-46CAAFF2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66" name="Freeform 135">
              <a:extLst>
                <a:ext uri="{FF2B5EF4-FFF2-40B4-BE49-F238E27FC236}">
                  <a16:creationId xmlns:a16="http://schemas.microsoft.com/office/drawing/2014/main" id="{7A3FD7AC-5BB4-9F4F-86B5-3C7016BF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67" name="Freeform 136">
              <a:extLst>
                <a:ext uri="{FF2B5EF4-FFF2-40B4-BE49-F238E27FC236}">
                  <a16:creationId xmlns:a16="http://schemas.microsoft.com/office/drawing/2014/main" id="{7E600B2B-CDB3-BE48-AD4C-A5540AA76B3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</p:grpSp>
      <p:sp>
        <p:nvSpPr>
          <p:cNvPr id="283" name="Line 305">
            <a:extLst>
              <a:ext uri="{FF2B5EF4-FFF2-40B4-BE49-F238E27FC236}">
                <a16:creationId xmlns:a16="http://schemas.microsoft.com/office/drawing/2014/main" id="{044937FD-83F2-5849-B39F-4C2E6F70CF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36429" y="2336441"/>
            <a:ext cx="919416" cy="376464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84" name="Line 306">
            <a:extLst>
              <a:ext uri="{FF2B5EF4-FFF2-40B4-BE49-F238E27FC236}">
                <a16:creationId xmlns:a16="http://schemas.microsoft.com/office/drawing/2014/main" id="{116BD36F-2C9B-894A-99DC-AD32A65DAE75}"/>
              </a:ext>
            </a:extLst>
          </p:cNvPr>
          <p:cNvSpPr>
            <a:spLocks noChangeShapeType="1"/>
          </p:cNvSpPr>
          <p:nvPr/>
        </p:nvSpPr>
        <p:spPr bwMode="auto">
          <a:xfrm>
            <a:off x="4437202" y="2775259"/>
            <a:ext cx="0" cy="32034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85" name="Line 340">
            <a:extLst>
              <a:ext uri="{FF2B5EF4-FFF2-40B4-BE49-F238E27FC236}">
                <a16:creationId xmlns:a16="http://schemas.microsoft.com/office/drawing/2014/main" id="{AA687FF7-49CE-D841-9AB8-00A78E58652E}"/>
              </a:ext>
            </a:extLst>
          </p:cNvPr>
          <p:cNvSpPr>
            <a:spLocks noChangeShapeType="1"/>
          </p:cNvSpPr>
          <p:nvPr/>
        </p:nvSpPr>
        <p:spPr bwMode="auto">
          <a:xfrm>
            <a:off x="4647154" y="2771362"/>
            <a:ext cx="0" cy="32034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grpSp>
        <p:nvGrpSpPr>
          <p:cNvPr id="286" name="Group 230">
            <a:extLst>
              <a:ext uri="{FF2B5EF4-FFF2-40B4-BE49-F238E27FC236}">
                <a16:creationId xmlns:a16="http://schemas.microsoft.com/office/drawing/2014/main" id="{15AD3327-20C2-F44F-8051-39D4007F22C1}"/>
              </a:ext>
            </a:extLst>
          </p:cNvPr>
          <p:cNvGrpSpPr>
            <a:grpSpLocks/>
          </p:cNvGrpSpPr>
          <p:nvPr/>
        </p:nvGrpSpPr>
        <p:grpSpPr bwMode="auto">
          <a:xfrm>
            <a:off x="4347972" y="3075339"/>
            <a:ext cx="201204" cy="376464"/>
            <a:chOff x="4140" y="429"/>
            <a:chExt cx="1425" cy="2396"/>
          </a:xfrm>
        </p:grpSpPr>
        <p:sp>
          <p:nvSpPr>
            <p:cNvPr id="287" name="Freeform 231">
              <a:extLst>
                <a:ext uri="{FF2B5EF4-FFF2-40B4-BE49-F238E27FC236}">
                  <a16:creationId xmlns:a16="http://schemas.microsoft.com/office/drawing/2014/main" id="{F0ABE57A-D637-5C47-8DF4-FA99B089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88" name="Rectangle 232">
              <a:extLst>
                <a:ext uri="{FF2B5EF4-FFF2-40B4-BE49-F238E27FC236}">
                  <a16:creationId xmlns:a16="http://schemas.microsoft.com/office/drawing/2014/main" id="{7C25617C-1459-D649-AA8B-63DF31DE6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  <p:sp>
          <p:nvSpPr>
            <p:cNvPr id="289" name="Freeform 233">
              <a:extLst>
                <a:ext uri="{FF2B5EF4-FFF2-40B4-BE49-F238E27FC236}">
                  <a16:creationId xmlns:a16="http://schemas.microsoft.com/office/drawing/2014/main" id="{6B116F4F-6EEE-524D-916E-A2B8DC28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90" name="Freeform 234">
              <a:extLst>
                <a:ext uri="{FF2B5EF4-FFF2-40B4-BE49-F238E27FC236}">
                  <a16:creationId xmlns:a16="http://schemas.microsoft.com/office/drawing/2014/main" id="{D8A80062-832D-2148-A6AE-0E50F45D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91" name="Rectangle 235">
              <a:extLst>
                <a:ext uri="{FF2B5EF4-FFF2-40B4-BE49-F238E27FC236}">
                  <a16:creationId xmlns:a16="http://schemas.microsoft.com/office/drawing/2014/main" id="{1E6CD5FD-2185-F049-8BB1-7722AD12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  <p:grpSp>
          <p:nvGrpSpPr>
            <p:cNvPr id="292" name="Group 236">
              <a:extLst>
                <a:ext uri="{FF2B5EF4-FFF2-40B4-BE49-F238E27FC236}">
                  <a16:creationId xmlns:a16="http://schemas.microsoft.com/office/drawing/2014/main" id="{EC16BD93-C6E9-E44C-8265-25A74EDF50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7" name="AutoShape 237">
                <a:extLst>
                  <a:ext uri="{FF2B5EF4-FFF2-40B4-BE49-F238E27FC236}">
                    <a16:creationId xmlns:a16="http://schemas.microsoft.com/office/drawing/2014/main" id="{A48A0EE5-D373-7D42-80AF-6624D2B22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500"/>
              </a:p>
            </p:txBody>
          </p:sp>
          <p:sp>
            <p:nvSpPr>
              <p:cNvPr id="318" name="AutoShape 238">
                <a:extLst>
                  <a:ext uri="{FF2B5EF4-FFF2-40B4-BE49-F238E27FC236}">
                    <a16:creationId xmlns:a16="http://schemas.microsoft.com/office/drawing/2014/main" id="{62B3372D-24FD-224D-87B2-608BB33AF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500"/>
              </a:p>
            </p:txBody>
          </p:sp>
        </p:grpSp>
        <p:sp>
          <p:nvSpPr>
            <p:cNvPr id="293" name="Rectangle 239">
              <a:extLst>
                <a:ext uri="{FF2B5EF4-FFF2-40B4-BE49-F238E27FC236}">
                  <a16:creationId xmlns:a16="http://schemas.microsoft.com/office/drawing/2014/main" id="{34C89A3B-D23A-BC4F-98D0-9C3E37D15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  <p:grpSp>
          <p:nvGrpSpPr>
            <p:cNvPr id="294" name="Group 240">
              <a:extLst>
                <a:ext uri="{FF2B5EF4-FFF2-40B4-BE49-F238E27FC236}">
                  <a16:creationId xmlns:a16="http://schemas.microsoft.com/office/drawing/2014/main" id="{EF0991A6-3D9E-E240-9F78-C22FA850E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5" name="AutoShape 241">
                <a:extLst>
                  <a:ext uri="{FF2B5EF4-FFF2-40B4-BE49-F238E27FC236}">
                    <a16:creationId xmlns:a16="http://schemas.microsoft.com/office/drawing/2014/main" id="{37B22D79-C533-9C45-ACA8-4C435BD4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500"/>
              </a:p>
            </p:txBody>
          </p:sp>
          <p:sp>
            <p:nvSpPr>
              <p:cNvPr id="316" name="AutoShape 242">
                <a:extLst>
                  <a:ext uri="{FF2B5EF4-FFF2-40B4-BE49-F238E27FC236}">
                    <a16:creationId xmlns:a16="http://schemas.microsoft.com/office/drawing/2014/main" id="{A7FBB337-3C80-1D4F-9C16-CDA73008E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500"/>
              </a:p>
            </p:txBody>
          </p:sp>
        </p:grpSp>
        <p:sp>
          <p:nvSpPr>
            <p:cNvPr id="295" name="Rectangle 243">
              <a:extLst>
                <a:ext uri="{FF2B5EF4-FFF2-40B4-BE49-F238E27FC236}">
                  <a16:creationId xmlns:a16="http://schemas.microsoft.com/office/drawing/2014/main" id="{98CEF5B7-D2DC-4A45-B21D-4D45002D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  <p:sp>
          <p:nvSpPr>
            <p:cNvPr id="296" name="Rectangle 244">
              <a:extLst>
                <a:ext uri="{FF2B5EF4-FFF2-40B4-BE49-F238E27FC236}">
                  <a16:creationId xmlns:a16="http://schemas.microsoft.com/office/drawing/2014/main" id="{97835B20-A1ED-E544-9C89-CC342049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  <p:grpSp>
          <p:nvGrpSpPr>
            <p:cNvPr id="297" name="Group 245">
              <a:extLst>
                <a:ext uri="{FF2B5EF4-FFF2-40B4-BE49-F238E27FC236}">
                  <a16:creationId xmlns:a16="http://schemas.microsoft.com/office/drawing/2014/main" id="{7A5529E5-2659-4647-9DFF-9F954D4AB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3" name="AutoShape 246">
                <a:extLst>
                  <a:ext uri="{FF2B5EF4-FFF2-40B4-BE49-F238E27FC236}">
                    <a16:creationId xmlns:a16="http://schemas.microsoft.com/office/drawing/2014/main" id="{DEADFAE0-EB4F-294C-A3F2-6B3F23A30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500"/>
              </a:p>
            </p:txBody>
          </p:sp>
          <p:sp>
            <p:nvSpPr>
              <p:cNvPr id="314" name="AutoShape 247">
                <a:extLst>
                  <a:ext uri="{FF2B5EF4-FFF2-40B4-BE49-F238E27FC236}">
                    <a16:creationId xmlns:a16="http://schemas.microsoft.com/office/drawing/2014/main" id="{FC511F02-E8D4-4A44-9F9F-740F8FD05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500"/>
              </a:p>
            </p:txBody>
          </p:sp>
        </p:grpSp>
        <p:sp>
          <p:nvSpPr>
            <p:cNvPr id="298" name="Freeform 248">
              <a:extLst>
                <a:ext uri="{FF2B5EF4-FFF2-40B4-BE49-F238E27FC236}">
                  <a16:creationId xmlns:a16="http://schemas.microsoft.com/office/drawing/2014/main" id="{4BDE68C7-631F-AC42-854B-493CB1A2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grpSp>
          <p:nvGrpSpPr>
            <p:cNvPr id="299" name="Group 249">
              <a:extLst>
                <a:ext uri="{FF2B5EF4-FFF2-40B4-BE49-F238E27FC236}">
                  <a16:creationId xmlns:a16="http://schemas.microsoft.com/office/drawing/2014/main" id="{FEA57B3C-78A9-8F42-A963-C7851FF77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1" name="AutoShape 250">
                <a:extLst>
                  <a:ext uri="{FF2B5EF4-FFF2-40B4-BE49-F238E27FC236}">
                    <a16:creationId xmlns:a16="http://schemas.microsoft.com/office/drawing/2014/main" id="{D6E24A6F-DD80-9140-8755-00540132A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500"/>
              </a:p>
            </p:txBody>
          </p:sp>
          <p:sp>
            <p:nvSpPr>
              <p:cNvPr id="312" name="AutoShape 251">
                <a:extLst>
                  <a:ext uri="{FF2B5EF4-FFF2-40B4-BE49-F238E27FC236}">
                    <a16:creationId xmlns:a16="http://schemas.microsoft.com/office/drawing/2014/main" id="{A252A03B-0C9A-AF43-8F54-8E31C2536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500"/>
              </a:p>
            </p:txBody>
          </p:sp>
        </p:grpSp>
        <p:sp>
          <p:nvSpPr>
            <p:cNvPr id="300" name="Rectangle 252">
              <a:extLst>
                <a:ext uri="{FF2B5EF4-FFF2-40B4-BE49-F238E27FC236}">
                  <a16:creationId xmlns:a16="http://schemas.microsoft.com/office/drawing/2014/main" id="{AD65A7A3-C3B2-2D48-823C-4716AFAF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  <p:sp>
          <p:nvSpPr>
            <p:cNvPr id="301" name="Freeform 253">
              <a:extLst>
                <a:ext uri="{FF2B5EF4-FFF2-40B4-BE49-F238E27FC236}">
                  <a16:creationId xmlns:a16="http://schemas.microsoft.com/office/drawing/2014/main" id="{55060728-909E-DA45-ABF9-474FEB8D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302" name="Freeform 254">
              <a:extLst>
                <a:ext uri="{FF2B5EF4-FFF2-40B4-BE49-F238E27FC236}">
                  <a16:creationId xmlns:a16="http://schemas.microsoft.com/office/drawing/2014/main" id="{E827490C-3738-AD4C-88A6-A9C4923B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303" name="Oval 255">
              <a:extLst>
                <a:ext uri="{FF2B5EF4-FFF2-40B4-BE49-F238E27FC236}">
                  <a16:creationId xmlns:a16="http://schemas.microsoft.com/office/drawing/2014/main" id="{CCC3A224-18A2-AE4B-AD66-FCC527F30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  <p:sp>
          <p:nvSpPr>
            <p:cNvPr id="304" name="Freeform 256">
              <a:extLst>
                <a:ext uri="{FF2B5EF4-FFF2-40B4-BE49-F238E27FC236}">
                  <a16:creationId xmlns:a16="http://schemas.microsoft.com/office/drawing/2014/main" id="{7C6501F6-6A0F-6641-AF44-CE0295D3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305" name="AutoShape 257">
              <a:extLst>
                <a:ext uri="{FF2B5EF4-FFF2-40B4-BE49-F238E27FC236}">
                  <a16:creationId xmlns:a16="http://schemas.microsoft.com/office/drawing/2014/main" id="{52FA1B61-3DC9-5C40-AAF2-19B14D2D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  <p:sp>
          <p:nvSpPr>
            <p:cNvPr id="306" name="AutoShape 258">
              <a:extLst>
                <a:ext uri="{FF2B5EF4-FFF2-40B4-BE49-F238E27FC236}">
                  <a16:creationId xmlns:a16="http://schemas.microsoft.com/office/drawing/2014/main" id="{F9626126-AB4D-7746-9101-53DFEB4F8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  <p:sp>
          <p:nvSpPr>
            <p:cNvPr id="307" name="Oval 259">
              <a:extLst>
                <a:ext uri="{FF2B5EF4-FFF2-40B4-BE49-F238E27FC236}">
                  <a16:creationId xmlns:a16="http://schemas.microsoft.com/office/drawing/2014/main" id="{021860D6-74E1-8441-9209-A901F763E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  <p:sp>
          <p:nvSpPr>
            <p:cNvPr id="308" name="Oval 260">
              <a:extLst>
                <a:ext uri="{FF2B5EF4-FFF2-40B4-BE49-F238E27FC236}">
                  <a16:creationId xmlns:a16="http://schemas.microsoft.com/office/drawing/2014/main" id="{04E2F25B-A1A7-CD41-8A2E-06E71917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200">
                <a:solidFill>
                  <a:srgbClr val="FF0000"/>
                </a:solidFill>
              </a:endParaRPr>
            </a:p>
          </p:txBody>
        </p:sp>
        <p:sp>
          <p:nvSpPr>
            <p:cNvPr id="309" name="Oval 261">
              <a:extLst>
                <a:ext uri="{FF2B5EF4-FFF2-40B4-BE49-F238E27FC236}">
                  <a16:creationId xmlns:a16="http://schemas.microsoft.com/office/drawing/2014/main" id="{1C097505-D93B-EA4F-935B-69F2E390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  <p:sp>
          <p:nvSpPr>
            <p:cNvPr id="310" name="Rectangle 262">
              <a:extLst>
                <a:ext uri="{FF2B5EF4-FFF2-40B4-BE49-F238E27FC236}">
                  <a16:creationId xmlns:a16="http://schemas.microsoft.com/office/drawing/2014/main" id="{80EF05EA-B207-E645-85AD-50DEBA997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</p:grpSp>
      <p:sp>
        <p:nvSpPr>
          <p:cNvPr id="320" name="Text Box 343">
            <a:extLst>
              <a:ext uri="{FF2B5EF4-FFF2-40B4-BE49-F238E27FC236}">
                <a16:creationId xmlns:a16="http://schemas.microsoft.com/office/drawing/2014/main" id="{DAA1BF42-CEB1-D44D-BFCC-227544D66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2428" y="3037147"/>
            <a:ext cx="837282" cy="447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350" dirty="0">
                <a:latin typeface="+mn-lt"/>
              </a:rPr>
              <a:t>Ethernet </a:t>
            </a:r>
          </a:p>
          <a:p>
            <a:pPr algn="ctr">
              <a:lnSpc>
                <a:spcPct val="85000"/>
              </a:lnSpc>
            </a:pPr>
            <a:r>
              <a:rPr lang="en-US" altLang="en-US" sz="1350" dirty="0">
                <a:latin typeface="+mn-lt"/>
              </a:rPr>
              <a:t>switch</a:t>
            </a:r>
          </a:p>
        </p:txBody>
      </p:sp>
      <p:sp>
        <p:nvSpPr>
          <p:cNvPr id="321" name="Line 344">
            <a:extLst>
              <a:ext uri="{FF2B5EF4-FFF2-40B4-BE49-F238E27FC236}">
                <a16:creationId xmlns:a16="http://schemas.microsoft.com/office/drawing/2014/main" id="{641EC1AA-258E-9B4B-9C37-D25282975350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9988" y="3241358"/>
            <a:ext cx="289559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22" name="Text Box 345">
            <a:extLst>
              <a:ext uri="{FF2B5EF4-FFF2-40B4-BE49-F238E27FC236}">
                <a16:creationId xmlns:a16="http://schemas.microsoft.com/office/drawing/2014/main" id="{2B23CE10-4B02-6E4C-ADE8-8FB8E2016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9025" y="3044161"/>
            <a:ext cx="1415452" cy="447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350" dirty="0">
                <a:latin typeface="+mn-lt"/>
              </a:rPr>
              <a:t>institutional mail,</a:t>
            </a:r>
          </a:p>
          <a:p>
            <a:pPr algn="ctr">
              <a:lnSpc>
                <a:spcPct val="85000"/>
              </a:lnSpc>
            </a:pPr>
            <a:r>
              <a:rPr lang="en-US" altLang="en-US" sz="1350" dirty="0">
                <a:latin typeface="+mn-lt"/>
              </a:rPr>
              <a:t>web servers</a:t>
            </a:r>
          </a:p>
        </p:txBody>
      </p:sp>
      <p:sp>
        <p:nvSpPr>
          <p:cNvPr id="323" name="Text Box 346">
            <a:extLst>
              <a:ext uri="{FF2B5EF4-FFF2-40B4-BE49-F238E27FC236}">
                <a16:creationId xmlns:a16="http://schemas.microsoft.com/office/drawing/2014/main" id="{C37B11C0-0373-D241-B3F6-6248BB3B2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8780" y="2741012"/>
            <a:ext cx="1514967" cy="2705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350" dirty="0">
                <a:latin typeface="+mn-lt"/>
              </a:rPr>
              <a:t>institutional router</a:t>
            </a:r>
          </a:p>
        </p:txBody>
      </p:sp>
      <p:sp>
        <p:nvSpPr>
          <p:cNvPr id="324" name="Line 347">
            <a:extLst>
              <a:ext uri="{FF2B5EF4-FFF2-40B4-BE49-F238E27FC236}">
                <a16:creationId xmlns:a16="http://schemas.microsoft.com/office/drawing/2014/main" id="{BC9F99E4-CA5B-FD49-A02D-5F85B22963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939338" y="2462709"/>
            <a:ext cx="554624" cy="3258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25" name="Line 348">
            <a:extLst>
              <a:ext uri="{FF2B5EF4-FFF2-40B4-BE49-F238E27FC236}">
                <a16:creationId xmlns:a16="http://schemas.microsoft.com/office/drawing/2014/main" id="{3C10B23E-2DA3-234F-BB19-4B7F3FD0C883}"/>
              </a:ext>
            </a:extLst>
          </p:cNvPr>
          <p:cNvSpPr>
            <a:spLocks noChangeShapeType="1"/>
          </p:cNvSpPr>
          <p:nvPr/>
        </p:nvSpPr>
        <p:spPr bwMode="auto">
          <a:xfrm>
            <a:off x="4979578" y="2297469"/>
            <a:ext cx="535379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26" name="Line 349">
            <a:extLst>
              <a:ext uri="{FF2B5EF4-FFF2-40B4-BE49-F238E27FC236}">
                <a16:creationId xmlns:a16="http://schemas.microsoft.com/office/drawing/2014/main" id="{0A81B4C1-C1C8-A345-A32D-A82E7EBAC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5547325" y="2295911"/>
            <a:ext cx="535379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27" name="Line 350">
            <a:extLst>
              <a:ext uri="{FF2B5EF4-FFF2-40B4-BE49-F238E27FC236}">
                <a16:creationId xmlns:a16="http://schemas.microsoft.com/office/drawing/2014/main" id="{516F0A60-D8E9-6140-AD11-129F7CA811AA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1401" y="2339559"/>
            <a:ext cx="277312" cy="1629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28" name="Text Box 351">
            <a:extLst>
              <a:ext uri="{FF2B5EF4-FFF2-40B4-BE49-F238E27FC236}">
                <a16:creationId xmlns:a16="http://schemas.microsoft.com/office/drawing/2014/main" id="{94641050-9D51-CA4C-90D5-813728713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5330" y="2439326"/>
            <a:ext cx="1421864" cy="6236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350" dirty="0">
                <a:latin typeface="+mn-lt"/>
              </a:rPr>
              <a:t>Enterprise link to </a:t>
            </a:r>
          </a:p>
          <a:p>
            <a:pPr algn="ctr">
              <a:lnSpc>
                <a:spcPct val="85000"/>
              </a:lnSpc>
            </a:pPr>
            <a:r>
              <a:rPr lang="en-US" altLang="en-US" sz="1350" dirty="0">
                <a:latin typeface="+mn-lt"/>
              </a:rPr>
              <a:t>ISP (Internet)</a:t>
            </a:r>
          </a:p>
          <a:p>
            <a:pPr algn="ctr">
              <a:lnSpc>
                <a:spcPct val="85000"/>
              </a:lnSpc>
            </a:pPr>
            <a:endParaRPr lang="en-US" altLang="en-US" sz="1350" dirty="0">
              <a:latin typeface="+mn-lt"/>
            </a:endParaRPr>
          </a:p>
        </p:txBody>
      </p:sp>
      <p:sp>
        <p:nvSpPr>
          <p:cNvPr id="335" name="Line 359">
            <a:extLst>
              <a:ext uri="{FF2B5EF4-FFF2-40B4-BE49-F238E27FC236}">
                <a16:creationId xmlns:a16="http://schemas.microsoft.com/office/drawing/2014/main" id="{97A12484-2FF1-6149-8ABD-D6D41AA5A962}"/>
              </a:ext>
            </a:extLst>
          </p:cNvPr>
          <p:cNvSpPr>
            <a:spLocks noChangeShapeType="1"/>
          </p:cNvSpPr>
          <p:nvPr/>
        </p:nvSpPr>
        <p:spPr bwMode="auto">
          <a:xfrm>
            <a:off x="4651528" y="2444782"/>
            <a:ext cx="0" cy="14575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grpSp>
        <p:nvGrpSpPr>
          <p:cNvPr id="336" name="Group 360">
            <a:extLst>
              <a:ext uri="{FF2B5EF4-FFF2-40B4-BE49-F238E27FC236}">
                <a16:creationId xmlns:a16="http://schemas.microsoft.com/office/drawing/2014/main" id="{747942F1-CA1E-1B40-A6D9-EFC1C4EF177F}"/>
              </a:ext>
            </a:extLst>
          </p:cNvPr>
          <p:cNvGrpSpPr>
            <a:grpSpLocks/>
          </p:cNvGrpSpPr>
          <p:nvPr/>
        </p:nvGrpSpPr>
        <p:grpSpPr bwMode="auto">
          <a:xfrm>
            <a:off x="4590292" y="3072221"/>
            <a:ext cx="201204" cy="376464"/>
            <a:chOff x="4140" y="429"/>
            <a:chExt cx="1425" cy="2396"/>
          </a:xfrm>
        </p:grpSpPr>
        <p:sp>
          <p:nvSpPr>
            <p:cNvPr id="337" name="Freeform 361">
              <a:extLst>
                <a:ext uri="{FF2B5EF4-FFF2-40B4-BE49-F238E27FC236}">
                  <a16:creationId xmlns:a16="http://schemas.microsoft.com/office/drawing/2014/main" id="{A95DC624-B285-D246-93FF-BCD2C29F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338" name="Rectangle 362">
              <a:extLst>
                <a:ext uri="{FF2B5EF4-FFF2-40B4-BE49-F238E27FC236}">
                  <a16:creationId xmlns:a16="http://schemas.microsoft.com/office/drawing/2014/main" id="{9A79B284-8916-FD46-8350-4C85531A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  <p:sp>
          <p:nvSpPr>
            <p:cNvPr id="339" name="Freeform 363">
              <a:extLst>
                <a:ext uri="{FF2B5EF4-FFF2-40B4-BE49-F238E27FC236}">
                  <a16:creationId xmlns:a16="http://schemas.microsoft.com/office/drawing/2014/main" id="{E442C2E6-5E48-F744-BC37-32D55EE9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340" name="Freeform 364">
              <a:extLst>
                <a:ext uri="{FF2B5EF4-FFF2-40B4-BE49-F238E27FC236}">
                  <a16:creationId xmlns:a16="http://schemas.microsoft.com/office/drawing/2014/main" id="{0A95ECE1-B6C3-5E4F-968C-F1815309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341" name="Rectangle 365">
              <a:extLst>
                <a:ext uri="{FF2B5EF4-FFF2-40B4-BE49-F238E27FC236}">
                  <a16:creationId xmlns:a16="http://schemas.microsoft.com/office/drawing/2014/main" id="{7E2F74EE-7534-BF42-B4B0-776EB1698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  <p:grpSp>
          <p:nvGrpSpPr>
            <p:cNvPr id="342" name="Group 366">
              <a:extLst>
                <a:ext uri="{FF2B5EF4-FFF2-40B4-BE49-F238E27FC236}">
                  <a16:creationId xmlns:a16="http://schemas.microsoft.com/office/drawing/2014/main" id="{5440758F-8C7D-534F-8781-BA459D2D4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67" name="AutoShape 367">
                <a:extLst>
                  <a:ext uri="{FF2B5EF4-FFF2-40B4-BE49-F238E27FC236}">
                    <a16:creationId xmlns:a16="http://schemas.microsoft.com/office/drawing/2014/main" id="{FA1BC11F-08E0-6741-A19A-91A95371C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500"/>
              </a:p>
            </p:txBody>
          </p:sp>
          <p:sp>
            <p:nvSpPr>
              <p:cNvPr id="368" name="AutoShape 368">
                <a:extLst>
                  <a:ext uri="{FF2B5EF4-FFF2-40B4-BE49-F238E27FC236}">
                    <a16:creationId xmlns:a16="http://schemas.microsoft.com/office/drawing/2014/main" id="{9CD110CA-53B7-F941-B8E8-DCF253E80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500"/>
              </a:p>
            </p:txBody>
          </p:sp>
        </p:grpSp>
        <p:sp>
          <p:nvSpPr>
            <p:cNvPr id="343" name="Rectangle 369">
              <a:extLst>
                <a:ext uri="{FF2B5EF4-FFF2-40B4-BE49-F238E27FC236}">
                  <a16:creationId xmlns:a16="http://schemas.microsoft.com/office/drawing/2014/main" id="{1EC69C20-EBCC-F94C-8E85-3BFDEA3EE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  <p:grpSp>
          <p:nvGrpSpPr>
            <p:cNvPr id="344" name="Group 370">
              <a:extLst>
                <a:ext uri="{FF2B5EF4-FFF2-40B4-BE49-F238E27FC236}">
                  <a16:creationId xmlns:a16="http://schemas.microsoft.com/office/drawing/2014/main" id="{07519735-A399-0245-A06D-45262AB76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65" name="AutoShape 371">
                <a:extLst>
                  <a:ext uri="{FF2B5EF4-FFF2-40B4-BE49-F238E27FC236}">
                    <a16:creationId xmlns:a16="http://schemas.microsoft.com/office/drawing/2014/main" id="{E8257B33-A34F-9542-B057-AAFF66A5C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500"/>
              </a:p>
            </p:txBody>
          </p:sp>
          <p:sp>
            <p:nvSpPr>
              <p:cNvPr id="366" name="AutoShape 372">
                <a:extLst>
                  <a:ext uri="{FF2B5EF4-FFF2-40B4-BE49-F238E27FC236}">
                    <a16:creationId xmlns:a16="http://schemas.microsoft.com/office/drawing/2014/main" id="{6206D05B-C4DF-2F4E-99A4-33B3EB7BE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500"/>
              </a:p>
            </p:txBody>
          </p:sp>
        </p:grpSp>
        <p:sp>
          <p:nvSpPr>
            <p:cNvPr id="345" name="Rectangle 373">
              <a:extLst>
                <a:ext uri="{FF2B5EF4-FFF2-40B4-BE49-F238E27FC236}">
                  <a16:creationId xmlns:a16="http://schemas.microsoft.com/office/drawing/2014/main" id="{34B7A55F-FAF6-8849-A14E-C0885CC2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  <p:sp>
          <p:nvSpPr>
            <p:cNvPr id="346" name="Rectangle 374">
              <a:extLst>
                <a:ext uri="{FF2B5EF4-FFF2-40B4-BE49-F238E27FC236}">
                  <a16:creationId xmlns:a16="http://schemas.microsoft.com/office/drawing/2014/main" id="{C26AEB9F-96DA-1B4D-97DF-0A9854549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  <p:grpSp>
          <p:nvGrpSpPr>
            <p:cNvPr id="347" name="Group 375">
              <a:extLst>
                <a:ext uri="{FF2B5EF4-FFF2-40B4-BE49-F238E27FC236}">
                  <a16:creationId xmlns:a16="http://schemas.microsoft.com/office/drawing/2014/main" id="{0329E24E-6F06-BF4E-955D-9D0A6522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63" name="AutoShape 376">
                <a:extLst>
                  <a:ext uri="{FF2B5EF4-FFF2-40B4-BE49-F238E27FC236}">
                    <a16:creationId xmlns:a16="http://schemas.microsoft.com/office/drawing/2014/main" id="{FD17C6A2-EAC5-EF40-ABBB-CB758AF39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500"/>
              </a:p>
            </p:txBody>
          </p:sp>
          <p:sp>
            <p:nvSpPr>
              <p:cNvPr id="364" name="AutoShape 377">
                <a:extLst>
                  <a:ext uri="{FF2B5EF4-FFF2-40B4-BE49-F238E27FC236}">
                    <a16:creationId xmlns:a16="http://schemas.microsoft.com/office/drawing/2014/main" id="{D8BB3738-918B-854D-9E55-88D255A72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500"/>
              </a:p>
            </p:txBody>
          </p:sp>
        </p:grpSp>
        <p:sp>
          <p:nvSpPr>
            <p:cNvPr id="348" name="Freeform 378">
              <a:extLst>
                <a:ext uri="{FF2B5EF4-FFF2-40B4-BE49-F238E27FC236}">
                  <a16:creationId xmlns:a16="http://schemas.microsoft.com/office/drawing/2014/main" id="{F7337DC2-5413-BF46-B779-6F96A77DE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grpSp>
          <p:nvGrpSpPr>
            <p:cNvPr id="349" name="Group 379">
              <a:extLst>
                <a:ext uri="{FF2B5EF4-FFF2-40B4-BE49-F238E27FC236}">
                  <a16:creationId xmlns:a16="http://schemas.microsoft.com/office/drawing/2014/main" id="{F6601C7A-DE13-3B44-AE58-1B3092D2C5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61" name="AutoShape 380">
                <a:extLst>
                  <a:ext uri="{FF2B5EF4-FFF2-40B4-BE49-F238E27FC236}">
                    <a16:creationId xmlns:a16="http://schemas.microsoft.com/office/drawing/2014/main" id="{721AAB25-2061-A947-86F3-4BE381FC3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500"/>
              </a:p>
            </p:txBody>
          </p:sp>
          <p:sp>
            <p:nvSpPr>
              <p:cNvPr id="362" name="AutoShape 381">
                <a:extLst>
                  <a:ext uri="{FF2B5EF4-FFF2-40B4-BE49-F238E27FC236}">
                    <a16:creationId xmlns:a16="http://schemas.microsoft.com/office/drawing/2014/main" id="{429809BB-5207-CA46-808A-B1E3BDA81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500"/>
              </a:p>
            </p:txBody>
          </p:sp>
        </p:grpSp>
        <p:sp>
          <p:nvSpPr>
            <p:cNvPr id="350" name="Rectangle 382">
              <a:extLst>
                <a:ext uri="{FF2B5EF4-FFF2-40B4-BE49-F238E27FC236}">
                  <a16:creationId xmlns:a16="http://schemas.microsoft.com/office/drawing/2014/main" id="{E47E9CEA-B6EE-DE48-A618-79372629D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  <p:sp>
          <p:nvSpPr>
            <p:cNvPr id="351" name="Freeform 383">
              <a:extLst>
                <a:ext uri="{FF2B5EF4-FFF2-40B4-BE49-F238E27FC236}">
                  <a16:creationId xmlns:a16="http://schemas.microsoft.com/office/drawing/2014/main" id="{9D844685-50C6-9F49-B75D-D38EF4841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352" name="Freeform 384">
              <a:extLst>
                <a:ext uri="{FF2B5EF4-FFF2-40B4-BE49-F238E27FC236}">
                  <a16:creationId xmlns:a16="http://schemas.microsoft.com/office/drawing/2014/main" id="{C856727D-A741-4248-AA97-E181A2BC5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353" name="Oval 385">
              <a:extLst>
                <a:ext uri="{FF2B5EF4-FFF2-40B4-BE49-F238E27FC236}">
                  <a16:creationId xmlns:a16="http://schemas.microsoft.com/office/drawing/2014/main" id="{2C4B4AB6-1D17-1F4D-8BA0-D5E9F83E8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  <p:sp>
          <p:nvSpPr>
            <p:cNvPr id="354" name="Freeform 386">
              <a:extLst>
                <a:ext uri="{FF2B5EF4-FFF2-40B4-BE49-F238E27FC236}">
                  <a16:creationId xmlns:a16="http://schemas.microsoft.com/office/drawing/2014/main" id="{6C506339-85FF-E148-B5F8-049C6E14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355" name="AutoShape 387">
              <a:extLst>
                <a:ext uri="{FF2B5EF4-FFF2-40B4-BE49-F238E27FC236}">
                  <a16:creationId xmlns:a16="http://schemas.microsoft.com/office/drawing/2014/main" id="{ED12CE05-81E4-8946-99AA-9D0A1A7C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  <p:sp>
          <p:nvSpPr>
            <p:cNvPr id="356" name="AutoShape 388">
              <a:extLst>
                <a:ext uri="{FF2B5EF4-FFF2-40B4-BE49-F238E27FC236}">
                  <a16:creationId xmlns:a16="http://schemas.microsoft.com/office/drawing/2014/main" id="{F7252737-5820-0244-AA4C-5506D7C76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  <p:sp>
          <p:nvSpPr>
            <p:cNvPr id="357" name="Oval 389">
              <a:extLst>
                <a:ext uri="{FF2B5EF4-FFF2-40B4-BE49-F238E27FC236}">
                  <a16:creationId xmlns:a16="http://schemas.microsoft.com/office/drawing/2014/main" id="{159E8A40-2489-CD49-B9A0-9A2A2840B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  <p:sp>
          <p:nvSpPr>
            <p:cNvPr id="358" name="Oval 390">
              <a:extLst>
                <a:ext uri="{FF2B5EF4-FFF2-40B4-BE49-F238E27FC236}">
                  <a16:creationId xmlns:a16="http://schemas.microsoft.com/office/drawing/2014/main" id="{DCC47899-EDAF-8243-B83E-B128262A9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200">
                <a:solidFill>
                  <a:srgbClr val="FF0000"/>
                </a:solidFill>
              </a:endParaRPr>
            </a:p>
          </p:txBody>
        </p:sp>
        <p:sp>
          <p:nvSpPr>
            <p:cNvPr id="359" name="Oval 391">
              <a:extLst>
                <a:ext uri="{FF2B5EF4-FFF2-40B4-BE49-F238E27FC236}">
                  <a16:creationId xmlns:a16="http://schemas.microsoft.com/office/drawing/2014/main" id="{46D30038-FDE6-B64A-85D1-5B400F229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  <p:sp>
          <p:nvSpPr>
            <p:cNvPr id="360" name="Rectangle 392">
              <a:extLst>
                <a:ext uri="{FF2B5EF4-FFF2-40B4-BE49-F238E27FC236}">
                  <a16:creationId xmlns:a16="http://schemas.microsoft.com/office/drawing/2014/main" id="{F74E671F-6892-684D-A076-94F9230D2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500"/>
            </a:p>
          </p:txBody>
        </p:sp>
      </p:grpSp>
      <p:grpSp>
        <p:nvGrpSpPr>
          <p:cNvPr id="370" name="Group 395">
            <a:extLst>
              <a:ext uri="{FF2B5EF4-FFF2-40B4-BE49-F238E27FC236}">
                <a16:creationId xmlns:a16="http://schemas.microsoft.com/office/drawing/2014/main" id="{F42AAE7E-5AFB-0249-BDBC-81D5F7DED0C2}"/>
              </a:ext>
            </a:extLst>
          </p:cNvPr>
          <p:cNvGrpSpPr>
            <a:grpSpLocks/>
          </p:cNvGrpSpPr>
          <p:nvPr/>
        </p:nvGrpSpPr>
        <p:grpSpPr bwMode="auto">
          <a:xfrm>
            <a:off x="2239702" y="2560137"/>
            <a:ext cx="398909" cy="326580"/>
            <a:chOff x="-44" y="1473"/>
            <a:chExt cx="981" cy="1105"/>
          </a:xfrm>
        </p:grpSpPr>
        <p:pic>
          <p:nvPicPr>
            <p:cNvPr id="371" name="Picture 396" descr="desktop_computer_stylized_medium">
              <a:extLst>
                <a:ext uri="{FF2B5EF4-FFF2-40B4-BE49-F238E27FC236}">
                  <a16:creationId xmlns:a16="http://schemas.microsoft.com/office/drawing/2014/main" id="{4AE8F020-6115-B04F-81B6-7656CAE9AA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397">
              <a:extLst>
                <a:ext uri="{FF2B5EF4-FFF2-40B4-BE49-F238E27FC236}">
                  <a16:creationId xmlns:a16="http://schemas.microsoft.com/office/drawing/2014/main" id="{C4FDE2C9-11FF-FA4F-A204-2288DCC33F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200"/>
            </a:p>
          </p:txBody>
        </p:sp>
      </p:grpSp>
      <p:grpSp>
        <p:nvGrpSpPr>
          <p:cNvPr id="373" name="Group 398">
            <a:extLst>
              <a:ext uri="{FF2B5EF4-FFF2-40B4-BE49-F238E27FC236}">
                <a16:creationId xmlns:a16="http://schemas.microsoft.com/office/drawing/2014/main" id="{2FACFB54-A469-5245-B7FD-22A98FFC4DE7}"/>
              </a:ext>
            </a:extLst>
          </p:cNvPr>
          <p:cNvGrpSpPr>
            <a:grpSpLocks/>
          </p:cNvGrpSpPr>
          <p:nvPr/>
        </p:nvGrpSpPr>
        <p:grpSpPr bwMode="auto">
          <a:xfrm>
            <a:off x="2456653" y="2780715"/>
            <a:ext cx="398909" cy="326581"/>
            <a:chOff x="-44" y="1473"/>
            <a:chExt cx="981" cy="1105"/>
          </a:xfrm>
        </p:grpSpPr>
        <p:pic>
          <p:nvPicPr>
            <p:cNvPr id="374" name="Picture 399" descr="desktop_computer_stylized_medium">
              <a:extLst>
                <a:ext uri="{FF2B5EF4-FFF2-40B4-BE49-F238E27FC236}">
                  <a16:creationId xmlns:a16="http://schemas.microsoft.com/office/drawing/2014/main" id="{7119A347-68E9-F446-93E5-6AC58CB5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5" name="Freeform 400">
              <a:extLst>
                <a:ext uri="{FF2B5EF4-FFF2-40B4-BE49-F238E27FC236}">
                  <a16:creationId xmlns:a16="http://schemas.microsoft.com/office/drawing/2014/main" id="{B4F57E63-5822-F542-94A1-456B247E5C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200"/>
            </a:p>
          </p:txBody>
        </p:sp>
      </p:grpSp>
      <p:grpSp>
        <p:nvGrpSpPr>
          <p:cNvPr id="376" name="Group 401">
            <a:extLst>
              <a:ext uri="{FF2B5EF4-FFF2-40B4-BE49-F238E27FC236}">
                <a16:creationId xmlns:a16="http://schemas.microsoft.com/office/drawing/2014/main" id="{216D9C2E-0D64-5E47-B3FD-92B1FA453364}"/>
              </a:ext>
            </a:extLst>
          </p:cNvPr>
          <p:cNvGrpSpPr>
            <a:grpSpLocks/>
          </p:cNvGrpSpPr>
          <p:nvPr/>
        </p:nvGrpSpPr>
        <p:grpSpPr bwMode="auto">
          <a:xfrm>
            <a:off x="2793451" y="3063647"/>
            <a:ext cx="398909" cy="326580"/>
            <a:chOff x="-44" y="1473"/>
            <a:chExt cx="981" cy="1105"/>
          </a:xfrm>
        </p:grpSpPr>
        <p:pic>
          <p:nvPicPr>
            <p:cNvPr id="377" name="Picture 402" descr="desktop_computer_stylized_medium">
              <a:extLst>
                <a:ext uri="{FF2B5EF4-FFF2-40B4-BE49-F238E27FC236}">
                  <a16:creationId xmlns:a16="http://schemas.microsoft.com/office/drawing/2014/main" id="{7B843EDE-21F6-3447-B5AB-5FA8D30015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" name="Freeform 403">
              <a:extLst>
                <a:ext uri="{FF2B5EF4-FFF2-40B4-BE49-F238E27FC236}">
                  <a16:creationId xmlns:a16="http://schemas.microsoft.com/office/drawing/2014/main" id="{CA3AAF42-95E2-F94C-AEA5-D68A152C1D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200"/>
            </a:p>
          </p:txBody>
        </p:sp>
      </p:grpSp>
      <p:grpSp>
        <p:nvGrpSpPr>
          <p:cNvPr id="379" name="Group 404">
            <a:extLst>
              <a:ext uri="{FF2B5EF4-FFF2-40B4-BE49-F238E27FC236}">
                <a16:creationId xmlns:a16="http://schemas.microsoft.com/office/drawing/2014/main" id="{71F2F2F9-9859-2F4A-B7C5-8CBDD6A3A3EF}"/>
              </a:ext>
            </a:extLst>
          </p:cNvPr>
          <p:cNvGrpSpPr>
            <a:grpSpLocks/>
          </p:cNvGrpSpPr>
          <p:nvPr/>
        </p:nvGrpSpPr>
        <p:grpSpPr bwMode="auto">
          <a:xfrm>
            <a:off x="3109254" y="3070662"/>
            <a:ext cx="398909" cy="326581"/>
            <a:chOff x="-44" y="1473"/>
            <a:chExt cx="981" cy="1105"/>
          </a:xfrm>
        </p:grpSpPr>
        <p:pic>
          <p:nvPicPr>
            <p:cNvPr id="380" name="Picture 405" descr="desktop_computer_stylized_medium">
              <a:extLst>
                <a:ext uri="{FF2B5EF4-FFF2-40B4-BE49-F238E27FC236}">
                  <a16:creationId xmlns:a16="http://schemas.microsoft.com/office/drawing/2014/main" id="{2D98BDF3-7E55-BD4F-A14E-C9CFF9C71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1" name="Freeform 406">
              <a:extLst>
                <a:ext uri="{FF2B5EF4-FFF2-40B4-BE49-F238E27FC236}">
                  <a16:creationId xmlns:a16="http://schemas.microsoft.com/office/drawing/2014/main" id="{ACDA8376-3C3F-9041-98EB-1F7B7F4EFF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200"/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F717C28A-9467-D947-A38C-692D5D85A6B7}"/>
              </a:ext>
            </a:extLst>
          </p:cNvPr>
          <p:cNvGrpSpPr/>
          <p:nvPr/>
        </p:nvGrpSpPr>
        <p:grpSpPr>
          <a:xfrm>
            <a:off x="4322608" y="2176048"/>
            <a:ext cx="656971" cy="286661"/>
            <a:chOff x="7493876" y="2774731"/>
            <a:chExt cx="1481958" cy="894622"/>
          </a:xfrm>
        </p:grpSpPr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A1CB3C7B-EE14-8A40-8F81-643CED72C6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dirty="0"/>
                <a:t>                   </a:t>
              </a:r>
            </a:p>
          </p:txBody>
        </p:sp>
        <p:sp>
          <p:nvSpPr>
            <p:cNvPr id="405" name="Oval 404">
              <a:extLst>
                <a:ext uri="{FF2B5EF4-FFF2-40B4-BE49-F238E27FC236}">
                  <a16:creationId xmlns:a16="http://schemas.microsoft.com/office/drawing/2014/main" id="{35D3F5D2-9919-304A-B981-CF776FEF77C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dirty="0"/>
                <a:t>              </a:t>
              </a: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515934EB-C679-D746-B27A-91B74192C8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CC966F1C-A1E3-5C45-96A2-6B1B09E683C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97ECA770-694E-E24F-9999-797A6C07ED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E5D3E3BF-0513-2E4E-931E-7CA1937C20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412C650F-C0FA-0248-97F7-9D9A70090BD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A4FCD720-9796-A341-878E-FA6795923656}"/>
              </a:ext>
            </a:extLst>
          </p:cNvPr>
          <p:cNvGrpSpPr/>
          <p:nvPr/>
        </p:nvGrpSpPr>
        <p:grpSpPr>
          <a:xfrm>
            <a:off x="4357562" y="2582066"/>
            <a:ext cx="661403" cy="234396"/>
            <a:chOff x="3668110" y="2448910"/>
            <a:chExt cx="3794234" cy="2165130"/>
          </a:xfrm>
        </p:grpSpPr>
        <p:sp>
          <p:nvSpPr>
            <p:cNvPr id="397" name="Rectangle 396">
              <a:extLst>
                <a:ext uri="{FF2B5EF4-FFF2-40B4-BE49-F238E27FC236}">
                  <a16:creationId xmlns:a16="http://schemas.microsoft.com/office/drawing/2014/main" id="{7A60DFA1-F48E-1D4C-B020-75699DFB0A2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682A9A56-08F9-894A-9036-9420C61FD9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7F9B9834-8459-A643-B4AB-42560D2CD9E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14D64483-06E3-A049-8E3D-0DAB33C318E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F8D997CC-88FB-274A-93F1-94C03E43788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7C3A9D2D-28D6-5D45-85B4-8A8761DA346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A5D8BF35-9324-D34D-A712-0563EFB0298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</p:grpSp>
      <p:sp>
        <p:nvSpPr>
          <p:cNvPr id="319" name="Line 342">
            <a:extLst>
              <a:ext uri="{FF2B5EF4-FFF2-40B4-BE49-F238E27FC236}">
                <a16:creationId xmlns:a16="http://schemas.microsoft.com/office/drawing/2014/main" id="{34E502BA-8B29-C043-B1AD-12ABDB9B5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3568524" y="2875026"/>
            <a:ext cx="277312" cy="1629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69" name="Line 393">
            <a:extLst>
              <a:ext uri="{FF2B5EF4-FFF2-40B4-BE49-F238E27FC236}">
                <a16:creationId xmlns:a16="http://schemas.microsoft.com/office/drawing/2014/main" id="{EBCDBB71-5533-E348-ABDC-6A7616B095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10571" y="2797863"/>
            <a:ext cx="434777" cy="247079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46FE21B0-2A14-E543-8E0F-33BD68214A67}"/>
              </a:ext>
            </a:extLst>
          </p:cNvPr>
          <p:cNvGrpSpPr/>
          <p:nvPr/>
        </p:nvGrpSpPr>
        <p:grpSpPr>
          <a:xfrm>
            <a:off x="3006875" y="2672900"/>
            <a:ext cx="661403" cy="234396"/>
            <a:chOff x="3668110" y="2448910"/>
            <a:chExt cx="3794234" cy="2165130"/>
          </a:xfrm>
        </p:grpSpPr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F274DFC4-75C5-A14F-A595-4447E11F651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B6C04F47-B628-C640-B4BD-852D0B9CA9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FD10A4C-5BC1-4440-9E47-289CC78F147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5F5ABFA5-A0FA-A948-9FB8-59F9335417B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548E1035-CD49-5744-ADCA-210B41B34D7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AA015B4B-F15A-C24D-A122-28F325D8135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B7A4BCD1-2CF2-7640-82EE-BA8AB602F3B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</p:grpSp>
      <p:sp>
        <p:nvSpPr>
          <p:cNvPr id="274" name="Title 1">
            <a:extLst>
              <a:ext uri="{FF2B5EF4-FFF2-40B4-BE49-F238E27FC236}">
                <a16:creationId xmlns:a16="http://schemas.microsoft.com/office/drawing/2014/main" id="{A9F97FA8-141E-41DB-B737-E3129DB60A24}"/>
              </a:ext>
            </a:extLst>
          </p:cNvPr>
          <p:cNvSpPr txBox="1">
            <a:spLocks/>
          </p:cNvSpPr>
          <p:nvPr/>
        </p:nvSpPr>
        <p:spPr>
          <a:xfrm>
            <a:off x="225054" y="248236"/>
            <a:ext cx="7886700" cy="67096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>
                <a:solidFill>
                  <a:schemeClr val="bg1"/>
                </a:solidFill>
              </a:rPr>
              <a:t>1.2.</a:t>
            </a:r>
            <a:r>
              <a:rPr lang="tr-TR" b="1">
                <a:solidFill>
                  <a:schemeClr val="bg1"/>
                </a:solidFill>
              </a:rPr>
              <a:t>1-</a:t>
            </a:r>
            <a:r>
              <a:rPr lang="en-US" b="1">
                <a:solidFill>
                  <a:schemeClr val="bg1"/>
                </a:solidFill>
              </a:rPr>
              <a:t>2 </a:t>
            </a:r>
            <a:r>
              <a:rPr lang="en-US" altLang="en-US" b="1">
                <a:solidFill>
                  <a:schemeClr val="bg1"/>
                </a:solidFill>
                <a:ea typeface="ＭＳ Ｐゴシック" panose="020B0600070205080204" pitchFamily="34" charset="-128"/>
              </a:rPr>
              <a:t>Access networks and physical media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697156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685800">
              <a:defRPr/>
            </a:pPr>
            <a:r>
              <a:rPr lang="en-US"/>
              <a:t>Introduction: 1-</a:t>
            </a:r>
            <a:fld id="{C4204591-24BD-A542-B9D5-F8D8A88D2FEE}" type="slidenum">
              <a:rPr lang="en-US" smtClean="0"/>
              <a:pPr algn="r" defTabSz="685800">
                <a:defRPr/>
              </a:pPr>
              <a:t>22</a:t>
            </a:fld>
            <a:endParaRPr lang="en-US" sz="825" dirty="0">
              <a:solidFill>
                <a:prstClr val="white">
                  <a:lumMod val="50000"/>
                </a:prstClr>
              </a:solidFill>
              <a:latin typeface="Calibri" panose="020F0502020204030204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6533" y="1062109"/>
            <a:ext cx="7886700" cy="670967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Host: sends </a:t>
            </a:r>
            <a:r>
              <a:rPr lang="en-US" altLang="en-US" i="1" dirty="0">
                <a:ea typeface="ＭＳ Ｐゴシック" panose="020B0600070205080204" pitchFamily="34" charset="-128"/>
              </a:rPr>
              <a:t>packets</a:t>
            </a:r>
            <a:r>
              <a:rPr lang="en-US" altLang="en-US" dirty="0">
                <a:ea typeface="ＭＳ Ｐゴシック" panose="020B0600070205080204" pitchFamily="34" charset="-128"/>
              </a:rPr>
              <a:t> of data</a:t>
            </a:r>
            <a:endParaRPr lang="en-US" dirty="0"/>
          </a:p>
        </p:txBody>
      </p:sp>
      <p:sp>
        <p:nvSpPr>
          <p:cNvPr id="110" name="Content Placeholder 52">
            <a:extLst>
              <a:ext uri="{FF2B5EF4-FFF2-40B4-BE49-F238E27FC236}">
                <a16:creationId xmlns:a16="http://schemas.microsoft.com/office/drawing/2014/main" id="{A98B0054-C347-AD46-AD0F-D56091B68BA0}"/>
              </a:ext>
            </a:extLst>
          </p:cNvPr>
          <p:cNvSpPr txBox="1">
            <a:spLocks/>
          </p:cNvSpPr>
          <p:nvPr/>
        </p:nvSpPr>
        <p:spPr>
          <a:xfrm>
            <a:off x="636533" y="1822108"/>
            <a:ext cx="4126214" cy="3504666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 sz="2100" dirty="0"/>
              <a:t>host sending function:</a:t>
            </a:r>
          </a:p>
          <a:p>
            <a:pPr>
              <a:buFont typeface="Wingdings" charset="2"/>
              <a:buChar char="§"/>
              <a:defRPr/>
            </a:pPr>
            <a:r>
              <a:rPr lang="en-US" sz="2100" dirty="0"/>
              <a:t>takes application message</a:t>
            </a:r>
          </a:p>
          <a:p>
            <a:pPr>
              <a:buFont typeface="Wingdings" charset="2"/>
              <a:buChar char="§"/>
              <a:defRPr/>
            </a:pPr>
            <a:r>
              <a:rPr lang="en-US" sz="2100" dirty="0"/>
              <a:t>breaks into smaller chunks, known as </a:t>
            </a:r>
            <a:r>
              <a:rPr lang="en-US" sz="2100" i="1" dirty="0">
                <a:solidFill>
                  <a:srgbClr val="C00000"/>
                </a:solidFill>
              </a:rPr>
              <a:t>packets</a:t>
            </a:r>
            <a:r>
              <a:rPr lang="en-US" sz="2100" dirty="0"/>
              <a:t>, of length </a:t>
            </a:r>
            <a:r>
              <a:rPr lang="en-US" sz="2100" i="1" dirty="0">
                <a:solidFill>
                  <a:srgbClr val="C00000"/>
                </a:solidFill>
              </a:rPr>
              <a:t>L</a:t>
            </a:r>
            <a:r>
              <a:rPr lang="en-US" sz="2100" dirty="0"/>
              <a:t> bits</a:t>
            </a:r>
          </a:p>
          <a:p>
            <a:pPr>
              <a:buFont typeface="Wingdings" charset="2"/>
              <a:buChar char="§"/>
              <a:defRPr/>
            </a:pPr>
            <a:r>
              <a:rPr lang="en-US" sz="2100" dirty="0"/>
              <a:t>transmits packet into access network at </a:t>
            </a:r>
            <a:r>
              <a:rPr lang="en-US" sz="2100" i="1" dirty="0">
                <a:solidFill>
                  <a:srgbClr val="C00000"/>
                </a:solidFill>
              </a:rPr>
              <a:t>transmission rate R</a:t>
            </a:r>
          </a:p>
          <a:p>
            <a:pPr marL="511969" lvl="1" indent="-169069">
              <a:buFont typeface="Arial"/>
              <a:buChar char="•"/>
              <a:defRPr/>
            </a:pPr>
            <a:r>
              <a:rPr lang="en-US" sz="2100" dirty="0"/>
              <a:t>link transmission rate, aka link </a:t>
            </a:r>
            <a:r>
              <a:rPr lang="en-US" sz="2100" i="1" dirty="0">
                <a:solidFill>
                  <a:srgbClr val="C00000"/>
                </a:solidFill>
              </a:rPr>
              <a:t>capacity, aka link bandwidth</a:t>
            </a:r>
          </a:p>
        </p:txBody>
      </p:sp>
      <p:grpSp>
        <p:nvGrpSpPr>
          <p:cNvPr id="111" name="Group 219">
            <a:extLst>
              <a:ext uri="{FF2B5EF4-FFF2-40B4-BE49-F238E27FC236}">
                <a16:creationId xmlns:a16="http://schemas.microsoft.com/office/drawing/2014/main" id="{1783C255-624C-5A4A-B201-4875BCB2AD61}"/>
              </a:ext>
            </a:extLst>
          </p:cNvPr>
          <p:cNvGrpSpPr>
            <a:grpSpLocks/>
          </p:cNvGrpSpPr>
          <p:nvPr/>
        </p:nvGrpSpPr>
        <p:grpSpPr bwMode="auto">
          <a:xfrm>
            <a:off x="5868838" y="3120175"/>
            <a:ext cx="307181" cy="423863"/>
            <a:chOff x="375561" y="297711"/>
            <a:chExt cx="1252683" cy="2142487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89269C3F-0BE6-9D44-A53A-CF1E0B5B0B1E}"/>
                </a:ext>
              </a:extLst>
            </p:cNvPr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350" dirty="0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7F003663-2144-534A-8D8A-23C83C360D46}"/>
                </a:ext>
              </a:extLst>
            </p:cNvPr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350" dirty="0"/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007710C4-EE82-5149-B4B9-B5C3DF34C6A0}"/>
                </a:ext>
              </a:extLst>
            </p:cNvPr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350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5" name="Line 305">
            <a:extLst>
              <a:ext uri="{FF2B5EF4-FFF2-40B4-BE49-F238E27FC236}">
                <a16:creationId xmlns:a16="http://schemas.microsoft.com/office/drawing/2014/main" id="{BBE875D3-B5E1-D542-8736-8F7BF5F61AB9}"/>
              </a:ext>
            </a:extLst>
          </p:cNvPr>
          <p:cNvSpPr>
            <a:spLocks noChangeShapeType="1"/>
          </p:cNvSpPr>
          <p:nvPr/>
        </p:nvSpPr>
        <p:spPr bwMode="auto">
          <a:xfrm>
            <a:off x="6186735" y="3813119"/>
            <a:ext cx="1840706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22" name="TextBox 1">
            <a:extLst>
              <a:ext uri="{FF2B5EF4-FFF2-40B4-BE49-F238E27FC236}">
                <a16:creationId xmlns:a16="http://schemas.microsoft.com/office/drawing/2014/main" id="{57CFAEA6-E43A-CC4A-9A23-AAEB7EC54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2734" y="4184224"/>
            <a:ext cx="242438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i="1" dirty="0">
                <a:solidFill>
                  <a:srgbClr val="C00000"/>
                </a:solidFill>
                <a:latin typeface="+mn-lt"/>
              </a:rPr>
              <a:t>R: </a:t>
            </a:r>
            <a:r>
              <a:rPr lang="en-US" altLang="en-US" sz="1800" dirty="0">
                <a:latin typeface="+mn-lt"/>
              </a:rPr>
              <a:t>link transmission rate</a:t>
            </a:r>
          </a:p>
        </p:txBody>
      </p:sp>
      <p:grpSp>
        <p:nvGrpSpPr>
          <p:cNvPr id="123" name="Group 201">
            <a:extLst>
              <a:ext uri="{FF2B5EF4-FFF2-40B4-BE49-F238E27FC236}">
                <a16:creationId xmlns:a16="http://schemas.microsoft.com/office/drawing/2014/main" id="{F38845F8-A22A-0840-B6B2-BA9B57A2E12B}"/>
              </a:ext>
            </a:extLst>
          </p:cNvPr>
          <p:cNvGrpSpPr>
            <a:grpSpLocks/>
          </p:cNvGrpSpPr>
          <p:nvPr/>
        </p:nvGrpSpPr>
        <p:grpSpPr bwMode="auto">
          <a:xfrm>
            <a:off x="5683101" y="3124938"/>
            <a:ext cx="307181" cy="423863"/>
            <a:chOff x="375561" y="297711"/>
            <a:chExt cx="1252683" cy="213836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F0213471-FC5E-3740-8228-F482430433EE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350" dirty="0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D32F859-6ED6-3846-AD75-0B8D3DD8921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350" dirty="0"/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97C54F76-C247-2040-BB89-13AEDD66B619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350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27" name="TextBox 205">
            <a:extLst>
              <a:ext uri="{FF2B5EF4-FFF2-40B4-BE49-F238E27FC236}">
                <a16:creationId xmlns:a16="http://schemas.microsoft.com/office/drawing/2014/main" id="{56C0E3F4-BAC0-054D-864D-73B8404828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0934" y="4007192"/>
            <a:ext cx="523926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500" dirty="0">
                <a:latin typeface="+mn-lt"/>
              </a:rPr>
              <a:t>host</a:t>
            </a:r>
          </a:p>
        </p:txBody>
      </p:sp>
      <p:grpSp>
        <p:nvGrpSpPr>
          <p:cNvPr id="128" name="Group 206">
            <a:extLst>
              <a:ext uri="{FF2B5EF4-FFF2-40B4-BE49-F238E27FC236}">
                <a16:creationId xmlns:a16="http://schemas.microsoft.com/office/drawing/2014/main" id="{2AB05662-A87F-5F48-9BEE-842E0153F175}"/>
              </a:ext>
            </a:extLst>
          </p:cNvPr>
          <p:cNvGrpSpPr>
            <a:grpSpLocks/>
          </p:cNvGrpSpPr>
          <p:nvPr/>
        </p:nvGrpSpPr>
        <p:grpSpPr bwMode="auto">
          <a:xfrm>
            <a:off x="5327103" y="3669054"/>
            <a:ext cx="971550" cy="379809"/>
            <a:chOff x="1816230" y="6118900"/>
            <a:chExt cx="1843339" cy="739100"/>
          </a:xfrm>
        </p:grpSpPr>
        <p:pic>
          <p:nvPicPr>
            <p:cNvPr id="129" name="Picture 8">
              <a:extLst>
                <a:ext uri="{FF2B5EF4-FFF2-40B4-BE49-F238E27FC236}">
                  <a16:creationId xmlns:a16="http://schemas.microsoft.com/office/drawing/2014/main" id="{E6CEDF5D-D08B-B14B-A83A-85FD119A79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2069"/>
              <a:ext cx="1843339" cy="715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29048EF3-5E61-E84E-A403-E94CBDDEE0A1}"/>
                </a:ext>
              </a:extLst>
            </p:cNvPr>
            <p:cNvSpPr/>
            <p:nvPr/>
          </p:nvSpPr>
          <p:spPr>
            <a:xfrm rot="1049095">
              <a:off x="1947252" y="6118900"/>
              <a:ext cx="1651325" cy="463386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350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1" name="Group 209">
            <a:extLst>
              <a:ext uri="{FF2B5EF4-FFF2-40B4-BE49-F238E27FC236}">
                <a16:creationId xmlns:a16="http://schemas.microsoft.com/office/drawing/2014/main" id="{167721A3-FDBE-8C46-B6F4-8B59460C385E}"/>
              </a:ext>
            </a:extLst>
          </p:cNvPr>
          <p:cNvGrpSpPr>
            <a:grpSpLocks/>
          </p:cNvGrpSpPr>
          <p:nvPr/>
        </p:nvGrpSpPr>
        <p:grpSpPr bwMode="auto">
          <a:xfrm>
            <a:off x="5431878" y="2456998"/>
            <a:ext cx="1057275" cy="658415"/>
            <a:chOff x="2387973" y="4309243"/>
            <a:chExt cx="1771787" cy="1282262"/>
          </a:xfrm>
        </p:grpSpPr>
        <p:pic>
          <p:nvPicPr>
            <p:cNvPr id="132" name="Picture 9">
              <a:extLst>
                <a:ext uri="{FF2B5EF4-FFF2-40B4-BE49-F238E27FC236}">
                  <a16:creationId xmlns:a16="http://schemas.microsoft.com/office/drawing/2014/main" id="{51FAC978-0CFD-394B-81C0-80683828F7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508" y="4309243"/>
              <a:ext cx="1284945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8340CE55-B950-0B43-BD77-490D7F00C056}"/>
                </a:ext>
              </a:extLst>
            </p:cNvPr>
            <p:cNvSpPr/>
            <p:nvPr/>
          </p:nvSpPr>
          <p:spPr>
            <a:xfrm rot="11601822">
              <a:off x="2387973" y="5127757"/>
              <a:ext cx="1771787" cy="42433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350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34" name="TextBox 215">
            <a:extLst>
              <a:ext uri="{FF2B5EF4-FFF2-40B4-BE49-F238E27FC236}">
                <a16:creationId xmlns:a16="http://schemas.microsoft.com/office/drawing/2014/main" id="{08652FA1-7974-3443-8815-45FAE75FE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3853" y="3523798"/>
            <a:ext cx="26321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+mn-lt"/>
              </a:rPr>
              <a:t>1</a:t>
            </a:r>
          </a:p>
        </p:txBody>
      </p:sp>
      <p:sp>
        <p:nvSpPr>
          <p:cNvPr id="135" name="TextBox 216">
            <a:extLst>
              <a:ext uri="{FF2B5EF4-FFF2-40B4-BE49-F238E27FC236}">
                <a16:creationId xmlns:a16="http://schemas.microsoft.com/office/drawing/2014/main" id="{B2DFB57D-4700-E945-86BB-18293CCD9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2878" y="3529751"/>
            <a:ext cx="26321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+mn-lt"/>
              </a:rPr>
              <a:t>2</a:t>
            </a:r>
          </a:p>
        </p:txBody>
      </p:sp>
      <p:cxnSp>
        <p:nvCxnSpPr>
          <p:cNvPr id="136" name="Straight Connector 3">
            <a:extLst>
              <a:ext uri="{FF2B5EF4-FFF2-40B4-BE49-F238E27FC236}">
                <a16:creationId xmlns:a16="http://schemas.microsoft.com/office/drawing/2014/main" id="{FBBE3444-7CBE-F14B-B7E8-0383406AC1F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180781" y="2790373"/>
            <a:ext cx="919163" cy="4238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" name="TextBox 234">
            <a:extLst>
              <a:ext uri="{FF2B5EF4-FFF2-40B4-BE49-F238E27FC236}">
                <a16:creationId xmlns:a16="http://schemas.microsoft.com/office/drawing/2014/main" id="{E4BF320B-881D-FC4C-AA1D-E8017D839D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3509" y="2528436"/>
            <a:ext cx="141782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two packets, </a:t>
            </a:r>
          </a:p>
          <a:p>
            <a:r>
              <a:rPr lang="en-US" altLang="en-US" sz="1800" i="1" dirty="0">
                <a:solidFill>
                  <a:srgbClr val="C00000"/>
                </a:solidFill>
                <a:latin typeface="+mn-lt"/>
              </a:rPr>
              <a:t>L</a:t>
            </a:r>
            <a:r>
              <a:rPr lang="en-US" altLang="en-US" sz="1800" dirty="0">
                <a:latin typeface="+mn-lt"/>
              </a:rPr>
              <a:t> bits each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B19D0037-5A33-094A-B56A-A6725F0071E1}"/>
              </a:ext>
            </a:extLst>
          </p:cNvPr>
          <p:cNvGrpSpPr/>
          <p:nvPr/>
        </p:nvGrpSpPr>
        <p:grpSpPr>
          <a:xfrm>
            <a:off x="7879610" y="3609089"/>
            <a:ext cx="900185" cy="358055"/>
            <a:chOff x="3668110" y="2448910"/>
            <a:chExt cx="3794234" cy="2165130"/>
          </a:xfrm>
        </p:grpSpPr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A9898D4-BC65-E748-94F3-2D54D26D96F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D5CAA6B7-B19A-704A-A583-2A25A6A2BDA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1807DB28-C49C-1F47-993A-E4A5D8E3AD3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12EFFE72-BC3C-CC49-AB49-16A0474F506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C69BFDC0-0B31-D049-BA7F-3FCD7CA2CF3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F93BED00-199F-094A-BBBD-21F3A38D650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0764D4E8-C385-5D47-B4A0-DC425C12DA6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cxnSp>
        <p:nvCxnSpPr>
          <p:cNvPr id="146" name="Straight Connector 3">
            <a:extLst>
              <a:ext uri="{FF2B5EF4-FFF2-40B4-BE49-F238E27FC236}">
                <a16:creationId xmlns:a16="http://schemas.microsoft.com/office/drawing/2014/main" id="{5571A294-549C-9140-89B0-D3E6B5C20F8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48734" y="3872928"/>
            <a:ext cx="0" cy="34373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" name="Right Arrow 2">
            <a:extLst>
              <a:ext uri="{FF2B5EF4-FFF2-40B4-BE49-F238E27FC236}">
                <a16:creationId xmlns:a16="http://schemas.microsoft.com/office/drawing/2014/main" id="{23DA3897-58AF-E74F-8974-5062251B6401}"/>
              </a:ext>
            </a:extLst>
          </p:cNvPr>
          <p:cNvSpPr/>
          <p:nvPr/>
        </p:nvSpPr>
        <p:spPr>
          <a:xfrm>
            <a:off x="6233771" y="3275017"/>
            <a:ext cx="733806" cy="195070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3E2A643-E19F-834C-A4A9-DFD2845E5A32}"/>
              </a:ext>
            </a:extLst>
          </p:cNvPr>
          <p:cNvGrpSpPr/>
          <p:nvPr/>
        </p:nvGrpSpPr>
        <p:grpSpPr>
          <a:xfrm>
            <a:off x="1859696" y="4796069"/>
            <a:ext cx="4921735" cy="830997"/>
            <a:chOff x="2479594" y="5251754"/>
            <a:chExt cx="6562313" cy="1107995"/>
          </a:xfrm>
        </p:grpSpPr>
        <p:sp>
          <p:nvSpPr>
            <p:cNvPr id="150" name="TextBox 235">
              <a:extLst>
                <a:ext uri="{FF2B5EF4-FFF2-40B4-BE49-F238E27FC236}">
                  <a16:creationId xmlns:a16="http://schemas.microsoft.com/office/drawing/2014/main" id="{554D03F1-261B-274D-BE6B-68B0F085B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79594" y="5259813"/>
              <a:ext cx="1830075" cy="10676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800" dirty="0">
                  <a:latin typeface="+mn-lt"/>
                </a:rPr>
                <a:t>packet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800" dirty="0">
                  <a:latin typeface="+mn-lt"/>
                </a:rPr>
                <a:t>transmission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800" dirty="0">
                  <a:latin typeface="+mn-lt"/>
                </a:rPr>
                <a:t>delay</a:t>
              </a:r>
            </a:p>
          </p:txBody>
        </p:sp>
        <p:sp>
          <p:nvSpPr>
            <p:cNvPr id="151" name="TextBox 237">
              <a:extLst>
                <a:ext uri="{FF2B5EF4-FFF2-40B4-BE49-F238E27FC236}">
                  <a16:creationId xmlns:a16="http://schemas.microsoft.com/office/drawing/2014/main" id="{9CD3A186-E3CE-C042-8649-3B739F26D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4741" y="5291362"/>
              <a:ext cx="2171108" cy="10676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+mn-lt"/>
                </a:rPr>
                <a:t>time needed to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+mn-lt"/>
                </a:rPr>
                <a:t>transmit </a:t>
              </a:r>
              <a:r>
                <a:rPr lang="en-US" altLang="en-US" sz="1800" i="1" dirty="0">
                  <a:latin typeface="+mn-lt"/>
                </a:rPr>
                <a:t>L</a:t>
              </a:r>
              <a:r>
                <a:rPr lang="en-US" altLang="en-US" sz="1800" dirty="0">
                  <a:latin typeface="+mn-lt"/>
                </a:rPr>
                <a:t>-bit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+mn-lt"/>
                </a:rPr>
                <a:t>packet into link</a:t>
              </a:r>
            </a:p>
          </p:txBody>
        </p:sp>
        <p:sp>
          <p:nvSpPr>
            <p:cNvPr id="152" name="TextBox 4">
              <a:extLst>
                <a:ext uri="{FF2B5EF4-FFF2-40B4-BE49-F238E27FC236}">
                  <a16:creationId xmlns:a16="http://schemas.microsoft.com/office/drawing/2014/main" id="{B952BAFD-58AC-214C-BE5D-ADF785D9B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019" y="5251754"/>
              <a:ext cx="1525888" cy="1107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i="1" dirty="0">
                  <a:latin typeface="+mn-lt"/>
                </a:rPr>
                <a:t>L</a:t>
              </a:r>
              <a:r>
                <a:rPr lang="en-US" altLang="en-US" dirty="0">
                  <a:latin typeface="+mn-lt"/>
                </a:rPr>
                <a:t> </a:t>
              </a:r>
              <a:r>
                <a:rPr lang="en-US" altLang="en-US" sz="1500" dirty="0">
                  <a:latin typeface="+mn-lt"/>
                </a:rPr>
                <a:t>(bits)</a:t>
              </a:r>
            </a:p>
            <a:p>
              <a:r>
                <a:rPr lang="en-US" altLang="en-US" i="1" dirty="0">
                  <a:latin typeface="+mn-lt"/>
                </a:rPr>
                <a:t>R</a:t>
              </a:r>
              <a:r>
                <a:rPr lang="en-US" altLang="en-US" dirty="0">
                  <a:latin typeface="+mn-lt"/>
                </a:rPr>
                <a:t> </a:t>
              </a:r>
              <a:r>
                <a:rPr lang="en-US" altLang="en-US" sz="1500" dirty="0">
                  <a:latin typeface="+mn-lt"/>
                </a:rPr>
                <a:t>(bits/sec)</a:t>
              </a:r>
              <a:endParaRPr lang="en-US" altLang="en-US" dirty="0">
                <a:latin typeface="+mn-lt"/>
              </a:endParaRPr>
            </a:p>
          </p:txBody>
        </p:sp>
        <p:cxnSp>
          <p:nvCxnSpPr>
            <p:cNvPr id="153" name="Straight Connector 9">
              <a:extLst>
                <a:ext uri="{FF2B5EF4-FFF2-40B4-BE49-F238E27FC236}">
                  <a16:creationId xmlns:a16="http://schemas.microsoft.com/office/drawing/2014/main" id="{67DC36C0-FB7F-C743-A67E-B459F261B2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03331" y="5796974"/>
              <a:ext cx="28687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4" name="TextBox 10">
              <a:extLst>
                <a:ext uri="{FF2B5EF4-FFF2-40B4-BE49-F238E27FC236}">
                  <a16:creationId xmlns:a16="http://schemas.microsoft.com/office/drawing/2014/main" id="{E6FBAEB0-9208-834B-AE45-DB91BAA9DB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6507" y="5477615"/>
              <a:ext cx="451405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+mn-lt"/>
                </a:rPr>
                <a:t>=</a:t>
              </a:r>
            </a:p>
          </p:txBody>
        </p:sp>
        <p:sp>
          <p:nvSpPr>
            <p:cNvPr id="155" name="TextBox 245">
              <a:extLst>
                <a:ext uri="{FF2B5EF4-FFF2-40B4-BE49-F238E27FC236}">
                  <a16:creationId xmlns:a16="http://schemas.microsoft.com/office/drawing/2014/main" id="{46450F73-8344-8247-AF42-74BDC01EF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9119" y="5484896"/>
              <a:ext cx="451405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+mn-lt"/>
                </a:rPr>
                <a:t>=</a:t>
              </a:r>
            </a:p>
          </p:txBody>
        </p:sp>
      </p:grpSp>
      <p:sp>
        <p:nvSpPr>
          <p:cNvPr id="43" name="Title 1">
            <a:extLst>
              <a:ext uri="{FF2B5EF4-FFF2-40B4-BE49-F238E27FC236}">
                <a16:creationId xmlns:a16="http://schemas.microsoft.com/office/drawing/2014/main" id="{5DFDB0DD-E93B-45D6-B03D-516712B776D0}"/>
              </a:ext>
            </a:extLst>
          </p:cNvPr>
          <p:cNvSpPr txBox="1">
            <a:spLocks/>
          </p:cNvSpPr>
          <p:nvPr/>
        </p:nvSpPr>
        <p:spPr>
          <a:xfrm>
            <a:off x="225054" y="248236"/>
            <a:ext cx="7886700" cy="67096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>
                <a:solidFill>
                  <a:schemeClr val="bg1"/>
                </a:solidFill>
              </a:rPr>
              <a:t>1.2.</a:t>
            </a:r>
            <a:r>
              <a:rPr lang="tr-TR" b="1">
                <a:solidFill>
                  <a:schemeClr val="bg1"/>
                </a:solidFill>
              </a:rPr>
              <a:t>1-</a:t>
            </a:r>
            <a:r>
              <a:rPr lang="en-US" b="1">
                <a:solidFill>
                  <a:schemeClr val="bg1"/>
                </a:solidFill>
              </a:rPr>
              <a:t>2 </a:t>
            </a:r>
            <a:r>
              <a:rPr lang="en-US" altLang="en-US" b="1">
                <a:solidFill>
                  <a:schemeClr val="bg1"/>
                </a:solidFill>
                <a:ea typeface="ＭＳ Ｐゴシック" panose="020B0600070205080204" pitchFamily="34" charset="-128"/>
              </a:rPr>
              <a:t>Access networks and physical media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875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685800">
              <a:defRPr/>
            </a:pPr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23</a:t>
            </a:fld>
            <a:endParaRPr lang="en-US" sz="825" dirty="0">
              <a:solidFill>
                <a:prstClr val="white">
                  <a:lumMod val="50000"/>
                </a:prstClr>
              </a:solidFill>
              <a:latin typeface="Calibri" panose="020F0502020204030204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6533" y="1062109"/>
            <a:ext cx="7886700" cy="670967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Links: physical media</a:t>
            </a:r>
            <a:endParaRPr lang="en-US" dirty="0"/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B41BDD21-3AA2-5A47-848F-E5981CBA9334}"/>
              </a:ext>
            </a:extLst>
          </p:cNvPr>
          <p:cNvSpPr txBox="1">
            <a:spLocks noChangeArrowheads="1"/>
          </p:cNvSpPr>
          <p:nvPr/>
        </p:nvSpPr>
        <p:spPr>
          <a:xfrm>
            <a:off x="714376" y="2111183"/>
            <a:ext cx="3479252" cy="3486150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15504" indent="-215504"/>
            <a:r>
              <a:rPr lang="en-US" altLang="en-US" sz="21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bit:</a:t>
            </a:r>
            <a:r>
              <a:rPr lang="en-US" altLang="en-US" sz="21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100" dirty="0">
                <a:ea typeface="ＭＳ Ｐゴシック" panose="020B0600070205080204" pitchFamily="34" charset="-128"/>
              </a:rPr>
              <a:t>propagates between</a:t>
            </a:r>
            <a:br>
              <a:rPr lang="en-US" altLang="en-US" sz="2100" dirty="0">
                <a:ea typeface="ＭＳ Ｐゴシック" panose="020B0600070205080204" pitchFamily="34" charset="-128"/>
              </a:rPr>
            </a:br>
            <a:r>
              <a:rPr lang="en-US" altLang="en-US" sz="2100" dirty="0">
                <a:ea typeface="ＭＳ Ｐゴシック" panose="020B0600070205080204" pitchFamily="34" charset="-128"/>
              </a:rPr>
              <a:t>transmitter/receiver pairs</a:t>
            </a:r>
            <a:endParaRPr lang="en-US" altLang="en-US" sz="2100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215504" indent="-215504"/>
            <a:r>
              <a:rPr lang="en-US" altLang="en-US" sz="21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physical link:</a:t>
            </a:r>
            <a:r>
              <a:rPr lang="en-US" altLang="en-US" sz="2100" dirty="0">
                <a:ea typeface="ＭＳ Ｐゴシック" panose="020B0600070205080204" pitchFamily="34" charset="-128"/>
              </a:rPr>
              <a:t> what lies between transmitter &amp; receiver</a:t>
            </a:r>
          </a:p>
          <a:p>
            <a:pPr marL="215504" indent="-215504"/>
            <a:r>
              <a:rPr lang="en-US" altLang="en-US" sz="21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guided media: </a:t>
            </a:r>
          </a:p>
          <a:p>
            <a:pPr marL="511969" lvl="1" indent="-169069"/>
            <a:r>
              <a:rPr lang="en-US" altLang="en-US" sz="2100" dirty="0">
                <a:ea typeface="Arial" panose="020B0604020202020204" pitchFamily="34" charset="0"/>
              </a:rPr>
              <a:t>signals propagate in solid media: copper, fiber, coax</a:t>
            </a:r>
          </a:p>
          <a:p>
            <a:pPr marL="215504" indent="-215504"/>
            <a:r>
              <a:rPr lang="en-US" altLang="en-US" sz="21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unguided media:</a:t>
            </a:r>
            <a:r>
              <a:rPr lang="en-US" altLang="en-US" sz="2100" dirty="0">
                <a:ea typeface="ＭＳ Ｐゴシック" panose="020B0600070205080204" pitchFamily="34" charset="-128"/>
              </a:rPr>
              <a:t> </a:t>
            </a:r>
          </a:p>
          <a:p>
            <a:pPr marL="511969" lvl="1" indent="-169069"/>
            <a:r>
              <a:rPr lang="en-US" altLang="en-US" sz="2100" dirty="0">
                <a:ea typeface="Arial" panose="020B0604020202020204" pitchFamily="34" charset="0"/>
              </a:rPr>
              <a:t>signals propagate freely, e.g., radio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986260-6BBE-5549-A319-09906DD70AAA}"/>
              </a:ext>
            </a:extLst>
          </p:cNvPr>
          <p:cNvGrpSpPr/>
          <p:nvPr/>
        </p:nvGrpSpPr>
        <p:grpSpPr>
          <a:xfrm>
            <a:off x="4749917" y="2111184"/>
            <a:ext cx="3842289" cy="2708465"/>
            <a:chOff x="6333223" y="1671911"/>
            <a:chExt cx="5123052" cy="3611287"/>
          </a:xfrm>
        </p:grpSpPr>
        <p:sp>
          <p:nvSpPr>
            <p:cNvPr id="43" name="Rectangle 4">
              <a:extLst>
                <a:ext uri="{FF2B5EF4-FFF2-40B4-BE49-F238E27FC236}">
                  <a16:creationId xmlns:a16="http://schemas.microsoft.com/office/drawing/2014/main" id="{9573907E-68CA-1046-A0DB-1869CFA3841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11036" y="1671911"/>
              <a:ext cx="5045239" cy="3346450"/>
            </a:xfrm>
            <a:prstGeom prst="rect">
              <a:avLst/>
            </a:prstGeom>
          </p:spPr>
          <p:txBody>
            <a:bodyPr vert="horz" lIns="68580" tIns="34290" rIns="68580" bIns="3429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-257175">
                <a:buNone/>
                <a:defRPr/>
              </a:pPr>
              <a:r>
                <a:rPr lang="en-US" sz="2400" dirty="0">
                  <a:solidFill>
                    <a:srgbClr val="CC0000"/>
                  </a:solidFill>
                </a:rPr>
                <a:t>Twisted pair (TP</a:t>
              </a:r>
              <a:r>
                <a:rPr lang="en-US" sz="2400" dirty="0">
                  <a:solidFill>
                    <a:srgbClr val="FF0000"/>
                  </a:solidFill>
                </a:rPr>
                <a:t>)</a:t>
              </a:r>
              <a:endParaRPr lang="en-US" sz="2400" dirty="0"/>
            </a:p>
            <a:p>
              <a:pPr marL="171450" indent="-171450">
                <a:buFont typeface="Wingdings" charset="2"/>
                <a:buChar char="§"/>
                <a:defRPr/>
              </a:pPr>
              <a:r>
                <a:rPr lang="en-US" sz="1800" dirty="0"/>
                <a:t>two insulated copper wires</a:t>
              </a:r>
            </a:p>
            <a:p>
              <a:pPr marL="511969" lvl="1">
                <a:buSzPct val="100000"/>
                <a:buFont typeface="Arial"/>
                <a:buChar char="•"/>
                <a:defRPr/>
              </a:pPr>
              <a:r>
                <a:rPr lang="en-US" sz="1500" dirty="0"/>
                <a:t>Category 5: 100 Mbps, 1 Gbps Ethernet</a:t>
              </a:r>
            </a:p>
            <a:p>
              <a:pPr marL="511969" lvl="1">
                <a:buSzPct val="100000"/>
                <a:buFont typeface="Arial"/>
                <a:buChar char="•"/>
                <a:defRPr/>
              </a:pPr>
              <a:r>
                <a:rPr lang="en-US" sz="1500" dirty="0"/>
                <a:t>Category 6: 10Gbps Ethernet</a:t>
              </a:r>
            </a:p>
          </p:txBody>
        </p:sp>
        <p:pic>
          <p:nvPicPr>
            <p:cNvPr id="11266" name="Picture 2" descr="Twisted_Pair_Cables">
              <a:extLst>
                <a:ext uri="{FF2B5EF4-FFF2-40B4-BE49-F238E27FC236}">
                  <a16:creationId xmlns:a16="http://schemas.microsoft.com/office/drawing/2014/main" id="{D6B65C46-A39A-504A-B7AF-C7226316E1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3223" y="3476662"/>
              <a:ext cx="2220035" cy="17094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268" name="Picture 4" descr="Image result for twisted pair">
              <a:extLst>
                <a:ext uri="{FF2B5EF4-FFF2-40B4-BE49-F238E27FC236}">
                  <a16:creationId xmlns:a16="http://schemas.microsoft.com/office/drawing/2014/main" id="{BD4509EA-366C-1C41-A7BB-9925F1143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5176" y="3594371"/>
              <a:ext cx="2359134" cy="16888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" name="Title 1">
            <a:extLst>
              <a:ext uri="{FF2B5EF4-FFF2-40B4-BE49-F238E27FC236}">
                <a16:creationId xmlns:a16="http://schemas.microsoft.com/office/drawing/2014/main" id="{A2E659F0-8B24-4370-A335-96819621F545}"/>
              </a:ext>
            </a:extLst>
          </p:cNvPr>
          <p:cNvSpPr txBox="1">
            <a:spLocks/>
          </p:cNvSpPr>
          <p:nvPr/>
        </p:nvSpPr>
        <p:spPr>
          <a:xfrm>
            <a:off x="225054" y="248236"/>
            <a:ext cx="7886700" cy="67096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>
                <a:solidFill>
                  <a:schemeClr val="bg1"/>
                </a:solidFill>
              </a:rPr>
              <a:t>1.2.</a:t>
            </a:r>
            <a:r>
              <a:rPr lang="tr-TR" b="1">
                <a:solidFill>
                  <a:schemeClr val="bg1"/>
                </a:solidFill>
              </a:rPr>
              <a:t>1-</a:t>
            </a:r>
            <a:r>
              <a:rPr lang="en-US" b="1">
                <a:solidFill>
                  <a:schemeClr val="bg1"/>
                </a:solidFill>
              </a:rPr>
              <a:t>2 </a:t>
            </a:r>
            <a:r>
              <a:rPr lang="en-US" altLang="en-US" b="1">
                <a:solidFill>
                  <a:schemeClr val="bg1"/>
                </a:solidFill>
                <a:ea typeface="ＭＳ Ｐゴシック" panose="020B0600070205080204" pitchFamily="34" charset="-128"/>
              </a:rPr>
              <a:t>Access networks and physical media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8086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685800">
              <a:defRPr/>
            </a:pPr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24</a:t>
            </a:fld>
            <a:endParaRPr lang="en-US" sz="825" dirty="0">
              <a:solidFill>
                <a:prstClr val="white">
                  <a:lumMod val="50000"/>
                </a:prstClr>
              </a:solidFill>
              <a:latin typeface="Calibri" panose="020F0502020204030204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6533" y="1062109"/>
            <a:ext cx="7886700" cy="670967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Links: physical media</a:t>
            </a:r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BECEA851-800B-1A42-B1E6-3BCEBBFF06DD}"/>
              </a:ext>
            </a:extLst>
          </p:cNvPr>
          <p:cNvSpPr txBox="1">
            <a:spLocks noChangeArrowheads="1"/>
          </p:cNvSpPr>
          <p:nvPr/>
        </p:nvSpPr>
        <p:spPr>
          <a:xfrm>
            <a:off x="736697" y="1847940"/>
            <a:ext cx="3659230" cy="324564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indent="-164306">
              <a:buNone/>
              <a:defRPr/>
            </a:pPr>
            <a:r>
              <a:rPr lang="en-US" sz="2400" dirty="0">
                <a:solidFill>
                  <a:srgbClr val="CC0000"/>
                </a:solidFill>
              </a:rPr>
              <a:t>Coaxial cable:</a:t>
            </a:r>
          </a:p>
          <a:p>
            <a:pPr marL="171450" indent="-171450">
              <a:buFont typeface="Wingdings" charset="2"/>
              <a:buChar char="§"/>
              <a:defRPr/>
            </a:pPr>
            <a:r>
              <a:rPr lang="en-US" sz="1800" dirty="0"/>
              <a:t>two concentric copper conductors</a:t>
            </a:r>
          </a:p>
          <a:p>
            <a:pPr marL="171450" indent="-171450">
              <a:buFont typeface="Wingdings" charset="2"/>
              <a:buChar char="§"/>
              <a:defRPr/>
            </a:pPr>
            <a:r>
              <a:rPr lang="en-US" sz="1800" dirty="0"/>
              <a:t>bidirectional</a:t>
            </a:r>
          </a:p>
          <a:p>
            <a:pPr marL="171450" indent="-171450">
              <a:buFont typeface="Wingdings" charset="2"/>
              <a:buChar char="§"/>
              <a:defRPr/>
            </a:pPr>
            <a:r>
              <a:rPr lang="en-US" sz="1800" dirty="0"/>
              <a:t>broadband:</a:t>
            </a:r>
          </a:p>
          <a:p>
            <a:pPr marL="511969" lvl="1" indent="-169069">
              <a:buFont typeface="Arial"/>
              <a:buChar char="•"/>
              <a:defRPr/>
            </a:pPr>
            <a:r>
              <a:rPr lang="en-US" sz="1500" dirty="0"/>
              <a:t>multiple frequency channels on cable</a:t>
            </a:r>
          </a:p>
          <a:p>
            <a:pPr marL="511969" lvl="1" indent="-169069">
              <a:buFont typeface="Arial"/>
              <a:buChar char="•"/>
              <a:defRPr/>
            </a:pPr>
            <a:r>
              <a:rPr lang="en-US" sz="1500" dirty="0"/>
              <a:t>100’s Mbps per channel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D4259C2-0AA0-BE4D-A5F7-362CC0D6A7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692153">
            <a:off x="1306567" y="3733200"/>
            <a:ext cx="1390815" cy="1390815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F6FF9DA-97F1-3A4B-8FA4-5FF000565416}"/>
              </a:ext>
            </a:extLst>
          </p:cNvPr>
          <p:cNvGrpSpPr/>
          <p:nvPr/>
        </p:nvGrpSpPr>
        <p:grpSpPr>
          <a:xfrm>
            <a:off x="4770396" y="1814680"/>
            <a:ext cx="4201717" cy="3989729"/>
            <a:chOff x="6360527" y="1276574"/>
            <a:chExt cx="5602289" cy="5319638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0636A257-4BF5-0D40-8994-53C8EDAFC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527" y="1276574"/>
              <a:ext cx="5602289" cy="3438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20000"/>
                </a:spcBef>
                <a:buClr>
                  <a:schemeClr val="accent2"/>
                </a:buClr>
                <a:buSzPct val="85000"/>
                <a:buFont typeface="Wingdings" pitchFamily="2" charset="2"/>
                <a:buNone/>
              </a:pPr>
              <a:r>
                <a:rPr lang="en-US" altLang="en-US" dirty="0">
                  <a:solidFill>
                    <a:srgbClr val="CC0000"/>
                  </a:solidFill>
                  <a:latin typeface="+mn-lt"/>
                </a:rPr>
                <a:t>Fiber optic cable:</a:t>
              </a:r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</a:pPr>
              <a:r>
                <a:rPr lang="en-US" altLang="en-US" sz="1800" dirty="0">
                  <a:latin typeface="+mn-lt"/>
                </a:rPr>
                <a:t>glass fiber carrying light pulses, each pulse a bit</a:t>
              </a:r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</a:pPr>
              <a:r>
                <a:rPr lang="en-US" altLang="en-US" sz="1800" dirty="0">
                  <a:latin typeface="+mn-lt"/>
                </a:rPr>
                <a:t>high-speed operation:</a:t>
              </a:r>
            </a:p>
            <a:p>
              <a:pPr lvl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</a:pPr>
              <a:r>
                <a:rPr lang="en-US" altLang="en-US" sz="1800" dirty="0">
                  <a:latin typeface="+mn-lt"/>
                </a:rPr>
                <a:t>high-speed point-to-point transmission (10’</a:t>
              </a:r>
              <a:r>
                <a:rPr lang="en-US" altLang="ja-JP" sz="1800" dirty="0">
                  <a:latin typeface="+mn-lt"/>
                </a:rPr>
                <a:t>s-100’s Gbps)</a:t>
              </a:r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</a:pPr>
              <a:r>
                <a:rPr lang="en-US" altLang="en-US" sz="1800" dirty="0">
                  <a:latin typeface="+mn-lt"/>
                </a:rPr>
                <a:t>low error rate: </a:t>
              </a:r>
            </a:p>
            <a:p>
              <a:pPr lvl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</a:pPr>
              <a:r>
                <a:rPr lang="en-US" altLang="en-US" sz="1800" dirty="0">
                  <a:latin typeface="+mn-lt"/>
                </a:rPr>
                <a:t>repeaters spaced far apart </a:t>
              </a:r>
            </a:p>
            <a:p>
              <a:pPr lvl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</a:pPr>
              <a:r>
                <a:rPr lang="en-US" altLang="en-US" sz="1800" dirty="0">
                  <a:latin typeface="+mn-lt"/>
                </a:rPr>
                <a:t>immune to electromagnetic noise</a:t>
              </a:r>
            </a:p>
          </p:txBody>
        </p:sp>
        <p:pic>
          <p:nvPicPr>
            <p:cNvPr id="12290" name="Picture 2" descr="Image result for optical fiber">
              <a:extLst>
                <a:ext uri="{FF2B5EF4-FFF2-40B4-BE49-F238E27FC236}">
                  <a16:creationId xmlns:a16="http://schemas.microsoft.com/office/drawing/2014/main" id="{DE83E3CC-89A7-4743-A47D-FE0D94F681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5119" y="4700678"/>
              <a:ext cx="2872373" cy="18955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" name="Title 1">
            <a:extLst>
              <a:ext uri="{FF2B5EF4-FFF2-40B4-BE49-F238E27FC236}">
                <a16:creationId xmlns:a16="http://schemas.microsoft.com/office/drawing/2014/main" id="{9F92A5A7-0057-4271-9AD5-2DD525650633}"/>
              </a:ext>
            </a:extLst>
          </p:cNvPr>
          <p:cNvSpPr txBox="1">
            <a:spLocks/>
          </p:cNvSpPr>
          <p:nvPr/>
        </p:nvSpPr>
        <p:spPr>
          <a:xfrm>
            <a:off x="225054" y="248236"/>
            <a:ext cx="7886700" cy="67096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>
                <a:solidFill>
                  <a:schemeClr val="bg1"/>
                </a:solidFill>
              </a:rPr>
              <a:t>1.2.</a:t>
            </a:r>
            <a:r>
              <a:rPr lang="tr-TR" b="1">
                <a:solidFill>
                  <a:schemeClr val="bg1"/>
                </a:solidFill>
              </a:rPr>
              <a:t>1-</a:t>
            </a:r>
            <a:r>
              <a:rPr lang="en-US" b="1">
                <a:solidFill>
                  <a:schemeClr val="bg1"/>
                </a:solidFill>
              </a:rPr>
              <a:t>2 </a:t>
            </a:r>
            <a:r>
              <a:rPr lang="en-US" altLang="en-US" b="1">
                <a:solidFill>
                  <a:schemeClr val="bg1"/>
                </a:solidFill>
                <a:ea typeface="ＭＳ Ｐゴシック" panose="020B0600070205080204" pitchFamily="34" charset="-128"/>
              </a:rPr>
              <a:t>Access networks and physical media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7531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685800">
              <a:defRPr/>
            </a:pPr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25</a:t>
            </a:fld>
            <a:endParaRPr lang="en-US" sz="825" dirty="0">
              <a:solidFill>
                <a:prstClr val="white">
                  <a:lumMod val="50000"/>
                </a:prstClr>
              </a:solidFill>
              <a:latin typeface="Calibri" panose="020F0502020204030204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6533" y="1062109"/>
            <a:ext cx="7886700" cy="670967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Links: physical media</a:t>
            </a:r>
            <a:endParaRPr lang="en-US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0FE4FCF6-C044-7F40-BE10-AF4FF95479A4}"/>
              </a:ext>
            </a:extLst>
          </p:cNvPr>
          <p:cNvSpPr txBox="1">
            <a:spLocks noChangeArrowheads="1"/>
          </p:cNvSpPr>
          <p:nvPr/>
        </p:nvSpPr>
        <p:spPr>
          <a:xfrm>
            <a:off x="714375" y="1873065"/>
            <a:ext cx="3526550" cy="3657600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sz="24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Wireless radio</a:t>
            </a:r>
          </a:p>
          <a:p>
            <a:pPr marL="217885" indent="-171450"/>
            <a:r>
              <a:rPr lang="en-US" altLang="en-US" sz="2100" dirty="0">
                <a:ea typeface="ＭＳ Ｐゴシック" panose="020B0600070205080204" pitchFamily="34" charset="-128"/>
              </a:rPr>
              <a:t>signal carried in electromagnetic spectrum</a:t>
            </a:r>
          </a:p>
          <a:p>
            <a:pPr marL="217885" indent="-171450"/>
            <a:r>
              <a:rPr lang="en-US" altLang="en-US" sz="2100" dirty="0">
                <a:ea typeface="ＭＳ Ｐゴシック" panose="020B0600070205080204" pitchFamily="34" charset="-128"/>
              </a:rPr>
              <a:t>no physical “</a:t>
            </a:r>
            <a:r>
              <a:rPr lang="en-US" altLang="ja-JP" sz="2100" dirty="0">
                <a:ea typeface="ＭＳ Ｐゴシック" panose="020B0600070205080204" pitchFamily="34" charset="-128"/>
              </a:rPr>
              <a:t>wire”</a:t>
            </a:r>
          </a:p>
          <a:p>
            <a:pPr marL="217885" indent="-171450"/>
            <a:r>
              <a:rPr lang="en-US" altLang="en-US" sz="2100" dirty="0">
                <a:ea typeface="ＭＳ Ｐゴシック" panose="020B0600070205080204" pitchFamily="34" charset="-128"/>
              </a:rPr>
              <a:t>broadcast and “half-duplex” </a:t>
            </a:r>
            <a:r>
              <a:rPr lang="en-US" altLang="en-US" sz="1800" dirty="0">
                <a:ea typeface="ＭＳ Ｐゴシック" panose="020B0600070205080204" pitchFamily="34" charset="-128"/>
              </a:rPr>
              <a:t>(sender to receiver)</a:t>
            </a:r>
          </a:p>
          <a:p>
            <a:pPr marL="217885" indent="-171450">
              <a:spcBef>
                <a:spcPts val="450"/>
              </a:spcBef>
            </a:pPr>
            <a:r>
              <a:rPr lang="en-US" altLang="en-US" sz="2100" dirty="0">
                <a:ea typeface="ＭＳ Ｐゴシック" panose="020B0600070205080204" pitchFamily="34" charset="-128"/>
              </a:rPr>
              <a:t>propagation environment effects:</a:t>
            </a:r>
          </a:p>
          <a:p>
            <a:pPr marL="476250" lvl="1" indent="-172641">
              <a:spcBef>
                <a:spcPts val="225"/>
              </a:spcBef>
            </a:pPr>
            <a:r>
              <a:rPr lang="en-US" altLang="en-US" sz="2100" dirty="0">
                <a:ea typeface="Arial" panose="020B0604020202020204" pitchFamily="34" charset="0"/>
              </a:rPr>
              <a:t>reflection </a:t>
            </a:r>
          </a:p>
          <a:p>
            <a:pPr marL="476250" lvl="1" indent="-172641">
              <a:spcBef>
                <a:spcPts val="225"/>
              </a:spcBef>
            </a:pPr>
            <a:r>
              <a:rPr lang="en-US" altLang="en-US" sz="2100" dirty="0">
                <a:ea typeface="Arial" panose="020B0604020202020204" pitchFamily="34" charset="0"/>
              </a:rPr>
              <a:t>obstruction by objects</a:t>
            </a:r>
          </a:p>
          <a:p>
            <a:pPr marL="476250" lvl="1" indent="-172641">
              <a:spcBef>
                <a:spcPts val="225"/>
              </a:spcBef>
            </a:pPr>
            <a:r>
              <a:rPr lang="en-US" altLang="en-US" sz="2100" dirty="0">
                <a:ea typeface="Arial" panose="020B0604020202020204" pitchFamily="34" charset="0"/>
              </a:rPr>
              <a:t>interference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111B3EB7-227E-F543-AA3C-890766F25AA8}"/>
              </a:ext>
            </a:extLst>
          </p:cNvPr>
          <p:cNvSpPr txBox="1">
            <a:spLocks noChangeArrowheads="1"/>
          </p:cNvSpPr>
          <p:nvPr/>
        </p:nvSpPr>
        <p:spPr>
          <a:xfrm>
            <a:off x="4762171" y="1873065"/>
            <a:ext cx="3526550" cy="3838718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57175" indent="-257175">
              <a:spcBef>
                <a:spcPct val="20000"/>
              </a:spcBef>
              <a:buClr>
                <a:schemeClr val="accent2"/>
              </a:buClr>
              <a:buSzPct val="85000"/>
              <a:buNone/>
              <a:defRPr/>
            </a:pPr>
            <a:r>
              <a:rPr lang="en-US" sz="2400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Radio link types:</a:t>
            </a:r>
          </a:p>
          <a:p>
            <a:pPr marL="257175" indent="-21074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100" dirty="0">
                <a:solidFill>
                  <a:srgbClr val="000099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terrestrial  microwave</a:t>
            </a:r>
          </a:p>
          <a:p>
            <a:pPr marL="476250" lvl="1" indent="-17264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defRPr/>
            </a:pPr>
            <a:r>
              <a:rPr lang="en-US" sz="1500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45 </a:t>
            </a:r>
            <a:r>
              <a:rPr lang="en-US" sz="1800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Mbps</a:t>
            </a:r>
            <a:r>
              <a:rPr lang="en-US" sz="1500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channels</a:t>
            </a:r>
          </a:p>
          <a:p>
            <a:pPr marL="257175" indent="-21074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100" dirty="0">
                <a:solidFill>
                  <a:srgbClr val="000099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Wireless LAN</a:t>
            </a:r>
            <a:r>
              <a:rPr lang="en-US" sz="2100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</a:t>
            </a:r>
            <a:r>
              <a:rPr lang="en-US" sz="2100" dirty="0" err="1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WiFi</a:t>
            </a:r>
            <a:r>
              <a:rPr lang="en-US" sz="2100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)</a:t>
            </a:r>
          </a:p>
          <a:p>
            <a:pPr marL="476250" lvl="1" indent="-17264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1800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100’s Mbps</a:t>
            </a:r>
          </a:p>
          <a:p>
            <a:pPr marL="257175" indent="-21074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100" dirty="0">
                <a:solidFill>
                  <a:srgbClr val="000099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wide-area</a:t>
            </a:r>
            <a:r>
              <a:rPr lang="en-US" sz="2100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(e.g., cellular)</a:t>
            </a:r>
          </a:p>
          <a:p>
            <a:pPr marL="476250" lvl="1" indent="-17264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1800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4G cellular: ~ 10’s Mbps</a:t>
            </a:r>
          </a:p>
          <a:p>
            <a:pPr marL="257175" indent="-21074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100" dirty="0">
                <a:solidFill>
                  <a:srgbClr val="000099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satellite</a:t>
            </a:r>
          </a:p>
          <a:p>
            <a:pPr marL="514350" lvl="1" indent="-1714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1800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45 Mbps per channel</a:t>
            </a:r>
          </a:p>
          <a:p>
            <a:pPr marL="514350" lvl="1" indent="-1714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1800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270 </a:t>
            </a:r>
            <a:r>
              <a:rPr lang="en-US" sz="1800" dirty="0" err="1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msec</a:t>
            </a:r>
            <a:r>
              <a:rPr lang="en-US" sz="1800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end-end delay</a:t>
            </a:r>
          </a:p>
          <a:p>
            <a:pPr marL="514350" lvl="1" indent="-1714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1800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geosynchronous versus low-earth-orbit </a:t>
            </a:r>
            <a:endParaRPr lang="en-US" sz="1500" dirty="0"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F0E2B7E9-48A3-4720-9F87-27418CEB0B06}"/>
              </a:ext>
            </a:extLst>
          </p:cNvPr>
          <p:cNvSpPr txBox="1">
            <a:spLocks/>
          </p:cNvSpPr>
          <p:nvPr/>
        </p:nvSpPr>
        <p:spPr>
          <a:xfrm>
            <a:off x="225054" y="248236"/>
            <a:ext cx="7886700" cy="67096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>
                <a:solidFill>
                  <a:schemeClr val="bg1"/>
                </a:solidFill>
              </a:rPr>
              <a:t>1.2.</a:t>
            </a:r>
            <a:r>
              <a:rPr lang="tr-TR" b="1">
                <a:solidFill>
                  <a:schemeClr val="bg1"/>
                </a:solidFill>
              </a:rPr>
              <a:t>1-</a:t>
            </a:r>
            <a:r>
              <a:rPr lang="en-US" b="1">
                <a:solidFill>
                  <a:schemeClr val="bg1"/>
                </a:solidFill>
              </a:rPr>
              <a:t>2 </a:t>
            </a:r>
            <a:r>
              <a:rPr lang="en-US" altLang="en-US" b="1">
                <a:solidFill>
                  <a:schemeClr val="bg1"/>
                </a:solidFill>
                <a:ea typeface="ＭＳ Ｐゴシック" panose="020B0600070205080204" pitchFamily="34" charset="-128"/>
              </a:rPr>
              <a:t>Access networks and physical media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115465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9306" y="3522059"/>
            <a:ext cx="740249" cy="502217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60" y="52618"/>
            <a:ext cx="7886700" cy="670967"/>
          </a:xfrm>
        </p:spPr>
        <p:txBody>
          <a:bodyPr/>
          <a:lstStyle/>
          <a:p>
            <a:r>
              <a:rPr lang="en-US" b="1" dirty="0">
                <a:solidFill>
                  <a:schemeClr val="bg1"/>
                </a:solidFill>
              </a:rPr>
              <a:t>1.3 The Network Core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11683" y="2017608"/>
            <a:ext cx="4269499" cy="3463098"/>
          </a:xfrm>
        </p:spPr>
        <p:txBody>
          <a:bodyPr>
            <a:normAutofit/>
          </a:bodyPr>
          <a:lstStyle/>
          <a:p>
            <a:r>
              <a:rPr lang="en-US" altLang="en-US" sz="2400" dirty="0">
                <a:ea typeface="ＭＳ Ｐゴシック" panose="020B0600070205080204" pitchFamily="34" charset="-128"/>
              </a:rPr>
              <a:t>mesh of interconnected routers</a:t>
            </a:r>
          </a:p>
          <a:p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packet-switching: </a:t>
            </a:r>
            <a:r>
              <a:rPr lang="en-US" altLang="en-US" sz="2400" dirty="0">
                <a:ea typeface="ＭＳ Ｐゴシック" panose="020B0600070205080204" pitchFamily="34" charset="-128"/>
              </a:rPr>
              <a:t>hosts break application-layer messages into </a:t>
            </a: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packets</a:t>
            </a:r>
          </a:p>
          <a:p>
            <a:pPr lvl="1"/>
            <a:r>
              <a:rPr lang="en-US" altLang="en-US" sz="2100" dirty="0">
                <a:ea typeface="Arial" panose="020B0604020202020204" pitchFamily="34" charset="0"/>
              </a:rPr>
              <a:t>forward packets</a:t>
            </a:r>
            <a:r>
              <a:rPr lang="en-US" altLang="en-US" sz="2100" i="1" dirty="0">
                <a:ea typeface="Arial" panose="020B0604020202020204" pitchFamily="34" charset="0"/>
              </a:rPr>
              <a:t> </a:t>
            </a:r>
            <a:r>
              <a:rPr lang="en-US" altLang="en-US" sz="2100" dirty="0">
                <a:ea typeface="Arial" panose="020B0604020202020204" pitchFamily="34" charset="0"/>
              </a:rPr>
              <a:t>from one router to the next, across links on path from source to destination</a:t>
            </a:r>
          </a:p>
          <a:p>
            <a:pPr lvl="1"/>
            <a:r>
              <a:rPr lang="en-US" altLang="en-US" sz="2100" dirty="0">
                <a:ea typeface="Arial" panose="020B0604020202020204" pitchFamily="34" charset="0"/>
              </a:rPr>
              <a:t>each packet transmitted at full link capacity</a:t>
            </a:r>
          </a:p>
          <a:p>
            <a:pPr marL="130969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6738892" y="3156584"/>
            <a:ext cx="843605" cy="100343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5455557" y="2226776"/>
            <a:ext cx="1302544" cy="988278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sz="1350"/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4013" y="3324188"/>
            <a:ext cx="1094184" cy="238388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solidFill>
                <a:srgbClr val="00CCFF"/>
              </a:solidFill>
              <a:latin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5784301" y="4369601"/>
            <a:ext cx="2309813" cy="1248966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sz="135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9456" y="1973596"/>
            <a:ext cx="1048685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5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8126" y="4001192"/>
            <a:ext cx="1466735" cy="2248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5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0181" y="5192082"/>
            <a:ext cx="946093" cy="3540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5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5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7666610" y="3241905"/>
            <a:ext cx="954875" cy="1451811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8128275" y="3803288"/>
            <a:ext cx="515545" cy="541161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8078379" y="3252878"/>
            <a:ext cx="445960" cy="486252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7155610" y="2193782"/>
            <a:ext cx="1123398" cy="1039841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7070401" y="2245647"/>
            <a:ext cx="1334020" cy="2377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6959301" y="3615682"/>
            <a:ext cx="229312" cy="148385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6574622" y="3443189"/>
            <a:ext cx="780479" cy="5286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8188325" y="4365703"/>
            <a:ext cx="654346" cy="3105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788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788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7547264" y="4028436"/>
            <a:ext cx="678391" cy="528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  <a:endParaRPr lang="en-US" sz="750" dirty="0"/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7919940" y="3542344"/>
            <a:ext cx="309723" cy="477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7995626" y="3587764"/>
            <a:ext cx="259400" cy="5542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7977673" y="3582316"/>
            <a:ext cx="251990" cy="2965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7928081" y="3553422"/>
            <a:ext cx="1" cy="364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7912966" y="3910982"/>
            <a:ext cx="381407" cy="26148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7421397" y="3923057"/>
            <a:ext cx="491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6914712" y="3923057"/>
            <a:ext cx="491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6957651" y="3488004"/>
            <a:ext cx="286818" cy="3877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7299802" y="3488004"/>
            <a:ext cx="0" cy="40522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7603251" y="2923269"/>
            <a:ext cx="366131" cy="6295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7349039" y="2878510"/>
            <a:ext cx="285324" cy="52110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7575477" y="2484325"/>
            <a:ext cx="571100" cy="43301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7575476" y="2558485"/>
            <a:ext cx="2978" cy="38884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8004101" y="2507630"/>
            <a:ext cx="112020" cy="38884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7606625" y="2896475"/>
            <a:ext cx="430712" cy="2086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7552157" y="2484324"/>
            <a:ext cx="591442" cy="741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8146577" y="2452744"/>
            <a:ext cx="209252" cy="3158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8011496" y="2896476"/>
            <a:ext cx="265156" cy="508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6576918" y="2558485"/>
            <a:ext cx="975239" cy="45496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029" y="3942285"/>
            <a:ext cx="321993" cy="52920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83416" y="3892843"/>
            <a:ext cx="726788" cy="238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0906" y="2576997"/>
            <a:ext cx="39291" cy="37114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7807957" y="3479354"/>
            <a:ext cx="265259" cy="148758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7461543" y="2508969"/>
            <a:ext cx="265259" cy="148758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7895410" y="2817275"/>
            <a:ext cx="265259" cy="148758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7982869" y="2438222"/>
            <a:ext cx="265259" cy="148758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6824091" y="3824718"/>
            <a:ext cx="275418" cy="180228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7485094" y="2853424"/>
            <a:ext cx="265259" cy="148758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7122854" y="3402774"/>
            <a:ext cx="275418" cy="180228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7201166" y="3857072"/>
            <a:ext cx="275418" cy="180228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7781444" y="3851494"/>
            <a:ext cx="265259" cy="148758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2179" y="2295019"/>
            <a:ext cx="102631" cy="246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5598586" y="2811068"/>
            <a:ext cx="327916" cy="1196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5707259" y="2694979"/>
            <a:ext cx="263939" cy="156125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 sz="1350"/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0259" y="2698994"/>
            <a:ext cx="239839" cy="1420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5755315" y="2690372"/>
            <a:ext cx="223625" cy="29052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5704921" y="2690137"/>
            <a:ext cx="62078" cy="120932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5910435" y="2711748"/>
            <a:ext cx="66898" cy="13959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5704191" y="2804927"/>
            <a:ext cx="245389" cy="47121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5917884" y="2712929"/>
            <a:ext cx="62662" cy="140182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5704483" y="2811186"/>
            <a:ext cx="218221" cy="4653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5700832" y="2860905"/>
            <a:ext cx="74055" cy="27635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5827615" y="2865038"/>
            <a:ext cx="89684" cy="60702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5598732" y="2869880"/>
            <a:ext cx="229468" cy="55388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5598879" y="2859724"/>
            <a:ext cx="2483" cy="1121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5599024" y="2814021"/>
            <a:ext cx="106628" cy="46412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5606182" y="2862086"/>
            <a:ext cx="217637" cy="53262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5823526" y="2858308"/>
            <a:ext cx="88808" cy="55151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623750" y="2651467"/>
            <a:ext cx="69579" cy="3040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4654" y="2444969"/>
            <a:ext cx="636984" cy="1262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5632782" y="3561157"/>
            <a:ext cx="215024" cy="89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5704041" y="3474225"/>
            <a:ext cx="173073" cy="116912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 sz="1350"/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2566" y="3477232"/>
            <a:ext cx="157269" cy="1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5735553" y="3470776"/>
            <a:ext cx="146638" cy="21755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5702509" y="3470599"/>
            <a:ext cx="40706" cy="90559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5837270" y="3486783"/>
            <a:ext cx="43867" cy="104531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5702030" y="3556559"/>
            <a:ext cx="160909" cy="35286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5842154" y="3487667"/>
            <a:ext cx="41090" cy="104974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5702222" y="3561245"/>
            <a:ext cx="143094" cy="34844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5699827" y="3598477"/>
            <a:ext cx="48560" cy="20694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5782963" y="3601572"/>
            <a:ext cx="58808" cy="45456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5632878" y="3605198"/>
            <a:ext cx="150469" cy="41477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5632974" y="3597592"/>
            <a:ext cx="1628" cy="84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5633069" y="3563368"/>
            <a:ext cx="69919" cy="34755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5637762" y="3599362"/>
            <a:ext cx="142711" cy="39885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5780282" y="3596531"/>
            <a:ext cx="58234" cy="41300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993997" y="3532608"/>
            <a:ext cx="269446" cy="256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6108913" y="3557207"/>
            <a:ext cx="127050" cy="117565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 sz="1350"/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27399" y="3396013"/>
            <a:ext cx="142184" cy="2527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7716686" y="4812714"/>
            <a:ext cx="132894" cy="248125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35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985641" y="4532371"/>
            <a:ext cx="259223" cy="240227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350"/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6912440" y="5387456"/>
            <a:ext cx="190126" cy="90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6975448" y="5299871"/>
            <a:ext cx="153032" cy="117789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 sz="1350"/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2985" y="5302901"/>
            <a:ext cx="139059" cy="1071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7003310" y="5296396"/>
            <a:ext cx="129659" cy="21919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6974093" y="5296218"/>
            <a:ext cx="35993" cy="91238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7093250" y="5312523"/>
            <a:ext cx="38787" cy="105315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6973669" y="5382822"/>
            <a:ext cx="142277" cy="3555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7097569" y="5313414"/>
            <a:ext cx="36332" cy="105761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6973839" y="5387545"/>
            <a:ext cx="126525" cy="35105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6971722" y="5425056"/>
            <a:ext cx="42937" cy="2084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7045232" y="5428174"/>
            <a:ext cx="51999" cy="45797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6912524" y="5431827"/>
            <a:ext cx="133046" cy="4178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6912609" y="5424164"/>
            <a:ext cx="1440" cy="8465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6912694" y="5389683"/>
            <a:ext cx="61823" cy="35016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6916844" y="5425946"/>
            <a:ext cx="126186" cy="4018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7042860" y="5423095"/>
            <a:ext cx="51491" cy="4160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115432" y="4985743"/>
            <a:ext cx="259223" cy="240227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35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414100" y="5001847"/>
            <a:ext cx="259223" cy="240227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350"/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162565" y="5319341"/>
            <a:ext cx="195690" cy="74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7227418" y="5247243"/>
            <a:ext cx="157511" cy="9696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 sz="1350"/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5176" y="5249737"/>
            <a:ext cx="143129" cy="882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7256096" y="5244383"/>
            <a:ext cx="133453" cy="18043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7226024" y="5244237"/>
            <a:ext cx="37046" cy="75104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7348667" y="5257658"/>
            <a:ext cx="39923" cy="86693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7225587" y="5315527"/>
            <a:ext cx="146441" cy="29264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7353113" y="5258392"/>
            <a:ext cx="37395" cy="8705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7225762" y="5319414"/>
            <a:ext cx="130228" cy="28898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7223583" y="5350292"/>
            <a:ext cx="44194" cy="17162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7299244" y="5352859"/>
            <a:ext cx="53521" cy="37699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7162653" y="5355866"/>
            <a:ext cx="136940" cy="3439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7162740" y="5349558"/>
            <a:ext cx="1482" cy="6968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7162828" y="5321174"/>
            <a:ext cx="63632" cy="28824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7167098" y="5351025"/>
            <a:ext cx="129879" cy="330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7296804" y="5348679"/>
            <a:ext cx="52997" cy="34252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350"/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7513408" y="5084541"/>
            <a:ext cx="128588" cy="261708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35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30486" y="4818045"/>
            <a:ext cx="259223" cy="240227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35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5579306" y="2252044"/>
            <a:ext cx="3108241" cy="3095608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350" dirty="0"/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sz="135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sz="1350"/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3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6521184" y="2134213"/>
            <a:ext cx="1994166" cy="212358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5368159" y="2000250"/>
            <a:ext cx="3413234" cy="3673366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68835637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950" y="1109393"/>
            <a:ext cx="7886700" cy="670967"/>
          </a:xfrm>
        </p:spPr>
        <p:txBody>
          <a:bodyPr/>
          <a:lstStyle/>
          <a:p>
            <a:r>
              <a:rPr lang="en-US" altLang="ja-JP" dirty="0"/>
              <a:t>Packet-switching: store-and-forward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67804" y="3525095"/>
            <a:ext cx="5238312" cy="2564555"/>
          </a:xfrm>
        </p:spPr>
        <p:txBody>
          <a:bodyPr>
            <a:noAutofit/>
          </a:bodyPr>
          <a:lstStyle/>
          <a:p>
            <a:pPr marL="215504" indent="-215504"/>
            <a:r>
              <a:rPr lang="en-US" altLang="en-US" sz="195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Transmission delay: </a:t>
            </a:r>
            <a:r>
              <a:rPr lang="en-US" altLang="en-US" sz="1950" dirty="0">
                <a:ea typeface="ＭＳ Ｐゴシック" panose="020B0600070205080204" pitchFamily="34" charset="-128"/>
              </a:rPr>
              <a:t>takes </a:t>
            </a:r>
            <a:r>
              <a:rPr lang="en-US" altLang="en-US" sz="195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1950" dirty="0">
                <a:ea typeface="ＭＳ Ｐゴシック" panose="020B0600070205080204" pitchFamily="34" charset="-128"/>
              </a:rPr>
              <a:t>/</a:t>
            </a:r>
            <a:r>
              <a:rPr lang="en-US" altLang="en-US" sz="195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1950" dirty="0">
                <a:ea typeface="ＭＳ Ｐゴシック" panose="020B0600070205080204" pitchFamily="34" charset="-128"/>
              </a:rPr>
              <a:t> seconds to transmit (push out) </a:t>
            </a:r>
            <a:r>
              <a:rPr lang="en-US" altLang="en-US" sz="195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1950" dirty="0">
                <a:ea typeface="ＭＳ Ｐゴシック" panose="020B0600070205080204" pitchFamily="34" charset="-128"/>
              </a:rPr>
              <a:t>-bit packet into link at </a:t>
            </a:r>
            <a:r>
              <a:rPr lang="en-US" altLang="en-US" sz="195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1950" dirty="0">
                <a:ea typeface="ＭＳ Ｐゴシック" panose="020B0600070205080204" pitchFamily="34" charset="-128"/>
              </a:rPr>
              <a:t> bps</a:t>
            </a:r>
          </a:p>
          <a:p>
            <a:pPr marL="215504" indent="-215504"/>
            <a:r>
              <a:rPr lang="en-US" altLang="en-US" sz="195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Store and forward:</a:t>
            </a:r>
            <a:r>
              <a:rPr lang="en-US" altLang="en-US" sz="1950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1950" i="1" dirty="0">
                <a:ea typeface="ＭＳ Ｐゴシック" panose="020B0600070205080204" pitchFamily="34" charset="-128"/>
              </a:rPr>
              <a:t>entire</a:t>
            </a:r>
            <a:r>
              <a:rPr lang="en-US" altLang="en-US" sz="1950" dirty="0">
                <a:ea typeface="ＭＳ Ｐゴシック" panose="020B0600070205080204" pitchFamily="34" charset="-128"/>
              </a:rPr>
              <a:t> packet must  arrive at router before it can be transmitted on next link</a:t>
            </a:r>
          </a:p>
          <a:p>
            <a:pPr marL="215504" indent="-215504"/>
            <a:r>
              <a:rPr lang="en-US" altLang="en-US" sz="195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End-end delay: </a:t>
            </a:r>
            <a:r>
              <a:rPr lang="en-US" altLang="en-US" sz="1950" dirty="0">
                <a:ea typeface="ＭＳ Ｐゴシック" panose="020B0600070205080204" pitchFamily="34" charset="-128"/>
              </a:rPr>
              <a:t>2</a:t>
            </a:r>
            <a:r>
              <a:rPr lang="en-US" altLang="en-US" sz="1950" i="1" dirty="0">
                <a:ea typeface="ＭＳ Ｐゴシック" panose="020B0600070205080204" pitchFamily="34" charset="-128"/>
              </a:rPr>
              <a:t>L/R </a:t>
            </a:r>
            <a:r>
              <a:rPr lang="en-US" altLang="en-US" sz="1950" dirty="0">
                <a:ea typeface="ＭＳ Ｐゴシック" panose="020B0600070205080204" pitchFamily="34" charset="-128"/>
              </a:rPr>
              <a:t>(above), assuming zero propagation delay (more on delay shortly)</a:t>
            </a:r>
          </a:p>
          <a:p>
            <a:pPr marL="215504" indent="-215504">
              <a:spcBef>
                <a:spcPts val="300"/>
              </a:spcBef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pPr marL="215504" indent="-215504">
              <a:spcBef>
                <a:spcPts val="300"/>
              </a:spcBef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pPr marL="130969" indent="0">
              <a:spcBef>
                <a:spcPts val="300"/>
              </a:spcBef>
              <a:buSzPct val="75000"/>
              <a:buNone/>
            </a:pPr>
            <a:endParaRPr lang="en-US" altLang="en-US" dirty="0"/>
          </a:p>
          <a:p>
            <a:pPr>
              <a:spcBef>
                <a:spcPts val="300"/>
              </a:spcBef>
            </a:pP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  <p:sp>
        <p:nvSpPr>
          <p:cNvPr id="444" name="TextBox 443">
            <a:extLst>
              <a:ext uri="{FF2B5EF4-FFF2-40B4-BE49-F238E27FC236}">
                <a16:creationId xmlns:a16="http://schemas.microsoft.com/office/drawing/2014/main" id="{1B79CF7E-9448-5544-BA0A-8BCEB44B02B9}"/>
              </a:ext>
            </a:extLst>
          </p:cNvPr>
          <p:cNvSpPr txBox="1"/>
          <p:nvPr/>
        </p:nvSpPr>
        <p:spPr>
          <a:xfrm>
            <a:off x="1747113" y="2845248"/>
            <a:ext cx="707245" cy="3231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500" kern="0" dirty="0">
                <a:solidFill>
                  <a:prstClr val="black"/>
                </a:solidFill>
                <a:latin typeface="Calibri"/>
              </a:rPr>
              <a:t>source</a:t>
            </a:r>
          </a:p>
        </p:txBody>
      </p:sp>
      <p:grpSp>
        <p:nvGrpSpPr>
          <p:cNvPr id="445" name="Group 41">
            <a:extLst>
              <a:ext uri="{FF2B5EF4-FFF2-40B4-BE49-F238E27FC236}">
                <a16:creationId xmlns:a16="http://schemas.microsoft.com/office/drawing/2014/main" id="{D75B9901-C554-3A40-8E3F-BFD972AB9094}"/>
              </a:ext>
            </a:extLst>
          </p:cNvPr>
          <p:cNvGrpSpPr>
            <a:grpSpLocks/>
          </p:cNvGrpSpPr>
          <p:nvPr/>
        </p:nvGrpSpPr>
        <p:grpSpPr bwMode="auto">
          <a:xfrm>
            <a:off x="2364250" y="2889558"/>
            <a:ext cx="806054" cy="337881"/>
            <a:chOff x="1816230" y="6118900"/>
            <a:chExt cx="1843339" cy="739100"/>
          </a:xfrm>
        </p:grpSpPr>
        <p:pic>
          <p:nvPicPr>
            <p:cNvPr id="446" name="Picture 8">
              <a:extLst>
                <a:ext uri="{FF2B5EF4-FFF2-40B4-BE49-F238E27FC236}">
                  <a16:creationId xmlns:a16="http://schemas.microsoft.com/office/drawing/2014/main" id="{075B6782-DAD3-5940-9C66-4FAAECFA13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6" name="Rectangle 495">
              <a:extLst>
                <a:ext uri="{FF2B5EF4-FFF2-40B4-BE49-F238E27FC236}">
                  <a16:creationId xmlns:a16="http://schemas.microsoft.com/office/drawing/2014/main" id="{02711796-4BEC-494E-B327-181C4E9262BA}"/>
                </a:ext>
              </a:extLst>
            </p:cNvPr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35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cxnSp>
        <p:nvCxnSpPr>
          <p:cNvPr id="571" name="Straight Connector 42">
            <a:extLst>
              <a:ext uri="{FF2B5EF4-FFF2-40B4-BE49-F238E27FC236}">
                <a16:creationId xmlns:a16="http://schemas.microsoft.com/office/drawing/2014/main" id="{6D359C0C-C85E-774D-B144-5FE09327883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86960" y="2991695"/>
            <a:ext cx="1303734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72" name="Group 43">
            <a:extLst>
              <a:ext uri="{FF2B5EF4-FFF2-40B4-BE49-F238E27FC236}">
                <a16:creationId xmlns:a16="http://schemas.microsoft.com/office/drawing/2014/main" id="{4A6CEE30-BDD0-7946-9B0F-803AE1C976BE}"/>
              </a:ext>
            </a:extLst>
          </p:cNvPr>
          <p:cNvGrpSpPr>
            <a:grpSpLocks/>
          </p:cNvGrpSpPr>
          <p:nvPr/>
        </p:nvGrpSpPr>
        <p:grpSpPr bwMode="auto">
          <a:xfrm>
            <a:off x="4096609" y="2851202"/>
            <a:ext cx="794147" cy="288131"/>
            <a:chOff x="5142253" y="5649029"/>
            <a:chExt cx="1304545" cy="695633"/>
          </a:xfrm>
        </p:grpSpPr>
        <p:grpSp>
          <p:nvGrpSpPr>
            <p:cNvPr id="575" name="Group 92">
              <a:extLst>
                <a:ext uri="{FF2B5EF4-FFF2-40B4-BE49-F238E27FC236}">
                  <a16:creationId xmlns:a16="http://schemas.microsoft.com/office/drawing/2014/main" id="{56AFEAE4-C1CE-3F40-AC66-240FF7FDB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610" name="Picture 95">
                <a:extLst>
                  <a:ext uri="{FF2B5EF4-FFF2-40B4-BE49-F238E27FC236}">
                    <a16:creationId xmlns:a16="http://schemas.microsoft.com/office/drawing/2014/main" id="{CEDF4319-A88D-A940-804B-AC346DEE112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2" name="Rectangle 96">
                <a:extLst>
                  <a:ext uri="{FF2B5EF4-FFF2-40B4-BE49-F238E27FC236}">
                    <a16:creationId xmlns:a16="http://schemas.microsoft.com/office/drawing/2014/main" id="{17D711C1-F78A-184C-A078-3172E5CB6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35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613" name="Rectangle 97">
                <a:extLst>
                  <a:ext uri="{FF2B5EF4-FFF2-40B4-BE49-F238E27FC236}">
                    <a16:creationId xmlns:a16="http://schemas.microsoft.com/office/drawing/2014/main" id="{1402FE3D-A97D-524F-8333-BD24578CB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35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614" name="Oval 98">
                <a:extLst>
                  <a:ext uri="{FF2B5EF4-FFF2-40B4-BE49-F238E27FC236}">
                    <a16:creationId xmlns:a16="http://schemas.microsoft.com/office/drawing/2014/main" id="{2F4C992E-03ED-7948-B43B-45D80D717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35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76" name="Rectangle 93">
              <a:extLst>
                <a:ext uri="{FF2B5EF4-FFF2-40B4-BE49-F238E27FC236}">
                  <a16:creationId xmlns:a16="http://schemas.microsoft.com/office/drawing/2014/main" id="{3B805206-0A18-7443-AE9C-D5984F31A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35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9" name="Rectangle 94">
              <a:extLst>
                <a:ext uri="{FF2B5EF4-FFF2-40B4-BE49-F238E27FC236}">
                  <a16:creationId xmlns:a16="http://schemas.microsoft.com/office/drawing/2014/main" id="{6EF03B21-1655-B64C-A29C-130E0C70C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35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631" name="Group 44">
            <a:extLst>
              <a:ext uri="{FF2B5EF4-FFF2-40B4-BE49-F238E27FC236}">
                <a16:creationId xmlns:a16="http://schemas.microsoft.com/office/drawing/2014/main" id="{7C2ADEA2-72C5-7D49-88A5-BE85AF82D508}"/>
              </a:ext>
            </a:extLst>
          </p:cNvPr>
          <p:cNvGrpSpPr>
            <a:grpSpLocks/>
          </p:cNvGrpSpPr>
          <p:nvPr/>
        </p:nvGrpSpPr>
        <p:grpSpPr bwMode="auto">
          <a:xfrm>
            <a:off x="4062081" y="2041577"/>
            <a:ext cx="819150" cy="227409"/>
            <a:chOff x="5128542" y="4838701"/>
            <a:chExt cx="1300833" cy="530211"/>
          </a:xfrm>
        </p:grpSpPr>
        <p:pic>
          <p:nvPicPr>
            <p:cNvPr id="632" name="Picture 2">
              <a:extLst>
                <a:ext uri="{FF2B5EF4-FFF2-40B4-BE49-F238E27FC236}">
                  <a16:creationId xmlns:a16="http://schemas.microsoft.com/office/drawing/2014/main" id="{E72DF6A2-4516-224F-8D11-E4AF1D626A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3" name="Rectangle 90">
              <a:extLst>
                <a:ext uri="{FF2B5EF4-FFF2-40B4-BE49-F238E27FC236}">
                  <a16:creationId xmlns:a16="http://schemas.microsoft.com/office/drawing/2014/main" id="{3E0650D2-915C-4141-86AF-D3B267B41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35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4" name="Rectangle 91">
              <a:extLst>
                <a:ext uri="{FF2B5EF4-FFF2-40B4-BE49-F238E27FC236}">
                  <a16:creationId xmlns:a16="http://schemas.microsoft.com/office/drawing/2014/main" id="{B3CD2B87-5709-5A4D-BBAA-A7822A6AA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35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635" name="Group 45">
            <a:extLst>
              <a:ext uri="{FF2B5EF4-FFF2-40B4-BE49-F238E27FC236}">
                <a16:creationId xmlns:a16="http://schemas.microsoft.com/office/drawing/2014/main" id="{B0C3E47A-9752-C14E-96E9-78DBC0436237}"/>
              </a:ext>
            </a:extLst>
          </p:cNvPr>
          <p:cNvGrpSpPr>
            <a:grpSpLocks/>
          </p:cNvGrpSpPr>
          <p:nvPr/>
        </p:nvGrpSpPr>
        <p:grpSpPr bwMode="auto">
          <a:xfrm>
            <a:off x="2499981" y="1788571"/>
            <a:ext cx="819150" cy="492320"/>
            <a:chOff x="2387973" y="4309243"/>
            <a:chExt cx="1771787" cy="1282262"/>
          </a:xfrm>
        </p:grpSpPr>
        <p:pic>
          <p:nvPicPr>
            <p:cNvPr id="636" name="Picture 9">
              <a:extLst>
                <a:ext uri="{FF2B5EF4-FFF2-40B4-BE49-F238E27FC236}">
                  <a16:creationId xmlns:a16="http://schemas.microsoft.com/office/drawing/2014/main" id="{302CBE9C-7997-784F-91BA-C204727BA4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7" name="Rectangle 636">
              <a:extLst>
                <a:ext uri="{FF2B5EF4-FFF2-40B4-BE49-F238E27FC236}">
                  <a16:creationId xmlns:a16="http://schemas.microsoft.com/office/drawing/2014/main" id="{4002DC24-F0AD-4E40-A082-62B143F95C31}"/>
                </a:ext>
              </a:extLst>
            </p:cNvPr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35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sp>
        <p:nvSpPr>
          <p:cNvPr id="638" name="TextBox 637">
            <a:extLst>
              <a:ext uri="{FF2B5EF4-FFF2-40B4-BE49-F238E27FC236}">
                <a16:creationId xmlns:a16="http://schemas.microsoft.com/office/drawing/2014/main" id="{AF85F6AD-7423-A74F-BD1A-46B55A2B1C21}"/>
              </a:ext>
            </a:extLst>
          </p:cNvPr>
          <p:cNvSpPr txBox="1"/>
          <p:nvPr/>
        </p:nvSpPr>
        <p:spPr>
          <a:xfrm>
            <a:off x="3356041" y="3016698"/>
            <a:ext cx="609462" cy="3231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500" i="1" kern="0" dirty="0">
                <a:solidFill>
                  <a:prstClr val="black"/>
                </a:solidFill>
                <a:latin typeface="Calibri"/>
              </a:rPr>
              <a:t>R</a:t>
            </a:r>
            <a:r>
              <a:rPr lang="en-US" sz="1500" kern="0" dirty="0">
                <a:solidFill>
                  <a:prstClr val="black"/>
                </a:solidFill>
                <a:latin typeface="Calibri"/>
              </a:rPr>
              <a:t> bps</a:t>
            </a:r>
          </a:p>
        </p:txBody>
      </p:sp>
      <p:cxnSp>
        <p:nvCxnSpPr>
          <p:cNvPr id="639" name="Straight Connector 47">
            <a:extLst>
              <a:ext uri="{FF2B5EF4-FFF2-40B4-BE49-F238E27FC236}">
                <a16:creationId xmlns:a16="http://schemas.microsoft.com/office/drawing/2014/main" id="{28502E62-6C0C-4746-A594-30C5C1D8645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880041" y="2995267"/>
            <a:ext cx="1303734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41" name="Group 100">
            <a:extLst>
              <a:ext uri="{FF2B5EF4-FFF2-40B4-BE49-F238E27FC236}">
                <a16:creationId xmlns:a16="http://schemas.microsoft.com/office/drawing/2014/main" id="{3292F663-26EC-ED4F-BCEF-CD558D1BAFCB}"/>
              </a:ext>
            </a:extLst>
          </p:cNvPr>
          <p:cNvGrpSpPr>
            <a:grpSpLocks/>
          </p:cNvGrpSpPr>
          <p:nvPr/>
        </p:nvGrpSpPr>
        <p:grpSpPr bwMode="auto">
          <a:xfrm>
            <a:off x="5613466" y="2389240"/>
            <a:ext cx="1108472" cy="963215"/>
            <a:chOff x="-44" y="1473"/>
            <a:chExt cx="981" cy="1105"/>
          </a:xfrm>
        </p:grpSpPr>
        <p:pic>
          <p:nvPicPr>
            <p:cNvPr id="642" name="Picture 101" descr="desktop_computer_stylized_medium">
              <a:extLst>
                <a:ext uri="{FF2B5EF4-FFF2-40B4-BE49-F238E27FC236}">
                  <a16:creationId xmlns:a16="http://schemas.microsoft.com/office/drawing/2014/main" id="{87AF4848-891E-F04B-B187-AD33D9D8FB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3" name="Freeform 102">
              <a:extLst>
                <a:ext uri="{FF2B5EF4-FFF2-40B4-BE49-F238E27FC236}">
                  <a16:creationId xmlns:a16="http://schemas.microsoft.com/office/drawing/2014/main" id="{F0C5CEDF-AF9D-8E40-AB03-374EC6EBEDF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>
                <a:defRPr/>
              </a:pPr>
              <a:endParaRPr lang="en-US" sz="1350" kern="0" dirty="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644" name="TextBox 643">
            <a:extLst>
              <a:ext uri="{FF2B5EF4-FFF2-40B4-BE49-F238E27FC236}">
                <a16:creationId xmlns:a16="http://schemas.microsoft.com/office/drawing/2014/main" id="{EA272014-13A0-D54C-9A64-D4DFADFF846A}"/>
              </a:ext>
            </a:extLst>
          </p:cNvPr>
          <p:cNvSpPr txBox="1"/>
          <p:nvPr/>
        </p:nvSpPr>
        <p:spPr>
          <a:xfrm>
            <a:off x="6725510" y="2849617"/>
            <a:ext cx="1069524" cy="3231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500" kern="0" dirty="0">
                <a:solidFill>
                  <a:prstClr val="black"/>
                </a:solidFill>
                <a:latin typeface="Calibri"/>
              </a:rPr>
              <a:t>destination</a:t>
            </a:r>
            <a:endParaRPr lang="en-US" sz="1350" kern="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" name="TextBox 52">
            <a:extLst>
              <a:ext uri="{FF2B5EF4-FFF2-40B4-BE49-F238E27FC236}">
                <a16:creationId xmlns:a16="http://schemas.microsoft.com/office/drawing/2014/main" id="{E422D171-4947-C94A-BE0E-147703EE2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1228" y="2766667"/>
            <a:ext cx="26321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200">
                <a:solidFill>
                  <a:srgbClr val="000000"/>
                </a:solidFill>
                <a:latin typeface="Calibri" panose="020F0502020204030204" pitchFamily="34" charset="0"/>
              </a:rPr>
              <a:t>1</a:t>
            </a:r>
          </a:p>
        </p:txBody>
      </p:sp>
      <p:sp>
        <p:nvSpPr>
          <p:cNvPr id="646" name="TextBox 53">
            <a:extLst>
              <a:ext uri="{FF2B5EF4-FFF2-40B4-BE49-F238E27FC236}">
                <a16:creationId xmlns:a16="http://schemas.microsoft.com/office/drawing/2014/main" id="{D37BB4E5-D54C-B346-AEBA-6A176B85D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3591" y="2771430"/>
            <a:ext cx="26321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200">
                <a:solidFill>
                  <a:srgbClr val="000000"/>
                </a:solidFill>
                <a:latin typeface="Calibri" panose="020F0502020204030204" pitchFamily="34" charset="0"/>
              </a:rPr>
              <a:t>2</a:t>
            </a:r>
          </a:p>
        </p:txBody>
      </p:sp>
      <p:sp>
        <p:nvSpPr>
          <p:cNvPr id="647" name="TextBox 54">
            <a:extLst>
              <a:ext uri="{FF2B5EF4-FFF2-40B4-BE49-F238E27FC236}">
                <a16:creationId xmlns:a16="http://schemas.microsoft.com/office/drawing/2014/main" id="{E3E1F346-ABA7-6940-997A-8CCE658AC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3097" y="2769049"/>
            <a:ext cx="26321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200">
                <a:solidFill>
                  <a:srgbClr val="000000"/>
                </a:solidFill>
                <a:latin typeface="Calibri" panose="020F0502020204030204" pitchFamily="34" charset="0"/>
              </a:rPr>
              <a:t>3</a:t>
            </a:r>
          </a:p>
        </p:txBody>
      </p:sp>
      <p:grpSp>
        <p:nvGrpSpPr>
          <p:cNvPr id="648" name="Group 55">
            <a:extLst>
              <a:ext uri="{FF2B5EF4-FFF2-40B4-BE49-F238E27FC236}">
                <a16:creationId xmlns:a16="http://schemas.microsoft.com/office/drawing/2014/main" id="{2E7741F3-2FE7-BA49-B72C-20AD1F1DE51B}"/>
              </a:ext>
            </a:extLst>
          </p:cNvPr>
          <p:cNvGrpSpPr>
            <a:grpSpLocks/>
          </p:cNvGrpSpPr>
          <p:nvPr/>
        </p:nvGrpSpPr>
        <p:grpSpPr bwMode="auto">
          <a:xfrm>
            <a:off x="2463073" y="2240411"/>
            <a:ext cx="2201465" cy="631031"/>
            <a:chOff x="593766" y="5264055"/>
            <a:chExt cx="3597129" cy="1011695"/>
          </a:xfrm>
        </p:grpSpPr>
        <p:grpSp>
          <p:nvGrpSpPr>
            <p:cNvPr id="649" name="Group 56">
              <a:extLst>
                <a:ext uri="{FF2B5EF4-FFF2-40B4-BE49-F238E27FC236}">
                  <a16:creationId xmlns:a16="http://schemas.microsoft.com/office/drawing/2014/main" id="{44B633EE-7AA3-B744-A7A9-478E5F6A6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674" name="Rectangle 77">
                <a:extLst>
                  <a:ext uri="{FF2B5EF4-FFF2-40B4-BE49-F238E27FC236}">
                    <a16:creationId xmlns:a16="http://schemas.microsoft.com/office/drawing/2014/main" id="{4422B562-DF60-A945-828A-2082F790F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35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F6D00EDF-29D0-5A40-BF0F-575802DDF3F2}"/>
                  </a:ext>
                </a:extLst>
              </p:cNvPr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sz="1350" kern="0" dirty="0">
                  <a:solidFill>
                    <a:sysClr val="window" lastClr="FFFFFF"/>
                  </a:solidFill>
                  <a:latin typeface="Calibri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9C8ACF1B-C011-104F-BA26-14933C6E952A}"/>
                  </a:ext>
                </a:extLst>
              </p:cNvPr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sz="1350" kern="0" dirty="0">
                  <a:solidFill>
                    <a:sysClr val="window" lastClr="FFFFFF"/>
                  </a:solidFill>
                  <a:latin typeface="Calibri"/>
                </a:endParaRPr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8EDE706E-408F-E541-8404-8860138BC4FC}"/>
                  </a:ext>
                </a:extLst>
              </p:cNvPr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sz="1350" kern="0" dirty="0">
                  <a:solidFill>
                    <a:sysClr val="window" lastClr="FFFFFF"/>
                  </a:solidFill>
                  <a:latin typeface="Calibri"/>
                </a:endParaRPr>
              </a:p>
            </p:txBody>
          </p:sp>
          <p:cxnSp>
            <p:nvCxnSpPr>
              <p:cNvPr id="678" name="Straight Connector 81">
                <a:extLst>
                  <a:ext uri="{FF2B5EF4-FFF2-40B4-BE49-F238E27FC236}">
                    <a16:creationId xmlns:a16="http://schemas.microsoft.com/office/drawing/2014/main" id="{89FBE44D-B292-AB4C-A5AA-BA7902F75FC7}"/>
                  </a:ext>
                </a:extLst>
              </p:cNvPr>
              <p:cNvCxnSpPr>
                <a:cxnSpLocks noChangeShapeType="1"/>
                <a:stCxn id="677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82">
                <a:extLst>
                  <a:ext uri="{FF2B5EF4-FFF2-40B4-BE49-F238E27FC236}">
                    <a16:creationId xmlns:a16="http://schemas.microsoft.com/office/drawing/2014/main" id="{8AA99D0F-0CA4-A248-95F8-F4BD9A31B155}"/>
                  </a:ext>
                </a:extLst>
              </p:cNvPr>
              <p:cNvCxnSpPr>
                <a:cxnSpLocks noChangeShapeType="1"/>
                <a:endCxn id="677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0" name="Straight Connector 83">
                <a:extLst>
                  <a:ext uri="{FF2B5EF4-FFF2-40B4-BE49-F238E27FC236}">
                    <a16:creationId xmlns:a16="http://schemas.microsoft.com/office/drawing/2014/main" id="{2218DF9C-65AB-484F-8B42-75408C04D711}"/>
                  </a:ext>
                </a:extLst>
              </p:cNvPr>
              <p:cNvCxnSpPr>
                <a:cxnSpLocks noChangeShapeType="1"/>
                <a:endCxn id="677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84">
                <a:extLst>
                  <a:ext uri="{FF2B5EF4-FFF2-40B4-BE49-F238E27FC236}">
                    <a16:creationId xmlns:a16="http://schemas.microsoft.com/office/drawing/2014/main" id="{3F8AAD6A-D940-0F45-855C-045DA5CAEC2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0" name="Group 57">
              <a:extLst>
                <a:ext uri="{FF2B5EF4-FFF2-40B4-BE49-F238E27FC236}">
                  <a16:creationId xmlns:a16="http://schemas.microsoft.com/office/drawing/2014/main" id="{29D54BB0-A3C9-4B4A-B19D-3E60D4DC8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B344A0D7-D463-F54E-BB9B-140C2EB9553B}"/>
                  </a:ext>
                </a:extLst>
              </p:cNvPr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sz="1350" kern="0" dirty="0">
                  <a:solidFill>
                    <a:sysClr val="window" lastClr="FFFFFF"/>
                  </a:solidFill>
                  <a:latin typeface="Calibri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831DF4B3-37F5-B845-8B81-10FE47EDD5D3}"/>
                  </a:ext>
                </a:extLst>
              </p:cNvPr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sz="1350" kern="0" dirty="0">
                  <a:solidFill>
                    <a:sysClr val="window" lastClr="FFFFFF"/>
                  </a:solidFill>
                  <a:latin typeface="Calibri"/>
                </a:endParaRPr>
              </a:p>
            </p:txBody>
          </p:sp>
          <p:sp>
            <p:nvSpPr>
              <p:cNvPr id="668" name="Rectangle 71">
                <a:extLst>
                  <a:ext uri="{FF2B5EF4-FFF2-40B4-BE49-F238E27FC236}">
                    <a16:creationId xmlns:a16="http://schemas.microsoft.com/office/drawing/2014/main" id="{3D6B9985-58A7-084E-A3C9-C3A092800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35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8503FBC4-0C65-9E42-B2E4-D4EDDF503058}"/>
                  </a:ext>
                </a:extLst>
              </p:cNvPr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sz="1350" kern="0" dirty="0">
                  <a:solidFill>
                    <a:sysClr val="window" lastClr="FFFFFF"/>
                  </a:solidFill>
                  <a:latin typeface="Calibri"/>
                </a:endParaRPr>
              </a:p>
            </p:txBody>
          </p:sp>
          <p:cxnSp>
            <p:nvCxnSpPr>
              <p:cNvPr id="670" name="Straight Connector 73">
                <a:extLst>
                  <a:ext uri="{FF2B5EF4-FFF2-40B4-BE49-F238E27FC236}">
                    <a16:creationId xmlns:a16="http://schemas.microsoft.com/office/drawing/2014/main" id="{A95C64C2-C9AA-594B-9B23-F0210A0746BF}"/>
                  </a:ext>
                </a:extLst>
              </p:cNvPr>
              <p:cNvCxnSpPr>
                <a:cxnSpLocks noChangeShapeType="1"/>
                <a:stCxn id="669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1" name="Straight Connector 74">
                <a:extLst>
                  <a:ext uri="{FF2B5EF4-FFF2-40B4-BE49-F238E27FC236}">
                    <a16:creationId xmlns:a16="http://schemas.microsoft.com/office/drawing/2014/main" id="{C16C1385-948D-FC4F-8743-4D24D5EC9901}"/>
                  </a:ext>
                </a:extLst>
              </p:cNvPr>
              <p:cNvCxnSpPr>
                <a:cxnSpLocks noChangeShapeType="1"/>
                <a:endCxn id="669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75">
                <a:extLst>
                  <a:ext uri="{FF2B5EF4-FFF2-40B4-BE49-F238E27FC236}">
                    <a16:creationId xmlns:a16="http://schemas.microsoft.com/office/drawing/2014/main" id="{005797F3-09C9-704D-BF8B-ED3224D83120}"/>
                  </a:ext>
                </a:extLst>
              </p:cNvPr>
              <p:cNvCxnSpPr>
                <a:cxnSpLocks noChangeShapeType="1"/>
                <a:endCxn id="669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3" name="Straight Connector 76">
                <a:extLst>
                  <a:ext uri="{FF2B5EF4-FFF2-40B4-BE49-F238E27FC236}">
                    <a16:creationId xmlns:a16="http://schemas.microsoft.com/office/drawing/2014/main" id="{5CCCDFF4-0612-8A41-9E29-00C0051D84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1" name="Group 58">
              <a:extLst>
                <a:ext uri="{FF2B5EF4-FFF2-40B4-BE49-F238E27FC236}">
                  <a16:creationId xmlns:a16="http://schemas.microsoft.com/office/drawing/2014/main" id="{2BC7E688-1666-9E48-9D35-8A3B7F6B60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87A34BD8-BCFA-7346-8219-00975B8E1A4E}"/>
                  </a:ext>
                </a:extLst>
              </p:cNvPr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sz="1350" kern="0" dirty="0">
                  <a:solidFill>
                    <a:sysClr val="window" lastClr="FFFFFF"/>
                  </a:solidFill>
                  <a:latin typeface="Calibri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5B686D4B-605F-204E-AF3D-DA46E1A20C49}"/>
                  </a:ext>
                </a:extLst>
              </p:cNvPr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sz="1350" kern="0" dirty="0">
                  <a:solidFill>
                    <a:sysClr val="window" lastClr="FFFFFF"/>
                  </a:solidFill>
                  <a:latin typeface="Calibri"/>
                </a:endParaRPr>
              </a:p>
            </p:txBody>
          </p:sp>
          <p:sp>
            <p:nvSpPr>
              <p:cNvPr id="665" name="Rectangle 68">
                <a:extLst>
                  <a:ext uri="{FF2B5EF4-FFF2-40B4-BE49-F238E27FC236}">
                    <a16:creationId xmlns:a16="http://schemas.microsoft.com/office/drawing/2014/main" id="{D50147F5-2DBD-594D-B7F5-9539ABC12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35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652" name="Rectangle 59">
              <a:extLst>
                <a:ext uri="{FF2B5EF4-FFF2-40B4-BE49-F238E27FC236}">
                  <a16:creationId xmlns:a16="http://schemas.microsoft.com/office/drawing/2014/main" id="{18CC1E0B-4825-0B49-8E20-1A4B35EAB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35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4" name="Right Arrow 60">
              <a:extLst>
                <a:ext uri="{FF2B5EF4-FFF2-40B4-BE49-F238E27FC236}">
                  <a16:creationId xmlns:a16="http://schemas.microsoft.com/office/drawing/2014/main" id="{C9ADCAE3-D54A-7944-A5C3-75177D484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35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grpSp>
          <p:nvGrpSpPr>
            <p:cNvPr id="656" name="Group 61">
              <a:extLst>
                <a:ext uri="{FF2B5EF4-FFF2-40B4-BE49-F238E27FC236}">
                  <a16:creationId xmlns:a16="http://schemas.microsoft.com/office/drawing/2014/main" id="{3B5D61CE-4118-DA4C-82DD-0044DDF65B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AF33AD4E-6341-CD45-92D6-302AE475AE22}"/>
                  </a:ext>
                </a:extLst>
              </p:cNvPr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sz="1350" kern="0" dirty="0">
                  <a:solidFill>
                    <a:sysClr val="window" lastClr="FFFFFF"/>
                  </a:solidFill>
                  <a:latin typeface="Calibri"/>
                </a:endParaRPr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F59CEEAB-304C-0A4F-A6A1-3B9DA87D8743}"/>
                  </a:ext>
                </a:extLst>
              </p:cNvPr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sz="1350" kern="0" dirty="0">
                  <a:solidFill>
                    <a:sysClr val="window" lastClr="FFFFFF"/>
                  </a:solidFill>
                  <a:latin typeface="Calibri"/>
                </a:endParaRPr>
              </a:p>
            </p:txBody>
          </p:sp>
          <p:sp>
            <p:nvSpPr>
              <p:cNvPr id="662" name="Rectangle 65">
                <a:extLst>
                  <a:ext uri="{FF2B5EF4-FFF2-40B4-BE49-F238E27FC236}">
                    <a16:creationId xmlns:a16="http://schemas.microsoft.com/office/drawing/2014/main" id="{6C69B056-F95C-664B-8B83-B7E5D4344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35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659" name="Right Arrow 62">
              <a:extLst>
                <a:ext uri="{FF2B5EF4-FFF2-40B4-BE49-F238E27FC236}">
                  <a16:creationId xmlns:a16="http://schemas.microsoft.com/office/drawing/2014/main" id="{D83CCDED-CE88-C34F-B2B8-73878CCD3B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35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sp>
        <p:nvSpPr>
          <p:cNvPr id="682" name="TextBox 681">
            <a:extLst>
              <a:ext uri="{FF2B5EF4-FFF2-40B4-BE49-F238E27FC236}">
                <a16:creationId xmlns:a16="http://schemas.microsoft.com/office/drawing/2014/main" id="{D97E2904-AD6B-3943-9660-32B38BA8B0D1}"/>
              </a:ext>
            </a:extLst>
          </p:cNvPr>
          <p:cNvSpPr txBox="1"/>
          <p:nvPr/>
        </p:nvSpPr>
        <p:spPr>
          <a:xfrm>
            <a:off x="1448487" y="2296580"/>
            <a:ext cx="1015021" cy="4348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lnSpc>
                <a:spcPts val="1275"/>
              </a:lnSpc>
              <a:defRPr/>
            </a:pPr>
            <a:r>
              <a:rPr lang="en-US" sz="1500" i="1" kern="0" dirty="0">
                <a:solidFill>
                  <a:prstClr val="black"/>
                </a:solidFill>
                <a:latin typeface="Calibri"/>
              </a:rPr>
              <a:t>L</a:t>
            </a:r>
            <a:r>
              <a:rPr lang="en-US" sz="1500" kern="0" dirty="0">
                <a:solidFill>
                  <a:prstClr val="black"/>
                </a:solidFill>
                <a:latin typeface="Calibri"/>
              </a:rPr>
              <a:t> bits</a:t>
            </a:r>
          </a:p>
          <a:p>
            <a:pPr>
              <a:lnSpc>
                <a:spcPts val="1275"/>
              </a:lnSpc>
              <a:defRPr/>
            </a:pPr>
            <a:r>
              <a:rPr lang="en-US" sz="1500" kern="0" dirty="0">
                <a:solidFill>
                  <a:prstClr val="black"/>
                </a:solidFill>
                <a:latin typeface="Calibri"/>
              </a:rPr>
              <a:t>per packet</a:t>
            </a:r>
          </a:p>
        </p:txBody>
      </p:sp>
      <p:sp>
        <p:nvSpPr>
          <p:cNvPr id="683" name="TextBox 682">
            <a:extLst>
              <a:ext uri="{FF2B5EF4-FFF2-40B4-BE49-F238E27FC236}">
                <a16:creationId xmlns:a16="http://schemas.microsoft.com/office/drawing/2014/main" id="{26793204-F087-2E4B-B5FE-0B276FE5FCEC}"/>
              </a:ext>
            </a:extLst>
          </p:cNvPr>
          <p:cNvSpPr txBox="1"/>
          <p:nvPr/>
        </p:nvSpPr>
        <p:spPr>
          <a:xfrm>
            <a:off x="5155075" y="3009555"/>
            <a:ext cx="609462" cy="3231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500" i="1" kern="0" dirty="0">
                <a:solidFill>
                  <a:prstClr val="black"/>
                </a:solidFill>
                <a:latin typeface="Calibri"/>
              </a:rPr>
              <a:t>R</a:t>
            </a:r>
            <a:r>
              <a:rPr lang="en-US" sz="1500" kern="0" dirty="0">
                <a:solidFill>
                  <a:prstClr val="black"/>
                </a:solidFill>
                <a:latin typeface="Calibri"/>
              </a:rPr>
              <a:t> bps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B89A616-088C-F944-A5D8-5B43B9716886}"/>
              </a:ext>
            </a:extLst>
          </p:cNvPr>
          <p:cNvGrpSpPr/>
          <p:nvPr/>
        </p:nvGrpSpPr>
        <p:grpSpPr>
          <a:xfrm>
            <a:off x="5851003" y="3842536"/>
            <a:ext cx="2891459" cy="1721460"/>
            <a:chOff x="7836061" y="3795186"/>
            <a:chExt cx="3855279" cy="2295280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9460DE1-A912-9A4F-A2FA-4D3A70344BA6}"/>
                </a:ext>
              </a:extLst>
            </p:cNvPr>
            <p:cNvSpPr/>
            <p:nvPr/>
          </p:nvSpPr>
          <p:spPr>
            <a:xfrm>
              <a:off x="7836061" y="3795186"/>
              <a:ext cx="3831220" cy="1969006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4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85" name="Rectangle 4">
              <a:extLst>
                <a:ext uri="{FF2B5EF4-FFF2-40B4-BE49-F238E27FC236}">
                  <a16:creationId xmlns:a16="http://schemas.microsoft.com/office/drawing/2014/main" id="{32BCE5D7-9636-A94A-AC39-ECE5D72B6BC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836061" y="3858441"/>
              <a:ext cx="3855279" cy="2232025"/>
            </a:xfrm>
            <a:prstGeom prst="rect">
              <a:avLst/>
            </a:prstGeom>
          </p:spPr>
          <p:txBody>
            <a:bodyPr vert="horz" lIns="68580" tIns="34290" rIns="68580" bIns="3429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-255985">
                <a:buNone/>
                <a:defRPr/>
              </a:pPr>
              <a:r>
                <a:rPr lang="en-US" sz="1800" i="1" dirty="0">
                  <a:solidFill>
                    <a:srgbClr val="000099"/>
                  </a:solidFill>
                </a:rPr>
                <a:t>One-hop numerical example:</a:t>
              </a:r>
            </a:p>
            <a:p>
              <a:pPr marL="173831" indent="-173831">
                <a:spcBef>
                  <a:spcPts val="300"/>
                </a:spcBef>
                <a:buFont typeface="Wingdings" charset="0"/>
                <a:buChar char="§"/>
                <a:defRPr/>
              </a:pPr>
              <a:r>
                <a:rPr lang="en-US" sz="1800" i="1" dirty="0"/>
                <a:t>L</a:t>
              </a:r>
              <a:r>
                <a:rPr lang="en-US" sz="1800" dirty="0"/>
                <a:t> = 10 Kbits</a:t>
              </a:r>
            </a:p>
            <a:p>
              <a:pPr marL="173831" indent="-173831">
                <a:spcBef>
                  <a:spcPts val="300"/>
                </a:spcBef>
                <a:buFont typeface="Wingdings" charset="0"/>
                <a:buChar char="§"/>
                <a:defRPr/>
              </a:pPr>
              <a:r>
                <a:rPr lang="en-US" sz="1800" i="1" dirty="0"/>
                <a:t>R</a:t>
              </a:r>
              <a:r>
                <a:rPr lang="en-US" sz="1800" dirty="0"/>
                <a:t> = 100 Mbps</a:t>
              </a:r>
            </a:p>
            <a:p>
              <a:pPr marL="173831" indent="-173831">
                <a:spcBef>
                  <a:spcPts val="300"/>
                </a:spcBef>
                <a:buFont typeface="Wingdings" charset="0"/>
                <a:buChar char="§"/>
                <a:defRPr/>
              </a:pPr>
              <a:r>
                <a:rPr lang="en-US" sz="1800" dirty="0"/>
                <a:t>one-hop transmission delay = 0.1 </a:t>
              </a:r>
              <a:r>
                <a:rPr lang="en-US" sz="1800" dirty="0" err="1"/>
                <a:t>msec</a:t>
              </a:r>
              <a:endParaRPr lang="en-US" sz="1800" dirty="0"/>
            </a:p>
          </p:txBody>
        </p:sp>
      </p:grpSp>
      <p:sp>
        <p:nvSpPr>
          <p:cNvPr id="69" name="Başlık 4">
            <a:extLst>
              <a:ext uri="{FF2B5EF4-FFF2-40B4-BE49-F238E27FC236}">
                <a16:creationId xmlns:a16="http://schemas.microsoft.com/office/drawing/2014/main" id="{E2633835-9947-4811-A666-927528B2BA25}"/>
              </a:ext>
            </a:extLst>
          </p:cNvPr>
          <p:cNvSpPr txBox="1">
            <a:spLocks/>
          </p:cNvSpPr>
          <p:nvPr/>
        </p:nvSpPr>
        <p:spPr>
          <a:xfrm>
            <a:off x="381000" y="0"/>
            <a:ext cx="7010400" cy="103028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 dirty="0">
                <a:solidFill>
                  <a:schemeClr val="bg1"/>
                </a:solidFill>
              </a:rPr>
              <a:t>1.3.1 Packet Switching </a:t>
            </a:r>
          </a:p>
        </p:txBody>
      </p:sp>
    </p:spTree>
    <p:extLst>
      <p:ext uri="{BB962C8B-B14F-4D97-AF65-F5344CB8AC3E}">
        <p14:creationId xmlns:p14="http://schemas.microsoft.com/office/powerpoint/2010/main" val="259838814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950" y="1109393"/>
            <a:ext cx="7886700" cy="670967"/>
          </a:xfrm>
        </p:spPr>
        <p:txBody>
          <a:bodyPr/>
          <a:lstStyle/>
          <a:p>
            <a:r>
              <a:rPr lang="en-US" altLang="ja-JP" dirty="0"/>
              <a:t>Packet-switching: queueing delay, loss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15210" y="3831192"/>
            <a:ext cx="7251965" cy="2078775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altLang="en-US" sz="24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queuing and loss: </a:t>
            </a:r>
            <a:r>
              <a:rPr lang="en-US" altLang="en-US" sz="2400" dirty="0">
                <a:ea typeface="ＭＳ Ｐゴシック" panose="020B0600070205080204" pitchFamily="34" charset="-128"/>
              </a:rPr>
              <a:t>i</a:t>
            </a:r>
            <a:r>
              <a:rPr lang="en-US" altLang="en-US" dirty="0">
                <a:ea typeface="ＭＳ Ｐゴシック" panose="020B0600070205080204" pitchFamily="34" charset="-128"/>
              </a:rPr>
              <a:t>f arrival rate (in bps) to link exceeds transmission rate (bps) of link for a period of time:</a:t>
            </a:r>
          </a:p>
          <a:p>
            <a:pPr marL="215504" indent="-172641"/>
            <a:r>
              <a:rPr lang="en-US" altLang="en-US" dirty="0">
                <a:ea typeface="ＭＳ Ｐゴシック" panose="020B0600070205080204" pitchFamily="34" charset="-128"/>
              </a:rPr>
              <a:t>packets will queue, waiting to be transmitted on output link </a:t>
            </a:r>
          </a:p>
          <a:p>
            <a:pPr marL="215504" indent="-172641"/>
            <a:r>
              <a:rPr lang="en-US" altLang="en-US" dirty="0">
                <a:ea typeface="ＭＳ Ｐゴシック" panose="020B0600070205080204" pitchFamily="34" charset="-128"/>
              </a:rPr>
              <a:t>packets can be dropped (lost) if memory (buffer) in router fills up</a:t>
            </a:r>
            <a:endParaRPr lang="en-US" altLang="en-US" sz="2400" dirty="0">
              <a:ea typeface="ＭＳ Ｐゴシック" panose="020B0600070205080204" pitchFamily="34" charset="-128"/>
            </a:endParaRPr>
          </a:p>
          <a:p>
            <a:pPr marL="215504" indent="-215504"/>
            <a:endParaRPr lang="en-US" altLang="en-US" dirty="0">
              <a:ea typeface="ＭＳ Ｐゴシック" panose="020B0600070205080204" pitchFamily="34" charset="-128"/>
            </a:endParaRPr>
          </a:p>
          <a:p>
            <a:pPr marL="130969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6627154" y="2601162"/>
            <a:ext cx="584597" cy="509588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2566967" y="2310013"/>
            <a:ext cx="738344" cy="32329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55254" y="2729188"/>
            <a:ext cx="541630" cy="357749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28032" y="2664266"/>
            <a:ext cx="1715376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124064" y="2801187"/>
            <a:ext cx="7144" cy="272654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13595" y="2388041"/>
            <a:ext cx="453629" cy="2309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861" y="2504722"/>
            <a:ext cx="110728" cy="150019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+mn-lt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8305" y="2504722"/>
            <a:ext cx="110728" cy="150019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+mn-lt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9749" y="2504722"/>
            <a:ext cx="110728" cy="150019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+mn-lt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1192" y="2504722"/>
            <a:ext cx="110728" cy="150019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+mn-lt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636" y="2504722"/>
            <a:ext cx="110728" cy="150019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+mn-lt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1242" y="2504722"/>
            <a:ext cx="110728" cy="150019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+mn-lt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7986" y="2501150"/>
            <a:ext cx="110728" cy="150019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+mn-lt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6947" y="2847602"/>
            <a:ext cx="110728" cy="150019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+mn-lt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562611" y="2422568"/>
            <a:ext cx="79652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20557" y="2109395"/>
            <a:ext cx="295274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1500" dirty="0">
                <a:solidFill>
                  <a:srgbClr val="00B050"/>
                </a:solidFill>
                <a:latin typeface="+mn-lt"/>
                <a:cs typeface="Arial"/>
              </a:rPr>
              <a:t>A</a:t>
            </a:r>
            <a:endParaRPr lang="en-US" altLang="en-US" sz="1800" dirty="0">
              <a:solidFill>
                <a:srgbClr val="00B050"/>
              </a:solidFill>
              <a:latin typeface="+mn-lt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0228" y="2821311"/>
            <a:ext cx="288862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1500" dirty="0">
                <a:solidFill>
                  <a:srgbClr val="000099"/>
                </a:solidFill>
                <a:latin typeface="+mn-lt"/>
                <a:cs typeface="Arial"/>
              </a:rPr>
              <a:t>B</a:t>
            </a:r>
            <a:endParaRPr lang="en-US" altLang="en-US" sz="1800" dirty="0">
              <a:solidFill>
                <a:srgbClr val="000099"/>
              </a:solidFill>
              <a:latin typeface="+mn-lt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1472" y="2059604"/>
            <a:ext cx="287258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1500" dirty="0">
                <a:solidFill>
                  <a:srgbClr val="00B050"/>
                </a:solidFill>
                <a:latin typeface="+mn-lt"/>
                <a:cs typeface="Arial"/>
              </a:rPr>
              <a:t>C</a:t>
            </a:r>
            <a:endParaRPr lang="en-US" altLang="en-US" sz="1800" dirty="0">
              <a:solidFill>
                <a:srgbClr val="00B050"/>
              </a:solidFill>
              <a:latin typeface="+mn-lt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6899" y="1959531"/>
            <a:ext cx="1219757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1500" i="1" dirty="0">
                <a:solidFill>
                  <a:srgbClr val="000000"/>
                </a:solidFill>
                <a:latin typeface="+mn-lt"/>
                <a:cs typeface="Arial"/>
              </a:rPr>
              <a:t>R</a:t>
            </a:r>
            <a:r>
              <a:rPr lang="en-US" altLang="en-US" sz="1500" dirty="0">
                <a:solidFill>
                  <a:srgbClr val="000000"/>
                </a:solidFill>
                <a:latin typeface="+mn-lt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3289" y="2737437"/>
            <a:ext cx="1170064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1500" i="1" dirty="0">
                <a:solidFill>
                  <a:srgbClr val="000000"/>
                </a:solidFill>
                <a:latin typeface="+mn-lt"/>
                <a:cs typeface="Arial"/>
              </a:rPr>
              <a:t>R</a:t>
            </a:r>
            <a:r>
              <a:rPr lang="en-US" altLang="en-US" sz="1500" dirty="0">
                <a:solidFill>
                  <a:srgbClr val="000000"/>
                </a:solidFill>
                <a:latin typeface="+mn-lt"/>
                <a:cs typeface="Arial"/>
              </a:rPr>
              <a:t> = 1.5 Mb/s</a:t>
            </a:r>
            <a:endParaRPr lang="en-US" altLang="en-US" sz="1800" dirty="0">
              <a:solidFill>
                <a:srgbClr val="00CC99"/>
              </a:solidFill>
              <a:latin typeface="+mn-lt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64" y="3110750"/>
            <a:ext cx="1847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 sz="1800">
              <a:solidFill>
                <a:srgbClr val="00CC99"/>
              </a:solidFill>
              <a:latin typeface="+mn-lt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0954" y="3225050"/>
            <a:ext cx="73818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3154" y="3002404"/>
            <a:ext cx="712631" cy="12628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4762" y="2637884"/>
            <a:ext cx="303610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1500" dirty="0">
                <a:solidFill>
                  <a:srgbClr val="000000"/>
                </a:solidFill>
                <a:latin typeface="+mn-lt"/>
                <a:cs typeface="Arial"/>
              </a:rPr>
              <a:t>D</a:t>
            </a:r>
            <a:endParaRPr lang="en-US" altLang="en-US" sz="1500" dirty="0">
              <a:solidFill>
                <a:srgbClr val="00CC99"/>
              </a:solidFill>
              <a:latin typeface="+mn-lt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4385" y="2924967"/>
            <a:ext cx="279244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1500" dirty="0">
                <a:solidFill>
                  <a:srgbClr val="0000A8"/>
                </a:solidFill>
                <a:latin typeface="+mn-lt"/>
                <a:cs typeface="Arial"/>
              </a:rPr>
              <a:t>E</a:t>
            </a:r>
            <a:endParaRPr lang="en-US" altLang="en-US" sz="1800" dirty="0">
              <a:solidFill>
                <a:srgbClr val="0000A8"/>
              </a:solidFill>
              <a:latin typeface="+mn-lt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9502" y="3199651"/>
            <a:ext cx="1765697" cy="447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350" dirty="0">
                <a:solidFill>
                  <a:srgbClr val="C00000"/>
                </a:solidFill>
                <a:latin typeface="+mn-lt"/>
                <a:cs typeface="Arial"/>
              </a:rPr>
              <a:t>queue</a:t>
            </a:r>
            <a:r>
              <a:rPr lang="en-US" altLang="en-US" sz="1350" dirty="0">
                <a:solidFill>
                  <a:srgbClr val="000000"/>
                </a:solidFill>
                <a:latin typeface="+mn-lt"/>
                <a:cs typeface="Arial"/>
              </a:rPr>
              <a:t> of packets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350" dirty="0">
                <a:solidFill>
                  <a:srgbClr val="000000"/>
                </a:solidFill>
                <a:latin typeface="+mn-lt"/>
                <a:cs typeface="Arial"/>
              </a:rPr>
              <a:t>waiting for output link</a:t>
            </a:r>
            <a:endParaRPr lang="en-US" altLang="en-US" sz="1350" dirty="0">
              <a:solidFill>
                <a:srgbClr val="00CC99"/>
              </a:solidFill>
              <a:latin typeface="+mn-lt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149664" y="2103481"/>
            <a:ext cx="584597" cy="50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2398758" y="2152365"/>
            <a:ext cx="284254" cy="233350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2368289" y="2834524"/>
            <a:ext cx="584597" cy="509588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7165317" y="2879768"/>
            <a:ext cx="584597" cy="509588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6689067" y="1985609"/>
            <a:ext cx="584597" cy="509588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5696437" y="2484132"/>
            <a:ext cx="859871" cy="373909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5715883" y="3000083"/>
            <a:ext cx="859871" cy="373909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3302317" y="2467950"/>
            <a:ext cx="859871" cy="373909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4226" y="2592828"/>
            <a:ext cx="0" cy="17145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3643448" y="2561872"/>
            <a:ext cx="475059" cy="150019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800" kern="0">
                <a:solidFill>
                  <a:srgbClr val="000000"/>
                </a:solidFill>
                <a:latin typeface="+mn-lt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800" kern="0">
                <a:solidFill>
                  <a:srgbClr val="000000"/>
                </a:solidFill>
                <a:latin typeface="+mn-lt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800" kern="0">
                <a:solidFill>
                  <a:srgbClr val="000000"/>
                </a:solidFill>
                <a:latin typeface="+mn-lt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800" kern="0">
                <a:solidFill>
                  <a:srgbClr val="000000"/>
                </a:solidFill>
                <a:latin typeface="+mn-lt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0774" y="2428607"/>
            <a:ext cx="110728" cy="150019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+mn-lt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3017144" y="2550008"/>
            <a:ext cx="170332" cy="8564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77059" y="2815153"/>
            <a:ext cx="186177" cy="1167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34195" y="2751180"/>
            <a:ext cx="12850" cy="481468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17811" y="2199133"/>
            <a:ext cx="0" cy="16581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387589" y="2710002"/>
            <a:ext cx="0" cy="902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" name="Başlık 4">
            <a:extLst>
              <a:ext uri="{FF2B5EF4-FFF2-40B4-BE49-F238E27FC236}">
                <a16:creationId xmlns:a16="http://schemas.microsoft.com/office/drawing/2014/main" id="{E6EA93C0-4D8B-45AD-ACD6-10F08DA0CF77}"/>
              </a:ext>
            </a:extLst>
          </p:cNvPr>
          <p:cNvSpPr txBox="1">
            <a:spLocks/>
          </p:cNvSpPr>
          <p:nvPr/>
        </p:nvSpPr>
        <p:spPr>
          <a:xfrm>
            <a:off x="381000" y="0"/>
            <a:ext cx="7010400" cy="103028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 dirty="0">
                <a:solidFill>
                  <a:schemeClr val="bg1"/>
                </a:solidFill>
              </a:rPr>
              <a:t>1.3.1 Packet Switching </a:t>
            </a:r>
          </a:p>
        </p:txBody>
      </p:sp>
    </p:spTree>
    <p:extLst>
      <p:ext uri="{BB962C8B-B14F-4D97-AF65-F5344CB8AC3E}">
        <p14:creationId xmlns:p14="http://schemas.microsoft.com/office/powerpoint/2010/main" val="140309589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950" y="1109393"/>
            <a:ext cx="7886700" cy="670967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Two key network-core functions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952F2407-C642-7348-A8D7-43AB1BBE8A6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249401" y="2743429"/>
            <a:ext cx="2197958" cy="2297449"/>
          </a:xfrm>
        </p:spPr>
        <p:txBody>
          <a:bodyPr>
            <a:normAutofit fontScale="92500"/>
          </a:bodyPr>
          <a:lstStyle/>
          <a:p>
            <a:pPr marL="97631" indent="0">
              <a:buNone/>
            </a:pPr>
            <a:r>
              <a:rPr lang="en-US" altLang="en-US" sz="225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Forwarding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local</a:t>
            </a:r>
            <a:r>
              <a:rPr lang="en-US" altLang="en-US" i="1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action: move arriving packets from router’</a:t>
            </a:r>
            <a:r>
              <a:rPr lang="en-US" altLang="ja-JP" dirty="0">
                <a:ea typeface="ＭＳ Ｐゴシック" panose="020B0600070205080204" pitchFamily="34" charset="-128"/>
              </a:rPr>
              <a:t>s input link to appropriate router output link</a:t>
            </a:r>
          </a:p>
          <a:p>
            <a:endParaRPr lang="en-US" dirty="0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3754540" y="4045671"/>
            <a:ext cx="2136653" cy="1110680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4233320" y="4273045"/>
            <a:ext cx="407322" cy="221422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5014616" y="4268284"/>
            <a:ext cx="378738" cy="230945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4215455" y="4562321"/>
            <a:ext cx="360873" cy="178566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4926482" y="4544465"/>
            <a:ext cx="471636" cy="185708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5426702" y="4584940"/>
            <a:ext cx="154830" cy="38094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4500104" y="4984927"/>
            <a:ext cx="552624" cy="5595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4097546" y="4580179"/>
            <a:ext cx="145302" cy="319037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9" name="Text Box 100">
            <a:extLst>
              <a:ext uri="{FF2B5EF4-FFF2-40B4-BE49-F238E27FC236}">
                <a16:creationId xmlns:a16="http://schemas.microsoft.com/office/drawing/2014/main" id="{D9EBBE7F-1AC1-DD49-9B12-0321B6BF1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4721" y="4212310"/>
            <a:ext cx="280846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sp>
        <p:nvSpPr>
          <p:cNvPr id="570" name="Text Box 101">
            <a:extLst>
              <a:ext uri="{FF2B5EF4-FFF2-40B4-BE49-F238E27FC236}">
                <a16:creationId xmlns:a16="http://schemas.microsoft.com/office/drawing/2014/main" id="{559FA9C3-4C06-B748-9497-463EDB81D6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8284" y="4523004"/>
            <a:ext cx="26962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>
                <a:solidFill>
                  <a:srgbClr val="000000"/>
                </a:solidFill>
                <a:cs typeface="Arial"/>
              </a:rPr>
              <a:t>2</a:t>
            </a:r>
          </a:p>
        </p:txBody>
      </p:sp>
      <p:sp>
        <p:nvSpPr>
          <p:cNvPr id="571" name="Text Box 102">
            <a:extLst>
              <a:ext uri="{FF2B5EF4-FFF2-40B4-BE49-F238E27FC236}">
                <a16:creationId xmlns:a16="http://schemas.microsoft.com/office/drawing/2014/main" id="{3BBE9A1F-C0AA-2543-AF24-2DA796ADE9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0157" y="4577762"/>
            <a:ext cx="26962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>
                <a:solidFill>
                  <a:srgbClr val="000000"/>
                </a:solidFill>
                <a:cs typeface="Arial"/>
              </a:rPr>
              <a:t>3</a:t>
            </a:r>
          </a:p>
        </p:txBody>
      </p:sp>
      <p:grpSp>
        <p:nvGrpSpPr>
          <p:cNvPr id="572" name="Group 1">
            <a:extLst>
              <a:ext uri="{FF2B5EF4-FFF2-40B4-BE49-F238E27FC236}">
                <a16:creationId xmlns:a16="http://schemas.microsoft.com/office/drawing/2014/main" id="{1DD5DCC4-02E2-1649-B2A3-9D4E0A262108}"/>
              </a:ext>
            </a:extLst>
          </p:cNvPr>
          <p:cNvGrpSpPr>
            <a:grpSpLocks/>
          </p:cNvGrpSpPr>
          <p:nvPr/>
        </p:nvGrpSpPr>
        <p:grpSpPr bwMode="auto">
          <a:xfrm rot="19587632">
            <a:off x="2816769" y="4883532"/>
            <a:ext cx="1085330" cy="230832"/>
            <a:chOff x="2437928" y="4567629"/>
            <a:chExt cx="1446652" cy="307824"/>
          </a:xfrm>
        </p:grpSpPr>
        <p:sp>
          <p:nvSpPr>
            <p:cNvPr id="623" name="Rectangle 98">
              <a:extLst>
                <a:ext uri="{FF2B5EF4-FFF2-40B4-BE49-F238E27FC236}">
                  <a16:creationId xmlns:a16="http://schemas.microsoft.com/office/drawing/2014/main" id="{DAED8E30-7EFF-5D47-A9D9-1395C15AC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7928" y="4606491"/>
              <a:ext cx="1147455" cy="23811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  <p:sp>
          <p:nvSpPr>
            <p:cNvPr id="624" name="Line 99">
              <a:extLst>
                <a:ext uri="{FF2B5EF4-FFF2-40B4-BE49-F238E27FC236}">
                  <a16:creationId xmlns:a16="http://schemas.microsoft.com/office/drawing/2014/main" id="{3B4DCCB4-358C-2945-BD39-D90CF9D09C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2418" y="4739659"/>
              <a:ext cx="422162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5" name="Rectangle 104">
              <a:extLst>
                <a:ext uri="{FF2B5EF4-FFF2-40B4-BE49-F238E27FC236}">
                  <a16:creationId xmlns:a16="http://schemas.microsoft.com/office/drawing/2014/main" id="{509F2DE1-CFB9-584F-9A9E-EBE631DD6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7594" y="4610052"/>
              <a:ext cx="426923" cy="239704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  <p:sp>
          <p:nvSpPr>
            <p:cNvPr id="626" name="Text Box 105">
              <a:extLst>
                <a:ext uri="{FF2B5EF4-FFF2-40B4-BE49-F238E27FC236}">
                  <a16:creationId xmlns:a16="http://schemas.microsoft.com/office/drawing/2014/main" id="{32BE95A8-E240-0C46-886C-FB19052E1A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9934">
              <a:off x="2985927" y="4567629"/>
              <a:ext cx="588010" cy="3078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900" kern="0">
                  <a:solidFill>
                    <a:srgbClr val="000000"/>
                  </a:solidFill>
                  <a:cs typeface="Arial"/>
                </a:rPr>
                <a:t>0111</a:t>
              </a:r>
            </a:p>
          </p:txBody>
        </p:sp>
      </p:grpSp>
      <p:sp>
        <p:nvSpPr>
          <p:cNvPr id="573" name="Text Box 106">
            <a:extLst>
              <a:ext uri="{FF2B5EF4-FFF2-40B4-BE49-F238E27FC236}">
                <a16:creationId xmlns:a16="http://schemas.microsoft.com/office/drawing/2014/main" id="{6C2D30C9-C124-A14F-8E31-BC5CBF38EF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2163" y="5384850"/>
            <a:ext cx="206979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 dirty="0">
                <a:solidFill>
                  <a:srgbClr val="000000"/>
                </a:solidFill>
                <a:latin typeface="+mn-lt"/>
                <a:cs typeface="Arial"/>
              </a:rPr>
              <a:t>destination address in arriving</a:t>
            </a:r>
          </a:p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 dirty="0">
                <a:solidFill>
                  <a:srgbClr val="000000"/>
                </a:solidFill>
                <a:latin typeface="+mn-lt"/>
                <a:cs typeface="Arial"/>
              </a:rPr>
              <a:t>p</a:t>
            </a:r>
            <a:r>
              <a:rPr lang="en-US" altLang="en-US" sz="1200" kern="0" dirty="0" err="1">
                <a:solidFill>
                  <a:srgbClr val="000000"/>
                </a:solidFill>
                <a:latin typeface="+mn-lt"/>
                <a:cs typeface="Arial"/>
              </a:rPr>
              <a:t>acket</a:t>
            </a:r>
            <a:r>
              <a:rPr lang="en-US" altLang="en-US" sz="1200" kern="0" dirty="0">
                <a:solidFill>
                  <a:srgbClr val="000000"/>
                </a:solidFill>
                <a:latin typeface="+mn-lt"/>
                <a:cs typeface="Arial"/>
              </a:rPr>
              <a:t>’</a:t>
            </a:r>
            <a:r>
              <a:rPr lang="en-US" altLang="ja-JP" sz="1200" kern="0" dirty="0">
                <a:solidFill>
                  <a:srgbClr val="000000"/>
                </a:solidFill>
                <a:latin typeface="+mn-lt"/>
                <a:cs typeface="Arial"/>
              </a:rPr>
              <a:t>s header</a:t>
            </a:r>
            <a:endParaRPr lang="en-US" altLang="en-US" sz="1200" kern="0" dirty="0">
              <a:solidFill>
                <a:srgbClr val="000000"/>
              </a:solidFill>
              <a:latin typeface="+mn-lt"/>
              <a:cs typeface="Arial"/>
            </a:endParaRPr>
          </a:p>
        </p:txBody>
      </p:sp>
      <p:sp>
        <p:nvSpPr>
          <p:cNvPr id="574" name="Line 107">
            <a:extLst>
              <a:ext uri="{FF2B5EF4-FFF2-40B4-BE49-F238E27FC236}">
                <a16:creationId xmlns:a16="http://schemas.microsoft.com/office/drawing/2014/main" id="{072205A6-9619-2641-B84D-F2DB72368D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03773" y="4505147"/>
            <a:ext cx="1056134" cy="6856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5" name="Line 119">
            <a:extLst>
              <a:ext uri="{FF2B5EF4-FFF2-40B4-BE49-F238E27FC236}">
                <a16:creationId xmlns:a16="http://schemas.microsoft.com/office/drawing/2014/main" id="{0B740026-EAE0-0240-86EC-A55B416CB51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75443" y="5074210"/>
            <a:ext cx="0" cy="3761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6" name="Freeform 121">
            <a:extLst>
              <a:ext uri="{FF2B5EF4-FFF2-40B4-BE49-F238E27FC236}">
                <a16:creationId xmlns:a16="http://schemas.microsoft.com/office/drawing/2014/main" id="{BA4C9CA2-C4D0-984B-AFE8-C9974B8B23F5}"/>
              </a:ext>
            </a:extLst>
          </p:cNvPr>
          <p:cNvSpPr>
            <a:spLocks/>
          </p:cNvSpPr>
          <p:nvPr/>
        </p:nvSpPr>
        <p:spPr bwMode="auto">
          <a:xfrm flipH="1">
            <a:off x="5516370" y="4164551"/>
            <a:ext cx="433524" cy="278563"/>
          </a:xfrm>
          <a:custGeom>
            <a:avLst/>
            <a:gdLst>
              <a:gd name="T0" fmla="*/ 0 w 1443"/>
              <a:gd name="T1" fmla="*/ 0 h 816"/>
              <a:gd name="T2" fmla="*/ 2147483647 w 1443"/>
              <a:gd name="T3" fmla="*/ 2147483647 h 816"/>
              <a:gd name="T4" fmla="*/ 2147483647 w 1443"/>
              <a:gd name="T5" fmla="*/ 2147483647 h 816"/>
              <a:gd name="T6" fmla="*/ 2147483647 w 1443"/>
              <a:gd name="T7" fmla="*/ 2147483647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3" h="816">
                <a:moveTo>
                  <a:pt x="0" y="0"/>
                </a:moveTo>
                <a:cubicBezTo>
                  <a:pt x="571" y="285"/>
                  <a:pt x="856" y="408"/>
                  <a:pt x="1076" y="782"/>
                </a:cubicBezTo>
                <a:cubicBezTo>
                  <a:pt x="1185" y="775"/>
                  <a:pt x="1220" y="816"/>
                  <a:pt x="1320" y="788"/>
                </a:cubicBezTo>
                <a:cubicBezTo>
                  <a:pt x="1264" y="347"/>
                  <a:pt x="1276" y="352"/>
                  <a:pt x="1443" y="5"/>
                </a:cubicBezTo>
                <a:cubicBezTo>
                  <a:pt x="867" y="5"/>
                  <a:pt x="233" y="0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chemeClr val="bg1">
                  <a:lumMod val="85000"/>
                </a:schemeClr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7" name="Freeform 122">
            <a:extLst>
              <a:ext uri="{FF2B5EF4-FFF2-40B4-BE49-F238E27FC236}">
                <a16:creationId xmlns:a16="http://schemas.microsoft.com/office/drawing/2014/main" id="{F1A7D39F-695E-5640-85EA-21CF852D3A68}"/>
              </a:ext>
            </a:extLst>
          </p:cNvPr>
          <p:cNvSpPr>
            <a:spLocks/>
          </p:cNvSpPr>
          <p:nvPr/>
        </p:nvSpPr>
        <p:spPr bwMode="auto">
          <a:xfrm flipH="1">
            <a:off x="4766888" y="3914723"/>
            <a:ext cx="433524" cy="278563"/>
          </a:xfrm>
          <a:custGeom>
            <a:avLst/>
            <a:gdLst>
              <a:gd name="T0" fmla="*/ 0 w 1443"/>
              <a:gd name="T1" fmla="*/ 0 h 816"/>
              <a:gd name="T2" fmla="*/ 2147483647 w 1443"/>
              <a:gd name="T3" fmla="*/ 2147483647 h 816"/>
              <a:gd name="T4" fmla="*/ 2147483647 w 1443"/>
              <a:gd name="T5" fmla="*/ 2147483647 h 816"/>
              <a:gd name="T6" fmla="*/ 2147483647 w 1443"/>
              <a:gd name="T7" fmla="*/ 2147483647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3" h="816">
                <a:moveTo>
                  <a:pt x="0" y="0"/>
                </a:moveTo>
                <a:cubicBezTo>
                  <a:pt x="571" y="285"/>
                  <a:pt x="856" y="408"/>
                  <a:pt x="1076" y="782"/>
                </a:cubicBezTo>
                <a:cubicBezTo>
                  <a:pt x="1185" y="775"/>
                  <a:pt x="1220" y="816"/>
                  <a:pt x="1320" y="788"/>
                </a:cubicBezTo>
                <a:cubicBezTo>
                  <a:pt x="1264" y="347"/>
                  <a:pt x="1276" y="352"/>
                  <a:pt x="1443" y="5"/>
                </a:cubicBezTo>
                <a:cubicBezTo>
                  <a:pt x="867" y="5"/>
                  <a:pt x="233" y="0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chemeClr val="bg1">
                  <a:lumMod val="85000"/>
                </a:schemeClr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8" name="Freeform 123">
            <a:extLst>
              <a:ext uri="{FF2B5EF4-FFF2-40B4-BE49-F238E27FC236}">
                <a16:creationId xmlns:a16="http://schemas.microsoft.com/office/drawing/2014/main" id="{E2E294CE-A2DB-714E-A0AC-422D97395F54}"/>
              </a:ext>
            </a:extLst>
          </p:cNvPr>
          <p:cNvSpPr>
            <a:spLocks/>
          </p:cNvSpPr>
          <p:nvPr/>
        </p:nvSpPr>
        <p:spPr bwMode="auto">
          <a:xfrm flipH="1" flipV="1">
            <a:off x="5268299" y="5074210"/>
            <a:ext cx="407322" cy="278563"/>
          </a:xfrm>
          <a:custGeom>
            <a:avLst/>
            <a:gdLst>
              <a:gd name="T0" fmla="*/ 0 w 1443"/>
              <a:gd name="T1" fmla="*/ 0 h 816"/>
              <a:gd name="T2" fmla="*/ 2147483647 w 1443"/>
              <a:gd name="T3" fmla="*/ 2147483647 h 816"/>
              <a:gd name="T4" fmla="*/ 2147483647 w 1443"/>
              <a:gd name="T5" fmla="*/ 2147483647 h 816"/>
              <a:gd name="T6" fmla="*/ 2147483647 w 1443"/>
              <a:gd name="T7" fmla="*/ 2147483647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3" h="816">
                <a:moveTo>
                  <a:pt x="0" y="0"/>
                </a:moveTo>
                <a:cubicBezTo>
                  <a:pt x="571" y="285"/>
                  <a:pt x="856" y="408"/>
                  <a:pt x="1076" y="782"/>
                </a:cubicBezTo>
                <a:cubicBezTo>
                  <a:pt x="1185" y="775"/>
                  <a:pt x="1220" y="816"/>
                  <a:pt x="1320" y="788"/>
                </a:cubicBezTo>
                <a:cubicBezTo>
                  <a:pt x="1264" y="347"/>
                  <a:pt x="1276" y="352"/>
                  <a:pt x="1443" y="5"/>
                </a:cubicBezTo>
                <a:cubicBezTo>
                  <a:pt x="867" y="5"/>
                  <a:pt x="233" y="0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chemeClr val="bg1">
                  <a:lumMod val="85000"/>
                </a:schemeClr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9" name="Freeform 124">
            <a:extLst>
              <a:ext uri="{FF2B5EF4-FFF2-40B4-BE49-F238E27FC236}">
                <a16:creationId xmlns:a16="http://schemas.microsoft.com/office/drawing/2014/main" id="{01D680E8-9A4D-5040-ACCF-79EE0764823F}"/>
              </a:ext>
            </a:extLst>
          </p:cNvPr>
          <p:cNvSpPr>
            <a:spLocks/>
          </p:cNvSpPr>
          <p:nvPr/>
        </p:nvSpPr>
        <p:spPr bwMode="auto">
          <a:xfrm flipH="1" flipV="1">
            <a:off x="4255949" y="5062306"/>
            <a:ext cx="407322" cy="278563"/>
          </a:xfrm>
          <a:custGeom>
            <a:avLst/>
            <a:gdLst>
              <a:gd name="T0" fmla="*/ 0 w 1443"/>
              <a:gd name="T1" fmla="*/ 0 h 816"/>
              <a:gd name="T2" fmla="*/ 2147483647 w 1443"/>
              <a:gd name="T3" fmla="*/ 2147483647 h 816"/>
              <a:gd name="T4" fmla="*/ 2147483647 w 1443"/>
              <a:gd name="T5" fmla="*/ 2147483647 h 816"/>
              <a:gd name="T6" fmla="*/ 2147483647 w 1443"/>
              <a:gd name="T7" fmla="*/ 2147483647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3" h="816">
                <a:moveTo>
                  <a:pt x="0" y="0"/>
                </a:moveTo>
                <a:cubicBezTo>
                  <a:pt x="571" y="285"/>
                  <a:pt x="856" y="408"/>
                  <a:pt x="1076" y="782"/>
                </a:cubicBezTo>
                <a:cubicBezTo>
                  <a:pt x="1185" y="775"/>
                  <a:pt x="1220" y="816"/>
                  <a:pt x="1320" y="788"/>
                </a:cubicBezTo>
                <a:cubicBezTo>
                  <a:pt x="1264" y="347"/>
                  <a:pt x="1276" y="352"/>
                  <a:pt x="1443" y="5"/>
                </a:cubicBezTo>
                <a:cubicBezTo>
                  <a:pt x="867" y="5"/>
                  <a:pt x="233" y="0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chemeClr val="bg1">
                  <a:lumMod val="85000"/>
                </a:schemeClr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80" name="Freeform 125">
            <a:extLst>
              <a:ext uri="{FF2B5EF4-FFF2-40B4-BE49-F238E27FC236}">
                <a16:creationId xmlns:a16="http://schemas.microsoft.com/office/drawing/2014/main" id="{EF252024-15E7-DD46-8C92-5B81D9757F49}"/>
              </a:ext>
            </a:extLst>
          </p:cNvPr>
          <p:cNvSpPr>
            <a:spLocks/>
          </p:cNvSpPr>
          <p:nvPr/>
        </p:nvSpPr>
        <p:spPr bwMode="auto">
          <a:xfrm flipH="1" flipV="1">
            <a:off x="4734297" y="4832131"/>
            <a:ext cx="414450" cy="358241"/>
          </a:xfrm>
          <a:custGeom>
            <a:avLst/>
            <a:gdLst>
              <a:gd name="T0" fmla="*/ 0 w 1443"/>
              <a:gd name="T1" fmla="*/ 0 h 816"/>
              <a:gd name="T2" fmla="*/ 2147483647 w 1443"/>
              <a:gd name="T3" fmla="*/ 2147483647 h 816"/>
              <a:gd name="T4" fmla="*/ 2147483647 w 1443"/>
              <a:gd name="T5" fmla="*/ 2147483647 h 816"/>
              <a:gd name="T6" fmla="*/ 2147483647 w 1443"/>
              <a:gd name="T7" fmla="*/ 2147483647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  <a:gd name="connsiteX0" fmla="*/ 0 w 10117"/>
              <a:gd name="connsiteY0" fmla="*/ 0 h 10550"/>
              <a:gd name="connsiteX1" fmla="*/ 7574 w 10117"/>
              <a:gd name="connsiteY1" fmla="*/ 10355 h 10550"/>
              <a:gd name="connsiteX2" fmla="*/ 9265 w 10117"/>
              <a:gd name="connsiteY2" fmla="*/ 10429 h 10550"/>
              <a:gd name="connsiteX3" fmla="*/ 10117 w 10117"/>
              <a:gd name="connsiteY3" fmla="*/ 833 h 10550"/>
              <a:gd name="connsiteX4" fmla="*/ 0 w 10117"/>
              <a:gd name="connsiteY4" fmla="*/ 0 h 10550"/>
              <a:gd name="connsiteX0" fmla="*/ 0 w 10175"/>
              <a:gd name="connsiteY0" fmla="*/ 9 h 10559"/>
              <a:gd name="connsiteX1" fmla="*/ 7574 w 10175"/>
              <a:gd name="connsiteY1" fmla="*/ 10364 h 10559"/>
              <a:gd name="connsiteX2" fmla="*/ 9265 w 10175"/>
              <a:gd name="connsiteY2" fmla="*/ 10438 h 10559"/>
              <a:gd name="connsiteX3" fmla="*/ 10175 w 10175"/>
              <a:gd name="connsiteY3" fmla="*/ 0 h 10559"/>
              <a:gd name="connsiteX4" fmla="*/ 0 w 10175"/>
              <a:gd name="connsiteY4" fmla="*/ 9 h 10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75" h="10559">
                <a:moveTo>
                  <a:pt x="0" y="9"/>
                </a:moveTo>
                <a:cubicBezTo>
                  <a:pt x="3957" y="3502"/>
                  <a:pt x="6049" y="5781"/>
                  <a:pt x="7574" y="10364"/>
                </a:cubicBezTo>
                <a:cubicBezTo>
                  <a:pt x="8329" y="10279"/>
                  <a:pt x="8572" y="10781"/>
                  <a:pt x="9265" y="10438"/>
                </a:cubicBezTo>
                <a:cubicBezTo>
                  <a:pt x="8877" y="5033"/>
                  <a:pt x="9018" y="4253"/>
                  <a:pt x="10175" y="0"/>
                </a:cubicBezTo>
                <a:lnTo>
                  <a:pt x="0" y="9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lumMod val="85000"/>
                </a:schemeClr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81" name="Group 126">
            <a:extLst>
              <a:ext uri="{FF2B5EF4-FFF2-40B4-BE49-F238E27FC236}">
                <a16:creationId xmlns:a16="http://schemas.microsoft.com/office/drawing/2014/main" id="{A0DBCF2A-68BC-0E49-9BC5-C97C8363D864}"/>
              </a:ext>
            </a:extLst>
          </p:cNvPr>
          <p:cNvGrpSpPr>
            <a:grpSpLocks/>
          </p:cNvGrpSpPr>
          <p:nvPr/>
        </p:nvGrpSpPr>
        <p:grpSpPr bwMode="auto">
          <a:xfrm>
            <a:off x="4772843" y="3581401"/>
            <a:ext cx="413277" cy="339275"/>
            <a:chOff x="2886" y="1668"/>
            <a:chExt cx="347" cy="285"/>
          </a:xfrm>
        </p:grpSpPr>
        <p:sp>
          <p:nvSpPr>
            <p:cNvPr id="615" name="Rectangle 127">
              <a:extLst>
                <a:ext uri="{FF2B5EF4-FFF2-40B4-BE49-F238E27FC236}">
                  <a16:creationId xmlns:a16="http://schemas.microsoft.com/office/drawing/2014/main" id="{71169ED3-AFC0-4148-B3AF-F5CDA7528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668"/>
              <a:ext cx="347" cy="2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  <p:sp>
          <p:nvSpPr>
            <p:cNvPr id="616" name="Oval 128">
              <a:extLst>
                <a:ext uri="{FF2B5EF4-FFF2-40B4-BE49-F238E27FC236}">
                  <a16:creationId xmlns:a16="http://schemas.microsoft.com/office/drawing/2014/main" id="{AC629926-7E0E-2847-8D33-F54223348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674"/>
              <a:ext cx="314" cy="7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  <p:sp>
          <p:nvSpPr>
            <p:cNvPr id="617" name="Rectangle 129">
              <a:extLst>
                <a:ext uri="{FF2B5EF4-FFF2-40B4-BE49-F238E27FC236}">
                  <a16:creationId xmlns:a16="http://schemas.microsoft.com/office/drawing/2014/main" id="{FC623931-6ACB-D741-B606-3ADCC24EC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785"/>
              <a:ext cx="300" cy="15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  <p:sp>
          <p:nvSpPr>
            <p:cNvPr id="618" name="Line 130">
              <a:extLst>
                <a:ext uri="{FF2B5EF4-FFF2-40B4-BE49-F238E27FC236}">
                  <a16:creationId xmlns:a16="http://schemas.microsoft.com/office/drawing/2014/main" id="{089D0DF0-9BD9-F942-ABBC-2C2B3307EB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82" y="1811"/>
              <a:ext cx="1" cy="1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9" name="Line 131">
              <a:extLst>
                <a:ext uri="{FF2B5EF4-FFF2-40B4-BE49-F238E27FC236}">
                  <a16:creationId xmlns:a16="http://schemas.microsoft.com/office/drawing/2014/main" id="{0E53DB83-F101-5545-A34E-97BFB2854F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3" y="184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0" name="Line 132">
              <a:extLst>
                <a:ext uri="{FF2B5EF4-FFF2-40B4-BE49-F238E27FC236}">
                  <a16:creationId xmlns:a16="http://schemas.microsoft.com/office/drawing/2014/main" id="{EABDFEE7-706B-B849-BCF8-C4C3EBFA80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2" y="181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1" name="AutoShape 133">
              <a:extLst>
                <a:ext uri="{FF2B5EF4-FFF2-40B4-BE49-F238E27FC236}">
                  <a16:creationId xmlns:a16="http://schemas.microsoft.com/office/drawing/2014/main" id="{891A9424-3FE8-FF4E-9F56-53905C4379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51" y="1745"/>
              <a:ext cx="29" cy="41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</p:grpSp>
      <p:grpSp>
        <p:nvGrpSpPr>
          <p:cNvPr id="582" name="Group 134">
            <a:extLst>
              <a:ext uri="{FF2B5EF4-FFF2-40B4-BE49-F238E27FC236}">
                <a16:creationId xmlns:a16="http://schemas.microsoft.com/office/drawing/2014/main" id="{19AA9F68-22E1-614E-ABF6-392E3AC11A2A}"/>
              </a:ext>
            </a:extLst>
          </p:cNvPr>
          <p:cNvGrpSpPr>
            <a:grpSpLocks/>
          </p:cNvGrpSpPr>
          <p:nvPr/>
        </p:nvGrpSpPr>
        <p:grpSpPr bwMode="auto">
          <a:xfrm>
            <a:off x="5520455" y="3825955"/>
            <a:ext cx="413277" cy="339275"/>
            <a:chOff x="2886" y="1668"/>
            <a:chExt cx="347" cy="285"/>
          </a:xfrm>
        </p:grpSpPr>
        <p:sp>
          <p:nvSpPr>
            <p:cNvPr id="608" name="Rectangle 135">
              <a:extLst>
                <a:ext uri="{FF2B5EF4-FFF2-40B4-BE49-F238E27FC236}">
                  <a16:creationId xmlns:a16="http://schemas.microsoft.com/office/drawing/2014/main" id="{EAD44720-65AD-9041-929E-69D918729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668"/>
              <a:ext cx="347" cy="2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  <p:sp>
          <p:nvSpPr>
            <p:cNvPr id="609" name="Oval 136">
              <a:extLst>
                <a:ext uri="{FF2B5EF4-FFF2-40B4-BE49-F238E27FC236}">
                  <a16:creationId xmlns:a16="http://schemas.microsoft.com/office/drawing/2014/main" id="{5A2842E3-83E1-6F46-A170-FBD2EAFAA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674"/>
              <a:ext cx="314" cy="7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  <p:sp>
          <p:nvSpPr>
            <p:cNvPr id="610" name="Rectangle 137">
              <a:extLst>
                <a:ext uri="{FF2B5EF4-FFF2-40B4-BE49-F238E27FC236}">
                  <a16:creationId xmlns:a16="http://schemas.microsoft.com/office/drawing/2014/main" id="{5D953EEF-DB10-AB46-89E0-2D0204A95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785"/>
              <a:ext cx="300" cy="15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  <p:sp>
          <p:nvSpPr>
            <p:cNvPr id="611" name="Line 138">
              <a:extLst>
                <a:ext uri="{FF2B5EF4-FFF2-40B4-BE49-F238E27FC236}">
                  <a16:creationId xmlns:a16="http://schemas.microsoft.com/office/drawing/2014/main" id="{F94B58EF-BCEB-9C4C-8317-B25CD84B17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82" y="1811"/>
              <a:ext cx="1" cy="1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2" name="Line 139">
              <a:extLst>
                <a:ext uri="{FF2B5EF4-FFF2-40B4-BE49-F238E27FC236}">
                  <a16:creationId xmlns:a16="http://schemas.microsoft.com/office/drawing/2014/main" id="{BBB093F8-922C-0344-B963-C8ECD30B65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3" y="184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3" name="Line 140">
              <a:extLst>
                <a:ext uri="{FF2B5EF4-FFF2-40B4-BE49-F238E27FC236}">
                  <a16:creationId xmlns:a16="http://schemas.microsoft.com/office/drawing/2014/main" id="{D21DC1F8-C38D-B14D-A544-B1D9CF1CD7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2" y="181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4" name="AutoShape 141">
              <a:extLst>
                <a:ext uri="{FF2B5EF4-FFF2-40B4-BE49-F238E27FC236}">
                  <a16:creationId xmlns:a16="http://schemas.microsoft.com/office/drawing/2014/main" id="{43F8D630-2301-B744-AE1A-D9F4AA9D1F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51" y="1745"/>
              <a:ext cx="29" cy="41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</p:grpSp>
      <p:sp>
        <p:nvSpPr>
          <p:cNvPr id="601" name="Rectangle 143">
            <a:extLst>
              <a:ext uri="{FF2B5EF4-FFF2-40B4-BE49-F238E27FC236}">
                <a16:creationId xmlns:a16="http://schemas.microsoft.com/office/drawing/2014/main" id="{E300D31A-9F41-1046-8BDC-FA062AA6A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5198" y="5343250"/>
            <a:ext cx="413277" cy="339275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  <a:cs typeface="Arial"/>
            </a:endParaRPr>
          </a:p>
        </p:txBody>
      </p:sp>
      <p:sp>
        <p:nvSpPr>
          <p:cNvPr id="602" name="Oval 144">
            <a:extLst>
              <a:ext uri="{FF2B5EF4-FFF2-40B4-BE49-F238E27FC236}">
                <a16:creationId xmlns:a16="http://schemas.microsoft.com/office/drawing/2014/main" id="{3CBE6854-ED5B-BB4C-96CF-87D28DDCE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7827" y="5350392"/>
            <a:ext cx="373974" cy="88093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  <a:cs typeface="Arial"/>
            </a:endParaRPr>
          </a:p>
        </p:txBody>
      </p:sp>
      <p:sp>
        <p:nvSpPr>
          <p:cNvPr id="603" name="Rectangle 145">
            <a:extLst>
              <a:ext uri="{FF2B5EF4-FFF2-40B4-BE49-F238E27FC236}">
                <a16:creationId xmlns:a16="http://schemas.microsoft.com/office/drawing/2014/main" id="{8AE3F3D6-CBEF-C24A-800F-FB4513598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7355" y="5482531"/>
            <a:ext cx="357300" cy="185708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  <a:cs typeface="Arial"/>
            </a:endParaRPr>
          </a:p>
        </p:txBody>
      </p:sp>
      <p:sp>
        <p:nvSpPr>
          <p:cNvPr id="604" name="Line 146">
            <a:extLst>
              <a:ext uri="{FF2B5EF4-FFF2-40B4-BE49-F238E27FC236}">
                <a16:creationId xmlns:a16="http://schemas.microsoft.com/office/drawing/2014/main" id="{C64871C2-76E7-8247-8F42-BCCB69335479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8634" y="5513482"/>
            <a:ext cx="1191" cy="15475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5" name="Line 147">
            <a:extLst>
              <a:ext uri="{FF2B5EF4-FFF2-40B4-BE49-F238E27FC236}">
                <a16:creationId xmlns:a16="http://schemas.microsoft.com/office/drawing/2014/main" id="{14013ACF-BB40-FF4E-A4EF-9848CA9C191A}"/>
              </a:ext>
            </a:extLst>
          </p:cNvPr>
          <p:cNvSpPr>
            <a:spLocks noChangeShapeType="1"/>
          </p:cNvSpPr>
          <p:nvPr/>
        </p:nvSpPr>
        <p:spPr bwMode="auto">
          <a:xfrm>
            <a:off x="5287355" y="5550386"/>
            <a:ext cx="357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6" name="Line 148">
            <a:extLst>
              <a:ext uri="{FF2B5EF4-FFF2-40B4-BE49-F238E27FC236}">
                <a16:creationId xmlns:a16="http://schemas.microsoft.com/office/drawing/2014/main" id="{E0DF6D46-E77F-4D44-90E6-2EFA295837EB}"/>
              </a:ext>
            </a:extLst>
          </p:cNvPr>
          <p:cNvSpPr>
            <a:spLocks noChangeShapeType="1"/>
          </p:cNvSpPr>
          <p:nvPr/>
        </p:nvSpPr>
        <p:spPr bwMode="auto">
          <a:xfrm>
            <a:off x="5286164" y="5514672"/>
            <a:ext cx="357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7" name="AutoShape 149">
            <a:extLst>
              <a:ext uri="{FF2B5EF4-FFF2-40B4-BE49-F238E27FC236}">
                <a16:creationId xmlns:a16="http://schemas.microsoft.com/office/drawing/2014/main" id="{B9FB9FE5-8C8F-134F-8BF9-5B707F4F282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451721" y="5434901"/>
            <a:ext cx="34523" cy="48831"/>
          </a:xfrm>
          <a:prstGeom prst="rightArrow">
            <a:avLst>
              <a:gd name="adj1" fmla="val 51167"/>
              <a:gd name="adj2" fmla="val 39736"/>
            </a:avLst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  <a:cs typeface="Arial"/>
            </a:endParaRPr>
          </a:p>
        </p:txBody>
      </p:sp>
      <p:grpSp>
        <p:nvGrpSpPr>
          <p:cNvPr id="584" name="Group 150">
            <a:extLst>
              <a:ext uri="{FF2B5EF4-FFF2-40B4-BE49-F238E27FC236}">
                <a16:creationId xmlns:a16="http://schemas.microsoft.com/office/drawing/2014/main" id="{794D8C65-863B-7440-89F4-69D1561AD1FD}"/>
              </a:ext>
            </a:extLst>
          </p:cNvPr>
          <p:cNvGrpSpPr>
            <a:grpSpLocks/>
          </p:cNvGrpSpPr>
          <p:nvPr/>
        </p:nvGrpSpPr>
        <p:grpSpPr bwMode="auto">
          <a:xfrm>
            <a:off x="4733540" y="5191557"/>
            <a:ext cx="413277" cy="339275"/>
            <a:chOff x="2886" y="1668"/>
            <a:chExt cx="347" cy="285"/>
          </a:xfrm>
        </p:grpSpPr>
        <p:sp>
          <p:nvSpPr>
            <p:cNvPr id="594" name="Rectangle 151">
              <a:extLst>
                <a:ext uri="{FF2B5EF4-FFF2-40B4-BE49-F238E27FC236}">
                  <a16:creationId xmlns:a16="http://schemas.microsoft.com/office/drawing/2014/main" id="{2825FAC5-6CFD-2E46-931F-D681BD625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668"/>
              <a:ext cx="347" cy="2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  <p:sp>
          <p:nvSpPr>
            <p:cNvPr id="595" name="Oval 152">
              <a:extLst>
                <a:ext uri="{FF2B5EF4-FFF2-40B4-BE49-F238E27FC236}">
                  <a16:creationId xmlns:a16="http://schemas.microsoft.com/office/drawing/2014/main" id="{D6F4F3D5-1AF2-B242-902D-0665A266B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674"/>
              <a:ext cx="314" cy="7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  <p:sp>
          <p:nvSpPr>
            <p:cNvPr id="596" name="Rectangle 153">
              <a:extLst>
                <a:ext uri="{FF2B5EF4-FFF2-40B4-BE49-F238E27FC236}">
                  <a16:creationId xmlns:a16="http://schemas.microsoft.com/office/drawing/2014/main" id="{BE2CF67F-599D-6C42-A399-894E9CA81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785"/>
              <a:ext cx="300" cy="15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  <p:sp>
          <p:nvSpPr>
            <p:cNvPr id="597" name="Line 154">
              <a:extLst>
                <a:ext uri="{FF2B5EF4-FFF2-40B4-BE49-F238E27FC236}">
                  <a16:creationId xmlns:a16="http://schemas.microsoft.com/office/drawing/2014/main" id="{371F415A-A0F7-D045-ABCD-50703CBF5A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82" y="1811"/>
              <a:ext cx="1" cy="1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8" name="Line 155">
              <a:extLst>
                <a:ext uri="{FF2B5EF4-FFF2-40B4-BE49-F238E27FC236}">
                  <a16:creationId xmlns:a16="http://schemas.microsoft.com/office/drawing/2014/main" id="{DD302482-684F-2343-93A8-2F996284F7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3" y="184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9" name="Line 156">
              <a:extLst>
                <a:ext uri="{FF2B5EF4-FFF2-40B4-BE49-F238E27FC236}">
                  <a16:creationId xmlns:a16="http://schemas.microsoft.com/office/drawing/2014/main" id="{8D3FA778-9973-5E45-BBD7-6E5B0FA17F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2" y="181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0" name="AutoShape 157">
              <a:extLst>
                <a:ext uri="{FF2B5EF4-FFF2-40B4-BE49-F238E27FC236}">
                  <a16:creationId xmlns:a16="http://schemas.microsoft.com/office/drawing/2014/main" id="{9BF1C706-69A5-F64D-8549-5FB64FFC0B7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51" y="1745"/>
              <a:ext cx="29" cy="41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</p:grpSp>
      <p:grpSp>
        <p:nvGrpSpPr>
          <p:cNvPr id="585" name="Group 158">
            <a:extLst>
              <a:ext uri="{FF2B5EF4-FFF2-40B4-BE49-F238E27FC236}">
                <a16:creationId xmlns:a16="http://schemas.microsoft.com/office/drawing/2014/main" id="{10DF1FFB-5BD4-B34D-869E-FF2A21B927AA}"/>
              </a:ext>
            </a:extLst>
          </p:cNvPr>
          <p:cNvGrpSpPr>
            <a:grpSpLocks/>
          </p:cNvGrpSpPr>
          <p:nvPr/>
        </p:nvGrpSpPr>
        <p:grpSpPr bwMode="auto">
          <a:xfrm>
            <a:off x="4241657" y="5323012"/>
            <a:ext cx="413277" cy="339275"/>
            <a:chOff x="2886" y="1668"/>
            <a:chExt cx="347" cy="285"/>
          </a:xfrm>
        </p:grpSpPr>
        <p:sp>
          <p:nvSpPr>
            <p:cNvPr id="587" name="Rectangle 159">
              <a:extLst>
                <a:ext uri="{FF2B5EF4-FFF2-40B4-BE49-F238E27FC236}">
                  <a16:creationId xmlns:a16="http://schemas.microsoft.com/office/drawing/2014/main" id="{A91C4B44-0DD4-A341-8AA2-C361F078D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668"/>
              <a:ext cx="347" cy="2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  <p:sp>
          <p:nvSpPr>
            <p:cNvPr id="588" name="Oval 160">
              <a:extLst>
                <a:ext uri="{FF2B5EF4-FFF2-40B4-BE49-F238E27FC236}">
                  <a16:creationId xmlns:a16="http://schemas.microsoft.com/office/drawing/2014/main" id="{8E1DE29A-03CB-C545-98EA-12E2D05F3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674"/>
              <a:ext cx="314" cy="7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  <p:sp>
          <p:nvSpPr>
            <p:cNvPr id="589" name="Rectangle 161">
              <a:extLst>
                <a:ext uri="{FF2B5EF4-FFF2-40B4-BE49-F238E27FC236}">
                  <a16:creationId xmlns:a16="http://schemas.microsoft.com/office/drawing/2014/main" id="{81AA95AB-263F-834C-92D5-FD7617AE1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785"/>
              <a:ext cx="300" cy="15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  <p:sp>
          <p:nvSpPr>
            <p:cNvPr id="590" name="Line 162">
              <a:extLst>
                <a:ext uri="{FF2B5EF4-FFF2-40B4-BE49-F238E27FC236}">
                  <a16:creationId xmlns:a16="http://schemas.microsoft.com/office/drawing/2014/main" id="{51CF65F6-671F-AD4D-B5B3-DF84B6F538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82" y="1811"/>
              <a:ext cx="1" cy="1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1" name="Line 163">
              <a:extLst>
                <a:ext uri="{FF2B5EF4-FFF2-40B4-BE49-F238E27FC236}">
                  <a16:creationId xmlns:a16="http://schemas.microsoft.com/office/drawing/2014/main" id="{3BE02048-718D-7149-8610-55725AF95A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3" y="184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2" name="Line 164">
              <a:extLst>
                <a:ext uri="{FF2B5EF4-FFF2-40B4-BE49-F238E27FC236}">
                  <a16:creationId xmlns:a16="http://schemas.microsoft.com/office/drawing/2014/main" id="{DDC9E059-0152-C446-8DB2-52D116DAAF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2" y="181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3" name="AutoShape 165">
              <a:extLst>
                <a:ext uri="{FF2B5EF4-FFF2-40B4-BE49-F238E27FC236}">
                  <a16:creationId xmlns:a16="http://schemas.microsoft.com/office/drawing/2014/main" id="{EC851BD2-FB97-7743-85E6-12DE087E47E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51" y="1745"/>
              <a:ext cx="29" cy="41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</p:grpSp>
      <p:sp>
        <p:nvSpPr>
          <p:cNvPr id="539" name="Freeform 3">
            <a:extLst>
              <a:ext uri="{FF2B5EF4-FFF2-40B4-BE49-F238E27FC236}">
                <a16:creationId xmlns:a16="http://schemas.microsoft.com/office/drawing/2014/main" id="{DEA17EE7-6646-5049-8B03-582779382B33}"/>
              </a:ext>
            </a:extLst>
          </p:cNvPr>
          <p:cNvSpPr>
            <a:spLocks/>
          </p:cNvSpPr>
          <p:nvPr/>
        </p:nvSpPr>
        <p:spPr bwMode="auto">
          <a:xfrm rot="16200000">
            <a:off x="3266264" y="3284973"/>
            <a:ext cx="541096" cy="1721071"/>
          </a:xfrm>
          <a:custGeom>
            <a:avLst/>
            <a:gdLst>
              <a:gd name="T0" fmla="*/ 0 w 1443"/>
              <a:gd name="T1" fmla="*/ 0 h 816"/>
              <a:gd name="T2" fmla="*/ 1076 w 1443"/>
              <a:gd name="T3" fmla="*/ 782 h 816"/>
              <a:gd name="T4" fmla="*/ 1320 w 1443"/>
              <a:gd name="T5" fmla="*/ 788 h 816"/>
              <a:gd name="T6" fmla="*/ 1443 w 1443"/>
              <a:gd name="T7" fmla="*/ 5 h 816"/>
              <a:gd name="T8" fmla="*/ 0 w 1443"/>
              <a:gd name="T9" fmla="*/ 0 h 816"/>
              <a:gd name="connsiteX0" fmla="*/ 0 w 10000"/>
              <a:gd name="connsiteY0" fmla="*/ 0 h 9714"/>
              <a:gd name="connsiteX1" fmla="*/ 3718 w 10000"/>
              <a:gd name="connsiteY1" fmla="*/ 8779 h 9714"/>
              <a:gd name="connsiteX2" fmla="*/ 9148 w 10000"/>
              <a:gd name="connsiteY2" fmla="*/ 9657 h 9714"/>
              <a:gd name="connsiteX3" fmla="*/ 10000 w 10000"/>
              <a:gd name="connsiteY3" fmla="*/ 61 h 9714"/>
              <a:gd name="connsiteX4" fmla="*/ 0 w 10000"/>
              <a:gd name="connsiteY4" fmla="*/ 0 h 9714"/>
              <a:gd name="connsiteX0" fmla="*/ 0 w 10000"/>
              <a:gd name="connsiteY0" fmla="*/ 0 h 9095"/>
              <a:gd name="connsiteX1" fmla="*/ 3718 w 10000"/>
              <a:gd name="connsiteY1" fmla="*/ 9037 h 9095"/>
              <a:gd name="connsiteX2" fmla="*/ 5712 w 10000"/>
              <a:gd name="connsiteY2" fmla="*/ 8929 h 9095"/>
              <a:gd name="connsiteX3" fmla="*/ 10000 w 10000"/>
              <a:gd name="connsiteY3" fmla="*/ 63 h 9095"/>
              <a:gd name="connsiteX4" fmla="*/ 0 w 10000"/>
              <a:gd name="connsiteY4" fmla="*/ 0 h 9095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8989"/>
              <a:gd name="connsiteY0" fmla="*/ 0 h 11618"/>
              <a:gd name="connsiteX1" fmla="*/ 2707 w 8989"/>
              <a:gd name="connsiteY1" fmla="*/ 11554 h 11618"/>
              <a:gd name="connsiteX2" fmla="*/ 4701 w 8989"/>
              <a:gd name="connsiteY2" fmla="*/ 11435 h 11618"/>
              <a:gd name="connsiteX3" fmla="*/ 8989 w 8989"/>
              <a:gd name="connsiteY3" fmla="*/ 1687 h 11618"/>
              <a:gd name="connsiteX4" fmla="*/ 0 w 8989"/>
              <a:gd name="connsiteY4" fmla="*/ 0 h 11618"/>
              <a:gd name="connsiteX0" fmla="*/ 0 w 9888"/>
              <a:gd name="connsiteY0" fmla="*/ 115 h 10115"/>
              <a:gd name="connsiteX1" fmla="*/ 3011 w 9888"/>
              <a:gd name="connsiteY1" fmla="*/ 10060 h 10115"/>
              <a:gd name="connsiteX2" fmla="*/ 5230 w 9888"/>
              <a:gd name="connsiteY2" fmla="*/ 9957 h 10115"/>
              <a:gd name="connsiteX3" fmla="*/ 9888 w 9888"/>
              <a:gd name="connsiteY3" fmla="*/ 0 h 10115"/>
              <a:gd name="connsiteX4" fmla="*/ 0 w 9888"/>
              <a:gd name="connsiteY4" fmla="*/ 115 h 10115"/>
              <a:gd name="connsiteX0" fmla="*/ 0 w 9829"/>
              <a:gd name="connsiteY0" fmla="*/ 0 h 10833"/>
              <a:gd name="connsiteX1" fmla="*/ 2874 w 9829"/>
              <a:gd name="connsiteY1" fmla="*/ 10779 h 10833"/>
              <a:gd name="connsiteX2" fmla="*/ 5118 w 9829"/>
              <a:gd name="connsiteY2" fmla="*/ 10677 h 10833"/>
              <a:gd name="connsiteX3" fmla="*/ 9829 w 9829"/>
              <a:gd name="connsiteY3" fmla="*/ 833 h 10833"/>
              <a:gd name="connsiteX4" fmla="*/ 0 w 9829"/>
              <a:gd name="connsiteY4" fmla="*/ 0 h 10833"/>
              <a:gd name="connsiteX0" fmla="*/ 0 w 10289"/>
              <a:gd name="connsiteY0" fmla="*/ 0 h 10000"/>
              <a:gd name="connsiteX1" fmla="*/ 2924 w 10289"/>
              <a:gd name="connsiteY1" fmla="*/ 9950 h 10000"/>
              <a:gd name="connsiteX2" fmla="*/ 5207 w 10289"/>
              <a:gd name="connsiteY2" fmla="*/ 9856 h 10000"/>
              <a:gd name="connsiteX3" fmla="*/ 10289 w 10289"/>
              <a:gd name="connsiteY3" fmla="*/ 54 h 10000"/>
              <a:gd name="connsiteX4" fmla="*/ 0 w 10289"/>
              <a:gd name="connsiteY4" fmla="*/ 0 h 10000"/>
              <a:gd name="connsiteX0" fmla="*/ 0 w 10289"/>
              <a:gd name="connsiteY0" fmla="*/ 0 h 10953"/>
              <a:gd name="connsiteX1" fmla="*/ 2924 w 10289"/>
              <a:gd name="connsiteY1" fmla="*/ 9950 h 10953"/>
              <a:gd name="connsiteX2" fmla="*/ 3723 w 10289"/>
              <a:gd name="connsiteY2" fmla="*/ 10695 h 10953"/>
              <a:gd name="connsiteX3" fmla="*/ 5207 w 10289"/>
              <a:gd name="connsiteY3" fmla="*/ 9856 h 10953"/>
              <a:gd name="connsiteX4" fmla="*/ 10289 w 10289"/>
              <a:gd name="connsiteY4" fmla="*/ 54 h 10953"/>
              <a:gd name="connsiteX5" fmla="*/ 0 w 10289"/>
              <a:gd name="connsiteY5" fmla="*/ 0 h 10953"/>
              <a:gd name="connsiteX0" fmla="*/ 0 w 10289"/>
              <a:gd name="connsiteY0" fmla="*/ 0 h 11138"/>
              <a:gd name="connsiteX1" fmla="*/ 2924 w 10289"/>
              <a:gd name="connsiteY1" fmla="*/ 9950 h 11138"/>
              <a:gd name="connsiteX2" fmla="*/ 5207 w 10289"/>
              <a:gd name="connsiteY2" fmla="*/ 9856 h 11138"/>
              <a:gd name="connsiteX3" fmla="*/ 10289 w 10289"/>
              <a:gd name="connsiteY3" fmla="*/ 54 h 11138"/>
              <a:gd name="connsiteX4" fmla="*/ 0 w 10289"/>
              <a:gd name="connsiteY4" fmla="*/ 0 h 11138"/>
              <a:gd name="connsiteX0" fmla="*/ 0 w 10289"/>
              <a:gd name="connsiteY0" fmla="*/ 0 h 10669"/>
              <a:gd name="connsiteX1" fmla="*/ 2924 w 10289"/>
              <a:gd name="connsiteY1" fmla="*/ 9950 h 10669"/>
              <a:gd name="connsiteX2" fmla="*/ 5207 w 10289"/>
              <a:gd name="connsiteY2" fmla="*/ 9856 h 10669"/>
              <a:gd name="connsiteX3" fmla="*/ 10289 w 10289"/>
              <a:gd name="connsiteY3" fmla="*/ 54 h 10669"/>
              <a:gd name="connsiteX4" fmla="*/ 0 w 10289"/>
              <a:gd name="connsiteY4" fmla="*/ 0 h 10669"/>
              <a:gd name="connsiteX0" fmla="*/ 0 w 10289"/>
              <a:gd name="connsiteY0" fmla="*/ 0 h 10734"/>
              <a:gd name="connsiteX1" fmla="*/ 2924 w 10289"/>
              <a:gd name="connsiteY1" fmla="*/ 9950 h 10734"/>
              <a:gd name="connsiteX2" fmla="*/ 4455 w 10289"/>
              <a:gd name="connsiteY2" fmla="*/ 10094 h 10734"/>
              <a:gd name="connsiteX3" fmla="*/ 10289 w 10289"/>
              <a:gd name="connsiteY3" fmla="*/ 54 h 10734"/>
              <a:gd name="connsiteX4" fmla="*/ 0 w 10289"/>
              <a:gd name="connsiteY4" fmla="*/ 0 h 10734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9960"/>
              <a:gd name="connsiteX1" fmla="*/ 2924 w 10289"/>
              <a:gd name="connsiteY1" fmla="*/ 9950 h 9960"/>
              <a:gd name="connsiteX2" fmla="*/ 4166 w 10289"/>
              <a:gd name="connsiteY2" fmla="*/ 9776 h 9960"/>
              <a:gd name="connsiteX3" fmla="*/ 10289 w 10289"/>
              <a:gd name="connsiteY3" fmla="*/ 54 h 9960"/>
              <a:gd name="connsiteX4" fmla="*/ 0 w 10289"/>
              <a:gd name="connsiteY4" fmla="*/ 0 h 9960"/>
              <a:gd name="connsiteX0" fmla="*/ 0 w 10000"/>
              <a:gd name="connsiteY0" fmla="*/ 0 h 10000"/>
              <a:gd name="connsiteX1" fmla="*/ 2842 w 10000"/>
              <a:gd name="connsiteY1" fmla="*/ 9990 h 10000"/>
              <a:gd name="connsiteX2" fmla="*/ 4049 w 10000"/>
              <a:gd name="connsiteY2" fmla="*/ 9815 h 10000"/>
              <a:gd name="connsiteX3" fmla="*/ 10000 w 10000"/>
              <a:gd name="connsiteY3" fmla="*/ 54 h 10000"/>
              <a:gd name="connsiteX4" fmla="*/ 0 w 10000"/>
              <a:gd name="connsiteY4" fmla="*/ 0 h 10000"/>
              <a:gd name="connsiteX0" fmla="*/ 0 w 10000"/>
              <a:gd name="connsiteY0" fmla="*/ 0 h 10400"/>
              <a:gd name="connsiteX1" fmla="*/ 2740 w 10000"/>
              <a:gd name="connsiteY1" fmla="*/ 10397 h 10400"/>
              <a:gd name="connsiteX2" fmla="*/ 4049 w 10000"/>
              <a:gd name="connsiteY2" fmla="*/ 9815 h 10400"/>
              <a:gd name="connsiteX3" fmla="*/ 10000 w 10000"/>
              <a:gd name="connsiteY3" fmla="*/ 54 h 10400"/>
              <a:gd name="connsiteX4" fmla="*/ 0 w 10000"/>
              <a:gd name="connsiteY4" fmla="*/ 0 h 10400"/>
              <a:gd name="connsiteX0" fmla="*/ 0 w 10000"/>
              <a:gd name="connsiteY0" fmla="*/ 0 h 10419"/>
              <a:gd name="connsiteX1" fmla="*/ 2740 w 10000"/>
              <a:gd name="connsiteY1" fmla="*/ 10397 h 10419"/>
              <a:gd name="connsiteX2" fmla="*/ 3599 w 10000"/>
              <a:gd name="connsiteY2" fmla="*/ 10338 h 10419"/>
              <a:gd name="connsiteX3" fmla="*/ 10000 w 10000"/>
              <a:gd name="connsiteY3" fmla="*/ 54 h 10419"/>
              <a:gd name="connsiteX4" fmla="*/ 0 w 10000"/>
              <a:gd name="connsiteY4" fmla="*/ 0 h 10419"/>
              <a:gd name="connsiteX0" fmla="*/ 0 w 10000"/>
              <a:gd name="connsiteY0" fmla="*/ 0 h 10397"/>
              <a:gd name="connsiteX1" fmla="*/ 2740 w 10000"/>
              <a:gd name="connsiteY1" fmla="*/ 10397 h 10397"/>
              <a:gd name="connsiteX2" fmla="*/ 3599 w 10000"/>
              <a:gd name="connsiteY2" fmla="*/ 10338 h 10397"/>
              <a:gd name="connsiteX3" fmla="*/ 10000 w 10000"/>
              <a:gd name="connsiteY3" fmla="*/ 54 h 10397"/>
              <a:gd name="connsiteX4" fmla="*/ 0 w 10000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75"/>
              <a:gd name="connsiteY0" fmla="*/ 0 h 10310"/>
              <a:gd name="connsiteX1" fmla="*/ 2801 w 10675"/>
              <a:gd name="connsiteY1" fmla="*/ 10310 h 10310"/>
              <a:gd name="connsiteX2" fmla="*/ 3660 w 10675"/>
              <a:gd name="connsiteY2" fmla="*/ 10251 h 10310"/>
              <a:gd name="connsiteX3" fmla="*/ 10675 w 10675"/>
              <a:gd name="connsiteY3" fmla="*/ 25 h 10310"/>
              <a:gd name="connsiteX4" fmla="*/ 0 w 10675"/>
              <a:gd name="connsiteY4" fmla="*/ 0 h 10310"/>
              <a:gd name="connsiteX0" fmla="*/ 0 w 6741"/>
              <a:gd name="connsiteY0" fmla="*/ 0 h 15505"/>
              <a:gd name="connsiteX1" fmla="*/ 2801 w 6741"/>
              <a:gd name="connsiteY1" fmla="*/ 10310 h 15505"/>
              <a:gd name="connsiteX2" fmla="*/ 3660 w 6741"/>
              <a:gd name="connsiteY2" fmla="*/ 10251 h 15505"/>
              <a:gd name="connsiteX3" fmla="*/ 6741 w 6741"/>
              <a:gd name="connsiteY3" fmla="*/ 14932 h 15505"/>
              <a:gd name="connsiteX4" fmla="*/ 0 w 6741"/>
              <a:gd name="connsiteY4" fmla="*/ 0 h 15505"/>
              <a:gd name="connsiteX0" fmla="*/ 5612 w 7164"/>
              <a:gd name="connsiteY0" fmla="*/ 0 h 10410"/>
              <a:gd name="connsiteX1" fmla="*/ 13 w 7164"/>
              <a:gd name="connsiteY1" fmla="*/ 7060 h 10410"/>
              <a:gd name="connsiteX2" fmla="*/ 1287 w 7164"/>
              <a:gd name="connsiteY2" fmla="*/ 7022 h 10410"/>
              <a:gd name="connsiteX3" fmla="*/ 5858 w 7164"/>
              <a:gd name="connsiteY3" fmla="*/ 10041 h 10410"/>
              <a:gd name="connsiteX4" fmla="*/ 5612 w 7164"/>
              <a:gd name="connsiteY4" fmla="*/ 0 h 10410"/>
              <a:gd name="connsiteX0" fmla="*/ 7932 w 10098"/>
              <a:gd name="connsiteY0" fmla="*/ 0 h 10001"/>
              <a:gd name="connsiteX1" fmla="*/ 116 w 10098"/>
              <a:gd name="connsiteY1" fmla="*/ 6782 h 10001"/>
              <a:gd name="connsiteX2" fmla="*/ 1894 w 10098"/>
              <a:gd name="connsiteY2" fmla="*/ 6745 h 10001"/>
              <a:gd name="connsiteX3" fmla="*/ 8275 w 10098"/>
              <a:gd name="connsiteY3" fmla="*/ 9646 h 10001"/>
              <a:gd name="connsiteX4" fmla="*/ 7932 w 10098"/>
              <a:gd name="connsiteY4" fmla="*/ 0 h 10001"/>
              <a:gd name="connsiteX0" fmla="*/ 7932 w 11399"/>
              <a:gd name="connsiteY0" fmla="*/ 0 h 10001"/>
              <a:gd name="connsiteX1" fmla="*/ 116 w 11399"/>
              <a:gd name="connsiteY1" fmla="*/ 6782 h 10001"/>
              <a:gd name="connsiteX2" fmla="*/ 1894 w 11399"/>
              <a:gd name="connsiteY2" fmla="*/ 6745 h 10001"/>
              <a:gd name="connsiteX3" fmla="*/ 8275 w 11399"/>
              <a:gd name="connsiteY3" fmla="*/ 9646 h 10001"/>
              <a:gd name="connsiteX4" fmla="*/ 7932 w 11399"/>
              <a:gd name="connsiteY4" fmla="*/ 0 h 10001"/>
              <a:gd name="connsiteX0" fmla="*/ 7932 w 8463"/>
              <a:gd name="connsiteY0" fmla="*/ 0 h 10001"/>
              <a:gd name="connsiteX1" fmla="*/ 116 w 8463"/>
              <a:gd name="connsiteY1" fmla="*/ 6782 h 10001"/>
              <a:gd name="connsiteX2" fmla="*/ 1894 w 8463"/>
              <a:gd name="connsiteY2" fmla="*/ 6745 h 10001"/>
              <a:gd name="connsiteX3" fmla="*/ 8275 w 8463"/>
              <a:gd name="connsiteY3" fmla="*/ 9646 h 10001"/>
              <a:gd name="connsiteX4" fmla="*/ 7932 w 8463"/>
              <a:gd name="connsiteY4" fmla="*/ 0 h 10001"/>
              <a:gd name="connsiteX0" fmla="*/ 10170 w 10376"/>
              <a:gd name="connsiteY0" fmla="*/ 0 h 9753"/>
              <a:gd name="connsiteX1" fmla="*/ 109 w 10376"/>
              <a:gd name="connsiteY1" fmla="*/ 6534 h 9753"/>
              <a:gd name="connsiteX2" fmla="*/ 2210 w 10376"/>
              <a:gd name="connsiteY2" fmla="*/ 6497 h 9753"/>
              <a:gd name="connsiteX3" fmla="*/ 9750 w 10376"/>
              <a:gd name="connsiteY3" fmla="*/ 9398 h 9753"/>
              <a:gd name="connsiteX4" fmla="*/ 10170 w 10376"/>
              <a:gd name="connsiteY4" fmla="*/ 0 h 9753"/>
              <a:gd name="connsiteX0" fmla="*/ 9801 w 9999"/>
              <a:gd name="connsiteY0" fmla="*/ 0 h 9636"/>
              <a:gd name="connsiteX1" fmla="*/ 105 w 9999"/>
              <a:gd name="connsiteY1" fmla="*/ 6699 h 9636"/>
              <a:gd name="connsiteX2" fmla="*/ 2130 w 9999"/>
              <a:gd name="connsiteY2" fmla="*/ 6662 h 9636"/>
              <a:gd name="connsiteX3" fmla="*/ 9397 w 9999"/>
              <a:gd name="connsiteY3" fmla="*/ 9636 h 9636"/>
              <a:gd name="connsiteX4" fmla="*/ 9801 w 9999"/>
              <a:gd name="connsiteY4" fmla="*/ 0 h 9636"/>
              <a:gd name="connsiteX0" fmla="*/ 9802 w 10000"/>
              <a:gd name="connsiteY0" fmla="*/ 0 h 10000"/>
              <a:gd name="connsiteX1" fmla="*/ 105 w 10000"/>
              <a:gd name="connsiteY1" fmla="*/ 6952 h 10000"/>
              <a:gd name="connsiteX2" fmla="*/ 2130 w 10000"/>
              <a:gd name="connsiteY2" fmla="*/ 6914 h 10000"/>
              <a:gd name="connsiteX3" fmla="*/ 9398 w 10000"/>
              <a:gd name="connsiteY3" fmla="*/ 10000 h 10000"/>
              <a:gd name="connsiteX4" fmla="*/ 9802 w 10000"/>
              <a:gd name="connsiteY4" fmla="*/ 0 h 10000"/>
              <a:gd name="connsiteX0" fmla="*/ 9697 w 9895"/>
              <a:gd name="connsiteY0" fmla="*/ 0 h 10000"/>
              <a:gd name="connsiteX1" fmla="*/ 0 w 9895"/>
              <a:gd name="connsiteY1" fmla="*/ 6952 h 10000"/>
              <a:gd name="connsiteX2" fmla="*/ 2025 w 9895"/>
              <a:gd name="connsiteY2" fmla="*/ 6914 h 10000"/>
              <a:gd name="connsiteX3" fmla="*/ 9293 w 9895"/>
              <a:gd name="connsiteY3" fmla="*/ 10000 h 10000"/>
              <a:gd name="connsiteX4" fmla="*/ 9697 w 9895"/>
              <a:gd name="connsiteY4" fmla="*/ 0 h 10000"/>
              <a:gd name="connsiteX0" fmla="*/ 9800 w 10001"/>
              <a:gd name="connsiteY0" fmla="*/ 0 h 10000"/>
              <a:gd name="connsiteX1" fmla="*/ 0 w 10001"/>
              <a:gd name="connsiteY1" fmla="*/ 6952 h 10000"/>
              <a:gd name="connsiteX2" fmla="*/ 2314 w 10001"/>
              <a:gd name="connsiteY2" fmla="*/ 7860 h 10000"/>
              <a:gd name="connsiteX3" fmla="*/ 9392 w 10001"/>
              <a:gd name="connsiteY3" fmla="*/ 10000 h 10000"/>
              <a:gd name="connsiteX4" fmla="*/ 9800 w 10001"/>
              <a:gd name="connsiteY4" fmla="*/ 0 h 10000"/>
              <a:gd name="connsiteX0" fmla="*/ 9800 w 10001"/>
              <a:gd name="connsiteY0" fmla="*/ 0 h 10000"/>
              <a:gd name="connsiteX1" fmla="*/ 0 w 10001"/>
              <a:gd name="connsiteY1" fmla="*/ 6952 h 10000"/>
              <a:gd name="connsiteX2" fmla="*/ 2314 w 10001"/>
              <a:gd name="connsiteY2" fmla="*/ 7860 h 10000"/>
              <a:gd name="connsiteX3" fmla="*/ 9392 w 10001"/>
              <a:gd name="connsiteY3" fmla="*/ 10000 h 10000"/>
              <a:gd name="connsiteX4" fmla="*/ 9800 w 10001"/>
              <a:gd name="connsiteY4" fmla="*/ 0 h 10000"/>
              <a:gd name="connsiteX0" fmla="*/ 9800 w 10001"/>
              <a:gd name="connsiteY0" fmla="*/ 0 h 10000"/>
              <a:gd name="connsiteX1" fmla="*/ 0 w 10001"/>
              <a:gd name="connsiteY1" fmla="*/ 6952 h 10000"/>
              <a:gd name="connsiteX2" fmla="*/ 2314 w 10001"/>
              <a:gd name="connsiteY2" fmla="*/ 7860 h 10000"/>
              <a:gd name="connsiteX3" fmla="*/ 9392 w 10001"/>
              <a:gd name="connsiteY3" fmla="*/ 10000 h 10000"/>
              <a:gd name="connsiteX4" fmla="*/ 9800 w 10001"/>
              <a:gd name="connsiteY4" fmla="*/ 0 h 10000"/>
              <a:gd name="connsiteX0" fmla="*/ 9800 w 10148"/>
              <a:gd name="connsiteY0" fmla="*/ 0 h 10158"/>
              <a:gd name="connsiteX1" fmla="*/ 0 w 10148"/>
              <a:gd name="connsiteY1" fmla="*/ 6952 h 10158"/>
              <a:gd name="connsiteX2" fmla="*/ 2314 w 10148"/>
              <a:gd name="connsiteY2" fmla="*/ 7860 h 10158"/>
              <a:gd name="connsiteX3" fmla="*/ 9794 w 10148"/>
              <a:gd name="connsiteY3" fmla="*/ 10158 h 10158"/>
              <a:gd name="connsiteX4" fmla="*/ 9800 w 10148"/>
              <a:gd name="connsiteY4" fmla="*/ 0 h 10158"/>
              <a:gd name="connsiteX0" fmla="*/ 9800 w 10148"/>
              <a:gd name="connsiteY0" fmla="*/ 0 h 10158"/>
              <a:gd name="connsiteX1" fmla="*/ 0 w 10148"/>
              <a:gd name="connsiteY1" fmla="*/ 6952 h 10158"/>
              <a:gd name="connsiteX2" fmla="*/ 1653 w 10148"/>
              <a:gd name="connsiteY2" fmla="*/ 8453 h 10158"/>
              <a:gd name="connsiteX3" fmla="*/ 9794 w 10148"/>
              <a:gd name="connsiteY3" fmla="*/ 10158 h 10158"/>
              <a:gd name="connsiteX4" fmla="*/ 9800 w 10148"/>
              <a:gd name="connsiteY4" fmla="*/ 0 h 10158"/>
              <a:gd name="connsiteX0" fmla="*/ 9800 w 10148"/>
              <a:gd name="connsiteY0" fmla="*/ 0 h 10158"/>
              <a:gd name="connsiteX1" fmla="*/ 0 w 10148"/>
              <a:gd name="connsiteY1" fmla="*/ 6952 h 10158"/>
              <a:gd name="connsiteX2" fmla="*/ 1653 w 10148"/>
              <a:gd name="connsiteY2" fmla="*/ 8453 h 10158"/>
              <a:gd name="connsiteX3" fmla="*/ 9794 w 10148"/>
              <a:gd name="connsiteY3" fmla="*/ 10158 h 10158"/>
              <a:gd name="connsiteX4" fmla="*/ 9800 w 10148"/>
              <a:gd name="connsiteY4" fmla="*/ 0 h 10158"/>
              <a:gd name="connsiteX0" fmla="*/ 8194 w 8542"/>
              <a:gd name="connsiteY0" fmla="*/ 0 h 10158"/>
              <a:gd name="connsiteX1" fmla="*/ 0 w 8542"/>
              <a:gd name="connsiteY1" fmla="*/ 7601 h 10158"/>
              <a:gd name="connsiteX2" fmla="*/ 47 w 8542"/>
              <a:gd name="connsiteY2" fmla="*/ 8453 h 10158"/>
              <a:gd name="connsiteX3" fmla="*/ 8188 w 8542"/>
              <a:gd name="connsiteY3" fmla="*/ 10158 h 10158"/>
              <a:gd name="connsiteX4" fmla="*/ 8194 w 8542"/>
              <a:gd name="connsiteY4" fmla="*/ 0 h 10158"/>
              <a:gd name="connsiteX0" fmla="*/ 9538 w 9975"/>
              <a:gd name="connsiteY0" fmla="*/ 0 h 10128"/>
              <a:gd name="connsiteX1" fmla="*/ 0 w 9975"/>
              <a:gd name="connsiteY1" fmla="*/ 7611 h 10128"/>
              <a:gd name="connsiteX2" fmla="*/ 55 w 9975"/>
              <a:gd name="connsiteY2" fmla="*/ 8450 h 10128"/>
              <a:gd name="connsiteX3" fmla="*/ 9586 w 9975"/>
              <a:gd name="connsiteY3" fmla="*/ 10128 h 10128"/>
              <a:gd name="connsiteX4" fmla="*/ 9538 w 9975"/>
              <a:gd name="connsiteY4" fmla="*/ 0 h 10128"/>
              <a:gd name="connsiteX0" fmla="*/ 9562 w 9999"/>
              <a:gd name="connsiteY0" fmla="*/ 0 h 10000"/>
              <a:gd name="connsiteX1" fmla="*/ 0 w 9999"/>
              <a:gd name="connsiteY1" fmla="*/ 7515 h 10000"/>
              <a:gd name="connsiteX2" fmla="*/ 55 w 9999"/>
              <a:gd name="connsiteY2" fmla="*/ 8343 h 10000"/>
              <a:gd name="connsiteX3" fmla="*/ 9610 w 9999"/>
              <a:gd name="connsiteY3" fmla="*/ 10000 h 10000"/>
              <a:gd name="connsiteX4" fmla="*/ 9562 w 9999"/>
              <a:gd name="connsiteY4" fmla="*/ 0 h 10000"/>
              <a:gd name="connsiteX0" fmla="*/ 9563 w 10000"/>
              <a:gd name="connsiteY0" fmla="*/ 0 h 10126"/>
              <a:gd name="connsiteX1" fmla="*/ 0 w 10000"/>
              <a:gd name="connsiteY1" fmla="*/ 7515 h 10126"/>
              <a:gd name="connsiteX2" fmla="*/ 55 w 10000"/>
              <a:gd name="connsiteY2" fmla="*/ 8343 h 10126"/>
              <a:gd name="connsiteX3" fmla="*/ 9611 w 10000"/>
              <a:gd name="connsiteY3" fmla="*/ 10126 h 10126"/>
              <a:gd name="connsiteX4" fmla="*/ 9563 w 10000"/>
              <a:gd name="connsiteY4" fmla="*/ 0 h 10126"/>
              <a:gd name="connsiteX0" fmla="*/ 9563 w 10000"/>
              <a:gd name="connsiteY0" fmla="*/ 0 h 10126"/>
              <a:gd name="connsiteX1" fmla="*/ 0 w 10000"/>
              <a:gd name="connsiteY1" fmla="*/ 7515 h 10126"/>
              <a:gd name="connsiteX2" fmla="*/ 55 w 10000"/>
              <a:gd name="connsiteY2" fmla="*/ 8343 h 10126"/>
              <a:gd name="connsiteX3" fmla="*/ 9611 w 10000"/>
              <a:gd name="connsiteY3" fmla="*/ 10126 h 10126"/>
              <a:gd name="connsiteX4" fmla="*/ 9563 w 10000"/>
              <a:gd name="connsiteY4" fmla="*/ 0 h 10126"/>
              <a:gd name="connsiteX0" fmla="*/ 9563 w 9799"/>
              <a:gd name="connsiteY0" fmla="*/ 0 h 10126"/>
              <a:gd name="connsiteX1" fmla="*/ 0 w 9799"/>
              <a:gd name="connsiteY1" fmla="*/ 7515 h 10126"/>
              <a:gd name="connsiteX2" fmla="*/ 55 w 9799"/>
              <a:gd name="connsiteY2" fmla="*/ 8343 h 10126"/>
              <a:gd name="connsiteX3" fmla="*/ 9611 w 9799"/>
              <a:gd name="connsiteY3" fmla="*/ 10126 h 10126"/>
              <a:gd name="connsiteX4" fmla="*/ 9563 w 9799"/>
              <a:gd name="connsiteY4" fmla="*/ 0 h 10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99" h="10126">
                <a:moveTo>
                  <a:pt x="9563" y="0"/>
                </a:moveTo>
                <a:cubicBezTo>
                  <a:pt x="6380" y="3447"/>
                  <a:pt x="4378" y="4742"/>
                  <a:pt x="0" y="7515"/>
                </a:cubicBezTo>
                <a:cubicBezTo>
                  <a:pt x="19" y="7790"/>
                  <a:pt x="36" y="8067"/>
                  <a:pt x="55" y="8343"/>
                </a:cubicBezTo>
                <a:cubicBezTo>
                  <a:pt x="3592" y="8754"/>
                  <a:pt x="6787" y="8518"/>
                  <a:pt x="9611" y="10126"/>
                </a:cubicBezTo>
                <a:cubicBezTo>
                  <a:pt x="9580" y="4725"/>
                  <a:pt x="10082" y="3581"/>
                  <a:pt x="9563" y="0"/>
                </a:cubicBezTo>
                <a:close/>
              </a:path>
            </a:pathLst>
          </a:custGeom>
          <a:gradFill rotWithShape="1">
            <a:gsLst>
              <a:gs pos="75000">
                <a:schemeClr val="bg1">
                  <a:lumMod val="85000"/>
                </a:schemeClr>
              </a:gs>
              <a:gs pos="0">
                <a:schemeClr val="bg1">
                  <a:lumMod val="75000"/>
                </a:schemeClr>
              </a:gs>
              <a:gs pos="100000">
                <a:srgbClr val="FFFFFF"/>
              </a:gs>
            </a:gsLst>
            <a:lin ang="10800000" scaled="0"/>
          </a:gradFill>
          <a:ln>
            <a:noFill/>
          </a:ln>
          <a:effectLst/>
        </p:spPr>
        <p:txBody>
          <a:bodyPr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 dirty="0">
              <a:solidFill>
                <a:srgbClr val="000000"/>
              </a:solidFill>
              <a:latin typeface="Arial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41" name="Rectangle 4">
            <a:extLst>
              <a:ext uri="{FF2B5EF4-FFF2-40B4-BE49-F238E27FC236}">
                <a16:creationId xmlns:a16="http://schemas.microsoft.com/office/drawing/2014/main" id="{164DBCFC-5616-9547-B9D4-E3DCFE3BE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2839" y="2137356"/>
            <a:ext cx="1738313" cy="175021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  <a:cs typeface="Arial"/>
            </a:endParaRPr>
          </a:p>
        </p:txBody>
      </p:sp>
      <p:sp>
        <p:nvSpPr>
          <p:cNvPr id="542" name="Oval 5">
            <a:extLst>
              <a:ext uri="{FF2B5EF4-FFF2-40B4-BE49-F238E27FC236}">
                <a16:creationId xmlns:a16="http://schemas.microsoft.com/office/drawing/2014/main" id="{022CCE76-7473-384C-B8AD-4B26D3605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6898" y="2176647"/>
            <a:ext cx="1571625" cy="453628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  <a:cs typeface="Arial"/>
            </a:endParaRPr>
          </a:p>
        </p:txBody>
      </p:sp>
      <p:sp>
        <p:nvSpPr>
          <p:cNvPr id="543" name="Text Box 108">
            <a:extLst>
              <a:ext uri="{FF2B5EF4-FFF2-40B4-BE49-F238E27FC236}">
                <a16:creationId xmlns:a16="http://schemas.microsoft.com/office/drawing/2014/main" id="{5C8E906F-87BB-6246-A8F8-5B849D5609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9312" y="2256886"/>
            <a:ext cx="1397794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 dirty="0">
                <a:solidFill>
                  <a:srgbClr val="000000"/>
                </a:solidFill>
                <a:latin typeface="+mn-lt"/>
                <a:cs typeface="Arial"/>
              </a:rPr>
              <a:t>routing algorithm</a:t>
            </a:r>
          </a:p>
        </p:txBody>
      </p:sp>
      <p:sp>
        <p:nvSpPr>
          <p:cNvPr id="544" name="Rectangle 109">
            <a:extLst>
              <a:ext uri="{FF2B5EF4-FFF2-40B4-BE49-F238E27FC236}">
                <a16:creationId xmlns:a16="http://schemas.microsoft.com/office/drawing/2014/main" id="{5814F0BC-A4E2-414A-8230-B48770800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7379" y="2796914"/>
            <a:ext cx="1503760" cy="1018034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  <a:cs typeface="Arial"/>
            </a:endParaRPr>
          </a:p>
        </p:txBody>
      </p:sp>
      <p:sp>
        <p:nvSpPr>
          <p:cNvPr id="546" name="Text Box 111">
            <a:extLst>
              <a:ext uri="{FF2B5EF4-FFF2-40B4-BE49-F238E27FC236}">
                <a16:creationId xmlns:a16="http://schemas.microsoft.com/office/drawing/2014/main" id="{C638B8A1-75B3-8749-A235-1EE1778B60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9995" y="3005322"/>
            <a:ext cx="909638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  <a:cs typeface="Arial"/>
              </a:rPr>
              <a:t>header value</a:t>
            </a:r>
          </a:p>
        </p:txBody>
      </p:sp>
      <p:sp>
        <p:nvSpPr>
          <p:cNvPr id="547" name="Text Box 112">
            <a:extLst>
              <a:ext uri="{FF2B5EF4-FFF2-40B4-BE49-F238E27FC236}">
                <a16:creationId xmlns:a16="http://schemas.microsoft.com/office/drawing/2014/main" id="{CAC7F94E-387B-054D-AC5B-A6ACAFEBC9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0095" y="3006512"/>
            <a:ext cx="78105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  <a:cs typeface="Arial"/>
              </a:rPr>
              <a:t>output link</a:t>
            </a:r>
          </a:p>
        </p:txBody>
      </p:sp>
      <p:sp>
        <p:nvSpPr>
          <p:cNvPr id="548" name="Line 113">
            <a:extLst>
              <a:ext uri="{FF2B5EF4-FFF2-40B4-BE49-F238E27FC236}">
                <a16:creationId xmlns:a16="http://schemas.microsoft.com/office/drawing/2014/main" id="{F1E4DBAB-F3DB-A040-865E-B04E5313616C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3914" y="3014847"/>
            <a:ext cx="5953" cy="800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49" name="Text Box 114">
            <a:extLst>
              <a:ext uri="{FF2B5EF4-FFF2-40B4-BE49-F238E27FC236}">
                <a16:creationId xmlns:a16="http://schemas.microsoft.com/office/drawing/2014/main" id="{632019DF-E579-4B45-A8CE-2312F51B8E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1101" y="3218444"/>
            <a:ext cx="44114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900" kern="0">
                <a:solidFill>
                  <a:srgbClr val="000000"/>
                </a:solidFill>
                <a:cs typeface="Arial"/>
              </a:rPr>
              <a:t>0100</a:t>
            </a:r>
          </a:p>
          <a:p>
            <a:pPr algn="r"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900" kern="0">
                <a:solidFill>
                  <a:srgbClr val="000000"/>
                </a:solidFill>
                <a:cs typeface="Arial"/>
              </a:rPr>
              <a:t>0101</a:t>
            </a:r>
          </a:p>
          <a:p>
            <a:pPr algn="r"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900" kern="0">
                <a:solidFill>
                  <a:srgbClr val="000000"/>
                </a:solidFill>
                <a:cs typeface="Arial"/>
              </a:rPr>
              <a:t>0111</a:t>
            </a:r>
          </a:p>
          <a:p>
            <a:pPr algn="r"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900" kern="0">
                <a:solidFill>
                  <a:srgbClr val="000000"/>
                </a:solidFill>
                <a:cs typeface="Arial"/>
              </a:rPr>
              <a:t>1001</a:t>
            </a:r>
          </a:p>
        </p:txBody>
      </p:sp>
      <p:sp>
        <p:nvSpPr>
          <p:cNvPr id="550" name="Text Box 115">
            <a:extLst>
              <a:ext uri="{FF2B5EF4-FFF2-40B4-BE49-F238E27FC236}">
                <a16:creationId xmlns:a16="http://schemas.microsoft.com/office/drawing/2014/main" id="{54502672-4BE9-284A-B3B3-FA8A482CE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2034" y="3218444"/>
            <a:ext cx="24878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900" kern="0">
                <a:solidFill>
                  <a:srgbClr val="000000"/>
                </a:solidFill>
                <a:cs typeface="Arial"/>
              </a:rPr>
              <a:t>3</a:t>
            </a:r>
          </a:p>
          <a:p>
            <a:pPr algn="ctr"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900" kern="0">
                <a:solidFill>
                  <a:srgbClr val="000000"/>
                </a:solidFill>
                <a:cs typeface="Arial"/>
              </a:rPr>
              <a:t>2</a:t>
            </a:r>
          </a:p>
          <a:p>
            <a:pPr algn="ctr"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900" kern="0">
                <a:solidFill>
                  <a:srgbClr val="000000"/>
                </a:solidFill>
                <a:cs typeface="Arial"/>
              </a:rPr>
              <a:t>2</a:t>
            </a:r>
          </a:p>
          <a:p>
            <a:pPr algn="ctr"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900" kern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sp>
        <p:nvSpPr>
          <p:cNvPr id="551" name="Line 116">
            <a:extLst>
              <a:ext uri="{FF2B5EF4-FFF2-40B4-BE49-F238E27FC236}">
                <a16:creationId xmlns:a16="http://schemas.microsoft.com/office/drawing/2014/main" id="{7AC235F1-D847-EB45-9746-2E1D0ED697AB}"/>
              </a:ext>
            </a:extLst>
          </p:cNvPr>
          <p:cNvSpPr>
            <a:spLocks noChangeShapeType="1"/>
          </p:cNvSpPr>
          <p:nvPr/>
        </p:nvSpPr>
        <p:spPr bwMode="auto">
          <a:xfrm>
            <a:off x="2807379" y="3207728"/>
            <a:ext cx="15049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2" name="Line 117">
            <a:extLst>
              <a:ext uri="{FF2B5EF4-FFF2-40B4-BE49-F238E27FC236}">
                <a16:creationId xmlns:a16="http://schemas.microsoft.com/office/drawing/2014/main" id="{E3F3F0A3-B7B7-C84F-8E76-3C4C5F55CDA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01426" y="3021991"/>
            <a:ext cx="15049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767" name="Content Placeholder 4">
            <a:extLst>
              <a:ext uri="{FF2B5EF4-FFF2-40B4-BE49-F238E27FC236}">
                <a16:creationId xmlns:a16="http://schemas.microsoft.com/office/drawing/2014/main" id="{5ABADEC3-C709-CF41-9AAD-AD496B9E1BC9}"/>
              </a:ext>
            </a:extLst>
          </p:cNvPr>
          <p:cNvSpPr txBox="1">
            <a:spLocks/>
          </p:cNvSpPr>
          <p:nvPr/>
        </p:nvSpPr>
        <p:spPr>
          <a:xfrm>
            <a:off x="6322712" y="2225454"/>
            <a:ext cx="2666561" cy="2254682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335" indent="0">
              <a:buNone/>
            </a:pPr>
            <a:r>
              <a:rPr lang="en-US" altLang="en-US" sz="225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Routing: </a:t>
            </a:r>
          </a:p>
          <a:p>
            <a:pPr marL="300038" indent="-214313"/>
            <a:r>
              <a:rPr lang="en-US" altLang="en-US" sz="21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global</a:t>
            </a:r>
            <a:r>
              <a:rPr lang="en-US" altLang="en-US" sz="2100" dirty="0">
                <a:ea typeface="ＭＳ Ｐゴシック" panose="020B0600070205080204" pitchFamily="34" charset="-128"/>
              </a:rPr>
              <a:t> action: determine source-destination paths taken by packets</a:t>
            </a:r>
          </a:p>
          <a:p>
            <a:pPr marL="300038" indent="-214313"/>
            <a:r>
              <a:rPr lang="en-US" altLang="en-US" sz="2100" dirty="0">
                <a:ea typeface="ＭＳ Ｐゴシック" panose="020B0600070205080204" pitchFamily="34" charset="-128"/>
              </a:rPr>
              <a:t>routing algorithms</a:t>
            </a:r>
          </a:p>
          <a:p>
            <a:endParaRPr lang="en-US" sz="2100" dirty="0"/>
          </a:p>
        </p:txBody>
      </p: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5287401" y="4411135"/>
            <a:ext cx="433524" cy="214280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5011305" y="4901455"/>
            <a:ext cx="433524" cy="214280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4143950" y="4864954"/>
            <a:ext cx="433524" cy="214280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4598075" y="4178404"/>
            <a:ext cx="433524" cy="214280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4531070" y="4626784"/>
            <a:ext cx="433524" cy="214280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3821061" y="4409506"/>
            <a:ext cx="433524" cy="214280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sp>
        <p:nvSpPr>
          <p:cNvPr id="586" name="Freeform 120">
            <a:extLst>
              <a:ext uri="{FF2B5EF4-FFF2-40B4-BE49-F238E27FC236}">
                <a16:creationId xmlns:a16="http://schemas.microsoft.com/office/drawing/2014/main" id="{9AB9F05A-A548-AC4E-83E2-A877F3B9A57F}"/>
              </a:ext>
            </a:extLst>
          </p:cNvPr>
          <p:cNvSpPr>
            <a:spLocks/>
          </p:cNvSpPr>
          <p:nvPr/>
        </p:nvSpPr>
        <p:spPr bwMode="auto">
          <a:xfrm>
            <a:off x="3652009" y="4475495"/>
            <a:ext cx="781400" cy="252338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18" name="Text Box 108">
            <a:extLst>
              <a:ext uri="{FF2B5EF4-FFF2-40B4-BE49-F238E27FC236}">
                <a16:creationId xmlns:a16="http://schemas.microsoft.com/office/drawing/2014/main" id="{E7C9C96C-2BC6-C44A-AE8A-01BCFB4741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3566" y="2798348"/>
            <a:ext cx="16363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 dirty="0">
                <a:solidFill>
                  <a:srgbClr val="000000"/>
                </a:solidFill>
                <a:latin typeface="+mn-lt"/>
                <a:cs typeface="Arial"/>
              </a:rPr>
              <a:t>l</a:t>
            </a:r>
            <a:r>
              <a:rPr lang="en-US" altLang="en-US" sz="1200" kern="0" dirty="0" err="1">
                <a:solidFill>
                  <a:srgbClr val="000000"/>
                </a:solidFill>
                <a:latin typeface="+mn-lt"/>
                <a:cs typeface="Arial"/>
              </a:rPr>
              <a:t>ocal</a:t>
            </a:r>
            <a:r>
              <a:rPr lang="en-US" altLang="en-US" sz="1200" kern="0" dirty="0">
                <a:solidFill>
                  <a:srgbClr val="000000"/>
                </a:solidFill>
                <a:latin typeface="+mn-lt"/>
                <a:cs typeface="Arial"/>
              </a:rPr>
              <a:t> forwarding table</a:t>
            </a:r>
          </a:p>
        </p:txBody>
      </p:sp>
      <p:cxnSp>
        <p:nvCxnSpPr>
          <p:cNvPr id="705" name="Straight Connector 421888">
            <a:extLst>
              <a:ext uri="{FF2B5EF4-FFF2-40B4-BE49-F238E27FC236}">
                <a16:creationId xmlns:a16="http://schemas.microsoft.com/office/drawing/2014/main" id="{A28CC61D-39D0-FF4B-80F5-85215528856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92319" y="2925305"/>
            <a:ext cx="961247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9439175-92D1-B54E-89FE-24E600DB9083}"/>
              </a:ext>
            </a:extLst>
          </p:cNvPr>
          <p:cNvGrpSpPr/>
          <p:nvPr/>
        </p:nvGrpSpPr>
        <p:grpSpPr>
          <a:xfrm>
            <a:off x="2808597" y="2792492"/>
            <a:ext cx="1550424" cy="276999"/>
            <a:chOff x="6181202" y="4326532"/>
            <a:chExt cx="2067232" cy="369331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00D30A0E-A386-1047-BF2B-4573AB91DD1D}"/>
                </a:ext>
              </a:extLst>
            </p:cNvPr>
            <p:cNvSpPr/>
            <p:nvPr/>
          </p:nvSpPr>
          <p:spPr>
            <a:xfrm>
              <a:off x="6192122" y="4338108"/>
              <a:ext cx="2006600" cy="29597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45" name="Text Box 110">
              <a:extLst>
                <a:ext uri="{FF2B5EF4-FFF2-40B4-BE49-F238E27FC236}">
                  <a16:creationId xmlns:a16="http://schemas.microsoft.com/office/drawing/2014/main" id="{176C7190-B831-844B-9F8F-BED0B509EC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81202" y="4326532"/>
              <a:ext cx="2067232" cy="3693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local forwarding table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7EBE358-5C23-474E-A2B6-80BB3E04FC0E}"/>
              </a:ext>
            </a:extLst>
          </p:cNvPr>
          <p:cNvGrpSpPr/>
          <p:nvPr/>
        </p:nvGrpSpPr>
        <p:grpSpPr>
          <a:xfrm>
            <a:off x="2766898" y="2176648"/>
            <a:ext cx="1571625" cy="587700"/>
            <a:chOff x="3839579" y="1912090"/>
            <a:chExt cx="2095500" cy="783599"/>
          </a:xfrm>
        </p:grpSpPr>
        <p:sp>
          <p:nvSpPr>
            <p:cNvPr id="822" name="Oval 5">
              <a:extLst>
                <a:ext uri="{FF2B5EF4-FFF2-40B4-BE49-F238E27FC236}">
                  <a16:creationId xmlns:a16="http://schemas.microsoft.com/office/drawing/2014/main" id="{31E7DBF2-2BFB-094F-BD34-EE8B47DDE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579" y="1912090"/>
              <a:ext cx="2095500" cy="60483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chemeClr val="bg1"/>
                </a:solidFill>
                <a:cs typeface="Arial"/>
              </a:endParaRPr>
            </a:p>
          </p:txBody>
        </p:sp>
        <p:sp>
          <p:nvSpPr>
            <p:cNvPr id="821" name="Text Box 108">
              <a:extLst>
                <a:ext uri="{FF2B5EF4-FFF2-40B4-BE49-F238E27FC236}">
                  <a16:creationId xmlns:a16="http://schemas.microsoft.com/office/drawing/2014/main" id="{5942793B-FC1B-AD41-9170-51DAF5E37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4815" y="2018581"/>
              <a:ext cx="1863725" cy="677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chemeClr val="bg1"/>
                  </a:solidFill>
                  <a:latin typeface="+mn-lt"/>
                  <a:cs typeface="Arial"/>
                </a:rPr>
                <a:t>routing algorithm</a:t>
              </a:r>
            </a:p>
          </p:txBody>
        </p:sp>
      </p:grpSp>
      <p:sp>
        <p:nvSpPr>
          <p:cNvPr id="553" name="AutoShape 118">
            <a:extLst>
              <a:ext uri="{FF2B5EF4-FFF2-40B4-BE49-F238E27FC236}">
                <a16:creationId xmlns:a16="http://schemas.microsoft.com/office/drawing/2014/main" id="{CE405A55-DEFA-E34D-A391-3BAFA1DB294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481273" y="2624322"/>
            <a:ext cx="180975" cy="204788"/>
          </a:xfrm>
          <a:prstGeom prst="rightArrow">
            <a:avLst>
              <a:gd name="adj1" fmla="val 51167"/>
              <a:gd name="adj2" fmla="val 39736"/>
            </a:avLst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  <a:cs typeface="Arial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DBED7CDA-AEE6-2541-9AFD-7236C61CB0E6}"/>
              </a:ext>
            </a:extLst>
          </p:cNvPr>
          <p:cNvGrpSpPr/>
          <p:nvPr/>
        </p:nvGrpSpPr>
        <p:grpSpPr>
          <a:xfrm>
            <a:off x="4259454" y="3589452"/>
            <a:ext cx="1657591" cy="1850306"/>
            <a:chOff x="5679271" y="3642935"/>
            <a:chExt cx="2210121" cy="2467075"/>
          </a:xfrm>
        </p:grpSpPr>
        <p:sp>
          <p:nvSpPr>
            <p:cNvPr id="823" name="Oval 144">
              <a:extLst>
                <a:ext uri="{FF2B5EF4-FFF2-40B4-BE49-F238E27FC236}">
                  <a16:creationId xmlns:a16="http://schemas.microsoft.com/office/drawing/2014/main" id="{4E37D2F6-DDCB-8546-96C0-5E09A9883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4350" y="599255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  <p:sp>
          <p:nvSpPr>
            <p:cNvPr id="824" name="Oval 144">
              <a:extLst>
                <a:ext uri="{FF2B5EF4-FFF2-40B4-BE49-F238E27FC236}">
                  <a16:creationId xmlns:a16="http://schemas.microsoft.com/office/drawing/2014/main" id="{80C8C5ED-9FE0-294D-B088-D775F7E3D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311" y="5792457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  <p:sp>
          <p:nvSpPr>
            <p:cNvPr id="825" name="Oval 144">
              <a:extLst>
                <a:ext uri="{FF2B5EF4-FFF2-40B4-BE49-F238E27FC236}">
                  <a16:creationId xmlns:a16="http://schemas.microsoft.com/office/drawing/2014/main" id="{BD311204-2FD1-6E43-AED6-BB85A0E58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9271" y="5968768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  <p:sp>
          <p:nvSpPr>
            <p:cNvPr id="826" name="Oval 144">
              <a:extLst>
                <a:ext uri="{FF2B5EF4-FFF2-40B4-BE49-F238E27FC236}">
                  <a16:creationId xmlns:a16="http://schemas.microsoft.com/office/drawing/2014/main" id="{27DD786D-C69E-CB4C-B6E8-FAA46B06E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0760" y="396984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  <p:sp>
          <p:nvSpPr>
            <p:cNvPr id="827" name="Oval 144">
              <a:extLst>
                <a:ext uri="{FF2B5EF4-FFF2-40B4-BE49-F238E27FC236}">
                  <a16:creationId xmlns:a16="http://schemas.microsoft.com/office/drawing/2014/main" id="{D8D94D2F-82FD-AF4E-8B2B-09682F7EC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551" y="3642935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  <a:cs typeface="Arial"/>
              </a:endParaRPr>
            </a:p>
          </p:txBody>
        </p:sp>
      </p:grpSp>
      <p:sp>
        <p:nvSpPr>
          <p:cNvPr id="38" name="Freeform 37">
            <a:extLst>
              <a:ext uri="{FF2B5EF4-FFF2-40B4-BE49-F238E27FC236}">
                <a16:creationId xmlns:a16="http://schemas.microsoft.com/office/drawing/2014/main" id="{EBF8C7CF-1CD2-E44B-AAD1-0E0FFDFB33AC}"/>
              </a:ext>
            </a:extLst>
          </p:cNvPr>
          <p:cNvSpPr/>
          <p:nvPr/>
        </p:nvSpPr>
        <p:spPr>
          <a:xfrm>
            <a:off x="4311139" y="4438652"/>
            <a:ext cx="1817610" cy="299380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47688A7E-0980-EA46-BAFE-C85E8249B3CB}"/>
              </a:ext>
            </a:extLst>
          </p:cNvPr>
          <p:cNvGrpSpPr/>
          <p:nvPr/>
        </p:nvGrpSpPr>
        <p:grpSpPr>
          <a:xfrm>
            <a:off x="4200712" y="2401685"/>
            <a:ext cx="2139392" cy="2992754"/>
            <a:chOff x="5600948" y="2059246"/>
            <a:chExt cx="2852523" cy="3990339"/>
          </a:xfrm>
        </p:grpSpPr>
        <p:cxnSp>
          <p:nvCxnSpPr>
            <p:cNvPr id="706" name="Straight Connector 421894">
              <a:extLst>
                <a:ext uri="{FF2B5EF4-FFF2-40B4-BE49-F238E27FC236}">
                  <a16:creationId xmlns:a16="http://schemas.microsoft.com/office/drawing/2014/main" id="{FF953141-ECB6-0247-95B2-E79D8F07DAC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0948" y="2062812"/>
              <a:ext cx="2852523" cy="0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6" name="Straight Connector 421894">
              <a:extLst>
                <a:ext uri="{FF2B5EF4-FFF2-40B4-BE49-F238E27FC236}">
                  <a16:creationId xmlns:a16="http://schemas.microsoft.com/office/drawing/2014/main" id="{C8B3443F-EA2C-1145-82B2-7AD7F1615359}"/>
                </a:ext>
              </a:extLst>
            </p:cNvPr>
            <p:cNvCxnSpPr>
              <a:cxnSpLocks noChangeShapeType="1"/>
              <a:endCxn id="616" idx="0"/>
            </p:cNvCxnSpPr>
            <p:nvPr/>
          </p:nvCxnSpPr>
          <p:spPr bwMode="auto">
            <a:xfrm flipH="1">
              <a:off x="6643279" y="2072337"/>
              <a:ext cx="1781930" cy="1569387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7" name="Straight Connector 421894">
              <a:extLst>
                <a:ext uri="{FF2B5EF4-FFF2-40B4-BE49-F238E27FC236}">
                  <a16:creationId xmlns:a16="http://schemas.microsoft.com/office/drawing/2014/main" id="{692AE3BC-3521-0A45-9F70-892BA8394ED3}"/>
                </a:ext>
              </a:extLst>
            </p:cNvPr>
            <p:cNvCxnSpPr>
              <a:cxnSpLocks noChangeShapeType="1"/>
              <a:endCxn id="609" idx="0"/>
            </p:cNvCxnSpPr>
            <p:nvPr/>
          </p:nvCxnSpPr>
          <p:spPr bwMode="auto">
            <a:xfrm flipH="1">
              <a:off x="7640094" y="2059246"/>
              <a:ext cx="802722" cy="1908551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69F33713-9D72-CC4E-8B4F-6BC921BBDAB5}"/>
                </a:ext>
              </a:extLst>
            </p:cNvPr>
            <p:cNvGrpSpPr/>
            <p:nvPr/>
          </p:nvGrpSpPr>
          <p:grpSpPr>
            <a:xfrm>
              <a:off x="6178773" y="2060294"/>
              <a:ext cx="2270746" cy="3989291"/>
              <a:chOff x="6178773" y="2060294"/>
              <a:chExt cx="2270746" cy="3989291"/>
            </a:xfrm>
          </p:grpSpPr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42768938-F0DD-D54A-A242-C6BAC2ED4AF0}"/>
                  </a:ext>
                </a:extLst>
              </p:cNvPr>
              <p:cNvSpPr/>
              <p:nvPr/>
            </p:nvSpPr>
            <p:spPr>
              <a:xfrm>
                <a:off x="6852213" y="2060294"/>
                <a:ext cx="1597306" cy="3796496"/>
              </a:xfrm>
              <a:custGeom>
                <a:avLst/>
                <a:gdLst>
                  <a:gd name="connsiteX0" fmla="*/ 1597306 w 1597306"/>
                  <a:gd name="connsiteY0" fmla="*/ 0 h 3796496"/>
                  <a:gd name="connsiteX1" fmla="*/ 925974 w 1597306"/>
                  <a:gd name="connsiteY1" fmla="*/ 3784921 h 3796496"/>
                  <a:gd name="connsiteX2" fmla="*/ 0 w 1597306"/>
                  <a:gd name="connsiteY2" fmla="*/ 3796496 h 3796496"/>
                  <a:gd name="connsiteX3" fmla="*/ 0 w 1597306"/>
                  <a:gd name="connsiteY3" fmla="*/ 3796496 h 379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7306" h="3796496">
                    <a:moveTo>
                      <a:pt x="1597306" y="0"/>
                    </a:moveTo>
                    <a:lnTo>
                      <a:pt x="925974" y="3784921"/>
                    </a:lnTo>
                    <a:lnTo>
                      <a:pt x="0" y="3796496"/>
                    </a:lnTo>
                    <a:lnTo>
                      <a:pt x="0" y="3796496"/>
                    </a:ln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cxnSp>
            <p:nvCxnSpPr>
              <p:cNvPr id="819" name="Straight Connector 421894">
                <a:extLst>
                  <a:ext uri="{FF2B5EF4-FFF2-40B4-BE49-F238E27FC236}">
                    <a16:creationId xmlns:a16="http://schemas.microsoft.com/office/drawing/2014/main" id="{A48794C0-F4E0-1E4B-B13D-1B972E5F534C}"/>
                  </a:ext>
                </a:extLst>
              </p:cNvPr>
              <p:cNvCxnSpPr>
                <a:cxnSpLocks noChangeShapeType="1"/>
                <a:stCxn id="27" idx="1"/>
                <a:endCxn id="602" idx="6"/>
              </p:cNvCxnSpPr>
              <p:nvPr/>
            </p:nvCxnSpPr>
            <p:spPr bwMode="auto">
              <a:xfrm flipH="1">
                <a:off x="7535735" y="5845215"/>
                <a:ext cx="242452" cy="204370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0" name="Straight Connector 421894">
                <a:extLst>
                  <a:ext uri="{FF2B5EF4-FFF2-40B4-BE49-F238E27FC236}">
                    <a16:creationId xmlns:a16="http://schemas.microsoft.com/office/drawing/2014/main" id="{5F9A93E4-4655-D04A-94BC-0F9166184777}"/>
                  </a:ext>
                </a:extLst>
              </p:cNvPr>
              <p:cNvCxnSpPr>
                <a:cxnSpLocks noChangeShapeType="1"/>
                <a:stCxn id="27" idx="1"/>
              </p:cNvCxnSpPr>
              <p:nvPr/>
            </p:nvCxnSpPr>
            <p:spPr bwMode="auto">
              <a:xfrm flipH="1">
                <a:off x="6178773" y="5845215"/>
                <a:ext cx="1599414" cy="182258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AF9CD47-1028-BA40-AB36-C612218B6100}"/>
              </a:ext>
            </a:extLst>
          </p:cNvPr>
          <p:cNvGrpSpPr/>
          <p:nvPr/>
        </p:nvGrpSpPr>
        <p:grpSpPr>
          <a:xfrm>
            <a:off x="4274232" y="3722017"/>
            <a:ext cx="1637551" cy="1796228"/>
            <a:chOff x="5698975" y="3819688"/>
            <a:chExt cx="2183401" cy="2394971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3084319E-FBD0-F442-9880-9B2E7A611A86}"/>
                </a:ext>
              </a:extLst>
            </p:cNvPr>
            <p:cNvSpPr/>
            <p:nvPr/>
          </p:nvSpPr>
          <p:spPr>
            <a:xfrm>
              <a:off x="7050700" y="6168940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828" name="Rectangle 827">
              <a:extLst>
                <a:ext uri="{FF2B5EF4-FFF2-40B4-BE49-F238E27FC236}">
                  <a16:creationId xmlns:a16="http://schemas.microsoft.com/office/drawing/2014/main" id="{578192C6-D0EF-3143-B733-A6CBF7835DF2}"/>
                </a:ext>
              </a:extLst>
            </p:cNvPr>
            <p:cNvSpPr/>
            <p:nvPr/>
          </p:nvSpPr>
          <p:spPr>
            <a:xfrm>
              <a:off x="6359921" y="596876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829" name="Rectangle 828">
              <a:extLst>
                <a:ext uri="{FF2B5EF4-FFF2-40B4-BE49-F238E27FC236}">
                  <a16:creationId xmlns:a16="http://schemas.microsoft.com/office/drawing/2014/main" id="{BCC19A4B-1456-CC4C-AE44-0802EA11CD66}"/>
                </a:ext>
              </a:extLst>
            </p:cNvPr>
            <p:cNvSpPr/>
            <p:nvPr/>
          </p:nvSpPr>
          <p:spPr>
            <a:xfrm>
              <a:off x="5698975" y="6141541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830" name="Rectangle 829">
              <a:extLst>
                <a:ext uri="{FF2B5EF4-FFF2-40B4-BE49-F238E27FC236}">
                  <a16:creationId xmlns:a16="http://schemas.microsoft.com/office/drawing/2014/main" id="{EDB88050-095A-6E41-A598-B97517764148}"/>
                </a:ext>
              </a:extLst>
            </p:cNvPr>
            <p:cNvSpPr/>
            <p:nvPr/>
          </p:nvSpPr>
          <p:spPr>
            <a:xfrm>
              <a:off x="7405975" y="4146032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831" name="Rectangle 830">
              <a:extLst>
                <a:ext uri="{FF2B5EF4-FFF2-40B4-BE49-F238E27FC236}">
                  <a16:creationId xmlns:a16="http://schemas.microsoft.com/office/drawing/2014/main" id="{D639BFA3-339E-5B4A-96BE-D31AEAC99BFB}"/>
                </a:ext>
              </a:extLst>
            </p:cNvPr>
            <p:cNvSpPr/>
            <p:nvPr/>
          </p:nvSpPr>
          <p:spPr>
            <a:xfrm>
              <a:off x="6407517" y="381968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sp>
        <p:nvSpPr>
          <p:cNvPr id="160" name="Başlık 4">
            <a:extLst>
              <a:ext uri="{FF2B5EF4-FFF2-40B4-BE49-F238E27FC236}">
                <a16:creationId xmlns:a16="http://schemas.microsoft.com/office/drawing/2014/main" id="{72E0558D-8C0D-4CE5-8659-863D8C7F1671}"/>
              </a:ext>
            </a:extLst>
          </p:cNvPr>
          <p:cNvSpPr txBox="1">
            <a:spLocks/>
          </p:cNvSpPr>
          <p:nvPr/>
        </p:nvSpPr>
        <p:spPr>
          <a:xfrm>
            <a:off x="381000" y="0"/>
            <a:ext cx="7010400" cy="103028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 dirty="0">
                <a:solidFill>
                  <a:schemeClr val="bg1"/>
                </a:solidFill>
              </a:rPr>
              <a:t>1.3.1 Packet Switching </a:t>
            </a:r>
          </a:p>
        </p:txBody>
      </p:sp>
    </p:spTree>
    <p:extLst>
      <p:ext uri="{BB962C8B-B14F-4D97-AF65-F5344CB8AC3E}">
        <p14:creationId xmlns:p14="http://schemas.microsoft.com/office/powerpoint/2010/main" val="1192521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767" grpId="0"/>
      <p:bldP spid="586" grpId="0" animBg="1"/>
      <p:bldP spid="38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6E2ACD2-5E28-0840-A1E8-F9AB901FE8B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2057400"/>
            <a:ext cx="3631566" cy="3263504"/>
          </a:xfrm>
        </p:spPr>
        <p:txBody>
          <a:bodyPr>
            <a:noAutofit/>
          </a:bodyPr>
          <a:lstStyle/>
          <a:p>
            <a:pPr>
              <a:buNone/>
            </a:pPr>
            <a:r>
              <a:rPr lang="en-US" altLang="en-US" sz="24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Chapter goal:</a:t>
            </a:r>
            <a:r>
              <a:rPr lang="en-US" altLang="en-US" sz="2400" i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257175" indent="-169069">
              <a:spcBef>
                <a:spcPts val="450"/>
              </a:spcBef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Get “</a:t>
            </a:r>
            <a:r>
              <a:rPr lang="en-US" altLang="ja-JP" dirty="0">
                <a:latin typeface="Calibri" panose="020F0502020204030204" pitchFamily="34" charset="0"/>
                <a:cs typeface="Calibri" panose="020F0502020204030204" pitchFamily="34" charset="0"/>
              </a:rPr>
              <a:t>feel,” “big picture,” introduction to terminology</a:t>
            </a:r>
          </a:p>
          <a:p>
            <a:pPr marL="600075" lvl="1" indent="-169069">
              <a:spcBef>
                <a:spcPts val="450"/>
              </a:spcBef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more depth, detail </a:t>
            </a:r>
            <a:r>
              <a:rPr lang="en-US" altLang="en-US" i="1" dirty="0">
                <a:latin typeface="Calibri" panose="020F0502020204030204" pitchFamily="34" charset="0"/>
                <a:cs typeface="Calibri" panose="020F0502020204030204" pitchFamily="34" charset="0"/>
              </a:rPr>
              <a:t>later</a:t>
            </a: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 in course</a:t>
            </a:r>
          </a:p>
          <a:p>
            <a:pPr marL="257175" indent="-169069">
              <a:spcBef>
                <a:spcPts val="450"/>
              </a:spcBef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Approach:</a:t>
            </a:r>
          </a:p>
          <a:p>
            <a:pPr marL="471488" lvl="1" indent="-169069">
              <a:spcBef>
                <a:spcPts val="450"/>
              </a:spcBef>
              <a:buSzPct val="85000"/>
            </a:pPr>
            <a:r>
              <a:rPr lang="en-US" altLang="en-US" sz="2100" dirty="0"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use Internet as example</a:t>
            </a:r>
          </a:p>
          <a:p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476312" y="1924416"/>
            <a:ext cx="4495800" cy="3599260"/>
          </a:xfrm>
        </p:spPr>
        <p:txBody>
          <a:bodyPr>
            <a:normAutofit lnSpcReduction="10000"/>
          </a:bodyPr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24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Overview/roadmap:</a:t>
            </a:r>
          </a:p>
          <a:p>
            <a:pPr marL="302419" indent="-214313">
              <a:spcBef>
                <a:spcPts val="600"/>
              </a:spcBef>
            </a:pPr>
            <a:r>
              <a:rPr lang="en-US" altLang="en-US" sz="1950" dirty="0"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1950" i="1" dirty="0"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1950" dirty="0"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302419" indent="-214313">
              <a:spcBef>
                <a:spcPts val="600"/>
              </a:spcBef>
            </a:pPr>
            <a:r>
              <a:rPr lang="en-US" altLang="en-US" sz="1950" dirty="0"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1950" i="1" dirty="0"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1950" dirty="0"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302419" indent="-214313">
              <a:spcBef>
                <a:spcPts val="600"/>
              </a:spcBef>
            </a:pPr>
            <a:r>
              <a:rPr lang="en-US" altLang="en-US" sz="195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195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302419" indent="-214313">
              <a:spcBef>
                <a:spcPts val="600"/>
              </a:spcBef>
            </a:pPr>
            <a:r>
              <a:rPr lang="en-US" altLang="en-US" sz="195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195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302419" indent="-214313">
              <a:spcBef>
                <a:spcPts val="600"/>
              </a:spcBef>
            </a:pPr>
            <a:r>
              <a:rPr lang="en-US" altLang="en-US" sz="195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</a:t>
            </a:r>
            <a:r>
              <a:rPr lang="en-US" altLang="en-US" sz="1950" dirty="0">
                <a:latin typeface="Calibri" panose="020F0502020204030204" pitchFamily="34" charset="0"/>
                <a:cs typeface="Calibri" panose="020F0502020204030204" pitchFamily="34" charset="0"/>
              </a:rPr>
              <a:t>loss, delay, throughput</a:t>
            </a:r>
          </a:p>
          <a:p>
            <a:pPr marL="302419" indent="-214313">
              <a:spcBef>
                <a:spcPts val="600"/>
              </a:spcBef>
            </a:pPr>
            <a:r>
              <a:rPr lang="en-US" altLang="en-US" sz="1950" dirty="0"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302419" indent="-214313">
              <a:spcBef>
                <a:spcPts val="600"/>
              </a:spcBef>
            </a:pPr>
            <a:r>
              <a:rPr lang="en-US" altLang="en-US" sz="195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302419" indent="-214313">
              <a:spcBef>
                <a:spcPts val="600"/>
              </a:spcBef>
            </a:pPr>
            <a:r>
              <a:rPr lang="en-US" altLang="en-US" sz="1950" dirty="0"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18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  <p:pic>
        <p:nvPicPr>
          <p:cNvPr id="8" name="Picture 7" descr="Kurose&amp;Ross 8th ed cover picture">
            <a:extLst>
              <a:ext uri="{FF2B5EF4-FFF2-40B4-BE49-F238E27FC236}">
                <a16:creationId xmlns:a16="http://schemas.microsoft.com/office/drawing/2014/main" id="{B95BDA7C-AC0B-3A4E-88AC-B4ADDAD94A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43000" y="4502296"/>
            <a:ext cx="2058847" cy="1544135"/>
          </a:xfrm>
          <a:prstGeom prst="rect">
            <a:avLst/>
          </a:prstGeom>
        </p:spPr>
      </p:pic>
      <p:sp>
        <p:nvSpPr>
          <p:cNvPr id="5" name="Başlık 4">
            <a:extLst>
              <a:ext uri="{FF2B5EF4-FFF2-40B4-BE49-F238E27FC236}">
                <a16:creationId xmlns:a16="http://schemas.microsoft.com/office/drawing/2014/main" id="{9BCF43B8-F3D9-4F81-BD72-61B588ECA3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284524"/>
            <a:ext cx="7010400" cy="1030289"/>
          </a:xfrm>
        </p:spPr>
        <p:txBody>
          <a:bodyPr/>
          <a:lstStyle/>
          <a:p>
            <a:r>
              <a:rPr lang="tr-TR" b="1" dirty="0" err="1">
                <a:solidFill>
                  <a:schemeClr val="bg1"/>
                </a:solidFill>
              </a:rPr>
              <a:t>introduction</a:t>
            </a:r>
            <a:br>
              <a:rPr lang="tr-TR" b="1" dirty="0">
                <a:solidFill>
                  <a:schemeClr val="bg1"/>
                </a:solidFill>
              </a:rPr>
            </a:b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519046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950" y="1109393"/>
            <a:ext cx="7886700" cy="670967"/>
          </a:xfrm>
        </p:spPr>
        <p:txBody>
          <a:bodyPr>
            <a:normAutofit fontScale="90000"/>
          </a:bodyPr>
          <a:lstStyle/>
          <a:p>
            <a:r>
              <a:rPr lang="en-US" altLang="ja-JP" dirty="0"/>
              <a:t>Alternative to packet switching: circuit switching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11683" y="2017608"/>
            <a:ext cx="4269499" cy="3983142"/>
          </a:xfrm>
        </p:spPr>
        <p:txBody>
          <a:bodyPr>
            <a:normAutofit/>
          </a:bodyPr>
          <a:lstStyle/>
          <a:p>
            <a:pPr marL="8335" indent="-8335"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end-end resources allocated to, reserved for 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call” between source and destination</a:t>
            </a:r>
          </a:p>
          <a:p>
            <a:r>
              <a:rPr lang="en-US" altLang="en-US" sz="1800" dirty="0">
                <a:ea typeface="ＭＳ Ｐゴシック" panose="020B0600070205080204" pitchFamily="34" charset="-128"/>
              </a:rPr>
              <a:t>in diagram, each link has four circuits. </a:t>
            </a:r>
          </a:p>
          <a:p>
            <a:pPr marL="511969" lvl="1" indent="-169069"/>
            <a:r>
              <a:rPr lang="en-US" altLang="en-US" dirty="0">
                <a:ea typeface="ＭＳ Ｐゴシック" panose="020B0600070205080204" pitchFamily="34" charset="-128"/>
              </a:rPr>
              <a:t>call gets 2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nd</a:t>
            </a:r>
            <a:r>
              <a:rPr lang="en-US" altLang="en-US" dirty="0">
                <a:ea typeface="ＭＳ Ｐゴシック" panose="020B0600070205080204" pitchFamily="34" charset="-128"/>
              </a:rPr>
              <a:t> circuit in top link and 1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st</a:t>
            </a:r>
            <a:r>
              <a:rPr lang="en-US" altLang="en-US" dirty="0">
                <a:ea typeface="ＭＳ Ｐゴシック" panose="020B0600070205080204" pitchFamily="34" charset="-128"/>
              </a:rPr>
              <a:t> circuit in right link.</a:t>
            </a:r>
          </a:p>
          <a:p>
            <a:r>
              <a:rPr lang="en-US" altLang="en-US" sz="1800" dirty="0">
                <a:ea typeface="ＭＳ Ｐゴシック" panose="020B0600070205080204" pitchFamily="34" charset="-128"/>
              </a:rPr>
              <a:t>dedicated resources: no sharing</a:t>
            </a:r>
          </a:p>
          <a:p>
            <a:pPr marL="511969" lvl="1" indent="-169069"/>
            <a:r>
              <a:rPr lang="en-US" altLang="en-US" dirty="0">
                <a:ea typeface="Arial" panose="020B0604020202020204" pitchFamily="34" charset="0"/>
              </a:rPr>
              <a:t>circuit-like (guaranteed) performance</a:t>
            </a:r>
          </a:p>
          <a:p>
            <a:r>
              <a:rPr lang="en-US" altLang="en-US" sz="1800" dirty="0">
                <a:ea typeface="ＭＳ Ｐゴシック" panose="020B0600070205080204" pitchFamily="34" charset="-128"/>
              </a:rPr>
              <a:t>circuit segment idle if not used by call </a:t>
            </a:r>
            <a:r>
              <a:rPr lang="en-US" altLang="en-US" sz="1800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(no sharing)</a:t>
            </a:r>
          </a:p>
          <a:p>
            <a:r>
              <a:rPr lang="en-US" altLang="en-US" sz="1800" dirty="0">
                <a:ea typeface="ＭＳ Ｐゴシック" panose="020B0600070205080204" pitchFamily="34" charset="-128"/>
              </a:rPr>
              <a:t>commonly used in traditional telephone networks</a:t>
            </a:r>
          </a:p>
          <a:p>
            <a:pPr marL="130969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  <p:sp>
        <p:nvSpPr>
          <p:cNvPr id="614" name="Rectangle 613">
            <a:extLst>
              <a:ext uri="{FF2B5EF4-FFF2-40B4-BE49-F238E27FC236}">
                <a16:creationId xmlns:a16="http://schemas.microsoft.com/office/drawing/2014/main" id="{C85B1EBD-FEC9-7D47-95F3-A01E91DC9894}"/>
              </a:ext>
            </a:extLst>
          </p:cNvPr>
          <p:cNvSpPr/>
          <p:nvPr/>
        </p:nvSpPr>
        <p:spPr bwMode="auto">
          <a:xfrm>
            <a:off x="6318733" y="2933478"/>
            <a:ext cx="1124009" cy="4706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350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31" name="Rectangle 630">
            <a:extLst>
              <a:ext uri="{FF2B5EF4-FFF2-40B4-BE49-F238E27FC236}">
                <a16:creationId xmlns:a16="http://schemas.microsoft.com/office/drawing/2014/main" id="{C07D9778-DC6E-7345-9465-FB3BB6CE8E90}"/>
              </a:ext>
            </a:extLst>
          </p:cNvPr>
          <p:cNvSpPr/>
          <p:nvPr/>
        </p:nvSpPr>
        <p:spPr bwMode="auto">
          <a:xfrm>
            <a:off x="6318733" y="2980544"/>
            <a:ext cx="1124009" cy="47067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350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32" name="Rectangle 631">
            <a:extLst>
              <a:ext uri="{FF2B5EF4-FFF2-40B4-BE49-F238E27FC236}">
                <a16:creationId xmlns:a16="http://schemas.microsoft.com/office/drawing/2014/main" id="{61FD4856-E9C8-2A41-A5F2-E30BD123301C}"/>
              </a:ext>
            </a:extLst>
          </p:cNvPr>
          <p:cNvSpPr/>
          <p:nvPr/>
        </p:nvSpPr>
        <p:spPr bwMode="auto">
          <a:xfrm>
            <a:off x="6318733" y="3027612"/>
            <a:ext cx="1124009" cy="4706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350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33" name="Rectangle 632">
            <a:extLst>
              <a:ext uri="{FF2B5EF4-FFF2-40B4-BE49-F238E27FC236}">
                <a16:creationId xmlns:a16="http://schemas.microsoft.com/office/drawing/2014/main" id="{7AC453DB-05D4-EC4C-921B-39BF8237099E}"/>
              </a:ext>
            </a:extLst>
          </p:cNvPr>
          <p:cNvSpPr/>
          <p:nvPr/>
        </p:nvSpPr>
        <p:spPr bwMode="auto">
          <a:xfrm>
            <a:off x="6318733" y="3074678"/>
            <a:ext cx="1124009" cy="47067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350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35" name="Group 75">
            <a:extLst>
              <a:ext uri="{FF2B5EF4-FFF2-40B4-BE49-F238E27FC236}">
                <a16:creationId xmlns:a16="http://schemas.microsoft.com/office/drawing/2014/main" id="{5F6DF9A5-3FFC-8C4A-BBDB-ED9D3E810747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5481863" y="3613338"/>
            <a:ext cx="1085225" cy="196172"/>
            <a:chOff x="4876800" y="1143000"/>
            <a:chExt cx="1752600" cy="304800"/>
          </a:xfrm>
        </p:grpSpPr>
        <p:sp>
          <p:nvSpPr>
            <p:cNvPr id="675" name="Rectangle 674">
              <a:extLst>
                <a:ext uri="{FF2B5EF4-FFF2-40B4-BE49-F238E27FC236}">
                  <a16:creationId xmlns:a16="http://schemas.microsoft.com/office/drawing/2014/main" id="{977C84FC-032A-8445-8061-6975ED8A7912}"/>
                </a:ext>
              </a:extLst>
            </p:cNvPr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350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6" name="Rectangle 675">
              <a:extLst>
                <a:ext uri="{FF2B5EF4-FFF2-40B4-BE49-F238E27FC236}">
                  <a16:creationId xmlns:a16="http://schemas.microsoft.com/office/drawing/2014/main" id="{B419306E-4AE4-9E46-8222-E9A57C016985}"/>
                </a:ext>
              </a:extLst>
            </p:cNvPr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350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7" name="Rectangle 676">
              <a:extLst>
                <a:ext uri="{FF2B5EF4-FFF2-40B4-BE49-F238E27FC236}">
                  <a16:creationId xmlns:a16="http://schemas.microsoft.com/office/drawing/2014/main" id="{3197829C-6518-5743-A13E-C28A17ADE787}"/>
                </a:ext>
              </a:extLst>
            </p:cNvPr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350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8" name="Rectangle 677">
              <a:extLst>
                <a:ext uri="{FF2B5EF4-FFF2-40B4-BE49-F238E27FC236}">
                  <a16:creationId xmlns:a16="http://schemas.microsoft.com/office/drawing/2014/main" id="{D024E2F3-1A4C-0644-95D3-3003554E779D}"/>
                </a:ext>
              </a:extLst>
            </p:cNvPr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350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36" name="Group 80">
            <a:extLst>
              <a:ext uri="{FF2B5EF4-FFF2-40B4-BE49-F238E27FC236}">
                <a16:creationId xmlns:a16="http://schemas.microsoft.com/office/drawing/2014/main" id="{56F3148B-4ACA-6443-B079-C0ACA7BAE006}"/>
              </a:ext>
            </a:extLst>
          </p:cNvPr>
          <p:cNvGrpSpPr>
            <a:grpSpLocks/>
          </p:cNvGrpSpPr>
          <p:nvPr/>
        </p:nvGrpSpPr>
        <p:grpSpPr bwMode="auto">
          <a:xfrm>
            <a:off x="6382356" y="4349514"/>
            <a:ext cx="1109429" cy="188267"/>
            <a:chOff x="4876800" y="1143000"/>
            <a:chExt cx="1752600" cy="304800"/>
          </a:xfrm>
        </p:grpSpPr>
        <p:sp>
          <p:nvSpPr>
            <p:cNvPr id="671" name="Rectangle 670">
              <a:extLst>
                <a:ext uri="{FF2B5EF4-FFF2-40B4-BE49-F238E27FC236}">
                  <a16:creationId xmlns:a16="http://schemas.microsoft.com/office/drawing/2014/main" id="{80FE6752-34E1-E34F-A1F3-D2A6FE32F28D}"/>
                </a:ext>
              </a:extLst>
            </p:cNvPr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350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2" name="Rectangle 671">
              <a:extLst>
                <a:ext uri="{FF2B5EF4-FFF2-40B4-BE49-F238E27FC236}">
                  <a16:creationId xmlns:a16="http://schemas.microsoft.com/office/drawing/2014/main" id="{555D353A-0B50-B343-A01E-DE477259DB94}"/>
                </a:ext>
              </a:extLst>
            </p:cNvPr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350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3" name="Rectangle 672">
              <a:extLst>
                <a:ext uri="{FF2B5EF4-FFF2-40B4-BE49-F238E27FC236}">
                  <a16:creationId xmlns:a16="http://schemas.microsoft.com/office/drawing/2014/main" id="{8D8482C7-D95D-1A40-B1A5-03B3803003D0}"/>
                </a:ext>
              </a:extLst>
            </p:cNvPr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350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4" name="Rectangle 673">
              <a:extLst>
                <a:ext uri="{FF2B5EF4-FFF2-40B4-BE49-F238E27FC236}">
                  <a16:creationId xmlns:a16="http://schemas.microsoft.com/office/drawing/2014/main" id="{5E9D9B00-DD2C-5C45-B41D-E4131382D4BD}"/>
                </a:ext>
              </a:extLst>
            </p:cNvPr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350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37" name="Rectangle 636">
            <a:extLst>
              <a:ext uri="{FF2B5EF4-FFF2-40B4-BE49-F238E27FC236}">
                <a16:creationId xmlns:a16="http://schemas.microsoft.com/office/drawing/2014/main" id="{61AA9CF9-360C-1644-8229-070AF13E138A}"/>
              </a:ext>
            </a:extLst>
          </p:cNvPr>
          <p:cNvSpPr/>
          <p:nvPr/>
        </p:nvSpPr>
        <p:spPr bwMode="auto">
          <a:xfrm rot="5400000">
            <a:off x="7316992" y="3686902"/>
            <a:ext cx="1085225" cy="49043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350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38" name="Rectangle 637">
            <a:extLst>
              <a:ext uri="{FF2B5EF4-FFF2-40B4-BE49-F238E27FC236}">
                <a16:creationId xmlns:a16="http://schemas.microsoft.com/office/drawing/2014/main" id="{E9836985-853D-FD43-8624-3F7C8EFF868E}"/>
              </a:ext>
            </a:extLst>
          </p:cNvPr>
          <p:cNvSpPr/>
          <p:nvPr/>
        </p:nvSpPr>
        <p:spPr bwMode="auto">
          <a:xfrm rot="5400000">
            <a:off x="7267950" y="3686902"/>
            <a:ext cx="1085225" cy="49043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350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39" name="Rectangle 638">
            <a:extLst>
              <a:ext uri="{FF2B5EF4-FFF2-40B4-BE49-F238E27FC236}">
                <a16:creationId xmlns:a16="http://schemas.microsoft.com/office/drawing/2014/main" id="{2C3B99FD-EBC3-CC42-B85E-90D4E22B5F96}"/>
              </a:ext>
            </a:extLst>
          </p:cNvPr>
          <p:cNvSpPr/>
          <p:nvPr/>
        </p:nvSpPr>
        <p:spPr bwMode="auto">
          <a:xfrm rot="5400000">
            <a:off x="7218907" y="3686902"/>
            <a:ext cx="1085225" cy="49043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350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41" name="Rectangle 640">
            <a:extLst>
              <a:ext uri="{FF2B5EF4-FFF2-40B4-BE49-F238E27FC236}">
                <a16:creationId xmlns:a16="http://schemas.microsoft.com/office/drawing/2014/main" id="{1D7794B1-F2B2-5747-B891-005F045539B2}"/>
              </a:ext>
            </a:extLst>
          </p:cNvPr>
          <p:cNvSpPr/>
          <p:nvPr/>
        </p:nvSpPr>
        <p:spPr bwMode="auto">
          <a:xfrm rot="5400000">
            <a:off x="7169864" y="3686902"/>
            <a:ext cx="1085225" cy="49043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350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50" name="Group 100">
            <a:extLst>
              <a:ext uri="{FF2B5EF4-FFF2-40B4-BE49-F238E27FC236}">
                <a16:creationId xmlns:a16="http://schemas.microsoft.com/office/drawing/2014/main" id="{0639FADE-DF07-BC40-93A4-C1CAB6AE0566}"/>
              </a:ext>
            </a:extLst>
          </p:cNvPr>
          <p:cNvGrpSpPr>
            <a:grpSpLocks/>
          </p:cNvGrpSpPr>
          <p:nvPr/>
        </p:nvGrpSpPr>
        <p:grpSpPr bwMode="auto">
          <a:xfrm>
            <a:off x="7510432" y="2140891"/>
            <a:ext cx="526217" cy="426290"/>
            <a:chOff x="-44" y="1473"/>
            <a:chExt cx="981" cy="1105"/>
          </a:xfrm>
        </p:grpSpPr>
        <p:pic>
          <p:nvPicPr>
            <p:cNvPr id="669" name="Picture 101" descr="desktop_computer_stylized_medium">
              <a:extLst>
                <a:ext uri="{FF2B5EF4-FFF2-40B4-BE49-F238E27FC236}">
                  <a16:creationId xmlns:a16="http://schemas.microsoft.com/office/drawing/2014/main" id="{BA6FF0DF-0F0E-DD48-A690-E164D934CA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0" name="Freeform 102">
              <a:extLst>
                <a:ext uri="{FF2B5EF4-FFF2-40B4-BE49-F238E27FC236}">
                  <a16:creationId xmlns:a16="http://schemas.microsoft.com/office/drawing/2014/main" id="{C32A6522-BD56-1741-9275-687F917D71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350"/>
            </a:p>
          </p:txBody>
        </p:sp>
      </p:grpSp>
      <p:sp>
        <p:nvSpPr>
          <p:cNvPr id="654" name="Rectangle 653">
            <a:extLst>
              <a:ext uri="{FF2B5EF4-FFF2-40B4-BE49-F238E27FC236}">
                <a16:creationId xmlns:a16="http://schemas.microsoft.com/office/drawing/2014/main" id="{9D887EB2-57DD-3145-BFC4-C5FAB2A34C2C}"/>
              </a:ext>
            </a:extLst>
          </p:cNvPr>
          <p:cNvSpPr/>
          <p:nvPr/>
        </p:nvSpPr>
        <p:spPr bwMode="auto">
          <a:xfrm rot="2465437" flipV="1">
            <a:off x="7660120" y="4397925"/>
            <a:ext cx="436084" cy="48412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350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18" name="Rectangle 717">
            <a:extLst>
              <a:ext uri="{FF2B5EF4-FFF2-40B4-BE49-F238E27FC236}">
                <a16:creationId xmlns:a16="http://schemas.microsoft.com/office/drawing/2014/main" id="{A3B2F961-4F5F-024A-9053-8BCA979B88C9}"/>
              </a:ext>
            </a:extLst>
          </p:cNvPr>
          <p:cNvSpPr/>
          <p:nvPr/>
        </p:nvSpPr>
        <p:spPr bwMode="auto">
          <a:xfrm>
            <a:off x="5329023" y="4453785"/>
            <a:ext cx="370429" cy="5124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350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19" name="Rectangle 718">
            <a:extLst>
              <a:ext uri="{FF2B5EF4-FFF2-40B4-BE49-F238E27FC236}">
                <a16:creationId xmlns:a16="http://schemas.microsoft.com/office/drawing/2014/main" id="{AD473EEA-73C2-5D46-8AAF-564095CFE88B}"/>
              </a:ext>
            </a:extLst>
          </p:cNvPr>
          <p:cNvSpPr/>
          <p:nvPr/>
        </p:nvSpPr>
        <p:spPr bwMode="auto">
          <a:xfrm rot="5400000">
            <a:off x="5791936" y="2628957"/>
            <a:ext cx="384874" cy="52342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350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0" name="Rectangle 719">
            <a:extLst>
              <a:ext uri="{FF2B5EF4-FFF2-40B4-BE49-F238E27FC236}">
                <a16:creationId xmlns:a16="http://schemas.microsoft.com/office/drawing/2014/main" id="{C0FDD0FD-5960-3748-B19E-88536C7DDE78}"/>
              </a:ext>
            </a:extLst>
          </p:cNvPr>
          <p:cNvSpPr/>
          <p:nvPr/>
        </p:nvSpPr>
        <p:spPr bwMode="auto">
          <a:xfrm rot="5400000">
            <a:off x="5869444" y="4788815"/>
            <a:ext cx="370429" cy="5124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350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1" name="Rectangle 720">
            <a:extLst>
              <a:ext uri="{FF2B5EF4-FFF2-40B4-BE49-F238E27FC236}">
                <a16:creationId xmlns:a16="http://schemas.microsoft.com/office/drawing/2014/main" id="{7E2AD029-98F7-B040-85B4-C43FAD1EB81B}"/>
              </a:ext>
            </a:extLst>
          </p:cNvPr>
          <p:cNvSpPr/>
          <p:nvPr/>
        </p:nvSpPr>
        <p:spPr bwMode="auto">
          <a:xfrm rot="5400000">
            <a:off x="7650972" y="4770206"/>
            <a:ext cx="370429" cy="51248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350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2" name="Rectangle 721">
            <a:extLst>
              <a:ext uri="{FF2B5EF4-FFF2-40B4-BE49-F238E27FC236}">
                <a16:creationId xmlns:a16="http://schemas.microsoft.com/office/drawing/2014/main" id="{52375AB8-0401-BC40-BE25-F5671327B1FC}"/>
              </a:ext>
            </a:extLst>
          </p:cNvPr>
          <p:cNvSpPr/>
          <p:nvPr/>
        </p:nvSpPr>
        <p:spPr bwMode="auto">
          <a:xfrm rot="10800000">
            <a:off x="8161889" y="4439116"/>
            <a:ext cx="370429" cy="5124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350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3" name="Rectangle 722">
            <a:extLst>
              <a:ext uri="{FF2B5EF4-FFF2-40B4-BE49-F238E27FC236}">
                <a16:creationId xmlns:a16="http://schemas.microsoft.com/office/drawing/2014/main" id="{B1C6849C-11AE-A842-BDEB-776A39D89F36}"/>
              </a:ext>
            </a:extLst>
          </p:cNvPr>
          <p:cNvSpPr/>
          <p:nvPr/>
        </p:nvSpPr>
        <p:spPr bwMode="auto">
          <a:xfrm>
            <a:off x="5251969" y="3023112"/>
            <a:ext cx="370429" cy="5124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350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4" name="Rectangle 723">
            <a:extLst>
              <a:ext uri="{FF2B5EF4-FFF2-40B4-BE49-F238E27FC236}">
                <a16:creationId xmlns:a16="http://schemas.microsoft.com/office/drawing/2014/main" id="{8024D8C7-10CA-5A41-B97C-725ABAF0833D}"/>
              </a:ext>
            </a:extLst>
          </p:cNvPr>
          <p:cNvSpPr/>
          <p:nvPr/>
        </p:nvSpPr>
        <p:spPr bwMode="auto">
          <a:xfrm>
            <a:off x="8108261" y="3007792"/>
            <a:ext cx="370429" cy="5124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350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5" name="Rectangle 724">
            <a:extLst>
              <a:ext uri="{FF2B5EF4-FFF2-40B4-BE49-F238E27FC236}">
                <a16:creationId xmlns:a16="http://schemas.microsoft.com/office/drawing/2014/main" id="{14264F35-7A0D-DF4B-83B3-4CAF1770C5DA}"/>
              </a:ext>
            </a:extLst>
          </p:cNvPr>
          <p:cNvSpPr/>
          <p:nvPr/>
        </p:nvSpPr>
        <p:spPr bwMode="auto">
          <a:xfrm rot="5400000">
            <a:off x="7586496" y="2618340"/>
            <a:ext cx="370429" cy="5124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350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13" name="Group 100">
            <a:extLst>
              <a:ext uri="{FF2B5EF4-FFF2-40B4-BE49-F238E27FC236}">
                <a16:creationId xmlns:a16="http://schemas.microsoft.com/office/drawing/2014/main" id="{DBC0414B-31F1-1C4C-8261-EE67F4607DC0}"/>
              </a:ext>
            </a:extLst>
          </p:cNvPr>
          <p:cNvGrpSpPr>
            <a:grpSpLocks/>
          </p:cNvGrpSpPr>
          <p:nvPr/>
        </p:nvGrpSpPr>
        <p:grpSpPr bwMode="auto">
          <a:xfrm>
            <a:off x="7459974" y="4902747"/>
            <a:ext cx="527542" cy="426290"/>
            <a:chOff x="-44" y="1473"/>
            <a:chExt cx="981" cy="1105"/>
          </a:xfrm>
        </p:grpSpPr>
        <p:pic>
          <p:nvPicPr>
            <p:cNvPr id="687" name="Picture 101" descr="desktop_computer_stylized_medium">
              <a:extLst>
                <a:ext uri="{FF2B5EF4-FFF2-40B4-BE49-F238E27FC236}">
                  <a16:creationId xmlns:a16="http://schemas.microsoft.com/office/drawing/2014/main" id="{90934AB2-F45B-D54D-B91B-92C3572EB4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8" name="Freeform 102">
              <a:extLst>
                <a:ext uri="{FF2B5EF4-FFF2-40B4-BE49-F238E27FC236}">
                  <a16:creationId xmlns:a16="http://schemas.microsoft.com/office/drawing/2014/main" id="{DDB06B17-0C65-DF43-A056-8E67D11A00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350"/>
            </a:p>
          </p:txBody>
        </p:sp>
      </p:grpSp>
      <p:grpSp>
        <p:nvGrpSpPr>
          <p:cNvPr id="612" name="Group 100">
            <a:extLst>
              <a:ext uri="{FF2B5EF4-FFF2-40B4-BE49-F238E27FC236}">
                <a16:creationId xmlns:a16="http://schemas.microsoft.com/office/drawing/2014/main" id="{604FD66B-8A15-8341-9AA9-BC9C0069CF6C}"/>
              </a:ext>
            </a:extLst>
          </p:cNvPr>
          <p:cNvGrpSpPr>
            <a:grpSpLocks/>
          </p:cNvGrpSpPr>
          <p:nvPr/>
        </p:nvGrpSpPr>
        <p:grpSpPr bwMode="auto">
          <a:xfrm>
            <a:off x="5670744" y="2165890"/>
            <a:ext cx="527542" cy="426290"/>
            <a:chOff x="-44" y="1473"/>
            <a:chExt cx="981" cy="1105"/>
          </a:xfrm>
        </p:grpSpPr>
        <p:pic>
          <p:nvPicPr>
            <p:cNvPr id="689" name="Picture 101" descr="desktop_computer_stylized_medium">
              <a:extLst>
                <a:ext uri="{FF2B5EF4-FFF2-40B4-BE49-F238E27FC236}">
                  <a16:creationId xmlns:a16="http://schemas.microsoft.com/office/drawing/2014/main" id="{8EC12789-4A74-CD4E-A96A-BA0B134A47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102">
              <a:extLst>
                <a:ext uri="{FF2B5EF4-FFF2-40B4-BE49-F238E27FC236}">
                  <a16:creationId xmlns:a16="http://schemas.microsoft.com/office/drawing/2014/main" id="{1C9CAF4D-3912-2C4B-94EA-BFD60B5F828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350"/>
            </a:p>
          </p:txBody>
        </p: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2A8EF875-64B6-FB4D-BBD1-BB83115D41F6}"/>
              </a:ext>
            </a:extLst>
          </p:cNvPr>
          <p:cNvGrpSpPr/>
          <p:nvPr/>
        </p:nvGrpSpPr>
        <p:grpSpPr>
          <a:xfrm>
            <a:off x="5613514" y="2848201"/>
            <a:ext cx="709653" cy="370430"/>
            <a:chOff x="7493876" y="2774731"/>
            <a:chExt cx="1481958" cy="894622"/>
          </a:xfrm>
        </p:grpSpPr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2C68BD66-9CBB-6D44-8BC8-E664FE1011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729" name="Oval 728">
              <a:extLst>
                <a:ext uri="{FF2B5EF4-FFF2-40B4-BE49-F238E27FC236}">
                  <a16:creationId xmlns:a16="http://schemas.microsoft.com/office/drawing/2014/main" id="{AAD7E178-EB97-9D49-BA85-B61E5871BFF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4C398AB5-D40E-9D45-9D9F-3195710DFE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5E9BAF8A-BA27-434D-91A2-E0D5DB090EF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7239671D-647B-C046-933C-48E52C3A1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72FEAD2C-B342-D84B-83AF-B34BD5B7B0E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BA83E8B5-18C5-D947-9CC6-154512253C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735" name="Group 734">
            <a:extLst>
              <a:ext uri="{FF2B5EF4-FFF2-40B4-BE49-F238E27FC236}">
                <a16:creationId xmlns:a16="http://schemas.microsoft.com/office/drawing/2014/main" id="{EBC6C3DB-3DD5-5143-813B-D24B718ED06D}"/>
              </a:ext>
            </a:extLst>
          </p:cNvPr>
          <p:cNvGrpSpPr/>
          <p:nvPr/>
        </p:nvGrpSpPr>
        <p:grpSpPr>
          <a:xfrm>
            <a:off x="5675576" y="4247311"/>
            <a:ext cx="709653" cy="370430"/>
            <a:chOff x="7493876" y="2774731"/>
            <a:chExt cx="1481958" cy="894622"/>
          </a:xfrm>
        </p:grpSpPr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5E0EBE43-DDB6-B548-BB2C-D6B6C1DAB7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737" name="Oval 736">
              <a:extLst>
                <a:ext uri="{FF2B5EF4-FFF2-40B4-BE49-F238E27FC236}">
                  <a16:creationId xmlns:a16="http://schemas.microsoft.com/office/drawing/2014/main" id="{BA79F427-8F60-1544-A84F-64AC0287445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738" name="Group 737">
              <a:extLst>
                <a:ext uri="{FF2B5EF4-FFF2-40B4-BE49-F238E27FC236}">
                  <a16:creationId xmlns:a16="http://schemas.microsoft.com/office/drawing/2014/main" id="{A6D233C7-8EB7-9B41-86B6-FC01A897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2DA248B7-610E-C34C-9FF3-57CCF829D46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9FD796FE-DDA7-CD43-8C1A-AD4F25774F8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6009BDFD-2C6D-324C-B98C-379BF8D444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04C2B104-2DF7-EC43-A8ED-F9900D3FC6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743" name="Group 742">
            <a:extLst>
              <a:ext uri="{FF2B5EF4-FFF2-40B4-BE49-F238E27FC236}">
                <a16:creationId xmlns:a16="http://schemas.microsoft.com/office/drawing/2014/main" id="{8910879B-032A-764B-B8A5-A88D63D74D64}"/>
              </a:ext>
            </a:extLst>
          </p:cNvPr>
          <p:cNvGrpSpPr/>
          <p:nvPr/>
        </p:nvGrpSpPr>
        <p:grpSpPr>
          <a:xfrm>
            <a:off x="7455735" y="4247311"/>
            <a:ext cx="709653" cy="370430"/>
            <a:chOff x="7493876" y="2774731"/>
            <a:chExt cx="1481958" cy="894622"/>
          </a:xfrm>
        </p:grpSpPr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D1149133-C350-2D42-8C9E-58585EBAF3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745" name="Oval 744">
              <a:extLst>
                <a:ext uri="{FF2B5EF4-FFF2-40B4-BE49-F238E27FC236}">
                  <a16:creationId xmlns:a16="http://schemas.microsoft.com/office/drawing/2014/main" id="{12C3EB20-8219-694C-85F2-6998D9337F6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746" name="Group 745">
              <a:extLst>
                <a:ext uri="{FF2B5EF4-FFF2-40B4-BE49-F238E27FC236}">
                  <a16:creationId xmlns:a16="http://schemas.microsoft.com/office/drawing/2014/main" id="{162CB454-0231-9744-8F9B-C6B6BD5914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8D7DE494-08F1-5B41-8C0A-D66274850B8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2A784FA2-85FF-7148-B9DC-8DE272915AD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8B03338E-B45A-FA4B-BFE9-2D0AB4D34AC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7D974B2C-FE1D-6349-A955-0E444D9110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grpSp>
        <p:nvGrpSpPr>
          <p:cNvPr id="751" name="Group 750">
            <a:extLst>
              <a:ext uri="{FF2B5EF4-FFF2-40B4-BE49-F238E27FC236}">
                <a16:creationId xmlns:a16="http://schemas.microsoft.com/office/drawing/2014/main" id="{08A7BD84-7E3B-0547-8C3C-4A918614BC02}"/>
              </a:ext>
            </a:extLst>
          </p:cNvPr>
          <p:cNvGrpSpPr/>
          <p:nvPr/>
        </p:nvGrpSpPr>
        <p:grpSpPr>
          <a:xfrm>
            <a:off x="7416883" y="2833140"/>
            <a:ext cx="709653" cy="370430"/>
            <a:chOff x="7493876" y="2774731"/>
            <a:chExt cx="1481958" cy="894622"/>
          </a:xfrm>
        </p:grpSpPr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55DE6B73-3A96-5C48-9E14-F3E5255162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753" name="Oval 752">
              <a:extLst>
                <a:ext uri="{FF2B5EF4-FFF2-40B4-BE49-F238E27FC236}">
                  <a16:creationId xmlns:a16="http://schemas.microsoft.com/office/drawing/2014/main" id="{0C2E4634-ECD7-1A42-BFF3-1C3C12DFDC4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754" name="Group 753">
              <a:extLst>
                <a:ext uri="{FF2B5EF4-FFF2-40B4-BE49-F238E27FC236}">
                  <a16:creationId xmlns:a16="http://schemas.microsoft.com/office/drawing/2014/main" id="{F0FBBA43-0B28-DB47-93A2-4CF98D644EF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D329D7EE-AD76-AB4B-953F-A01C8B47B8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589A456E-CB6E-0749-A626-282D17A7162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6618F299-10D3-6B46-9FD8-919E6C98C6F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514AE89A-3BDD-0546-829A-1EBCB7AB9A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sp>
        <p:nvSpPr>
          <p:cNvPr id="652" name="Rectangle 651">
            <a:extLst>
              <a:ext uri="{FF2B5EF4-FFF2-40B4-BE49-F238E27FC236}">
                <a16:creationId xmlns:a16="http://schemas.microsoft.com/office/drawing/2014/main" id="{5035FBDB-8E25-7842-8C98-159D52E79B52}"/>
              </a:ext>
            </a:extLst>
          </p:cNvPr>
          <p:cNvSpPr/>
          <p:nvPr/>
        </p:nvSpPr>
        <p:spPr bwMode="auto">
          <a:xfrm rot="1634516">
            <a:off x="5955628" y="2889070"/>
            <a:ext cx="401942" cy="54887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350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59" name="Rectangle 758">
            <a:extLst>
              <a:ext uri="{FF2B5EF4-FFF2-40B4-BE49-F238E27FC236}">
                <a16:creationId xmlns:a16="http://schemas.microsoft.com/office/drawing/2014/main" id="{CB9C91AF-8BEA-E84C-A2CC-A7D82A5CAB1D}"/>
              </a:ext>
            </a:extLst>
          </p:cNvPr>
          <p:cNvSpPr/>
          <p:nvPr/>
        </p:nvSpPr>
        <p:spPr bwMode="auto">
          <a:xfrm rot="2101064">
            <a:off x="7362969" y="3085291"/>
            <a:ext cx="401942" cy="54887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350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60" name="Rectangle 759">
            <a:extLst>
              <a:ext uri="{FF2B5EF4-FFF2-40B4-BE49-F238E27FC236}">
                <a16:creationId xmlns:a16="http://schemas.microsoft.com/office/drawing/2014/main" id="{9DA88FB0-7AC5-3744-B89B-48F2B2492C28}"/>
              </a:ext>
            </a:extLst>
          </p:cNvPr>
          <p:cNvSpPr/>
          <p:nvPr/>
        </p:nvSpPr>
        <p:spPr bwMode="auto">
          <a:xfrm rot="4253584">
            <a:off x="7572745" y="4404558"/>
            <a:ext cx="410762" cy="56836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350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6" name="Başlık 4">
            <a:extLst>
              <a:ext uri="{FF2B5EF4-FFF2-40B4-BE49-F238E27FC236}">
                <a16:creationId xmlns:a16="http://schemas.microsoft.com/office/drawing/2014/main" id="{6EAABB25-4BD8-4E7A-9BDA-117060014010}"/>
              </a:ext>
            </a:extLst>
          </p:cNvPr>
          <p:cNvSpPr txBox="1">
            <a:spLocks/>
          </p:cNvSpPr>
          <p:nvPr/>
        </p:nvSpPr>
        <p:spPr>
          <a:xfrm>
            <a:off x="381000" y="0"/>
            <a:ext cx="7010400" cy="103028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 dirty="0">
                <a:solidFill>
                  <a:schemeClr val="bg1"/>
                </a:solidFill>
              </a:rPr>
              <a:t>1.3.1 Packet Switching </a:t>
            </a:r>
          </a:p>
        </p:txBody>
      </p:sp>
    </p:spTree>
    <p:extLst>
      <p:ext uri="{BB962C8B-B14F-4D97-AF65-F5344CB8AC3E}">
        <p14:creationId xmlns:p14="http://schemas.microsoft.com/office/powerpoint/2010/main" val="399757661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950" y="1109393"/>
            <a:ext cx="7886700" cy="670967"/>
          </a:xfrm>
        </p:spPr>
        <p:txBody>
          <a:bodyPr/>
          <a:lstStyle/>
          <a:p>
            <a:r>
              <a:rPr lang="en-US" altLang="ja-JP" dirty="0"/>
              <a:t>Circuit switching: FDM and TDM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  <p:grpSp>
        <p:nvGrpSpPr>
          <p:cNvPr id="80" name="Group 5">
            <a:extLst>
              <a:ext uri="{FF2B5EF4-FFF2-40B4-BE49-F238E27FC236}">
                <a16:creationId xmlns:a16="http://schemas.microsoft.com/office/drawing/2014/main" id="{9E8B7F63-E037-EA42-8DA6-CB6014E4199C}"/>
              </a:ext>
            </a:extLst>
          </p:cNvPr>
          <p:cNvGrpSpPr>
            <a:grpSpLocks/>
          </p:cNvGrpSpPr>
          <p:nvPr/>
        </p:nvGrpSpPr>
        <p:grpSpPr bwMode="auto">
          <a:xfrm>
            <a:off x="4663618" y="2376766"/>
            <a:ext cx="4142185" cy="1514476"/>
            <a:chOff x="1369" y="1332"/>
            <a:chExt cx="3479" cy="1272"/>
          </a:xfrm>
        </p:grpSpPr>
        <p:sp>
          <p:nvSpPr>
            <p:cNvPr id="81" name="Line 6">
              <a:extLst>
                <a:ext uri="{FF2B5EF4-FFF2-40B4-BE49-F238E27FC236}">
                  <a16:creationId xmlns:a16="http://schemas.microsoft.com/office/drawing/2014/main" id="{FC247104-E8D3-B645-85FB-5A0C2FA085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1392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82" name="Text Box 7">
              <a:extLst>
                <a:ext uri="{FF2B5EF4-FFF2-40B4-BE49-F238E27FC236}">
                  <a16:creationId xmlns:a16="http://schemas.microsoft.com/office/drawing/2014/main" id="{C8BB3F46-3B16-B844-8872-13FF6EAD7B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49" y="1652"/>
              <a:ext cx="950" cy="3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800" dirty="0">
                  <a:latin typeface="+mn-lt"/>
                </a:rPr>
                <a:t>frequency</a:t>
              </a:r>
              <a:endParaRPr lang="fr-FR" altLang="en-US" sz="1800" dirty="0">
                <a:latin typeface="+mn-lt"/>
              </a:endParaRPr>
            </a:p>
          </p:txBody>
        </p:sp>
        <p:sp>
          <p:nvSpPr>
            <p:cNvPr id="83" name="Line 8">
              <a:extLst>
                <a:ext uri="{FF2B5EF4-FFF2-40B4-BE49-F238E27FC236}">
                  <a16:creationId xmlns:a16="http://schemas.microsoft.com/office/drawing/2014/main" id="{EF7F65AA-9FC2-CC44-BAE9-97B49EC3BF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2208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84" name="Text Box 9">
              <a:extLst>
                <a:ext uri="{FF2B5EF4-FFF2-40B4-BE49-F238E27FC236}">
                  <a16:creationId xmlns:a16="http://schemas.microsoft.com/office/drawing/2014/main" id="{04240E2C-D2B8-6D49-8F3E-93A9982E64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8" y="2255"/>
              <a:ext cx="577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2100">
                  <a:latin typeface="+mn-lt"/>
                </a:rPr>
                <a:t>time</a:t>
              </a:r>
              <a:endParaRPr lang="fr-FR" altLang="en-US" sz="2100">
                <a:latin typeface="+mn-lt"/>
              </a:endParaRPr>
            </a:p>
          </p:txBody>
        </p:sp>
        <p:sp>
          <p:nvSpPr>
            <p:cNvPr id="85" name="Rectangle 10">
              <a:extLst>
                <a:ext uri="{FF2B5EF4-FFF2-40B4-BE49-F238E27FC236}">
                  <a16:creationId xmlns:a16="http://schemas.microsoft.com/office/drawing/2014/main" id="{8CB58BFF-BD62-164C-98AC-EA3BD21AC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1584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</p:grpSp>
      <p:sp>
        <p:nvSpPr>
          <p:cNvPr id="86" name="Rectangle 11">
            <a:extLst>
              <a:ext uri="{FF2B5EF4-FFF2-40B4-BE49-F238E27FC236}">
                <a16:creationId xmlns:a16="http://schemas.microsoft.com/office/drawing/2014/main" id="{17B8879F-2FD8-DB4B-A2A0-04D42672C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8677" y="2686328"/>
            <a:ext cx="3429000" cy="17145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100">
              <a:latin typeface="+mn-lt"/>
            </a:endParaRPr>
          </a:p>
        </p:txBody>
      </p:sp>
      <p:sp>
        <p:nvSpPr>
          <p:cNvPr id="87" name="Rectangle 12">
            <a:extLst>
              <a:ext uri="{FF2B5EF4-FFF2-40B4-BE49-F238E27FC236}">
                <a16:creationId xmlns:a16="http://schemas.microsoft.com/office/drawing/2014/main" id="{BEC6B013-FF3F-EC4A-A3C5-E86E0F873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8677" y="2857778"/>
            <a:ext cx="3429000" cy="171450"/>
          </a:xfrm>
          <a:prstGeom prst="rect">
            <a:avLst/>
          </a:prstGeom>
          <a:solidFill>
            <a:srgbClr val="99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100">
              <a:latin typeface="+mn-lt"/>
            </a:endParaRPr>
          </a:p>
        </p:txBody>
      </p:sp>
      <p:sp>
        <p:nvSpPr>
          <p:cNvPr id="88" name="Rectangle 13">
            <a:extLst>
              <a:ext uri="{FF2B5EF4-FFF2-40B4-BE49-F238E27FC236}">
                <a16:creationId xmlns:a16="http://schemas.microsoft.com/office/drawing/2014/main" id="{906F828E-B621-AC41-9719-C035AB75F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8677" y="3029228"/>
            <a:ext cx="3429000" cy="17145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100">
              <a:latin typeface="+mn-lt"/>
            </a:endParaRPr>
          </a:p>
        </p:txBody>
      </p:sp>
      <p:sp>
        <p:nvSpPr>
          <p:cNvPr id="89" name="Rectangle 14">
            <a:extLst>
              <a:ext uri="{FF2B5EF4-FFF2-40B4-BE49-F238E27FC236}">
                <a16:creationId xmlns:a16="http://schemas.microsoft.com/office/drawing/2014/main" id="{F56D1B6D-1C4F-8C45-B7A6-ABBFFE805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8677" y="3200678"/>
            <a:ext cx="3429000" cy="17145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100">
              <a:latin typeface="+mn-lt"/>
            </a:endParaRPr>
          </a:p>
        </p:txBody>
      </p:sp>
      <p:grpSp>
        <p:nvGrpSpPr>
          <p:cNvPr id="90" name="Group 15">
            <a:extLst>
              <a:ext uri="{FF2B5EF4-FFF2-40B4-BE49-F238E27FC236}">
                <a16:creationId xmlns:a16="http://schemas.microsoft.com/office/drawing/2014/main" id="{9A7618F9-9329-2B44-B13F-C685759AA9B8}"/>
              </a:ext>
            </a:extLst>
          </p:cNvPr>
          <p:cNvGrpSpPr>
            <a:grpSpLocks/>
          </p:cNvGrpSpPr>
          <p:nvPr/>
        </p:nvGrpSpPr>
        <p:grpSpPr bwMode="auto">
          <a:xfrm>
            <a:off x="4675524" y="4103171"/>
            <a:ext cx="4120754" cy="1468040"/>
            <a:chOff x="1387" y="2956"/>
            <a:chExt cx="3461" cy="1233"/>
          </a:xfrm>
        </p:grpSpPr>
        <p:sp>
          <p:nvSpPr>
            <p:cNvPr id="92" name="Line 17">
              <a:extLst>
                <a:ext uri="{FF2B5EF4-FFF2-40B4-BE49-F238E27FC236}">
                  <a16:creationId xmlns:a16="http://schemas.microsoft.com/office/drawing/2014/main" id="{6C5900A1-D57D-5143-8A66-C174D32DF3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2977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93" name="Text Box 18">
              <a:extLst>
                <a:ext uri="{FF2B5EF4-FFF2-40B4-BE49-F238E27FC236}">
                  <a16:creationId xmlns:a16="http://schemas.microsoft.com/office/drawing/2014/main" id="{B957BD8B-F509-1A4C-BDB2-A2653F2A5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67" y="3276"/>
              <a:ext cx="950" cy="3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800" dirty="0">
                  <a:latin typeface="+mn-lt"/>
                </a:rPr>
                <a:t>frequency</a:t>
              </a:r>
              <a:endParaRPr lang="fr-FR" altLang="en-US" sz="1800" dirty="0">
                <a:latin typeface="+mn-lt"/>
              </a:endParaRPr>
            </a:p>
          </p:txBody>
        </p:sp>
        <p:sp>
          <p:nvSpPr>
            <p:cNvPr id="94" name="Line 19">
              <a:extLst>
                <a:ext uri="{FF2B5EF4-FFF2-40B4-BE49-F238E27FC236}">
                  <a16:creationId xmlns:a16="http://schemas.microsoft.com/office/drawing/2014/main" id="{3265E2D3-79D1-AC4D-9664-82C43C0C1E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3793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95" name="Text Box 20">
              <a:extLst>
                <a:ext uri="{FF2B5EF4-FFF2-40B4-BE49-F238E27FC236}">
                  <a16:creationId xmlns:a16="http://schemas.microsoft.com/office/drawing/2014/main" id="{45415617-655E-AE41-ACC7-41804AE636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8" y="3840"/>
              <a:ext cx="577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2100">
                  <a:latin typeface="+mn-lt"/>
                </a:rPr>
                <a:t>time</a:t>
              </a:r>
              <a:endParaRPr lang="fr-FR" altLang="en-US" sz="2100">
                <a:latin typeface="+mn-lt"/>
              </a:endParaRPr>
            </a:p>
          </p:txBody>
        </p:sp>
        <p:sp>
          <p:nvSpPr>
            <p:cNvPr id="96" name="Rectangle 21">
              <a:extLst>
                <a:ext uri="{FF2B5EF4-FFF2-40B4-BE49-F238E27FC236}">
                  <a16:creationId xmlns:a16="http://schemas.microsoft.com/office/drawing/2014/main" id="{18EBBCEE-B412-1D43-9B2E-49383E459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</p:grpSp>
      <p:grpSp>
        <p:nvGrpSpPr>
          <p:cNvPr id="97" name="Group 22">
            <a:extLst>
              <a:ext uri="{FF2B5EF4-FFF2-40B4-BE49-F238E27FC236}">
                <a16:creationId xmlns:a16="http://schemas.microsoft.com/office/drawing/2014/main" id="{241CB304-A294-0445-AAE8-40A24F22C065}"/>
              </a:ext>
            </a:extLst>
          </p:cNvPr>
          <p:cNvGrpSpPr>
            <a:grpSpLocks/>
          </p:cNvGrpSpPr>
          <p:nvPr/>
        </p:nvGrpSpPr>
        <p:grpSpPr bwMode="auto">
          <a:xfrm>
            <a:off x="5138677" y="4355584"/>
            <a:ext cx="2914650" cy="685800"/>
            <a:chOff x="1776" y="3168"/>
            <a:chExt cx="2448" cy="576"/>
          </a:xfrm>
        </p:grpSpPr>
        <p:sp>
          <p:nvSpPr>
            <p:cNvPr id="98" name="Rectangle 23">
              <a:extLst>
                <a:ext uri="{FF2B5EF4-FFF2-40B4-BE49-F238E27FC236}">
                  <a16:creationId xmlns:a16="http://schemas.microsoft.com/office/drawing/2014/main" id="{BBBAEBF8-E545-B74D-9E4E-8CA10626E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  <p:sp>
          <p:nvSpPr>
            <p:cNvPr id="99" name="Rectangle 24">
              <a:extLst>
                <a:ext uri="{FF2B5EF4-FFF2-40B4-BE49-F238E27FC236}">
                  <a16:creationId xmlns:a16="http://schemas.microsoft.com/office/drawing/2014/main" id="{59EE33AA-C8A3-2F49-95FB-4AC5CCD3F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  <p:sp>
          <p:nvSpPr>
            <p:cNvPr id="100" name="Rectangle 25">
              <a:extLst>
                <a:ext uri="{FF2B5EF4-FFF2-40B4-BE49-F238E27FC236}">
                  <a16:creationId xmlns:a16="http://schemas.microsoft.com/office/drawing/2014/main" id="{B7E36698-7100-CA42-AE32-4065DD48C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  <p:sp>
          <p:nvSpPr>
            <p:cNvPr id="101" name="Rectangle 26">
              <a:extLst>
                <a:ext uri="{FF2B5EF4-FFF2-40B4-BE49-F238E27FC236}">
                  <a16:creationId xmlns:a16="http://schemas.microsoft.com/office/drawing/2014/main" id="{C7CBE92F-CD13-2F4F-AE98-DD839DC09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  <p:sp>
          <p:nvSpPr>
            <p:cNvPr id="102" name="Rectangle 27">
              <a:extLst>
                <a:ext uri="{FF2B5EF4-FFF2-40B4-BE49-F238E27FC236}">
                  <a16:creationId xmlns:a16="http://schemas.microsoft.com/office/drawing/2014/main" id="{DD52ACA4-56FF-F049-8FA6-73C999536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</p:grpSp>
      <p:grpSp>
        <p:nvGrpSpPr>
          <p:cNvPr id="103" name="Group 28">
            <a:extLst>
              <a:ext uri="{FF2B5EF4-FFF2-40B4-BE49-F238E27FC236}">
                <a16:creationId xmlns:a16="http://schemas.microsoft.com/office/drawing/2014/main" id="{6B5BCBCE-893F-6042-A314-778723B61565}"/>
              </a:ext>
            </a:extLst>
          </p:cNvPr>
          <p:cNvGrpSpPr>
            <a:grpSpLocks/>
          </p:cNvGrpSpPr>
          <p:nvPr/>
        </p:nvGrpSpPr>
        <p:grpSpPr bwMode="auto">
          <a:xfrm>
            <a:off x="5310127" y="4355584"/>
            <a:ext cx="2914650" cy="685800"/>
            <a:chOff x="1920" y="3168"/>
            <a:chExt cx="2448" cy="576"/>
          </a:xfrm>
        </p:grpSpPr>
        <p:sp>
          <p:nvSpPr>
            <p:cNvPr id="104" name="Rectangle 29">
              <a:extLst>
                <a:ext uri="{FF2B5EF4-FFF2-40B4-BE49-F238E27FC236}">
                  <a16:creationId xmlns:a16="http://schemas.microsoft.com/office/drawing/2014/main" id="{F89F88EB-D217-3740-AB7F-84D975F9E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  <p:sp>
          <p:nvSpPr>
            <p:cNvPr id="105" name="Rectangle 30">
              <a:extLst>
                <a:ext uri="{FF2B5EF4-FFF2-40B4-BE49-F238E27FC236}">
                  <a16:creationId xmlns:a16="http://schemas.microsoft.com/office/drawing/2014/main" id="{E42D2B75-2175-FB4F-A9C6-9BA6E2F11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  <p:sp>
          <p:nvSpPr>
            <p:cNvPr id="106" name="Rectangle 31">
              <a:extLst>
                <a:ext uri="{FF2B5EF4-FFF2-40B4-BE49-F238E27FC236}">
                  <a16:creationId xmlns:a16="http://schemas.microsoft.com/office/drawing/2014/main" id="{A416A53A-2D17-C44C-B2F8-89A84E2C9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  <p:sp>
          <p:nvSpPr>
            <p:cNvPr id="107" name="Rectangle 32">
              <a:extLst>
                <a:ext uri="{FF2B5EF4-FFF2-40B4-BE49-F238E27FC236}">
                  <a16:creationId xmlns:a16="http://schemas.microsoft.com/office/drawing/2014/main" id="{67CA95C0-B871-CF4F-8ED3-AFB8884C2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  <p:sp>
          <p:nvSpPr>
            <p:cNvPr id="108" name="Rectangle 33">
              <a:extLst>
                <a:ext uri="{FF2B5EF4-FFF2-40B4-BE49-F238E27FC236}">
                  <a16:creationId xmlns:a16="http://schemas.microsoft.com/office/drawing/2014/main" id="{45837EA2-CC92-FF43-A3B1-E57DFC95D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</p:grpSp>
      <p:grpSp>
        <p:nvGrpSpPr>
          <p:cNvPr id="109" name="Group 34">
            <a:extLst>
              <a:ext uri="{FF2B5EF4-FFF2-40B4-BE49-F238E27FC236}">
                <a16:creationId xmlns:a16="http://schemas.microsoft.com/office/drawing/2014/main" id="{09E73B34-5A97-9243-8722-C1FF0067894A}"/>
              </a:ext>
            </a:extLst>
          </p:cNvPr>
          <p:cNvGrpSpPr>
            <a:grpSpLocks/>
          </p:cNvGrpSpPr>
          <p:nvPr/>
        </p:nvGrpSpPr>
        <p:grpSpPr bwMode="auto">
          <a:xfrm>
            <a:off x="5481577" y="4355584"/>
            <a:ext cx="2914650" cy="685800"/>
            <a:chOff x="2064" y="3168"/>
            <a:chExt cx="2448" cy="576"/>
          </a:xfrm>
        </p:grpSpPr>
        <p:sp>
          <p:nvSpPr>
            <p:cNvPr id="110" name="Rectangle 35">
              <a:extLst>
                <a:ext uri="{FF2B5EF4-FFF2-40B4-BE49-F238E27FC236}">
                  <a16:creationId xmlns:a16="http://schemas.microsoft.com/office/drawing/2014/main" id="{2542FF38-5DB4-3F4A-ACA4-571441686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  <p:sp>
          <p:nvSpPr>
            <p:cNvPr id="111" name="Rectangle 36">
              <a:extLst>
                <a:ext uri="{FF2B5EF4-FFF2-40B4-BE49-F238E27FC236}">
                  <a16:creationId xmlns:a16="http://schemas.microsoft.com/office/drawing/2014/main" id="{11F55AF2-B4EF-DE4D-9828-6C62B6891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  <p:sp>
          <p:nvSpPr>
            <p:cNvPr id="112" name="Rectangle 37">
              <a:extLst>
                <a:ext uri="{FF2B5EF4-FFF2-40B4-BE49-F238E27FC236}">
                  <a16:creationId xmlns:a16="http://schemas.microsoft.com/office/drawing/2014/main" id="{F6DBD211-C591-4F40-9D18-FBBD93787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  <p:sp>
          <p:nvSpPr>
            <p:cNvPr id="113" name="Rectangle 38">
              <a:extLst>
                <a:ext uri="{FF2B5EF4-FFF2-40B4-BE49-F238E27FC236}">
                  <a16:creationId xmlns:a16="http://schemas.microsoft.com/office/drawing/2014/main" id="{112356C3-3BBE-504C-B270-A9E8C882C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  <p:sp>
          <p:nvSpPr>
            <p:cNvPr id="114" name="Rectangle 39">
              <a:extLst>
                <a:ext uri="{FF2B5EF4-FFF2-40B4-BE49-F238E27FC236}">
                  <a16:creationId xmlns:a16="http://schemas.microsoft.com/office/drawing/2014/main" id="{67D5E6EF-1805-AF4F-A945-1E53D6A09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</p:grpSp>
      <p:grpSp>
        <p:nvGrpSpPr>
          <p:cNvPr id="115" name="Group 40">
            <a:extLst>
              <a:ext uri="{FF2B5EF4-FFF2-40B4-BE49-F238E27FC236}">
                <a16:creationId xmlns:a16="http://schemas.microsoft.com/office/drawing/2014/main" id="{F22CF311-F4BD-A94C-8199-EA46277CD3BD}"/>
              </a:ext>
            </a:extLst>
          </p:cNvPr>
          <p:cNvGrpSpPr>
            <a:grpSpLocks/>
          </p:cNvGrpSpPr>
          <p:nvPr/>
        </p:nvGrpSpPr>
        <p:grpSpPr bwMode="auto">
          <a:xfrm>
            <a:off x="5653027" y="4355584"/>
            <a:ext cx="2914650" cy="685800"/>
            <a:chOff x="2208" y="3168"/>
            <a:chExt cx="2448" cy="576"/>
          </a:xfrm>
        </p:grpSpPr>
        <p:sp>
          <p:nvSpPr>
            <p:cNvPr id="116" name="Rectangle 41">
              <a:extLst>
                <a:ext uri="{FF2B5EF4-FFF2-40B4-BE49-F238E27FC236}">
                  <a16:creationId xmlns:a16="http://schemas.microsoft.com/office/drawing/2014/main" id="{9CA27E85-835D-3C49-BA35-113312016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  <p:sp>
          <p:nvSpPr>
            <p:cNvPr id="117" name="Rectangle 42">
              <a:extLst>
                <a:ext uri="{FF2B5EF4-FFF2-40B4-BE49-F238E27FC236}">
                  <a16:creationId xmlns:a16="http://schemas.microsoft.com/office/drawing/2014/main" id="{16F4D2FA-3645-4546-8BD7-73B7C728B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  <p:sp>
          <p:nvSpPr>
            <p:cNvPr id="118" name="Rectangle 43">
              <a:extLst>
                <a:ext uri="{FF2B5EF4-FFF2-40B4-BE49-F238E27FC236}">
                  <a16:creationId xmlns:a16="http://schemas.microsoft.com/office/drawing/2014/main" id="{DFE6A11C-37DF-D847-B587-29A412FF7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  <p:sp>
          <p:nvSpPr>
            <p:cNvPr id="119" name="Rectangle 44">
              <a:extLst>
                <a:ext uri="{FF2B5EF4-FFF2-40B4-BE49-F238E27FC236}">
                  <a16:creationId xmlns:a16="http://schemas.microsoft.com/office/drawing/2014/main" id="{3A806C1E-DAB0-304C-9DA3-A3E26591D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  <p:sp>
          <p:nvSpPr>
            <p:cNvPr id="120" name="Rectangle 45">
              <a:extLst>
                <a:ext uri="{FF2B5EF4-FFF2-40B4-BE49-F238E27FC236}">
                  <a16:creationId xmlns:a16="http://schemas.microsoft.com/office/drawing/2014/main" id="{8DB6DFAA-D4E8-9F49-8C65-FFB57B6EA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</p:grpSp>
      <p:grpSp>
        <p:nvGrpSpPr>
          <p:cNvPr id="121" name="Group 46">
            <a:extLst>
              <a:ext uri="{FF2B5EF4-FFF2-40B4-BE49-F238E27FC236}">
                <a16:creationId xmlns:a16="http://schemas.microsoft.com/office/drawing/2014/main" id="{E2514980-7513-C04A-B9E9-8CAF43AA2E98}"/>
              </a:ext>
            </a:extLst>
          </p:cNvPr>
          <p:cNvGrpSpPr>
            <a:grpSpLocks/>
          </p:cNvGrpSpPr>
          <p:nvPr/>
        </p:nvGrpSpPr>
        <p:grpSpPr bwMode="auto">
          <a:xfrm>
            <a:off x="5138677" y="2857778"/>
            <a:ext cx="3429000" cy="342900"/>
            <a:chOff x="1776" y="1728"/>
            <a:chExt cx="2880" cy="288"/>
          </a:xfrm>
        </p:grpSpPr>
        <p:sp>
          <p:nvSpPr>
            <p:cNvPr id="122" name="Line 47">
              <a:extLst>
                <a:ext uri="{FF2B5EF4-FFF2-40B4-BE49-F238E27FC236}">
                  <a16:creationId xmlns:a16="http://schemas.microsoft.com/office/drawing/2014/main" id="{A784622D-6C6C-6A4B-86EF-6E226EE57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72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23" name="Line 48">
              <a:extLst>
                <a:ext uri="{FF2B5EF4-FFF2-40B4-BE49-F238E27FC236}">
                  <a16:creationId xmlns:a16="http://schemas.microsoft.com/office/drawing/2014/main" id="{E44DC6CB-5B3D-AF40-B675-B9A9AE3677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872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24" name="Line 49">
              <a:extLst>
                <a:ext uri="{FF2B5EF4-FFF2-40B4-BE49-F238E27FC236}">
                  <a16:creationId xmlns:a16="http://schemas.microsoft.com/office/drawing/2014/main" id="{4151DE66-5E96-0C4C-9749-3B0424C16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201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</p:grpSp>
      <p:grpSp>
        <p:nvGrpSpPr>
          <p:cNvPr id="125" name="Group 50">
            <a:extLst>
              <a:ext uri="{FF2B5EF4-FFF2-40B4-BE49-F238E27FC236}">
                <a16:creationId xmlns:a16="http://schemas.microsoft.com/office/drawing/2014/main" id="{2F7FB34F-2B8D-FD4E-A40A-520FC72B6836}"/>
              </a:ext>
            </a:extLst>
          </p:cNvPr>
          <p:cNvGrpSpPr>
            <a:grpSpLocks/>
          </p:cNvGrpSpPr>
          <p:nvPr/>
        </p:nvGrpSpPr>
        <p:grpSpPr bwMode="auto">
          <a:xfrm>
            <a:off x="5310127" y="4355584"/>
            <a:ext cx="3086100" cy="685800"/>
            <a:chOff x="1920" y="3168"/>
            <a:chExt cx="2592" cy="576"/>
          </a:xfrm>
        </p:grpSpPr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1A7B9A9A-8D34-5949-AB73-2752D4ADA4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27" name="Line 52">
              <a:extLst>
                <a:ext uri="{FF2B5EF4-FFF2-40B4-BE49-F238E27FC236}">
                  <a16:creationId xmlns:a16="http://schemas.microsoft.com/office/drawing/2014/main" id="{7825394C-BA9E-F14A-A06B-B4D1F2AB73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28" name="Line 53">
              <a:extLst>
                <a:ext uri="{FF2B5EF4-FFF2-40B4-BE49-F238E27FC236}">
                  <a16:creationId xmlns:a16="http://schemas.microsoft.com/office/drawing/2014/main" id="{04DEEC0C-6538-134B-857D-2D0EDB5AEE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29" name="Line 54">
              <a:extLst>
                <a:ext uri="{FF2B5EF4-FFF2-40B4-BE49-F238E27FC236}">
                  <a16:creationId xmlns:a16="http://schemas.microsoft.com/office/drawing/2014/main" id="{A3FD5517-6B59-D84A-A3A5-B4E25A0D74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30" name="Line 55">
              <a:extLst>
                <a:ext uri="{FF2B5EF4-FFF2-40B4-BE49-F238E27FC236}">
                  <a16:creationId xmlns:a16="http://schemas.microsoft.com/office/drawing/2014/main" id="{8BFF1C13-9DA1-9B4D-9F10-1F66A88109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31" name="Line 56">
              <a:extLst>
                <a:ext uri="{FF2B5EF4-FFF2-40B4-BE49-F238E27FC236}">
                  <a16:creationId xmlns:a16="http://schemas.microsoft.com/office/drawing/2014/main" id="{B0486BD1-B653-EC4B-BC49-7487964A6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32" name="Line 57">
              <a:extLst>
                <a:ext uri="{FF2B5EF4-FFF2-40B4-BE49-F238E27FC236}">
                  <a16:creationId xmlns:a16="http://schemas.microsoft.com/office/drawing/2014/main" id="{A5505908-88D5-4A4D-BD8D-DC8F998AE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33" name="Line 58">
              <a:extLst>
                <a:ext uri="{FF2B5EF4-FFF2-40B4-BE49-F238E27FC236}">
                  <a16:creationId xmlns:a16="http://schemas.microsoft.com/office/drawing/2014/main" id="{CFE3069F-00E3-F94B-9EF4-7F602081FF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3E3FF99A-7088-874C-86FF-E8E923BC88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9A1084A3-A397-4443-B4A1-8A048966E8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36" name="Line 61">
              <a:extLst>
                <a:ext uri="{FF2B5EF4-FFF2-40B4-BE49-F238E27FC236}">
                  <a16:creationId xmlns:a16="http://schemas.microsoft.com/office/drawing/2014/main" id="{9ADDC058-5058-BE44-A0F5-D0DDA33CE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37" name="Line 62">
              <a:extLst>
                <a:ext uri="{FF2B5EF4-FFF2-40B4-BE49-F238E27FC236}">
                  <a16:creationId xmlns:a16="http://schemas.microsoft.com/office/drawing/2014/main" id="{BD24B7F5-455A-0C43-B9F0-FB3B946FE3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38" name="Line 63">
              <a:extLst>
                <a:ext uri="{FF2B5EF4-FFF2-40B4-BE49-F238E27FC236}">
                  <a16:creationId xmlns:a16="http://schemas.microsoft.com/office/drawing/2014/main" id="{988F36F5-7D31-804E-962A-423F649F92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39" name="Line 64">
              <a:extLst>
                <a:ext uri="{FF2B5EF4-FFF2-40B4-BE49-F238E27FC236}">
                  <a16:creationId xmlns:a16="http://schemas.microsoft.com/office/drawing/2014/main" id="{D7B989E8-2587-7643-9382-D33D3F44B4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40" name="Line 65">
              <a:extLst>
                <a:ext uri="{FF2B5EF4-FFF2-40B4-BE49-F238E27FC236}">
                  <a16:creationId xmlns:a16="http://schemas.microsoft.com/office/drawing/2014/main" id="{E0D29195-E5A5-7342-B97D-15428877E0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41" name="Line 66">
              <a:extLst>
                <a:ext uri="{FF2B5EF4-FFF2-40B4-BE49-F238E27FC236}">
                  <a16:creationId xmlns:a16="http://schemas.microsoft.com/office/drawing/2014/main" id="{DB60A569-3391-0245-957A-8BD0C4704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42" name="Line 67">
              <a:extLst>
                <a:ext uri="{FF2B5EF4-FFF2-40B4-BE49-F238E27FC236}">
                  <a16:creationId xmlns:a16="http://schemas.microsoft.com/office/drawing/2014/main" id="{2B1AB277-061D-9241-9AB6-1B95D3D21F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40920297-470B-0146-A370-C189FFDE7A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2E53AA1C-6679-674A-95BC-86F53DDA0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</p:grpSp>
      <p:grpSp>
        <p:nvGrpSpPr>
          <p:cNvPr id="145" name="Group 70">
            <a:extLst>
              <a:ext uri="{FF2B5EF4-FFF2-40B4-BE49-F238E27FC236}">
                <a16:creationId xmlns:a16="http://schemas.microsoft.com/office/drawing/2014/main" id="{D19EB7AC-F070-3541-A86A-2FC1DD8534B1}"/>
              </a:ext>
            </a:extLst>
          </p:cNvPr>
          <p:cNvGrpSpPr>
            <a:grpSpLocks/>
          </p:cNvGrpSpPr>
          <p:nvPr/>
        </p:nvGrpSpPr>
        <p:grpSpPr bwMode="auto">
          <a:xfrm>
            <a:off x="5138677" y="2772053"/>
            <a:ext cx="3429000" cy="514350"/>
            <a:chOff x="1776" y="1656"/>
            <a:chExt cx="2880" cy="432"/>
          </a:xfrm>
        </p:grpSpPr>
        <p:sp>
          <p:nvSpPr>
            <p:cNvPr id="146" name="Line 71">
              <a:extLst>
                <a:ext uri="{FF2B5EF4-FFF2-40B4-BE49-F238E27FC236}">
                  <a16:creationId xmlns:a16="http://schemas.microsoft.com/office/drawing/2014/main" id="{6E37DADC-C96A-3646-99F6-13289A67B3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65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47" name="Line 72">
              <a:extLst>
                <a:ext uri="{FF2B5EF4-FFF2-40B4-BE49-F238E27FC236}">
                  <a16:creationId xmlns:a16="http://schemas.microsoft.com/office/drawing/2014/main" id="{9AEF30A0-08E3-0C49-BDD0-62773AC68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800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48" name="Line 73">
              <a:extLst>
                <a:ext uri="{FF2B5EF4-FFF2-40B4-BE49-F238E27FC236}">
                  <a16:creationId xmlns:a16="http://schemas.microsoft.com/office/drawing/2014/main" id="{65F2C750-C340-7D41-86F3-6C02B72E37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944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49" name="Line 74">
              <a:extLst>
                <a:ext uri="{FF2B5EF4-FFF2-40B4-BE49-F238E27FC236}">
                  <a16:creationId xmlns:a16="http://schemas.microsoft.com/office/drawing/2014/main" id="{6F3372A0-CEED-B147-B45A-1120494E9C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8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</p:grpSp>
      <p:grpSp>
        <p:nvGrpSpPr>
          <p:cNvPr id="150" name="Group 75">
            <a:extLst>
              <a:ext uri="{FF2B5EF4-FFF2-40B4-BE49-F238E27FC236}">
                <a16:creationId xmlns:a16="http://schemas.microsoft.com/office/drawing/2014/main" id="{EF82690A-0023-7E4C-AF5F-2DE149F5C0AB}"/>
              </a:ext>
            </a:extLst>
          </p:cNvPr>
          <p:cNvGrpSpPr>
            <a:grpSpLocks/>
          </p:cNvGrpSpPr>
          <p:nvPr/>
        </p:nvGrpSpPr>
        <p:grpSpPr bwMode="auto">
          <a:xfrm>
            <a:off x="5224402" y="4355584"/>
            <a:ext cx="3257550" cy="685800"/>
            <a:chOff x="1848" y="3168"/>
            <a:chExt cx="2736" cy="576"/>
          </a:xfrm>
        </p:grpSpPr>
        <p:sp>
          <p:nvSpPr>
            <p:cNvPr id="151" name="Line 76">
              <a:extLst>
                <a:ext uri="{FF2B5EF4-FFF2-40B4-BE49-F238E27FC236}">
                  <a16:creationId xmlns:a16="http://schemas.microsoft.com/office/drawing/2014/main" id="{FA56D6B6-D7AC-2446-9EB2-EB6FACCED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36AF57AE-AC33-5743-977A-0D788D552E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536A2FE1-8849-7541-AF15-E745915BB3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54" name="Line 79">
              <a:extLst>
                <a:ext uri="{FF2B5EF4-FFF2-40B4-BE49-F238E27FC236}">
                  <a16:creationId xmlns:a16="http://schemas.microsoft.com/office/drawing/2014/main" id="{BF60E069-76E5-034E-ABF6-9DB38E5F4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55" name="Line 80">
              <a:extLst>
                <a:ext uri="{FF2B5EF4-FFF2-40B4-BE49-F238E27FC236}">
                  <a16:creationId xmlns:a16="http://schemas.microsoft.com/office/drawing/2014/main" id="{E0357BEA-8C5A-0243-B035-D32F921C0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56" name="Line 81">
              <a:extLst>
                <a:ext uri="{FF2B5EF4-FFF2-40B4-BE49-F238E27FC236}">
                  <a16:creationId xmlns:a16="http://schemas.microsoft.com/office/drawing/2014/main" id="{2F1CCECE-F3ED-3042-9569-AD742E3CC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57" name="Line 82">
              <a:extLst>
                <a:ext uri="{FF2B5EF4-FFF2-40B4-BE49-F238E27FC236}">
                  <a16:creationId xmlns:a16="http://schemas.microsoft.com/office/drawing/2014/main" id="{6537DA24-A159-1745-BB09-C376284BC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58" name="Line 83">
              <a:extLst>
                <a:ext uri="{FF2B5EF4-FFF2-40B4-BE49-F238E27FC236}">
                  <a16:creationId xmlns:a16="http://schemas.microsoft.com/office/drawing/2014/main" id="{303471D4-2AB8-EB47-A820-9F719A9623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59" name="Line 84">
              <a:extLst>
                <a:ext uri="{FF2B5EF4-FFF2-40B4-BE49-F238E27FC236}">
                  <a16:creationId xmlns:a16="http://schemas.microsoft.com/office/drawing/2014/main" id="{AB7E2F6A-D6E8-6F44-A130-F6AAF3FAD1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60" name="Line 85">
              <a:extLst>
                <a:ext uri="{FF2B5EF4-FFF2-40B4-BE49-F238E27FC236}">
                  <a16:creationId xmlns:a16="http://schemas.microsoft.com/office/drawing/2014/main" id="{0B0C4A91-41A5-FA42-BE40-E539FE5A87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61" name="Line 86">
              <a:extLst>
                <a:ext uri="{FF2B5EF4-FFF2-40B4-BE49-F238E27FC236}">
                  <a16:creationId xmlns:a16="http://schemas.microsoft.com/office/drawing/2014/main" id="{DD647FB7-E777-BB4A-836C-1230EB25B3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62" name="Line 87">
              <a:extLst>
                <a:ext uri="{FF2B5EF4-FFF2-40B4-BE49-F238E27FC236}">
                  <a16:creationId xmlns:a16="http://schemas.microsoft.com/office/drawing/2014/main" id="{B46CA734-72CB-EB46-9BCA-BE4B2E992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63" name="Line 88">
              <a:extLst>
                <a:ext uri="{FF2B5EF4-FFF2-40B4-BE49-F238E27FC236}">
                  <a16:creationId xmlns:a16="http://schemas.microsoft.com/office/drawing/2014/main" id="{F17A8327-BB1C-CC47-BBF6-C0A0C792F9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64" name="Line 89">
              <a:extLst>
                <a:ext uri="{FF2B5EF4-FFF2-40B4-BE49-F238E27FC236}">
                  <a16:creationId xmlns:a16="http://schemas.microsoft.com/office/drawing/2014/main" id="{1BC1688D-7618-5D4F-BD03-7A37B9CFF8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65" name="Line 90">
              <a:extLst>
                <a:ext uri="{FF2B5EF4-FFF2-40B4-BE49-F238E27FC236}">
                  <a16:creationId xmlns:a16="http://schemas.microsoft.com/office/drawing/2014/main" id="{BD97D86A-A445-8440-8450-03DEF32A60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66" name="Line 91">
              <a:extLst>
                <a:ext uri="{FF2B5EF4-FFF2-40B4-BE49-F238E27FC236}">
                  <a16:creationId xmlns:a16="http://schemas.microsoft.com/office/drawing/2014/main" id="{61EAFA7A-D8BF-3B4F-A70F-B795CC3B25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67" name="Line 92">
              <a:extLst>
                <a:ext uri="{FF2B5EF4-FFF2-40B4-BE49-F238E27FC236}">
                  <a16:creationId xmlns:a16="http://schemas.microsoft.com/office/drawing/2014/main" id="{AC990DC1-801B-2140-9598-DC3E006E7B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68" name="Line 93">
              <a:extLst>
                <a:ext uri="{FF2B5EF4-FFF2-40B4-BE49-F238E27FC236}">
                  <a16:creationId xmlns:a16="http://schemas.microsoft.com/office/drawing/2014/main" id="{83E7C0B2-4786-B44B-AF2A-50A1881CB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69" name="Line 94">
              <a:extLst>
                <a:ext uri="{FF2B5EF4-FFF2-40B4-BE49-F238E27FC236}">
                  <a16:creationId xmlns:a16="http://schemas.microsoft.com/office/drawing/2014/main" id="{23C2D596-103D-414A-8E89-61FE69710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  <p:sp>
          <p:nvSpPr>
            <p:cNvPr id="170" name="Line 95">
              <a:extLst>
                <a:ext uri="{FF2B5EF4-FFF2-40B4-BE49-F238E27FC236}">
                  <a16:creationId xmlns:a16="http://schemas.microsoft.com/office/drawing/2014/main" id="{47491975-1D5E-9B4B-B9CC-2AB3645673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500"/>
            </a:p>
          </p:txBody>
        </p:sp>
      </p:grpSp>
      <p:grpSp>
        <p:nvGrpSpPr>
          <p:cNvPr id="172" name="Group 100">
            <a:extLst>
              <a:ext uri="{FF2B5EF4-FFF2-40B4-BE49-F238E27FC236}">
                <a16:creationId xmlns:a16="http://schemas.microsoft.com/office/drawing/2014/main" id="{8132E27A-22ED-AF49-8219-5166A48DECF1}"/>
              </a:ext>
            </a:extLst>
          </p:cNvPr>
          <p:cNvGrpSpPr>
            <a:grpSpLocks/>
          </p:cNvGrpSpPr>
          <p:nvPr/>
        </p:nvGrpSpPr>
        <p:grpSpPr bwMode="auto">
          <a:xfrm>
            <a:off x="6738877" y="2081491"/>
            <a:ext cx="1828800" cy="415530"/>
            <a:chOff x="3648" y="266"/>
            <a:chExt cx="1536" cy="349"/>
          </a:xfrm>
        </p:grpSpPr>
        <p:sp>
          <p:nvSpPr>
            <p:cNvPr id="174" name="Text Box 101">
              <a:extLst>
                <a:ext uri="{FF2B5EF4-FFF2-40B4-BE49-F238E27FC236}">
                  <a16:creationId xmlns:a16="http://schemas.microsoft.com/office/drawing/2014/main" id="{517C0A89-506E-FC47-9AA2-AF070B040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266"/>
              <a:ext cx="80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2100" dirty="0">
                  <a:latin typeface="+mn-lt"/>
                </a:rPr>
                <a:t>4 users</a:t>
              </a:r>
              <a:endParaRPr lang="fr-FR" altLang="en-US" sz="2100" dirty="0">
                <a:latin typeface="+mn-lt"/>
              </a:endParaRPr>
            </a:p>
          </p:txBody>
        </p:sp>
        <p:sp>
          <p:nvSpPr>
            <p:cNvPr id="175" name="Rectangle 102">
              <a:extLst>
                <a:ext uri="{FF2B5EF4-FFF2-40B4-BE49-F238E27FC236}">
                  <a16:creationId xmlns:a16="http://schemas.microsoft.com/office/drawing/2014/main" id="{09CA082A-E892-4F49-956A-49EC8B748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352"/>
              <a:ext cx="144" cy="144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  <p:sp>
          <p:nvSpPr>
            <p:cNvPr id="176" name="Rectangle 103">
              <a:extLst>
                <a:ext uri="{FF2B5EF4-FFF2-40B4-BE49-F238E27FC236}">
                  <a16:creationId xmlns:a16="http://schemas.microsoft.com/office/drawing/2014/main" id="{F4529FF5-30ED-B043-89BC-B0A0838D8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352"/>
              <a:ext cx="144" cy="144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  <p:sp>
          <p:nvSpPr>
            <p:cNvPr id="177" name="Rectangle 104">
              <a:extLst>
                <a:ext uri="{FF2B5EF4-FFF2-40B4-BE49-F238E27FC236}">
                  <a16:creationId xmlns:a16="http://schemas.microsoft.com/office/drawing/2014/main" id="{BF870C5A-CA37-9A42-A1BA-472445C2A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352"/>
              <a:ext cx="144" cy="144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  <p:sp>
          <p:nvSpPr>
            <p:cNvPr id="178" name="Rectangle 105">
              <a:extLst>
                <a:ext uri="{FF2B5EF4-FFF2-40B4-BE49-F238E27FC236}">
                  <a16:creationId xmlns:a16="http://schemas.microsoft.com/office/drawing/2014/main" id="{E80A1670-A44E-6449-B13F-782DADDCF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352"/>
              <a:ext cx="144" cy="144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100">
                <a:latin typeface="+mn-lt"/>
              </a:endParaRPr>
            </a:p>
          </p:txBody>
        </p:sp>
      </p:grpSp>
      <p:sp>
        <p:nvSpPr>
          <p:cNvPr id="181" name="Content Placeholder 2">
            <a:extLst>
              <a:ext uri="{FF2B5EF4-FFF2-40B4-BE49-F238E27FC236}">
                <a16:creationId xmlns:a16="http://schemas.microsoft.com/office/drawing/2014/main" id="{22797A37-2981-B84F-A949-A6F05BC23F7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76323" y="1943368"/>
            <a:ext cx="3948789" cy="2152672"/>
          </a:xfrm>
        </p:spPr>
        <p:txBody>
          <a:bodyPr>
            <a:normAutofit/>
          </a:bodyPr>
          <a:lstStyle/>
          <a:p>
            <a:pPr marL="8335" indent="-8335">
              <a:spcBef>
                <a:spcPts val="300"/>
              </a:spcBef>
              <a:buNone/>
            </a:pPr>
            <a:r>
              <a:rPr lang="en-US" altLang="en-US" sz="18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F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requency Division Multiplexing </a:t>
            </a:r>
            <a:r>
              <a:rPr lang="en-US" altLang="en-US" sz="18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(FDM)</a:t>
            </a:r>
            <a:endParaRPr lang="en-US" altLang="ja-JP" sz="18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ts val="300"/>
              </a:spcBef>
            </a:pPr>
            <a:r>
              <a:rPr lang="en-US" altLang="en-US" sz="1800" dirty="0">
                <a:ea typeface="ＭＳ Ｐゴシック" panose="020B0600070205080204" pitchFamily="34" charset="-128"/>
              </a:rPr>
              <a:t>optical, electromagnetic frequencies divided into (narrow) frequency bands</a:t>
            </a:r>
          </a:p>
          <a:p>
            <a:pPr>
              <a:spcBef>
                <a:spcPts val="300"/>
              </a:spcBef>
            </a:pPr>
            <a:r>
              <a:rPr lang="en-US" altLang="en-US" sz="1800" dirty="0">
                <a:ea typeface="ＭＳ Ｐゴシック" panose="020B0600070205080204" pitchFamily="34" charset="-128"/>
              </a:rPr>
              <a:t>each call allocated its own band, can transmit at max rate of that narrow band </a:t>
            </a:r>
            <a:endParaRPr lang="en-US" altLang="en-US" dirty="0"/>
          </a:p>
          <a:p>
            <a:endParaRPr lang="en-US" dirty="0"/>
          </a:p>
        </p:txBody>
      </p:sp>
      <p:sp>
        <p:nvSpPr>
          <p:cNvPr id="182" name="Content Placeholder 2">
            <a:extLst>
              <a:ext uri="{FF2B5EF4-FFF2-40B4-BE49-F238E27FC236}">
                <a16:creationId xmlns:a16="http://schemas.microsoft.com/office/drawing/2014/main" id="{158F9267-8C55-AD46-A424-9C6B11E6A845}"/>
              </a:ext>
            </a:extLst>
          </p:cNvPr>
          <p:cNvSpPr txBox="1">
            <a:spLocks/>
          </p:cNvSpPr>
          <p:nvPr/>
        </p:nvSpPr>
        <p:spPr>
          <a:xfrm>
            <a:off x="618950" y="3975218"/>
            <a:ext cx="3957077" cy="1851271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335" indent="-8335">
              <a:spcBef>
                <a:spcPts val="450"/>
              </a:spcBef>
              <a:buNone/>
            </a:pPr>
            <a:r>
              <a:rPr lang="en-US" altLang="en-US" sz="21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Time</a:t>
            </a:r>
            <a:r>
              <a:rPr lang="en-US" altLang="en-US" sz="18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1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Division Multiplexing </a:t>
            </a:r>
            <a:r>
              <a:rPr lang="en-US" altLang="en-US" sz="18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(TDM)</a:t>
            </a:r>
            <a:endParaRPr lang="en-US" altLang="ja-JP" sz="18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ts val="450"/>
              </a:spcBef>
            </a:pPr>
            <a:r>
              <a:rPr lang="en-US" altLang="en-US" sz="1800" dirty="0">
                <a:ea typeface="ＭＳ Ｐゴシック" panose="020B0600070205080204" pitchFamily="34" charset="-128"/>
              </a:rPr>
              <a:t>time divided into slots</a:t>
            </a:r>
          </a:p>
          <a:p>
            <a:pPr>
              <a:spcBef>
                <a:spcPts val="450"/>
              </a:spcBef>
            </a:pPr>
            <a:r>
              <a:rPr lang="en-US" altLang="en-US" sz="1800" dirty="0">
                <a:ea typeface="ＭＳ Ｐゴシック" panose="020B0600070205080204" pitchFamily="34" charset="-128"/>
              </a:rPr>
              <a:t>each call allocated periodic slot(s), can transmit at maximum rate of (wider) frequency band, but only  during its time slot(s)</a:t>
            </a:r>
            <a:endParaRPr lang="en-US" sz="2100" dirty="0"/>
          </a:p>
        </p:txBody>
      </p:sp>
      <p:sp>
        <p:nvSpPr>
          <p:cNvPr id="171" name="Başlık 4">
            <a:extLst>
              <a:ext uri="{FF2B5EF4-FFF2-40B4-BE49-F238E27FC236}">
                <a16:creationId xmlns:a16="http://schemas.microsoft.com/office/drawing/2014/main" id="{8B9DBBB8-F4D8-4BD2-8214-A5FB7147D660}"/>
              </a:ext>
            </a:extLst>
          </p:cNvPr>
          <p:cNvSpPr txBox="1">
            <a:spLocks/>
          </p:cNvSpPr>
          <p:nvPr/>
        </p:nvSpPr>
        <p:spPr>
          <a:xfrm>
            <a:off x="381000" y="0"/>
            <a:ext cx="7010400" cy="103028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>
                <a:solidFill>
                  <a:schemeClr val="bg1"/>
                </a:solidFill>
              </a:rPr>
              <a:t>1.3.2 Circuit Switching 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87465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500"/>
                            </p:stCondLst>
                            <p:childTnLst>
                              <p:par>
                                <p:cTn id="5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182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40416"/>
            <a:ext cx="7886700" cy="670967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sp>
        <p:nvSpPr>
          <p:cNvPr id="189" name="Rectangle 3">
            <a:extLst>
              <a:ext uri="{FF2B5EF4-FFF2-40B4-BE49-F238E27FC236}">
                <a16:creationId xmlns:a16="http://schemas.microsoft.com/office/drawing/2014/main" id="{17C01842-A8D9-3947-BFAD-E29BD4964F34}"/>
              </a:ext>
            </a:extLst>
          </p:cNvPr>
          <p:cNvSpPr txBox="1">
            <a:spLocks noChangeArrowheads="1"/>
          </p:cNvSpPr>
          <p:nvPr/>
        </p:nvSpPr>
        <p:spPr>
          <a:xfrm>
            <a:off x="667751" y="2340339"/>
            <a:ext cx="3703943" cy="1453639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3831" indent="-173831">
              <a:spcBef>
                <a:spcPts val="450"/>
              </a:spcBef>
              <a:buSzPct val="75000"/>
              <a:buNone/>
              <a:tabLst>
                <a:tab pos="425054" algn="l"/>
              </a:tabLst>
            </a:pPr>
            <a:r>
              <a:rPr lang="en-US" altLang="en-US" sz="2100" dirty="0">
                <a:ea typeface="ＭＳ Ｐゴシック" panose="020B0600070205080204" pitchFamily="34" charset="-128"/>
              </a:rPr>
              <a:t>Example:</a:t>
            </a:r>
          </a:p>
          <a:p>
            <a:pPr marL="171450" indent="-171450">
              <a:spcBef>
                <a:spcPts val="450"/>
              </a:spcBef>
              <a:tabLst>
                <a:tab pos="425054" algn="l"/>
              </a:tabLst>
            </a:pPr>
            <a:r>
              <a:rPr lang="en-US" altLang="en-US" sz="1800" dirty="0">
                <a:ea typeface="ＭＳ Ｐゴシック" panose="020B0600070205080204" pitchFamily="34" charset="-128"/>
              </a:rPr>
              <a:t>1 Gb/s link</a:t>
            </a:r>
          </a:p>
          <a:p>
            <a:pPr marL="171450" indent="-171450">
              <a:spcBef>
                <a:spcPts val="450"/>
              </a:spcBef>
              <a:tabLst>
                <a:tab pos="425054" algn="l"/>
              </a:tabLst>
            </a:pPr>
            <a:r>
              <a:rPr lang="en-US" altLang="en-US" sz="1800" dirty="0">
                <a:ea typeface="ＭＳ Ｐゴシック" panose="020B0600070205080204" pitchFamily="34" charset="-128"/>
              </a:rPr>
              <a:t>each user: </a:t>
            </a:r>
          </a:p>
          <a:p>
            <a:pPr marL="385763" lvl="1" indent="-163116">
              <a:spcBef>
                <a:spcPts val="450"/>
              </a:spcBef>
              <a:buFontTx/>
              <a:buChar char="•"/>
              <a:tabLst>
                <a:tab pos="425054" algn="l"/>
              </a:tabLst>
            </a:pPr>
            <a:r>
              <a:rPr lang="en-US" altLang="en-US" sz="1500" dirty="0">
                <a:ea typeface="Arial" panose="020B0604020202020204" pitchFamily="34" charset="0"/>
              </a:rPr>
              <a:t>100 Mb/s when </a:t>
            </a:r>
            <a:r>
              <a:rPr lang="ja-JP" altLang="en-US" sz="1500">
                <a:ea typeface="ＭＳ Ｐゴシック" panose="020B0600070205080204" pitchFamily="34" charset="-128"/>
              </a:rPr>
              <a:t>“</a:t>
            </a:r>
            <a:r>
              <a:rPr lang="en-US" altLang="ja-JP" sz="1500" dirty="0">
                <a:ea typeface="ＭＳ Ｐゴシック" panose="020B0600070205080204" pitchFamily="34" charset="-128"/>
              </a:rPr>
              <a:t>active</a:t>
            </a:r>
            <a:r>
              <a:rPr lang="ja-JP" altLang="en-US" sz="1500">
                <a:ea typeface="ＭＳ Ｐゴシック" panose="020B0600070205080204" pitchFamily="34" charset="-128"/>
              </a:rPr>
              <a:t>”</a:t>
            </a:r>
            <a:endParaRPr lang="en-US" altLang="ja-JP" sz="1500" dirty="0">
              <a:ea typeface="ＭＳ Ｐゴシック" panose="020B0600070205080204" pitchFamily="34" charset="-128"/>
            </a:endParaRPr>
          </a:p>
          <a:p>
            <a:pPr marL="385763" lvl="1" indent="-163116">
              <a:spcBef>
                <a:spcPts val="450"/>
              </a:spcBef>
              <a:buFontTx/>
              <a:buChar char="•"/>
              <a:tabLst>
                <a:tab pos="425054" algn="l"/>
              </a:tabLst>
            </a:pPr>
            <a:r>
              <a:rPr lang="en-US" altLang="en-US" sz="1500" dirty="0">
                <a:ea typeface="Arial" panose="020B0604020202020204" pitchFamily="34" charset="0"/>
              </a:rPr>
              <a:t>active 10% of time</a:t>
            </a:r>
          </a:p>
          <a:p>
            <a:pPr marL="425054" lvl="1" indent="-164306">
              <a:tabLst>
                <a:tab pos="425054" algn="l"/>
              </a:tabLst>
            </a:pPr>
            <a:endParaRPr lang="en-US" altLang="en-US" sz="1500" dirty="0">
              <a:ea typeface="Arial" panose="020B0604020202020204" pitchFamily="34" charset="0"/>
            </a:endParaRPr>
          </a:p>
          <a:p>
            <a:pPr marL="173831" indent="-173831">
              <a:tabLst>
                <a:tab pos="425054" algn="l"/>
              </a:tabLst>
            </a:pPr>
            <a:endParaRPr lang="en-US" altLang="en-US" sz="1800" dirty="0">
              <a:ea typeface="ＭＳ Ｐゴシック" panose="020B0600070205080204" pitchFamily="34" charset="-128"/>
            </a:endParaRPr>
          </a:p>
        </p:txBody>
      </p:sp>
      <p:sp>
        <p:nvSpPr>
          <p:cNvPr id="190" name="Rectangle 4">
            <a:extLst>
              <a:ext uri="{FF2B5EF4-FFF2-40B4-BE49-F238E27FC236}">
                <a16:creationId xmlns:a16="http://schemas.microsoft.com/office/drawing/2014/main" id="{7C386600-7D5F-2A48-8322-A74286FEE874}"/>
              </a:ext>
            </a:extLst>
          </p:cNvPr>
          <p:cNvSpPr txBox="1">
            <a:spLocks noChangeArrowheads="1"/>
          </p:cNvSpPr>
          <p:nvPr/>
        </p:nvSpPr>
        <p:spPr>
          <a:xfrm>
            <a:off x="1477566" y="1794159"/>
            <a:ext cx="6536531" cy="45720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1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 switching allows more users to use network!</a:t>
            </a:r>
          </a:p>
        </p:txBody>
      </p:sp>
      <p:sp>
        <p:nvSpPr>
          <p:cNvPr id="191" name="Line 15">
            <a:extLst>
              <a:ext uri="{FF2B5EF4-FFF2-40B4-BE49-F238E27FC236}">
                <a16:creationId xmlns:a16="http://schemas.microsoft.com/office/drawing/2014/main" id="{8D3CAF60-F994-A546-AAAD-47571FD48260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7948" y="2879577"/>
            <a:ext cx="628650" cy="3429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1350"/>
          </a:p>
        </p:txBody>
      </p:sp>
      <p:sp>
        <p:nvSpPr>
          <p:cNvPr id="192" name="Line 16">
            <a:extLst>
              <a:ext uri="{FF2B5EF4-FFF2-40B4-BE49-F238E27FC236}">
                <a16:creationId xmlns:a16="http://schemas.microsoft.com/office/drawing/2014/main" id="{DAFDB301-9C22-7E40-AB5C-B1019D11D067}"/>
              </a:ext>
            </a:extLst>
          </p:cNvPr>
          <p:cNvSpPr>
            <a:spLocks noChangeShapeType="1"/>
          </p:cNvSpPr>
          <p:nvPr/>
        </p:nvSpPr>
        <p:spPr bwMode="auto">
          <a:xfrm>
            <a:off x="6026598" y="3222477"/>
            <a:ext cx="1528763" cy="0"/>
          </a:xfrm>
          <a:prstGeom prst="line">
            <a:avLst/>
          </a:prstGeom>
          <a:noFill/>
          <a:ln w="28575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1350"/>
          </a:p>
        </p:txBody>
      </p:sp>
      <p:sp>
        <p:nvSpPr>
          <p:cNvPr id="193" name="Line 17">
            <a:extLst>
              <a:ext uri="{FF2B5EF4-FFF2-40B4-BE49-F238E27FC236}">
                <a16:creationId xmlns:a16="http://schemas.microsoft.com/office/drawing/2014/main" id="{08D96691-67D0-164A-8B20-0A8F49D82B52}"/>
              </a:ext>
            </a:extLst>
          </p:cNvPr>
          <p:cNvSpPr>
            <a:spLocks noChangeShapeType="1"/>
          </p:cNvSpPr>
          <p:nvPr/>
        </p:nvSpPr>
        <p:spPr bwMode="auto">
          <a:xfrm>
            <a:off x="6026598" y="3336777"/>
            <a:ext cx="1528763" cy="0"/>
          </a:xfrm>
          <a:prstGeom prst="line">
            <a:avLst/>
          </a:prstGeom>
          <a:noFill/>
          <a:ln w="28575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1350"/>
          </a:p>
        </p:txBody>
      </p:sp>
      <p:sp>
        <p:nvSpPr>
          <p:cNvPr id="194" name="Line 18">
            <a:extLst>
              <a:ext uri="{FF2B5EF4-FFF2-40B4-BE49-F238E27FC236}">
                <a16:creationId xmlns:a16="http://schemas.microsoft.com/office/drawing/2014/main" id="{5E60CA0C-29AD-554D-BDE3-8F41053E47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5098" y="3336777"/>
            <a:ext cx="571500" cy="4572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1350"/>
          </a:p>
        </p:txBody>
      </p:sp>
      <p:sp>
        <p:nvSpPr>
          <p:cNvPr id="195" name="Text Box 19">
            <a:extLst>
              <a:ext uri="{FF2B5EF4-FFF2-40B4-BE49-F238E27FC236}">
                <a16:creationId xmlns:a16="http://schemas.microsoft.com/office/drawing/2014/main" id="{4727766D-8865-024A-9422-01733ADE9C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4674" y="3039332"/>
            <a:ext cx="677621" cy="5410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800" i="1" dirty="0">
                <a:solidFill>
                  <a:srgbClr val="000099"/>
                </a:solidFill>
                <a:latin typeface="+mn-lt"/>
              </a:rPr>
              <a:t>N</a:t>
            </a:r>
            <a:r>
              <a:rPr lang="en-US" altLang="en-US" sz="1800" dirty="0">
                <a:solidFill>
                  <a:srgbClr val="000099"/>
                </a:solidFill>
                <a:latin typeface="+mn-lt"/>
              </a:rPr>
              <a:t> </a:t>
            </a:r>
          </a:p>
          <a:p>
            <a:pPr algn="ctr">
              <a:lnSpc>
                <a:spcPct val="80000"/>
              </a:lnSpc>
            </a:pPr>
            <a:r>
              <a:rPr lang="en-US" altLang="en-US" sz="1800" dirty="0">
                <a:solidFill>
                  <a:srgbClr val="000099"/>
                </a:solidFill>
                <a:latin typeface="+mn-lt"/>
              </a:rPr>
              <a:t>users</a:t>
            </a:r>
          </a:p>
        </p:txBody>
      </p:sp>
      <p:sp>
        <p:nvSpPr>
          <p:cNvPr id="196" name="Text Box 20">
            <a:extLst>
              <a:ext uri="{FF2B5EF4-FFF2-40B4-BE49-F238E27FC236}">
                <a16:creationId xmlns:a16="http://schemas.microsoft.com/office/drawing/2014/main" id="{02F193D8-1895-D243-9C9D-86059DDF40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83754" y="3296124"/>
            <a:ext cx="1046120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500" dirty="0">
                <a:latin typeface="+mn-lt"/>
              </a:rPr>
              <a:t>1 Gbps link</a:t>
            </a:r>
          </a:p>
        </p:txBody>
      </p:sp>
      <p:sp>
        <p:nvSpPr>
          <p:cNvPr id="197" name="Line 47">
            <a:extLst>
              <a:ext uri="{FF2B5EF4-FFF2-40B4-BE49-F238E27FC236}">
                <a16:creationId xmlns:a16="http://schemas.microsoft.com/office/drawing/2014/main" id="{562BF16C-2907-8C4D-B28F-D8B95C2C2340}"/>
              </a:ext>
            </a:extLst>
          </p:cNvPr>
          <p:cNvSpPr>
            <a:spLocks noChangeShapeType="1"/>
          </p:cNvSpPr>
          <p:nvPr/>
        </p:nvSpPr>
        <p:spPr bwMode="auto">
          <a:xfrm>
            <a:off x="6981479" y="3283199"/>
            <a:ext cx="1057275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1350"/>
          </a:p>
        </p:txBody>
      </p:sp>
      <p:sp>
        <p:nvSpPr>
          <p:cNvPr id="201" name="Text Box 34">
            <a:extLst>
              <a:ext uri="{FF2B5EF4-FFF2-40B4-BE49-F238E27FC236}">
                <a16:creationId xmlns:a16="http://schemas.microsoft.com/office/drawing/2014/main" id="{C6727030-4F85-B845-B014-77B365B7FD45}"/>
              </a:ext>
            </a:extLst>
          </p:cNvPr>
          <p:cNvSpPr txBox="1">
            <a:spLocks noChangeArrowheads="1"/>
          </p:cNvSpPr>
          <p:nvPr/>
        </p:nvSpPr>
        <p:spPr bwMode="auto">
          <a:xfrm rot="5273514">
            <a:off x="4939675" y="3021904"/>
            <a:ext cx="604653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100" b="1" dirty="0"/>
              <a:t>…..</a:t>
            </a:r>
          </a:p>
        </p:txBody>
      </p:sp>
      <p:grpSp>
        <p:nvGrpSpPr>
          <p:cNvPr id="202" name="Group 37">
            <a:extLst>
              <a:ext uri="{FF2B5EF4-FFF2-40B4-BE49-F238E27FC236}">
                <a16:creationId xmlns:a16="http://schemas.microsoft.com/office/drawing/2014/main" id="{FC6117E2-B5D0-3248-96A0-171CEAC333D8}"/>
              </a:ext>
            </a:extLst>
          </p:cNvPr>
          <p:cNvGrpSpPr>
            <a:grpSpLocks/>
          </p:cNvGrpSpPr>
          <p:nvPr/>
        </p:nvGrpSpPr>
        <p:grpSpPr bwMode="auto">
          <a:xfrm>
            <a:off x="4847879" y="2508102"/>
            <a:ext cx="584597" cy="509588"/>
            <a:chOff x="-44" y="1473"/>
            <a:chExt cx="981" cy="1105"/>
          </a:xfrm>
        </p:grpSpPr>
        <p:pic>
          <p:nvPicPr>
            <p:cNvPr id="203" name="Picture 38" descr="desktop_computer_stylized_medium">
              <a:extLst>
                <a:ext uri="{FF2B5EF4-FFF2-40B4-BE49-F238E27FC236}">
                  <a16:creationId xmlns:a16="http://schemas.microsoft.com/office/drawing/2014/main" id="{02935161-CCBE-2A48-BC18-CA296B2587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4" name="Freeform 39">
              <a:extLst>
                <a:ext uri="{FF2B5EF4-FFF2-40B4-BE49-F238E27FC236}">
                  <a16:creationId xmlns:a16="http://schemas.microsoft.com/office/drawing/2014/main" id="{5B7E3C12-D98B-2E49-A821-F85CB5D7880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350"/>
            </a:p>
          </p:txBody>
        </p:sp>
      </p:grpSp>
      <p:grpSp>
        <p:nvGrpSpPr>
          <p:cNvPr id="205" name="Group 40">
            <a:extLst>
              <a:ext uri="{FF2B5EF4-FFF2-40B4-BE49-F238E27FC236}">
                <a16:creationId xmlns:a16="http://schemas.microsoft.com/office/drawing/2014/main" id="{0E3BE850-C184-E14C-9842-3CBC3C7E1737}"/>
              </a:ext>
            </a:extLst>
          </p:cNvPr>
          <p:cNvGrpSpPr>
            <a:grpSpLocks/>
          </p:cNvGrpSpPr>
          <p:nvPr/>
        </p:nvGrpSpPr>
        <p:grpSpPr bwMode="auto">
          <a:xfrm>
            <a:off x="4851451" y="3502274"/>
            <a:ext cx="584597" cy="509588"/>
            <a:chOff x="-44" y="1473"/>
            <a:chExt cx="981" cy="1105"/>
          </a:xfrm>
        </p:grpSpPr>
        <p:pic>
          <p:nvPicPr>
            <p:cNvPr id="206" name="Picture 41" descr="desktop_computer_stylized_medium">
              <a:extLst>
                <a:ext uri="{FF2B5EF4-FFF2-40B4-BE49-F238E27FC236}">
                  <a16:creationId xmlns:a16="http://schemas.microsoft.com/office/drawing/2014/main" id="{34A00C7E-9612-B241-9898-B49B514E66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42">
              <a:extLst>
                <a:ext uri="{FF2B5EF4-FFF2-40B4-BE49-F238E27FC236}">
                  <a16:creationId xmlns:a16="http://schemas.microsoft.com/office/drawing/2014/main" id="{02AA78CC-14BC-8743-BD3C-4017C62F7EA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350"/>
            </a:p>
          </p:txBody>
        </p:sp>
      </p:grpSp>
      <p:sp>
        <p:nvSpPr>
          <p:cNvPr id="208" name="TextBox 1">
            <a:extLst>
              <a:ext uri="{FF2B5EF4-FFF2-40B4-BE49-F238E27FC236}">
                <a16:creationId xmlns:a16="http://schemas.microsoft.com/office/drawing/2014/main" id="{7FA05B00-8070-F844-B8CC-0195B065B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536" y="5566616"/>
            <a:ext cx="6860381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050" dirty="0"/>
              <a:t>* Check out the online interactive exercises for more examples: h</a:t>
            </a:r>
            <a:r>
              <a:rPr lang="en-US" altLang="en-US" sz="900" dirty="0"/>
              <a:t>ttp://</a:t>
            </a:r>
            <a:r>
              <a:rPr lang="en-US" altLang="en-US" sz="900" dirty="0" err="1"/>
              <a:t>gaia.cs.umass.edu</a:t>
            </a:r>
            <a:r>
              <a:rPr lang="en-US" altLang="en-US" sz="900" dirty="0"/>
              <a:t>/</a:t>
            </a:r>
            <a:r>
              <a:rPr lang="en-US" altLang="en-US" sz="900" dirty="0" err="1"/>
              <a:t>kurose_ross</a:t>
            </a:r>
            <a:r>
              <a:rPr lang="en-US" altLang="en-US" sz="900" dirty="0"/>
              <a:t>/interactive</a:t>
            </a:r>
          </a:p>
        </p:txBody>
      </p: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4B3A0818-19B8-9E49-8541-BB1E767B23AC}"/>
              </a:ext>
            </a:extLst>
          </p:cNvPr>
          <p:cNvGrpSpPr/>
          <p:nvPr/>
        </p:nvGrpSpPr>
        <p:grpSpPr>
          <a:xfrm>
            <a:off x="6204856" y="3076398"/>
            <a:ext cx="869088" cy="429309"/>
            <a:chOff x="7493876" y="2774731"/>
            <a:chExt cx="1481958" cy="894622"/>
          </a:xfrm>
        </p:grpSpPr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CF8F931D-76DE-FE49-9C97-0EB9F8B3CE9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     </a:t>
              </a:r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9BACE013-EB36-8F4C-858D-8A49A2D9AB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              </a:t>
              </a:r>
            </a:p>
          </p:txBody>
        </p: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CAA52B1D-D65D-CA48-9107-33F16F5843B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AA4C5BCE-82B8-0048-8448-58CACF31A5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58CE4538-1F7C-F447-B65D-F903F168741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BD10D606-81D5-2A4F-98EC-DD366D0D485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91356B23-1026-5749-BCDE-A884E53177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</p:grpSp>
      </p:grpSp>
      <p:sp>
        <p:nvSpPr>
          <p:cNvPr id="32" name="Rectangle 3">
            <a:extLst>
              <a:ext uri="{FF2B5EF4-FFF2-40B4-BE49-F238E27FC236}">
                <a16:creationId xmlns:a16="http://schemas.microsoft.com/office/drawing/2014/main" id="{8C03B010-69E6-1B42-A828-F93C63189906}"/>
              </a:ext>
            </a:extLst>
          </p:cNvPr>
          <p:cNvSpPr txBox="1">
            <a:spLocks noChangeArrowheads="1"/>
          </p:cNvSpPr>
          <p:nvPr/>
        </p:nvSpPr>
        <p:spPr>
          <a:xfrm>
            <a:off x="657102" y="3740470"/>
            <a:ext cx="3703943" cy="723191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25054" lvl="1" indent="-164306">
              <a:tabLst>
                <a:tab pos="425054" algn="l"/>
              </a:tabLst>
            </a:pPr>
            <a:endParaRPr lang="en-US" altLang="en-US" sz="1500" dirty="0">
              <a:ea typeface="Arial" panose="020B0604020202020204" pitchFamily="34" charset="0"/>
            </a:endParaRPr>
          </a:p>
          <a:p>
            <a:pPr marL="173831" indent="-173831">
              <a:tabLst>
                <a:tab pos="425054" algn="l"/>
              </a:tabLst>
            </a:pPr>
            <a:r>
              <a:rPr lang="en-US" altLang="en-US" sz="21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circuit-switching:</a:t>
            </a:r>
            <a:r>
              <a:rPr lang="en-US" altLang="en-US" sz="2100" dirty="0">
                <a:ea typeface="ＭＳ Ｐゴシック" panose="020B0600070205080204" pitchFamily="34" charset="-128"/>
              </a:rPr>
              <a:t> </a:t>
            </a:r>
            <a:r>
              <a:rPr lang="en-US" altLang="en-US" sz="1800" dirty="0">
                <a:ea typeface="Arial" panose="020B0604020202020204" pitchFamily="34" charset="0"/>
              </a:rPr>
              <a:t>10 users</a:t>
            </a:r>
          </a:p>
          <a:p>
            <a:pPr marL="173831" indent="-173831">
              <a:tabLst>
                <a:tab pos="425054" algn="l"/>
              </a:tabLst>
            </a:pPr>
            <a:endParaRPr lang="en-US" altLang="en-US" sz="1800" dirty="0">
              <a:ea typeface="ＭＳ Ｐゴシック" panose="020B0600070205080204" pitchFamily="34" charset="-12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B5DB36C-372C-7849-A383-A0D110333457}"/>
              </a:ext>
            </a:extLst>
          </p:cNvPr>
          <p:cNvGrpSpPr/>
          <p:nvPr/>
        </p:nvGrpSpPr>
        <p:grpSpPr>
          <a:xfrm>
            <a:off x="664397" y="4120645"/>
            <a:ext cx="7881619" cy="1623086"/>
            <a:chOff x="873391" y="4754243"/>
            <a:chExt cx="10508824" cy="2164114"/>
          </a:xfrm>
        </p:grpSpPr>
        <p:grpSp>
          <p:nvGrpSpPr>
            <p:cNvPr id="198" name="Group 35">
              <a:extLst>
                <a:ext uri="{FF2B5EF4-FFF2-40B4-BE49-F238E27FC236}">
                  <a16:creationId xmlns:a16="http://schemas.microsoft.com/office/drawing/2014/main" id="{A49C0A36-CC03-E845-B104-1E5E28C28B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80002" y="4823403"/>
              <a:ext cx="5002213" cy="1082673"/>
              <a:chOff x="3016" y="3097"/>
              <a:chExt cx="3151" cy="682"/>
            </a:xfrm>
          </p:grpSpPr>
          <p:sp>
            <p:nvSpPr>
              <p:cNvPr id="199" name="Text Box 48">
                <a:extLst>
                  <a:ext uri="{FF2B5EF4-FFF2-40B4-BE49-F238E27FC236}">
                    <a16:creationId xmlns:a16="http://schemas.microsoft.com/office/drawing/2014/main" id="{9E10FA5A-2003-7947-A8C2-B7FD6785FC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16" y="3097"/>
                <a:ext cx="3151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2100" i="1" dirty="0">
                    <a:solidFill>
                      <a:srgbClr val="CC0000"/>
                    </a:solidFill>
                    <a:latin typeface="+mn-lt"/>
                  </a:rPr>
                  <a:t>Q:</a:t>
                </a:r>
                <a:r>
                  <a:rPr lang="en-US" altLang="en-US" sz="2100" dirty="0">
                    <a:latin typeface="+mn-lt"/>
                  </a:rPr>
                  <a:t> how did we get value 0.0004?</a:t>
                </a:r>
              </a:p>
            </p:txBody>
          </p:sp>
          <p:sp>
            <p:nvSpPr>
              <p:cNvPr id="200" name="Text Box 48">
                <a:extLst>
                  <a:ext uri="{FF2B5EF4-FFF2-40B4-BE49-F238E27FC236}">
                    <a16:creationId xmlns:a16="http://schemas.microsoft.com/office/drawing/2014/main" id="{8EB381AD-3137-AD48-AB59-379F215355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31" y="3430"/>
                <a:ext cx="3022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2100" i="1">
                    <a:solidFill>
                      <a:srgbClr val="CC0000"/>
                    </a:solidFill>
                    <a:latin typeface="+mn-lt"/>
                  </a:rPr>
                  <a:t>Q:</a:t>
                </a:r>
                <a:r>
                  <a:rPr lang="en-US" altLang="en-US" sz="2100">
                    <a:latin typeface="+mn-lt"/>
                  </a:rPr>
                  <a:t> what happens if &gt; 35 users ?</a:t>
                </a:r>
              </a:p>
            </p:txBody>
          </p:sp>
        </p:grpSp>
        <p:sp>
          <p:nvSpPr>
            <p:cNvPr id="33" name="Rectangle 3">
              <a:extLst>
                <a:ext uri="{FF2B5EF4-FFF2-40B4-BE49-F238E27FC236}">
                  <a16:creationId xmlns:a16="http://schemas.microsoft.com/office/drawing/2014/main" id="{0E79ECB0-50CE-C240-AF72-D00F8514346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73391" y="4754243"/>
              <a:ext cx="4938590" cy="2164114"/>
            </a:xfrm>
            <a:prstGeom prst="rect">
              <a:avLst/>
            </a:prstGeom>
          </p:spPr>
          <p:txBody>
            <a:bodyPr vert="horz" lIns="68580" tIns="34290" rIns="68580" bIns="3429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25054" lvl="1" indent="-164306">
                <a:tabLst>
                  <a:tab pos="425054" algn="l"/>
                </a:tabLst>
              </a:pPr>
              <a:endParaRPr lang="en-US" altLang="en-US" sz="1500" dirty="0">
                <a:ea typeface="Arial" panose="020B0604020202020204" pitchFamily="34" charset="0"/>
              </a:endParaRPr>
            </a:p>
            <a:p>
              <a:pPr marL="173831" indent="-173831">
                <a:tabLst>
                  <a:tab pos="425054" algn="l"/>
                </a:tabLst>
              </a:pPr>
              <a:r>
                <a:rPr lang="en-US" altLang="en-US" sz="2100" i="1" dirty="0">
                  <a:solidFill>
                    <a:srgbClr val="CC0000"/>
                  </a:solidFill>
                  <a:ea typeface="ＭＳ Ｐゴシック" panose="020B0600070205080204" pitchFamily="34" charset="-128"/>
                </a:rPr>
                <a:t>packet switching:</a:t>
              </a:r>
              <a:r>
                <a:rPr lang="en-US" altLang="en-US" sz="2100" dirty="0">
                  <a:ea typeface="ＭＳ Ｐゴシック" panose="020B0600070205080204" pitchFamily="34" charset="-128"/>
                </a:rPr>
                <a:t>  </a:t>
              </a:r>
              <a:r>
                <a:rPr lang="en-US" altLang="en-US" sz="1800" dirty="0">
                  <a:ea typeface="Arial" panose="020B0604020202020204" pitchFamily="34" charset="0"/>
                </a:rPr>
                <a:t>with 35 users, probability &gt; 10 active at same time is less than .0004 *</a:t>
              </a:r>
            </a:p>
            <a:p>
              <a:pPr marL="173831" indent="-173831">
                <a:tabLst>
                  <a:tab pos="425054" algn="l"/>
                </a:tabLst>
              </a:pPr>
              <a:endParaRPr lang="en-US" altLang="en-US" sz="1800" dirty="0"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35" name="Başlık 4">
            <a:extLst>
              <a:ext uri="{FF2B5EF4-FFF2-40B4-BE49-F238E27FC236}">
                <a16:creationId xmlns:a16="http://schemas.microsoft.com/office/drawing/2014/main" id="{25481AC6-1C05-4AA2-B030-9157714B1FE3}"/>
              </a:ext>
            </a:extLst>
          </p:cNvPr>
          <p:cNvSpPr txBox="1">
            <a:spLocks/>
          </p:cNvSpPr>
          <p:nvPr/>
        </p:nvSpPr>
        <p:spPr>
          <a:xfrm>
            <a:off x="381000" y="0"/>
            <a:ext cx="7010400" cy="103028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>
                <a:solidFill>
                  <a:schemeClr val="bg1"/>
                </a:solidFill>
              </a:rPr>
              <a:t>1.3.2 Circuit Switching 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7047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/>
      <p:bldP spid="32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40416"/>
            <a:ext cx="7886700" cy="670967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1E1E91E4-C791-1C4D-B1E2-869BEEE107FE}"/>
              </a:ext>
            </a:extLst>
          </p:cNvPr>
          <p:cNvSpPr txBox="1">
            <a:spLocks noChangeArrowheads="1"/>
          </p:cNvSpPr>
          <p:nvPr/>
        </p:nvSpPr>
        <p:spPr>
          <a:xfrm>
            <a:off x="662409" y="2154725"/>
            <a:ext cx="7852941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15504" indent="-215504"/>
            <a:r>
              <a:rPr lang="en-US" altLang="en-US" sz="1800" dirty="0">
                <a:ea typeface="ＭＳ Ｐゴシック" panose="020B0600070205080204" pitchFamily="34" charset="-128"/>
              </a:rPr>
              <a:t>great for “</a:t>
            </a:r>
            <a:r>
              <a:rPr lang="en-US" altLang="en-US" sz="1800" dirty="0" err="1">
                <a:ea typeface="ＭＳ Ｐゴシック" panose="020B0600070205080204" pitchFamily="34" charset="-128"/>
              </a:rPr>
              <a:t>bursty</a:t>
            </a:r>
            <a:r>
              <a:rPr lang="en-US" altLang="en-US" sz="1800" dirty="0">
                <a:ea typeface="ＭＳ Ｐゴシック" panose="020B0600070205080204" pitchFamily="34" charset="-128"/>
              </a:rPr>
              <a:t>” data – sometimes has data to send, but at other times not</a:t>
            </a:r>
          </a:p>
          <a:p>
            <a:pPr marL="511969" lvl="1" indent="-169069"/>
            <a:r>
              <a:rPr lang="en-US" altLang="en-US" sz="1800" dirty="0">
                <a:ea typeface="Arial" panose="020B0604020202020204" pitchFamily="34" charset="0"/>
              </a:rPr>
              <a:t>resource sharing</a:t>
            </a:r>
          </a:p>
          <a:p>
            <a:pPr marL="511969" lvl="1" indent="-169069"/>
            <a:r>
              <a:rPr lang="en-US" altLang="en-US" sz="1800" dirty="0">
                <a:ea typeface="Arial" panose="020B0604020202020204" pitchFamily="34" charset="0"/>
              </a:rPr>
              <a:t>simpler, no call setup</a:t>
            </a:r>
            <a:endParaRPr lang="en-US" altLang="en-US" sz="1500" dirty="0">
              <a:ea typeface="Arial" panose="020B0604020202020204" pitchFamily="34" charset="0"/>
            </a:endParaRPr>
          </a:p>
          <a:p>
            <a:pPr marL="215504" indent="-215504"/>
            <a:r>
              <a:rPr lang="en-US" altLang="en-US" sz="18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excessive congestion possible:</a:t>
            </a:r>
            <a:r>
              <a:rPr lang="en-US" altLang="en-US" sz="1800" dirty="0">
                <a:ea typeface="ＭＳ Ｐゴシック" panose="020B0600070205080204" pitchFamily="34" charset="-128"/>
              </a:rPr>
              <a:t> packet delay and loss due to buffer overflow</a:t>
            </a:r>
          </a:p>
          <a:p>
            <a:pPr marL="511969" lvl="1" indent="-169069"/>
            <a:r>
              <a:rPr lang="en-US" altLang="en-US" sz="1800" dirty="0">
                <a:ea typeface="Arial" panose="020B0604020202020204" pitchFamily="34" charset="0"/>
              </a:rPr>
              <a:t>protocols needed for reliable data transfer, congestion control</a:t>
            </a:r>
            <a:endParaRPr lang="en-US" altLang="en-US" sz="1500" dirty="0">
              <a:ea typeface="Arial" panose="020B0604020202020204" pitchFamily="34" charset="0"/>
            </a:endParaRPr>
          </a:p>
          <a:p>
            <a:pPr marL="215504" indent="-215504"/>
            <a:r>
              <a:rPr lang="en-US" altLang="en-US" sz="18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</a:t>
            </a:r>
            <a:r>
              <a:rPr lang="en-US" altLang="en-US" sz="18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How to provide circuit-like behavior?</a:t>
            </a:r>
          </a:p>
          <a:p>
            <a:pPr marL="511969" lvl="1" indent="-169069"/>
            <a:r>
              <a:rPr lang="en-US" altLang="en-US" sz="1800" dirty="0">
                <a:ea typeface="Arial" panose="020B0604020202020204" pitchFamily="34" charset="0"/>
              </a:rPr>
              <a:t>bandwidth guarantees traditionally used for audio/video applications</a:t>
            </a: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9C2D0C7C-93C1-5F4F-9441-5CB1AFCF31E3}"/>
              </a:ext>
            </a:extLst>
          </p:cNvPr>
          <p:cNvSpPr txBox="1">
            <a:spLocks noChangeArrowheads="1"/>
          </p:cNvSpPr>
          <p:nvPr/>
        </p:nvSpPr>
        <p:spPr>
          <a:xfrm>
            <a:off x="544538" y="1761818"/>
            <a:ext cx="5715000" cy="45720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1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Is packet switching a “</a:t>
            </a:r>
            <a:r>
              <a:rPr lang="en-US" altLang="ja-JP" sz="21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slam dunk winner”?</a:t>
            </a:r>
            <a:endParaRPr lang="en-US" altLang="en-US" sz="21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34" name="Text Box 20">
            <a:extLst>
              <a:ext uri="{FF2B5EF4-FFF2-40B4-BE49-F238E27FC236}">
                <a16:creationId xmlns:a16="http://schemas.microsoft.com/office/drawing/2014/main" id="{64D1D8C4-8925-DF49-90D8-9254DA1FD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93" y="4837957"/>
            <a:ext cx="738365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1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Q:</a:t>
            </a:r>
            <a:r>
              <a:rPr lang="en-US" altLang="en-US" sz="2100" dirty="0">
                <a:latin typeface="Calibri" panose="020F0502020204030204" pitchFamily="34" charset="0"/>
                <a:cs typeface="Calibri" panose="020F0502020204030204" pitchFamily="34" charset="0"/>
              </a:rPr>
              <a:t>  human analogies of reserved resources (circuit switching) versus on-demand allocation (packet switching)?</a:t>
            </a:r>
          </a:p>
        </p:txBody>
      </p:sp>
      <p:sp>
        <p:nvSpPr>
          <p:cNvPr id="7" name="Başlık 4">
            <a:extLst>
              <a:ext uri="{FF2B5EF4-FFF2-40B4-BE49-F238E27FC236}">
                <a16:creationId xmlns:a16="http://schemas.microsoft.com/office/drawing/2014/main" id="{9FB7AE7F-5DAD-45C1-8490-425C1C3B1295}"/>
              </a:ext>
            </a:extLst>
          </p:cNvPr>
          <p:cNvSpPr txBox="1">
            <a:spLocks/>
          </p:cNvSpPr>
          <p:nvPr/>
        </p:nvSpPr>
        <p:spPr>
          <a:xfrm>
            <a:off x="381000" y="0"/>
            <a:ext cx="7010400" cy="103028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>
                <a:solidFill>
                  <a:schemeClr val="bg1"/>
                </a:solidFill>
              </a:rPr>
              <a:t>1.3.2 Circuit Switching 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66475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İçerik Yer Tutucusu 3">
            <a:extLst>
              <a:ext uri="{FF2B5EF4-FFF2-40B4-BE49-F238E27FC236}">
                <a16:creationId xmlns:a16="http://schemas.microsoft.com/office/drawing/2014/main" id="{72B8FE4C-D830-4A66-B1E4-8DF42B3EF82A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US" dirty="0"/>
              <a:t> There are a couple of ways to answer this question. </a:t>
            </a:r>
            <a:endParaRPr lang="tr-TR" dirty="0"/>
          </a:p>
          <a:p>
            <a:r>
              <a:rPr lang="en-US" dirty="0"/>
              <a:t>First, we can describe the nuts and bolts of the Internet, that is, the basic hardware and software components </a:t>
            </a:r>
            <a:r>
              <a:rPr lang="tr-TR" dirty="0"/>
              <a:t> </a:t>
            </a:r>
            <a:r>
              <a:rPr lang="en-US" dirty="0"/>
              <a:t>that make up the Internet. </a:t>
            </a:r>
            <a:endParaRPr lang="tr-TR" dirty="0"/>
          </a:p>
          <a:p>
            <a:r>
              <a:rPr lang="en-US" dirty="0"/>
              <a:t>Second, we can describe the Internet in terms of a networking infrastructure that provides services to distributed applications.</a:t>
            </a:r>
            <a:endParaRPr lang="tr-TR" dirty="0"/>
          </a:p>
          <a:p>
            <a:r>
              <a:rPr lang="en-US" dirty="0"/>
              <a:t> Let’s begin with</a:t>
            </a:r>
            <a:r>
              <a:rPr lang="tr-TR" dirty="0"/>
              <a:t> </a:t>
            </a:r>
            <a:r>
              <a:rPr lang="en-US" dirty="0"/>
              <a:t>the nuts-and-bolts description, using Figure 1.1 to illustrate our discussion.</a:t>
            </a:r>
            <a:endParaRPr lang="tr-TR" dirty="0"/>
          </a:p>
        </p:txBody>
      </p:sp>
      <p:sp>
        <p:nvSpPr>
          <p:cNvPr id="5" name="Başlık 4">
            <a:extLst>
              <a:ext uri="{FF2B5EF4-FFF2-40B4-BE49-F238E27FC236}">
                <a16:creationId xmlns:a16="http://schemas.microsoft.com/office/drawing/2014/main" id="{A9C4C1BB-0D42-417A-B240-374D0B3E5D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1.1 What Is the Internet?</a:t>
            </a:r>
            <a:endParaRPr lang="tr-TR" dirty="0"/>
          </a:p>
        </p:txBody>
      </p:sp>
      <p:sp>
        <p:nvSpPr>
          <p:cNvPr id="6" name="Veri Yer Tutucusu 5">
            <a:extLst>
              <a:ext uri="{FF2B5EF4-FFF2-40B4-BE49-F238E27FC236}">
                <a16:creationId xmlns:a16="http://schemas.microsoft.com/office/drawing/2014/main" id="{1B09BE52-F7B7-4173-98A0-CF5B1C0B70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341841E2-721E-45AF-9198-13F53B7621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l">
              <a:defRPr/>
            </a:pPr>
            <a:endParaRPr lang="en-US" sz="1400">
              <a:latin typeface="Times New Roman"/>
            </a:endParaRPr>
          </a:p>
          <a:p>
            <a:pPr>
              <a:defRPr/>
            </a:pPr>
            <a:r>
              <a:rPr lang="en-US"/>
              <a:t>Slide </a:t>
            </a:r>
            <a:fld id="{BF5C1183-B085-4070-A402-C03A3F977D3D}" type="slidenum">
              <a:rPr lang="en-US" smtClean="0"/>
              <a:pPr>
                <a:defRPr/>
              </a:pPr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072769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241" y="343854"/>
            <a:ext cx="7886700" cy="670967"/>
          </a:xfrm>
        </p:spPr>
        <p:txBody>
          <a:bodyPr/>
          <a:lstStyle/>
          <a:p>
            <a:r>
              <a:rPr lang="en-US" altLang="ja-JP" dirty="0">
                <a:solidFill>
                  <a:schemeClr val="bg1"/>
                </a:solidFill>
              </a:rPr>
              <a:t>The Internet: a “nuts and bolts” view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  <p:grpSp>
        <p:nvGrpSpPr>
          <p:cNvPr id="1030" name="Group 1029">
            <a:extLst>
              <a:ext uri="{FF2B5EF4-FFF2-40B4-BE49-F238E27FC236}">
                <a16:creationId xmlns:a16="http://schemas.microsoft.com/office/drawing/2014/main" id="{54348108-FD66-5941-95B5-3AA9BB3E9A2D}"/>
              </a:ext>
            </a:extLst>
          </p:cNvPr>
          <p:cNvGrpSpPr/>
          <p:nvPr/>
        </p:nvGrpSpPr>
        <p:grpSpPr>
          <a:xfrm>
            <a:off x="973435" y="3208493"/>
            <a:ext cx="4217401" cy="978808"/>
            <a:chOff x="1297913" y="3209940"/>
            <a:chExt cx="5623201" cy="1305077"/>
          </a:xfrm>
        </p:grpSpPr>
        <p:sp>
          <p:nvSpPr>
            <p:cNvPr id="666" name="Content Placeholder 2">
              <a:extLst>
                <a:ext uri="{FF2B5EF4-FFF2-40B4-BE49-F238E27FC236}">
                  <a16:creationId xmlns:a16="http://schemas.microsoft.com/office/drawing/2014/main" id="{B356736A-B49C-8045-8159-87CAE4974452}"/>
                </a:ext>
              </a:extLst>
            </p:cNvPr>
            <p:cNvSpPr txBox="1">
              <a:spLocks/>
            </p:cNvSpPr>
            <p:nvPr/>
          </p:nvSpPr>
          <p:spPr>
            <a:xfrm>
              <a:off x="3142962" y="3209940"/>
              <a:ext cx="3778152" cy="1305077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144" indent="0">
                <a:buNone/>
              </a:pPr>
              <a:r>
                <a:rPr lang="en-US" altLang="en-US" sz="1800" i="1" dirty="0">
                  <a:solidFill>
                    <a:srgbClr val="C00000"/>
                  </a:solidFill>
                  <a:latin typeface="+mn-lt"/>
                </a:rPr>
                <a:t>Packet switches</a:t>
              </a:r>
              <a:r>
                <a:rPr lang="en-US" altLang="en-US" sz="1800" dirty="0">
                  <a:latin typeface="+mn-lt"/>
                </a:rPr>
                <a:t>: forward packets (chunks of data)</a:t>
              </a:r>
            </a:p>
            <a:p>
              <a:pPr marL="259556" lvl="1" indent="-173831">
                <a:buClr>
                  <a:srgbClr val="0000A8"/>
                </a:buClr>
              </a:pPr>
              <a:r>
                <a:rPr lang="en-US" altLang="en-US" sz="1500" i="1" dirty="0">
                  <a:solidFill>
                    <a:schemeClr val="tx1"/>
                  </a:solidFill>
                  <a:latin typeface="+mn-lt"/>
                </a:rPr>
                <a:t>routers</a:t>
              </a:r>
              <a:r>
                <a:rPr lang="en-US" altLang="en-US" sz="1500" dirty="0">
                  <a:solidFill>
                    <a:schemeClr val="tx1"/>
                  </a:solidFill>
                  <a:latin typeface="+mn-lt"/>
                </a:rPr>
                <a:t>, </a:t>
              </a:r>
              <a:r>
                <a:rPr lang="en-US" altLang="en-US" sz="1500" i="1" dirty="0">
                  <a:solidFill>
                    <a:schemeClr val="tx1"/>
                  </a:solidFill>
                  <a:latin typeface="+mn-lt"/>
                </a:rPr>
                <a:t>switches</a:t>
              </a:r>
              <a:endParaRPr lang="en-US" sz="1800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1029" name="Group 1028">
              <a:extLst>
                <a:ext uri="{FF2B5EF4-FFF2-40B4-BE49-F238E27FC236}">
                  <a16:creationId xmlns:a16="http://schemas.microsoft.com/office/drawing/2014/main" id="{324B3D7B-0A87-684A-8AD5-E426CBAB8D91}"/>
                </a:ext>
              </a:extLst>
            </p:cNvPr>
            <p:cNvGrpSpPr/>
            <p:nvPr/>
          </p:nvGrpSpPr>
          <p:grpSpPr>
            <a:xfrm>
              <a:off x="1297913" y="3389820"/>
              <a:ext cx="1370315" cy="390629"/>
              <a:chOff x="1220207" y="3379800"/>
              <a:chExt cx="1448022" cy="400649"/>
            </a:xfrm>
          </p:grpSpPr>
          <p:grpSp>
            <p:nvGrpSpPr>
              <p:cNvPr id="745" name="Group 744">
                <a:extLst>
                  <a:ext uri="{FF2B5EF4-FFF2-40B4-BE49-F238E27FC236}">
                    <a16:creationId xmlns:a16="http://schemas.microsoft.com/office/drawing/2014/main" id="{BBA75EB6-A2DF-8442-902E-889D709A01F1}"/>
                  </a:ext>
                </a:extLst>
              </p:cNvPr>
              <p:cNvGrpSpPr/>
              <p:nvPr/>
            </p:nvGrpSpPr>
            <p:grpSpPr>
              <a:xfrm>
                <a:off x="1220207" y="3403733"/>
                <a:ext cx="608897" cy="339238"/>
                <a:chOff x="7493876" y="2774731"/>
                <a:chExt cx="1481958" cy="894622"/>
              </a:xfrm>
            </p:grpSpPr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57ECBDF9-CECF-C743-928A-01551F1149A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747" name="Oval 746">
                  <a:extLst>
                    <a:ext uri="{FF2B5EF4-FFF2-40B4-BE49-F238E27FC236}">
                      <a16:creationId xmlns:a16="http://schemas.microsoft.com/office/drawing/2014/main" id="{2CED8E12-8866-B24C-8ADD-B298A9E92CB3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748" name="Group 747">
                  <a:extLst>
                    <a:ext uri="{FF2B5EF4-FFF2-40B4-BE49-F238E27FC236}">
                      <a16:creationId xmlns:a16="http://schemas.microsoft.com/office/drawing/2014/main" id="{B88578A5-178A-394F-A0E8-E56A6CA32F7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49" name="Freeform 748">
                    <a:extLst>
                      <a:ext uri="{FF2B5EF4-FFF2-40B4-BE49-F238E27FC236}">
                        <a16:creationId xmlns:a16="http://schemas.microsoft.com/office/drawing/2014/main" id="{C0BC3D29-EE76-8343-B65A-EA82E9B3D47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750" name="Freeform 749">
                    <a:extLst>
                      <a:ext uri="{FF2B5EF4-FFF2-40B4-BE49-F238E27FC236}">
                        <a16:creationId xmlns:a16="http://schemas.microsoft.com/office/drawing/2014/main" id="{0CE947DD-742E-DB41-8709-8C742E1F315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4327083F-593C-164C-8B48-4EAC6FFF626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872F4F49-B007-CF47-9AE7-A2818399B5A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753" name="Group 752">
                <a:extLst>
                  <a:ext uri="{FF2B5EF4-FFF2-40B4-BE49-F238E27FC236}">
                    <a16:creationId xmlns:a16="http://schemas.microsoft.com/office/drawing/2014/main" id="{ABB80B22-84B3-E44D-B158-999620842AA7}"/>
                  </a:ext>
                </a:extLst>
              </p:cNvPr>
              <p:cNvGrpSpPr/>
              <p:nvPr/>
            </p:nvGrpSpPr>
            <p:grpSpPr>
              <a:xfrm>
                <a:off x="2172962" y="3379800"/>
                <a:ext cx="495267" cy="400649"/>
                <a:chOff x="3668110" y="2448910"/>
                <a:chExt cx="3794234" cy="2165130"/>
              </a:xfrm>
            </p:grpSpPr>
            <p:sp>
              <p:nvSpPr>
                <p:cNvPr id="754" name="Rectangle 753">
                  <a:extLst>
                    <a:ext uri="{FF2B5EF4-FFF2-40B4-BE49-F238E27FC236}">
                      <a16:creationId xmlns:a16="http://schemas.microsoft.com/office/drawing/2014/main" id="{87ED6994-8AAE-CE4F-9382-5B72DC8DF39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784A6571-0523-1D4B-BC2E-19620F5C60E1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grpSp>
              <p:nvGrpSpPr>
                <p:cNvPr id="756" name="Group 755">
                  <a:extLst>
                    <a:ext uri="{FF2B5EF4-FFF2-40B4-BE49-F238E27FC236}">
                      <a16:creationId xmlns:a16="http://schemas.microsoft.com/office/drawing/2014/main" id="{040EF2EE-7544-044B-8B2E-5E76FBF3EC4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7" name="Freeform 756">
                    <a:extLst>
                      <a:ext uri="{FF2B5EF4-FFF2-40B4-BE49-F238E27FC236}">
                        <a16:creationId xmlns:a16="http://schemas.microsoft.com/office/drawing/2014/main" id="{E671E855-462B-9F48-9621-5EEE15B3935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E5AE17A8-6FB1-3241-8C26-DCA5087F65E5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105030C8-02D0-8E46-B13A-AC9E5D59E2C5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F4B9D081-C772-7E49-BCB3-B3BD733377D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</p:grp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D0CE68AC-9608-4542-887A-2F687C3134E7}"/>
              </a:ext>
            </a:extLst>
          </p:cNvPr>
          <p:cNvGrpSpPr/>
          <p:nvPr/>
        </p:nvGrpSpPr>
        <p:grpSpPr>
          <a:xfrm>
            <a:off x="729636" y="3772929"/>
            <a:ext cx="4459694" cy="1495811"/>
            <a:chOff x="972848" y="3947532"/>
            <a:chExt cx="5946258" cy="1994414"/>
          </a:xfrm>
        </p:grpSpPr>
        <p:sp>
          <p:nvSpPr>
            <p:cNvPr id="665" name="Content Placeholder 2">
              <a:extLst>
                <a:ext uri="{FF2B5EF4-FFF2-40B4-BE49-F238E27FC236}">
                  <a16:creationId xmlns:a16="http://schemas.microsoft.com/office/drawing/2014/main" id="{56DCFF71-4A93-554C-87E6-E1CF58A6C86F}"/>
                </a:ext>
              </a:extLst>
            </p:cNvPr>
            <p:cNvSpPr txBox="1">
              <a:spLocks/>
            </p:cNvSpPr>
            <p:nvPr/>
          </p:nvSpPr>
          <p:spPr>
            <a:xfrm>
              <a:off x="3140954" y="3947532"/>
              <a:ext cx="3778152" cy="1994414"/>
            </a:xfrm>
            <a:prstGeom prst="rect">
              <a:avLst/>
            </a:prstGeom>
          </p:spPr>
          <p:txBody>
            <a:bodyPr>
              <a:normAutofit lnSpcReduction="10000"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144" indent="0">
                <a:buNone/>
              </a:pPr>
              <a:endParaRPr lang="en-US" altLang="en-US" sz="2100" dirty="0">
                <a:latin typeface="+mn-lt"/>
                <a:ea typeface="Arial" panose="020B0604020202020204" pitchFamily="34" charset="0"/>
              </a:endParaRPr>
            </a:p>
            <a:p>
              <a:pPr marL="5144" indent="0">
                <a:buClr>
                  <a:srgbClr val="0000A8"/>
                </a:buClr>
                <a:buNone/>
              </a:pPr>
              <a:r>
                <a:rPr lang="en-US" altLang="en-US" sz="18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Communication links</a:t>
              </a:r>
            </a:p>
            <a:p>
              <a:pPr marL="259556" lvl="1" indent="-173831">
                <a:buClr>
                  <a:srgbClr val="0000A3"/>
                </a:buClr>
              </a:pPr>
              <a:r>
                <a:rPr lang="en-US" altLang="en-US" sz="15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fiber, copper, radio, satellite</a:t>
              </a:r>
            </a:p>
            <a:p>
              <a:pPr marL="259556" lvl="1" indent="-173831">
                <a:buClr>
                  <a:srgbClr val="0000A3"/>
                </a:buClr>
              </a:pPr>
              <a:r>
                <a:rPr lang="en-US" altLang="en-US" sz="15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transmission rate: </a:t>
              </a:r>
              <a:r>
                <a:rPr lang="en-US" altLang="en-US" sz="15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bandwidth</a:t>
              </a:r>
              <a:br>
                <a:rPr lang="en-US" altLang="en-US" sz="15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</a:br>
              <a:endParaRPr lang="en-US" sz="1800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761" name="Group 523">
              <a:extLst>
                <a:ext uri="{FF2B5EF4-FFF2-40B4-BE49-F238E27FC236}">
                  <a16:creationId xmlns:a16="http://schemas.microsoft.com/office/drawing/2014/main" id="{3CE85344-DD21-5E4F-AD4D-61319F4B7B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8229" y="4382136"/>
              <a:ext cx="457200" cy="733152"/>
              <a:chOff x="6061075" y="1844675"/>
              <a:chExt cx="457200" cy="733152"/>
            </a:xfrm>
          </p:grpSpPr>
          <p:sp>
            <p:nvSpPr>
              <p:cNvPr id="762" name="Line 426">
                <a:extLst>
                  <a:ext uri="{FF2B5EF4-FFF2-40B4-BE49-F238E27FC236}">
                    <a16:creationId xmlns:a16="http://schemas.microsoft.com/office/drawing/2014/main" id="{9888E198-7917-2646-B0B1-5204D8AB1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5" y="2403475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grpSp>
            <p:nvGrpSpPr>
              <p:cNvPr id="763" name="Group 782">
                <a:extLst>
                  <a:ext uri="{FF2B5EF4-FFF2-40B4-BE49-F238E27FC236}">
                    <a16:creationId xmlns:a16="http://schemas.microsoft.com/office/drawing/2014/main" id="{58FC930D-315E-7643-B53D-BAC68BA239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1075" y="1844675"/>
                <a:ext cx="457200" cy="631825"/>
                <a:chOff x="742" y="2409"/>
                <a:chExt cx="576" cy="881"/>
              </a:xfrm>
            </p:grpSpPr>
            <p:grpSp>
              <p:nvGrpSpPr>
                <p:cNvPr id="764" name="Group 783">
                  <a:extLst>
                    <a:ext uri="{FF2B5EF4-FFF2-40B4-BE49-F238E27FC236}">
                      <a16:creationId xmlns:a16="http://schemas.microsoft.com/office/drawing/2014/main" id="{A47EEDDE-0CD1-D349-A579-20E32B19F1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2" y="2643"/>
                  <a:ext cx="376" cy="647"/>
                  <a:chOff x="3130" y="3288"/>
                  <a:chExt cx="410" cy="742"/>
                </a:xfrm>
              </p:grpSpPr>
              <p:sp>
                <p:nvSpPr>
                  <p:cNvPr id="767" name="Line 270">
                    <a:extLst>
                      <a:ext uri="{FF2B5EF4-FFF2-40B4-BE49-F238E27FC236}">
                        <a16:creationId xmlns:a16="http://schemas.microsoft.com/office/drawing/2014/main" id="{3180512C-4B0B-7F46-8A7F-667DFFD95C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768" name="Line 271">
                    <a:extLst>
                      <a:ext uri="{FF2B5EF4-FFF2-40B4-BE49-F238E27FC236}">
                        <a16:creationId xmlns:a16="http://schemas.microsoft.com/office/drawing/2014/main" id="{1D8B57FC-DE75-6140-998D-E59C776779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769" name="Line 272">
                    <a:extLst>
                      <a:ext uri="{FF2B5EF4-FFF2-40B4-BE49-F238E27FC236}">
                        <a16:creationId xmlns:a16="http://schemas.microsoft.com/office/drawing/2014/main" id="{0E3A10FA-121E-8F49-BD9A-8D316F4644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770" name="Line 273">
                    <a:extLst>
                      <a:ext uri="{FF2B5EF4-FFF2-40B4-BE49-F238E27FC236}">
                        <a16:creationId xmlns:a16="http://schemas.microsoft.com/office/drawing/2014/main" id="{B03955E7-72EA-E645-BD1F-3A51313D1C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771" name="Line 274">
                    <a:extLst>
                      <a:ext uri="{FF2B5EF4-FFF2-40B4-BE49-F238E27FC236}">
                        <a16:creationId xmlns:a16="http://schemas.microsoft.com/office/drawing/2014/main" id="{987291A3-F28E-B54C-9A3A-6A39ECE4F6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772" name="Line 275">
                    <a:extLst>
                      <a:ext uri="{FF2B5EF4-FFF2-40B4-BE49-F238E27FC236}">
                        <a16:creationId xmlns:a16="http://schemas.microsoft.com/office/drawing/2014/main" id="{628A289C-66A4-B640-8048-E92DF98B9F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773" name="Line 276">
                    <a:extLst>
                      <a:ext uri="{FF2B5EF4-FFF2-40B4-BE49-F238E27FC236}">
                        <a16:creationId xmlns:a16="http://schemas.microsoft.com/office/drawing/2014/main" id="{D4C14A7E-7E0D-1A4E-BDD8-CE26384AD6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774" name="Line 277">
                    <a:extLst>
                      <a:ext uri="{FF2B5EF4-FFF2-40B4-BE49-F238E27FC236}">
                        <a16:creationId xmlns:a16="http://schemas.microsoft.com/office/drawing/2014/main" id="{4292F8B0-C0F4-1245-BD1E-5A8D246809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775" name="Line 278">
                    <a:extLst>
                      <a:ext uri="{FF2B5EF4-FFF2-40B4-BE49-F238E27FC236}">
                        <a16:creationId xmlns:a16="http://schemas.microsoft.com/office/drawing/2014/main" id="{86843223-BFA3-8941-8F39-7E3A1DF198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776" name="Line 279">
                    <a:extLst>
                      <a:ext uri="{FF2B5EF4-FFF2-40B4-BE49-F238E27FC236}">
                        <a16:creationId xmlns:a16="http://schemas.microsoft.com/office/drawing/2014/main" id="{EB2A9D49-3E36-D849-8C87-89AF5AD76B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777" name="Line 280">
                    <a:extLst>
                      <a:ext uri="{FF2B5EF4-FFF2-40B4-BE49-F238E27FC236}">
                        <a16:creationId xmlns:a16="http://schemas.microsoft.com/office/drawing/2014/main" id="{76DF3186-C8BB-8C47-B549-17970E80E6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778" name="Line 281">
                    <a:extLst>
                      <a:ext uri="{FF2B5EF4-FFF2-40B4-BE49-F238E27FC236}">
                        <a16:creationId xmlns:a16="http://schemas.microsoft.com/office/drawing/2014/main" id="{5B3421DE-180E-CD4B-B22F-7BCD908C8C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779" name="Line 282">
                    <a:extLst>
                      <a:ext uri="{FF2B5EF4-FFF2-40B4-BE49-F238E27FC236}">
                        <a16:creationId xmlns:a16="http://schemas.microsoft.com/office/drawing/2014/main" id="{8771C100-8213-7D42-865F-6E0936A209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780" name="Line 283">
                    <a:extLst>
                      <a:ext uri="{FF2B5EF4-FFF2-40B4-BE49-F238E27FC236}">
                        <a16:creationId xmlns:a16="http://schemas.microsoft.com/office/drawing/2014/main" id="{D8E2062E-A026-E143-A095-B86CAAABCA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781" name="Line 284">
                    <a:extLst>
                      <a:ext uri="{FF2B5EF4-FFF2-40B4-BE49-F238E27FC236}">
                        <a16:creationId xmlns:a16="http://schemas.microsoft.com/office/drawing/2014/main" id="{EA0BC754-B5B5-1E4B-B9C6-EAFBFE7E44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</p:grpSp>
            <p:pic>
              <p:nvPicPr>
                <p:cNvPr id="765" name="Picture 799" descr="cell_tower_radiation copy">
                  <a:extLst>
                    <a:ext uri="{FF2B5EF4-FFF2-40B4-BE49-F238E27FC236}">
                      <a16:creationId xmlns:a16="http://schemas.microsoft.com/office/drawing/2014/main" id="{AED3D0BD-C212-E844-B1BC-E1FA00DEC09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2" y="2409"/>
                  <a:ext cx="576" cy="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6" name="Oval 800">
                  <a:extLst>
                    <a:ext uri="{FF2B5EF4-FFF2-40B4-BE49-F238E27FC236}">
                      <a16:creationId xmlns:a16="http://schemas.microsoft.com/office/drawing/2014/main" id="{36C4F605-E562-D44F-B04E-2154B84D38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2597"/>
                  <a:ext cx="66" cy="69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82" name="Group 779">
              <a:extLst>
                <a:ext uri="{FF2B5EF4-FFF2-40B4-BE49-F238E27FC236}">
                  <a16:creationId xmlns:a16="http://schemas.microsoft.com/office/drawing/2014/main" id="{4D090097-C44B-8A45-AB77-7AF215F1B5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2848" y="4585926"/>
              <a:ext cx="452014" cy="316353"/>
              <a:chOff x="2967" y="478"/>
              <a:chExt cx="788" cy="625"/>
            </a:xfrm>
          </p:grpSpPr>
          <p:pic>
            <p:nvPicPr>
              <p:cNvPr id="783" name="Picture 780" descr="access_point_stylized_small">
                <a:extLst>
                  <a:ext uri="{FF2B5EF4-FFF2-40B4-BE49-F238E27FC236}">
                    <a16:creationId xmlns:a16="http://schemas.microsoft.com/office/drawing/2014/main" id="{1F07554B-D715-0D4E-AAF0-488CEBA86E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84" name="Picture 781" descr="antenna_radiation_stylized">
                <a:extLst>
                  <a:ext uri="{FF2B5EF4-FFF2-40B4-BE49-F238E27FC236}">
                    <a16:creationId xmlns:a16="http://schemas.microsoft.com/office/drawing/2014/main" id="{8C3F87E8-E561-1F45-A0CC-59530C690E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28" name="Picture 4" descr="Image result for Ethernet cable">
              <a:extLst>
                <a:ext uri="{FF2B5EF4-FFF2-40B4-BE49-F238E27FC236}">
                  <a16:creationId xmlns:a16="http://schemas.microsoft.com/office/drawing/2014/main" id="{4D6709F1-B65B-CB40-900E-0CC03ABDCB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310" y="4560750"/>
              <a:ext cx="874495" cy="5133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8E9854E9-7803-5740-9C99-B136AC17E35E}"/>
              </a:ext>
            </a:extLst>
          </p:cNvPr>
          <p:cNvGrpSpPr/>
          <p:nvPr/>
        </p:nvGrpSpPr>
        <p:grpSpPr>
          <a:xfrm>
            <a:off x="310166" y="1845931"/>
            <a:ext cx="4963597" cy="1279096"/>
            <a:chOff x="413554" y="1318241"/>
            <a:chExt cx="6618129" cy="1705461"/>
          </a:xfrm>
        </p:grpSpPr>
        <p:sp>
          <p:nvSpPr>
            <p:cNvPr id="664" name="Content Placeholder 2">
              <a:extLst>
                <a:ext uri="{FF2B5EF4-FFF2-40B4-BE49-F238E27FC236}">
                  <a16:creationId xmlns:a16="http://schemas.microsoft.com/office/drawing/2014/main" id="{DCE6B56E-C2B5-5B4B-AB11-E2D353C0D14D}"/>
                </a:ext>
              </a:extLst>
            </p:cNvPr>
            <p:cNvSpPr txBox="1">
              <a:spLocks/>
            </p:cNvSpPr>
            <p:nvPr/>
          </p:nvSpPr>
          <p:spPr>
            <a:xfrm>
              <a:off x="3142484" y="1318241"/>
              <a:ext cx="3889199" cy="1705461"/>
            </a:xfrm>
            <a:prstGeom prst="rect">
              <a:avLst/>
            </a:prstGeom>
          </p:spPr>
          <p:txBody>
            <a:bodyPr>
              <a:normAutofit lnSpcReduction="10000"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spcBef>
                  <a:spcPct val="15000"/>
                </a:spcBef>
                <a:buClr>
                  <a:srgbClr val="0000A8"/>
                </a:buClr>
                <a:buNone/>
              </a:pPr>
              <a:r>
                <a:rPr lang="en-US" altLang="en-US" sz="1800" dirty="0">
                  <a:latin typeface="+mn-lt"/>
                </a:rPr>
                <a:t>Billions of connected computing </a:t>
              </a:r>
              <a:r>
                <a:rPr lang="en-US" altLang="en-US" sz="1800" i="1" dirty="0">
                  <a:solidFill>
                    <a:srgbClr val="C00000"/>
                  </a:solidFill>
                  <a:latin typeface="+mn-lt"/>
                </a:rPr>
                <a:t>devices</a:t>
              </a:r>
              <a:r>
                <a:rPr lang="en-US" altLang="en-US" sz="1800" dirty="0">
                  <a:latin typeface="+mn-lt"/>
                </a:rPr>
                <a:t>: </a:t>
              </a:r>
            </a:p>
            <a:p>
              <a:pPr marL="259556" lvl="1" indent="-173831">
                <a:spcBef>
                  <a:spcPct val="15000"/>
                </a:spcBef>
                <a:buClr>
                  <a:srgbClr val="0000A3"/>
                </a:buClr>
              </a:pPr>
              <a:r>
                <a:rPr lang="en-US" altLang="en-US" sz="1500" i="1" dirty="0">
                  <a:solidFill>
                    <a:srgbClr val="C00000"/>
                  </a:solidFill>
                  <a:latin typeface="+mn-lt"/>
                  <a:ea typeface="MS PGothic" panose="020B0600070205080204" pitchFamily="34" charset="-128"/>
                </a:rPr>
                <a:t>hosts</a:t>
              </a:r>
              <a:r>
                <a:rPr lang="en-US" altLang="en-US" sz="1500" i="1" dirty="0">
                  <a:solidFill>
                    <a:srgbClr val="CC0000"/>
                  </a:solidFill>
                  <a:latin typeface="+mn-lt"/>
                  <a:ea typeface="MS PGothic" panose="020B0600070205080204" pitchFamily="34" charset="-128"/>
                </a:rPr>
                <a:t> </a:t>
              </a:r>
              <a:r>
                <a:rPr lang="en-US" altLang="en-US" sz="1500" i="1" dirty="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</a:rPr>
                <a:t>= end systems </a:t>
              </a:r>
            </a:p>
            <a:p>
              <a:pPr marL="259556" lvl="1" indent="-173831">
                <a:buClr>
                  <a:srgbClr val="0000A3"/>
                </a:buClr>
              </a:pPr>
              <a:r>
                <a:rPr lang="en-US" altLang="en-US" sz="15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running </a:t>
              </a:r>
              <a:r>
                <a:rPr lang="en-US" altLang="en-US" sz="15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network </a:t>
              </a:r>
              <a:r>
                <a:rPr lang="en-US" altLang="en-US" sz="15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apps </a:t>
              </a:r>
              <a:r>
                <a:rPr lang="en-US" altLang="en-US" sz="15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at Internet’s “edge”</a:t>
              </a:r>
            </a:p>
          </p:txBody>
        </p:sp>
        <p:grpSp>
          <p:nvGrpSpPr>
            <p:cNvPr id="1027" name="Group 1026">
              <a:extLst>
                <a:ext uri="{FF2B5EF4-FFF2-40B4-BE49-F238E27FC236}">
                  <a16:creationId xmlns:a16="http://schemas.microsoft.com/office/drawing/2014/main" id="{8BBA7298-062F-6A4B-87BC-7B7336FE4AE0}"/>
                </a:ext>
              </a:extLst>
            </p:cNvPr>
            <p:cNvGrpSpPr/>
            <p:nvPr/>
          </p:nvGrpSpPr>
          <p:grpSpPr>
            <a:xfrm>
              <a:off x="413554" y="1342201"/>
              <a:ext cx="2520730" cy="1345159"/>
              <a:chOff x="177500" y="1428021"/>
              <a:chExt cx="2679234" cy="1453172"/>
            </a:xfrm>
          </p:grpSpPr>
          <p:grpSp>
            <p:nvGrpSpPr>
              <p:cNvPr id="667" name="Group 1064">
                <a:extLst>
                  <a:ext uri="{FF2B5EF4-FFF2-40B4-BE49-F238E27FC236}">
                    <a16:creationId xmlns:a16="http://schemas.microsoft.com/office/drawing/2014/main" id="{5022FF17-4E4A-B546-8D5E-67340101EF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805" y="1490654"/>
                <a:ext cx="627929" cy="611023"/>
                <a:chOff x="877" y="1008"/>
                <a:chExt cx="2747" cy="2591"/>
              </a:xfrm>
            </p:grpSpPr>
            <p:pic>
              <p:nvPicPr>
                <p:cNvPr id="668" name="Picture 1065" descr="antenna_stylized">
                  <a:extLst>
                    <a:ext uri="{FF2B5EF4-FFF2-40B4-BE49-F238E27FC236}">
                      <a16:creationId xmlns:a16="http://schemas.microsoft.com/office/drawing/2014/main" id="{B702F2D6-4760-AE4A-8D39-6444C3C22B6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7" y="1008"/>
                  <a:ext cx="2725" cy="14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9" name="Picture 1066" descr="laptop_keyboard">
                  <a:extLst>
                    <a:ext uri="{FF2B5EF4-FFF2-40B4-BE49-F238E27FC236}">
                      <a16:creationId xmlns:a16="http://schemas.microsoft.com/office/drawing/2014/main" id="{6F83D117-2593-C242-A397-BA633102C76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1009" y="2586"/>
                  <a:ext cx="2245" cy="10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0" name="Freeform 1067">
                  <a:extLst>
                    <a:ext uri="{FF2B5EF4-FFF2-40B4-BE49-F238E27FC236}">
                      <a16:creationId xmlns:a16="http://schemas.microsoft.com/office/drawing/2014/main" id="{A08BD328-7EC2-6143-96A3-54C445A89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3" y="1603"/>
                  <a:ext cx="1807" cy="1322"/>
                </a:xfrm>
                <a:custGeom>
                  <a:avLst/>
                  <a:gdLst>
                    <a:gd name="T0" fmla="*/ 1 w 2982"/>
                    <a:gd name="T1" fmla="*/ 0 h 2442"/>
                    <a:gd name="T2" fmla="*/ 0 w 2982"/>
                    <a:gd name="T3" fmla="*/ 1 h 2442"/>
                    <a:gd name="T4" fmla="*/ 2 w 2982"/>
                    <a:gd name="T5" fmla="*/ 1 h 2442"/>
                    <a:gd name="T6" fmla="*/ 2 w 2982"/>
                    <a:gd name="T7" fmla="*/ 1 h 2442"/>
                    <a:gd name="T8" fmla="*/ 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1350"/>
                </a:p>
              </p:txBody>
            </p:sp>
            <p:pic>
              <p:nvPicPr>
                <p:cNvPr id="671" name="Picture 1068" descr="screen">
                  <a:extLst>
                    <a:ext uri="{FF2B5EF4-FFF2-40B4-BE49-F238E27FC236}">
                      <a16:creationId xmlns:a16="http://schemas.microsoft.com/office/drawing/2014/main" id="{2730AE22-E399-F741-992E-07BB830613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842" y="1637"/>
                  <a:ext cx="1642" cy="12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2" name="Freeform 1069">
                  <a:extLst>
                    <a:ext uri="{FF2B5EF4-FFF2-40B4-BE49-F238E27FC236}">
                      <a16:creationId xmlns:a16="http://schemas.microsoft.com/office/drawing/2014/main" id="{A44AEC1A-DDEF-8649-ACEF-C31525DC4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2" y="1564"/>
                  <a:ext cx="1531" cy="246"/>
                </a:xfrm>
                <a:custGeom>
                  <a:avLst/>
                  <a:gdLst>
                    <a:gd name="T0" fmla="*/ 1 w 2528"/>
                    <a:gd name="T1" fmla="*/ 0 h 455"/>
                    <a:gd name="T2" fmla="*/ 2 w 2528"/>
                    <a:gd name="T3" fmla="*/ 1 h 455"/>
                    <a:gd name="T4" fmla="*/ 2 w 2528"/>
                    <a:gd name="T5" fmla="*/ 1 h 455"/>
                    <a:gd name="T6" fmla="*/ 0 w 2528"/>
                    <a:gd name="T7" fmla="*/ 1 h 455"/>
                    <a:gd name="T8" fmla="*/ 1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673" name="Freeform 1070">
                  <a:extLst>
                    <a:ext uri="{FF2B5EF4-FFF2-40B4-BE49-F238E27FC236}">
                      <a16:creationId xmlns:a16="http://schemas.microsoft.com/office/drawing/2014/main" id="{5853CB23-D335-0343-9001-8E1A2BD6E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7" y="1562"/>
                  <a:ext cx="425" cy="1024"/>
                </a:xfrm>
                <a:custGeom>
                  <a:avLst/>
                  <a:gdLst>
                    <a:gd name="T0" fmla="*/ 1 w 702"/>
                    <a:gd name="T1" fmla="*/ 0 h 1893"/>
                    <a:gd name="T2" fmla="*/ 0 w 702"/>
                    <a:gd name="T3" fmla="*/ 1 h 1893"/>
                    <a:gd name="T4" fmla="*/ 1 w 702"/>
                    <a:gd name="T5" fmla="*/ 1 h 1893"/>
                    <a:gd name="T6" fmla="*/ 1 w 702"/>
                    <a:gd name="T7" fmla="*/ 1 h 1893"/>
                    <a:gd name="T8" fmla="*/ 1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674" name="Freeform 1071">
                  <a:extLst>
                    <a:ext uri="{FF2B5EF4-FFF2-40B4-BE49-F238E27FC236}">
                      <a16:creationId xmlns:a16="http://schemas.microsoft.com/office/drawing/2014/main" id="{9B0951B7-0F7D-9C4B-B650-994FE73C23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745"/>
                  <a:ext cx="458" cy="1182"/>
                </a:xfrm>
                <a:custGeom>
                  <a:avLst/>
                  <a:gdLst>
                    <a:gd name="T0" fmla="*/ 1 w 756"/>
                    <a:gd name="T1" fmla="*/ 0 h 2184"/>
                    <a:gd name="T2" fmla="*/ 1 w 756"/>
                    <a:gd name="T3" fmla="*/ 1 h 2184"/>
                    <a:gd name="T4" fmla="*/ 0 w 756"/>
                    <a:gd name="T5" fmla="*/ 1 h 2184"/>
                    <a:gd name="T6" fmla="*/ 1 w 756"/>
                    <a:gd name="T7" fmla="*/ 1 h 2184"/>
                    <a:gd name="T8" fmla="*/ 1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675" name="Freeform 1072">
                  <a:extLst>
                    <a:ext uri="{FF2B5EF4-FFF2-40B4-BE49-F238E27FC236}">
                      <a16:creationId xmlns:a16="http://schemas.microsoft.com/office/drawing/2014/main" id="{33FCA0B6-1595-5249-B422-13CD8769D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2" y="2534"/>
                  <a:ext cx="1680" cy="399"/>
                </a:xfrm>
                <a:custGeom>
                  <a:avLst/>
                  <a:gdLst>
                    <a:gd name="T0" fmla="*/ 1 w 2773"/>
                    <a:gd name="T1" fmla="*/ 0 h 738"/>
                    <a:gd name="T2" fmla="*/ 0 w 2773"/>
                    <a:gd name="T3" fmla="*/ 1 h 738"/>
                    <a:gd name="T4" fmla="*/ 2 w 2773"/>
                    <a:gd name="T5" fmla="*/ 1 h 738"/>
                    <a:gd name="T6" fmla="*/ 2 w 2773"/>
                    <a:gd name="T7" fmla="*/ 1 h 738"/>
                    <a:gd name="T8" fmla="*/ 1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676" name="Freeform 1073">
                  <a:extLst>
                    <a:ext uri="{FF2B5EF4-FFF2-40B4-BE49-F238E27FC236}">
                      <a16:creationId xmlns:a16="http://schemas.microsoft.com/office/drawing/2014/main" id="{F62240FB-2C21-464F-A37A-3A22AA3F6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5" y="1755"/>
                  <a:ext cx="429" cy="1187"/>
                </a:xfrm>
                <a:custGeom>
                  <a:avLst/>
                  <a:gdLst>
                    <a:gd name="T0" fmla="*/ 2 w 637"/>
                    <a:gd name="T1" fmla="*/ 0 h 1659"/>
                    <a:gd name="T2" fmla="*/ 2 w 637"/>
                    <a:gd name="T3" fmla="*/ 0 h 1659"/>
                    <a:gd name="T4" fmla="*/ 1 w 637"/>
                    <a:gd name="T5" fmla="*/ 15 h 1659"/>
                    <a:gd name="T6" fmla="*/ 0 w 637"/>
                    <a:gd name="T7" fmla="*/ 15 h 1659"/>
                    <a:gd name="T8" fmla="*/ 2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677" name="Freeform 1074">
                  <a:extLst>
                    <a:ext uri="{FF2B5EF4-FFF2-40B4-BE49-F238E27FC236}">
                      <a16:creationId xmlns:a16="http://schemas.microsoft.com/office/drawing/2014/main" id="{1C4D12B9-3576-0C40-A5F3-E88CED5A65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4" y="2587"/>
                  <a:ext cx="1494" cy="394"/>
                </a:xfrm>
                <a:custGeom>
                  <a:avLst/>
                  <a:gdLst>
                    <a:gd name="T0" fmla="*/ 0 w 2216"/>
                    <a:gd name="T1" fmla="*/ 0 h 550"/>
                    <a:gd name="T2" fmla="*/ 1 w 2216"/>
                    <a:gd name="T3" fmla="*/ 1 h 550"/>
                    <a:gd name="T4" fmla="*/ 9 w 2216"/>
                    <a:gd name="T5" fmla="*/ 5 h 550"/>
                    <a:gd name="T6" fmla="*/ 9 w 2216"/>
                    <a:gd name="T7" fmla="*/ 4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grpSp>
              <p:nvGrpSpPr>
                <p:cNvPr id="678" name="Group 1075">
                  <a:extLst>
                    <a:ext uri="{FF2B5EF4-FFF2-40B4-BE49-F238E27FC236}">
                      <a16:creationId xmlns:a16="http://schemas.microsoft.com/office/drawing/2014/main" id="{ED887E1E-DD70-534D-8096-6A84457968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3008"/>
                  <a:ext cx="507" cy="234"/>
                  <a:chOff x="1740" y="2642"/>
                  <a:chExt cx="752" cy="327"/>
                </a:xfrm>
              </p:grpSpPr>
              <p:sp>
                <p:nvSpPr>
                  <p:cNvPr id="685" name="Freeform 1076">
                    <a:extLst>
                      <a:ext uri="{FF2B5EF4-FFF2-40B4-BE49-F238E27FC236}">
                        <a16:creationId xmlns:a16="http://schemas.microsoft.com/office/drawing/2014/main" id="{16EAA6DD-B1A8-144B-9226-221860B2C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686" name="Freeform 1077">
                    <a:extLst>
                      <a:ext uri="{FF2B5EF4-FFF2-40B4-BE49-F238E27FC236}">
                        <a16:creationId xmlns:a16="http://schemas.microsoft.com/office/drawing/2014/main" id="{66B6CABD-230C-7243-A78E-898BA47EF0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687" name="Freeform 1078">
                    <a:extLst>
                      <a:ext uri="{FF2B5EF4-FFF2-40B4-BE49-F238E27FC236}">
                        <a16:creationId xmlns:a16="http://schemas.microsoft.com/office/drawing/2014/main" id="{4CC52902-7299-9D44-8559-C2ED9AE5E8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688" name="Freeform 1079">
                    <a:extLst>
                      <a:ext uri="{FF2B5EF4-FFF2-40B4-BE49-F238E27FC236}">
                        <a16:creationId xmlns:a16="http://schemas.microsoft.com/office/drawing/2014/main" id="{11ABD305-4F14-BC40-BD6A-352B5CDB3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689" name="Freeform 1080">
                    <a:extLst>
                      <a:ext uri="{FF2B5EF4-FFF2-40B4-BE49-F238E27FC236}">
                        <a16:creationId xmlns:a16="http://schemas.microsoft.com/office/drawing/2014/main" id="{17190967-E1E6-5043-B08E-8AC745D8F2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690" name="Freeform 1081">
                    <a:extLst>
                      <a:ext uri="{FF2B5EF4-FFF2-40B4-BE49-F238E27FC236}">
                        <a16:creationId xmlns:a16="http://schemas.microsoft.com/office/drawing/2014/main" id="{263B67CA-6E08-194D-A17F-B5F081E96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</p:grpSp>
            <p:sp>
              <p:nvSpPr>
                <p:cNvPr id="679" name="Freeform 1082">
                  <a:extLst>
                    <a:ext uri="{FF2B5EF4-FFF2-40B4-BE49-F238E27FC236}">
                      <a16:creationId xmlns:a16="http://schemas.microsoft.com/office/drawing/2014/main" id="{0B9D92C1-58EA-3545-8372-C7FB45D45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3043"/>
                  <a:ext cx="614" cy="514"/>
                </a:xfrm>
                <a:custGeom>
                  <a:avLst/>
                  <a:gdLst>
                    <a:gd name="T0" fmla="*/ 1 w 990"/>
                    <a:gd name="T1" fmla="*/ 2 h 792"/>
                    <a:gd name="T2" fmla="*/ 1 w 990"/>
                    <a:gd name="T3" fmla="*/ 0 h 792"/>
                    <a:gd name="T4" fmla="*/ 1 w 990"/>
                    <a:gd name="T5" fmla="*/ 1 h 792"/>
                    <a:gd name="T6" fmla="*/ 0 w 990"/>
                    <a:gd name="T7" fmla="*/ 2 h 792"/>
                    <a:gd name="T8" fmla="*/ 1 w 990"/>
                    <a:gd name="T9" fmla="*/ 2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680" name="Freeform 1083">
                  <a:extLst>
                    <a:ext uri="{FF2B5EF4-FFF2-40B4-BE49-F238E27FC236}">
                      <a16:creationId xmlns:a16="http://schemas.microsoft.com/office/drawing/2014/main" id="{8891C4B3-775A-5D4B-8605-353D88CA8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" y="3084"/>
                  <a:ext cx="1571" cy="469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4 w 2532"/>
                    <a:gd name="T5" fmla="*/ 2 h 723"/>
                    <a:gd name="T6" fmla="*/ 4 w 2532"/>
                    <a:gd name="T7" fmla="*/ 2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681" name="Freeform 1084">
                  <a:extLst>
                    <a:ext uri="{FF2B5EF4-FFF2-40B4-BE49-F238E27FC236}">
                      <a16:creationId xmlns:a16="http://schemas.microsoft.com/office/drawing/2014/main" id="{15D3C69E-0271-3E43-9366-2C696E0D69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" y="2998"/>
                  <a:ext cx="17" cy="95"/>
                </a:xfrm>
                <a:custGeom>
                  <a:avLst/>
                  <a:gdLst>
                    <a:gd name="T0" fmla="*/ 1 w 26"/>
                    <a:gd name="T1" fmla="*/ 1 h 147"/>
                    <a:gd name="T2" fmla="*/ 1 w 26"/>
                    <a:gd name="T3" fmla="*/ 1 h 147"/>
                    <a:gd name="T4" fmla="*/ 0 w 26"/>
                    <a:gd name="T5" fmla="*/ 1 h 147"/>
                    <a:gd name="T6" fmla="*/ 1 w 26"/>
                    <a:gd name="T7" fmla="*/ 0 h 147"/>
                    <a:gd name="T8" fmla="*/ 1 w 26"/>
                    <a:gd name="T9" fmla="*/ 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682" name="Freeform 1085">
                  <a:extLst>
                    <a:ext uri="{FF2B5EF4-FFF2-40B4-BE49-F238E27FC236}">
                      <a16:creationId xmlns:a16="http://schemas.microsoft.com/office/drawing/2014/main" id="{ADD26EEC-6896-C548-A843-E80F9DCD7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11"/>
                  <a:ext cx="730" cy="393"/>
                </a:xfrm>
                <a:custGeom>
                  <a:avLst/>
                  <a:gdLst>
                    <a:gd name="T0" fmla="*/ 1 w 1176"/>
                    <a:gd name="T1" fmla="*/ 0 h 606"/>
                    <a:gd name="T2" fmla="*/ 0 w 1176"/>
                    <a:gd name="T3" fmla="*/ 1 h 606"/>
                    <a:gd name="T4" fmla="*/ 1 w 1176"/>
                    <a:gd name="T5" fmla="*/ 1 h 606"/>
                    <a:gd name="T6" fmla="*/ 1 w 1176"/>
                    <a:gd name="T7" fmla="*/ 1 h 606"/>
                    <a:gd name="T8" fmla="*/ 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683" name="Freeform 1086">
                  <a:extLst>
                    <a:ext uri="{FF2B5EF4-FFF2-40B4-BE49-F238E27FC236}">
                      <a16:creationId xmlns:a16="http://schemas.microsoft.com/office/drawing/2014/main" id="{E53FD945-5CCA-D946-AE8F-F0FAEF2D22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" y="3018"/>
                  <a:ext cx="1490" cy="451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1 w 2532"/>
                    <a:gd name="T5" fmla="*/ 1 h 723"/>
                    <a:gd name="T6" fmla="*/ 1 w 2532"/>
                    <a:gd name="T7" fmla="*/ 1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684" name="Freeform 1087">
                  <a:extLst>
                    <a:ext uri="{FF2B5EF4-FFF2-40B4-BE49-F238E27FC236}">
                      <a16:creationId xmlns:a16="http://schemas.microsoft.com/office/drawing/2014/main" id="{0F3817C7-9A9B-0646-B0B3-A73EFFAB4B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549" y="2986"/>
                  <a:ext cx="608" cy="467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2 h 723"/>
                    <a:gd name="T6" fmla="*/ 0 w 2532"/>
                    <a:gd name="T7" fmla="*/ 2 h 723"/>
                    <a:gd name="T8" fmla="*/ 0 w 2532"/>
                    <a:gd name="T9" fmla="*/ 1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</p:grpSp>
          <p:grpSp>
            <p:nvGrpSpPr>
              <p:cNvPr id="691" name="Group 652">
                <a:extLst>
                  <a:ext uri="{FF2B5EF4-FFF2-40B4-BE49-F238E27FC236}">
                    <a16:creationId xmlns:a16="http://schemas.microsoft.com/office/drawing/2014/main" id="{9D2EACAC-DF98-DA4A-AE3F-51E8DD2B4C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87669" y="1611378"/>
                <a:ext cx="511595" cy="419441"/>
                <a:chOff x="2751" y="1851"/>
                <a:chExt cx="462" cy="478"/>
              </a:xfrm>
            </p:grpSpPr>
            <p:pic>
              <p:nvPicPr>
                <p:cNvPr id="692" name="Picture 653" descr="iphone_stylized_small">
                  <a:extLst>
                    <a:ext uri="{FF2B5EF4-FFF2-40B4-BE49-F238E27FC236}">
                      <a16:creationId xmlns:a16="http://schemas.microsoft.com/office/drawing/2014/main" id="{740341C1-662D-A34D-8611-03419E53377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3" name="Picture 654" descr="antenna_radiation_stylized">
                  <a:extLst>
                    <a:ext uri="{FF2B5EF4-FFF2-40B4-BE49-F238E27FC236}">
                      <a16:creationId xmlns:a16="http://schemas.microsoft.com/office/drawing/2014/main" id="{91137A94-E2FE-3745-A6A1-7032FFAD30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5" name="Group 694">
                <a:extLst>
                  <a:ext uri="{FF2B5EF4-FFF2-40B4-BE49-F238E27FC236}">
                    <a16:creationId xmlns:a16="http://schemas.microsoft.com/office/drawing/2014/main" id="{8A1A4F59-101C-5A44-9353-F4F7B7B5C271}"/>
                  </a:ext>
                </a:extLst>
              </p:cNvPr>
              <p:cNvGrpSpPr/>
              <p:nvPr/>
            </p:nvGrpSpPr>
            <p:grpSpPr>
              <a:xfrm>
                <a:off x="1346422" y="2111586"/>
                <a:ext cx="580012" cy="769607"/>
                <a:chOff x="7797061" y="3296104"/>
                <a:chExt cx="347997" cy="396620"/>
              </a:xfrm>
            </p:grpSpPr>
            <p:pic>
              <p:nvPicPr>
                <p:cNvPr id="696" name="Picture 571" descr="fridge2.png">
                  <a:extLst>
                    <a:ext uri="{FF2B5EF4-FFF2-40B4-BE49-F238E27FC236}">
                      <a16:creationId xmlns:a16="http://schemas.microsoft.com/office/drawing/2014/main" id="{E4504F14-C086-2648-AE25-9099DA319E9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7" name="Picture 1115" descr="antenna_stylized">
                  <a:extLst>
                    <a:ext uri="{FF2B5EF4-FFF2-40B4-BE49-F238E27FC236}">
                      <a16:creationId xmlns:a16="http://schemas.microsoft.com/office/drawing/2014/main" id="{DBC8EDC7-746D-2C4D-9A17-8EB8D63AD7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8" name="Group 950">
                <a:extLst>
                  <a:ext uri="{FF2B5EF4-FFF2-40B4-BE49-F238E27FC236}">
                    <a16:creationId xmlns:a16="http://schemas.microsoft.com/office/drawing/2014/main" id="{7B618E2E-A39F-B846-A9D4-9090544DC3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8136" y="2414197"/>
                <a:ext cx="228492" cy="436354"/>
                <a:chOff x="4140" y="429"/>
                <a:chExt cx="1425" cy="2396"/>
              </a:xfrm>
            </p:grpSpPr>
            <p:sp>
              <p:nvSpPr>
                <p:cNvPr id="699" name="Freeform 951">
                  <a:extLst>
                    <a:ext uri="{FF2B5EF4-FFF2-40B4-BE49-F238E27FC236}">
                      <a16:creationId xmlns:a16="http://schemas.microsoft.com/office/drawing/2014/main" id="{81580889-B794-4446-8951-1A0DB18A0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700" name="Rectangle 952">
                  <a:extLst>
                    <a:ext uri="{FF2B5EF4-FFF2-40B4-BE49-F238E27FC236}">
                      <a16:creationId xmlns:a16="http://schemas.microsoft.com/office/drawing/2014/main" id="{13058817-CDE6-2646-BD08-C280F5000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1" name="Freeform 953">
                  <a:extLst>
                    <a:ext uri="{FF2B5EF4-FFF2-40B4-BE49-F238E27FC236}">
                      <a16:creationId xmlns:a16="http://schemas.microsoft.com/office/drawing/2014/main" id="{0ECC32FC-E1D8-2F43-935A-C6D3F86236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702" name="Freeform 954">
                  <a:extLst>
                    <a:ext uri="{FF2B5EF4-FFF2-40B4-BE49-F238E27FC236}">
                      <a16:creationId xmlns:a16="http://schemas.microsoft.com/office/drawing/2014/main" id="{F5DA1565-D316-C449-BE52-133DC9DB4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703" name="Rectangle 955">
                  <a:extLst>
                    <a:ext uri="{FF2B5EF4-FFF2-40B4-BE49-F238E27FC236}">
                      <a16:creationId xmlns:a16="http://schemas.microsoft.com/office/drawing/2014/main" id="{5F33C1DF-29B7-2D44-990C-5CEAB4757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4" name="Group 956">
                  <a:extLst>
                    <a:ext uri="{FF2B5EF4-FFF2-40B4-BE49-F238E27FC236}">
                      <a16:creationId xmlns:a16="http://schemas.microsoft.com/office/drawing/2014/main" id="{9F311C1D-F353-2947-854E-B69FE0FD86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29" name="AutoShape 957">
                    <a:extLst>
                      <a:ext uri="{FF2B5EF4-FFF2-40B4-BE49-F238E27FC236}">
                        <a16:creationId xmlns:a16="http://schemas.microsoft.com/office/drawing/2014/main" id="{516D1518-AD10-9A4F-9242-B6A1E5270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30" name="AutoShape 958">
                    <a:extLst>
                      <a:ext uri="{FF2B5EF4-FFF2-40B4-BE49-F238E27FC236}">
                        <a16:creationId xmlns:a16="http://schemas.microsoft.com/office/drawing/2014/main" id="{13A777B3-EDB4-DE4D-867B-3D1BAB79C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5" name="Rectangle 959">
                  <a:extLst>
                    <a:ext uri="{FF2B5EF4-FFF2-40B4-BE49-F238E27FC236}">
                      <a16:creationId xmlns:a16="http://schemas.microsoft.com/office/drawing/2014/main" id="{ABBF2549-7C28-A54A-92DF-235966861A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6" name="Group 960">
                  <a:extLst>
                    <a:ext uri="{FF2B5EF4-FFF2-40B4-BE49-F238E27FC236}">
                      <a16:creationId xmlns:a16="http://schemas.microsoft.com/office/drawing/2014/main" id="{0F04C3BD-023C-EC43-A70A-3034892DB3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27" name="AutoShape 961">
                    <a:extLst>
                      <a:ext uri="{FF2B5EF4-FFF2-40B4-BE49-F238E27FC236}">
                        <a16:creationId xmlns:a16="http://schemas.microsoft.com/office/drawing/2014/main" id="{296AE61C-5065-8B46-9B82-47F15AF7F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8" name="AutoShape 962">
                    <a:extLst>
                      <a:ext uri="{FF2B5EF4-FFF2-40B4-BE49-F238E27FC236}">
                        <a16:creationId xmlns:a16="http://schemas.microsoft.com/office/drawing/2014/main" id="{53D8E0CC-D820-E146-A130-C72FC95E3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7" name="Rectangle 963">
                  <a:extLst>
                    <a:ext uri="{FF2B5EF4-FFF2-40B4-BE49-F238E27FC236}">
                      <a16:creationId xmlns:a16="http://schemas.microsoft.com/office/drawing/2014/main" id="{4B57531B-B596-5544-9528-BFD23FCF4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8" name="Rectangle 964">
                  <a:extLst>
                    <a:ext uri="{FF2B5EF4-FFF2-40B4-BE49-F238E27FC236}">
                      <a16:creationId xmlns:a16="http://schemas.microsoft.com/office/drawing/2014/main" id="{50D26A27-3EA2-6740-9E67-0818730A88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9" name="Group 965">
                  <a:extLst>
                    <a:ext uri="{FF2B5EF4-FFF2-40B4-BE49-F238E27FC236}">
                      <a16:creationId xmlns:a16="http://schemas.microsoft.com/office/drawing/2014/main" id="{778BB7A9-22A2-1048-B18B-F862B25984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25" name="AutoShape 966">
                    <a:extLst>
                      <a:ext uri="{FF2B5EF4-FFF2-40B4-BE49-F238E27FC236}">
                        <a16:creationId xmlns:a16="http://schemas.microsoft.com/office/drawing/2014/main" id="{3CF2188D-8154-074B-A17A-44933C64F2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6" name="AutoShape 967">
                    <a:extLst>
                      <a:ext uri="{FF2B5EF4-FFF2-40B4-BE49-F238E27FC236}">
                        <a16:creationId xmlns:a16="http://schemas.microsoft.com/office/drawing/2014/main" id="{2C883BF5-FF0C-B44B-861D-11BD20501B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0" name="Freeform 968">
                  <a:extLst>
                    <a:ext uri="{FF2B5EF4-FFF2-40B4-BE49-F238E27FC236}">
                      <a16:creationId xmlns:a16="http://schemas.microsoft.com/office/drawing/2014/main" id="{90E801C3-1EB3-074D-9BBD-AE81B8AAA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grpSp>
              <p:nvGrpSpPr>
                <p:cNvPr id="711" name="Group 969">
                  <a:extLst>
                    <a:ext uri="{FF2B5EF4-FFF2-40B4-BE49-F238E27FC236}">
                      <a16:creationId xmlns:a16="http://schemas.microsoft.com/office/drawing/2014/main" id="{0B861F6D-6B6D-3044-B744-64935AA258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23" name="AutoShape 970">
                    <a:extLst>
                      <a:ext uri="{FF2B5EF4-FFF2-40B4-BE49-F238E27FC236}">
                        <a16:creationId xmlns:a16="http://schemas.microsoft.com/office/drawing/2014/main" id="{588E0EB5-C704-6646-A7DF-17C2C9237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4" name="AutoShape 971">
                    <a:extLst>
                      <a:ext uri="{FF2B5EF4-FFF2-40B4-BE49-F238E27FC236}">
                        <a16:creationId xmlns:a16="http://schemas.microsoft.com/office/drawing/2014/main" id="{125E70E5-5E94-EA4C-8970-6D8BC99D31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2" name="Rectangle 972">
                  <a:extLst>
                    <a:ext uri="{FF2B5EF4-FFF2-40B4-BE49-F238E27FC236}">
                      <a16:creationId xmlns:a16="http://schemas.microsoft.com/office/drawing/2014/main" id="{E5D3AE86-3AA9-6E46-BE96-5D22107EF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3" name="Freeform 973">
                  <a:extLst>
                    <a:ext uri="{FF2B5EF4-FFF2-40B4-BE49-F238E27FC236}">
                      <a16:creationId xmlns:a16="http://schemas.microsoft.com/office/drawing/2014/main" id="{56DA0D9F-D49E-8E40-A05B-A591E516A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714" name="Freeform 974">
                  <a:extLst>
                    <a:ext uri="{FF2B5EF4-FFF2-40B4-BE49-F238E27FC236}">
                      <a16:creationId xmlns:a16="http://schemas.microsoft.com/office/drawing/2014/main" id="{B1BD6DC2-2442-7F40-8912-04AD0AD66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715" name="Oval 975">
                  <a:extLst>
                    <a:ext uri="{FF2B5EF4-FFF2-40B4-BE49-F238E27FC236}">
                      <a16:creationId xmlns:a16="http://schemas.microsoft.com/office/drawing/2014/main" id="{2F05989C-6D89-364A-BB82-89E681188A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6" name="Freeform 976">
                  <a:extLst>
                    <a:ext uri="{FF2B5EF4-FFF2-40B4-BE49-F238E27FC236}">
                      <a16:creationId xmlns:a16="http://schemas.microsoft.com/office/drawing/2014/main" id="{68D8E8F3-FC40-184B-B332-4DA27CFD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717" name="AutoShape 977">
                  <a:extLst>
                    <a:ext uri="{FF2B5EF4-FFF2-40B4-BE49-F238E27FC236}">
                      <a16:creationId xmlns:a16="http://schemas.microsoft.com/office/drawing/2014/main" id="{0EDECD8B-0333-B945-A0B9-EB923B0561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8" name="AutoShape 978">
                  <a:extLst>
                    <a:ext uri="{FF2B5EF4-FFF2-40B4-BE49-F238E27FC236}">
                      <a16:creationId xmlns:a16="http://schemas.microsoft.com/office/drawing/2014/main" id="{6C701197-39E1-9342-985C-C17B4CD97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9" name="Oval 979">
                  <a:extLst>
                    <a:ext uri="{FF2B5EF4-FFF2-40B4-BE49-F238E27FC236}">
                      <a16:creationId xmlns:a16="http://schemas.microsoft.com/office/drawing/2014/main" id="{36907BAD-35A5-864D-9BC0-D6AB6AE515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0" name="Oval 980">
                  <a:extLst>
                    <a:ext uri="{FF2B5EF4-FFF2-40B4-BE49-F238E27FC236}">
                      <a16:creationId xmlns:a16="http://schemas.microsoft.com/office/drawing/2014/main" id="{D2A4BDF5-240B-A547-A854-A8E54F6A66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35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1" name="Oval 981">
                  <a:extLst>
                    <a:ext uri="{FF2B5EF4-FFF2-40B4-BE49-F238E27FC236}">
                      <a16:creationId xmlns:a16="http://schemas.microsoft.com/office/drawing/2014/main" id="{36A0FAEF-6623-0246-9799-BED3E56C9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2" name="Rectangle 982">
                  <a:extLst>
                    <a:ext uri="{FF2B5EF4-FFF2-40B4-BE49-F238E27FC236}">
                      <a16:creationId xmlns:a16="http://schemas.microsoft.com/office/drawing/2014/main" id="{2C86DB95-9A39-144E-82C0-930EAC6C34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33" name="Group 732">
                <a:extLst>
                  <a:ext uri="{FF2B5EF4-FFF2-40B4-BE49-F238E27FC236}">
                    <a16:creationId xmlns:a16="http://schemas.microsoft.com/office/drawing/2014/main" id="{4599802E-5DCE-8740-82B3-1318B6412EC2}"/>
                  </a:ext>
                </a:extLst>
              </p:cNvPr>
              <p:cNvGrpSpPr/>
              <p:nvPr/>
            </p:nvGrpSpPr>
            <p:grpSpPr>
              <a:xfrm>
                <a:off x="2053502" y="2245186"/>
                <a:ext cx="672582" cy="617342"/>
                <a:chOff x="5275406" y="2711455"/>
                <a:chExt cx="452949" cy="405518"/>
              </a:xfrm>
            </p:grpSpPr>
            <p:pic>
              <p:nvPicPr>
                <p:cNvPr id="734" name="Picture 733" descr="server_rack.png">
                  <a:extLst>
                    <a:ext uri="{FF2B5EF4-FFF2-40B4-BE49-F238E27FC236}">
                      <a16:creationId xmlns:a16="http://schemas.microsoft.com/office/drawing/2014/main" id="{E7A5369B-12BA-534E-89DB-EC5EDF954D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5" name="Picture 734" descr="server_rack.png">
                  <a:extLst>
                    <a:ext uri="{FF2B5EF4-FFF2-40B4-BE49-F238E27FC236}">
                      <a16:creationId xmlns:a16="http://schemas.microsoft.com/office/drawing/2014/main" id="{A1A7AD27-600E-554D-ACF5-603AB2D208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6" name="Picture 735" descr="server_rack.png">
                  <a:extLst>
                    <a:ext uri="{FF2B5EF4-FFF2-40B4-BE49-F238E27FC236}">
                      <a16:creationId xmlns:a16="http://schemas.microsoft.com/office/drawing/2014/main" id="{6352AB59-3424-1947-A902-45E2FFF24CD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  <p:grpSp>
            <p:nvGrpSpPr>
              <p:cNvPr id="737" name="Group 590">
                <a:extLst>
                  <a:ext uri="{FF2B5EF4-FFF2-40B4-BE49-F238E27FC236}">
                    <a16:creationId xmlns:a16="http://schemas.microsoft.com/office/drawing/2014/main" id="{572BBB3E-35BE-7341-92D5-A1D830B307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18085" y="1595547"/>
                <a:ext cx="517401" cy="503916"/>
                <a:chOff x="2839" y="3501"/>
                <a:chExt cx="755" cy="803"/>
              </a:xfrm>
            </p:grpSpPr>
            <p:pic>
              <p:nvPicPr>
                <p:cNvPr id="738" name="Picture 591" descr="desktop_computer_stylized_medium">
                  <a:extLst>
                    <a:ext uri="{FF2B5EF4-FFF2-40B4-BE49-F238E27FC236}">
                      <a16:creationId xmlns:a16="http://schemas.microsoft.com/office/drawing/2014/main" id="{4B6339C5-8B14-B747-B25F-54A251041EA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9" name="Freeform 592">
                  <a:extLst>
                    <a:ext uri="{FF2B5EF4-FFF2-40B4-BE49-F238E27FC236}">
                      <a16:creationId xmlns:a16="http://schemas.microsoft.com/office/drawing/2014/main" id="{C8A47756-1909-F941-BDCB-37836D980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</p:grpSp>
          <p:grpSp>
            <p:nvGrpSpPr>
              <p:cNvPr id="741" name="Group 740">
                <a:extLst>
                  <a:ext uri="{FF2B5EF4-FFF2-40B4-BE49-F238E27FC236}">
                    <a16:creationId xmlns:a16="http://schemas.microsoft.com/office/drawing/2014/main" id="{0CD6FDAC-4A62-F644-A898-08237435CEE7}"/>
                  </a:ext>
                </a:extLst>
              </p:cNvPr>
              <p:cNvGrpSpPr/>
              <p:nvPr/>
            </p:nvGrpSpPr>
            <p:grpSpPr>
              <a:xfrm>
                <a:off x="1609415" y="1428021"/>
                <a:ext cx="748578" cy="712374"/>
                <a:chOff x="8631407" y="2290407"/>
                <a:chExt cx="530702" cy="478009"/>
              </a:xfrm>
            </p:grpSpPr>
            <p:pic>
              <p:nvPicPr>
                <p:cNvPr id="742" name="Picture 568" descr="light2.png">
                  <a:extLst>
                    <a:ext uri="{FF2B5EF4-FFF2-40B4-BE49-F238E27FC236}">
                      <a16:creationId xmlns:a16="http://schemas.microsoft.com/office/drawing/2014/main" id="{80F2F245-5874-164C-BC9E-BD1DF1724A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3" name="Picture 1017" descr="antenna_stylized">
                  <a:extLst>
                    <a:ext uri="{FF2B5EF4-FFF2-40B4-BE49-F238E27FC236}">
                      <a16:creationId xmlns:a16="http://schemas.microsoft.com/office/drawing/2014/main" id="{1AD2A78D-F97F-784F-ACAD-B716A9EDAFB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9" name="Group 788">
                <a:extLst>
                  <a:ext uri="{FF2B5EF4-FFF2-40B4-BE49-F238E27FC236}">
                    <a16:creationId xmlns:a16="http://schemas.microsoft.com/office/drawing/2014/main" id="{8BE00D22-4F3C-6E49-97D4-F851E2CC6728}"/>
                  </a:ext>
                </a:extLst>
              </p:cNvPr>
              <p:cNvGrpSpPr/>
              <p:nvPr/>
            </p:nvGrpSpPr>
            <p:grpSpPr>
              <a:xfrm>
                <a:off x="177500" y="2082690"/>
                <a:ext cx="849312" cy="226109"/>
                <a:chOff x="8493165" y="2029804"/>
                <a:chExt cx="849312" cy="226109"/>
              </a:xfrm>
            </p:grpSpPr>
            <p:pic>
              <p:nvPicPr>
                <p:cNvPr id="790" name="Picture 603" descr="car_icon_small">
                  <a:extLst>
                    <a:ext uri="{FF2B5EF4-FFF2-40B4-BE49-F238E27FC236}">
                      <a16:creationId xmlns:a16="http://schemas.microsoft.com/office/drawing/2014/main" id="{6DCAB099-A51A-9A49-B92D-E7B09B08E02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91" name="Picture 1017" descr="antenna_stylized">
                  <a:extLst>
                    <a:ext uri="{FF2B5EF4-FFF2-40B4-BE49-F238E27FC236}">
                      <a16:creationId xmlns:a16="http://schemas.microsoft.com/office/drawing/2014/main" id="{02B73421-B1D6-C74B-BF10-DBF86596B99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036990DA-17DD-924D-9A43-4A9775E07569}"/>
              </a:ext>
            </a:extLst>
          </p:cNvPr>
          <p:cNvGrpSpPr/>
          <p:nvPr/>
        </p:nvGrpSpPr>
        <p:grpSpPr>
          <a:xfrm>
            <a:off x="1296655" y="5011613"/>
            <a:ext cx="4084795" cy="862084"/>
            <a:chOff x="1728873" y="5539150"/>
            <a:chExt cx="5446393" cy="1149445"/>
          </a:xfrm>
        </p:grpSpPr>
        <p:sp>
          <p:nvSpPr>
            <p:cNvPr id="838" name="Freeform 417">
              <a:extLst>
                <a:ext uri="{FF2B5EF4-FFF2-40B4-BE49-F238E27FC236}">
                  <a16:creationId xmlns:a16="http://schemas.microsoft.com/office/drawing/2014/main" id="{F705D6E8-49A7-AA46-A818-65E5953E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873" y="5660145"/>
              <a:ext cx="1143514" cy="680533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872" name="Content Placeholder 2">
              <a:extLst>
                <a:ext uri="{FF2B5EF4-FFF2-40B4-BE49-F238E27FC236}">
                  <a16:creationId xmlns:a16="http://schemas.microsoft.com/office/drawing/2014/main" id="{5F6F3EFF-3938-B04A-9425-41262E778239}"/>
                </a:ext>
              </a:extLst>
            </p:cNvPr>
            <p:cNvSpPr txBox="1">
              <a:spLocks/>
            </p:cNvSpPr>
            <p:nvPr/>
          </p:nvSpPr>
          <p:spPr>
            <a:xfrm>
              <a:off x="3142713" y="5539150"/>
              <a:ext cx="4032553" cy="1149445"/>
            </a:xfrm>
            <a:prstGeom prst="rect">
              <a:avLst/>
            </a:prstGeom>
          </p:spPr>
          <p:txBody>
            <a:bodyPr>
              <a:normAutofit fontScale="92500"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144" indent="0">
                <a:buClr>
                  <a:srgbClr val="0000A8"/>
                </a:buClr>
                <a:buNone/>
              </a:pPr>
              <a:r>
                <a:rPr lang="en-US" altLang="en-US" sz="18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Networks</a:t>
              </a:r>
            </a:p>
            <a:p>
              <a:pPr marL="259556" lvl="1" indent="-173831">
                <a:buClr>
                  <a:srgbClr val="0000A3"/>
                </a:buClr>
              </a:pPr>
              <a:r>
                <a:rPr lang="en-US" altLang="en-US" sz="15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collection of devices, routers, links: managed by an organization</a:t>
              </a:r>
              <a:endParaRPr lang="en-US" sz="1800" dirty="0">
                <a:solidFill>
                  <a:schemeClr val="tx1"/>
                </a:solidFill>
                <a:latin typeface="+mn-lt"/>
              </a:endParaRPr>
            </a:p>
          </p:txBody>
        </p:sp>
      </p:grpSp>
      <p:grpSp>
        <p:nvGrpSpPr>
          <p:cNvPr id="7" name="Grup 6">
            <a:extLst>
              <a:ext uri="{FF2B5EF4-FFF2-40B4-BE49-F238E27FC236}">
                <a16:creationId xmlns:a16="http://schemas.microsoft.com/office/drawing/2014/main" id="{648EA274-5AB9-4F4C-86A0-FE07D8687A07}"/>
              </a:ext>
            </a:extLst>
          </p:cNvPr>
          <p:cNvGrpSpPr/>
          <p:nvPr/>
        </p:nvGrpSpPr>
        <p:grpSpPr>
          <a:xfrm>
            <a:off x="5391968" y="1973596"/>
            <a:ext cx="3450704" cy="3644971"/>
            <a:chOff x="5391968" y="1973596"/>
            <a:chExt cx="3450704" cy="3644971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E8376764-E8EE-2343-BDE8-8A38CADB2B10}"/>
                </a:ext>
              </a:extLst>
            </p:cNvPr>
            <p:cNvSpPr txBox="1"/>
            <p:nvPr/>
          </p:nvSpPr>
          <p:spPr>
            <a:xfrm>
              <a:off x="6892829" y="3466957"/>
              <a:ext cx="1070678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100" dirty="0"/>
                <a:t>Internet</a:t>
              </a: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EDDBC9A-D563-454D-A345-7C56FB5C09DB}"/>
                </a:ext>
              </a:extLst>
            </p:cNvPr>
            <p:cNvSpPr/>
            <p:nvPr/>
          </p:nvSpPr>
          <p:spPr>
            <a:xfrm>
              <a:off x="6937727" y="3502146"/>
              <a:ext cx="1168691" cy="4042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grpSp>
          <p:nvGrpSpPr>
            <p:cNvPr id="801" name="Group 800">
              <a:extLst>
                <a:ext uri="{FF2B5EF4-FFF2-40B4-BE49-F238E27FC236}">
                  <a16:creationId xmlns:a16="http://schemas.microsoft.com/office/drawing/2014/main" id="{120F2BC7-BB63-8D47-A127-7655CBFA7174}"/>
                </a:ext>
              </a:extLst>
            </p:cNvPr>
            <p:cNvGrpSpPr/>
            <p:nvPr/>
          </p:nvGrpSpPr>
          <p:grpSpPr>
            <a:xfrm>
              <a:off x="5404013" y="1973596"/>
              <a:ext cx="3438659" cy="3644971"/>
              <a:chOff x="7268561" y="1458365"/>
              <a:chExt cx="4584879" cy="4859961"/>
            </a:xfrm>
          </p:grpSpPr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21662630-62BB-AE4A-A779-AEACD21E6D7C}"/>
                  </a:ext>
                </a:extLst>
              </p:cNvPr>
              <p:cNvSpPr/>
              <p:nvPr/>
            </p:nvSpPr>
            <p:spPr>
              <a:xfrm>
                <a:off x="9048399" y="3035682"/>
                <a:ext cx="1124807" cy="1337915"/>
              </a:xfrm>
              <a:custGeom>
                <a:avLst/>
                <a:gdLst>
                  <a:gd name="connsiteX0" fmla="*/ 434989 w 1523031"/>
                  <a:gd name="connsiteY0" fmla="*/ 253346 h 1763594"/>
                  <a:gd name="connsiteX1" fmla="*/ 488 w 1523031"/>
                  <a:gd name="connsiteY1" fmla="*/ 921706 h 1763594"/>
                  <a:gd name="connsiteX2" fmla="*/ 368142 w 1523031"/>
                  <a:gd name="connsiteY2" fmla="*/ 1489812 h 1763594"/>
                  <a:gd name="connsiteX3" fmla="*/ 1187008 w 1523031"/>
                  <a:gd name="connsiteY3" fmla="*/ 1757156 h 1763594"/>
                  <a:gd name="connsiteX4" fmla="*/ 1521239 w 1523031"/>
                  <a:gd name="connsiteY4" fmla="*/ 1239177 h 1763594"/>
                  <a:gd name="connsiteX5" fmla="*/ 1320700 w 1523031"/>
                  <a:gd name="connsiteY5" fmla="*/ 654362 h 1763594"/>
                  <a:gd name="connsiteX6" fmla="*/ 1337412 w 1523031"/>
                  <a:gd name="connsiteY6" fmla="*/ 136383 h 1763594"/>
                  <a:gd name="connsiteX7" fmla="*/ 1086739 w 1523031"/>
                  <a:gd name="connsiteY7" fmla="*/ 2711 h 1763594"/>
                  <a:gd name="connsiteX8" fmla="*/ 434989 w 1523031"/>
                  <a:gd name="connsiteY8" fmla="*/ 253346 h 1763594"/>
                  <a:gd name="connsiteX0" fmla="*/ 434989 w 1537226"/>
                  <a:gd name="connsiteY0" fmla="*/ 253346 h 1763594"/>
                  <a:gd name="connsiteX1" fmla="*/ 488 w 1537226"/>
                  <a:gd name="connsiteY1" fmla="*/ 921706 h 1763594"/>
                  <a:gd name="connsiteX2" fmla="*/ 368142 w 1537226"/>
                  <a:gd name="connsiteY2" fmla="*/ 1489812 h 1763594"/>
                  <a:gd name="connsiteX3" fmla="*/ 1187008 w 1537226"/>
                  <a:gd name="connsiteY3" fmla="*/ 1757156 h 1763594"/>
                  <a:gd name="connsiteX4" fmla="*/ 1521239 w 1537226"/>
                  <a:gd name="connsiteY4" fmla="*/ 1239177 h 1763594"/>
                  <a:gd name="connsiteX5" fmla="*/ 1468998 w 1537226"/>
                  <a:gd name="connsiteY5" fmla="*/ 654362 h 1763594"/>
                  <a:gd name="connsiteX6" fmla="*/ 1337412 w 1537226"/>
                  <a:gd name="connsiteY6" fmla="*/ 136383 h 1763594"/>
                  <a:gd name="connsiteX7" fmla="*/ 1086739 w 1537226"/>
                  <a:gd name="connsiteY7" fmla="*/ 2711 h 1763594"/>
                  <a:gd name="connsiteX8" fmla="*/ 434989 w 1537226"/>
                  <a:gd name="connsiteY8" fmla="*/ 253346 h 1763594"/>
                  <a:gd name="connsiteX0" fmla="*/ 434989 w 1537226"/>
                  <a:gd name="connsiteY0" fmla="*/ 253346 h 1763594"/>
                  <a:gd name="connsiteX1" fmla="*/ 488 w 1537226"/>
                  <a:gd name="connsiteY1" fmla="*/ 921706 h 1763594"/>
                  <a:gd name="connsiteX2" fmla="*/ 368142 w 1537226"/>
                  <a:gd name="connsiteY2" fmla="*/ 1489812 h 1763594"/>
                  <a:gd name="connsiteX3" fmla="*/ 1187008 w 1537226"/>
                  <a:gd name="connsiteY3" fmla="*/ 1757156 h 1763594"/>
                  <a:gd name="connsiteX4" fmla="*/ 1521239 w 1537226"/>
                  <a:gd name="connsiteY4" fmla="*/ 1239177 h 1763594"/>
                  <a:gd name="connsiteX5" fmla="*/ 1468998 w 1537226"/>
                  <a:gd name="connsiteY5" fmla="*/ 654362 h 1763594"/>
                  <a:gd name="connsiteX6" fmla="*/ 1337412 w 1537226"/>
                  <a:gd name="connsiteY6" fmla="*/ 136383 h 1763594"/>
                  <a:gd name="connsiteX7" fmla="*/ 839572 w 1537226"/>
                  <a:gd name="connsiteY7" fmla="*/ 2711 h 1763594"/>
                  <a:gd name="connsiteX8" fmla="*/ 434989 w 1537226"/>
                  <a:gd name="connsiteY8" fmla="*/ 253346 h 1763594"/>
                  <a:gd name="connsiteX0" fmla="*/ 360357 w 1536743"/>
                  <a:gd name="connsiteY0" fmla="*/ 534641 h 1782088"/>
                  <a:gd name="connsiteX1" fmla="*/ 5 w 1536743"/>
                  <a:gd name="connsiteY1" fmla="*/ 940200 h 1782088"/>
                  <a:gd name="connsiteX2" fmla="*/ 367659 w 1536743"/>
                  <a:gd name="connsiteY2" fmla="*/ 1508306 h 1782088"/>
                  <a:gd name="connsiteX3" fmla="*/ 1186525 w 1536743"/>
                  <a:gd name="connsiteY3" fmla="*/ 1775650 h 1782088"/>
                  <a:gd name="connsiteX4" fmla="*/ 1520756 w 1536743"/>
                  <a:gd name="connsiteY4" fmla="*/ 1257671 h 1782088"/>
                  <a:gd name="connsiteX5" fmla="*/ 1468515 w 1536743"/>
                  <a:gd name="connsiteY5" fmla="*/ 672856 h 1782088"/>
                  <a:gd name="connsiteX6" fmla="*/ 1336929 w 1536743"/>
                  <a:gd name="connsiteY6" fmla="*/ 154877 h 1782088"/>
                  <a:gd name="connsiteX7" fmla="*/ 839089 w 1536743"/>
                  <a:gd name="connsiteY7" fmla="*/ 21205 h 1782088"/>
                  <a:gd name="connsiteX8" fmla="*/ 360357 w 1536743"/>
                  <a:gd name="connsiteY8" fmla="*/ 534641 h 1782088"/>
                  <a:gd name="connsiteX0" fmla="*/ 360355 w 1536741"/>
                  <a:gd name="connsiteY0" fmla="*/ 534641 h 1782088"/>
                  <a:gd name="connsiteX1" fmla="*/ 3 w 1536741"/>
                  <a:gd name="connsiteY1" fmla="*/ 940200 h 1782088"/>
                  <a:gd name="connsiteX2" fmla="*/ 367657 w 1536741"/>
                  <a:gd name="connsiteY2" fmla="*/ 1508306 h 1782088"/>
                  <a:gd name="connsiteX3" fmla="*/ 1186523 w 1536741"/>
                  <a:gd name="connsiteY3" fmla="*/ 1775650 h 1782088"/>
                  <a:gd name="connsiteX4" fmla="*/ 1520754 w 1536741"/>
                  <a:gd name="connsiteY4" fmla="*/ 1257671 h 1782088"/>
                  <a:gd name="connsiteX5" fmla="*/ 1468513 w 1536741"/>
                  <a:gd name="connsiteY5" fmla="*/ 672856 h 1782088"/>
                  <a:gd name="connsiteX6" fmla="*/ 1336927 w 1536741"/>
                  <a:gd name="connsiteY6" fmla="*/ 154877 h 1782088"/>
                  <a:gd name="connsiteX7" fmla="*/ 839087 w 1536741"/>
                  <a:gd name="connsiteY7" fmla="*/ 21205 h 1782088"/>
                  <a:gd name="connsiteX8" fmla="*/ 360355 w 1536741"/>
                  <a:gd name="connsiteY8" fmla="*/ 534641 h 1782088"/>
                  <a:gd name="connsiteX0" fmla="*/ 382604 w 1558990"/>
                  <a:gd name="connsiteY0" fmla="*/ 534641 h 1810599"/>
                  <a:gd name="connsiteX1" fmla="*/ 22252 w 1558990"/>
                  <a:gd name="connsiteY1" fmla="*/ 940200 h 1810599"/>
                  <a:gd name="connsiteX2" fmla="*/ 167457 w 1558990"/>
                  <a:gd name="connsiteY2" fmla="*/ 1672556 h 1810599"/>
                  <a:gd name="connsiteX3" fmla="*/ 1208772 w 1558990"/>
                  <a:gd name="connsiteY3" fmla="*/ 1775650 h 1810599"/>
                  <a:gd name="connsiteX4" fmla="*/ 1543003 w 1558990"/>
                  <a:gd name="connsiteY4" fmla="*/ 1257671 h 1810599"/>
                  <a:gd name="connsiteX5" fmla="*/ 1490762 w 1558990"/>
                  <a:gd name="connsiteY5" fmla="*/ 672856 h 1810599"/>
                  <a:gd name="connsiteX6" fmla="*/ 1359176 w 1558990"/>
                  <a:gd name="connsiteY6" fmla="*/ 154877 h 1810599"/>
                  <a:gd name="connsiteX7" fmla="*/ 861336 w 1558990"/>
                  <a:gd name="connsiteY7" fmla="*/ 21205 h 1810599"/>
                  <a:gd name="connsiteX8" fmla="*/ 382604 w 1558990"/>
                  <a:gd name="connsiteY8" fmla="*/ 534641 h 1810599"/>
                  <a:gd name="connsiteX0" fmla="*/ 393458 w 1593840"/>
                  <a:gd name="connsiteY0" fmla="*/ 534641 h 1793264"/>
                  <a:gd name="connsiteX1" fmla="*/ 33106 w 1593840"/>
                  <a:gd name="connsiteY1" fmla="*/ 940200 h 1793264"/>
                  <a:gd name="connsiteX2" fmla="*/ 178311 w 1593840"/>
                  <a:gd name="connsiteY2" fmla="*/ 1672556 h 1793264"/>
                  <a:gd name="connsiteX3" fmla="*/ 1464139 w 1593840"/>
                  <a:gd name="connsiteY3" fmla="*/ 1752440 h 1793264"/>
                  <a:gd name="connsiteX4" fmla="*/ 1553857 w 1593840"/>
                  <a:gd name="connsiteY4" fmla="*/ 1257671 h 1793264"/>
                  <a:gd name="connsiteX5" fmla="*/ 1501616 w 1593840"/>
                  <a:gd name="connsiteY5" fmla="*/ 672856 h 1793264"/>
                  <a:gd name="connsiteX6" fmla="*/ 1370030 w 1593840"/>
                  <a:gd name="connsiteY6" fmla="*/ 154877 h 1793264"/>
                  <a:gd name="connsiteX7" fmla="*/ 872190 w 1593840"/>
                  <a:gd name="connsiteY7" fmla="*/ 21205 h 1793264"/>
                  <a:gd name="connsiteX8" fmla="*/ 393458 w 1593840"/>
                  <a:gd name="connsiteY8" fmla="*/ 534641 h 1793264"/>
                  <a:gd name="connsiteX0" fmla="*/ 393458 w 1566550"/>
                  <a:gd name="connsiteY0" fmla="*/ 534641 h 1840341"/>
                  <a:gd name="connsiteX1" fmla="*/ 33106 w 1566550"/>
                  <a:gd name="connsiteY1" fmla="*/ 940200 h 1840341"/>
                  <a:gd name="connsiteX2" fmla="*/ 178311 w 1566550"/>
                  <a:gd name="connsiteY2" fmla="*/ 1672556 h 1840341"/>
                  <a:gd name="connsiteX3" fmla="*/ 1464139 w 1566550"/>
                  <a:gd name="connsiteY3" fmla="*/ 1752440 h 1840341"/>
                  <a:gd name="connsiteX4" fmla="*/ 1553857 w 1566550"/>
                  <a:gd name="connsiteY4" fmla="*/ 1257671 h 1840341"/>
                  <a:gd name="connsiteX5" fmla="*/ 1501616 w 1566550"/>
                  <a:gd name="connsiteY5" fmla="*/ 672856 h 1840341"/>
                  <a:gd name="connsiteX6" fmla="*/ 1370030 w 1566550"/>
                  <a:gd name="connsiteY6" fmla="*/ 154877 h 1840341"/>
                  <a:gd name="connsiteX7" fmla="*/ 872190 w 1566550"/>
                  <a:gd name="connsiteY7" fmla="*/ 21205 h 1840341"/>
                  <a:gd name="connsiteX8" fmla="*/ 393458 w 1566550"/>
                  <a:gd name="connsiteY8" fmla="*/ 534641 h 1840341"/>
                  <a:gd name="connsiteX0" fmla="*/ 393458 w 1555557"/>
                  <a:gd name="connsiteY0" fmla="*/ 534641 h 1787187"/>
                  <a:gd name="connsiteX1" fmla="*/ 33106 w 1555557"/>
                  <a:gd name="connsiteY1" fmla="*/ 940200 h 1787187"/>
                  <a:gd name="connsiteX2" fmla="*/ 178311 w 1555557"/>
                  <a:gd name="connsiteY2" fmla="*/ 1672556 h 1787187"/>
                  <a:gd name="connsiteX3" fmla="*/ 1464139 w 1555557"/>
                  <a:gd name="connsiteY3" fmla="*/ 1752440 h 1787187"/>
                  <a:gd name="connsiteX4" fmla="*/ 1553857 w 1555557"/>
                  <a:gd name="connsiteY4" fmla="*/ 1257671 h 1787187"/>
                  <a:gd name="connsiteX5" fmla="*/ 1501616 w 1555557"/>
                  <a:gd name="connsiteY5" fmla="*/ 672856 h 1787187"/>
                  <a:gd name="connsiteX6" fmla="*/ 1370030 w 1555557"/>
                  <a:gd name="connsiteY6" fmla="*/ 154877 h 1787187"/>
                  <a:gd name="connsiteX7" fmla="*/ 872190 w 1555557"/>
                  <a:gd name="connsiteY7" fmla="*/ 21205 h 1787187"/>
                  <a:gd name="connsiteX8" fmla="*/ 393458 w 1555557"/>
                  <a:gd name="connsiteY8" fmla="*/ 534641 h 1787187"/>
                  <a:gd name="connsiteX0" fmla="*/ 401126 w 1664928"/>
                  <a:gd name="connsiteY0" fmla="*/ 534641 h 1783934"/>
                  <a:gd name="connsiteX1" fmla="*/ 40774 w 1664928"/>
                  <a:gd name="connsiteY1" fmla="*/ 940200 h 1783934"/>
                  <a:gd name="connsiteX2" fmla="*/ 185979 w 1664928"/>
                  <a:gd name="connsiteY2" fmla="*/ 1672556 h 1783934"/>
                  <a:gd name="connsiteX3" fmla="*/ 1618513 w 1664928"/>
                  <a:gd name="connsiteY3" fmla="*/ 1747798 h 1783934"/>
                  <a:gd name="connsiteX4" fmla="*/ 1561525 w 1664928"/>
                  <a:gd name="connsiteY4" fmla="*/ 1257671 h 1783934"/>
                  <a:gd name="connsiteX5" fmla="*/ 1509284 w 1664928"/>
                  <a:gd name="connsiteY5" fmla="*/ 672856 h 1783934"/>
                  <a:gd name="connsiteX6" fmla="*/ 1377698 w 1664928"/>
                  <a:gd name="connsiteY6" fmla="*/ 154877 h 1783934"/>
                  <a:gd name="connsiteX7" fmla="*/ 879858 w 1664928"/>
                  <a:gd name="connsiteY7" fmla="*/ 21205 h 1783934"/>
                  <a:gd name="connsiteX8" fmla="*/ 401126 w 1664928"/>
                  <a:gd name="connsiteY8" fmla="*/ 534641 h 1783934"/>
                  <a:gd name="connsiteX0" fmla="*/ 408119 w 1718774"/>
                  <a:gd name="connsiteY0" fmla="*/ 534641 h 1826522"/>
                  <a:gd name="connsiteX1" fmla="*/ 47767 w 1718774"/>
                  <a:gd name="connsiteY1" fmla="*/ 940200 h 1826522"/>
                  <a:gd name="connsiteX2" fmla="*/ 179001 w 1718774"/>
                  <a:gd name="connsiteY2" fmla="*/ 1742186 h 1826522"/>
                  <a:gd name="connsiteX3" fmla="*/ 1625506 w 1718774"/>
                  <a:gd name="connsiteY3" fmla="*/ 1747798 h 1826522"/>
                  <a:gd name="connsiteX4" fmla="*/ 1568518 w 1718774"/>
                  <a:gd name="connsiteY4" fmla="*/ 1257671 h 1826522"/>
                  <a:gd name="connsiteX5" fmla="*/ 1516277 w 1718774"/>
                  <a:gd name="connsiteY5" fmla="*/ 672856 h 1826522"/>
                  <a:gd name="connsiteX6" fmla="*/ 1384691 w 1718774"/>
                  <a:gd name="connsiteY6" fmla="*/ 154877 h 1826522"/>
                  <a:gd name="connsiteX7" fmla="*/ 886851 w 1718774"/>
                  <a:gd name="connsiteY7" fmla="*/ 21205 h 1826522"/>
                  <a:gd name="connsiteX8" fmla="*/ 408119 w 1718774"/>
                  <a:gd name="connsiteY8" fmla="*/ 534641 h 1826522"/>
                  <a:gd name="connsiteX0" fmla="*/ 477759 w 1796623"/>
                  <a:gd name="connsiteY0" fmla="*/ 534641 h 1818043"/>
                  <a:gd name="connsiteX1" fmla="*/ 117407 w 1796623"/>
                  <a:gd name="connsiteY1" fmla="*/ 940200 h 1818043"/>
                  <a:gd name="connsiteX2" fmla="*/ 136864 w 1796623"/>
                  <a:gd name="connsiteY2" fmla="*/ 1728260 h 1818043"/>
                  <a:gd name="connsiteX3" fmla="*/ 1695146 w 1796623"/>
                  <a:gd name="connsiteY3" fmla="*/ 1747798 h 1818043"/>
                  <a:gd name="connsiteX4" fmla="*/ 1638158 w 1796623"/>
                  <a:gd name="connsiteY4" fmla="*/ 1257671 h 1818043"/>
                  <a:gd name="connsiteX5" fmla="*/ 1585917 w 1796623"/>
                  <a:gd name="connsiteY5" fmla="*/ 672856 h 1818043"/>
                  <a:gd name="connsiteX6" fmla="*/ 1454331 w 1796623"/>
                  <a:gd name="connsiteY6" fmla="*/ 154877 h 1818043"/>
                  <a:gd name="connsiteX7" fmla="*/ 956491 w 1796623"/>
                  <a:gd name="connsiteY7" fmla="*/ 21205 h 1818043"/>
                  <a:gd name="connsiteX8" fmla="*/ 477759 w 1796623"/>
                  <a:gd name="connsiteY8" fmla="*/ 534641 h 1818043"/>
                  <a:gd name="connsiteX0" fmla="*/ 396783 w 1688820"/>
                  <a:gd name="connsiteY0" fmla="*/ 534641 h 1815615"/>
                  <a:gd name="connsiteX1" fmla="*/ 36431 w 1688820"/>
                  <a:gd name="connsiteY1" fmla="*/ 940200 h 1815615"/>
                  <a:gd name="connsiteX2" fmla="*/ 55888 w 1688820"/>
                  <a:gd name="connsiteY2" fmla="*/ 1728260 h 1815615"/>
                  <a:gd name="connsiteX3" fmla="*/ 421834 w 1688820"/>
                  <a:gd name="connsiteY3" fmla="*/ 1798118 h 1815615"/>
                  <a:gd name="connsiteX4" fmla="*/ 1614170 w 1688820"/>
                  <a:gd name="connsiteY4" fmla="*/ 1747798 h 1815615"/>
                  <a:gd name="connsiteX5" fmla="*/ 1557182 w 1688820"/>
                  <a:gd name="connsiteY5" fmla="*/ 1257671 h 1815615"/>
                  <a:gd name="connsiteX6" fmla="*/ 1504941 w 1688820"/>
                  <a:gd name="connsiteY6" fmla="*/ 672856 h 1815615"/>
                  <a:gd name="connsiteX7" fmla="*/ 1373355 w 1688820"/>
                  <a:gd name="connsiteY7" fmla="*/ 154877 h 1815615"/>
                  <a:gd name="connsiteX8" fmla="*/ 875515 w 1688820"/>
                  <a:gd name="connsiteY8" fmla="*/ 21205 h 1815615"/>
                  <a:gd name="connsiteX9" fmla="*/ 396783 w 1688820"/>
                  <a:gd name="connsiteY9" fmla="*/ 534641 h 1815615"/>
                  <a:gd name="connsiteX0" fmla="*/ 394951 w 1689541"/>
                  <a:gd name="connsiteY0" fmla="*/ 534641 h 1877271"/>
                  <a:gd name="connsiteX1" fmla="*/ 34599 w 1689541"/>
                  <a:gd name="connsiteY1" fmla="*/ 940200 h 1877271"/>
                  <a:gd name="connsiteX2" fmla="*/ 54056 w 1689541"/>
                  <a:gd name="connsiteY2" fmla="*/ 1728260 h 1877271"/>
                  <a:gd name="connsiteX3" fmla="*/ 385071 w 1689541"/>
                  <a:gd name="connsiteY3" fmla="*/ 1877032 h 1877271"/>
                  <a:gd name="connsiteX4" fmla="*/ 1612338 w 1689541"/>
                  <a:gd name="connsiteY4" fmla="*/ 1747798 h 1877271"/>
                  <a:gd name="connsiteX5" fmla="*/ 1555350 w 1689541"/>
                  <a:gd name="connsiteY5" fmla="*/ 1257671 h 1877271"/>
                  <a:gd name="connsiteX6" fmla="*/ 1503109 w 1689541"/>
                  <a:gd name="connsiteY6" fmla="*/ 672856 h 1877271"/>
                  <a:gd name="connsiteX7" fmla="*/ 1371523 w 1689541"/>
                  <a:gd name="connsiteY7" fmla="*/ 154877 h 1877271"/>
                  <a:gd name="connsiteX8" fmla="*/ 873683 w 1689541"/>
                  <a:gd name="connsiteY8" fmla="*/ 21205 h 1877271"/>
                  <a:gd name="connsiteX9" fmla="*/ 394951 w 1689541"/>
                  <a:gd name="connsiteY9" fmla="*/ 534641 h 1877271"/>
                  <a:gd name="connsiteX0" fmla="*/ 394949 w 1689541"/>
                  <a:gd name="connsiteY0" fmla="*/ 534641 h 1877032"/>
                  <a:gd name="connsiteX1" fmla="*/ 34597 w 1689541"/>
                  <a:gd name="connsiteY1" fmla="*/ 940200 h 1877032"/>
                  <a:gd name="connsiteX2" fmla="*/ 54054 w 1689541"/>
                  <a:gd name="connsiteY2" fmla="*/ 1728260 h 1877032"/>
                  <a:gd name="connsiteX3" fmla="*/ 385069 w 1689541"/>
                  <a:gd name="connsiteY3" fmla="*/ 1877032 h 1877032"/>
                  <a:gd name="connsiteX4" fmla="*/ 1612336 w 1689541"/>
                  <a:gd name="connsiteY4" fmla="*/ 1747798 h 1877032"/>
                  <a:gd name="connsiteX5" fmla="*/ 1555348 w 1689541"/>
                  <a:gd name="connsiteY5" fmla="*/ 1257671 h 1877032"/>
                  <a:gd name="connsiteX6" fmla="*/ 1503107 w 1689541"/>
                  <a:gd name="connsiteY6" fmla="*/ 672856 h 1877032"/>
                  <a:gd name="connsiteX7" fmla="*/ 1371521 w 1689541"/>
                  <a:gd name="connsiteY7" fmla="*/ 154877 h 1877032"/>
                  <a:gd name="connsiteX8" fmla="*/ 873681 w 1689541"/>
                  <a:gd name="connsiteY8" fmla="*/ 21205 h 1877032"/>
                  <a:gd name="connsiteX9" fmla="*/ 394949 w 1689541"/>
                  <a:gd name="connsiteY9" fmla="*/ 534641 h 1877032"/>
                  <a:gd name="connsiteX0" fmla="*/ 394949 w 1683795"/>
                  <a:gd name="connsiteY0" fmla="*/ 534641 h 1877032"/>
                  <a:gd name="connsiteX1" fmla="*/ 34597 w 1683795"/>
                  <a:gd name="connsiteY1" fmla="*/ 940200 h 1877032"/>
                  <a:gd name="connsiteX2" fmla="*/ 54054 w 1683795"/>
                  <a:gd name="connsiteY2" fmla="*/ 1728260 h 1877032"/>
                  <a:gd name="connsiteX3" fmla="*/ 385069 w 1683795"/>
                  <a:gd name="connsiteY3" fmla="*/ 1877032 h 1877032"/>
                  <a:gd name="connsiteX4" fmla="*/ 1605349 w 1683795"/>
                  <a:gd name="connsiteY4" fmla="*/ 1798860 h 1877032"/>
                  <a:gd name="connsiteX5" fmla="*/ 1555348 w 1683795"/>
                  <a:gd name="connsiteY5" fmla="*/ 1257671 h 1877032"/>
                  <a:gd name="connsiteX6" fmla="*/ 1503107 w 1683795"/>
                  <a:gd name="connsiteY6" fmla="*/ 672856 h 1877032"/>
                  <a:gd name="connsiteX7" fmla="*/ 1371521 w 1683795"/>
                  <a:gd name="connsiteY7" fmla="*/ 154877 h 1877032"/>
                  <a:gd name="connsiteX8" fmla="*/ 873681 w 1683795"/>
                  <a:gd name="connsiteY8" fmla="*/ 21205 h 1877032"/>
                  <a:gd name="connsiteX9" fmla="*/ 394949 w 1683795"/>
                  <a:gd name="connsiteY9" fmla="*/ 534641 h 1877032"/>
                  <a:gd name="connsiteX0" fmla="*/ 394949 w 1720794"/>
                  <a:gd name="connsiteY0" fmla="*/ 534641 h 1877032"/>
                  <a:gd name="connsiteX1" fmla="*/ 34597 w 1720794"/>
                  <a:gd name="connsiteY1" fmla="*/ 940200 h 1877032"/>
                  <a:gd name="connsiteX2" fmla="*/ 54054 w 1720794"/>
                  <a:gd name="connsiteY2" fmla="*/ 1728260 h 1877032"/>
                  <a:gd name="connsiteX3" fmla="*/ 385069 w 1720794"/>
                  <a:gd name="connsiteY3" fmla="*/ 1877032 h 1877032"/>
                  <a:gd name="connsiteX4" fmla="*/ 1605349 w 1720794"/>
                  <a:gd name="connsiteY4" fmla="*/ 1798860 h 1877032"/>
                  <a:gd name="connsiteX5" fmla="*/ 1555348 w 1720794"/>
                  <a:gd name="connsiteY5" fmla="*/ 1257671 h 1877032"/>
                  <a:gd name="connsiteX6" fmla="*/ 1503107 w 1720794"/>
                  <a:gd name="connsiteY6" fmla="*/ 672856 h 1877032"/>
                  <a:gd name="connsiteX7" fmla="*/ 1371521 w 1720794"/>
                  <a:gd name="connsiteY7" fmla="*/ 154877 h 1877032"/>
                  <a:gd name="connsiteX8" fmla="*/ 873681 w 1720794"/>
                  <a:gd name="connsiteY8" fmla="*/ 21205 h 1877032"/>
                  <a:gd name="connsiteX9" fmla="*/ 394949 w 1720794"/>
                  <a:gd name="connsiteY9" fmla="*/ 534641 h 1877032"/>
                  <a:gd name="connsiteX0" fmla="*/ 394949 w 1720794"/>
                  <a:gd name="connsiteY0" fmla="*/ 534641 h 1877032"/>
                  <a:gd name="connsiteX1" fmla="*/ 34597 w 1720794"/>
                  <a:gd name="connsiteY1" fmla="*/ 940200 h 1877032"/>
                  <a:gd name="connsiteX2" fmla="*/ 54054 w 1720794"/>
                  <a:gd name="connsiteY2" fmla="*/ 1728260 h 1877032"/>
                  <a:gd name="connsiteX3" fmla="*/ 385069 w 1720794"/>
                  <a:gd name="connsiteY3" fmla="*/ 1877032 h 1877032"/>
                  <a:gd name="connsiteX4" fmla="*/ 1605349 w 1720794"/>
                  <a:gd name="connsiteY4" fmla="*/ 1798860 h 1877032"/>
                  <a:gd name="connsiteX5" fmla="*/ 1555348 w 1720794"/>
                  <a:gd name="connsiteY5" fmla="*/ 1257671 h 1877032"/>
                  <a:gd name="connsiteX6" fmla="*/ 1503107 w 1720794"/>
                  <a:gd name="connsiteY6" fmla="*/ 672856 h 1877032"/>
                  <a:gd name="connsiteX7" fmla="*/ 1371521 w 1720794"/>
                  <a:gd name="connsiteY7" fmla="*/ 154877 h 1877032"/>
                  <a:gd name="connsiteX8" fmla="*/ 873681 w 1720794"/>
                  <a:gd name="connsiteY8" fmla="*/ 21205 h 1877032"/>
                  <a:gd name="connsiteX9" fmla="*/ 394949 w 1720794"/>
                  <a:gd name="connsiteY9" fmla="*/ 534641 h 1877032"/>
                  <a:gd name="connsiteX0" fmla="*/ 394949 w 1671512"/>
                  <a:gd name="connsiteY0" fmla="*/ 534641 h 1877032"/>
                  <a:gd name="connsiteX1" fmla="*/ 34597 w 1671512"/>
                  <a:gd name="connsiteY1" fmla="*/ 940200 h 1877032"/>
                  <a:gd name="connsiteX2" fmla="*/ 54054 w 1671512"/>
                  <a:gd name="connsiteY2" fmla="*/ 1728260 h 1877032"/>
                  <a:gd name="connsiteX3" fmla="*/ 385069 w 1671512"/>
                  <a:gd name="connsiteY3" fmla="*/ 1877032 h 1877032"/>
                  <a:gd name="connsiteX4" fmla="*/ 1605349 w 1671512"/>
                  <a:gd name="connsiteY4" fmla="*/ 1798860 h 1877032"/>
                  <a:gd name="connsiteX5" fmla="*/ 1555348 w 1671512"/>
                  <a:gd name="connsiteY5" fmla="*/ 1257671 h 1877032"/>
                  <a:gd name="connsiteX6" fmla="*/ 1503107 w 1671512"/>
                  <a:gd name="connsiteY6" fmla="*/ 672856 h 1877032"/>
                  <a:gd name="connsiteX7" fmla="*/ 1371521 w 1671512"/>
                  <a:gd name="connsiteY7" fmla="*/ 154877 h 1877032"/>
                  <a:gd name="connsiteX8" fmla="*/ 873681 w 1671512"/>
                  <a:gd name="connsiteY8" fmla="*/ 21205 h 1877032"/>
                  <a:gd name="connsiteX9" fmla="*/ 394949 w 1671512"/>
                  <a:gd name="connsiteY9" fmla="*/ 534641 h 1877032"/>
                  <a:gd name="connsiteX0" fmla="*/ 394949 w 1677296"/>
                  <a:gd name="connsiteY0" fmla="*/ 534641 h 1877032"/>
                  <a:gd name="connsiteX1" fmla="*/ 34597 w 1677296"/>
                  <a:gd name="connsiteY1" fmla="*/ 940200 h 1877032"/>
                  <a:gd name="connsiteX2" fmla="*/ 54054 w 1677296"/>
                  <a:gd name="connsiteY2" fmla="*/ 1728260 h 1877032"/>
                  <a:gd name="connsiteX3" fmla="*/ 385069 w 1677296"/>
                  <a:gd name="connsiteY3" fmla="*/ 1877032 h 1877032"/>
                  <a:gd name="connsiteX4" fmla="*/ 1612334 w 1677296"/>
                  <a:gd name="connsiteY4" fmla="*/ 1840637 h 1877032"/>
                  <a:gd name="connsiteX5" fmla="*/ 1555348 w 1677296"/>
                  <a:gd name="connsiteY5" fmla="*/ 1257671 h 1877032"/>
                  <a:gd name="connsiteX6" fmla="*/ 1503107 w 1677296"/>
                  <a:gd name="connsiteY6" fmla="*/ 672856 h 1877032"/>
                  <a:gd name="connsiteX7" fmla="*/ 1371521 w 1677296"/>
                  <a:gd name="connsiteY7" fmla="*/ 154877 h 1877032"/>
                  <a:gd name="connsiteX8" fmla="*/ 873681 w 1677296"/>
                  <a:gd name="connsiteY8" fmla="*/ 21205 h 1877032"/>
                  <a:gd name="connsiteX9" fmla="*/ 394949 w 1677296"/>
                  <a:gd name="connsiteY9" fmla="*/ 534641 h 1877032"/>
                  <a:gd name="connsiteX0" fmla="*/ 394949 w 1677298"/>
                  <a:gd name="connsiteY0" fmla="*/ 534641 h 1877032"/>
                  <a:gd name="connsiteX1" fmla="*/ 34597 w 1677298"/>
                  <a:gd name="connsiteY1" fmla="*/ 940200 h 1877032"/>
                  <a:gd name="connsiteX2" fmla="*/ 54054 w 1677298"/>
                  <a:gd name="connsiteY2" fmla="*/ 1728260 h 1877032"/>
                  <a:gd name="connsiteX3" fmla="*/ 385069 w 1677298"/>
                  <a:gd name="connsiteY3" fmla="*/ 1877032 h 1877032"/>
                  <a:gd name="connsiteX4" fmla="*/ 1612334 w 1677298"/>
                  <a:gd name="connsiteY4" fmla="*/ 1840637 h 1877032"/>
                  <a:gd name="connsiteX5" fmla="*/ 1555348 w 1677298"/>
                  <a:gd name="connsiteY5" fmla="*/ 1257671 h 1877032"/>
                  <a:gd name="connsiteX6" fmla="*/ 1503107 w 1677298"/>
                  <a:gd name="connsiteY6" fmla="*/ 672856 h 1877032"/>
                  <a:gd name="connsiteX7" fmla="*/ 1371521 w 1677298"/>
                  <a:gd name="connsiteY7" fmla="*/ 154877 h 1877032"/>
                  <a:gd name="connsiteX8" fmla="*/ 873681 w 1677298"/>
                  <a:gd name="connsiteY8" fmla="*/ 21205 h 1877032"/>
                  <a:gd name="connsiteX9" fmla="*/ 394949 w 1677298"/>
                  <a:gd name="connsiteY9" fmla="*/ 534641 h 1877032"/>
                  <a:gd name="connsiteX0" fmla="*/ 394949 w 1677296"/>
                  <a:gd name="connsiteY0" fmla="*/ 534641 h 1904936"/>
                  <a:gd name="connsiteX1" fmla="*/ 34597 w 1677296"/>
                  <a:gd name="connsiteY1" fmla="*/ 940200 h 1904936"/>
                  <a:gd name="connsiteX2" fmla="*/ 54054 w 1677296"/>
                  <a:gd name="connsiteY2" fmla="*/ 1728260 h 1904936"/>
                  <a:gd name="connsiteX3" fmla="*/ 385069 w 1677296"/>
                  <a:gd name="connsiteY3" fmla="*/ 1877032 h 1904936"/>
                  <a:gd name="connsiteX4" fmla="*/ 1612334 w 1677296"/>
                  <a:gd name="connsiteY4" fmla="*/ 1840637 h 1904936"/>
                  <a:gd name="connsiteX5" fmla="*/ 1555348 w 1677296"/>
                  <a:gd name="connsiteY5" fmla="*/ 1257671 h 1904936"/>
                  <a:gd name="connsiteX6" fmla="*/ 1503107 w 1677296"/>
                  <a:gd name="connsiteY6" fmla="*/ 672856 h 1904936"/>
                  <a:gd name="connsiteX7" fmla="*/ 1371521 w 1677296"/>
                  <a:gd name="connsiteY7" fmla="*/ 154877 h 1904936"/>
                  <a:gd name="connsiteX8" fmla="*/ 873681 w 1677296"/>
                  <a:gd name="connsiteY8" fmla="*/ 21205 h 1904936"/>
                  <a:gd name="connsiteX9" fmla="*/ 394949 w 1677296"/>
                  <a:gd name="connsiteY9" fmla="*/ 534641 h 1904936"/>
                  <a:gd name="connsiteX0" fmla="*/ 461539 w 1743887"/>
                  <a:gd name="connsiteY0" fmla="*/ 534641 h 1904936"/>
                  <a:gd name="connsiteX1" fmla="*/ 101187 w 1743887"/>
                  <a:gd name="connsiteY1" fmla="*/ 940200 h 1904936"/>
                  <a:gd name="connsiteX2" fmla="*/ 22840 w 1743887"/>
                  <a:gd name="connsiteY2" fmla="*/ 1737812 h 1904936"/>
                  <a:gd name="connsiteX3" fmla="*/ 451659 w 1743887"/>
                  <a:gd name="connsiteY3" fmla="*/ 1877032 h 1904936"/>
                  <a:gd name="connsiteX4" fmla="*/ 1678924 w 1743887"/>
                  <a:gd name="connsiteY4" fmla="*/ 1840637 h 1904936"/>
                  <a:gd name="connsiteX5" fmla="*/ 1621938 w 1743887"/>
                  <a:gd name="connsiteY5" fmla="*/ 1257671 h 1904936"/>
                  <a:gd name="connsiteX6" fmla="*/ 1569697 w 1743887"/>
                  <a:gd name="connsiteY6" fmla="*/ 672856 h 1904936"/>
                  <a:gd name="connsiteX7" fmla="*/ 1438111 w 1743887"/>
                  <a:gd name="connsiteY7" fmla="*/ 154877 h 1904936"/>
                  <a:gd name="connsiteX8" fmla="*/ 940271 w 1743887"/>
                  <a:gd name="connsiteY8" fmla="*/ 21205 h 1904936"/>
                  <a:gd name="connsiteX9" fmla="*/ 461539 w 1743887"/>
                  <a:gd name="connsiteY9" fmla="*/ 534641 h 1904936"/>
                  <a:gd name="connsiteX0" fmla="*/ 452050 w 1756359"/>
                  <a:gd name="connsiteY0" fmla="*/ 534641 h 1891359"/>
                  <a:gd name="connsiteX1" fmla="*/ 91698 w 1756359"/>
                  <a:gd name="connsiteY1" fmla="*/ 940200 h 1891359"/>
                  <a:gd name="connsiteX2" fmla="*/ 13351 w 1756359"/>
                  <a:gd name="connsiteY2" fmla="*/ 1737812 h 1891359"/>
                  <a:gd name="connsiteX3" fmla="*/ 309435 w 1756359"/>
                  <a:gd name="connsiteY3" fmla="*/ 1891359 h 1891359"/>
                  <a:gd name="connsiteX4" fmla="*/ 1669435 w 1756359"/>
                  <a:gd name="connsiteY4" fmla="*/ 1840637 h 1891359"/>
                  <a:gd name="connsiteX5" fmla="*/ 1612449 w 1756359"/>
                  <a:gd name="connsiteY5" fmla="*/ 1257671 h 1891359"/>
                  <a:gd name="connsiteX6" fmla="*/ 1560208 w 1756359"/>
                  <a:gd name="connsiteY6" fmla="*/ 672856 h 1891359"/>
                  <a:gd name="connsiteX7" fmla="*/ 1428622 w 1756359"/>
                  <a:gd name="connsiteY7" fmla="*/ 154877 h 1891359"/>
                  <a:gd name="connsiteX8" fmla="*/ 930782 w 1756359"/>
                  <a:gd name="connsiteY8" fmla="*/ 21205 h 1891359"/>
                  <a:gd name="connsiteX9" fmla="*/ 452050 w 1756359"/>
                  <a:gd name="connsiteY9" fmla="*/ 534641 h 1891359"/>
                  <a:gd name="connsiteX0" fmla="*/ 452050 w 1756257"/>
                  <a:gd name="connsiteY0" fmla="*/ 534641 h 1891359"/>
                  <a:gd name="connsiteX1" fmla="*/ 91698 w 1756257"/>
                  <a:gd name="connsiteY1" fmla="*/ 940200 h 1891359"/>
                  <a:gd name="connsiteX2" fmla="*/ 13351 w 1756257"/>
                  <a:gd name="connsiteY2" fmla="*/ 1737812 h 1891359"/>
                  <a:gd name="connsiteX3" fmla="*/ 309435 w 1756257"/>
                  <a:gd name="connsiteY3" fmla="*/ 1891359 h 1891359"/>
                  <a:gd name="connsiteX4" fmla="*/ 1669435 w 1756257"/>
                  <a:gd name="connsiteY4" fmla="*/ 1840637 h 1891359"/>
                  <a:gd name="connsiteX5" fmla="*/ 1612449 w 1756257"/>
                  <a:gd name="connsiteY5" fmla="*/ 1257671 h 1891359"/>
                  <a:gd name="connsiteX6" fmla="*/ 1563496 w 1756257"/>
                  <a:gd name="connsiteY6" fmla="*/ 959631 h 1891359"/>
                  <a:gd name="connsiteX7" fmla="*/ 1560208 w 1756257"/>
                  <a:gd name="connsiteY7" fmla="*/ 672856 h 1891359"/>
                  <a:gd name="connsiteX8" fmla="*/ 1428622 w 1756257"/>
                  <a:gd name="connsiteY8" fmla="*/ 154877 h 1891359"/>
                  <a:gd name="connsiteX9" fmla="*/ 930782 w 1756257"/>
                  <a:gd name="connsiteY9" fmla="*/ 21205 h 1891359"/>
                  <a:gd name="connsiteX10" fmla="*/ 452050 w 1756257"/>
                  <a:gd name="connsiteY10" fmla="*/ 534641 h 1891359"/>
                  <a:gd name="connsiteX0" fmla="*/ 452050 w 1764590"/>
                  <a:gd name="connsiteY0" fmla="*/ 534641 h 1891359"/>
                  <a:gd name="connsiteX1" fmla="*/ 91698 w 1764590"/>
                  <a:gd name="connsiteY1" fmla="*/ 940200 h 1891359"/>
                  <a:gd name="connsiteX2" fmla="*/ 13351 w 1764590"/>
                  <a:gd name="connsiteY2" fmla="*/ 1737812 h 1891359"/>
                  <a:gd name="connsiteX3" fmla="*/ 309435 w 1764590"/>
                  <a:gd name="connsiteY3" fmla="*/ 1891359 h 1891359"/>
                  <a:gd name="connsiteX4" fmla="*/ 1669435 w 1764590"/>
                  <a:gd name="connsiteY4" fmla="*/ 1840637 h 1891359"/>
                  <a:gd name="connsiteX5" fmla="*/ 1612449 w 1764590"/>
                  <a:gd name="connsiteY5" fmla="*/ 1257671 h 1891359"/>
                  <a:gd name="connsiteX6" fmla="*/ 1309780 w 1764590"/>
                  <a:gd name="connsiteY6" fmla="*/ 1046341 h 1891359"/>
                  <a:gd name="connsiteX7" fmla="*/ 1560208 w 1764590"/>
                  <a:gd name="connsiteY7" fmla="*/ 672856 h 1891359"/>
                  <a:gd name="connsiteX8" fmla="*/ 1428622 w 1764590"/>
                  <a:gd name="connsiteY8" fmla="*/ 154877 h 1891359"/>
                  <a:gd name="connsiteX9" fmla="*/ 930782 w 1764590"/>
                  <a:gd name="connsiteY9" fmla="*/ 21205 h 1891359"/>
                  <a:gd name="connsiteX10" fmla="*/ 452050 w 1764590"/>
                  <a:gd name="connsiteY10" fmla="*/ 534641 h 1891359"/>
                  <a:gd name="connsiteX0" fmla="*/ 452050 w 1764592"/>
                  <a:gd name="connsiteY0" fmla="*/ 534641 h 1891359"/>
                  <a:gd name="connsiteX1" fmla="*/ 91698 w 1764592"/>
                  <a:gd name="connsiteY1" fmla="*/ 940200 h 1891359"/>
                  <a:gd name="connsiteX2" fmla="*/ 13351 w 1764592"/>
                  <a:gd name="connsiteY2" fmla="*/ 1737812 h 1891359"/>
                  <a:gd name="connsiteX3" fmla="*/ 309435 w 1764592"/>
                  <a:gd name="connsiteY3" fmla="*/ 1891359 h 1891359"/>
                  <a:gd name="connsiteX4" fmla="*/ 1669435 w 1764592"/>
                  <a:gd name="connsiteY4" fmla="*/ 1840637 h 1891359"/>
                  <a:gd name="connsiteX5" fmla="*/ 1612449 w 1764592"/>
                  <a:gd name="connsiteY5" fmla="*/ 1257671 h 1891359"/>
                  <a:gd name="connsiteX6" fmla="*/ 1309780 w 1764592"/>
                  <a:gd name="connsiteY6" fmla="*/ 1046341 h 1891359"/>
                  <a:gd name="connsiteX7" fmla="*/ 1560208 w 1764592"/>
                  <a:gd name="connsiteY7" fmla="*/ 672856 h 1891359"/>
                  <a:gd name="connsiteX8" fmla="*/ 1428622 w 1764592"/>
                  <a:gd name="connsiteY8" fmla="*/ 154877 h 1891359"/>
                  <a:gd name="connsiteX9" fmla="*/ 930782 w 1764592"/>
                  <a:gd name="connsiteY9" fmla="*/ 21205 h 1891359"/>
                  <a:gd name="connsiteX10" fmla="*/ 452050 w 1764592"/>
                  <a:gd name="connsiteY10" fmla="*/ 534641 h 1891359"/>
                  <a:gd name="connsiteX0" fmla="*/ 452050 w 1764590"/>
                  <a:gd name="connsiteY0" fmla="*/ 534641 h 1891359"/>
                  <a:gd name="connsiteX1" fmla="*/ 91698 w 1764590"/>
                  <a:gd name="connsiteY1" fmla="*/ 940200 h 1891359"/>
                  <a:gd name="connsiteX2" fmla="*/ 13351 w 1764590"/>
                  <a:gd name="connsiteY2" fmla="*/ 1737812 h 1891359"/>
                  <a:gd name="connsiteX3" fmla="*/ 309435 w 1764590"/>
                  <a:gd name="connsiteY3" fmla="*/ 1891359 h 1891359"/>
                  <a:gd name="connsiteX4" fmla="*/ 1669435 w 1764590"/>
                  <a:gd name="connsiteY4" fmla="*/ 1840637 h 1891359"/>
                  <a:gd name="connsiteX5" fmla="*/ 1612449 w 1764590"/>
                  <a:gd name="connsiteY5" fmla="*/ 1257671 h 1891359"/>
                  <a:gd name="connsiteX6" fmla="*/ 1309780 w 1764590"/>
                  <a:gd name="connsiteY6" fmla="*/ 1046341 h 1891359"/>
                  <a:gd name="connsiteX7" fmla="*/ 1560208 w 1764590"/>
                  <a:gd name="connsiteY7" fmla="*/ 672856 h 1891359"/>
                  <a:gd name="connsiteX8" fmla="*/ 1428622 w 1764590"/>
                  <a:gd name="connsiteY8" fmla="*/ 154877 h 1891359"/>
                  <a:gd name="connsiteX9" fmla="*/ 930782 w 1764590"/>
                  <a:gd name="connsiteY9" fmla="*/ 21205 h 1891359"/>
                  <a:gd name="connsiteX10" fmla="*/ 452050 w 1764590"/>
                  <a:gd name="connsiteY10" fmla="*/ 534641 h 1891359"/>
                  <a:gd name="connsiteX0" fmla="*/ 452050 w 1792731"/>
                  <a:gd name="connsiteY0" fmla="*/ 534641 h 1891359"/>
                  <a:gd name="connsiteX1" fmla="*/ 91698 w 1792731"/>
                  <a:gd name="connsiteY1" fmla="*/ 940200 h 1891359"/>
                  <a:gd name="connsiteX2" fmla="*/ 13351 w 1792731"/>
                  <a:gd name="connsiteY2" fmla="*/ 1737812 h 1891359"/>
                  <a:gd name="connsiteX3" fmla="*/ 309435 w 1792731"/>
                  <a:gd name="connsiteY3" fmla="*/ 1891359 h 1891359"/>
                  <a:gd name="connsiteX4" fmla="*/ 1669435 w 1792731"/>
                  <a:gd name="connsiteY4" fmla="*/ 1840637 h 1891359"/>
                  <a:gd name="connsiteX5" fmla="*/ 1688563 w 1792731"/>
                  <a:gd name="connsiteY5" fmla="*/ 1292355 h 1891359"/>
                  <a:gd name="connsiteX6" fmla="*/ 1309780 w 1792731"/>
                  <a:gd name="connsiteY6" fmla="*/ 1046341 h 1891359"/>
                  <a:gd name="connsiteX7" fmla="*/ 1560208 w 1792731"/>
                  <a:gd name="connsiteY7" fmla="*/ 672856 h 1891359"/>
                  <a:gd name="connsiteX8" fmla="*/ 1428622 w 1792731"/>
                  <a:gd name="connsiteY8" fmla="*/ 154877 h 1891359"/>
                  <a:gd name="connsiteX9" fmla="*/ 930782 w 1792731"/>
                  <a:gd name="connsiteY9" fmla="*/ 21205 h 1891359"/>
                  <a:gd name="connsiteX10" fmla="*/ 452050 w 1792731"/>
                  <a:gd name="connsiteY10" fmla="*/ 534641 h 1891359"/>
                  <a:gd name="connsiteX0" fmla="*/ 452050 w 1814809"/>
                  <a:gd name="connsiteY0" fmla="*/ 534641 h 1891359"/>
                  <a:gd name="connsiteX1" fmla="*/ 91698 w 1814809"/>
                  <a:gd name="connsiteY1" fmla="*/ 940200 h 1891359"/>
                  <a:gd name="connsiteX2" fmla="*/ 13351 w 1814809"/>
                  <a:gd name="connsiteY2" fmla="*/ 1737812 h 1891359"/>
                  <a:gd name="connsiteX3" fmla="*/ 309435 w 1814809"/>
                  <a:gd name="connsiteY3" fmla="*/ 1891359 h 1891359"/>
                  <a:gd name="connsiteX4" fmla="*/ 1669435 w 1814809"/>
                  <a:gd name="connsiteY4" fmla="*/ 1840637 h 1891359"/>
                  <a:gd name="connsiteX5" fmla="*/ 1688563 w 1814809"/>
                  <a:gd name="connsiteY5" fmla="*/ 1292355 h 1891359"/>
                  <a:gd name="connsiteX6" fmla="*/ 1309780 w 1814809"/>
                  <a:gd name="connsiteY6" fmla="*/ 1046341 h 1891359"/>
                  <a:gd name="connsiteX7" fmla="*/ 1560208 w 1814809"/>
                  <a:gd name="connsiteY7" fmla="*/ 672856 h 1891359"/>
                  <a:gd name="connsiteX8" fmla="*/ 1428622 w 1814809"/>
                  <a:gd name="connsiteY8" fmla="*/ 154877 h 1891359"/>
                  <a:gd name="connsiteX9" fmla="*/ 930782 w 1814809"/>
                  <a:gd name="connsiteY9" fmla="*/ 21205 h 1891359"/>
                  <a:gd name="connsiteX10" fmla="*/ 452050 w 1814809"/>
                  <a:gd name="connsiteY10" fmla="*/ 534641 h 1891359"/>
                  <a:gd name="connsiteX0" fmla="*/ 452050 w 1814809"/>
                  <a:gd name="connsiteY0" fmla="*/ 534641 h 1891359"/>
                  <a:gd name="connsiteX1" fmla="*/ 91698 w 1814809"/>
                  <a:gd name="connsiteY1" fmla="*/ 940200 h 1891359"/>
                  <a:gd name="connsiteX2" fmla="*/ 13351 w 1814809"/>
                  <a:gd name="connsiteY2" fmla="*/ 1737812 h 1891359"/>
                  <a:gd name="connsiteX3" fmla="*/ 309435 w 1814809"/>
                  <a:gd name="connsiteY3" fmla="*/ 1891359 h 1891359"/>
                  <a:gd name="connsiteX4" fmla="*/ 1669435 w 1814809"/>
                  <a:gd name="connsiteY4" fmla="*/ 1840637 h 1891359"/>
                  <a:gd name="connsiteX5" fmla="*/ 1688563 w 1814809"/>
                  <a:gd name="connsiteY5" fmla="*/ 1292355 h 1891359"/>
                  <a:gd name="connsiteX6" fmla="*/ 1309780 w 1814809"/>
                  <a:gd name="connsiteY6" fmla="*/ 1046341 h 1891359"/>
                  <a:gd name="connsiteX7" fmla="*/ 1619996 w 1814809"/>
                  <a:gd name="connsiteY7" fmla="*/ 526399 h 1891359"/>
                  <a:gd name="connsiteX8" fmla="*/ 1428622 w 1814809"/>
                  <a:gd name="connsiteY8" fmla="*/ 154877 h 1891359"/>
                  <a:gd name="connsiteX9" fmla="*/ 930782 w 1814809"/>
                  <a:gd name="connsiteY9" fmla="*/ 21205 h 1891359"/>
                  <a:gd name="connsiteX10" fmla="*/ 452050 w 1814809"/>
                  <a:gd name="connsiteY10" fmla="*/ 534641 h 1891359"/>
                  <a:gd name="connsiteX0" fmla="*/ 452050 w 1814809"/>
                  <a:gd name="connsiteY0" fmla="*/ 542872 h 1899590"/>
                  <a:gd name="connsiteX1" fmla="*/ 91698 w 1814809"/>
                  <a:gd name="connsiteY1" fmla="*/ 948431 h 1899590"/>
                  <a:gd name="connsiteX2" fmla="*/ 13351 w 1814809"/>
                  <a:gd name="connsiteY2" fmla="*/ 1746043 h 1899590"/>
                  <a:gd name="connsiteX3" fmla="*/ 309435 w 1814809"/>
                  <a:gd name="connsiteY3" fmla="*/ 1899590 h 1899590"/>
                  <a:gd name="connsiteX4" fmla="*/ 1669435 w 1814809"/>
                  <a:gd name="connsiteY4" fmla="*/ 1848868 h 1899590"/>
                  <a:gd name="connsiteX5" fmla="*/ 1688563 w 1814809"/>
                  <a:gd name="connsiteY5" fmla="*/ 1300586 h 1899590"/>
                  <a:gd name="connsiteX6" fmla="*/ 1309780 w 1814809"/>
                  <a:gd name="connsiteY6" fmla="*/ 1054572 h 1899590"/>
                  <a:gd name="connsiteX7" fmla="*/ 1619996 w 1814809"/>
                  <a:gd name="connsiteY7" fmla="*/ 534630 h 1899590"/>
                  <a:gd name="connsiteX8" fmla="*/ 1488411 w 1814809"/>
                  <a:gd name="connsiteY8" fmla="*/ 129049 h 1899590"/>
                  <a:gd name="connsiteX9" fmla="*/ 930782 w 1814809"/>
                  <a:gd name="connsiteY9" fmla="*/ 29436 h 1899590"/>
                  <a:gd name="connsiteX10" fmla="*/ 452050 w 1814809"/>
                  <a:gd name="connsiteY10" fmla="*/ 542872 h 1899590"/>
                  <a:gd name="connsiteX0" fmla="*/ 452050 w 1814809"/>
                  <a:gd name="connsiteY0" fmla="*/ 540513 h 1897231"/>
                  <a:gd name="connsiteX1" fmla="*/ 91698 w 1814809"/>
                  <a:gd name="connsiteY1" fmla="*/ 946072 h 1897231"/>
                  <a:gd name="connsiteX2" fmla="*/ 13351 w 1814809"/>
                  <a:gd name="connsiteY2" fmla="*/ 1743684 h 1897231"/>
                  <a:gd name="connsiteX3" fmla="*/ 309435 w 1814809"/>
                  <a:gd name="connsiteY3" fmla="*/ 1897231 h 1897231"/>
                  <a:gd name="connsiteX4" fmla="*/ 1669435 w 1814809"/>
                  <a:gd name="connsiteY4" fmla="*/ 1846509 h 1897231"/>
                  <a:gd name="connsiteX5" fmla="*/ 1688563 w 1814809"/>
                  <a:gd name="connsiteY5" fmla="*/ 1298227 h 1897231"/>
                  <a:gd name="connsiteX6" fmla="*/ 1309780 w 1814809"/>
                  <a:gd name="connsiteY6" fmla="*/ 1052213 h 1897231"/>
                  <a:gd name="connsiteX7" fmla="*/ 1619996 w 1814809"/>
                  <a:gd name="connsiteY7" fmla="*/ 532271 h 1897231"/>
                  <a:gd name="connsiteX8" fmla="*/ 1488411 w 1814809"/>
                  <a:gd name="connsiteY8" fmla="*/ 126690 h 1897231"/>
                  <a:gd name="connsiteX9" fmla="*/ 930782 w 1814809"/>
                  <a:gd name="connsiteY9" fmla="*/ 27077 h 1897231"/>
                  <a:gd name="connsiteX10" fmla="*/ 452050 w 1814809"/>
                  <a:gd name="connsiteY10" fmla="*/ 540513 h 1897231"/>
                  <a:gd name="connsiteX0" fmla="*/ 452050 w 1814809"/>
                  <a:gd name="connsiteY0" fmla="*/ 540513 h 1897231"/>
                  <a:gd name="connsiteX1" fmla="*/ 91698 w 1814809"/>
                  <a:gd name="connsiteY1" fmla="*/ 946072 h 1897231"/>
                  <a:gd name="connsiteX2" fmla="*/ 13351 w 1814809"/>
                  <a:gd name="connsiteY2" fmla="*/ 1743684 h 1897231"/>
                  <a:gd name="connsiteX3" fmla="*/ 309435 w 1814809"/>
                  <a:gd name="connsiteY3" fmla="*/ 1897231 h 1897231"/>
                  <a:gd name="connsiteX4" fmla="*/ 1669435 w 1814809"/>
                  <a:gd name="connsiteY4" fmla="*/ 1846509 h 1897231"/>
                  <a:gd name="connsiteX5" fmla="*/ 1688563 w 1814809"/>
                  <a:gd name="connsiteY5" fmla="*/ 1298227 h 1897231"/>
                  <a:gd name="connsiteX6" fmla="*/ 1309780 w 1814809"/>
                  <a:gd name="connsiteY6" fmla="*/ 1052213 h 1897231"/>
                  <a:gd name="connsiteX7" fmla="*/ 1619996 w 1814809"/>
                  <a:gd name="connsiteY7" fmla="*/ 532271 h 1897231"/>
                  <a:gd name="connsiteX8" fmla="*/ 1488411 w 1814809"/>
                  <a:gd name="connsiteY8" fmla="*/ 126690 h 1897231"/>
                  <a:gd name="connsiteX9" fmla="*/ 930782 w 1814809"/>
                  <a:gd name="connsiteY9" fmla="*/ 27077 h 1897231"/>
                  <a:gd name="connsiteX10" fmla="*/ 452050 w 1814809"/>
                  <a:gd name="connsiteY10" fmla="*/ 540513 h 1897231"/>
                  <a:gd name="connsiteX0" fmla="*/ 288567 w 1811701"/>
                  <a:gd name="connsiteY0" fmla="*/ 555674 h 1898251"/>
                  <a:gd name="connsiteX1" fmla="*/ 88590 w 1811701"/>
                  <a:gd name="connsiteY1" fmla="*/ 947092 h 1898251"/>
                  <a:gd name="connsiteX2" fmla="*/ 10243 w 1811701"/>
                  <a:gd name="connsiteY2" fmla="*/ 1744704 h 1898251"/>
                  <a:gd name="connsiteX3" fmla="*/ 306327 w 1811701"/>
                  <a:gd name="connsiteY3" fmla="*/ 1898251 h 1898251"/>
                  <a:gd name="connsiteX4" fmla="*/ 1666327 w 1811701"/>
                  <a:gd name="connsiteY4" fmla="*/ 1847529 h 1898251"/>
                  <a:gd name="connsiteX5" fmla="*/ 1685455 w 1811701"/>
                  <a:gd name="connsiteY5" fmla="*/ 1299247 h 1898251"/>
                  <a:gd name="connsiteX6" fmla="*/ 1306672 w 1811701"/>
                  <a:gd name="connsiteY6" fmla="*/ 1053233 h 1898251"/>
                  <a:gd name="connsiteX7" fmla="*/ 1616888 w 1811701"/>
                  <a:gd name="connsiteY7" fmla="*/ 533291 h 1898251"/>
                  <a:gd name="connsiteX8" fmla="*/ 1485303 w 1811701"/>
                  <a:gd name="connsiteY8" fmla="*/ 127710 h 1898251"/>
                  <a:gd name="connsiteX9" fmla="*/ 927674 w 1811701"/>
                  <a:gd name="connsiteY9" fmla="*/ 28097 h 1898251"/>
                  <a:gd name="connsiteX10" fmla="*/ 288567 w 1811701"/>
                  <a:gd name="connsiteY10" fmla="*/ 555674 h 1898251"/>
                  <a:gd name="connsiteX0" fmla="*/ 288567 w 1811701"/>
                  <a:gd name="connsiteY0" fmla="*/ 479828 h 1822405"/>
                  <a:gd name="connsiteX1" fmla="*/ 88590 w 1811701"/>
                  <a:gd name="connsiteY1" fmla="*/ 871246 h 1822405"/>
                  <a:gd name="connsiteX2" fmla="*/ 10243 w 1811701"/>
                  <a:gd name="connsiteY2" fmla="*/ 1668858 h 1822405"/>
                  <a:gd name="connsiteX3" fmla="*/ 306327 w 1811701"/>
                  <a:gd name="connsiteY3" fmla="*/ 1822405 h 1822405"/>
                  <a:gd name="connsiteX4" fmla="*/ 1666327 w 1811701"/>
                  <a:gd name="connsiteY4" fmla="*/ 1771683 h 1822405"/>
                  <a:gd name="connsiteX5" fmla="*/ 1685455 w 1811701"/>
                  <a:gd name="connsiteY5" fmla="*/ 1223401 h 1822405"/>
                  <a:gd name="connsiteX6" fmla="*/ 1306672 w 1811701"/>
                  <a:gd name="connsiteY6" fmla="*/ 977387 h 1822405"/>
                  <a:gd name="connsiteX7" fmla="*/ 1616888 w 1811701"/>
                  <a:gd name="connsiteY7" fmla="*/ 457445 h 1822405"/>
                  <a:gd name="connsiteX8" fmla="*/ 1485303 w 1811701"/>
                  <a:gd name="connsiteY8" fmla="*/ 51864 h 1822405"/>
                  <a:gd name="connsiteX9" fmla="*/ 895599 w 1811701"/>
                  <a:gd name="connsiteY9" fmla="*/ 79530 h 1822405"/>
                  <a:gd name="connsiteX10" fmla="*/ 288567 w 1811701"/>
                  <a:gd name="connsiteY10" fmla="*/ 479828 h 1822405"/>
                  <a:gd name="connsiteX0" fmla="*/ 288567 w 1811701"/>
                  <a:gd name="connsiteY0" fmla="*/ 419258 h 1761835"/>
                  <a:gd name="connsiteX1" fmla="*/ 88590 w 1811701"/>
                  <a:gd name="connsiteY1" fmla="*/ 810676 h 1761835"/>
                  <a:gd name="connsiteX2" fmla="*/ 10243 w 1811701"/>
                  <a:gd name="connsiteY2" fmla="*/ 1608288 h 1761835"/>
                  <a:gd name="connsiteX3" fmla="*/ 306327 w 1811701"/>
                  <a:gd name="connsiteY3" fmla="*/ 1761835 h 1761835"/>
                  <a:gd name="connsiteX4" fmla="*/ 1666327 w 1811701"/>
                  <a:gd name="connsiteY4" fmla="*/ 1711113 h 1761835"/>
                  <a:gd name="connsiteX5" fmla="*/ 1685455 w 1811701"/>
                  <a:gd name="connsiteY5" fmla="*/ 1162831 h 1761835"/>
                  <a:gd name="connsiteX6" fmla="*/ 1306672 w 1811701"/>
                  <a:gd name="connsiteY6" fmla="*/ 916817 h 1761835"/>
                  <a:gd name="connsiteX7" fmla="*/ 1616888 w 1811701"/>
                  <a:gd name="connsiteY7" fmla="*/ 396875 h 1761835"/>
                  <a:gd name="connsiteX8" fmla="*/ 1373040 w 1811701"/>
                  <a:gd name="connsiteY8" fmla="*/ 118574 h 1761835"/>
                  <a:gd name="connsiteX9" fmla="*/ 895599 w 1811701"/>
                  <a:gd name="connsiteY9" fmla="*/ 18960 h 1761835"/>
                  <a:gd name="connsiteX10" fmla="*/ 288567 w 1811701"/>
                  <a:gd name="connsiteY10" fmla="*/ 419258 h 1761835"/>
                  <a:gd name="connsiteX0" fmla="*/ 288567 w 1811701"/>
                  <a:gd name="connsiteY0" fmla="*/ 419258 h 1761835"/>
                  <a:gd name="connsiteX1" fmla="*/ 88590 w 1811701"/>
                  <a:gd name="connsiteY1" fmla="*/ 810676 h 1761835"/>
                  <a:gd name="connsiteX2" fmla="*/ 10243 w 1811701"/>
                  <a:gd name="connsiteY2" fmla="*/ 1608288 h 1761835"/>
                  <a:gd name="connsiteX3" fmla="*/ 306327 w 1811701"/>
                  <a:gd name="connsiteY3" fmla="*/ 1761835 h 1761835"/>
                  <a:gd name="connsiteX4" fmla="*/ 1666327 w 1811701"/>
                  <a:gd name="connsiteY4" fmla="*/ 1711113 h 1761835"/>
                  <a:gd name="connsiteX5" fmla="*/ 1685455 w 1811701"/>
                  <a:gd name="connsiteY5" fmla="*/ 1162831 h 1761835"/>
                  <a:gd name="connsiteX6" fmla="*/ 1306672 w 1811701"/>
                  <a:gd name="connsiteY6" fmla="*/ 916817 h 1761835"/>
                  <a:gd name="connsiteX7" fmla="*/ 1584814 w 1811701"/>
                  <a:gd name="connsiteY7" fmla="*/ 510012 h 1761835"/>
                  <a:gd name="connsiteX8" fmla="*/ 1373040 w 1811701"/>
                  <a:gd name="connsiteY8" fmla="*/ 118574 h 1761835"/>
                  <a:gd name="connsiteX9" fmla="*/ 895599 w 1811701"/>
                  <a:gd name="connsiteY9" fmla="*/ 18960 h 1761835"/>
                  <a:gd name="connsiteX10" fmla="*/ 288567 w 1811701"/>
                  <a:gd name="connsiteY10" fmla="*/ 419258 h 1761835"/>
                  <a:gd name="connsiteX0" fmla="*/ 288567 w 1770444"/>
                  <a:gd name="connsiteY0" fmla="*/ 419258 h 1761835"/>
                  <a:gd name="connsiteX1" fmla="*/ 88590 w 1770444"/>
                  <a:gd name="connsiteY1" fmla="*/ 810676 h 1761835"/>
                  <a:gd name="connsiteX2" fmla="*/ 10243 w 1770444"/>
                  <a:gd name="connsiteY2" fmla="*/ 1608288 h 1761835"/>
                  <a:gd name="connsiteX3" fmla="*/ 306327 w 1770444"/>
                  <a:gd name="connsiteY3" fmla="*/ 1761835 h 1761835"/>
                  <a:gd name="connsiteX4" fmla="*/ 1666327 w 1770444"/>
                  <a:gd name="connsiteY4" fmla="*/ 1711113 h 1761835"/>
                  <a:gd name="connsiteX5" fmla="*/ 1589229 w 1770444"/>
                  <a:gd name="connsiteY5" fmla="*/ 1176973 h 1761835"/>
                  <a:gd name="connsiteX6" fmla="*/ 1306672 w 1770444"/>
                  <a:gd name="connsiteY6" fmla="*/ 916817 h 1761835"/>
                  <a:gd name="connsiteX7" fmla="*/ 1584814 w 1770444"/>
                  <a:gd name="connsiteY7" fmla="*/ 510012 h 1761835"/>
                  <a:gd name="connsiteX8" fmla="*/ 1373040 w 1770444"/>
                  <a:gd name="connsiteY8" fmla="*/ 118574 h 1761835"/>
                  <a:gd name="connsiteX9" fmla="*/ 895599 w 1770444"/>
                  <a:gd name="connsiteY9" fmla="*/ 18960 h 1761835"/>
                  <a:gd name="connsiteX10" fmla="*/ 288567 w 1770444"/>
                  <a:gd name="connsiteY10" fmla="*/ 419258 h 1761835"/>
                  <a:gd name="connsiteX0" fmla="*/ 288567 w 1592514"/>
                  <a:gd name="connsiteY0" fmla="*/ 419258 h 1863058"/>
                  <a:gd name="connsiteX1" fmla="*/ 88590 w 1592514"/>
                  <a:gd name="connsiteY1" fmla="*/ 810676 h 1863058"/>
                  <a:gd name="connsiteX2" fmla="*/ 10243 w 1592514"/>
                  <a:gd name="connsiteY2" fmla="*/ 1608288 h 1863058"/>
                  <a:gd name="connsiteX3" fmla="*/ 306327 w 1592514"/>
                  <a:gd name="connsiteY3" fmla="*/ 1761835 h 1863058"/>
                  <a:gd name="connsiteX4" fmla="*/ 1377650 w 1592514"/>
                  <a:gd name="connsiteY4" fmla="*/ 1838393 h 1863058"/>
                  <a:gd name="connsiteX5" fmla="*/ 1589229 w 1592514"/>
                  <a:gd name="connsiteY5" fmla="*/ 1176973 h 1863058"/>
                  <a:gd name="connsiteX6" fmla="*/ 1306672 w 1592514"/>
                  <a:gd name="connsiteY6" fmla="*/ 916817 h 1863058"/>
                  <a:gd name="connsiteX7" fmla="*/ 1584814 w 1592514"/>
                  <a:gd name="connsiteY7" fmla="*/ 510012 h 1863058"/>
                  <a:gd name="connsiteX8" fmla="*/ 1373040 w 1592514"/>
                  <a:gd name="connsiteY8" fmla="*/ 118574 h 1863058"/>
                  <a:gd name="connsiteX9" fmla="*/ 895599 w 1592514"/>
                  <a:gd name="connsiteY9" fmla="*/ 18960 h 1863058"/>
                  <a:gd name="connsiteX10" fmla="*/ 288567 w 1592514"/>
                  <a:gd name="connsiteY10" fmla="*/ 419258 h 1863058"/>
                  <a:gd name="connsiteX0" fmla="*/ 421322 w 1594935"/>
                  <a:gd name="connsiteY0" fmla="*/ 616342 h 1876292"/>
                  <a:gd name="connsiteX1" fmla="*/ 91011 w 1594935"/>
                  <a:gd name="connsiteY1" fmla="*/ 823910 h 1876292"/>
                  <a:gd name="connsiteX2" fmla="*/ 12664 w 1594935"/>
                  <a:gd name="connsiteY2" fmla="*/ 1621522 h 1876292"/>
                  <a:gd name="connsiteX3" fmla="*/ 308748 w 1594935"/>
                  <a:gd name="connsiteY3" fmla="*/ 1775069 h 1876292"/>
                  <a:gd name="connsiteX4" fmla="*/ 1380071 w 1594935"/>
                  <a:gd name="connsiteY4" fmla="*/ 1851627 h 1876292"/>
                  <a:gd name="connsiteX5" fmla="*/ 1591650 w 1594935"/>
                  <a:gd name="connsiteY5" fmla="*/ 1190207 h 1876292"/>
                  <a:gd name="connsiteX6" fmla="*/ 1309093 w 1594935"/>
                  <a:gd name="connsiteY6" fmla="*/ 930051 h 1876292"/>
                  <a:gd name="connsiteX7" fmla="*/ 1587235 w 1594935"/>
                  <a:gd name="connsiteY7" fmla="*/ 523246 h 1876292"/>
                  <a:gd name="connsiteX8" fmla="*/ 1375461 w 1594935"/>
                  <a:gd name="connsiteY8" fmla="*/ 131808 h 1876292"/>
                  <a:gd name="connsiteX9" fmla="*/ 898020 w 1594935"/>
                  <a:gd name="connsiteY9" fmla="*/ 32194 h 1876292"/>
                  <a:gd name="connsiteX10" fmla="*/ 421322 w 1594935"/>
                  <a:gd name="connsiteY10" fmla="*/ 616342 h 1876292"/>
                  <a:gd name="connsiteX0" fmla="*/ 413257 w 1586870"/>
                  <a:gd name="connsiteY0" fmla="*/ 616342 h 1876292"/>
                  <a:gd name="connsiteX1" fmla="*/ 140873 w 1586870"/>
                  <a:gd name="connsiteY1" fmla="*/ 993617 h 1876292"/>
                  <a:gd name="connsiteX2" fmla="*/ 4599 w 1586870"/>
                  <a:gd name="connsiteY2" fmla="*/ 1621522 h 1876292"/>
                  <a:gd name="connsiteX3" fmla="*/ 300683 w 1586870"/>
                  <a:gd name="connsiteY3" fmla="*/ 1775069 h 1876292"/>
                  <a:gd name="connsiteX4" fmla="*/ 1372006 w 1586870"/>
                  <a:gd name="connsiteY4" fmla="*/ 1851627 h 1876292"/>
                  <a:gd name="connsiteX5" fmla="*/ 1583585 w 1586870"/>
                  <a:gd name="connsiteY5" fmla="*/ 1190207 h 1876292"/>
                  <a:gd name="connsiteX6" fmla="*/ 1301028 w 1586870"/>
                  <a:gd name="connsiteY6" fmla="*/ 930051 h 1876292"/>
                  <a:gd name="connsiteX7" fmla="*/ 1579170 w 1586870"/>
                  <a:gd name="connsiteY7" fmla="*/ 523246 h 1876292"/>
                  <a:gd name="connsiteX8" fmla="*/ 1367396 w 1586870"/>
                  <a:gd name="connsiteY8" fmla="*/ 131808 h 1876292"/>
                  <a:gd name="connsiteX9" fmla="*/ 889955 w 1586870"/>
                  <a:gd name="connsiteY9" fmla="*/ 32194 h 1876292"/>
                  <a:gd name="connsiteX10" fmla="*/ 413257 w 1586870"/>
                  <a:gd name="connsiteY10" fmla="*/ 616342 h 1876292"/>
                  <a:gd name="connsiteX0" fmla="*/ 284962 w 1458575"/>
                  <a:gd name="connsiteY0" fmla="*/ 616342 h 1908017"/>
                  <a:gd name="connsiteX1" fmla="*/ 12578 w 1458575"/>
                  <a:gd name="connsiteY1" fmla="*/ 993617 h 1908017"/>
                  <a:gd name="connsiteX2" fmla="*/ 172388 w 1458575"/>
                  <a:gd name="connsiteY2" fmla="*/ 1775069 h 1908017"/>
                  <a:gd name="connsiteX3" fmla="*/ 1243711 w 1458575"/>
                  <a:gd name="connsiteY3" fmla="*/ 1851627 h 1908017"/>
                  <a:gd name="connsiteX4" fmla="*/ 1455290 w 1458575"/>
                  <a:gd name="connsiteY4" fmla="*/ 1190207 h 1908017"/>
                  <a:gd name="connsiteX5" fmla="*/ 1172733 w 1458575"/>
                  <a:gd name="connsiteY5" fmla="*/ 930051 h 1908017"/>
                  <a:gd name="connsiteX6" fmla="*/ 1450875 w 1458575"/>
                  <a:gd name="connsiteY6" fmla="*/ 523246 h 1908017"/>
                  <a:gd name="connsiteX7" fmla="*/ 1239101 w 1458575"/>
                  <a:gd name="connsiteY7" fmla="*/ 131808 h 1908017"/>
                  <a:gd name="connsiteX8" fmla="*/ 761660 w 1458575"/>
                  <a:gd name="connsiteY8" fmla="*/ 32194 h 1908017"/>
                  <a:gd name="connsiteX9" fmla="*/ 284962 w 1458575"/>
                  <a:gd name="connsiteY9" fmla="*/ 616342 h 1908017"/>
                  <a:gd name="connsiteX0" fmla="*/ 343858 w 1519131"/>
                  <a:gd name="connsiteY0" fmla="*/ 616342 h 1885036"/>
                  <a:gd name="connsiteX1" fmla="*/ 71474 w 1519131"/>
                  <a:gd name="connsiteY1" fmla="*/ 993617 h 1885036"/>
                  <a:gd name="connsiteX2" fmla="*/ 115432 w 1519131"/>
                  <a:gd name="connsiteY2" fmla="*/ 1704358 h 1885036"/>
                  <a:gd name="connsiteX3" fmla="*/ 1302607 w 1519131"/>
                  <a:gd name="connsiteY3" fmla="*/ 1851627 h 1885036"/>
                  <a:gd name="connsiteX4" fmla="*/ 1514186 w 1519131"/>
                  <a:gd name="connsiteY4" fmla="*/ 1190207 h 1885036"/>
                  <a:gd name="connsiteX5" fmla="*/ 1231629 w 1519131"/>
                  <a:gd name="connsiteY5" fmla="*/ 930051 h 1885036"/>
                  <a:gd name="connsiteX6" fmla="*/ 1509771 w 1519131"/>
                  <a:gd name="connsiteY6" fmla="*/ 523246 h 1885036"/>
                  <a:gd name="connsiteX7" fmla="*/ 1297997 w 1519131"/>
                  <a:gd name="connsiteY7" fmla="*/ 131808 h 1885036"/>
                  <a:gd name="connsiteX8" fmla="*/ 820556 w 1519131"/>
                  <a:gd name="connsiteY8" fmla="*/ 32194 h 1885036"/>
                  <a:gd name="connsiteX9" fmla="*/ 343858 w 1519131"/>
                  <a:gd name="connsiteY9" fmla="*/ 616342 h 1885036"/>
                  <a:gd name="connsiteX0" fmla="*/ 343858 w 1549812"/>
                  <a:gd name="connsiteY0" fmla="*/ 616342 h 1800235"/>
                  <a:gd name="connsiteX1" fmla="*/ 71474 w 1549812"/>
                  <a:gd name="connsiteY1" fmla="*/ 993617 h 1800235"/>
                  <a:gd name="connsiteX2" fmla="*/ 115432 w 1549812"/>
                  <a:gd name="connsiteY2" fmla="*/ 1704358 h 1800235"/>
                  <a:gd name="connsiteX3" fmla="*/ 1389496 w 1549812"/>
                  <a:gd name="connsiteY3" fmla="*/ 1724347 h 1800235"/>
                  <a:gd name="connsiteX4" fmla="*/ 1514186 w 1549812"/>
                  <a:gd name="connsiteY4" fmla="*/ 1190207 h 1800235"/>
                  <a:gd name="connsiteX5" fmla="*/ 1231629 w 1549812"/>
                  <a:gd name="connsiteY5" fmla="*/ 930051 h 1800235"/>
                  <a:gd name="connsiteX6" fmla="*/ 1509771 w 1549812"/>
                  <a:gd name="connsiteY6" fmla="*/ 523246 h 1800235"/>
                  <a:gd name="connsiteX7" fmla="*/ 1297997 w 1549812"/>
                  <a:gd name="connsiteY7" fmla="*/ 131808 h 1800235"/>
                  <a:gd name="connsiteX8" fmla="*/ 820556 w 1549812"/>
                  <a:gd name="connsiteY8" fmla="*/ 32194 h 1800235"/>
                  <a:gd name="connsiteX9" fmla="*/ 343858 w 1549812"/>
                  <a:gd name="connsiteY9" fmla="*/ 616342 h 180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9812" h="1800235">
                    <a:moveTo>
                      <a:pt x="343858" y="616342"/>
                    </a:moveTo>
                    <a:cubicBezTo>
                      <a:pt x="219011" y="776579"/>
                      <a:pt x="109545" y="812281"/>
                      <a:pt x="71474" y="993617"/>
                    </a:cubicBezTo>
                    <a:cubicBezTo>
                      <a:pt x="33403" y="1174953"/>
                      <a:pt x="-89757" y="1561356"/>
                      <a:pt x="115432" y="1704358"/>
                    </a:cubicBezTo>
                    <a:cubicBezTo>
                      <a:pt x="320621" y="1847360"/>
                      <a:pt x="1156371" y="1810039"/>
                      <a:pt x="1389496" y="1724347"/>
                    </a:cubicBezTo>
                    <a:cubicBezTo>
                      <a:pt x="1622621" y="1638655"/>
                      <a:pt x="1540497" y="1322590"/>
                      <a:pt x="1514186" y="1190207"/>
                    </a:cubicBezTo>
                    <a:cubicBezTo>
                      <a:pt x="1487875" y="1057824"/>
                      <a:pt x="1240336" y="1148914"/>
                      <a:pt x="1231629" y="930051"/>
                    </a:cubicBezTo>
                    <a:cubicBezTo>
                      <a:pt x="1248292" y="693847"/>
                      <a:pt x="1498710" y="656286"/>
                      <a:pt x="1509771" y="523246"/>
                    </a:cubicBezTo>
                    <a:cubicBezTo>
                      <a:pt x="1520832" y="390206"/>
                      <a:pt x="1431655" y="305130"/>
                      <a:pt x="1297997" y="131808"/>
                    </a:cubicBezTo>
                    <a:cubicBezTo>
                      <a:pt x="1189251" y="36824"/>
                      <a:pt x="979579" y="-48562"/>
                      <a:pt x="820556" y="32194"/>
                    </a:cubicBezTo>
                    <a:cubicBezTo>
                      <a:pt x="661533" y="112950"/>
                      <a:pt x="468705" y="456105"/>
                      <a:pt x="343858" y="616342"/>
                    </a:cubicBezTo>
                    <a:close/>
                  </a:path>
                </a:pathLst>
              </a:custGeom>
              <a:solidFill>
                <a:srgbClr val="9CDFF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sp>
            <p:nvSpPr>
              <p:cNvPr id="13" name="Freeform 417">
                <a:extLst>
                  <a:ext uri="{FF2B5EF4-FFF2-40B4-BE49-F238E27FC236}">
                    <a16:creationId xmlns:a16="http://schemas.microsoft.com/office/drawing/2014/main" id="{22352293-C7A6-4C41-9DD8-CAA48CB29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7287" y="1795939"/>
                <a:ext cx="1736725" cy="1317704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9CDFF9"/>
              </a:solidFill>
              <a:ln>
                <a:noFill/>
              </a:ln>
            </p:spPr>
            <p:txBody>
              <a:bodyPr/>
              <a:lstStyle/>
              <a:p>
                <a:endParaRPr lang="en-US" sz="1350"/>
              </a:p>
            </p:txBody>
          </p:sp>
          <p:grpSp>
            <p:nvGrpSpPr>
              <p:cNvPr id="14" name="Group 418">
                <a:extLst>
                  <a:ext uri="{FF2B5EF4-FFF2-40B4-BE49-F238E27FC236}">
                    <a16:creationId xmlns:a16="http://schemas.microsoft.com/office/drawing/2014/main" id="{BE0D451A-5CE4-4C4B-B3DF-A408288EDA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268561" y="3259155"/>
                <a:ext cx="1458912" cy="933450"/>
                <a:chOff x="2889" y="1631"/>
                <a:chExt cx="980" cy="743"/>
              </a:xfrm>
            </p:grpSpPr>
            <p:sp>
              <p:nvSpPr>
                <p:cNvPr id="369" name="Rectangle 419">
                  <a:extLst>
                    <a:ext uri="{FF2B5EF4-FFF2-40B4-BE49-F238E27FC236}">
                      <a16:creationId xmlns:a16="http://schemas.microsoft.com/office/drawing/2014/main" id="{F39DA03D-3BDA-2344-B3D3-3A95FB5EED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46" y="1841"/>
                  <a:ext cx="663" cy="533"/>
                </a:xfrm>
                <a:prstGeom prst="rect">
                  <a:avLst/>
                </a:prstGeom>
                <a:solidFill>
                  <a:srgbClr val="9CDF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0" name="AutoShape 420">
                  <a:extLst>
                    <a:ext uri="{FF2B5EF4-FFF2-40B4-BE49-F238E27FC236}">
                      <a16:creationId xmlns:a16="http://schemas.microsoft.com/office/drawing/2014/main" id="{579866B0-F884-A84A-B74A-EFEA50EBF8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" y="1631"/>
                  <a:ext cx="980" cy="25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9CDF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00CCFF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1" name="Freeform 427">
                <a:extLst>
                  <a:ext uri="{FF2B5EF4-FFF2-40B4-BE49-F238E27FC236}">
                    <a16:creationId xmlns:a16="http://schemas.microsoft.com/office/drawing/2014/main" id="{3F97D486-CCD5-C043-940C-EC1740EC7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5612" y="4653038"/>
                <a:ext cx="3079750" cy="1665288"/>
              </a:xfrm>
              <a:custGeom>
                <a:avLst/>
                <a:gdLst>
                  <a:gd name="T0" fmla="*/ 2147483646 w 1940"/>
                  <a:gd name="T1" fmla="*/ 2147483646 h 1049"/>
                  <a:gd name="T2" fmla="*/ 2147483646 w 1940"/>
                  <a:gd name="T3" fmla="*/ 2147483646 h 1049"/>
                  <a:gd name="T4" fmla="*/ 2147483646 w 1940"/>
                  <a:gd name="T5" fmla="*/ 2147483646 h 1049"/>
                  <a:gd name="T6" fmla="*/ 2147483646 w 1940"/>
                  <a:gd name="T7" fmla="*/ 2147483646 h 1049"/>
                  <a:gd name="T8" fmla="*/ 2147483646 w 1940"/>
                  <a:gd name="T9" fmla="*/ 2147483646 h 1049"/>
                  <a:gd name="T10" fmla="*/ 2147483646 w 1940"/>
                  <a:gd name="T11" fmla="*/ 2147483646 h 1049"/>
                  <a:gd name="T12" fmla="*/ 2147483646 w 1940"/>
                  <a:gd name="T13" fmla="*/ 2147483646 h 1049"/>
                  <a:gd name="T14" fmla="*/ 2147483646 w 1940"/>
                  <a:gd name="T15" fmla="*/ 2147483646 h 1049"/>
                  <a:gd name="T16" fmla="*/ 2147483646 w 1940"/>
                  <a:gd name="T17" fmla="*/ 2147483646 h 1049"/>
                  <a:gd name="T18" fmla="*/ 2147483646 w 1940"/>
                  <a:gd name="T19" fmla="*/ 2147483646 h 1049"/>
                  <a:gd name="T20" fmla="*/ 2147483646 w 1940"/>
                  <a:gd name="T21" fmla="*/ 2147483646 h 1049"/>
                  <a:gd name="T22" fmla="*/ 2147483646 w 1940"/>
                  <a:gd name="T23" fmla="*/ 2147483646 h 1049"/>
                  <a:gd name="T24" fmla="*/ 2147483646 w 1940"/>
                  <a:gd name="T25" fmla="*/ 2147483646 h 1049"/>
                  <a:gd name="T26" fmla="*/ 2147483646 w 1940"/>
                  <a:gd name="T27" fmla="*/ 2147483646 h 1049"/>
                  <a:gd name="T28" fmla="*/ 2147483646 w 1940"/>
                  <a:gd name="T29" fmla="*/ 2147483646 h 1049"/>
                  <a:gd name="T30" fmla="*/ 2147483646 w 1940"/>
                  <a:gd name="T31" fmla="*/ 2147483646 h 10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940"/>
                  <a:gd name="T49" fmla="*/ 0 h 1049"/>
                  <a:gd name="T50" fmla="*/ 1940 w 1940"/>
                  <a:gd name="T51" fmla="*/ 1049 h 104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940" h="1049">
                    <a:moveTo>
                      <a:pt x="952" y="26"/>
                    </a:moveTo>
                    <a:cubicBezTo>
                      <a:pt x="867" y="45"/>
                      <a:pt x="832" y="118"/>
                      <a:pt x="755" y="125"/>
                    </a:cubicBezTo>
                    <a:cubicBezTo>
                      <a:pt x="678" y="132"/>
                      <a:pt x="587" y="72"/>
                      <a:pt x="488" y="68"/>
                    </a:cubicBezTo>
                    <a:cubicBezTo>
                      <a:pt x="389" y="64"/>
                      <a:pt x="237" y="48"/>
                      <a:pt x="158" y="101"/>
                    </a:cubicBezTo>
                    <a:cubicBezTo>
                      <a:pt x="79" y="154"/>
                      <a:pt x="28" y="298"/>
                      <a:pt x="14" y="389"/>
                    </a:cubicBezTo>
                    <a:cubicBezTo>
                      <a:pt x="0" y="480"/>
                      <a:pt x="25" y="595"/>
                      <a:pt x="71" y="648"/>
                    </a:cubicBezTo>
                    <a:cubicBezTo>
                      <a:pt x="117" y="701"/>
                      <a:pt x="205" y="665"/>
                      <a:pt x="288" y="706"/>
                    </a:cubicBezTo>
                    <a:cubicBezTo>
                      <a:pt x="371" y="747"/>
                      <a:pt x="450" y="842"/>
                      <a:pt x="568" y="893"/>
                    </a:cubicBezTo>
                    <a:cubicBezTo>
                      <a:pt x="686" y="944"/>
                      <a:pt x="852" y="991"/>
                      <a:pt x="996" y="1014"/>
                    </a:cubicBezTo>
                    <a:cubicBezTo>
                      <a:pt x="1140" y="1036"/>
                      <a:pt x="1309" y="1049"/>
                      <a:pt x="1433" y="1031"/>
                    </a:cubicBezTo>
                    <a:cubicBezTo>
                      <a:pt x="1557" y="1012"/>
                      <a:pt x="1657" y="960"/>
                      <a:pt x="1739" y="907"/>
                    </a:cubicBezTo>
                    <a:cubicBezTo>
                      <a:pt x="1821" y="855"/>
                      <a:pt x="1906" y="824"/>
                      <a:pt x="1923" y="714"/>
                    </a:cubicBezTo>
                    <a:cubicBezTo>
                      <a:pt x="1940" y="604"/>
                      <a:pt x="1898" y="350"/>
                      <a:pt x="1839" y="251"/>
                    </a:cubicBezTo>
                    <a:cubicBezTo>
                      <a:pt x="1780" y="151"/>
                      <a:pt x="1662" y="153"/>
                      <a:pt x="1566" y="114"/>
                    </a:cubicBezTo>
                    <a:cubicBezTo>
                      <a:pt x="1470" y="76"/>
                      <a:pt x="1365" y="30"/>
                      <a:pt x="1263" y="15"/>
                    </a:cubicBezTo>
                    <a:cubicBezTo>
                      <a:pt x="1161" y="0"/>
                      <a:pt x="1037" y="8"/>
                      <a:pt x="952" y="26"/>
                    </a:cubicBezTo>
                    <a:close/>
                  </a:path>
                </a:pathLst>
              </a:custGeom>
              <a:solidFill>
                <a:srgbClr val="9CDFF9"/>
              </a:solidFill>
              <a:ln>
                <a:noFill/>
              </a:ln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66" name="Text Box 580">
                <a:extLst>
                  <a:ext uri="{FF2B5EF4-FFF2-40B4-BE49-F238E27FC236}">
                    <a16:creationId xmlns:a16="http://schemas.microsoft.com/office/drawing/2014/main" id="{16C4E384-62E0-DC41-883F-EB2C4C99F8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42485" y="1458365"/>
                <a:ext cx="1398247" cy="338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50" dirty="0">
                    <a:latin typeface="+mn-lt"/>
                  </a:rPr>
                  <a:t>mobile network</a:t>
                </a:r>
              </a:p>
            </p:txBody>
          </p:sp>
          <p:sp>
            <p:nvSpPr>
              <p:cNvPr id="69" name="Text Box 580">
                <a:extLst>
                  <a:ext uri="{FF2B5EF4-FFF2-40B4-BE49-F238E27FC236}">
                    <a16:creationId xmlns:a16="http://schemas.microsoft.com/office/drawing/2014/main" id="{9AC056F8-729E-D344-BD7D-9178102179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94046" y="4161826"/>
                <a:ext cx="1955645" cy="2997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50" dirty="0">
                    <a:latin typeface="+mn-lt"/>
                  </a:rPr>
                  <a:t>home network</a:t>
                </a:r>
              </a:p>
            </p:txBody>
          </p:sp>
          <p:sp>
            <p:nvSpPr>
              <p:cNvPr id="70" name="Text Box 580">
                <a:extLst>
                  <a:ext uri="{FF2B5EF4-FFF2-40B4-BE49-F238E27FC236}">
                    <a16:creationId xmlns:a16="http://schemas.microsoft.com/office/drawing/2014/main" id="{8A1A4F41-0243-4946-9F02-F301CBD596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70118" y="5749679"/>
                <a:ext cx="1261457" cy="4720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50" dirty="0">
                    <a:latin typeface="+mn-lt"/>
                  </a:rPr>
                  <a:t>enterprise</a:t>
                </a:r>
              </a:p>
              <a:p>
                <a:pPr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50" dirty="0">
                    <a:latin typeface="+mn-lt"/>
                  </a:rPr>
                  <a:t>          network</a:t>
                </a: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C89E7C56-1DE4-7143-8EEB-E5965035CC42}"/>
                  </a:ext>
                </a:extLst>
              </p:cNvPr>
              <p:cNvSpPr/>
              <p:nvPr/>
            </p:nvSpPr>
            <p:spPr>
              <a:xfrm>
                <a:off x="10285357" y="3149444"/>
                <a:ext cx="1273167" cy="1935748"/>
              </a:xfrm>
              <a:custGeom>
                <a:avLst/>
                <a:gdLst>
                  <a:gd name="connsiteX0" fmla="*/ 434989 w 1523031"/>
                  <a:gd name="connsiteY0" fmla="*/ 253346 h 1763594"/>
                  <a:gd name="connsiteX1" fmla="*/ 488 w 1523031"/>
                  <a:gd name="connsiteY1" fmla="*/ 921706 h 1763594"/>
                  <a:gd name="connsiteX2" fmla="*/ 368142 w 1523031"/>
                  <a:gd name="connsiteY2" fmla="*/ 1489812 h 1763594"/>
                  <a:gd name="connsiteX3" fmla="*/ 1187008 w 1523031"/>
                  <a:gd name="connsiteY3" fmla="*/ 1757156 h 1763594"/>
                  <a:gd name="connsiteX4" fmla="*/ 1521239 w 1523031"/>
                  <a:gd name="connsiteY4" fmla="*/ 1239177 h 1763594"/>
                  <a:gd name="connsiteX5" fmla="*/ 1320700 w 1523031"/>
                  <a:gd name="connsiteY5" fmla="*/ 654362 h 1763594"/>
                  <a:gd name="connsiteX6" fmla="*/ 1337412 w 1523031"/>
                  <a:gd name="connsiteY6" fmla="*/ 136383 h 1763594"/>
                  <a:gd name="connsiteX7" fmla="*/ 1086739 w 1523031"/>
                  <a:gd name="connsiteY7" fmla="*/ 2711 h 1763594"/>
                  <a:gd name="connsiteX8" fmla="*/ 434989 w 1523031"/>
                  <a:gd name="connsiteY8" fmla="*/ 253346 h 1763594"/>
                  <a:gd name="connsiteX0" fmla="*/ 434989 w 1537226"/>
                  <a:gd name="connsiteY0" fmla="*/ 253346 h 1763594"/>
                  <a:gd name="connsiteX1" fmla="*/ 488 w 1537226"/>
                  <a:gd name="connsiteY1" fmla="*/ 921706 h 1763594"/>
                  <a:gd name="connsiteX2" fmla="*/ 368142 w 1537226"/>
                  <a:gd name="connsiteY2" fmla="*/ 1489812 h 1763594"/>
                  <a:gd name="connsiteX3" fmla="*/ 1187008 w 1537226"/>
                  <a:gd name="connsiteY3" fmla="*/ 1757156 h 1763594"/>
                  <a:gd name="connsiteX4" fmla="*/ 1521239 w 1537226"/>
                  <a:gd name="connsiteY4" fmla="*/ 1239177 h 1763594"/>
                  <a:gd name="connsiteX5" fmla="*/ 1468998 w 1537226"/>
                  <a:gd name="connsiteY5" fmla="*/ 654362 h 1763594"/>
                  <a:gd name="connsiteX6" fmla="*/ 1337412 w 1537226"/>
                  <a:gd name="connsiteY6" fmla="*/ 136383 h 1763594"/>
                  <a:gd name="connsiteX7" fmla="*/ 1086739 w 1537226"/>
                  <a:gd name="connsiteY7" fmla="*/ 2711 h 1763594"/>
                  <a:gd name="connsiteX8" fmla="*/ 434989 w 1537226"/>
                  <a:gd name="connsiteY8" fmla="*/ 253346 h 1763594"/>
                  <a:gd name="connsiteX0" fmla="*/ 434989 w 1537226"/>
                  <a:gd name="connsiteY0" fmla="*/ 253346 h 1763594"/>
                  <a:gd name="connsiteX1" fmla="*/ 488 w 1537226"/>
                  <a:gd name="connsiteY1" fmla="*/ 921706 h 1763594"/>
                  <a:gd name="connsiteX2" fmla="*/ 368142 w 1537226"/>
                  <a:gd name="connsiteY2" fmla="*/ 1489812 h 1763594"/>
                  <a:gd name="connsiteX3" fmla="*/ 1187008 w 1537226"/>
                  <a:gd name="connsiteY3" fmla="*/ 1757156 h 1763594"/>
                  <a:gd name="connsiteX4" fmla="*/ 1521239 w 1537226"/>
                  <a:gd name="connsiteY4" fmla="*/ 1239177 h 1763594"/>
                  <a:gd name="connsiteX5" fmla="*/ 1468998 w 1537226"/>
                  <a:gd name="connsiteY5" fmla="*/ 654362 h 1763594"/>
                  <a:gd name="connsiteX6" fmla="*/ 1337412 w 1537226"/>
                  <a:gd name="connsiteY6" fmla="*/ 136383 h 1763594"/>
                  <a:gd name="connsiteX7" fmla="*/ 839572 w 1537226"/>
                  <a:gd name="connsiteY7" fmla="*/ 2711 h 1763594"/>
                  <a:gd name="connsiteX8" fmla="*/ 434989 w 1537226"/>
                  <a:gd name="connsiteY8" fmla="*/ 253346 h 1763594"/>
                  <a:gd name="connsiteX0" fmla="*/ 360357 w 1536743"/>
                  <a:gd name="connsiteY0" fmla="*/ 534641 h 1782088"/>
                  <a:gd name="connsiteX1" fmla="*/ 5 w 1536743"/>
                  <a:gd name="connsiteY1" fmla="*/ 940200 h 1782088"/>
                  <a:gd name="connsiteX2" fmla="*/ 367659 w 1536743"/>
                  <a:gd name="connsiteY2" fmla="*/ 1508306 h 1782088"/>
                  <a:gd name="connsiteX3" fmla="*/ 1186525 w 1536743"/>
                  <a:gd name="connsiteY3" fmla="*/ 1775650 h 1782088"/>
                  <a:gd name="connsiteX4" fmla="*/ 1520756 w 1536743"/>
                  <a:gd name="connsiteY4" fmla="*/ 1257671 h 1782088"/>
                  <a:gd name="connsiteX5" fmla="*/ 1468515 w 1536743"/>
                  <a:gd name="connsiteY5" fmla="*/ 672856 h 1782088"/>
                  <a:gd name="connsiteX6" fmla="*/ 1336929 w 1536743"/>
                  <a:gd name="connsiteY6" fmla="*/ 154877 h 1782088"/>
                  <a:gd name="connsiteX7" fmla="*/ 839089 w 1536743"/>
                  <a:gd name="connsiteY7" fmla="*/ 21205 h 1782088"/>
                  <a:gd name="connsiteX8" fmla="*/ 360357 w 1536743"/>
                  <a:gd name="connsiteY8" fmla="*/ 534641 h 1782088"/>
                  <a:gd name="connsiteX0" fmla="*/ 360355 w 1536741"/>
                  <a:gd name="connsiteY0" fmla="*/ 534641 h 1782088"/>
                  <a:gd name="connsiteX1" fmla="*/ 3 w 1536741"/>
                  <a:gd name="connsiteY1" fmla="*/ 940200 h 1782088"/>
                  <a:gd name="connsiteX2" fmla="*/ 367657 w 1536741"/>
                  <a:gd name="connsiteY2" fmla="*/ 1508306 h 1782088"/>
                  <a:gd name="connsiteX3" fmla="*/ 1186523 w 1536741"/>
                  <a:gd name="connsiteY3" fmla="*/ 1775650 h 1782088"/>
                  <a:gd name="connsiteX4" fmla="*/ 1520754 w 1536741"/>
                  <a:gd name="connsiteY4" fmla="*/ 1257671 h 1782088"/>
                  <a:gd name="connsiteX5" fmla="*/ 1468513 w 1536741"/>
                  <a:gd name="connsiteY5" fmla="*/ 672856 h 1782088"/>
                  <a:gd name="connsiteX6" fmla="*/ 1336927 w 1536741"/>
                  <a:gd name="connsiteY6" fmla="*/ 154877 h 1782088"/>
                  <a:gd name="connsiteX7" fmla="*/ 839087 w 1536741"/>
                  <a:gd name="connsiteY7" fmla="*/ 21205 h 1782088"/>
                  <a:gd name="connsiteX8" fmla="*/ 360355 w 1536741"/>
                  <a:gd name="connsiteY8" fmla="*/ 534641 h 1782088"/>
                  <a:gd name="connsiteX0" fmla="*/ 360355 w 1534770"/>
                  <a:gd name="connsiteY0" fmla="*/ 553225 h 1800672"/>
                  <a:gd name="connsiteX1" fmla="*/ 3 w 1534770"/>
                  <a:gd name="connsiteY1" fmla="*/ 958784 h 1800672"/>
                  <a:gd name="connsiteX2" fmla="*/ 367657 w 1534770"/>
                  <a:gd name="connsiteY2" fmla="*/ 1526890 h 1800672"/>
                  <a:gd name="connsiteX3" fmla="*/ 1186523 w 1534770"/>
                  <a:gd name="connsiteY3" fmla="*/ 1794234 h 1800672"/>
                  <a:gd name="connsiteX4" fmla="*/ 1520754 w 1534770"/>
                  <a:gd name="connsiteY4" fmla="*/ 1276255 h 1800672"/>
                  <a:gd name="connsiteX5" fmla="*/ 1468513 w 1534770"/>
                  <a:gd name="connsiteY5" fmla="*/ 691440 h 1800672"/>
                  <a:gd name="connsiteX6" fmla="*/ 1435794 w 1534770"/>
                  <a:gd name="connsiteY6" fmla="*/ 107761 h 1800672"/>
                  <a:gd name="connsiteX7" fmla="*/ 839087 w 1534770"/>
                  <a:gd name="connsiteY7" fmla="*/ 39789 h 1800672"/>
                  <a:gd name="connsiteX8" fmla="*/ 360355 w 1534770"/>
                  <a:gd name="connsiteY8" fmla="*/ 553225 h 1800672"/>
                  <a:gd name="connsiteX0" fmla="*/ 360355 w 1580585"/>
                  <a:gd name="connsiteY0" fmla="*/ 553225 h 1880420"/>
                  <a:gd name="connsiteX1" fmla="*/ 3 w 1580585"/>
                  <a:gd name="connsiteY1" fmla="*/ 958784 h 1880420"/>
                  <a:gd name="connsiteX2" fmla="*/ 367657 w 1580585"/>
                  <a:gd name="connsiteY2" fmla="*/ 1526890 h 1880420"/>
                  <a:gd name="connsiteX3" fmla="*/ 1186523 w 1580585"/>
                  <a:gd name="connsiteY3" fmla="*/ 1794234 h 1880420"/>
                  <a:gd name="connsiteX4" fmla="*/ 1570188 w 1580585"/>
                  <a:gd name="connsiteY4" fmla="*/ 1785433 h 1880420"/>
                  <a:gd name="connsiteX5" fmla="*/ 1468513 w 1580585"/>
                  <a:gd name="connsiteY5" fmla="*/ 691440 h 1880420"/>
                  <a:gd name="connsiteX6" fmla="*/ 1435794 w 1580585"/>
                  <a:gd name="connsiteY6" fmla="*/ 107761 h 1880420"/>
                  <a:gd name="connsiteX7" fmla="*/ 839087 w 1580585"/>
                  <a:gd name="connsiteY7" fmla="*/ 39789 h 1880420"/>
                  <a:gd name="connsiteX8" fmla="*/ 360355 w 1580585"/>
                  <a:gd name="connsiteY8" fmla="*/ 553225 h 1880420"/>
                  <a:gd name="connsiteX0" fmla="*/ 316588 w 1580732"/>
                  <a:gd name="connsiteY0" fmla="*/ 359285 h 1867156"/>
                  <a:gd name="connsiteX1" fmla="*/ 150 w 1580732"/>
                  <a:gd name="connsiteY1" fmla="*/ 945520 h 1867156"/>
                  <a:gd name="connsiteX2" fmla="*/ 367804 w 1580732"/>
                  <a:gd name="connsiteY2" fmla="*/ 1513626 h 1867156"/>
                  <a:gd name="connsiteX3" fmla="*/ 1186670 w 1580732"/>
                  <a:gd name="connsiteY3" fmla="*/ 1780970 h 1867156"/>
                  <a:gd name="connsiteX4" fmla="*/ 1570335 w 1580732"/>
                  <a:gd name="connsiteY4" fmla="*/ 1772169 h 1867156"/>
                  <a:gd name="connsiteX5" fmla="*/ 1468660 w 1580732"/>
                  <a:gd name="connsiteY5" fmla="*/ 678176 h 1867156"/>
                  <a:gd name="connsiteX6" fmla="*/ 1435941 w 1580732"/>
                  <a:gd name="connsiteY6" fmla="*/ 94497 h 1867156"/>
                  <a:gd name="connsiteX7" fmla="*/ 839234 w 1580732"/>
                  <a:gd name="connsiteY7" fmla="*/ 26525 h 1867156"/>
                  <a:gd name="connsiteX8" fmla="*/ 316588 w 1580732"/>
                  <a:gd name="connsiteY8" fmla="*/ 359285 h 1867156"/>
                  <a:gd name="connsiteX0" fmla="*/ 163575 w 1427719"/>
                  <a:gd name="connsiteY0" fmla="*/ 359285 h 1867156"/>
                  <a:gd name="connsiteX1" fmla="*/ 836 w 1427719"/>
                  <a:gd name="connsiteY1" fmla="*/ 1076921 h 1867156"/>
                  <a:gd name="connsiteX2" fmla="*/ 214791 w 1427719"/>
                  <a:gd name="connsiteY2" fmla="*/ 1513626 h 1867156"/>
                  <a:gd name="connsiteX3" fmla="*/ 1033657 w 1427719"/>
                  <a:gd name="connsiteY3" fmla="*/ 1780970 h 1867156"/>
                  <a:gd name="connsiteX4" fmla="*/ 1417322 w 1427719"/>
                  <a:gd name="connsiteY4" fmla="*/ 1772169 h 1867156"/>
                  <a:gd name="connsiteX5" fmla="*/ 1315647 w 1427719"/>
                  <a:gd name="connsiteY5" fmla="*/ 678176 h 1867156"/>
                  <a:gd name="connsiteX6" fmla="*/ 1282928 w 1427719"/>
                  <a:gd name="connsiteY6" fmla="*/ 94497 h 1867156"/>
                  <a:gd name="connsiteX7" fmla="*/ 686221 w 1427719"/>
                  <a:gd name="connsiteY7" fmla="*/ 26525 h 1867156"/>
                  <a:gd name="connsiteX8" fmla="*/ 163575 w 1427719"/>
                  <a:gd name="connsiteY8" fmla="*/ 359285 h 1867156"/>
                  <a:gd name="connsiteX0" fmla="*/ 163575 w 1426632"/>
                  <a:gd name="connsiteY0" fmla="*/ 394322 h 1902193"/>
                  <a:gd name="connsiteX1" fmla="*/ 836 w 1426632"/>
                  <a:gd name="connsiteY1" fmla="*/ 1111958 h 1902193"/>
                  <a:gd name="connsiteX2" fmla="*/ 214791 w 1426632"/>
                  <a:gd name="connsiteY2" fmla="*/ 1548663 h 1902193"/>
                  <a:gd name="connsiteX3" fmla="*/ 1033657 w 1426632"/>
                  <a:gd name="connsiteY3" fmla="*/ 1816007 h 1902193"/>
                  <a:gd name="connsiteX4" fmla="*/ 1417322 w 1426632"/>
                  <a:gd name="connsiteY4" fmla="*/ 1807206 h 1902193"/>
                  <a:gd name="connsiteX5" fmla="*/ 1315647 w 1426632"/>
                  <a:gd name="connsiteY5" fmla="*/ 713213 h 1902193"/>
                  <a:gd name="connsiteX6" fmla="*/ 1401843 w 1426632"/>
                  <a:gd name="connsiteY6" fmla="*/ 63834 h 1902193"/>
                  <a:gd name="connsiteX7" fmla="*/ 686221 w 1426632"/>
                  <a:gd name="connsiteY7" fmla="*/ 61562 h 1902193"/>
                  <a:gd name="connsiteX8" fmla="*/ 163575 w 1426632"/>
                  <a:gd name="connsiteY8" fmla="*/ 394322 h 1902193"/>
                  <a:gd name="connsiteX0" fmla="*/ 163575 w 1435249"/>
                  <a:gd name="connsiteY0" fmla="*/ 394322 h 1885560"/>
                  <a:gd name="connsiteX1" fmla="*/ 836 w 1435249"/>
                  <a:gd name="connsiteY1" fmla="*/ 1111958 h 1885560"/>
                  <a:gd name="connsiteX2" fmla="*/ 214791 w 1435249"/>
                  <a:gd name="connsiteY2" fmla="*/ 1548663 h 1885560"/>
                  <a:gd name="connsiteX3" fmla="*/ 1033657 w 1435249"/>
                  <a:gd name="connsiteY3" fmla="*/ 1816007 h 1885560"/>
                  <a:gd name="connsiteX4" fmla="*/ 1417322 w 1435249"/>
                  <a:gd name="connsiteY4" fmla="*/ 1807206 h 1885560"/>
                  <a:gd name="connsiteX5" fmla="*/ 1375103 w 1435249"/>
                  <a:gd name="connsiteY5" fmla="*/ 943164 h 1885560"/>
                  <a:gd name="connsiteX6" fmla="*/ 1401843 w 1435249"/>
                  <a:gd name="connsiteY6" fmla="*/ 63834 h 1885560"/>
                  <a:gd name="connsiteX7" fmla="*/ 686221 w 1435249"/>
                  <a:gd name="connsiteY7" fmla="*/ 61562 h 1885560"/>
                  <a:gd name="connsiteX8" fmla="*/ 163575 w 1435249"/>
                  <a:gd name="connsiteY8" fmla="*/ 394322 h 1885560"/>
                  <a:gd name="connsiteX0" fmla="*/ 128947 w 1438213"/>
                  <a:gd name="connsiteY0" fmla="*/ 345176 h 1883146"/>
                  <a:gd name="connsiteX1" fmla="*/ 3802 w 1438213"/>
                  <a:gd name="connsiteY1" fmla="*/ 1109544 h 1883146"/>
                  <a:gd name="connsiteX2" fmla="*/ 217757 w 1438213"/>
                  <a:gd name="connsiteY2" fmla="*/ 1546249 h 1883146"/>
                  <a:gd name="connsiteX3" fmla="*/ 1036623 w 1438213"/>
                  <a:gd name="connsiteY3" fmla="*/ 1813593 h 1883146"/>
                  <a:gd name="connsiteX4" fmla="*/ 1420288 w 1438213"/>
                  <a:gd name="connsiteY4" fmla="*/ 1804792 h 1883146"/>
                  <a:gd name="connsiteX5" fmla="*/ 1378069 w 1438213"/>
                  <a:gd name="connsiteY5" fmla="*/ 940750 h 1883146"/>
                  <a:gd name="connsiteX6" fmla="*/ 1404809 w 1438213"/>
                  <a:gd name="connsiteY6" fmla="*/ 61420 h 1883146"/>
                  <a:gd name="connsiteX7" fmla="*/ 689187 w 1438213"/>
                  <a:gd name="connsiteY7" fmla="*/ 59148 h 1883146"/>
                  <a:gd name="connsiteX8" fmla="*/ 128947 w 1438213"/>
                  <a:gd name="connsiteY8" fmla="*/ 345176 h 1883146"/>
                  <a:gd name="connsiteX0" fmla="*/ 126587 w 1435854"/>
                  <a:gd name="connsiteY0" fmla="*/ 353278 h 1891248"/>
                  <a:gd name="connsiteX1" fmla="*/ 1442 w 1435854"/>
                  <a:gd name="connsiteY1" fmla="*/ 1117646 h 1891248"/>
                  <a:gd name="connsiteX2" fmla="*/ 215397 w 1435854"/>
                  <a:gd name="connsiteY2" fmla="*/ 1554351 h 1891248"/>
                  <a:gd name="connsiteX3" fmla="*/ 1034263 w 1435854"/>
                  <a:gd name="connsiteY3" fmla="*/ 1821695 h 1891248"/>
                  <a:gd name="connsiteX4" fmla="*/ 1417928 w 1435854"/>
                  <a:gd name="connsiteY4" fmla="*/ 1812894 h 1891248"/>
                  <a:gd name="connsiteX5" fmla="*/ 1375709 w 1435854"/>
                  <a:gd name="connsiteY5" fmla="*/ 948852 h 1891248"/>
                  <a:gd name="connsiteX6" fmla="*/ 1402449 w 1435854"/>
                  <a:gd name="connsiteY6" fmla="*/ 69522 h 1891248"/>
                  <a:gd name="connsiteX7" fmla="*/ 221605 w 1435854"/>
                  <a:gd name="connsiteY7" fmla="*/ 47778 h 1891248"/>
                  <a:gd name="connsiteX8" fmla="*/ 126587 w 1435854"/>
                  <a:gd name="connsiteY8" fmla="*/ 353278 h 1891248"/>
                  <a:gd name="connsiteX0" fmla="*/ 35803 w 1453152"/>
                  <a:gd name="connsiteY0" fmla="*/ 439993 h 1896181"/>
                  <a:gd name="connsiteX1" fmla="*/ 18740 w 1453152"/>
                  <a:gd name="connsiteY1" fmla="*/ 1122579 h 1896181"/>
                  <a:gd name="connsiteX2" fmla="*/ 232695 w 1453152"/>
                  <a:gd name="connsiteY2" fmla="*/ 1559284 h 1896181"/>
                  <a:gd name="connsiteX3" fmla="*/ 1051561 w 1453152"/>
                  <a:gd name="connsiteY3" fmla="*/ 1826628 h 1896181"/>
                  <a:gd name="connsiteX4" fmla="*/ 1435226 w 1453152"/>
                  <a:gd name="connsiteY4" fmla="*/ 1817827 h 1896181"/>
                  <a:gd name="connsiteX5" fmla="*/ 1393007 w 1453152"/>
                  <a:gd name="connsiteY5" fmla="*/ 953785 h 1896181"/>
                  <a:gd name="connsiteX6" fmla="*/ 1419747 w 1453152"/>
                  <a:gd name="connsiteY6" fmla="*/ 74455 h 1896181"/>
                  <a:gd name="connsiteX7" fmla="*/ 238903 w 1453152"/>
                  <a:gd name="connsiteY7" fmla="*/ 52711 h 1896181"/>
                  <a:gd name="connsiteX8" fmla="*/ 35803 w 1453152"/>
                  <a:gd name="connsiteY8" fmla="*/ 439993 h 1896181"/>
                  <a:gd name="connsiteX0" fmla="*/ 35803 w 1447873"/>
                  <a:gd name="connsiteY0" fmla="*/ 439993 h 1952840"/>
                  <a:gd name="connsiteX1" fmla="*/ 18740 w 1447873"/>
                  <a:gd name="connsiteY1" fmla="*/ 1122579 h 1952840"/>
                  <a:gd name="connsiteX2" fmla="*/ 232695 w 1447873"/>
                  <a:gd name="connsiteY2" fmla="*/ 1559284 h 1952840"/>
                  <a:gd name="connsiteX3" fmla="*/ 1130848 w 1447873"/>
                  <a:gd name="connsiteY3" fmla="*/ 1925181 h 1952840"/>
                  <a:gd name="connsiteX4" fmla="*/ 1435226 w 1447873"/>
                  <a:gd name="connsiteY4" fmla="*/ 1817827 h 1952840"/>
                  <a:gd name="connsiteX5" fmla="*/ 1393007 w 1447873"/>
                  <a:gd name="connsiteY5" fmla="*/ 953785 h 1952840"/>
                  <a:gd name="connsiteX6" fmla="*/ 1419747 w 1447873"/>
                  <a:gd name="connsiteY6" fmla="*/ 74455 h 1952840"/>
                  <a:gd name="connsiteX7" fmla="*/ 238903 w 1447873"/>
                  <a:gd name="connsiteY7" fmla="*/ 52711 h 1952840"/>
                  <a:gd name="connsiteX8" fmla="*/ 35803 w 1447873"/>
                  <a:gd name="connsiteY8" fmla="*/ 439993 h 1952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7873" h="1952840">
                    <a:moveTo>
                      <a:pt x="35803" y="439993"/>
                    </a:moveTo>
                    <a:cubicBezTo>
                      <a:pt x="-891" y="618304"/>
                      <a:pt x="-14075" y="936031"/>
                      <a:pt x="18740" y="1122579"/>
                    </a:cubicBezTo>
                    <a:cubicBezTo>
                      <a:pt x="51555" y="1309127"/>
                      <a:pt x="47344" y="1425517"/>
                      <a:pt x="232695" y="1559284"/>
                    </a:cubicBezTo>
                    <a:cubicBezTo>
                      <a:pt x="418046" y="1693051"/>
                      <a:pt x="930426" y="1882091"/>
                      <a:pt x="1130848" y="1925181"/>
                    </a:cubicBezTo>
                    <a:cubicBezTo>
                      <a:pt x="1331270" y="1968271"/>
                      <a:pt x="1391533" y="1979726"/>
                      <a:pt x="1435226" y="1817827"/>
                    </a:cubicBezTo>
                    <a:cubicBezTo>
                      <a:pt x="1478919" y="1655928"/>
                      <a:pt x="1395587" y="1244347"/>
                      <a:pt x="1393007" y="953785"/>
                    </a:cubicBezTo>
                    <a:cubicBezTo>
                      <a:pt x="1390427" y="663223"/>
                      <a:pt x="1458740" y="183063"/>
                      <a:pt x="1419747" y="74455"/>
                    </a:cubicBezTo>
                    <a:cubicBezTo>
                      <a:pt x="1380754" y="-34153"/>
                      <a:pt x="469560" y="-8212"/>
                      <a:pt x="238903" y="52711"/>
                    </a:cubicBezTo>
                    <a:cubicBezTo>
                      <a:pt x="8246" y="113634"/>
                      <a:pt x="72497" y="261682"/>
                      <a:pt x="35803" y="43999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CDFF9"/>
                  </a:gs>
                  <a:gs pos="100000">
                    <a:schemeClr val="bg1"/>
                  </a:gs>
                  <a:gs pos="59000">
                    <a:schemeClr val="accent5">
                      <a:lumMod val="20000"/>
                      <a:lumOff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96BCCD85-1D07-EF4E-A878-EC23CD23096A}"/>
                  </a:ext>
                </a:extLst>
              </p:cNvPr>
              <p:cNvGrpSpPr/>
              <p:nvPr/>
            </p:nvGrpSpPr>
            <p:grpSpPr>
              <a:xfrm>
                <a:off x="10900911" y="3897954"/>
                <a:ext cx="687393" cy="721548"/>
                <a:chOff x="5203089" y="1751190"/>
                <a:chExt cx="858331" cy="662414"/>
              </a:xfrm>
            </p:grpSpPr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D6FAD5AB-6E93-5E47-BE32-4993FD767B8F}"/>
                    </a:ext>
                  </a:extLst>
                </p:cNvPr>
                <p:cNvSpPr/>
                <p:nvPr/>
              </p:nvSpPr>
              <p:spPr>
                <a:xfrm>
                  <a:off x="5536769" y="1751190"/>
                  <a:ext cx="524651" cy="662124"/>
                </a:xfrm>
                <a:custGeom>
                  <a:avLst/>
                  <a:gdLst>
                    <a:gd name="connsiteX0" fmla="*/ 3618 w 651290"/>
                    <a:gd name="connsiteY0" fmla="*/ 492070 h 492070"/>
                    <a:gd name="connsiteX1" fmla="*/ 0 w 651290"/>
                    <a:gd name="connsiteY1" fmla="*/ 141108 h 492070"/>
                    <a:gd name="connsiteX2" fmla="*/ 423338 w 651290"/>
                    <a:gd name="connsiteY2" fmla="*/ 0 h 492070"/>
                    <a:gd name="connsiteX3" fmla="*/ 647672 w 651290"/>
                    <a:gd name="connsiteY3" fmla="*/ 57891 h 492070"/>
                    <a:gd name="connsiteX4" fmla="*/ 651290 w 651290"/>
                    <a:gd name="connsiteY4" fmla="*/ 492070 h 492070"/>
                    <a:gd name="connsiteX5" fmla="*/ 3618 w 651290"/>
                    <a:gd name="connsiteY5" fmla="*/ 492070 h 492070"/>
                    <a:gd name="connsiteX0" fmla="*/ 3618 w 651290"/>
                    <a:gd name="connsiteY0" fmla="*/ 593378 h 593378"/>
                    <a:gd name="connsiteX1" fmla="*/ 0 w 651290"/>
                    <a:gd name="connsiteY1" fmla="*/ 242416 h 593378"/>
                    <a:gd name="connsiteX2" fmla="*/ 423338 w 651290"/>
                    <a:gd name="connsiteY2" fmla="*/ 101308 h 593378"/>
                    <a:gd name="connsiteX3" fmla="*/ 647672 w 651290"/>
                    <a:gd name="connsiteY3" fmla="*/ 0 h 593378"/>
                    <a:gd name="connsiteX4" fmla="*/ 651290 w 651290"/>
                    <a:gd name="connsiteY4" fmla="*/ 593378 h 593378"/>
                    <a:gd name="connsiteX5" fmla="*/ 3618 w 651290"/>
                    <a:gd name="connsiteY5" fmla="*/ 593378 h 593378"/>
                    <a:gd name="connsiteX0" fmla="*/ 3618 w 651290"/>
                    <a:gd name="connsiteY0" fmla="*/ 662124 h 662124"/>
                    <a:gd name="connsiteX1" fmla="*/ 0 w 651290"/>
                    <a:gd name="connsiteY1" fmla="*/ 311162 h 662124"/>
                    <a:gd name="connsiteX2" fmla="*/ 376300 w 651290"/>
                    <a:gd name="connsiteY2" fmla="*/ 0 h 662124"/>
                    <a:gd name="connsiteX3" fmla="*/ 647672 w 651290"/>
                    <a:gd name="connsiteY3" fmla="*/ 68746 h 662124"/>
                    <a:gd name="connsiteX4" fmla="*/ 651290 w 651290"/>
                    <a:gd name="connsiteY4" fmla="*/ 662124 h 662124"/>
                    <a:gd name="connsiteX5" fmla="*/ 3618 w 651290"/>
                    <a:gd name="connsiteY5" fmla="*/ 662124 h 662124"/>
                    <a:gd name="connsiteX0" fmla="*/ 0 w 647672"/>
                    <a:gd name="connsiteY0" fmla="*/ 662124 h 662124"/>
                    <a:gd name="connsiteX1" fmla="*/ 123021 w 647672"/>
                    <a:gd name="connsiteY1" fmla="*/ 83217 h 662124"/>
                    <a:gd name="connsiteX2" fmla="*/ 372682 w 647672"/>
                    <a:gd name="connsiteY2" fmla="*/ 0 h 662124"/>
                    <a:gd name="connsiteX3" fmla="*/ 644054 w 647672"/>
                    <a:gd name="connsiteY3" fmla="*/ 68746 h 662124"/>
                    <a:gd name="connsiteX4" fmla="*/ 647672 w 647672"/>
                    <a:gd name="connsiteY4" fmla="*/ 662124 h 662124"/>
                    <a:gd name="connsiteX5" fmla="*/ 0 w 647672"/>
                    <a:gd name="connsiteY5" fmla="*/ 662124 h 662124"/>
                    <a:gd name="connsiteX0" fmla="*/ 7238 w 524651"/>
                    <a:gd name="connsiteY0" fmla="*/ 669360 h 669360"/>
                    <a:gd name="connsiteX1" fmla="*/ 0 w 524651"/>
                    <a:gd name="connsiteY1" fmla="*/ 83217 h 669360"/>
                    <a:gd name="connsiteX2" fmla="*/ 249661 w 524651"/>
                    <a:gd name="connsiteY2" fmla="*/ 0 h 669360"/>
                    <a:gd name="connsiteX3" fmla="*/ 521033 w 524651"/>
                    <a:gd name="connsiteY3" fmla="*/ 68746 h 669360"/>
                    <a:gd name="connsiteX4" fmla="*/ 524651 w 524651"/>
                    <a:gd name="connsiteY4" fmla="*/ 662124 h 669360"/>
                    <a:gd name="connsiteX5" fmla="*/ 7238 w 524651"/>
                    <a:gd name="connsiteY5" fmla="*/ 669360 h 669360"/>
                    <a:gd name="connsiteX0" fmla="*/ 438 w 528706"/>
                    <a:gd name="connsiteY0" fmla="*/ 665742 h 665742"/>
                    <a:gd name="connsiteX1" fmla="*/ 4055 w 528706"/>
                    <a:gd name="connsiteY1" fmla="*/ 83217 h 665742"/>
                    <a:gd name="connsiteX2" fmla="*/ 253716 w 528706"/>
                    <a:gd name="connsiteY2" fmla="*/ 0 h 665742"/>
                    <a:gd name="connsiteX3" fmla="*/ 525088 w 528706"/>
                    <a:gd name="connsiteY3" fmla="*/ 68746 h 665742"/>
                    <a:gd name="connsiteX4" fmla="*/ 528706 w 528706"/>
                    <a:gd name="connsiteY4" fmla="*/ 662124 h 665742"/>
                    <a:gd name="connsiteX5" fmla="*/ 438 w 528706"/>
                    <a:gd name="connsiteY5" fmla="*/ 665742 h 665742"/>
                    <a:gd name="connsiteX0" fmla="*/ 155 w 546514"/>
                    <a:gd name="connsiteY0" fmla="*/ 662124 h 662124"/>
                    <a:gd name="connsiteX1" fmla="*/ 21863 w 546514"/>
                    <a:gd name="connsiteY1" fmla="*/ 83217 h 662124"/>
                    <a:gd name="connsiteX2" fmla="*/ 271524 w 546514"/>
                    <a:gd name="connsiteY2" fmla="*/ 0 h 662124"/>
                    <a:gd name="connsiteX3" fmla="*/ 542896 w 546514"/>
                    <a:gd name="connsiteY3" fmla="*/ 68746 h 662124"/>
                    <a:gd name="connsiteX4" fmla="*/ 546514 w 546514"/>
                    <a:gd name="connsiteY4" fmla="*/ 662124 h 662124"/>
                    <a:gd name="connsiteX5" fmla="*/ 155 w 546514"/>
                    <a:gd name="connsiteY5" fmla="*/ 662124 h 662124"/>
                    <a:gd name="connsiteX0" fmla="*/ 10856 w 524651"/>
                    <a:gd name="connsiteY0" fmla="*/ 658506 h 662124"/>
                    <a:gd name="connsiteX1" fmla="*/ 0 w 524651"/>
                    <a:gd name="connsiteY1" fmla="*/ 83217 h 662124"/>
                    <a:gd name="connsiteX2" fmla="*/ 249661 w 524651"/>
                    <a:gd name="connsiteY2" fmla="*/ 0 h 662124"/>
                    <a:gd name="connsiteX3" fmla="*/ 521033 w 524651"/>
                    <a:gd name="connsiteY3" fmla="*/ 68746 h 662124"/>
                    <a:gd name="connsiteX4" fmla="*/ 524651 w 524651"/>
                    <a:gd name="connsiteY4" fmla="*/ 662124 h 662124"/>
                    <a:gd name="connsiteX5" fmla="*/ 10856 w 524651"/>
                    <a:gd name="connsiteY5" fmla="*/ 658506 h 662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4651" h="662124">
                      <a:moveTo>
                        <a:pt x="10856" y="658506"/>
                      </a:moveTo>
                      <a:cubicBezTo>
                        <a:pt x="8443" y="463125"/>
                        <a:pt x="2413" y="278598"/>
                        <a:pt x="0" y="83217"/>
                      </a:cubicBezTo>
                      <a:lnTo>
                        <a:pt x="249661" y="0"/>
                      </a:lnTo>
                      <a:lnTo>
                        <a:pt x="521033" y="68746"/>
                      </a:lnTo>
                      <a:lnTo>
                        <a:pt x="524651" y="662124"/>
                      </a:lnTo>
                      <a:lnTo>
                        <a:pt x="10856" y="658506"/>
                      </a:lnTo>
                      <a:close/>
                    </a:path>
                  </a:pathLst>
                </a:custGeom>
                <a:solidFill>
                  <a:srgbClr val="E0EBF1"/>
                </a:solidFill>
                <a:ln w="12700">
                  <a:solidFill>
                    <a:srgbClr val="0000A8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383" name="Freeform 382">
                  <a:extLst>
                    <a:ext uri="{FF2B5EF4-FFF2-40B4-BE49-F238E27FC236}">
                      <a16:creationId xmlns:a16="http://schemas.microsoft.com/office/drawing/2014/main" id="{2A115C8B-7EC0-084D-A3CF-7AEF0487F301}"/>
                    </a:ext>
                  </a:extLst>
                </p:cNvPr>
                <p:cNvSpPr/>
                <p:nvPr/>
              </p:nvSpPr>
              <p:spPr>
                <a:xfrm>
                  <a:off x="5203089" y="1921244"/>
                  <a:ext cx="651290" cy="492070"/>
                </a:xfrm>
                <a:custGeom>
                  <a:avLst/>
                  <a:gdLst>
                    <a:gd name="connsiteX0" fmla="*/ 3618 w 651290"/>
                    <a:gd name="connsiteY0" fmla="*/ 492070 h 492070"/>
                    <a:gd name="connsiteX1" fmla="*/ 0 w 651290"/>
                    <a:gd name="connsiteY1" fmla="*/ 141108 h 492070"/>
                    <a:gd name="connsiteX2" fmla="*/ 423338 w 651290"/>
                    <a:gd name="connsiteY2" fmla="*/ 0 h 492070"/>
                    <a:gd name="connsiteX3" fmla="*/ 647672 w 651290"/>
                    <a:gd name="connsiteY3" fmla="*/ 57891 h 492070"/>
                    <a:gd name="connsiteX4" fmla="*/ 651290 w 651290"/>
                    <a:gd name="connsiteY4" fmla="*/ 492070 h 492070"/>
                    <a:gd name="connsiteX5" fmla="*/ 3618 w 651290"/>
                    <a:gd name="connsiteY5" fmla="*/ 492070 h 492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1290" h="492070">
                      <a:moveTo>
                        <a:pt x="3618" y="492070"/>
                      </a:moveTo>
                      <a:lnTo>
                        <a:pt x="0" y="141108"/>
                      </a:lnTo>
                      <a:lnTo>
                        <a:pt x="423338" y="0"/>
                      </a:lnTo>
                      <a:lnTo>
                        <a:pt x="647672" y="57891"/>
                      </a:lnTo>
                      <a:lnTo>
                        <a:pt x="651290" y="492070"/>
                      </a:lnTo>
                      <a:lnTo>
                        <a:pt x="3618" y="492070"/>
                      </a:lnTo>
                      <a:close/>
                    </a:path>
                  </a:pathLst>
                </a:custGeom>
                <a:solidFill>
                  <a:srgbClr val="E0EBF1"/>
                </a:solidFill>
                <a:ln w="12700">
                  <a:solidFill>
                    <a:srgbClr val="0000A3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sz="1350"/>
                </a:p>
              </p:txBody>
            </p:sp>
            <p:cxnSp>
              <p:nvCxnSpPr>
                <p:cNvPr id="384" name="Straight Connector 383">
                  <a:extLst>
                    <a:ext uri="{FF2B5EF4-FFF2-40B4-BE49-F238E27FC236}">
                      <a16:creationId xmlns:a16="http://schemas.microsoft.com/office/drawing/2014/main" id="{16F8043F-8502-904C-9632-B3658D71B8BE}"/>
                    </a:ext>
                  </a:extLst>
                </p:cNvPr>
                <p:cNvCxnSpPr/>
                <p:nvPr/>
              </p:nvCxnSpPr>
              <p:spPr>
                <a:xfrm flipV="1">
                  <a:off x="5270526" y="2029553"/>
                  <a:ext cx="295249" cy="73468"/>
                </a:xfrm>
                <a:prstGeom prst="line">
                  <a:avLst/>
                </a:prstGeom>
                <a:ln w="44450">
                  <a:solidFill>
                    <a:schemeClr val="bg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B4B3A6DE-2E70-F74C-8CA1-13247C912682}"/>
                    </a:ext>
                  </a:extLst>
                </p:cNvPr>
                <p:cNvCxnSpPr/>
                <p:nvPr/>
              </p:nvCxnSpPr>
              <p:spPr>
                <a:xfrm flipV="1">
                  <a:off x="5275406" y="2261710"/>
                  <a:ext cx="290369" cy="16752"/>
                </a:xfrm>
                <a:prstGeom prst="line">
                  <a:avLst/>
                </a:prstGeom>
                <a:ln w="44450">
                  <a:solidFill>
                    <a:schemeClr val="bg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4B9DB078-BD58-F64A-B873-E1187205EB94}"/>
                    </a:ext>
                  </a:extLst>
                </p:cNvPr>
                <p:cNvCxnSpPr/>
                <p:nvPr/>
              </p:nvCxnSpPr>
              <p:spPr>
                <a:xfrm flipV="1">
                  <a:off x="5275406" y="2151772"/>
                  <a:ext cx="290369" cy="48402"/>
                </a:xfrm>
                <a:prstGeom prst="line">
                  <a:avLst/>
                </a:prstGeom>
                <a:ln w="44450">
                  <a:solidFill>
                    <a:schemeClr val="bg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D321DD82-9D22-0B49-ADF9-8BE310E97E71}"/>
                    </a:ext>
                  </a:extLst>
                </p:cNvPr>
                <p:cNvCxnSpPr/>
                <p:nvPr/>
              </p:nvCxnSpPr>
              <p:spPr>
                <a:xfrm>
                  <a:off x="5270094" y="2354086"/>
                  <a:ext cx="295681" cy="0"/>
                </a:xfrm>
                <a:prstGeom prst="line">
                  <a:avLst/>
                </a:prstGeom>
                <a:ln w="44450">
                  <a:solidFill>
                    <a:schemeClr val="bg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18A2FB0C-53B9-5248-AA65-9BA9B429FC4C}"/>
                    </a:ext>
                  </a:extLst>
                </p:cNvPr>
                <p:cNvCxnSpPr/>
                <p:nvPr/>
              </p:nvCxnSpPr>
              <p:spPr>
                <a:xfrm flipV="1">
                  <a:off x="5950242" y="1866900"/>
                  <a:ext cx="0" cy="465273"/>
                </a:xfrm>
                <a:prstGeom prst="line">
                  <a:avLst/>
                </a:prstGeom>
                <a:ln w="44450">
                  <a:solidFill>
                    <a:schemeClr val="bg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44FBB965-69F3-F546-AE9F-4AD14078F37E}"/>
                    </a:ext>
                  </a:extLst>
                </p:cNvPr>
                <p:cNvCxnSpPr/>
                <p:nvPr/>
              </p:nvCxnSpPr>
              <p:spPr>
                <a:xfrm>
                  <a:off x="5628589" y="1936750"/>
                  <a:ext cx="0" cy="476854"/>
                </a:xfrm>
                <a:prstGeom prst="line">
                  <a:avLst/>
                </a:prstGeom>
                <a:ln w="15875">
                  <a:solidFill>
                    <a:srgbClr val="0000A8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1" name="Group 390">
                <a:extLst>
                  <a:ext uri="{FF2B5EF4-FFF2-40B4-BE49-F238E27FC236}">
                    <a16:creationId xmlns:a16="http://schemas.microsoft.com/office/drawing/2014/main" id="{BDA3EF41-5873-7D4B-8A04-F8D62DFD2DB6}"/>
                  </a:ext>
                </a:extLst>
              </p:cNvPr>
              <p:cNvGrpSpPr/>
              <p:nvPr/>
            </p:nvGrpSpPr>
            <p:grpSpPr>
              <a:xfrm>
                <a:off x="10834382" y="3164075"/>
                <a:ext cx="594613" cy="648336"/>
                <a:chOff x="5203089" y="1751190"/>
                <a:chExt cx="858331" cy="662414"/>
              </a:xfrm>
            </p:grpSpPr>
            <p:sp>
              <p:nvSpPr>
                <p:cNvPr id="399" name="Freeform 398">
                  <a:extLst>
                    <a:ext uri="{FF2B5EF4-FFF2-40B4-BE49-F238E27FC236}">
                      <a16:creationId xmlns:a16="http://schemas.microsoft.com/office/drawing/2014/main" id="{325473B9-6F55-684D-B22D-FF70325540CE}"/>
                    </a:ext>
                  </a:extLst>
                </p:cNvPr>
                <p:cNvSpPr/>
                <p:nvPr/>
              </p:nvSpPr>
              <p:spPr>
                <a:xfrm>
                  <a:off x="5536769" y="1751190"/>
                  <a:ext cx="524651" cy="662124"/>
                </a:xfrm>
                <a:custGeom>
                  <a:avLst/>
                  <a:gdLst>
                    <a:gd name="connsiteX0" fmla="*/ 3618 w 651290"/>
                    <a:gd name="connsiteY0" fmla="*/ 492070 h 492070"/>
                    <a:gd name="connsiteX1" fmla="*/ 0 w 651290"/>
                    <a:gd name="connsiteY1" fmla="*/ 141108 h 492070"/>
                    <a:gd name="connsiteX2" fmla="*/ 423338 w 651290"/>
                    <a:gd name="connsiteY2" fmla="*/ 0 h 492070"/>
                    <a:gd name="connsiteX3" fmla="*/ 647672 w 651290"/>
                    <a:gd name="connsiteY3" fmla="*/ 57891 h 492070"/>
                    <a:gd name="connsiteX4" fmla="*/ 651290 w 651290"/>
                    <a:gd name="connsiteY4" fmla="*/ 492070 h 492070"/>
                    <a:gd name="connsiteX5" fmla="*/ 3618 w 651290"/>
                    <a:gd name="connsiteY5" fmla="*/ 492070 h 492070"/>
                    <a:gd name="connsiteX0" fmla="*/ 3618 w 651290"/>
                    <a:gd name="connsiteY0" fmla="*/ 593378 h 593378"/>
                    <a:gd name="connsiteX1" fmla="*/ 0 w 651290"/>
                    <a:gd name="connsiteY1" fmla="*/ 242416 h 593378"/>
                    <a:gd name="connsiteX2" fmla="*/ 423338 w 651290"/>
                    <a:gd name="connsiteY2" fmla="*/ 101308 h 593378"/>
                    <a:gd name="connsiteX3" fmla="*/ 647672 w 651290"/>
                    <a:gd name="connsiteY3" fmla="*/ 0 h 593378"/>
                    <a:gd name="connsiteX4" fmla="*/ 651290 w 651290"/>
                    <a:gd name="connsiteY4" fmla="*/ 593378 h 593378"/>
                    <a:gd name="connsiteX5" fmla="*/ 3618 w 651290"/>
                    <a:gd name="connsiteY5" fmla="*/ 593378 h 593378"/>
                    <a:gd name="connsiteX0" fmla="*/ 3618 w 651290"/>
                    <a:gd name="connsiteY0" fmla="*/ 662124 h 662124"/>
                    <a:gd name="connsiteX1" fmla="*/ 0 w 651290"/>
                    <a:gd name="connsiteY1" fmla="*/ 311162 h 662124"/>
                    <a:gd name="connsiteX2" fmla="*/ 376300 w 651290"/>
                    <a:gd name="connsiteY2" fmla="*/ 0 h 662124"/>
                    <a:gd name="connsiteX3" fmla="*/ 647672 w 651290"/>
                    <a:gd name="connsiteY3" fmla="*/ 68746 h 662124"/>
                    <a:gd name="connsiteX4" fmla="*/ 651290 w 651290"/>
                    <a:gd name="connsiteY4" fmla="*/ 662124 h 662124"/>
                    <a:gd name="connsiteX5" fmla="*/ 3618 w 651290"/>
                    <a:gd name="connsiteY5" fmla="*/ 662124 h 662124"/>
                    <a:gd name="connsiteX0" fmla="*/ 0 w 647672"/>
                    <a:gd name="connsiteY0" fmla="*/ 662124 h 662124"/>
                    <a:gd name="connsiteX1" fmla="*/ 123021 w 647672"/>
                    <a:gd name="connsiteY1" fmla="*/ 83217 h 662124"/>
                    <a:gd name="connsiteX2" fmla="*/ 372682 w 647672"/>
                    <a:gd name="connsiteY2" fmla="*/ 0 h 662124"/>
                    <a:gd name="connsiteX3" fmla="*/ 644054 w 647672"/>
                    <a:gd name="connsiteY3" fmla="*/ 68746 h 662124"/>
                    <a:gd name="connsiteX4" fmla="*/ 647672 w 647672"/>
                    <a:gd name="connsiteY4" fmla="*/ 662124 h 662124"/>
                    <a:gd name="connsiteX5" fmla="*/ 0 w 647672"/>
                    <a:gd name="connsiteY5" fmla="*/ 662124 h 662124"/>
                    <a:gd name="connsiteX0" fmla="*/ 7238 w 524651"/>
                    <a:gd name="connsiteY0" fmla="*/ 669360 h 669360"/>
                    <a:gd name="connsiteX1" fmla="*/ 0 w 524651"/>
                    <a:gd name="connsiteY1" fmla="*/ 83217 h 669360"/>
                    <a:gd name="connsiteX2" fmla="*/ 249661 w 524651"/>
                    <a:gd name="connsiteY2" fmla="*/ 0 h 669360"/>
                    <a:gd name="connsiteX3" fmla="*/ 521033 w 524651"/>
                    <a:gd name="connsiteY3" fmla="*/ 68746 h 669360"/>
                    <a:gd name="connsiteX4" fmla="*/ 524651 w 524651"/>
                    <a:gd name="connsiteY4" fmla="*/ 662124 h 669360"/>
                    <a:gd name="connsiteX5" fmla="*/ 7238 w 524651"/>
                    <a:gd name="connsiteY5" fmla="*/ 669360 h 669360"/>
                    <a:gd name="connsiteX0" fmla="*/ 438 w 528706"/>
                    <a:gd name="connsiteY0" fmla="*/ 665742 h 665742"/>
                    <a:gd name="connsiteX1" fmla="*/ 4055 w 528706"/>
                    <a:gd name="connsiteY1" fmla="*/ 83217 h 665742"/>
                    <a:gd name="connsiteX2" fmla="*/ 253716 w 528706"/>
                    <a:gd name="connsiteY2" fmla="*/ 0 h 665742"/>
                    <a:gd name="connsiteX3" fmla="*/ 525088 w 528706"/>
                    <a:gd name="connsiteY3" fmla="*/ 68746 h 665742"/>
                    <a:gd name="connsiteX4" fmla="*/ 528706 w 528706"/>
                    <a:gd name="connsiteY4" fmla="*/ 662124 h 665742"/>
                    <a:gd name="connsiteX5" fmla="*/ 438 w 528706"/>
                    <a:gd name="connsiteY5" fmla="*/ 665742 h 665742"/>
                    <a:gd name="connsiteX0" fmla="*/ 155 w 546514"/>
                    <a:gd name="connsiteY0" fmla="*/ 662124 h 662124"/>
                    <a:gd name="connsiteX1" fmla="*/ 21863 w 546514"/>
                    <a:gd name="connsiteY1" fmla="*/ 83217 h 662124"/>
                    <a:gd name="connsiteX2" fmla="*/ 271524 w 546514"/>
                    <a:gd name="connsiteY2" fmla="*/ 0 h 662124"/>
                    <a:gd name="connsiteX3" fmla="*/ 542896 w 546514"/>
                    <a:gd name="connsiteY3" fmla="*/ 68746 h 662124"/>
                    <a:gd name="connsiteX4" fmla="*/ 546514 w 546514"/>
                    <a:gd name="connsiteY4" fmla="*/ 662124 h 662124"/>
                    <a:gd name="connsiteX5" fmla="*/ 155 w 546514"/>
                    <a:gd name="connsiteY5" fmla="*/ 662124 h 662124"/>
                    <a:gd name="connsiteX0" fmla="*/ 10856 w 524651"/>
                    <a:gd name="connsiteY0" fmla="*/ 658506 h 662124"/>
                    <a:gd name="connsiteX1" fmla="*/ 0 w 524651"/>
                    <a:gd name="connsiteY1" fmla="*/ 83217 h 662124"/>
                    <a:gd name="connsiteX2" fmla="*/ 249661 w 524651"/>
                    <a:gd name="connsiteY2" fmla="*/ 0 h 662124"/>
                    <a:gd name="connsiteX3" fmla="*/ 521033 w 524651"/>
                    <a:gd name="connsiteY3" fmla="*/ 68746 h 662124"/>
                    <a:gd name="connsiteX4" fmla="*/ 524651 w 524651"/>
                    <a:gd name="connsiteY4" fmla="*/ 662124 h 662124"/>
                    <a:gd name="connsiteX5" fmla="*/ 10856 w 524651"/>
                    <a:gd name="connsiteY5" fmla="*/ 658506 h 662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4651" h="662124">
                      <a:moveTo>
                        <a:pt x="10856" y="658506"/>
                      </a:moveTo>
                      <a:cubicBezTo>
                        <a:pt x="8443" y="463125"/>
                        <a:pt x="2413" y="278598"/>
                        <a:pt x="0" y="83217"/>
                      </a:cubicBezTo>
                      <a:lnTo>
                        <a:pt x="249661" y="0"/>
                      </a:lnTo>
                      <a:lnTo>
                        <a:pt x="521033" y="68746"/>
                      </a:lnTo>
                      <a:lnTo>
                        <a:pt x="524651" y="662124"/>
                      </a:lnTo>
                      <a:lnTo>
                        <a:pt x="10856" y="658506"/>
                      </a:lnTo>
                      <a:close/>
                    </a:path>
                  </a:pathLst>
                </a:custGeom>
                <a:solidFill>
                  <a:srgbClr val="E0EBF1"/>
                </a:solidFill>
                <a:ln w="12700">
                  <a:solidFill>
                    <a:srgbClr val="0000A8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00" name="Freeform 399">
                  <a:extLst>
                    <a:ext uri="{FF2B5EF4-FFF2-40B4-BE49-F238E27FC236}">
                      <a16:creationId xmlns:a16="http://schemas.microsoft.com/office/drawing/2014/main" id="{06CE85F7-18B2-3947-975F-CEA32EE2FBA7}"/>
                    </a:ext>
                  </a:extLst>
                </p:cNvPr>
                <p:cNvSpPr/>
                <p:nvPr/>
              </p:nvSpPr>
              <p:spPr>
                <a:xfrm>
                  <a:off x="5203089" y="1921244"/>
                  <a:ext cx="651290" cy="492070"/>
                </a:xfrm>
                <a:custGeom>
                  <a:avLst/>
                  <a:gdLst>
                    <a:gd name="connsiteX0" fmla="*/ 3618 w 651290"/>
                    <a:gd name="connsiteY0" fmla="*/ 492070 h 492070"/>
                    <a:gd name="connsiteX1" fmla="*/ 0 w 651290"/>
                    <a:gd name="connsiteY1" fmla="*/ 141108 h 492070"/>
                    <a:gd name="connsiteX2" fmla="*/ 423338 w 651290"/>
                    <a:gd name="connsiteY2" fmla="*/ 0 h 492070"/>
                    <a:gd name="connsiteX3" fmla="*/ 647672 w 651290"/>
                    <a:gd name="connsiteY3" fmla="*/ 57891 h 492070"/>
                    <a:gd name="connsiteX4" fmla="*/ 651290 w 651290"/>
                    <a:gd name="connsiteY4" fmla="*/ 492070 h 492070"/>
                    <a:gd name="connsiteX5" fmla="*/ 3618 w 651290"/>
                    <a:gd name="connsiteY5" fmla="*/ 492070 h 492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1290" h="492070">
                      <a:moveTo>
                        <a:pt x="3618" y="492070"/>
                      </a:moveTo>
                      <a:lnTo>
                        <a:pt x="0" y="141108"/>
                      </a:lnTo>
                      <a:lnTo>
                        <a:pt x="423338" y="0"/>
                      </a:lnTo>
                      <a:lnTo>
                        <a:pt x="647672" y="57891"/>
                      </a:lnTo>
                      <a:lnTo>
                        <a:pt x="651290" y="492070"/>
                      </a:lnTo>
                      <a:lnTo>
                        <a:pt x="3618" y="492070"/>
                      </a:lnTo>
                      <a:close/>
                    </a:path>
                  </a:pathLst>
                </a:custGeom>
                <a:solidFill>
                  <a:srgbClr val="E0EBF1"/>
                </a:solidFill>
                <a:ln w="12700">
                  <a:solidFill>
                    <a:srgbClr val="0000A3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sz="1350"/>
                </a:p>
              </p:txBody>
            </p:sp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F3F3D0FA-374D-9147-8047-2B7B3AAF05DF}"/>
                    </a:ext>
                  </a:extLst>
                </p:cNvPr>
                <p:cNvCxnSpPr/>
                <p:nvPr/>
              </p:nvCxnSpPr>
              <p:spPr>
                <a:xfrm flipV="1">
                  <a:off x="5270526" y="2029553"/>
                  <a:ext cx="295249" cy="73468"/>
                </a:xfrm>
                <a:prstGeom prst="line">
                  <a:avLst/>
                </a:prstGeom>
                <a:ln w="44450">
                  <a:solidFill>
                    <a:schemeClr val="bg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AFF00F79-7128-E243-BBD5-A97200EABABC}"/>
                    </a:ext>
                  </a:extLst>
                </p:cNvPr>
                <p:cNvCxnSpPr/>
                <p:nvPr/>
              </p:nvCxnSpPr>
              <p:spPr>
                <a:xfrm flipV="1">
                  <a:off x="5275406" y="2261710"/>
                  <a:ext cx="290369" cy="16752"/>
                </a:xfrm>
                <a:prstGeom prst="line">
                  <a:avLst/>
                </a:prstGeom>
                <a:ln w="44450">
                  <a:solidFill>
                    <a:schemeClr val="bg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729D9C8D-B396-A049-9B7A-BE878812629D}"/>
                    </a:ext>
                  </a:extLst>
                </p:cNvPr>
                <p:cNvCxnSpPr/>
                <p:nvPr/>
              </p:nvCxnSpPr>
              <p:spPr>
                <a:xfrm flipV="1">
                  <a:off x="5275406" y="2151772"/>
                  <a:ext cx="290369" cy="48402"/>
                </a:xfrm>
                <a:prstGeom prst="line">
                  <a:avLst/>
                </a:prstGeom>
                <a:ln w="44450">
                  <a:solidFill>
                    <a:schemeClr val="bg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4B32C41F-58E3-CC4F-9625-B6688BEB2140}"/>
                    </a:ext>
                  </a:extLst>
                </p:cNvPr>
                <p:cNvCxnSpPr/>
                <p:nvPr/>
              </p:nvCxnSpPr>
              <p:spPr>
                <a:xfrm>
                  <a:off x="5270094" y="2354086"/>
                  <a:ext cx="295681" cy="0"/>
                </a:xfrm>
                <a:prstGeom prst="line">
                  <a:avLst/>
                </a:prstGeom>
                <a:ln w="44450">
                  <a:solidFill>
                    <a:schemeClr val="bg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58933865-B1C6-3244-A0F5-136E4C6DD92E}"/>
                    </a:ext>
                  </a:extLst>
                </p:cNvPr>
                <p:cNvCxnSpPr/>
                <p:nvPr/>
              </p:nvCxnSpPr>
              <p:spPr>
                <a:xfrm flipV="1">
                  <a:off x="5950242" y="1866900"/>
                  <a:ext cx="0" cy="465273"/>
                </a:xfrm>
                <a:prstGeom prst="line">
                  <a:avLst/>
                </a:prstGeom>
                <a:ln w="44450">
                  <a:solidFill>
                    <a:schemeClr val="bg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76C939A7-C3F0-5A45-B81D-4E775CF1C92C}"/>
                    </a:ext>
                  </a:extLst>
                </p:cNvPr>
                <p:cNvCxnSpPr/>
                <p:nvPr/>
              </p:nvCxnSpPr>
              <p:spPr>
                <a:xfrm>
                  <a:off x="5628589" y="1936750"/>
                  <a:ext cx="0" cy="476854"/>
                </a:xfrm>
                <a:prstGeom prst="line">
                  <a:avLst/>
                </a:prstGeom>
                <a:ln w="15875">
                  <a:solidFill>
                    <a:srgbClr val="0000A8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62" name="Freeform 561">
                <a:extLst>
                  <a:ext uri="{FF2B5EF4-FFF2-40B4-BE49-F238E27FC236}">
                    <a16:creationId xmlns:a16="http://schemas.microsoft.com/office/drawing/2014/main" id="{BE088278-C41B-3E4A-87CE-FD65749FA13D}"/>
                  </a:ext>
                </a:extLst>
              </p:cNvPr>
              <p:cNvSpPr/>
              <p:nvPr/>
            </p:nvSpPr>
            <p:spPr>
              <a:xfrm>
                <a:off x="9604024" y="1751946"/>
                <a:ext cx="1497864" cy="1386455"/>
              </a:xfrm>
              <a:custGeom>
                <a:avLst/>
                <a:gdLst>
                  <a:gd name="connsiteX0" fmla="*/ 434989 w 1523031"/>
                  <a:gd name="connsiteY0" fmla="*/ 253346 h 1763594"/>
                  <a:gd name="connsiteX1" fmla="*/ 488 w 1523031"/>
                  <a:gd name="connsiteY1" fmla="*/ 921706 h 1763594"/>
                  <a:gd name="connsiteX2" fmla="*/ 368142 w 1523031"/>
                  <a:gd name="connsiteY2" fmla="*/ 1489812 h 1763594"/>
                  <a:gd name="connsiteX3" fmla="*/ 1187008 w 1523031"/>
                  <a:gd name="connsiteY3" fmla="*/ 1757156 h 1763594"/>
                  <a:gd name="connsiteX4" fmla="*/ 1521239 w 1523031"/>
                  <a:gd name="connsiteY4" fmla="*/ 1239177 h 1763594"/>
                  <a:gd name="connsiteX5" fmla="*/ 1320700 w 1523031"/>
                  <a:gd name="connsiteY5" fmla="*/ 654362 h 1763594"/>
                  <a:gd name="connsiteX6" fmla="*/ 1337412 w 1523031"/>
                  <a:gd name="connsiteY6" fmla="*/ 136383 h 1763594"/>
                  <a:gd name="connsiteX7" fmla="*/ 1086739 w 1523031"/>
                  <a:gd name="connsiteY7" fmla="*/ 2711 h 1763594"/>
                  <a:gd name="connsiteX8" fmla="*/ 434989 w 1523031"/>
                  <a:gd name="connsiteY8" fmla="*/ 253346 h 1763594"/>
                  <a:gd name="connsiteX0" fmla="*/ 434989 w 1537226"/>
                  <a:gd name="connsiteY0" fmla="*/ 253346 h 1763594"/>
                  <a:gd name="connsiteX1" fmla="*/ 488 w 1537226"/>
                  <a:gd name="connsiteY1" fmla="*/ 921706 h 1763594"/>
                  <a:gd name="connsiteX2" fmla="*/ 368142 w 1537226"/>
                  <a:gd name="connsiteY2" fmla="*/ 1489812 h 1763594"/>
                  <a:gd name="connsiteX3" fmla="*/ 1187008 w 1537226"/>
                  <a:gd name="connsiteY3" fmla="*/ 1757156 h 1763594"/>
                  <a:gd name="connsiteX4" fmla="*/ 1521239 w 1537226"/>
                  <a:gd name="connsiteY4" fmla="*/ 1239177 h 1763594"/>
                  <a:gd name="connsiteX5" fmla="*/ 1468998 w 1537226"/>
                  <a:gd name="connsiteY5" fmla="*/ 654362 h 1763594"/>
                  <a:gd name="connsiteX6" fmla="*/ 1337412 w 1537226"/>
                  <a:gd name="connsiteY6" fmla="*/ 136383 h 1763594"/>
                  <a:gd name="connsiteX7" fmla="*/ 1086739 w 1537226"/>
                  <a:gd name="connsiteY7" fmla="*/ 2711 h 1763594"/>
                  <a:gd name="connsiteX8" fmla="*/ 434989 w 1537226"/>
                  <a:gd name="connsiteY8" fmla="*/ 253346 h 1763594"/>
                  <a:gd name="connsiteX0" fmla="*/ 434989 w 1537226"/>
                  <a:gd name="connsiteY0" fmla="*/ 253346 h 1763594"/>
                  <a:gd name="connsiteX1" fmla="*/ 488 w 1537226"/>
                  <a:gd name="connsiteY1" fmla="*/ 921706 h 1763594"/>
                  <a:gd name="connsiteX2" fmla="*/ 368142 w 1537226"/>
                  <a:gd name="connsiteY2" fmla="*/ 1489812 h 1763594"/>
                  <a:gd name="connsiteX3" fmla="*/ 1187008 w 1537226"/>
                  <a:gd name="connsiteY3" fmla="*/ 1757156 h 1763594"/>
                  <a:gd name="connsiteX4" fmla="*/ 1521239 w 1537226"/>
                  <a:gd name="connsiteY4" fmla="*/ 1239177 h 1763594"/>
                  <a:gd name="connsiteX5" fmla="*/ 1468998 w 1537226"/>
                  <a:gd name="connsiteY5" fmla="*/ 654362 h 1763594"/>
                  <a:gd name="connsiteX6" fmla="*/ 1337412 w 1537226"/>
                  <a:gd name="connsiteY6" fmla="*/ 136383 h 1763594"/>
                  <a:gd name="connsiteX7" fmla="*/ 839572 w 1537226"/>
                  <a:gd name="connsiteY7" fmla="*/ 2711 h 1763594"/>
                  <a:gd name="connsiteX8" fmla="*/ 434989 w 1537226"/>
                  <a:gd name="connsiteY8" fmla="*/ 253346 h 1763594"/>
                  <a:gd name="connsiteX0" fmla="*/ 360357 w 1536743"/>
                  <a:gd name="connsiteY0" fmla="*/ 534641 h 1782088"/>
                  <a:gd name="connsiteX1" fmla="*/ 5 w 1536743"/>
                  <a:gd name="connsiteY1" fmla="*/ 940200 h 1782088"/>
                  <a:gd name="connsiteX2" fmla="*/ 367659 w 1536743"/>
                  <a:gd name="connsiteY2" fmla="*/ 1508306 h 1782088"/>
                  <a:gd name="connsiteX3" fmla="*/ 1186525 w 1536743"/>
                  <a:gd name="connsiteY3" fmla="*/ 1775650 h 1782088"/>
                  <a:gd name="connsiteX4" fmla="*/ 1520756 w 1536743"/>
                  <a:gd name="connsiteY4" fmla="*/ 1257671 h 1782088"/>
                  <a:gd name="connsiteX5" fmla="*/ 1468515 w 1536743"/>
                  <a:gd name="connsiteY5" fmla="*/ 672856 h 1782088"/>
                  <a:gd name="connsiteX6" fmla="*/ 1336929 w 1536743"/>
                  <a:gd name="connsiteY6" fmla="*/ 154877 h 1782088"/>
                  <a:gd name="connsiteX7" fmla="*/ 839089 w 1536743"/>
                  <a:gd name="connsiteY7" fmla="*/ 21205 h 1782088"/>
                  <a:gd name="connsiteX8" fmla="*/ 360357 w 1536743"/>
                  <a:gd name="connsiteY8" fmla="*/ 534641 h 1782088"/>
                  <a:gd name="connsiteX0" fmla="*/ 360355 w 1536741"/>
                  <a:gd name="connsiteY0" fmla="*/ 534641 h 1782088"/>
                  <a:gd name="connsiteX1" fmla="*/ 3 w 1536741"/>
                  <a:gd name="connsiteY1" fmla="*/ 940200 h 1782088"/>
                  <a:gd name="connsiteX2" fmla="*/ 367657 w 1536741"/>
                  <a:gd name="connsiteY2" fmla="*/ 1508306 h 1782088"/>
                  <a:gd name="connsiteX3" fmla="*/ 1186523 w 1536741"/>
                  <a:gd name="connsiteY3" fmla="*/ 1775650 h 1782088"/>
                  <a:gd name="connsiteX4" fmla="*/ 1520754 w 1536741"/>
                  <a:gd name="connsiteY4" fmla="*/ 1257671 h 1782088"/>
                  <a:gd name="connsiteX5" fmla="*/ 1468513 w 1536741"/>
                  <a:gd name="connsiteY5" fmla="*/ 672856 h 1782088"/>
                  <a:gd name="connsiteX6" fmla="*/ 1336927 w 1536741"/>
                  <a:gd name="connsiteY6" fmla="*/ 154877 h 1782088"/>
                  <a:gd name="connsiteX7" fmla="*/ 839087 w 1536741"/>
                  <a:gd name="connsiteY7" fmla="*/ 21205 h 1782088"/>
                  <a:gd name="connsiteX8" fmla="*/ 360355 w 1536741"/>
                  <a:gd name="connsiteY8" fmla="*/ 534641 h 1782088"/>
                  <a:gd name="connsiteX0" fmla="*/ 360355 w 1494463"/>
                  <a:gd name="connsiteY0" fmla="*/ 534641 h 1775651"/>
                  <a:gd name="connsiteX1" fmla="*/ 3 w 1494463"/>
                  <a:gd name="connsiteY1" fmla="*/ 940200 h 1775651"/>
                  <a:gd name="connsiteX2" fmla="*/ 367657 w 1494463"/>
                  <a:gd name="connsiteY2" fmla="*/ 1508306 h 1775651"/>
                  <a:gd name="connsiteX3" fmla="*/ 1186523 w 1494463"/>
                  <a:gd name="connsiteY3" fmla="*/ 1775650 h 1775651"/>
                  <a:gd name="connsiteX4" fmla="*/ 1467465 w 1494463"/>
                  <a:gd name="connsiteY4" fmla="*/ 1510813 h 1775651"/>
                  <a:gd name="connsiteX5" fmla="*/ 1468513 w 1494463"/>
                  <a:gd name="connsiteY5" fmla="*/ 672856 h 1775651"/>
                  <a:gd name="connsiteX6" fmla="*/ 1336927 w 1494463"/>
                  <a:gd name="connsiteY6" fmla="*/ 154877 h 1775651"/>
                  <a:gd name="connsiteX7" fmla="*/ 839087 w 1494463"/>
                  <a:gd name="connsiteY7" fmla="*/ 21205 h 1775651"/>
                  <a:gd name="connsiteX8" fmla="*/ 360355 w 1494463"/>
                  <a:gd name="connsiteY8" fmla="*/ 534641 h 1775651"/>
                  <a:gd name="connsiteX0" fmla="*/ 360355 w 1491064"/>
                  <a:gd name="connsiteY0" fmla="*/ 552327 h 1793337"/>
                  <a:gd name="connsiteX1" fmla="*/ 3 w 1491064"/>
                  <a:gd name="connsiteY1" fmla="*/ 957886 h 1793337"/>
                  <a:gd name="connsiteX2" fmla="*/ 367657 w 1491064"/>
                  <a:gd name="connsiteY2" fmla="*/ 1525992 h 1793337"/>
                  <a:gd name="connsiteX3" fmla="*/ 1186523 w 1491064"/>
                  <a:gd name="connsiteY3" fmla="*/ 1793336 h 1793337"/>
                  <a:gd name="connsiteX4" fmla="*/ 1467465 w 1491064"/>
                  <a:gd name="connsiteY4" fmla="*/ 1528499 h 1793337"/>
                  <a:gd name="connsiteX5" fmla="*/ 1468513 w 1491064"/>
                  <a:gd name="connsiteY5" fmla="*/ 690542 h 1793337"/>
                  <a:gd name="connsiteX6" fmla="*/ 1407977 w 1491064"/>
                  <a:gd name="connsiteY6" fmla="*/ 109278 h 1793337"/>
                  <a:gd name="connsiteX7" fmla="*/ 839087 w 1491064"/>
                  <a:gd name="connsiteY7" fmla="*/ 38891 h 1793337"/>
                  <a:gd name="connsiteX8" fmla="*/ 360355 w 1491064"/>
                  <a:gd name="connsiteY8" fmla="*/ 552327 h 1793337"/>
                  <a:gd name="connsiteX0" fmla="*/ 360355 w 1502818"/>
                  <a:gd name="connsiteY0" fmla="*/ 552327 h 1612281"/>
                  <a:gd name="connsiteX1" fmla="*/ 3 w 1502818"/>
                  <a:gd name="connsiteY1" fmla="*/ 957886 h 1612281"/>
                  <a:gd name="connsiteX2" fmla="*/ 367657 w 1502818"/>
                  <a:gd name="connsiteY2" fmla="*/ 1525992 h 1612281"/>
                  <a:gd name="connsiteX3" fmla="*/ 1026659 w 1502818"/>
                  <a:gd name="connsiteY3" fmla="*/ 1582385 h 1612281"/>
                  <a:gd name="connsiteX4" fmla="*/ 1467465 w 1502818"/>
                  <a:gd name="connsiteY4" fmla="*/ 1528499 h 1612281"/>
                  <a:gd name="connsiteX5" fmla="*/ 1468513 w 1502818"/>
                  <a:gd name="connsiteY5" fmla="*/ 690542 h 1612281"/>
                  <a:gd name="connsiteX6" fmla="*/ 1407977 w 1502818"/>
                  <a:gd name="connsiteY6" fmla="*/ 109278 h 1612281"/>
                  <a:gd name="connsiteX7" fmla="*/ 839087 w 1502818"/>
                  <a:gd name="connsiteY7" fmla="*/ 38891 h 1612281"/>
                  <a:gd name="connsiteX8" fmla="*/ 360355 w 1502818"/>
                  <a:gd name="connsiteY8" fmla="*/ 552327 h 1612281"/>
                  <a:gd name="connsiteX0" fmla="*/ 360384 w 1502847"/>
                  <a:gd name="connsiteY0" fmla="*/ 552327 h 1803602"/>
                  <a:gd name="connsiteX1" fmla="*/ 32 w 1502847"/>
                  <a:gd name="connsiteY1" fmla="*/ 957886 h 1803602"/>
                  <a:gd name="connsiteX2" fmla="*/ 385448 w 1502847"/>
                  <a:gd name="connsiteY2" fmla="*/ 1779134 h 1803602"/>
                  <a:gd name="connsiteX3" fmla="*/ 1026688 w 1502847"/>
                  <a:gd name="connsiteY3" fmla="*/ 1582385 h 1803602"/>
                  <a:gd name="connsiteX4" fmla="*/ 1467494 w 1502847"/>
                  <a:gd name="connsiteY4" fmla="*/ 1528499 h 1803602"/>
                  <a:gd name="connsiteX5" fmla="*/ 1468542 w 1502847"/>
                  <a:gd name="connsiteY5" fmla="*/ 690542 h 1803602"/>
                  <a:gd name="connsiteX6" fmla="*/ 1408006 w 1502847"/>
                  <a:gd name="connsiteY6" fmla="*/ 109278 h 1803602"/>
                  <a:gd name="connsiteX7" fmla="*/ 839116 w 1502847"/>
                  <a:gd name="connsiteY7" fmla="*/ 38891 h 1803602"/>
                  <a:gd name="connsiteX8" fmla="*/ 360384 w 1502847"/>
                  <a:gd name="connsiteY8" fmla="*/ 552327 h 1803602"/>
                  <a:gd name="connsiteX0" fmla="*/ 360384 w 1502847"/>
                  <a:gd name="connsiteY0" fmla="*/ 552327 h 1826319"/>
                  <a:gd name="connsiteX1" fmla="*/ 32 w 1502847"/>
                  <a:gd name="connsiteY1" fmla="*/ 957886 h 1826319"/>
                  <a:gd name="connsiteX2" fmla="*/ 385448 w 1502847"/>
                  <a:gd name="connsiteY2" fmla="*/ 1779134 h 1826319"/>
                  <a:gd name="connsiteX3" fmla="*/ 1026688 w 1502847"/>
                  <a:gd name="connsiteY3" fmla="*/ 1582385 h 1826319"/>
                  <a:gd name="connsiteX4" fmla="*/ 1467494 w 1502847"/>
                  <a:gd name="connsiteY4" fmla="*/ 1528499 h 1826319"/>
                  <a:gd name="connsiteX5" fmla="*/ 1468542 w 1502847"/>
                  <a:gd name="connsiteY5" fmla="*/ 690542 h 1826319"/>
                  <a:gd name="connsiteX6" fmla="*/ 1408006 w 1502847"/>
                  <a:gd name="connsiteY6" fmla="*/ 109278 h 1826319"/>
                  <a:gd name="connsiteX7" fmla="*/ 839116 w 1502847"/>
                  <a:gd name="connsiteY7" fmla="*/ 38891 h 1826319"/>
                  <a:gd name="connsiteX8" fmla="*/ 360384 w 1502847"/>
                  <a:gd name="connsiteY8" fmla="*/ 552327 h 1826319"/>
                  <a:gd name="connsiteX0" fmla="*/ 289852 w 1503366"/>
                  <a:gd name="connsiteY0" fmla="*/ 461730 h 1820101"/>
                  <a:gd name="connsiteX1" fmla="*/ 551 w 1503366"/>
                  <a:gd name="connsiteY1" fmla="*/ 951668 h 1820101"/>
                  <a:gd name="connsiteX2" fmla="*/ 385967 w 1503366"/>
                  <a:gd name="connsiteY2" fmla="*/ 1772916 h 1820101"/>
                  <a:gd name="connsiteX3" fmla="*/ 1027207 w 1503366"/>
                  <a:gd name="connsiteY3" fmla="*/ 1576167 h 1820101"/>
                  <a:gd name="connsiteX4" fmla="*/ 1468013 w 1503366"/>
                  <a:gd name="connsiteY4" fmla="*/ 1522281 h 1820101"/>
                  <a:gd name="connsiteX5" fmla="*/ 1469061 w 1503366"/>
                  <a:gd name="connsiteY5" fmla="*/ 684324 h 1820101"/>
                  <a:gd name="connsiteX6" fmla="*/ 1408525 w 1503366"/>
                  <a:gd name="connsiteY6" fmla="*/ 103060 h 1820101"/>
                  <a:gd name="connsiteX7" fmla="*/ 839635 w 1503366"/>
                  <a:gd name="connsiteY7" fmla="*/ 32673 h 1820101"/>
                  <a:gd name="connsiteX8" fmla="*/ 289852 w 1503366"/>
                  <a:gd name="connsiteY8" fmla="*/ 461730 h 1820101"/>
                  <a:gd name="connsiteX0" fmla="*/ 293376 w 1506890"/>
                  <a:gd name="connsiteY0" fmla="*/ 461730 h 1820101"/>
                  <a:gd name="connsiteX1" fmla="*/ 4075 w 1506890"/>
                  <a:gd name="connsiteY1" fmla="*/ 951668 h 1820101"/>
                  <a:gd name="connsiteX2" fmla="*/ 389491 w 1506890"/>
                  <a:gd name="connsiteY2" fmla="*/ 1772916 h 1820101"/>
                  <a:gd name="connsiteX3" fmla="*/ 1030731 w 1506890"/>
                  <a:gd name="connsiteY3" fmla="*/ 1576167 h 1820101"/>
                  <a:gd name="connsiteX4" fmla="*/ 1471537 w 1506890"/>
                  <a:gd name="connsiteY4" fmla="*/ 1522281 h 1820101"/>
                  <a:gd name="connsiteX5" fmla="*/ 1472585 w 1506890"/>
                  <a:gd name="connsiteY5" fmla="*/ 684324 h 1820101"/>
                  <a:gd name="connsiteX6" fmla="*/ 1412049 w 1506890"/>
                  <a:gd name="connsiteY6" fmla="*/ 103060 h 1820101"/>
                  <a:gd name="connsiteX7" fmla="*/ 843159 w 1506890"/>
                  <a:gd name="connsiteY7" fmla="*/ 32673 h 1820101"/>
                  <a:gd name="connsiteX8" fmla="*/ 293376 w 1506890"/>
                  <a:gd name="connsiteY8" fmla="*/ 461730 h 1820101"/>
                  <a:gd name="connsiteX0" fmla="*/ 203955 w 1545103"/>
                  <a:gd name="connsiteY0" fmla="*/ 206126 h 1802639"/>
                  <a:gd name="connsiteX1" fmla="*/ 42288 w 1545103"/>
                  <a:gd name="connsiteY1" fmla="*/ 934206 h 1802639"/>
                  <a:gd name="connsiteX2" fmla="*/ 427704 w 1545103"/>
                  <a:gd name="connsiteY2" fmla="*/ 1755454 h 1802639"/>
                  <a:gd name="connsiteX3" fmla="*/ 1068944 w 1545103"/>
                  <a:gd name="connsiteY3" fmla="*/ 1558705 h 1802639"/>
                  <a:gd name="connsiteX4" fmla="*/ 1509750 w 1545103"/>
                  <a:gd name="connsiteY4" fmla="*/ 1504819 h 1802639"/>
                  <a:gd name="connsiteX5" fmla="*/ 1510798 w 1545103"/>
                  <a:gd name="connsiteY5" fmla="*/ 666862 h 1802639"/>
                  <a:gd name="connsiteX6" fmla="*/ 1450262 w 1545103"/>
                  <a:gd name="connsiteY6" fmla="*/ 85598 h 1802639"/>
                  <a:gd name="connsiteX7" fmla="*/ 881372 w 1545103"/>
                  <a:gd name="connsiteY7" fmla="*/ 15211 h 1802639"/>
                  <a:gd name="connsiteX8" fmla="*/ 203955 w 1545103"/>
                  <a:gd name="connsiteY8" fmla="*/ 206126 h 1802639"/>
                  <a:gd name="connsiteX0" fmla="*/ 147252 w 1634267"/>
                  <a:gd name="connsiteY0" fmla="*/ 113266 h 1796376"/>
                  <a:gd name="connsiteX1" fmla="*/ 131452 w 1634267"/>
                  <a:gd name="connsiteY1" fmla="*/ 927943 h 1796376"/>
                  <a:gd name="connsiteX2" fmla="*/ 516868 w 1634267"/>
                  <a:gd name="connsiteY2" fmla="*/ 1749191 h 1796376"/>
                  <a:gd name="connsiteX3" fmla="*/ 1158108 w 1634267"/>
                  <a:gd name="connsiteY3" fmla="*/ 1552442 h 1796376"/>
                  <a:gd name="connsiteX4" fmla="*/ 1598914 w 1634267"/>
                  <a:gd name="connsiteY4" fmla="*/ 1498556 h 1796376"/>
                  <a:gd name="connsiteX5" fmla="*/ 1599962 w 1634267"/>
                  <a:gd name="connsiteY5" fmla="*/ 660599 h 1796376"/>
                  <a:gd name="connsiteX6" fmla="*/ 1539426 w 1634267"/>
                  <a:gd name="connsiteY6" fmla="*/ 79335 h 1796376"/>
                  <a:gd name="connsiteX7" fmla="*/ 970536 w 1634267"/>
                  <a:gd name="connsiteY7" fmla="*/ 8948 h 1796376"/>
                  <a:gd name="connsiteX8" fmla="*/ 147252 w 1634267"/>
                  <a:gd name="connsiteY8" fmla="*/ 113266 h 1796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4267" h="1796376">
                    <a:moveTo>
                      <a:pt x="147252" y="113266"/>
                    </a:moveTo>
                    <a:cubicBezTo>
                      <a:pt x="-139307" y="245497"/>
                      <a:pt x="69849" y="655289"/>
                      <a:pt x="131452" y="927943"/>
                    </a:cubicBezTo>
                    <a:cubicBezTo>
                      <a:pt x="193055" y="1200597"/>
                      <a:pt x="345759" y="1645108"/>
                      <a:pt x="516868" y="1749191"/>
                    </a:cubicBezTo>
                    <a:cubicBezTo>
                      <a:pt x="687977" y="1853274"/>
                      <a:pt x="1013294" y="1784070"/>
                      <a:pt x="1158108" y="1552442"/>
                    </a:cubicBezTo>
                    <a:cubicBezTo>
                      <a:pt x="1302922" y="1320814"/>
                      <a:pt x="1525272" y="1647197"/>
                      <a:pt x="1598914" y="1498556"/>
                    </a:cubicBezTo>
                    <a:cubicBezTo>
                      <a:pt x="1672556" y="1349916"/>
                      <a:pt x="1609877" y="897136"/>
                      <a:pt x="1599962" y="660599"/>
                    </a:cubicBezTo>
                    <a:cubicBezTo>
                      <a:pt x="1590047" y="424062"/>
                      <a:pt x="1578419" y="187943"/>
                      <a:pt x="1539426" y="79335"/>
                    </a:cubicBezTo>
                    <a:cubicBezTo>
                      <a:pt x="1500433" y="-29273"/>
                      <a:pt x="1202565" y="3293"/>
                      <a:pt x="970536" y="8948"/>
                    </a:cubicBezTo>
                    <a:cubicBezTo>
                      <a:pt x="738507" y="14603"/>
                      <a:pt x="433811" y="-18965"/>
                      <a:pt x="147252" y="11326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CDFF9"/>
                  </a:gs>
                  <a:gs pos="100000">
                    <a:schemeClr val="bg1"/>
                  </a:gs>
                  <a:gs pos="57000">
                    <a:schemeClr val="accent5">
                      <a:lumMod val="20000"/>
                      <a:lumOff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sp>
            <p:nvSpPr>
              <p:cNvPr id="573" name="TextBox 572">
                <a:extLst>
                  <a:ext uri="{FF2B5EF4-FFF2-40B4-BE49-F238E27FC236}">
                    <a16:creationId xmlns:a16="http://schemas.microsoft.com/office/drawing/2014/main" id="{59DB778E-F23D-6C41-8A2D-8F08BD46CBCB}"/>
                  </a:ext>
                </a:extLst>
              </p:cNvPr>
              <p:cNvSpPr txBox="1"/>
              <p:nvPr/>
            </p:nvSpPr>
            <p:spPr>
              <a:xfrm>
                <a:off x="9490412" y="1821100"/>
                <a:ext cx="1778693" cy="31700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1050" dirty="0"/>
                  <a:t>national or global ISP</a:t>
                </a:r>
              </a:p>
            </p:txBody>
          </p:sp>
          <p:sp>
            <p:nvSpPr>
              <p:cNvPr id="655" name="Rectangle 654">
                <a:extLst>
                  <a:ext uri="{FF2B5EF4-FFF2-40B4-BE49-F238E27FC236}">
                    <a16:creationId xmlns:a16="http://schemas.microsoft.com/office/drawing/2014/main" id="{2DCB9395-41DC-D844-A0B1-59B5BDD3151F}"/>
                  </a:ext>
                </a:extLst>
              </p:cNvPr>
              <p:cNvSpPr/>
              <p:nvPr/>
            </p:nvSpPr>
            <p:spPr>
              <a:xfrm>
                <a:off x="9342279" y="3647812"/>
                <a:ext cx="305749" cy="197847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53" name="TextBox 652">
                <a:extLst>
                  <a:ext uri="{FF2B5EF4-FFF2-40B4-BE49-F238E27FC236}">
                    <a16:creationId xmlns:a16="http://schemas.microsoft.com/office/drawing/2014/main" id="{C34CA97E-4007-3540-925A-3C739C254049}"/>
                  </a:ext>
                </a:extLst>
              </p:cNvPr>
              <p:cNvSpPr txBox="1"/>
              <p:nvPr/>
            </p:nvSpPr>
            <p:spPr>
              <a:xfrm>
                <a:off x="8829373" y="3417824"/>
                <a:ext cx="1040639" cy="7048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1050" dirty="0"/>
                  <a:t>local or regional ISP</a:t>
                </a:r>
              </a:p>
            </p:txBody>
          </p:sp>
          <p:sp>
            <p:nvSpPr>
              <p:cNvPr id="657" name="TextBox 656">
                <a:extLst>
                  <a:ext uri="{FF2B5EF4-FFF2-40B4-BE49-F238E27FC236}">
                    <a16:creationId xmlns:a16="http://schemas.microsoft.com/office/drawing/2014/main" id="{7DCF99E9-1DFC-0241-B2E7-471998268663}"/>
                  </a:ext>
                </a:extLst>
              </p:cNvPr>
              <p:cNvSpPr txBox="1"/>
              <p:nvPr/>
            </p:nvSpPr>
            <p:spPr>
              <a:xfrm>
                <a:off x="10980979" y="4647841"/>
                <a:ext cx="872461" cy="4141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788" dirty="0"/>
                  <a:t>datacenter 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788" dirty="0"/>
                  <a:t>network</a:t>
                </a:r>
              </a:p>
            </p:txBody>
          </p:sp>
          <p:sp>
            <p:nvSpPr>
              <p:cNvPr id="658" name="TextBox 657">
                <a:extLst>
                  <a:ext uri="{FF2B5EF4-FFF2-40B4-BE49-F238E27FC236}">
                    <a16:creationId xmlns:a16="http://schemas.microsoft.com/office/drawing/2014/main" id="{173BD163-3F4D-944E-B86B-3275B779D5A8}"/>
                  </a:ext>
                </a:extLst>
              </p:cNvPr>
              <p:cNvSpPr txBox="1"/>
              <p:nvPr/>
            </p:nvSpPr>
            <p:spPr>
              <a:xfrm>
                <a:off x="10126229" y="4198151"/>
                <a:ext cx="904521" cy="7048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1050" dirty="0"/>
                  <a:t>content 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050" dirty="0"/>
                  <a:t>provider 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050" dirty="0"/>
                  <a:t>network</a:t>
                </a:r>
                <a:endParaRPr lang="en-US" sz="750" dirty="0"/>
              </a:p>
            </p:txBody>
          </p:sp>
        </p:grpSp>
        <p:grpSp>
          <p:nvGrpSpPr>
            <p:cNvPr id="1025" name="Group 1024">
              <a:extLst>
                <a:ext uri="{FF2B5EF4-FFF2-40B4-BE49-F238E27FC236}">
                  <a16:creationId xmlns:a16="http://schemas.microsoft.com/office/drawing/2014/main" id="{B7334F8A-78E8-5447-8C7B-A897E1246B5B}"/>
                </a:ext>
              </a:extLst>
            </p:cNvPr>
            <p:cNvGrpSpPr/>
            <p:nvPr/>
          </p:nvGrpSpPr>
          <p:grpSpPr>
            <a:xfrm>
              <a:off x="5671679" y="2452744"/>
              <a:ext cx="2684150" cy="2730212"/>
              <a:chOff x="7562238" y="2127325"/>
              <a:chExt cx="3578867" cy="3640283"/>
            </a:xfrm>
          </p:grpSpPr>
          <p:cxnSp>
            <p:nvCxnSpPr>
              <p:cNvPr id="830" name="Straight Connector 829">
                <a:extLst>
                  <a:ext uri="{FF2B5EF4-FFF2-40B4-BE49-F238E27FC236}">
                    <a16:creationId xmlns:a16="http://schemas.microsoft.com/office/drawing/2014/main" id="{B163CA8C-EB1E-A14C-9A66-BC297C1207E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559920" y="3580125"/>
                <a:ext cx="412964" cy="6371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7" name="Straight Connector 826">
                <a:extLst>
                  <a:ext uri="{FF2B5EF4-FFF2-40B4-BE49-F238E27FC236}">
                    <a16:creationId xmlns:a16="http://schemas.microsoft.com/office/drawing/2014/main" id="{5423E50E-9196-7E41-B2E3-7EFFBB8078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60835" y="3640684"/>
                <a:ext cx="345866" cy="73897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5" name="Straight Connector 824">
                <a:extLst>
                  <a:ext uri="{FF2B5EF4-FFF2-40B4-BE49-F238E27FC236}">
                    <a16:creationId xmlns:a16="http://schemas.microsoft.com/office/drawing/2014/main" id="{D736E0FF-D607-3B4C-A87A-D415301D67B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636897" y="3633421"/>
                <a:ext cx="335987" cy="39534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3" name="Straight Connector 822">
                <a:extLst>
                  <a:ext uri="{FF2B5EF4-FFF2-40B4-BE49-F238E27FC236}">
                    <a16:creationId xmlns:a16="http://schemas.microsoft.com/office/drawing/2014/main" id="{412118DA-F614-8A42-80A7-8D427CB9D06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570774" y="3594896"/>
                <a:ext cx="1" cy="48574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9" name="Straight Connector 818">
                <a:extLst>
                  <a:ext uri="{FF2B5EF4-FFF2-40B4-BE49-F238E27FC236}">
                    <a16:creationId xmlns:a16="http://schemas.microsoft.com/office/drawing/2014/main" id="{1F000A1C-019C-AC40-8B26-99394BC90A3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550620" y="4071642"/>
                <a:ext cx="508543" cy="34864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8" name="Straight Connector 817">
                <a:extLst>
                  <a:ext uri="{FF2B5EF4-FFF2-40B4-BE49-F238E27FC236}">
                    <a16:creationId xmlns:a16="http://schemas.microsoft.com/office/drawing/2014/main" id="{E581177E-ADBB-324A-BE56-FFA64730F33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895195" y="4087742"/>
                <a:ext cx="655425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6" name="Straight Connector 815">
                <a:extLst>
                  <a:ext uri="{FF2B5EF4-FFF2-40B4-BE49-F238E27FC236}">
                    <a16:creationId xmlns:a16="http://schemas.microsoft.com/office/drawing/2014/main" id="{D0BFF2F4-0B07-CF45-A69B-7B91FA12DE3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219616" y="4087742"/>
                <a:ext cx="655425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3" name="Straight Connector 812">
                <a:extLst>
                  <a:ext uri="{FF2B5EF4-FFF2-40B4-BE49-F238E27FC236}">
                    <a16:creationId xmlns:a16="http://schemas.microsoft.com/office/drawing/2014/main" id="{E3568D00-797E-F542-B47B-DC40257A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276868" y="3507672"/>
                <a:ext cx="382424" cy="51705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1" name="Straight Connector 810">
                <a:extLst>
                  <a:ext uri="{FF2B5EF4-FFF2-40B4-BE49-F238E27FC236}">
                    <a16:creationId xmlns:a16="http://schemas.microsoft.com/office/drawing/2014/main" id="{B5D2DFB3-E4DE-3C49-8F72-DC09F553A5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33069" y="3507672"/>
                <a:ext cx="0" cy="540294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8" name="Straight Connector 807">
                <a:extLst>
                  <a:ext uri="{FF2B5EF4-FFF2-40B4-BE49-F238E27FC236}">
                    <a16:creationId xmlns:a16="http://schemas.microsoft.com/office/drawing/2014/main" id="{F9A85AAA-3DAA-6946-B559-D97F731B61D5}"/>
                  </a:ext>
                </a:extLst>
              </p:cNvPr>
              <p:cNvCxnSpPr/>
              <p:nvPr/>
            </p:nvCxnSpPr>
            <p:spPr>
              <a:xfrm>
                <a:off x="10137668" y="2754692"/>
                <a:ext cx="488174" cy="83933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3" name="Straight Connector 562">
                <a:extLst>
                  <a:ext uri="{FF2B5EF4-FFF2-40B4-BE49-F238E27FC236}">
                    <a16:creationId xmlns:a16="http://schemas.microsoft.com/office/drawing/2014/main" id="{12CE73BA-DDE8-5741-9E5E-64CA353BA98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798719" y="2695013"/>
                <a:ext cx="380432" cy="694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03" name="Group 802">
                <a:extLst>
                  <a:ext uri="{FF2B5EF4-FFF2-40B4-BE49-F238E27FC236}">
                    <a16:creationId xmlns:a16="http://schemas.microsoft.com/office/drawing/2014/main" id="{4429D23B-C424-D54E-A99F-D3FC646B3D08}"/>
                  </a:ext>
                </a:extLst>
              </p:cNvPr>
              <p:cNvGrpSpPr/>
              <p:nvPr/>
            </p:nvGrpSpPr>
            <p:grpSpPr>
              <a:xfrm>
                <a:off x="7562238" y="2127325"/>
                <a:ext cx="3578867" cy="3640283"/>
                <a:chOff x="7562238" y="2127325"/>
                <a:chExt cx="3578867" cy="3640283"/>
              </a:xfrm>
            </p:grpSpPr>
            <p:grpSp>
              <p:nvGrpSpPr>
                <p:cNvPr id="800" name="Group 799">
                  <a:extLst>
                    <a:ext uri="{FF2B5EF4-FFF2-40B4-BE49-F238E27FC236}">
                      <a16:creationId xmlns:a16="http://schemas.microsoft.com/office/drawing/2014/main" id="{C0FB38C4-8D4E-FD46-8BA5-A01F983C9AF5}"/>
                    </a:ext>
                  </a:extLst>
                </p:cNvPr>
                <p:cNvGrpSpPr/>
                <p:nvPr/>
              </p:nvGrpSpPr>
              <p:grpSpPr>
                <a:xfrm>
                  <a:off x="7857253" y="2127325"/>
                  <a:ext cx="3283852" cy="3640283"/>
                  <a:chOff x="7881336" y="2104198"/>
                  <a:chExt cx="3283852" cy="3640283"/>
                </a:xfrm>
              </p:grpSpPr>
              <p:sp>
                <p:nvSpPr>
                  <p:cNvPr id="22" name="Line 428">
                    <a:extLst>
                      <a:ext uri="{FF2B5EF4-FFF2-40B4-BE49-F238E27FC236}">
                        <a16:creationId xmlns:a16="http://schemas.microsoft.com/office/drawing/2014/main" id="{28DDE19D-11FD-214B-B68A-9F6AAEA3AA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9813692" y="5228612"/>
                    <a:ext cx="388062" cy="756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 sz="1350"/>
                  </a:p>
                </p:txBody>
              </p:sp>
              <p:sp>
                <p:nvSpPr>
                  <p:cNvPr id="24" name="Line 430">
                    <a:extLst>
                      <a:ext uri="{FF2B5EF4-FFF2-40B4-BE49-F238E27FC236}">
                        <a16:creationId xmlns:a16="http://schemas.microsoft.com/office/drawing/2014/main" id="{3188928B-5976-7142-B509-B67C32631B1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10234009" y="5382159"/>
                    <a:ext cx="0" cy="11430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 sz="1350"/>
                  </a:p>
                </p:txBody>
              </p:sp>
              <p:sp>
                <p:nvSpPr>
                  <p:cNvPr id="25" name="Line 431">
                    <a:extLst>
                      <a:ext uri="{FF2B5EF4-FFF2-40B4-BE49-F238E27FC236}">
                        <a16:creationId xmlns:a16="http://schemas.microsoft.com/office/drawing/2014/main" id="{B61C3274-819B-1A4B-9892-BC7A0AB4BF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457042" y="4815390"/>
                    <a:ext cx="524483" cy="261537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26" name="Line 432">
                    <a:extLst>
                      <a:ext uri="{FF2B5EF4-FFF2-40B4-BE49-F238E27FC236}">
                        <a16:creationId xmlns:a16="http://schemas.microsoft.com/office/drawing/2014/main" id="{6434324A-C183-F645-84E8-7170D215D0C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74149" y="4815390"/>
                    <a:ext cx="569255" cy="24626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27" name="Line 433">
                    <a:extLst>
                      <a:ext uri="{FF2B5EF4-FFF2-40B4-BE49-F238E27FC236}">
                        <a16:creationId xmlns:a16="http://schemas.microsoft.com/office/drawing/2014/main" id="{4326369B-7050-F54A-9B61-51FBE983165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45827" y="5085749"/>
                    <a:ext cx="1030502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28" name="Line 435">
                    <a:extLst>
                      <a:ext uri="{FF2B5EF4-FFF2-40B4-BE49-F238E27FC236}">
                        <a16:creationId xmlns:a16="http://schemas.microsoft.com/office/drawing/2014/main" id="{D2EFF5DE-9380-7D46-847C-7986E80C63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234290" y="5094207"/>
                    <a:ext cx="226800" cy="12700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 dirty="0"/>
                  </a:p>
                </p:txBody>
              </p:sp>
              <p:sp>
                <p:nvSpPr>
                  <p:cNvPr id="29" name="Line 436">
                    <a:extLst>
                      <a:ext uri="{FF2B5EF4-FFF2-40B4-BE49-F238E27FC236}">
                        <a16:creationId xmlns:a16="http://schemas.microsoft.com/office/drawing/2014/main" id="{CAD2281A-59A4-DA4C-A9DC-E37CA499199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972450" y="5267343"/>
                    <a:ext cx="412750" cy="12700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30" name="Line 439">
                    <a:extLst>
                      <a:ext uri="{FF2B5EF4-FFF2-40B4-BE49-F238E27FC236}">
                        <a16:creationId xmlns:a16="http://schemas.microsoft.com/office/drawing/2014/main" id="{59746900-72D7-BF46-8B59-62F2A5D479C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397900" y="5259125"/>
                    <a:ext cx="68080" cy="293968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31" name="Line 440">
                    <a:extLst>
                      <a:ext uri="{FF2B5EF4-FFF2-40B4-BE49-F238E27FC236}">
                        <a16:creationId xmlns:a16="http://schemas.microsoft.com/office/drawing/2014/main" id="{76AA107C-4028-5D4D-B986-E7C4D7058C2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8512814" y="5284804"/>
                    <a:ext cx="280374" cy="26987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32" name="Line 441">
                    <a:extLst>
                      <a:ext uri="{FF2B5EF4-FFF2-40B4-BE49-F238E27FC236}">
                        <a16:creationId xmlns:a16="http://schemas.microsoft.com/office/drawing/2014/main" id="{AF797424-05E8-8345-847C-94DA81395AD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512814" y="5234921"/>
                    <a:ext cx="914184" cy="46862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33" name="Line 443">
                    <a:extLst>
                      <a:ext uri="{FF2B5EF4-FFF2-40B4-BE49-F238E27FC236}">
                        <a16:creationId xmlns:a16="http://schemas.microsoft.com/office/drawing/2014/main" id="{BCDF073B-F330-A345-A512-B85DFD399D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271861" y="3806843"/>
                    <a:ext cx="0" cy="13176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39" name="Line 449">
                    <a:extLst>
                      <a:ext uri="{FF2B5EF4-FFF2-40B4-BE49-F238E27FC236}">
                        <a16:creationId xmlns:a16="http://schemas.microsoft.com/office/drawing/2014/main" id="{53CD988A-3515-7242-9C29-87AF281086F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881336" y="4017980"/>
                    <a:ext cx="168275" cy="31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528" name="Line 428">
                    <a:extLst>
                      <a:ext uri="{FF2B5EF4-FFF2-40B4-BE49-F238E27FC236}">
                        <a16:creationId xmlns:a16="http://schemas.microsoft.com/office/drawing/2014/main" id="{538963BA-E603-D94F-A908-92C50EC393B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9909628" y="5560344"/>
                    <a:ext cx="366793" cy="1482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 sz="1350"/>
                  </a:p>
                </p:txBody>
              </p:sp>
              <p:sp>
                <p:nvSpPr>
                  <p:cNvPr id="537" name="Line 440">
                    <a:extLst>
                      <a:ext uri="{FF2B5EF4-FFF2-40B4-BE49-F238E27FC236}">
                        <a16:creationId xmlns:a16="http://schemas.microsoft.com/office/drawing/2014/main" id="{E3BCB46D-EF32-8C42-A43A-1B0DAF759B6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483508" y="5013435"/>
                    <a:ext cx="404236" cy="207771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cxnSp>
                <p:nvCxnSpPr>
                  <p:cNvPr id="564" name="Straight Connector 563">
                    <a:extLst>
                      <a:ext uri="{FF2B5EF4-FFF2-40B4-BE49-F238E27FC236}">
                        <a16:creationId xmlns:a16="http://schemas.microsoft.com/office/drawing/2014/main" id="{CE6E1140-BC2F-9947-9B51-91DC5079ABB1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10124718" y="2146305"/>
                    <a:ext cx="761467" cy="577355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5" name="Straight Connector 564">
                    <a:extLst>
                      <a:ext uri="{FF2B5EF4-FFF2-40B4-BE49-F238E27FC236}">
                        <a16:creationId xmlns:a16="http://schemas.microsoft.com/office/drawing/2014/main" id="{9EF5B4FA-3960-F54C-936B-C64147078447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10124718" y="2245186"/>
                    <a:ext cx="3970" cy="518461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6" name="Straight Connector 565">
                    <a:extLst>
                      <a:ext uri="{FF2B5EF4-FFF2-40B4-BE49-F238E27FC236}">
                        <a16:creationId xmlns:a16="http://schemas.microsoft.com/office/drawing/2014/main" id="{691B45AC-C5E3-D24E-9C63-05D00B08C71D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10696218" y="2177379"/>
                    <a:ext cx="149360" cy="518461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7" name="Straight Connector 566">
                    <a:extLst>
                      <a:ext uri="{FF2B5EF4-FFF2-40B4-BE49-F238E27FC236}">
                        <a16:creationId xmlns:a16="http://schemas.microsoft.com/office/drawing/2014/main" id="{59EB46BB-F3EA-4248-B631-AC80BEB74EF0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10166249" y="2695840"/>
                    <a:ext cx="574283" cy="2782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8" name="Straight Connector 567">
                    <a:extLst>
                      <a:ext uri="{FF2B5EF4-FFF2-40B4-BE49-F238E27FC236}">
                        <a16:creationId xmlns:a16="http://schemas.microsoft.com/office/drawing/2014/main" id="{C562C7DD-3FD1-0E4C-B308-744C6C87FC79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10093625" y="2146305"/>
                    <a:ext cx="788589" cy="98881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9" name="Straight Connector 568">
                    <a:extLst>
                      <a:ext uri="{FF2B5EF4-FFF2-40B4-BE49-F238E27FC236}">
                        <a16:creationId xmlns:a16="http://schemas.microsoft.com/office/drawing/2014/main" id="{6793D61B-AD50-A246-A5C0-38DF48C17738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10886186" y="2104198"/>
                    <a:ext cx="279002" cy="4210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0" name="Straight Connector 569">
                    <a:extLst>
                      <a:ext uri="{FF2B5EF4-FFF2-40B4-BE49-F238E27FC236}">
                        <a16:creationId xmlns:a16="http://schemas.microsoft.com/office/drawing/2014/main" id="{EDD09B84-3AA8-0948-AB6C-1D5CBFFC5293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10706077" y="2695840"/>
                    <a:ext cx="353541" cy="6780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4" name="Straight Connector 573">
                    <a:extLst>
                      <a:ext uri="{FF2B5EF4-FFF2-40B4-BE49-F238E27FC236}">
                        <a16:creationId xmlns:a16="http://schemas.microsoft.com/office/drawing/2014/main" id="{C777BA08-17B1-254B-BCB6-583E10254EC6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8793306" y="2245186"/>
                    <a:ext cx="1300319" cy="60662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43" name="Line 541">
                    <a:extLst>
                      <a:ext uri="{FF2B5EF4-FFF2-40B4-BE49-F238E27FC236}">
                        <a16:creationId xmlns:a16="http://schemas.microsoft.com/office/drawing/2014/main" id="{C44ADC96-78DA-C64F-AF97-4FFA68D2ED1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9402788" y="4090252"/>
                    <a:ext cx="429324" cy="705603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9" name="Line 424">
                    <a:extLst>
                      <a:ext uri="{FF2B5EF4-FFF2-40B4-BE49-F238E27FC236}">
                        <a16:creationId xmlns:a16="http://schemas.microsoft.com/office/drawing/2014/main" id="{845B46BE-685D-2D4E-AD26-5684794D19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268637" y="4024329"/>
                    <a:ext cx="969051" cy="31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</p:grp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42" name="Picture 799" descr="cell_tower_radiation copy">
                  <a:extLst>
                    <a:ext uri="{FF2B5EF4-FFF2-40B4-BE49-F238E27FC236}">
                      <a16:creationId xmlns:a16="http://schemas.microsoft.com/office/drawing/2014/main" id="{B5B28CD6-3076-384D-8180-86543C59B6C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980866" y="2158167"/>
                  <a:ext cx="457200" cy="3327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3" name="Oval 800">
                  <a:extLst>
                    <a:ext uri="{FF2B5EF4-FFF2-40B4-BE49-F238E27FC236}">
                      <a16:creationId xmlns:a16="http://schemas.microsoft.com/office/drawing/2014/main" id="{271D03F6-D85B-EC41-803D-EFAA96DAE8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4541" y="2292995"/>
                  <a:ext cx="52388" cy="49485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97" name="Group 796">
              <a:extLst>
                <a:ext uri="{FF2B5EF4-FFF2-40B4-BE49-F238E27FC236}">
                  <a16:creationId xmlns:a16="http://schemas.microsoft.com/office/drawing/2014/main" id="{D383E01F-FA6F-5647-A6B1-D5444F12E4E2}"/>
                </a:ext>
              </a:extLst>
            </p:cNvPr>
            <p:cNvGrpSpPr/>
            <p:nvPr/>
          </p:nvGrpSpPr>
          <p:grpSpPr>
            <a:xfrm>
              <a:off x="5560554" y="2276184"/>
              <a:ext cx="3108241" cy="3225669"/>
              <a:chOff x="7432700" y="1830405"/>
              <a:chExt cx="4144321" cy="4300892"/>
            </a:xfrm>
          </p:grpSpPr>
          <p:grpSp>
            <p:nvGrpSpPr>
              <p:cNvPr id="787" name="Group 786">
                <a:extLst>
                  <a:ext uri="{FF2B5EF4-FFF2-40B4-BE49-F238E27FC236}">
                    <a16:creationId xmlns:a16="http://schemas.microsoft.com/office/drawing/2014/main" id="{C944F5F4-7AD1-AE48-9769-ABE2F95B5A26}"/>
                  </a:ext>
                </a:extLst>
              </p:cNvPr>
              <p:cNvGrpSpPr/>
              <p:nvPr/>
            </p:nvGrpSpPr>
            <p:grpSpPr>
              <a:xfrm>
                <a:off x="7432700" y="1830405"/>
                <a:ext cx="1909777" cy="938011"/>
                <a:chOff x="7432700" y="1830405"/>
                <a:chExt cx="1909777" cy="938011"/>
              </a:xfrm>
            </p:grpSpPr>
            <p:grpSp>
              <p:nvGrpSpPr>
                <p:cNvPr id="49" name="Group 652">
                  <a:extLst>
                    <a:ext uri="{FF2B5EF4-FFF2-40B4-BE49-F238E27FC236}">
                      <a16:creationId xmlns:a16="http://schemas.microsoft.com/office/drawing/2014/main" id="{F4E63F52-683B-8244-A48E-D8CF833CC0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743850" y="1830405"/>
                  <a:ext cx="415925" cy="385763"/>
                  <a:chOff x="2751" y="1851"/>
                  <a:chExt cx="462" cy="478"/>
                </a:xfrm>
              </p:grpSpPr>
              <p:pic>
                <p:nvPicPr>
                  <p:cNvPr id="359" name="Picture 653" descr="iphone_stylized_small">
                    <a:extLst>
                      <a:ext uri="{FF2B5EF4-FFF2-40B4-BE49-F238E27FC236}">
                        <a16:creationId xmlns:a16="http://schemas.microsoft.com/office/drawing/2014/main" id="{EDF1EC93-A6E5-964F-B0D6-EE56B282AEB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928" y="1922"/>
                    <a:ext cx="152" cy="40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60" name="Picture 654" descr="antenna_radiation_stylized">
                    <a:extLst>
                      <a:ext uri="{FF2B5EF4-FFF2-40B4-BE49-F238E27FC236}">
                        <a16:creationId xmlns:a16="http://schemas.microsoft.com/office/drawing/2014/main" id="{0A17C594-505E-6F41-AEEB-272A31DFD26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51" y="1851"/>
                    <a:ext cx="462" cy="1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785" name="Group 784">
                  <a:extLst>
                    <a:ext uri="{FF2B5EF4-FFF2-40B4-BE49-F238E27FC236}">
                      <a16:creationId xmlns:a16="http://schemas.microsoft.com/office/drawing/2014/main" id="{91E02B81-5B35-4545-A954-B7E923AB7286}"/>
                    </a:ext>
                  </a:extLst>
                </p:cNvPr>
                <p:cNvGrpSpPr/>
                <p:nvPr/>
              </p:nvGrpSpPr>
              <p:grpSpPr>
                <a:xfrm>
                  <a:off x="7432700" y="2327293"/>
                  <a:ext cx="534987" cy="407988"/>
                  <a:chOff x="7432700" y="2327293"/>
                  <a:chExt cx="534987" cy="407988"/>
                </a:xfrm>
              </p:grpSpPr>
              <p:pic>
                <p:nvPicPr>
                  <p:cNvPr id="73" name="Picture 1017" descr="antenna_stylized">
                    <a:extLst>
                      <a:ext uri="{FF2B5EF4-FFF2-40B4-BE49-F238E27FC236}">
                        <a16:creationId xmlns:a16="http://schemas.microsoft.com/office/drawing/2014/main" id="{27A537F5-5D99-BF4C-9B11-E9782673F1A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432700" y="2327293"/>
                    <a:ext cx="530702" cy="2237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74" name="Picture 1018" descr="laptop_keyboard">
                    <a:extLst>
                      <a:ext uri="{FF2B5EF4-FFF2-40B4-BE49-F238E27FC236}">
                        <a16:creationId xmlns:a16="http://schemas.microsoft.com/office/drawing/2014/main" id="{7087B8D0-FFCB-0746-A889-28909002C2F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7458407" y="2575770"/>
                    <a:ext cx="437221" cy="1595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75" name="Freeform 1019">
                    <a:extLst>
                      <a:ext uri="{FF2B5EF4-FFF2-40B4-BE49-F238E27FC236}">
                        <a16:creationId xmlns:a16="http://schemas.microsoft.com/office/drawing/2014/main" id="{7C75BC30-0808-D44D-AF7A-A72B4A529E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03304" y="2420984"/>
                    <a:ext cx="351919" cy="208167"/>
                  </a:xfrm>
                  <a:custGeom>
                    <a:avLst/>
                    <a:gdLst>
                      <a:gd name="T0" fmla="*/ 775798119 w 2982"/>
                      <a:gd name="T1" fmla="*/ 0 h 2442"/>
                      <a:gd name="T2" fmla="*/ 0 w 2982"/>
                      <a:gd name="T3" fmla="*/ 211226083 h 2442"/>
                      <a:gd name="T4" fmla="*/ 2147483646 w 2982"/>
                      <a:gd name="T5" fmla="*/ 263880059 h 2442"/>
                      <a:gd name="T6" fmla="*/ 2147483646 w 2982"/>
                      <a:gd name="T7" fmla="*/ 52653891 h 2442"/>
                      <a:gd name="T8" fmla="*/ 775798119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pic>
                <p:nvPicPr>
                  <p:cNvPr id="76" name="Picture 1020" descr="screen">
                    <a:extLst>
                      <a:ext uri="{FF2B5EF4-FFF2-40B4-BE49-F238E27FC236}">
                        <a16:creationId xmlns:a16="http://schemas.microsoft.com/office/drawing/2014/main" id="{2D732B7A-74CB-D547-ADB5-C721526D5E9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6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620637" y="2426338"/>
                    <a:ext cx="319785" cy="18942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77" name="Freeform 1021">
                    <a:extLst>
                      <a:ext uri="{FF2B5EF4-FFF2-40B4-BE49-F238E27FC236}">
                        <a16:creationId xmlns:a16="http://schemas.microsoft.com/office/drawing/2014/main" id="{FBD1A429-9B8F-F940-AD09-4638CC3167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67378" y="2414843"/>
                    <a:ext cx="298167" cy="38736"/>
                  </a:xfrm>
                  <a:custGeom>
                    <a:avLst/>
                    <a:gdLst>
                      <a:gd name="T0" fmla="*/ 193616298 w 2528"/>
                      <a:gd name="T1" fmla="*/ 0 h 455"/>
                      <a:gd name="T2" fmla="*/ 2147483646 w 2528"/>
                      <a:gd name="T3" fmla="*/ 52445139 h 455"/>
                      <a:gd name="T4" fmla="*/ 2147483646 w 2528"/>
                      <a:gd name="T5" fmla="*/ 52445139 h 455"/>
                      <a:gd name="T6" fmla="*/ 0 w 2528"/>
                      <a:gd name="T7" fmla="*/ 52445139 h 455"/>
                      <a:gd name="T8" fmla="*/ 193616298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78" name="Freeform 1022">
                    <a:extLst>
                      <a:ext uri="{FF2B5EF4-FFF2-40B4-BE49-F238E27FC236}">
                        <a16:creationId xmlns:a16="http://schemas.microsoft.com/office/drawing/2014/main" id="{376C8B48-3441-F643-B92D-5DC759EDA1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00188" y="2414528"/>
                    <a:ext cx="82770" cy="161243"/>
                  </a:xfrm>
                  <a:custGeom>
                    <a:avLst/>
                    <a:gdLst>
                      <a:gd name="T0" fmla="*/ 773664160 w 702"/>
                      <a:gd name="T1" fmla="*/ 0 h 1893"/>
                      <a:gd name="T2" fmla="*/ 0 w 702"/>
                      <a:gd name="T3" fmla="*/ 210739916 h 1893"/>
                      <a:gd name="T4" fmla="*/ 193416040 w 702"/>
                      <a:gd name="T5" fmla="*/ 210739916 h 1893"/>
                      <a:gd name="T6" fmla="*/ 967080200 w 702"/>
                      <a:gd name="T7" fmla="*/ 52529017 h 1893"/>
                      <a:gd name="T8" fmla="*/ 773664160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79" name="Freeform 1023">
                    <a:extLst>
                      <a:ext uri="{FF2B5EF4-FFF2-40B4-BE49-F238E27FC236}">
                        <a16:creationId xmlns:a16="http://schemas.microsoft.com/office/drawing/2014/main" id="{4DFECD03-4AF0-1342-8138-6CEC8249A2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4205" y="2443344"/>
                    <a:ext cx="89197" cy="186122"/>
                  </a:xfrm>
                  <a:custGeom>
                    <a:avLst/>
                    <a:gdLst>
                      <a:gd name="T0" fmla="*/ 969024527 w 756"/>
                      <a:gd name="T1" fmla="*/ 0 h 2184"/>
                      <a:gd name="T2" fmla="*/ 193802074 w 756"/>
                      <a:gd name="T3" fmla="*/ 263660221 h 2184"/>
                      <a:gd name="T4" fmla="*/ 0 w 756"/>
                      <a:gd name="T5" fmla="*/ 263660221 h 2184"/>
                      <a:gd name="T6" fmla="*/ 775222454 w 756"/>
                      <a:gd name="T7" fmla="*/ 52610059 h 2184"/>
                      <a:gd name="T8" fmla="*/ 969024527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80" name="Freeform 1024">
                    <a:extLst>
                      <a:ext uri="{FF2B5EF4-FFF2-40B4-BE49-F238E27FC236}">
                        <a16:creationId xmlns:a16="http://schemas.microsoft.com/office/drawing/2014/main" id="{8AA57D4B-3E9B-994B-AF13-DB646178BD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99214" y="2567582"/>
                    <a:ext cx="327185" cy="62828"/>
                  </a:xfrm>
                  <a:custGeom>
                    <a:avLst/>
                    <a:gdLst>
                      <a:gd name="T0" fmla="*/ 193829444 w 2773"/>
                      <a:gd name="T1" fmla="*/ 0 h 738"/>
                      <a:gd name="T2" fmla="*/ 0 w 2773"/>
                      <a:gd name="T3" fmla="*/ 52443587 h 738"/>
                      <a:gd name="T4" fmla="*/ 2147483646 w 2773"/>
                      <a:gd name="T5" fmla="*/ 104894411 h 738"/>
                      <a:gd name="T6" fmla="*/ 2147483646 w 2773"/>
                      <a:gd name="T7" fmla="*/ 52443587 h 738"/>
                      <a:gd name="T8" fmla="*/ 193829444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81" name="Freeform 1025">
                    <a:extLst>
                      <a:ext uri="{FF2B5EF4-FFF2-40B4-BE49-F238E27FC236}">
                        <a16:creationId xmlns:a16="http://schemas.microsoft.com/office/drawing/2014/main" id="{59DA24E7-1981-0E44-8060-2B7CE58EBF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84138" y="2444918"/>
                    <a:ext cx="83549" cy="186909"/>
                  </a:xfrm>
                  <a:custGeom>
                    <a:avLst/>
                    <a:gdLst>
                      <a:gd name="T0" fmla="*/ 2147483646 w 637"/>
                      <a:gd name="T1" fmla="*/ 0 h 1659"/>
                      <a:gd name="T2" fmla="*/ 2147483646 w 637"/>
                      <a:gd name="T3" fmla="*/ 0 h 1659"/>
                      <a:gd name="T4" fmla="*/ 295581541 w 637"/>
                      <a:gd name="T5" fmla="*/ 2147483646 h 1659"/>
                      <a:gd name="T6" fmla="*/ 0 w 637"/>
                      <a:gd name="T7" fmla="*/ 2147483646 h 1659"/>
                      <a:gd name="T8" fmla="*/ 2147483646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82" name="Freeform 1026">
                    <a:extLst>
                      <a:ext uri="{FF2B5EF4-FFF2-40B4-BE49-F238E27FC236}">
                        <a16:creationId xmlns:a16="http://schemas.microsoft.com/office/drawing/2014/main" id="{DB3D3129-2B70-5643-96C2-83638DE57F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99603" y="2575928"/>
                    <a:ext cx="290961" cy="62041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296523134 w 2216"/>
                      <a:gd name="T3" fmla="*/ 324379338 h 550"/>
                      <a:gd name="T4" fmla="*/ 2147483646 w 2216"/>
                      <a:gd name="T5" fmla="*/ 2147483646 h 550"/>
                      <a:gd name="T6" fmla="*/ 2147483646 w 2216"/>
                      <a:gd name="T7" fmla="*/ 2147483646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grpSp>
                <p:nvGrpSpPr>
                  <p:cNvPr id="83" name="Group 1027">
                    <a:extLst>
                      <a:ext uri="{FF2B5EF4-FFF2-40B4-BE49-F238E27FC236}">
                        <a16:creationId xmlns:a16="http://schemas.microsoft.com/office/drawing/2014/main" id="{8C6DEC60-5C97-D546-9977-EBD182221DD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594735" y="2642220"/>
                    <a:ext cx="98740" cy="36846"/>
                    <a:chOff x="1740" y="2642"/>
                    <a:chExt cx="752" cy="327"/>
                  </a:xfrm>
                </p:grpSpPr>
                <p:sp>
                  <p:nvSpPr>
                    <p:cNvPr id="169" name="Freeform 1028">
                      <a:extLst>
                        <a:ext uri="{FF2B5EF4-FFF2-40B4-BE49-F238E27FC236}">
                          <a16:creationId xmlns:a16="http://schemas.microsoft.com/office/drawing/2014/main" id="{5D16627E-DE34-BC4F-9513-7A7D4707F7C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70" name="Freeform 1029">
                      <a:extLst>
                        <a:ext uri="{FF2B5EF4-FFF2-40B4-BE49-F238E27FC236}">
                          <a16:creationId xmlns:a16="http://schemas.microsoft.com/office/drawing/2014/main" id="{D8D65D68-18A4-E54D-8916-1DEF36844C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71" name="Freeform 1030">
                      <a:extLst>
                        <a:ext uri="{FF2B5EF4-FFF2-40B4-BE49-F238E27FC236}">
                          <a16:creationId xmlns:a16="http://schemas.microsoft.com/office/drawing/2014/main" id="{3C79D147-9974-F341-96E9-F9AD19F140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72" name="Freeform 1031">
                      <a:extLst>
                        <a:ext uri="{FF2B5EF4-FFF2-40B4-BE49-F238E27FC236}">
                          <a16:creationId xmlns:a16="http://schemas.microsoft.com/office/drawing/2014/main" id="{5E0CE9D2-21FD-2644-9691-743CC3E130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73" name="Freeform 1032">
                      <a:extLst>
                        <a:ext uri="{FF2B5EF4-FFF2-40B4-BE49-F238E27FC236}">
                          <a16:creationId xmlns:a16="http://schemas.microsoft.com/office/drawing/2014/main" id="{5691098F-1432-0D44-8573-312C3A566A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74" name="Freeform 1033">
                      <a:extLst>
                        <a:ext uri="{FF2B5EF4-FFF2-40B4-BE49-F238E27FC236}">
                          <a16:creationId xmlns:a16="http://schemas.microsoft.com/office/drawing/2014/main" id="{2D4A77A2-D0F1-164A-A67D-A509543869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</p:grpSp>
              <p:sp>
                <p:nvSpPr>
                  <p:cNvPr id="84" name="Freeform 1034">
                    <a:extLst>
                      <a:ext uri="{FF2B5EF4-FFF2-40B4-BE49-F238E27FC236}">
                        <a16:creationId xmlns:a16="http://schemas.microsoft.com/office/drawing/2014/main" id="{A283BD8E-0AD2-B743-8237-483C3A6A6C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63780" y="2647731"/>
                    <a:ext cx="119578" cy="80936"/>
                  </a:xfrm>
                  <a:custGeom>
                    <a:avLst/>
                    <a:gdLst>
                      <a:gd name="T0" fmla="*/ 213221464 w 990"/>
                      <a:gd name="T1" fmla="*/ 1090686587 h 792"/>
                      <a:gd name="T2" fmla="*/ 1915477586 w 990"/>
                      <a:gd name="T3" fmla="*/ 0 h 792"/>
                      <a:gd name="T4" fmla="*/ 1915477586 w 990"/>
                      <a:gd name="T5" fmla="*/ 108859840 h 792"/>
                      <a:gd name="T6" fmla="*/ 0 w 990"/>
                      <a:gd name="T7" fmla="*/ 1090686587 h 792"/>
                      <a:gd name="T8" fmla="*/ 213221464 w 990"/>
                      <a:gd name="T9" fmla="*/ 1090686587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85" name="Freeform 1035">
                    <a:extLst>
                      <a:ext uri="{FF2B5EF4-FFF2-40B4-BE49-F238E27FC236}">
                        <a16:creationId xmlns:a16="http://schemas.microsoft.com/office/drawing/2014/main" id="{AA215C2D-4069-DE48-884E-A1816F7D4D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58602" y="2654187"/>
                    <a:ext cx="305957" cy="73850"/>
                  </a:xfrm>
                  <a:custGeom>
                    <a:avLst/>
                    <a:gdLst>
                      <a:gd name="T0" fmla="*/ 213486572 w 2532"/>
                      <a:gd name="T1" fmla="*/ 0 h 723"/>
                      <a:gd name="T2" fmla="*/ 213486572 w 2532"/>
                      <a:gd name="T3" fmla="*/ 0 h 723"/>
                      <a:gd name="T4" fmla="*/ 2147483646 w 2532"/>
                      <a:gd name="T5" fmla="*/ 979380008 h 723"/>
                      <a:gd name="T6" fmla="*/ 2147483646 w 2532"/>
                      <a:gd name="T7" fmla="*/ 1088085165 h 723"/>
                      <a:gd name="T8" fmla="*/ 0 w 2532"/>
                      <a:gd name="T9" fmla="*/ 108705259 h 723"/>
                      <a:gd name="T10" fmla="*/ 213486572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86" name="Freeform 1036">
                    <a:extLst>
                      <a:ext uri="{FF2B5EF4-FFF2-40B4-BE49-F238E27FC236}">
                        <a16:creationId xmlns:a16="http://schemas.microsoft.com/office/drawing/2014/main" id="{421821F5-5AD5-4D4E-A4F9-5D46E41A4E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58797" y="2640645"/>
                    <a:ext cx="3311" cy="14959"/>
                  </a:xfrm>
                  <a:custGeom>
                    <a:avLst/>
                    <a:gdLst>
                      <a:gd name="T0" fmla="*/ 262278191 w 26"/>
                      <a:gd name="T1" fmla="*/ 107489981 h 147"/>
                      <a:gd name="T2" fmla="*/ 262278191 w 26"/>
                      <a:gd name="T3" fmla="*/ 214969480 h 147"/>
                      <a:gd name="T4" fmla="*/ 0 w 26"/>
                      <a:gd name="T5" fmla="*/ 214969480 h 147"/>
                      <a:gd name="T6" fmla="*/ 262278191 w 26"/>
                      <a:gd name="T7" fmla="*/ 0 h 147"/>
                      <a:gd name="T8" fmla="*/ 262278191 w 26"/>
                      <a:gd name="T9" fmla="*/ 10748998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87" name="Freeform 1037">
                    <a:extLst>
                      <a:ext uri="{FF2B5EF4-FFF2-40B4-BE49-F238E27FC236}">
                        <a16:creationId xmlns:a16="http://schemas.microsoft.com/office/drawing/2014/main" id="{499D2FC7-7022-A944-98B2-E74E9B2E52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58992" y="2579707"/>
                    <a:ext cx="142170" cy="61883"/>
                  </a:xfrm>
                  <a:custGeom>
                    <a:avLst/>
                    <a:gdLst>
                      <a:gd name="T0" fmla="*/ 2136125890 w 1176"/>
                      <a:gd name="T1" fmla="*/ 0 h 606"/>
                      <a:gd name="T2" fmla="*/ 0 w 1176"/>
                      <a:gd name="T3" fmla="*/ 870000945 h 606"/>
                      <a:gd name="T4" fmla="*/ 213789467 w 1176"/>
                      <a:gd name="T5" fmla="*/ 870000945 h 606"/>
                      <a:gd name="T6" fmla="*/ 2136125890 w 1176"/>
                      <a:gd name="T7" fmla="*/ 108617123 h 606"/>
                      <a:gd name="T8" fmla="*/ 2136125890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88" name="Freeform 1038">
                    <a:extLst>
                      <a:ext uri="{FF2B5EF4-FFF2-40B4-BE49-F238E27FC236}">
                        <a16:creationId xmlns:a16="http://schemas.microsoft.com/office/drawing/2014/main" id="{37918171-6E71-A846-A2B5-7C65DD7456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68535" y="2643795"/>
                    <a:ext cx="290182" cy="71016"/>
                  </a:xfrm>
                  <a:custGeom>
                    <a:avLst/>
                    <a:gdLst>
                      <a:gd name="T0" fmla="*/ 173112702 w 2532"/>
                      <a:gd name="T1" fmla="*/ 0 h 723"/>
                      <a:gd name="T2" fmla="*/ 173112702 w 2532"/>
                      <a:gd name="T3" fmla="*/ 0 h 723"/>
                      <a:gd name="T4" fmla="*/ 2069773885 w 2532"/>
                      <a:gd name="T5" fmla="*/ 558173482 h 723"/>
                      <a:gd name="T6" fmla="*/ 2069773885 w 2532"/>
                      <a:gd name="T7" fmla="*/ 558173482 h 723"/>
                      <a:gd name="T8" fmla="*/ 0 w 2532"/>
                      <a:gd name="T9" fmla="*/ 92871346 h 723"/>
                      <a:gd name="T10" fmla="*/ 173112702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89" name="Freeform 1039">
                    <a:extLst>
                      <a:ext uri="{FF2B5EF4-FFF2-40B4-BE49-F238E27FC236}">
                        <a16:creationId xmlns:a16="http://schemas.microsoft.com/office/drawing/2014/main" id="{68ECFF60-AA48-2D4C-9A67-90DB18F81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7758327" y="2638756"/>
                    <a:ext cx="118410" cy="73535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962694895 h 723"/>
                      <a:gd name="T6" fmla="*/ 0 w 2532"/>
                      <a:gd name="T7" fmla="*/ 962694895 h 723"/>
                      <a:gd name="T8" fmla="*/ 0 w 2532"/>
                      <a:gd name="T9" fmla="*/ 107314314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</p:grpSp>
            <p:grpSp>
              <p:nvGrpSpPr>
                <p:cNvPr id="740" name="Group 739">
                  <a:extLst>
                    <a:ext uri="{FF2B5EF4-FFF2-40B4-BE49-F238E27FC236}">
                      <a16:creationId xmlns:a16="http://schemas.microsoft.com/office/drawing/2014/main" id="{504BAA5F-BBD8-8242-BC48-7D0E761F340A}"/>
                    </a:ext>
                  </a:extLst>
                </p:cNvPr>
                <p:cNvGrpSpPr/>
                <p:nvPr/>
              </p:nvGrpSpPr>
              <p:grpSpPr>
                <a:xfrm>
                  <a:off x="8631407" y="2290407"/>
                  <a:ext cx="530702" cy="478009"/>
                  <a:chOff x="8631407" y="2290407"/>
                  <a:chExt cx="530702" cy="478009"/>
                </a:xfrm>
              </p:grpSpPr>
              <p:pic>
                <p:nvPicPr>
                  <p:cNvPr id="110" name="Picture 568" descr="light2.png">
                    <a:extLst>
                      <a:ext uri="{FF2B5EF4-FFF2-40B4-BE49-F238E27FC236}">
                        <a16:creationId xmlns:a16="http://schemas.microsoft.com/office/drawing/2014/main" id="{D96B693D-26FC-E443-A112-C4AFFE90DC3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7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8825293" y="2362969"/>
                    <a:ext cx="92772" cy="40544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11" name="Picture 1017" descr="antenna_stylized">
                    <a:extLst>
                      <a:ext uri="{FF2B5EF4-FFF2-40B4-BE49-F238E27FC236}">
                        <a16:creationId xmlns:a16="http://schemas.microsoft.com/office/drawing/2014/main" id="{F4E4C4C0-89A6-D74D-B25C-228CE5BC1DB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631407" y="2290407"/>
                    <a:ext cx="530702" cy="2237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786" name="Group 785">
                  <a:extLst>
                    <a:ext uri="{FF2B5EF4-FFF2-40B4-BE49-F238E27FC236}">
                      <a16:creationId xmlns:a16="http://schemas.microsoft.com/office/drawing/2014/main" id="{46F998A3-3B85-214A-927A-3BF067B7C2A0}"/>
                    </a:ext>
                  </a:extLst>
                </p:cNvPr>
                <p:cNvGrpSpPr/>
                <p:nvPr/>
              </p:nvGrpSpPr>
              <p:grpSpPr>
                <a:xfrm>
                  <a:off x="8493165" y="2029804"/>
                  <a:ext cx="849312" cy="226109"/>
                  <a:chOff x="8493165" y="2029804"/>
                  <a:chExt cx="849312" cy="226109"/>
                </a:xfrm>
              </p:grpSpPr>
              <p:pic>
                <p:nvPicPr>
                  <p:cNvPr id="48" name="Picture 603" descr="car_icon_small">
                    <a:extLst>
                      <a:ext uri="{FF2B5EF4-FFF2-40B4-BE49-F238E27FC236}">
                        <a16:creationId xmlns:a16="http://schemas.microsoft.com/office/drawing/2014/main" id="{147E2796-D425-6645-93B3-B97E69B1461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493165" y="2087638"/>
                    <a:ext cx="849312" cy="16827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12" name="Picture 1017" descr="antenna_stylized">
                    <a:extLst>
                      <a:ext uri="{FF2B5EF4-FFF2-40B4-BE49-F238E27FC236}">
                        <a16:creationId xmlns:a16="http://schemas.microsoft.com/office/drawing/2014/main" id="{F0886BE8-9B0B-F046-92AA-1AC818378EA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04645" y="2029804"/>
                    <a:ext cx="530702" cy="2237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793" name="Group 792">
                <a:extLst>
                  <a:ext uri="{FF2B5EF4-FFF2-40B4-BE49-F238E27FC236}">
                    <a16:creationId xmlns:a16="http://schemas.microsoft.com/office/drawing/2014/main" id="{93351559-0D4C-F04C-928E-5CDA57B5EB47}"/>
                  </a:ext>
                </a:extLst>
              </p:cNvPr>
              <p:cNvGrpSpPr/>
              <p:nvPr/>
            </p:nvGrpSpPr>
            <p:grpSpPr>
              <a:xfrm>
                <a:off x="7487144" y="3296104"/>
                <a:ext cx="857739" cy="583764"/>
                <a:chOff x="7487144" y="3296104"/>
                <a:chExt cx="857739" cy="583764"/>
              </a:xfrm>
            </p:grpSpPr>
            <p:grpSp>
              <p:nvGrpSpPr>
                <p:cNvPr id="792" name="Group 791">
                  <a:extLst>
                    <a:ext uri="{FF2B5EF4-FFF2-40B4-BE49-F238E27FC236}">
                      <a16:creationId xmlns:a16="http://schemas.microsoft.com/office/drawing/2014/main" id="{084B6293-559E-5D43-AF2B-4CB5E09EC6C5}"/>
                    </a:ext>
                  </a:extLst>
                </p:cNvPr>
                <p:cNvGrpSpPr/>
                <p:nvPr/>
              </p:nvGrpSpPr>
              <p:grpSpPr>
                <a:xfrm>
                  <a:off x="7487144" y="3389820"/>
                  <a:ext cx="350807" cy="305517"/>
                  <a:chOff x="7487144" y="3389820"/>
                  <a:chExt cx="350807" cy="305517"/>
                </a:xfrm>
              </p:grpSpPr>
              <p:pic>
                <p:nvPicPr>
                  <p:cNvPr id="91" name="Picture 1115" descr="antenna_stylized">
                    <a:extLst>
                      <a:ext uri="{FF2B5EF4-FFF2-40B4-BE49-F238E27FC236}">
                        <a16:creationId xmlns:a16="http://schemas.microsoft.com/office/drawing/2014/main" id="{1821BC3E-6137-D844-92B9-4BA4CFF41F68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487144" y="3389820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92" name="Picture 1116" descr="laptop_keyboard">
                    <a:extLst>
                      <a:ext uri="{FF2B5EF4-FFF2-40B4-BE49-F238E27FC236}">
                        <a16:creationId xmlns:a16="http://schemas.microsoft.com/office/drawing/2014/main" id="{7F05CE3B-E67B-1B40-9D5B-2914F0B9BFB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7504001" y="3575889"/>
                    <a:ext cx="286699" cy="1194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3" name="Freeform 1117">
                    <a:extLst>
                      <a:ext uri="{FF2B5EF4-FFF2-40B4-BE49-F238E27FC236}">
                        <a16:creationId xmlns:a16="http://schemas.microsoft.com/office/drawing/2014/main" id="{B52A07C5-D801-5B41-BD20-C20958925D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99014" y="3459979"/>
                    <a:ext cx="230764" cy="155883"/>
                  </a:xfrm>
                  <a:custGeom>
                    <a:avLst/>
                    <a:gdLst>
                      <a:gd name="T0" fmla="*/ 143665061 w 2982"/>
                      <a:gd name="T1" fmla="*/ 0 h 2442"/>
                      <a:gd name="T2" fmla="*/ 0 w 2982"/>
                      <a:gd name="T3" fmla="*/ 66329557 h 2442"/>
                      <a:gd name="T4" fmla="*/ 573719931 w 2982"/>
                      <a:gd name="T5" fmla="*/ 82975142 h 2442"/>
                      <a:gd name="T6" fmla="*/ 717384993 w 2982"/>
                      <a:gd name="T7" fmla="*/ 16645585 h 2442"/>
                      <a:gd name="T8" fmla="*/ 14366506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pic>
                <p:nvPicPr>
                  <p:cNvPr id="94" name="Picture 1118" descr="screen">
                    <a:extLst>
                      <a:ext uri="{FF2B5EF4-FFF2-40B4-BE49-F238E27FC236}">
                        <a16:creationId xmlns:a16="http://schemas.microsoft.com/office/drawing/2014/main" id="{2EA30B4E-5447-0340-8DAD-349A843F2AC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1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610380" y="3463988"/>
                    <a:ext cx="209692" cy="14185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" name="Freeform 1119">
                    <a:extLst>
                      <a:ext uri="{FF2B5EF4-FFF2-40B4-BE49-F238E27FC236}">
                        <a16:creationId xmlns:a16="http://schemas.microsoft.com/office/drawing/2014/main" id="{1137F6C6-A7C9-9A4D-BCE3-048DB90EF7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41029" y="3455381"/>
                    <a:ext cx="195517" cy="29007"/>
                  </a:xfrm>
                  <a:custGeom>
                    <a:avLst/>
                    <a:gdLst>
                      <a:gd name="T0" fmla="*/ 35620212 w 2528"/>
                      <a:gd name="T1" fmla="*/ 0 h 455"/>
                      <a:gd name="T2" fmla="*/ 608343257 w 2528"/>
                      <a:gd name="T3" fmla="*/ 16582250 h 455"/>
                      <a:gd name="T4" fmla="*/ 572256449 w 2528"/>
                      <a:gd name="T5" fmla="*/ 16582250 h 455"/>
                      <a:gd name="T6" fmla="*/ 0 w 2528"/>
                      <a:gd name="T7" fmla="*/ 16582250 h 455"/>
                      <a:gd name="T8" fmla="*/ 35620212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96" name="Freeform 1120">
                    <a:extLst>
                      <a:ext uri="{FF2B5EF4-FFF2-40B4-BE49-F238E27FC236}">
                        <a16:creationId xmlns:a16="http://schemas.microsoft.com/office/drawing/2014/main" id="{7A0060E2-767D-1545-8656-29ED1A4712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96971" y="3455145"/>
                    <a:ext cx="54275" cy="120745"/>
                  </a:xfrm>
                  <a:custGeom>
                    <a:avLst/>
                    <a:gdLst>
                      <a:gd name="T0" fmla="*/ 142804406 w 702"/>
                      <a:gd name="T1" fmla="*/ 0 h 1893"/>
                      <a:gd name="T2" fmla="*/ 0 w 702"/>
                      <a:gd name="T3" fmla="*/ 66174575 h 1893"/>
                      <a:gd name="T4" fmla="*/ 35584530 w 702"/>
                      <a:gd name="T5" fmla="*/ 66174575 h 1893"/>
                      <a:gd name="T6" fmla="*/ 178855222 w 702"/>
                      <a:gd name="T7" fmla="*/ 16607700 h 1893"/>
                      <a:gd name="T8" fmla="*/ 142804406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97" name="Freeform 1121">
                    <a:extLst>
                      <a:ext uri="{FF2B5EF4-FFF2-40B4-BE49-F238E27FC236}">
                        <a16:creationId xmlns:a16="http://schemas.microsoft.com/office/drawing/2014/main" id="{15790F5A-ABAC-8D49-A4F9-E2F576550D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76652" y="3476723"/>
                    <a:ext cx="58489" cy="139375"/>
                  </a:xfrm>
                  <a:custGeom>
                    <a:avLst/>
                    <a:gdLst>
                      <a:gd name="T0" fmla="*/ 179213623 w 756"/>
                      <a:gd name="T1" fmla="*/ 0 h 2184"/>
                      <a:gd name="T2" fmla="*/ 35656008 w 756"/>
                      <a:gd name="T3" fmla="*/ 82904513 h 2184"/>
                      <a:gd name="T4" fmla="*/ 0 w 756"/>
                      <a:gd name="T5" fmla="*/ 82904513 h 2184"/>
                      <a:gd name="T6" fmla="*/ 143090785 w 756"/>
                      <a:gd name="T7" fmla="*/ 16632211 h 2184"/>
                      <a:gd name="T8" fmla="*/ 179213623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98" name="Freeform 1122">
                    <a:extLst>
                      <a:ext uri="{FF2B5EF4-FFF2-40B4-BE49-F238E27FC236}">
                        <a16:creationId xmlns:a16="http://schemas.microsoft.com/office/drawing/2014/main" id="{8898B7ED-5BCF-8C4E-B1AA-B82AD50FD1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96332" y="3569758"/>
                    <a:ext cx="214545" cy="47048"/>
                  </a:xfrm>
                  <a:custGeom>
                    <a:avLst/>
                    <a:gdLst>
                      <a:gd name="T0" fmla="*/ 35658648 w 2773"/>
                      <a:gd name="T1" fmla="*/ 0 h 738"/>
                      <a:gd name="T2" fmla="*/ 0 w 2773"/>
                      <a:gd name="T3" fmla="*/ 16581742 h 738"/>
                      <a:gd name="T4" fmla="*/ 573357470 w 2773"/>
                      <a:gd name="T5" fmla="*/ 33163485 h 738"/>
                      <a:gd name="T6" fmla="*/ 573357470 w 2773"/>
                      <a:gd name="T7" fmla="*/ 16581742 h 738"/>
                      <a:gd name="T8" fmla="*/ 35658648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99" name="Freeform 1123">
                    <a:extLst>
                      <a:ext uri="{FF2B5EF4-FFF2-40B4-BE49-F238E27FC236}">
                        <a16:creationId xmlns:a16="http://schemas.microsoft.com/office/drawing/2014/main" id="{5A7F91EF-AD6B-D64E-B73E-C762D73A7A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83165" y="3477902"/>
                    <a:ext cx="54786" cy="139965"/>
                  </a:xfrm>
                  <a:custGeom>
                    <a:avLst/>
                    <a:gdLst>
                      <a:gd name="T0" fmla="*/ 656550006 w 637"/>
                      <a:gd name="T1" fmla="*/ 0 h 1659"/>
                      <a:gd name="T2" fmla="*/ 656550006 w 637"/>
                      <a:gd name="T3" fmla="*/ 0 h 1659"/>
                      <a:gd name="T4" fmla="*/ 54716163 w 637"/>
                      <a:gd name="T5" fmla="*/ 2147483646 h 1659"/>
                      <a:gd name="T6" fmla="*/ 0 w 637"/>
                      <a:gd name="T7" fmla="*/ 2147483646 h 1659"/>
                      <a:gd name="T8" fmla="*/ 656550006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00" name="Freeform 1124">
                    <a:extLst>
                      <a:ext uri="{FF2B5EF4-FFF2-40B4-BE49-F238E27FC236}">
                        <a16:creationId xmlns:a16="http://schemas.microsoft.com/office/drawing/2014/main" id="{BBB1B153-2E6F-7246-9B11-B68D01DF60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96588" y="3576007"/>
                    <a:ext cx="190792" cy="46458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54884212 w 2216"/>
                      <a:gd name="T3" fmla="*/ 101852492 h 550"/>
                      <a:gd name="T4" fmla="*/ 2147483646 w 2216"/>
                      <a:gd name="T5" fmla="*/ 1017940055 h 550"/>
                      <a:gd name="T6" fmla="*/ 2147483646 w 2216"/>
                      <a:gd name="T7" fmla="*/ 865464562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grpSp>
                <p:nvGrpSpPr>
                  <p:cNvPr id="101" name="Group 1125">
                    <a:extLst>
                      <a:ext uri="{FF2B5EF4-FFF2-40B4-BE49-F238E27FC236}">
                        <a16:creationId xmlns:a16="http://schemas.microsoft.com/office/drawing/2014/main" id="{57060979-075D-9D4D-B12E-DA0CCD4C6B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593395" y="3625649"/>
                    <a:ext cx="64747" cy="27592"/>
                    <a:chOff x="1740" y="2642"/>
                    <a:chExt cx="752" cy="327"/>
                  </a:xfrm>
                </p:grpSpPr>
                <p:sp>
                  <p:nvSpPr>
                    <p:cNvPr id="140" name="Freeform 1126">
                      <a:extLst>
                        <a:ext uri="{FF2B5EF4-FFF2-40B4-BE49-F238E27FC236}">
                          <a16:creationId xmlns:a16="http://schemas.microsoft.com/office/drawing/2014/main" id="{8DFFF656-1361-C546-8336-177F79E469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41" name="Freeform 1127">
                      <a:extLst>
                        <a:ext uri="{FF2B5EF4-FFF2-40B4-BE49-F238E27FC236}">
                          <a16:creationId xmlns:a16="http://schemas.microsoft.com/office/drawing/2014/main" id="{60C6C6B3-72DE-664B-B4DE-3C04B0C5BF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42" name="Freeform 1128">
                      <a:extLst>
                        <a:ext uri="{FF2B5EF4-FFF2-40B4-BE49-F238E27FC236}">
                          <a16:creationId xmlns:a16="http://schemas.microsoft.com/office/drawing/2014/main" id="{0D48292A-917D-D046-A974-043CEE5A41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43" name="Freeform 1129">
                      <a:extLst>
                        <a:ext uri="{FF2B5EF4-FFF2-40B4-BE49-F238E27FC236}">
                          <a16:creationId xmlns:a16="http://schemas.microsoft.com/office/drawing/2014/main" id="{DB6BAAEB-BADD-0A4F-8A9D-D72AFCA99A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44" name="Freeform 1130">
                      <a:extLst>
                        <a:ext uri="{FF2B5EF4-FFF2-40B4-BE49-F238E27FC236}">
                          <a16:creationId xmlns:a16="http://schemas.microsoft.com/office/drawing/2014/main" id="{05D5969F-F3B9-414D-975E-A6700098F2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45" name="Freeform 1131">
                      <a:extLst>
                        <a:ext uri="{FF2B5EF4-FFF2-40B4-BE49-F238E27FC236}">
                          <a16:creationId xmlns:a16="http://schemas.microsoft.com/office/drawing/2014/main" id="{41BB174D-6019-384D-A5AC-1B4D92D938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</p:grpSp>
              <p:sp>
                <p:nvSpPr>
                  <p:cNvPr id="102" name="Freeform 1132">
                    <a:extLst>
                      <a:ext uri="{FF2B5EF4-FFF2-40B4-BE49-F238E27FC236}">
                        <a16:creationId xmlns:a16="http://schemas.microsoft.com/office/drawing/2014/main" id="{F8739864-4836-E447-8FC8-5886923FF4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04243" y="3629776"/>
                    <a:ext cx="78411" cy="60608"/>
                  </a:xfrm>
                  <a:custGeom>
                    <a:avLst/>
                    <a:gdLst>
                      <a:gd name="T0" fmla="*/ 39250883 w 990"/>
                      <a:gd name="T1" fmla="*/ 342828616 h 792"/>
                      <a:gd name="T2" fmla="*/ 354255671 w 990"/>
                      <a:gd name="T3" fmla="*/ 0 h 792"/>
                      <a:gd name="T4" fmla="*/ 354255671 w 990"/>
                      <a:gd name="T5" fmla="*/ 34504242 h 792"/>
                      <a:gd name="T6" fmla="*/ 0 w 990"/>
                      <a:gd name="T7" fmla="*/ 342828616 h 792"/>
                      <a:gd name="T8" fmla="*/ 39250883 w 990"/>
                      <a:gd name="T9" fmla="*/ 342828616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03" name="Freeform 1133">
                    <a:extLst>
                      <a:ext uri="{FF2B5EF4-FFF2-40B4-BE49-F238E27FC236}">
                        <a16:creationId xmlns:a16="http://schemas.microsoft.com/office/drawing/2014/main" id="{C59CADF3-CD09-FB48-A672-C2C50B66CE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04129" y="3634611"/>
                    <a:ext cx="200625" cy="55302"/>
                  </a:xfrm>
                  <a:custGeom>
                    <a:avLst/>
                    <a:gdLst>
                      <a:gd name="T0" fmla="*/ 39302216 w 2532"/>
                      <a:gd name="T1" fmla="*/ 0 h 723"/>
                      <a:gd name="T2" fmla="*/ 39302216 w 2532"/>
                      <a:gd name="T3" fmla="*/ 0 h 723"/>
                      <a:gd name="T4" fmla="*/ 867084690 w 2532"/>
                      <a:gd name="T5" fmla="*/ 307891170 h 723"/>
                      <a:gd name="T6" fmla="*/ 867084690 w 2532"/>
                      <a:gd name="T7" fmla="*/ 342351506 h 723"/>
                      <a:gd name="T8" fmla="*/ 0 w 2532"/>
                      <a:gd name="T9" fmla="*/ 34009889 h 723"/>
                      <a:gd name="T10" fmla="*/ 39302216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04" name="Freeform 1134">
                    <a:extLst>
                      <a:ext uri="{FF2B5EF4-FFF2-40B4-BE49-F238E27FC236}">
                        <a16:creationId xmlns:a16="http://schemas.microsoft.com/office/drawing/2014/main" id="{628AB6FD-35F6-0345-BD13-22EAAF9EC2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04257" y="3624470"/>
                    <a:ext cx="2171" cy="11202"/>
                  </a:xfrm>
                  <a:custGeom>
                    <a:avLst/>
                    <a:gdLst>
                      <a:gd name="T0" fmla="*/ 48903362 w 26"/>
                      <a:gd name="T1" fmla="*/ 33634500 h 147"/>
                      <a:gd name="T2" fmla="*/ 48903362 w 26"/>
                      <a:gd name="T3" fmla="*/ 67263209 h 147"/>
                      <a:gd name="T4" fmla="*/ 0 w 26"/>
                      <a:gd name="T5" fmla="*/ 67263209 h 147"/>
                      <a:gd name="T6" fmla="*/ 48903362 w 26"/>
                      <a:gd name="T7" fmla="*/ 0 h 147"/>
                      <a:gd name="T8" fmla="*/ 48903362 w 26"/>
                      <a:gd name="T9" fmla="*/ 33634500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05" name="Freeform 1135">
                    <a:extLst>
                      <a:ext uri="{FF2B5EF4-FFF2-40B4-BE49-F238E27FC236}">
                        <a16:creationId xmlns:a16="http://schemas.microsoft.com/office/drawing/2014/main" id="{76529D44-B4FD-DE4D-812E-E461A0FCCA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04384" y="3578837"/>
                    <a:ext cx="93225" cy="46340"/>
                  </a:xfrm>
                  <a:custGeom>
                    <a:avLst/>
                    <a:gdLst>
                      <a:gd name="T0" fmla="*/ 395043791 w 1176"/>
                      <a:gd name="T1" fmla="*/ 0 h 606"/>
                      <a:gd name="T2" fmla="*/ 0 w 1176"/>
                      <a:gd name="T3" fmla="*/ 273654982 h 606"/>
                      <a:gd name="T4" fmla="*/ 39357994 w 1176"/>
                      <a:gd name="T5" fmla="*/ 273654982 h 606"/>
                      <a:gd name="T6" fmla="*/ 395043791 w 1176"/>
                      <a:gd name="T7" fmla="*/ 33985420 h 606"/>
                      <a:gd name="T8" fmla="*/ 39504379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06" name="Freeform 1136">
                    <a:extLst>
                      <a:ext uri="{FF2B5EF4-FFF2-40B4-BE49-F238E27FC236}">
                        <a16:creationId xmlns:a16="http://schemas.microsoft.com/office/drawing/2014/main" id="{44CD9A89-0E3B-2C40-8436-71B7526BA6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10642" y="3626829"/>
                    <a:ext cx="190281" cy="53180"/>
                  </a:xfrm>
                  <a:custGeom>
                    <a:avLst/>
                    <a:gdLst>
                      <a:gd name="T0" fmla="*/ 31829833 w 2532"/>
                      <a:gd name="T1" fmla="*/ 0 h 723"/>
                      <a:gd name="T2" fmla="*/ 31829833 w 2532"/>
                      <a:gd name="T3" fmla="*/ 0 h 723"/>
                      <a:gd name="T4" fmla="*/ 382827787 w 2532"/>
                      <a:gd name="T5" fmla="*/ 175498781 h 723"/>
                      <a:gd name="T6" fmla="*/ 382827787 w 2532"/>
                      <a:gd name="T7" fmla="*/ 175498781 h 723"/>
                      <a:gd name="T8" fmla="*/ 0 w 2532"/>
                      <a:gd name="T9" fmla="*/ 29448186 h 723"/>
                      <a:gd name="T10" fmla="*/ 31829833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07" name="Freeform 1137">
                    <a:extLst>
                      <a:ext uri="{FF2B5EF4-FFF2-40B4-BE49-F238E27FC236}">
                        <a16:creationId xmlns:a16="http://schemas.microsoft.com/office/drawing/2014/main" id="{92BF681C-02FC-8F49-A2CD-8F3446ECE5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7700668" y="3623055"/>
                    <a:ext cx="77645" cy="55066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302641137 h 723"/>
                      <a:gd name="T6" fmla="*/ 0 w 2532"/>
                      <a:gd name="T7" fmla="*/ 302641137 h 723"/>
                      <a:gd name="T8" fmla="*/ 0 w 2532"/>
                      <a:gd name="T9" fmla="*/ 33575256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</p:grpSp>
            <p:grpSp>
              <p:nvGrpSpPr>
                <p:cNvPr id="108" name="Group 1139">
                  <a:extLst>
                    <a:ext uri="{FF2B5EF4-FFF2-40B4-BE49-F238E27FC236}">
                      <a16:creationId xmlns:a16="http://schemas.microsoft.com/office/drawing/2014/main" id="{904B7C12-C509-8641-BB63-56DEDB95F9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85622" y="3537823"/>
                  <a:ext cx="359261" cy="342045"/>
                  <a:chOff x="2839" y="3501"/>
                  <a:chExt cx="755" cy="803"/>
                </a:xfrm>
              </p:grpSpPr>
              <p:pic>
                <p:nvPicPr>
                  <p:cNvPr id="138" name="Picture 1140" descr="desktop_computer_stylized_medium">
                    <a:extLst>
                      <a:ext uri="{FF2B5EF4-FFF2-40B4-BE49-F238E27FC236}">
                        <a16:creationId xmlns:a16="http://schemas.microsoft.com/office/drawing/2014/main" id="{BDC7F552-21C9-C942-90FF-0162099A3D5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2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9" name="Freeform 1141">
                    <a:extLst>
                      <a:ext uri="{FF2B5EF4-FFF2-40B4-BE49-F238E27FC236}">
                        <a16:creationId xmlns:a16="http://schemas.microsoft.com/office/drawing/2014/main" id="{654B43BA-608E-5D4D-B11B-71762CFBEE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</p:grpSp>
            <p:grpSp>
              <p:nvGrpSpPr>
                <p:cNvPr id="694" name="Group 693">
                  <a:extLst>
                    <a:ext uri="{FF2B5EF4-FFF2-40B4-BE49-F238E27FC236}">
                      <a16:creationId xmlns:a16="http://schemas.microsoft.com/office/drawing/2014/main" id="{14715B6C-9A50-FE4B-A8D2-1E669BF891E3}"/>
                    </a:ext>
                  </a:extLst>
                </p:cNvPr>
                <p:cNvGrpSpPr/>
                <p:nvPr/>
              </p:nvGrpSpPr>
              <p:grpSpPr>
                <a:xfrm>
                  <a:off x="7797061" y="3296104"/>
                  <a:ext cx="347997" cy="396620"/>
                  <a:chOff x="7797061" y="3296104"/>
                  <a:chExt cx="347997" cy="396620"/>
                </a:xfrm>
              </p:grpSpPr>
              <p:pic>
                <p:nvPicPr>
                  <p:cNvPr id="113" name="Picture 571" descr="fridge2.png">
                    <a:extLst>
                      <a:ext uri="{FF2B5EF4-FFF2-40B4-BE49-F238E27FC236}">
                        <a16:creationId xmlns:a16="http://schemas.microsoft.com/office/drawing/2014/main" id="{29DD0F98-F93B-0145-A925-F4125ED490D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2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896825" y="3355697"/>
                    <a:ext cx="189578" cy="3370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14" name="Picture 1115" descr="antenna_stylized">
                    <a:extLst>
                      <a:ext uri="{FF2B5EF4-FFF2-40B4-BE49-F238E27FC236}">
                        <a16:creationId xmlns:a16="http://schemas.microsoft.com/office/drawing/2014/main" id="{C1A64F68-4D16-AE4F-AB60-09D2C0CF0E2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797061" y="3296104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795" name="Group 794">
                <a:extLst>
                  <a:ext uri="{FF2B5EF4-FFF2-40B4-BE49-F238E27FC236}">
                    <a16:creationId xmlns:a16="http://schemas.microsoft.com/office/drawing/2014/main" id="{AF73DE4B-526E-9C4F-9242-9BC0D43F8CBA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518448" cy="1212242"/>
                <a:chOff x="11058573" y="3399165"/>
                <a:chExt cx="518448" cy="1212242"/>
              </a:xfrm>
            </p:grpSpPr>
            <p:grpSp>
              <p:nvGrpSpPr>
                <p:cNvPr id="375" name="Group 374">
                  <a:extLst>
                    <a:ext uri="{FF2B5EF4-FFF2-40B4-BE49-F238E27FC236}">
                      <a16:creationId xmlns:a16="http://schemas.microsoft.com/office/drawing/2014/main" id="{433FEDDB-405E-DB4E-815F-55EE9E62EF1A}"/>
                    </a:ext>
                  </a:extLst>
                </p:cNvPr>
                <p:cNvGrpSpPr/>
                <p:nvPr/>
              </p:nvGrpSpPr>
              <p:grpSpPr>
                <a:xfrm>
                  <a:off x="11087182" y="4159591"/>
                  <a:ext cx="489839" cy="451816"/>
                  <a:chOff x="5103720" y="2693365"/>
                  <a:chExt cx="611650" cy="414788"/>
                </a:xfrm>
              </p:grpSpPr>
              <p:cxnSp>
                <p:nvCxnSpPr>
                  <p:cNvPr id="376" name="Straight Connector 375">
                    <a:extLst>
                      <a:ext uri="{FF2B5EF4-FFF2-40B4-BE49-F238E27FC236}">
                        <a16:creationId xmlns:a16="http://schemas.microsoft.com/office/drawing/2014/main" id="{1D164102-BE0D-AF40-9A7B-7F2B261B2C20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78" name="Group 377">
                    <a:extLst>
                      <a:ext uri="{FF2B5EF4-FFF2-40B4-BE49-F238E27FC236}">
                        <a16:creationId xmlns:a16="http://schemas.microsoft.com/office/drawing/2014/main" id="{9018E7EF-EB96-424D-962A-FEB80B43946F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79" name="Picture 378" descr="server_rack.png">
                      <a:extLst>
                        <a:ext uri="{FF2B5EF4-FFF2-40B4-BE49-F238E27FC236}">
                          <a16:creationId xmlns:a16="http://schemas.microsoft.com/office/drawing/2014/main" id="{C865CB27-BCE1-654B-9519-9B39D4CB587D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3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0" name="Picture 379" descr="server_rack.png">
                      <a:extLst>
                        <a:ext uri="{FF2B5EF4-FFF2-40B4-BE49-F238E27FC236}">
                          <a16:creationId xmlns:a16="http://schemas.microsoft.com/office/drawing/2014/main" id="{41D005B5-0BAE-3E48-A2D4-576E4F7B9467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3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1" name="Picture 380" descr="server_rack.png">
                      <a:extLst>
                        <a:ext uri="{FF2B5EF4-FFF2-40B4-BE49-F238E27FC236}">
                          <a16:creationId xmlns:a16="http://schemas.microsoft.com/office/drawing/2014/main" id="{89060F4D-6C40-724C-BD1E-F12A5CA65DE7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4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  <p:grpSp>
              <p:nvGrpSpPr>
                <p:cNvPr id="392" name="Group 391">
                  <a:extLst>
                    <a:ext uri="{FF2B5EF4-FFF2-40B4-BE49-F238E27FC236}">
                      <a16:creationId xmlns:a16="http://schemas.microsoft.com/office/drawing/2014/main" id="{710FDFDB-5658-6346-883B-53F72A0E1C90}"/>
                    </a:ext>
                  </a:extLst>
                </p:cNvPr>
                <p:cNvGrpSpPr/>
                <p:nvPr/>
              </p:nvGrpSpPr>
              <p:grpSpPr>
                <a:xfrm>
                  <a:off x="11058573" y="3399165"/>
                  <a:ext cx="423724" cy="405973"/>
                  <a:chOff x="5103720" y="2693365"/>
                  <a:chExt cx="611650" cy="414788"/>
                </a:xfrm>
              </p:grpSpPr>
              <p:cxnSp>
                <p:nvCxnSpPr>
                  <p:cNvPr id="393" name="Straight Connector 392">
                    <a:extLst>
                      <a:ext uri="{FF2B5EF4-FFF2-40B4-BE49-F238E27FC236}">
                        <a16:creationId xmlns:a16="http://schemas.microsoft.com/office/drawing/2014/main" id="{21121473-8384-8944-A0B5-DD441780262C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95" name="Group 394">
                    <a:extLst>
                      <a:ext uri="{FF2B5EF4-FFF2-40B4-BE49-F238E27FC236}">
                        <a16:creationId xmlns:a16="http://schemas.microsoft.com/office/drawing/2014/main" id="{11366773-360A-0449-911A-80462659C660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96" name="Picture 395" descr="server_rack.png">
                      <a:extLst>
                        <a:ext uri="{FF2B5EF4-FFF2-40B4-BE49-F238E27FC236}">
                          <a16:creationId xmlns:a16="http://schemas.microsoft.com/office/drawing/2014/main" id="{361EFF3D-6A1F-2646-B975-1FACB4284FB6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5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97" name="Picture 396" descr="server_rack.png">
                      <a:extLst>
                        <a:ext uri="{FF2B5EF4-FFF2-40B4-BE49-F238E27FC236}">
                          <a16:creationId xmlns:a16="http://schemas.microsoft.com/office/drawing/2014/main" id="{E83F8942-DE11-A747-A5A4-EDFBB17BFC8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5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98" name="Picture 397" descr="server_rack.png">
                      <a:extLst>
                        <a:ext uri="{FF2B5EF4-FFF2-40B4-BE49-F238E27FC236}">
                          <a16:creationId xmlns:a16="http://schemas.microsoft.com/office/drawing/2014/main" id="{300ED1AC-F5EE-3C49-B963-42178C24340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6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796" name="Group 795">
                <a:extLst>
                  <a:ext uri="{FF2B5EF4-FFF2-40B4-BE49-F238E27FC236}">
                    <a16:creationId xmlns:a16="http://schemas.microsoft.com/office/drawing/2014/main" id="{2287FB5D-0F91-9741-8D3A-0A38C2D4142B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692126" cy="1260456"/>
                <a:chOff x="7767607" y="4870841"/>
                <a:chExt cx="2692126" cy="1260456"/>
              </a:xfrm>
            </p:grpSpPr>
            <p:grpSp>
              <p:nvGrpSpPr>
                <p:cNvPr id="71" name="Group 950">
                  <a:extLst>
                    <a:ext uri="{FF2B5EF4-FFF2-40B4-BE49-F238E27FC236}">
                      <a16:creationId xmlns:a16="http://schemas.microsoft.com/office/drawing/2014/main" id="{2B0A745F-DA32-E140-AB36-BC5E1C4E2D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82541" y="5244631"/>
                  <a:ext cx="177192" cy="330833"/>
                  <a:chOff x="4140" y="429"/>
                  <a:chExt cx="1425" cy="2396"/>
                </a:xfrm>
              </p:grpSpPr>
              <p:sp>
                <p:nvSpPr>
                  <p:cNvPr id="207" name="Freeform 951">
                    <a:extLst>
                      <a:ext uri="{FF2B5EF4-FFF2-40B4-BE49-F238E27FC236}">
                        <a16:creationId xmlns:a16="http://schemas.microsoft.com/office/drawing/2014/main" id="{12CB3660-4D63-014F-8CC9-FDFB8140AB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208" name="Rectangle 952">
                    <a:extLst>
                      <a:ext uri="{FF2B5EF4-FFF2-40B4-BE49-F238E27FC236}">
                        <a16:creationId xmlns:a16="http://schemas.microsoft.com/office/drawing/2014/main" id="{EFE1382F-B768-3541-8BD1-06AB71BFA8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9" name="Freeform 953">
                    <a:extLst>
                      <a:ext uri="{FF2B5EF4-FFF2-40B4-BE49-F238E27FC236}">
                        <a16:creationId xmlns:a16="http://schemas.microsoft.com/office/drawing/2014/main" id="{FB363E8F-CA06-2449-A66C-B147358943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210" name="Freeform 954">
                    <a:extLst>
                      <a:ext uri="{FF2B5EF4-FFF2-40B4-BE49-F238E27FC236}">
                        <a16:creationId xmlns:a16="http://schemas.microsoft.com/office/drawing/2014/main" id="{8A74E36A-A735-7440-A2B1-55846B516D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211" name="Rectangle 955">
                    <a:extLst>
                      <a:ext uri="{FF2B5EF4-FFF2-40B4-BE49-F238E27FC236}">
                        <a16:creationId xmlns:a16="http://schemas.microsoft.com/office/drawing/2014/main" id="{FC433BF5-02C8-F540-AE86-53BF569600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212" name="Group 956">
                    <a:extLst>
                      <a:ext uri="{FF2B5EF4-FFF2-40B4-BE49-F238E27FC236}">
                        <a16:creationId xmlns:a16="http://schemas.microsoft.com/office/drawing/2014/main" id="{969A0B36-D994-A24C-8329-146363A51CA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37" name="AutoShape 957">
                      <a:extLst>
                        <a:ext uri="{FF2B5EF4-FFF2-40B4-BE49-F238E27FC236}">
                          <a16:creationId xmlns:a16="http://schemas.microsoft.com/office/drawing/2014/main" id="{75A7B329-681F-2B4A-8470-FC0231FE257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ts val="1675"/>
                        </a:spcBef>
                        <a:buClr>
                          <a:srgbClr val="000090"/>
                        </a:buClr>
                        <a:buSzPct val="100000"/>
                        <a:buFont typeface="Wingdings" panose="05000000000000000000" pitchFamily="2" charset="2"/>
                        <a:buChar char="§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ts val="1438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1800"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8" name="AutoShape 958">
                      <a:extLst>
                        <a:ext uri="{FF2B5EF4-FFF2-40B4-BE49-F238E27FC236}">
                          <a16:creationId xmlns:a16="http://schemas.microsoft.com/office/drawing/2014/main" id="{197CEF08-20F4-5741-AC2B-1EBB072FA5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ts val="1675"/>
                        </a:spcBef>
                        <a:buClr>
                          <a:srgbClr val="000090"/>
                        </a:buClr>
                        <a:buSzPct val="100000"/>
                        <a:buFont typeface="Wingdings" panose="05000000000000000000" pitchFamily="2" charset="2"/>
                        <a:buChar char="§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ts val="1438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1800"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213" name="Rectangle 959">
                    <a:extLst>
                      <a:ext uri="{FF2B5EF4-FFF2-40B4-BE49-F238E27FC236}">
                        <a16:creationId xmlns:a16="http://schemas.microsoft.com/office/drawing/2014/main" id="{775AA9F7-199B-ED4C-B422-5E1B766FBA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214" name="Group 960">
                    <a:extLst>
                      <a:ext uri="{FF2B5EF4-FFF2-40B4-BE49-F238E27FC236}">
                        <a16:creationId xmlns:a16="http://schemas.microsoft.com/office/drawing/2014/main" id="{4EED0C22-3BA6-E24F-B528-BF018CB34F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35" name="AutoShape 961">
                      <a:extLst>
                        <a:ext uri="{FF2B5EF4-FFF2-40B4-BE49-F238E27FC236}">
                          <a16:creationId xmlns:a16="http://schemas.microsoft.com/office/drawing/2014/main" id="{FE30D28F-02DD-D041-8551-45D9D2836EA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ts val="1675"/>
                        </a:spcBef>
                        <a:buClr>
                          <a:srgbClr val="000090"/>
                        </a:buClr>
                        <a:buSzPct val="100000"/>
                        <a:buFont typeface="Wingdings" panose="05000000000000000000" pitchFamily="2" charset="2"/>
                        <a:buChar char="§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ts val="1438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1800"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6" name="AutoShape 962">
                      <a:extLst>
                        <a:ext uri="{FF2B5EF4-FFF2-40B4-BE49-F238E27FC236}">
                          <a16:creationId xmlns:a16="http://schemas.microsoft.com/office/drawing/2014/main" id="{92F33680-18D6-7C4A-88C2-46C4FA3D08E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ts val="1675"/>
                        </a:spcBef>
                        <a:buClr>
                          <a:srgbClr val="000090"/>
                        </a:buClr>
                        <a:buSzPct val="100000"/>
                        <a:buFont typeface="Wingdings" panose="05000000000000000000" pitchFamily="2" charset="2"/>
                        <a:buChar char="§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ts val="1438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1800"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215" name="Rectangle 963">
                    <a:extLst>
                      <a:ext uri="{FF2B5EF4-FFF2-40B4-BE49-F238E27FC236}">
                        <a16:creationId xmlns:a16="http://schemas.microsoft.com/office/drawing/2014/main" id="{A0014856-A5F8-544F-98BE-B1D6878A67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16" name="Rectangle 964">
                    <a:extLst>
                      <a:ext uri="{FF2B5EF4-FFF2-40B4-BE49-F238E27FC236}">
                        <a16:creationId xmlns:a16="http://schemas.microsoft.com/office/drawing/2014/main" id="{0E6FC61A-EACA-7D4E-9AA7-C7690D0936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217" name="Group 965">
                    <a:extLst>
                      <a:ext uri="{FF2B5EF4-FFF2-40B4-BE49-F238E27FC236}">
                        <a16:creationId xmlns:a16="http://schemas.microsoft.com/office/drawing/2014/main" id="{CF083CE2-2403-FD4E-8F7D-758E7F67FF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33" name="AutoShape 966">
                      <a:extLst>
                        <a:ext uri="{FF2B5EF4-FFF2-40B4-BE49-F238E27FC236}">
                          <a16:creationId xmlns:a16="http://schemas.microsoft.com/office/drawing/2014/main" id="{5ED8E2CD-DB59-0040-9493-378A5D7DF18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ts val="1675"/>
                        </a:spcBef>
                        <a:buClr>
                          <a:srgbClr val="000090"/>
                        </a:buClr>
                        <a:buSzPct val="100000"/>
                        <a:buFont typeface="Wingdings" panose="05000000000000000000" pitchFamily="2" charset="2"/>
                        <a:buChar char="§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ts val="1438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1800"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4" name="AutoShape 967">
                      <a:extLst>
                        <a:ext uri="{FF2B5EF4-FFF2-40B4-BE49-F238E27FC236}">
                          <a16:creationId xmlns:a16="http://schemas.microsoft.com/office/drawing/2014/main" id="{F249F021-1652-2041-9D37-82D9ADAF20C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ts val="1675"/>
                        </a:spcBef>
                        <a:buClr>
                          <a:srgbClr val="000090"/>
                        </a:buClr>
                        <a:buSzPct val="100000"/>
                        <a:buFont typeface="Wingdings" panose="05000000000000000000" pitchFamily="2" charset="2"/>
                        <a:buChar char="§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ts val="1438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1800"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218" name="Freeform 968">
                    <a:extLst>
                      <a:ext uri="{FF2B5EF4-FFF2-40B4-BE49-F238E27FC236}">
                        <a16:creationId xmlns:a16="http://schemas.microsoft.com/office/drawing/2014/main" id="{2DA20985-B59E-DD4F-B452-9726DAD28D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grpSp>
                <p:nvGrpSpPr>
                  <p:cNvPr id="219" name="Group 969">
                    <a:extLst>
                      <a:ext uri="{FF2B5EF4-FFF2-40B4-BE49-F238E27FC236}">
                        <a16:creationId xmlns:a16="http://schemas.microsoft.com/office/drawing/2014/main" id="{68489279-23CF-FB42-9AE3-CAB3A000B96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31" name="AutoShape 970">
                      <a:extLst>
                        <a:ext uri="{FF2B5EF4-FFF2-40B4-BE49-F238E27FC236}">
                          <a16:creationId xmlns:a16="http://schemas.microsoft.com/office/drawing/2014/main" id="{12532EDD-6029-FD41-90A0-EB4B9A3B8C3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ts val="1675"/>
                        </a:spcBef>
                        <a:buClr>
                          <a:srgbClr val="000090"/>
                        </a:buClr>
                        <a:buSzPct val="100000"/>
                        <a:buFont typeface="Wingdings" panose="05000000000000000000" pitchFamily="2" charset="2"/>
                        <a:buChar char="§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ts val="1438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1800"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2" name="AutoShape 971">
                      <a:extLst>
                        <a:ext uri="{FF2B5EF4-FFF2-40B4-BE49-F238E27FC236}">
                          <a16:creationId xmlns:a16="http://schemas.microsoft.com/office/drawing/2014/main" id="{2ADE9625-767F-5247-8211-3638BECC987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ts val="1675"/>
                        </a:spcBef>
                        <a:buClr>
                          <a:srgbClr val="000090"/>
                        </a:buClr>
                        <a:buSzPct val="100000"/>
                        <a:buFont typeface="Wingdings" panose="05000000000000000000" pitchFamily="2" charset="2"/>
                        <a:buChar char="§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ts val="1438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1800"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220" name="Rectangle 972">
                    <a:extLst>
                      <a:ext uri="{FF2B5EF4-FFF2-40B4-BE49-F238E27FC236}">
                        <a16:creationId xmlns:a16="http://schemas.microsoft.com/office/drawing/2014/main" id="{71E52DA0-9A54-7744-90B9-E438CBE00C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21" name="Freeform 973">
                    <a:extLst>
                      <a:ext uri="{FF2B5EF4-FFF2-40B4-BE49-F238E27FC236}">
                        <a16:creationId xmlns:a16="http://schemas.microsoft.com/office/drawing/2014/main" id="{D950FAED-4EC6-7B4B-AFA5-CA2701F74D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222" name="Freeform 974">
                    <a:extLst>
                      <a:ext uri="{FF2B5EF4-FFF2-40B4-BE49-F238E27FC236}">
                        <a16:creationId xmlns:a16="http://schemas.microsoft.com/office/drawing/2014/main" id="{55AF3FE0-BBE4-A74C-A9EF-B8F3AA7A0D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223" name="Oval 975">
                    <a:extLst>
                      <a:ext uri="{FF2B5EF4-FFF2-40B4-BE49-F238E27FC236}">
                        <a16:creationId xmlns:a16="http://schemas.microsoft.com/office/drawing/2014/main" id="{AC808981-49D6-D840-800C-F21BB91061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24" name="Freeform 976">
                    <a:extLst>
                      <a:ext uri="{FF2B5EF4-FFF2-40B4-BE49-F238E27FC236}">
                        <a16:creationId xmlns:a16="http://schemas.microsoft.com/office/drawing/2014/main" id="{EBD04B6D-F8F6-FE45-BBD9-3CFFE7B287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225" name="AutoShape 977">
                    <a:extLst>
                      <a:ext uri="{FF2B5EF4-FFF2-40B4-BE49-F238E27FC236}">
                        <a16:creationId xmlns:a16="http://schemas.microsoft.com/office/drawing/2014/main" id="{EB968B78-CEDA-2949-925F-D6EE71A8E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26" name="AutoShape 978">
                    <a:extLst>
                      <a:ext uri="{FF2B5EF4-FFF2-40B4-BE49-F238E27FC236}">
                        <a16:creationId xmlns:a16="http://schemas.microsoft.com/office/drawing/2014/main" id="{6127245D-2639-C841-ABBD-0A2EB87194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27" name="Oval 979">
                    <a:extLst>
                      <a:ext uri="{FF2B5EF4-FFF2-40B4-BE49-F238E27FC236}">
                        <a16:creationId xmlns:a16="http://schemas.microsoft.com/office/drawing/2014/main" id="{CBCE7727-73A7-814E-B244-E80EED405F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28" name="Oval 980">
                    <a:extLst>
                      <a:ext uri="{FF2B5EF4-FFF2-40B4-BE49-F238E27FC236}">
                        <a16:creationId xmlns:a16="http://schemas.microsoft.com/office/drawing/2014/main" id="{7A66ECF6-DDAE-2842-92B5-EA8F14A121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350">
                      <a:solidFill>
                        <a:srgbClr val="FF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29" name="Oval 981">
                    <a:extLst>
                      <a:ext uri="{FF2B5EF4-FFF2-40B4-BE49-F238E27FC236}">
                        <a16:creationId xmlns:a16="http://schemas.microsoft.com/office/drawing/2014/main" id="{5A97568E-F028-FD44-8E47-C92EC6C012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0" name="Rectangle 982">
                    <a:extLst>
                      <a:ext uri="{FF2B5EF4-FFF2-40B4-BE49-F238E27FC236}">
                        <a16:creationId xmlns:a16="http://schemas.microsoft.com/office/drawing/2014/main" id="{A834B858-68E5-0D45-8391-2A0A996FA3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794" name="Group 793">
                  <a:extLst>
                    <a:ext uri="{FF2B5EF4-FFF2-40B4-BE49-F238E27FC236}">
                      <a16:creationId xmlns:a16="http://schemas.microsoft.com/office/drawing/2014/main" id="{418A016B-3865-5C4A-BF54-A4D433F011BA}"/>
                    </a:ext>
                  </a:extLst>
                </p:cNvPr>
                <p:cNvGrpSpPr/>
                <p:nvPr/>
              </p:nvGrpSpPr>
              <p:grpSpPr>
                <a:xfrm>
                  <a:off x="7767607" y="4870841"/>
                  <a:ext cx="2080029" cy="1260456"/>
                  <a:chOff x="7767607" y="4870841"/>
                  <a:chExt cx="2080029" cy="1260456"/>
                </a:xfrm>
              </p:grpSpPr>
              <p:grpSp>
                <p:nvGrpSpPr>
                  <p:cNvPr id="44" name="Group 590">
                    <a:extLst>
                      <a:ext uri="{FF2B5EF4-FFF2-40B4-BE49-F238E27FC236}">
                        <a16:creationId xmlns:a16="http://schemas.microsoft.com/office/drawing/2014/main" id="{2648262B-E78D-1D4B-B3FD-3AE9CD5C321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7974481" y="4870841"/>
                    <a:ext cx="345630" cy="320302"/>
                    <a:chOff x="2839" y="3501"/>
                    <a:chExt cx="755" cy="803"/>
                  </a:xfrm>
                </p:grpSpPr>
                <p:pic>
                  <p:nvPicPr>
                    <p:cNvPr id="367" name="Picture 591" descr="desktop_computer_stylized_medium">
                      <a:extLst>
                        <a:ext uri="{FF2B5EF4-FFF2-40B4-BE49-F238E27FC236}">
                          <a16:creationId xmlns:a16="http://schemas.microsoft.com/office/drawing/2014/main" id="{35FBE2DB-60A7-B340-A5BB-B3699CCC02BD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7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839" y="3501"/>
                      <a:ext cx="755" cy="8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368" name="Freeform 592">
                      <a:extLst>
                        <a:ext uri="{FF2B5EF4-FFF2-40B4-BE49-F238E27FC236}">
                          <a16:creationId xmlns:a16="http://schemas.microsoft.com/office/drawing/2014/main" id="{0263E665-BF2A-2F4A-ADA8-20F44C3127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6" y="3578"/>
                      <a:ext cx="356" cy="368"/>
                    </a:xfrm>
                    <a:custGeom>
                      <a:avLst/>
                      <a:gdLst>
                        <a:gd name="T0" fmla="*/ 0 w 356"/>
                        <a:gd name="T1" fmla="*/ 0 h 368"/>
                        <a:gd name="T2" fmla="*/ 300 w 356"/>
                        <a:gd name="T3" fmla="*/ 14 h 368"/>
                        <a:gd name="T4" fmla="*/ 356 w 356"/>
                        <a:gd name="T5" fmla="*/ 294 h 368"/>
                        <a:gd name="T6" fmla="*/ 78 w 356"/>
                        <a:gd name="T7" fmla="*/ 368 h 368"/>
                        <a:gd name="T8" fmla="*/ 0 w 356"/>
                        <a:gd name="T9" fmla="*/ 0 h 36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56"/>
                        <a:gd name="T16" fmla="*/ 0 h 368"/>
                        <a:gd name="T17" fmla="*/ 356 w 356"/>
                        <a:gd name="T18" fmla="*/ 368 h 36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56" h="368">
                          <a:moveTo>
                            <a:pt x="0" y="0"/>
                          </a:moveTo>
                          <a:lnTo>
                            <a:pt x="300" y="14"/>
                          </a:lnTo>
                          <a:lnTo>
                            <a:pt x="356" y="294"/>
                          </a:lnTo>
                          <a:lnTo>
                            <a:pt x="78" y="36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chemeClr val="bg1"/>
                        </a:gs>
                      </a:gsLst>
                      <a:lin ang="27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/>
                    <a:p>
                      <a:endParaRPr lang="en-US" sz="1350"/>
                    </a:p>
                  </p:txBody>
                </p:sp>
              </p:grpSp>
              <p:grpSp>
                <p:nvGrpSpPr>
                  <p:cNvPr id="90" name="Group 1064">
                    <a:extLst>
                      <a:ext uri="{FF2B5EF4-FFF2-40B4-BE49-F238E27FC236}">
                        <a16:creationId xmlns:a16="http://schemas.microsoft.com/office/drawing/2014/main" id="{1E483C21-97F2-6C41-9217-2187E09B541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9195307" y="5823489"/>
                    <a:ext cx="310186" cy="307808"/>
                    <a:chOff x="877" y="1008"/>
                    <a:chExt cx="2747" cy="2591"/>
                  </a:xfrm>
                </p:grpSpPr>
                <p:pic>
                  <p:nvPicPr>
                    <p:cNvPr id="146" name="Picture 1065" descr="antenna_stylized">
                      <a:extLst>
                        <a:ext uri="{FF2B5EF4-FFF2-40B4-BE49-F238E27FC236}">
                          <a16:creationId xmlns:a16="http://schemas.microsoft.com/office/drawing/2014/main" id="{EC1E8FF9-A5AB-904A-91B8-DF4938260532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8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877" y="1008"/>
                      <a:ext cx="2725" cy="142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147" name="Picture 1066" descr="laptop_keyboard">
                      <a:extLst>
                        <a:ext uri="{FF2B5EF4-FFF2-40B4-BE49-F238E27FC236}">
                          <a16:creationId xmlns:a16="http://schemas.microsoft.com/office/drawing/2014/main" id="{71E89937-428E-3447-B221-C34E0D71ACE5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9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 rot="109064" flipH="1">
                      <a:off x="1009" y="2586"/>
                      <a:ext cx="2245" cy="101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148" name="Freeform 1067">
                      <a:extLst>
                        <a:ext uri="{FF2B5EF4-FFF2-40B4-BE49-F238E27FC236}">
                          <a16:creationId xmlns:a16="http://schemas.microsoft.com/office/drawing/2014/main" id="{43C21467-3265-FC4F-AF31-44A0281634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3" y="1603"/>
                      <a:ext cx="1807" cy="1322"/>
                    </a:xfrm>
                    <a:custGeom>
                      <a:avLst/>
                      <a:gdLst>
                        <a:gd name="T0" fmla="*/ 1 w 2982"/>
                        <a:gd name="T1" fmla="*/ 0 h 2442"/>
                        <a:gd name="T2" fmla="*/ 0 w 2982"/>
                        <a:gd name="T3" fmla="*/ 1 h 2442"/>
                        <a:gd name="T4" fmla="*/ 2 w 2982"/>
                        <a:gd name="T5" fmla="*/ 1 h 2442"/>
                        <a:gd name="T6" fmla="*/ 2 w 2982"/>
                        <a:gd name="T7" fmla="*/ 1 h 2442"/>
                        <a:gd name="T8" fmla="*/ 1 w 2982"/>
                        <a:gd name="T9" fmla="*/ 0 h 244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982"/>
                        <a:gd name="T16" fmla="*/ 0 h 2442"/>
                        <a:gd name="T17" fmla="*/ 2982 w 2982"/>
                        <a:gd name="T18" fmla="*/ 2442 h 244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982" h="2442">
                          <a:moveTo>
                            <a:pt x="540" y="0"/>
                          </a:moveTo>
                          <a:lnTo>
                            <a:pt x="0" y="1734"/>
                          </a:lnTo>
                          <a:lnTo>
                            <a:pt x="2394" y="2442"/>
                          </a:lnTo>
                          <a:lnTo>
                            <a:pt x="2982" y="318"/>
                          </a:lnTo>
                          <a:lnTo>
                            <a:pt x="540" y="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pic>
                  <p:nvPicPr>
                    <p:cNvPr id="149" name="Picture 1068" descr="screen">
                      <a:extLst>
                        <a:ext uri="{FF2B5EF4-FFF2-40B4-BE49-F238E27FC236}">
                          <a16:creationId xmlns:a16="http://schemas.microsoft.com/office/drawing/2014/main" id="{9868250A-D477-2944-B0F8-A7DE63DA4697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0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1842" y="1637"/>
                      <a:ext cx="1642" cy="12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150" name="Freeform 1069">
                      <a:extLst>
                        <a:ext uri="{FF2B5EF4-FFF2-40B4-BE49-F238E27FC236}">
                          <a16:creationId xmlns:a16="http://schemas.microsoft.com/office/drawing/2014/main" id="{A4015B9E-FE1F-594E-AFA2-A5277482EA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82" y="1564"/>
                      <a:ext cx="1531" cy="246"/>
                    </a:xfrm>
                    <a:custGeom>
                      <a:avLst/>
                      <a:gdLst>
                        <a:gd name="T0" fmla="*/ 1 w 2528"/>
                        <a:gd name="T1" fmla="*/ 0 h 455"/>
                        <a:gd name="T2" fmla="*/ 2 w 2528"/>
                        <a:gd name="T3" fmla="*/ 1 h 455"/>
                        <a:gd name="T4" fmla="*/ 2 w 2528"/>
                        <a:gd name="T5" fmla="*/ 1 h 455"/>
                        <a:gd name="T6" fmla="*/ 0 w 2528"/>
                        <a:gd name="T7" fmla="*/ 1 h 455"/>
                        <a:gd name="T8" fmla="*/ 1 w 2528"/>
                        <a:gd name="T9" fmla="*/ 0 h 45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28"/>
                        <a:gd name="T16" fmla="*/ 0 h 455"/>
                        <a:gd name="T17" fmla="*/ 2528 w 2528"/>
                        <a:gd name="T18" fmla="*/ 455 h 45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28" h="455">
                          <a:moveTo>
                            <a:pt x="14" y="0"/>
                          </a:moveTo>
                          <a:lnTo>
                            <a:pt x="2528" y="341"/>
                          </a:lnTo>
                          <a:lnTo>
                            <a:pt x="2480" y="455"/>
                          </a:lnTo>
                          <a:lnTo>
                            <a:pt x="0" y="86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rgbClr val="EAEAEA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51" name="Freeform 1070">
                      <a:extLst>
                        <a:ext uri="{FF2B5EF4-FFF2-40B4-BE49-F238E27FC236}">
                          <a16:creationId xmlns:a16="http://schemas.microsoft.com/office/drawing/2014/main" id="{1D5AA9CA-3334-2341-A3C4-E983724886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37" y="1562"/>
                      <a:ext cx="425" cy="1024"/>
                    </a:xfrm>
                    <a:custGeom>
                      <a:avLst/>
                      <a:gdLst>
                        <a:gd name="T0" fmla="*/ 1 w 702"/>
                        <a:gd name="T1" fmla="*/ 0 h 1893"/>
                        <a:gd name="T2" fmla="*/ 0 w 702"/>
                        <a:gd name="T3" fmla="*/ 1 h 1893"/>
                        <a:gd name="T4" fmla="*/ 1 w 702"/>
                        <a:gd name="T5" fmla="*/ 1 h 1893"/>
                        <a:gd name="T6" fmla="*/ 1 w 702"/>
                        <a:gd name="T7" fmla="*/ 1 h 1893"/>
                        <a:gd name="T8" fmla="*/ 1 w 702"/>
                        <a:gd name="T9" fmla="*/ 0 h 189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02"/>
                        <a:gd name="T16" fmla="*/ 0 h 1893"/>
                        <a:gd name="T17" fmla="*/ 702 w 702"/>
                        <a:gd name="T18" fmla="*/ 1893 h 189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02" h="1893">
                          <a:moveTo>
                            <a:pt x="579" y="0"/>
                          </a:moveTo>
                          <a:lnTo>
                            <a:pt x="0" y="1869"/>
                          </a:lnTo>
                          <a:lnTo>
                            <a:pt x="114" y="1893"/>
                          </a:lnTo>
                          <a:lnTo>
                            <a:pt x="702" y="51"/>
                          </a:lnTo>
                          <a:lnTo>
                            <a:pt x="579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52" name="Freeform 1071">
                      <a:extLst>
                        <a:ext uri="{FF2B5EF4-FFF2-40B4-BE49-F238E27FC236}">
                          <a16:creationId xmlns:a16="http://schemas.microsoft.com/office/drawing/2014/main" id="{408815EA-3342-2D4A-AB4D-6A6AD669E0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44" y="1745"/>
                      <a:ext cx="458" cy="1182"/>
                    </a:xfrm>
                    <a:custGeom>
                      <a:avLst/>
                      <a:gdLst>
                        <a:gd name="T0" fmla="*/ 1 w 756"/>
                        <a:gd name="T1" fmla="*/ 0 h 2184"/>
                        <a:gd name="T2" fmla="*/ 1 w 756"/>
                        <a:gd name="T3" fmla="*/ 1 h 2184"/>
                        <a:gd name="T4" fmla="*/ 0 w 756"/>
                        <a:gd name="T5" fmla="*/ 1 h 2184"/>
                        <a:gd name="T6" fmla="*/ 1 w 756"/>
                        <a:gd name="T7" fmla="*/ 1 h 2184"/>
                        <a:gd name="T8" fmla="*/ 1 w 756"/>
                        <a:gd name="T9" fmla="*/ 0 h 218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6"/>
                        <a:gd name="T16" fmla="*/ 0 h 2184"/>
                        <a:gd name="T17" fmla="*/ 756 w 756"/>
                        <a:gd name="T18" fmla="*/ 2184 h 218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6" h="2184">
                          <a:moveTo>
                            <a:pt x="756" y="0"/>
                          </a:moveTo>
                          <a:lnTo>
                            <a:pt x="138" y="2184"/>
                          </a:lnTo>
                          <a:lnTo>
                            <a:pt x="0" y="2148"/>
                          </a:lnTo>
                          <a:lnTo>
                            <a:pt x="606" y="78"/>
                          </a:lnTo>
                          <a:lnTo>
                            <a:pt x="756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DDDDDD"/>
                        </a:gs>
                        <a:gs pos="100000">
                          <a:schemeClr val="bg1"/>
                        </a:gs>
                      </a:gsLst>
                      <a:lin ang="54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53" name="Freeform 1072">
                      <a:extLst>
                        <a:ext uri="{FF2B5EF4-FFF2-40B4-BE49-F238E27FC236}">
                          <a16:creationId xmlns:a16="http://schemas.microsoft.com/office/drawing/2014/main" id="{180DED07-429A-A242-A9E3-1BBEEAF42B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32" y="2534"/>
                      <a:ext cx="1680" cy="399"/>
                    </a:xfrm>
                    <a:custGeom>
                      <a:avLst/>
                      <a:gdLst>
                        <a:gd name="T0" fmla="*/ 1 w 2773"/>
                        <a:gd name="T1" fmla="*/ 0 h 738"/>
                        <a:gd name="T2" fmla="*/ 0 w 2773"/>
                        <a:gd name="T3" fmla="*/ 1 h 738"/>
                        <a:gd name="T4" fmla="*/ 2 w 2773"/>
                        <a:gd name="T5" fmla="*/ 1 h 738"/>
                        <a:gd name="T6" fmla="*/ 2 w 2773"/>
                        <a:gd name="T7" fmla="*/ 1 h 738"/>
                        <a:gd name="T8" fmla="*/ 1 w 2773"/>
                        <a:gd name="T9" fmla="*/ 0 h 73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773"/>
                        <a:gd name="T16" fmla="*/ 0 h 738"/>
                        <a:gd name="T17" fmla="*/ 2773 w 2773"/>
                        <a:gd name="T18" fmla="*/ 738 h 73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773" h="738">
                          <a:moveTo>
                            <a:pt x="33" y="0"/>
                          </a:moveTo>
                          <a:lnTo>
                            <a:pt x="0" y="99"/>
                          </a:lnTo>
                          <a:lnTo>
                            <a:pt x="2436" y="738"/>
                          </a:lnTo>
                          <a:cubicBezTo>
                            <a:pt x="2499" y="501"/>
                            <a:pt x="2773" y="727"/>
                            <a:pt x="2373" y="603"/>
                          </a:cubicBezTo>
                          <a:lnTo>
                            <a:pt x="33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CC"/>
                        </a:gs>
                        <a:gs pos="100000">
                          <a:schemeClr val="bg1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54" name="Freeform 1073">
                      <a:extLst>
                        <a:ext uri="{FF2B5EF4-FFF2-40B4-BE49-F238E27FC236}">
                          <a16:creationId xmlns:a16="http://schemas.microsoft.com/office/drawing/2014/main" id="{A86B5E1C-D4A7-804E-9345-DD2099CCFC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5" y="1755"/>
                      <a:ext cx="429" cy="1187"/>
                    </a:xfrm>
                    <a:custGeom>
                      <a:avLst/>
                      <a:gdLst>
                        <a:gd name="T0" fmla="*/ 2 w 637"/>
                        <a:gd name="T1" fmla="*/ 0 h 1659"/>
                        <a:gd name="T2" fmla="*/ 2 w 637"/>
                        <a:gd name="T3" fmla="*/ 0 h 1659"/>
                        <a:gd name="T4" fmla="*/ 1 w 637"/>
                        <a:gd name="T5" fmla="*/ 15 h 1659"/>
                        <a:gd name="T6" fmla="*/ 0 w 637"/>
                        <a:gd name="T7" fmla="*/ 15 h 1659"/>
                        <a:gd name="T8" fmla="*/ 2 w 637"/>
                        <a:gd name="T9" fmla="*/ 0 h 165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37"/>
                        <a:gd name="T16" fmla="*/ 0 h 1659"/>
                        <a:gd name="T17" fmla="*/ 637 w 637"/>
                        <a:gd name="T18" fmla="*/ 1659 h 165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37" h="1659">
                          <a:moveTo>
                            <a:pt x="615" y="0"/>
                          </a:moveTo>
                          <a:lnTo>
                            <a:pt x="637" y="0"/>
                          </a:lnTo>
                          <a:lnTo>
                            <a:pt x="68" y="1659"/>
                          </a:lnTo>
                          <a:lnTo>
                            <a:pt x="0" y="1647"/>
                          </a:lnTo>
                          <a:lnTo>
                            <a:pt x="615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55" name="Freeform 1074">
                      <a:extLst>
                        <a:ext uri="{FF2B5EF4-FFF2-40B4-BE49-F238E27FC236}">
                          <a16:creationId xmlns:a16="http://schemas.microsoft.com/office/drawing/2014/main" id="{278E44FF-9118-764F-B154-D54B6D0889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34" y="2587"/>
                      <a:ext cx="1494" cy="394"/>
                    </a:xfrm>
                    <a:custGeom>
                      <a:avLst/>
                      <a:gdLst>
                        <a:gd name="T0" fmla="*/ 0 w 2216"/>
                        <a:gd name="T1" fmla="*/ 0 h 550"/>
                        <a:gd name="T2" fmla="*/ 1 w 2216"/>
                        <a:gd name="T3" fmla="*/ 1 h 550"/>
                        <a:gd name="T4" fmla="*/ 9 w 2216"/>
                        <a:gd name="T5" fmla="*/ 5 h 550"/>
                        <a:gd name="T6" fmla="*/ 9 w 2216"/>
                        <a:gd name="T7" fmla="*/ 4 h 550"/>
                        <a:gd name="T8" fmla="*/ 0 w 2216"/>
                        <a:gd name="T9" fmla="*/ 0 h 55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16"/>
                        <a:gd name="T16" fmla="*/ 0 h 550"/>
                        <a:gd name="T17" fmla="*/ 2216 w 2216"/>
                        <a:gd name="T18" fmla="*/ 550 h 55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16" h="550">
                          <a:moveTo>
                            <a:pt x="0" y="0"/>
                          </a:moveTo>
                          <a:lnTo>
                            <a:pt x="9" y="57"/>
                          </a:lnTo>
                          <a:lnTo>
                            <a:pt x="2164" y="550"/>
                          </a:lnTo>
                          <a:lnTo>
                            <a:pt x="2216" y="49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grpSp>
                  <p:nvGrpSpPr>
                    <p:cNvPr id="156" name="Group 1075">
                      <a:extLst>
                        <a:ext uri="{FF2B5EF4-FFF2-40B4-BE49-F238E27FC236}">
                          <a16:creationId xmlns:a16="http://schemas.microsoft.com/office/drawing/2014/main" id="{B07A4D51-63EA-ED46-9283-3C066C8F805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9" y="3008"/>
                      <a:ext cx="507" cy="234"/>
                      <a:chOff x="1740" y="2642"/>
                      <a:chExt cx="752" cy="327"/>
                    </a:xfrm>
                  </p:grpSpPr>
                  <p:sp>
                    <p:nvSpPr>
                      <p:cNvPr id="163" name="Freeform 1076">
                        <a:extLst>
                          <a:ext uri="{FF2B5EF4-FFF2-40B4-BE49-F238E27FC236}">
                            <a16:creationId xmlns:a16="http://schemas.microsoft.com/office/drawing/2014/main" id="{362CE3DF-6498-9044-80D1-5B57C954BCF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40" y="2642"/>
                        <a:ext cx="752" cy="327"/>
                      </a:xfrm>
                      <a:custGeom>
                        <a:avLst/>
                        <a:gdLst>
                          <a:gd name="T0" fmla="*/ 293 w 752"/>
                          <a:gd name="T1" fmla="*/ 0 h 327"/>
                          <a:gd name="T2" fmla="*/ 752 w 752"/>
                          <a:gd name="T3" fmla="*/ 124 h 327"/>
                          <a:gd name="T4" fmla="*/ 470 w 752"/>
                          <a:gd name="T5" fmla="*/ 327 h 327"/>
                          <a:gd name="T6" fmla="*/ 0 w 752"/>
                          <a:gd name="T7" fmla="*/ 183 h 327"/>
                          <a:gd name="T8" fmla="*/ 293 w 752"/>
                          <a:gd name="T9" fmla="*/ 0 h 32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752"/>
                          <a:gd name="T16" fmla="*/ 0 h 327"/>
                          <a:gd name="T17" fmla="*/ 752 w 752"/>
                          <a:gd name="T18" fmla="*/ 327 h 32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752" h="327">
                            <a:moveTo>
                              <a:pt x="293" y="0"/>
                            </a:moveTo>
                            <a:lnTo>
                              <a:pt x="752" y="124"/>
                            </a:lnTo>
                            <a:lnTo>
                              <a:pt x="470" y="327"/>
                            </a:lnTo>
                            <a:lnTo>
                              <a:pt x="0" y="183"/>
                            </a:lnTo>
                            <a:lnTo>
                              <a:pt x="293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sz="1350"/>
                      </a:p>
                    </p:txBody>
                  </p:sp>
                  <p:sp>
                    <p:nvSpPr>
                      <p:cNvPr id="164" name="Freeform 1077">
                        <a:extLst>
                          <a:ext uri="{FF2B5EF4-FFF2-40B4-BE49-F238E27FC236}">
                            <a16:creationId xmlns:a16="http://schemas.microsoft.com/office/drawing/2014/main" id="{232B6CC8-39FA-8E41-89F9-D454D1953B09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54" y="2649"/>
                        <a:ext cx="726" cy="311"/>
                      </a:xfrm>
                      <a:custGeom>
                        <a:avLst/>
                        <a:gdLst>
                          <a:gd name="T0" fmla="*/ 282 w 726"/>
                          <a:gd name="T1" fmla="*/ 0 h 311"/>
                          <a:gd name="T2" fmla="*/ 726 w 726"/>
                          <a:gd name="T3" fmla="*/ 119 h 311"/>
                          <a:gd name="T4" fmla="*/ 457 w 726"/>
                          <a:gd name="T5" fmla="*/ 311 h 311"/>
                          <a:gd name="T6" fmla="*/ 0 w 726"/>
                          <a:gd name="T7" fmla="*/ 173 h 311"/>
                          <a:gd name="T8" fmla="*/ 282 w 726"/>
                          <a:gd name="T9" fmla="*/ 0 h 311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726"/>
                          <a:gd name="T16" fmla="*/ 0 h 311"/>
                          <a:gd name="T17" fmla="*/ 726 w 726"/>
                          <a:gd name="T18" fmla="*/ 311 h 311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726" h="311">
                            <a:moveTo>
                              <a:pt x="282" y="0"/>
                            </a:moveTo>
                            <a:lnTo>
                              <a:pt x="726" y="119"/>
                            </a:lnTo>
                            <a:lnTo>
                              <a:pt x="457" y="311"/>
                            </a:lnTo>
                            <a:lnTo>
                              <a:pt x="0" y="173"/>
                            </a:lnTo>
                            <a:lnTo>
                              <a:pt x="282" y="0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4D4D4D"/>
                          </a:gs>
                          <a:gs pos="100000">
                            <a:srgbClr val="DDDDDD"/>
                          </a:gs>
                        </a:gsLst>
                        <a:lin ang="1890000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sz="1350"/>
                      </a:p>
                    </p:txBody>
                  </p:sp>
                  <p:sp>
                    <p:nvSpPr>
                      <p:cNvPr id="165" name="Freeform 1078">
                        <a:extLst>
                          <a:ext uri="{FF2B5EF4-FFF2-40B4-BE49-F238E27FC236}">
                            <a16:creationId xmlns:a16="http://schemas.microsoft.com/office/drawing/2014/main" id="{14BE6CD7-1B00-AE45-A0A2-B46139077D16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808" y="2770"/>
                        <a:ext cx="258" cy="100"/>
                      </a:xfrm>
                      <a:custGeom>
                        <a:avLst/>
                        <a:gdLst>
                          <a:gd name="T0" fmla="*/ 0 w 258"/>
                          <a:gd name="T1" fmla="*/ 44 h 100"/>
                          <a:gd name="T2" fmla="*/ 75 w 258"/>
                          <a:gd name="T3" fmla="*/ 0 h 100"/>
                          <a:gd name="T4" fmla="*/ 258 w 258"/>
                          <a:gd name="T5" fmla="*/ 50 h 100"/>
                          <a:gd name="T6" fmla="*/ 183 w 258"/>
                          <a:gd name="T7" fmla="*/ 100 h 100"/>
                          <a:gd name="T8" fmla="*/ 0 w 258"/>
                          <a:gd name="T9" fmla="*/ 44 h 100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58"/>
                          <a:gd name="T16" fmla="*/ 0 h 100"/>
                          <a:gd name="T17" fmla="*/ 258 w 258"/>
                          <a:gd name="T18" fmla="*/ 100 h 100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58" h="100">
                            <a:moveTo>
                              <a:pt x="0" y="44"/>
                            </a:moveTo>
                            <a:lnTo>
                              <a:pt x="75" y="0"/>
                            </a:lnTo>
                            <a:lnTo>
                              <a:pt x="258" y="50"/>
                            </a:lnTo>
                            <a:lnTo>
                              <a:pt x="183" y="100"/>
                            </a:lnTo>
                            <a:lnTo>
                              <a:pt x="0" y="44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sz="1350"/>
                      </a:p>
                    </p:txBody>
                  </p:sp>
                  <p:sp>
                    <p:nvSpPr>
                      <p:cNvPr id="166" name="Freeform 1079">
                        <a:extLst>
                          <a:ext uri="{FF2B5EF4-FFF2-40B4-BE49-F238E27FC236}">
                            <a16:creationId xmlns:a16="http://schemas.microsoft.com/office/drawing/2014/main" id="{17D2993A-DA09-154C-81CE-F00D6DF0DB0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99" y="2816"/>
                        <a:ext cx="194" cy="63"/>
                      </a:xfrm>
                      <a:custGeom>
                        <a:avLst/>
                        <a:gdLst>
                          <a:gd name="T0" fmla="*/ 12 w 194"/>
                          <a:gd name="T1" fmla="*/ 0 h 63"/>
                          <a:gd name="T2" fmla="*/ 194 w 194"/>
                          <a:gd name="T3" fmla="*/ 53 h 63"/>
                          <a:gd name="T4" fmla="*/ 180 w 194"/>
                          <a:gd name="T5" fmla="*/ 63 h 63"/>
                          <a:gd name="T6" fmla="*/ 0 w 194"/>
                          <a:gd name="T7" fmla="*/ 9 h 63"/>
                          <a:gd name="T8" fmla="*/ 12 w 194"/>
                          <a:gd name="T9" fmla="*/ 0 h 6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4"/>
                          <a:gd name="T16" fmla="*/ 0 h 63"/>
                          <a:gd name="T17" fmla="*/ 194 w 194"/>
                          <a:gd name="T18" fmla="*/ 63 h 6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4" h="63">
                            <a:moveTo>
                              <a:pt x="12" y="0"/>
                            </a:moveTo>
                            <a:lnTo>
                              <a:pt x="194" y="53"/>
                            </a:lnTo>
                            <a:lnTo>
                              <a:pt x="180" y="63"/>
                            </a:lnTo>
                            <a:lnTo>
                              <a:pt x="0" y="9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sz="1350"/>
                      </a:p>
                    </p:txBody>
                  </p:sp>
                  <p:sp>
                    <p:nvSpPr>
                      <p:cNvPr id="167" name="Freeform 1080">
                        <a:extLst>
                          <a:ext uri="{FF2B5EF4-FFF2-40B4-BE49-F238E27FC236}">
                            <a16:creationId xmlns:a16="http://schemas.microsoft.com/office/drawing/2014/main" id="{AD580132-3A72-CF47-B834-B58CA201F7F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20" y="2834"/>
                        <a:ext cx="258" cy="102"/>
                      </a:xfrm>
                      <a:custGeom>
                        <a:avLst/>
                        <a:gdLst>
                          <a:gd name="T0" fmla="*/ 0 w 258"/>
                          <a:gd name="T1" fmla="*/ 46 h 102"/>
                          <a:gd name="T2" fmla="*/ 71 w 258"/>
                          <a:gd name="T3" fmla="*/ 0 h 102"/>
                          <a:gd name="T4" fmla="*/ 258 w 258"/>
                          <a:gd name="T5" fmla="*/ 52 h 102"/>
                          <a:gd name="T6" fmla="*/ 183 w 258"/>
                          <a:gd name="T7" fmla="*/ 102 h 102"/>
                          <a:gd name="T8" fmla="*/ 0 w 258"/>
                          <a:gd name="T9" fmla="*/ 46 h 10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58"/>
                          <a:gd name="T16" fmla="*/ 0 h 102"/>
                          <a:gd name="T17" fmla="*/ 258 w 258"/>
                          <a:gd name="T18" fmla="*/ 102 h 10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58" h="102">
                            <a:moveTo>
                              <a:pt x="0" y="46"/>
                            </a:moveTo>
                            <a:lnTo>
                              <a:pt x="71" y="0"/>
                            </a:lnTo>
                            <a:lnTo>
                              <a:pt x="258" y="52"/>
                            </a:lnTo>
                            <a:lnTo>
                              <a:pt x="183" y="102"/>
                            </a:lnTo>
                            <a:lnTo>
                              <a:pt x="0" y="46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sz="1350"/>
                      </a:p>
                    </p:txBody>
                  </p:sp>
                  <p:sp>
                    <p:nvSpPr>
                      <p:cNvPr id="168" name="Freeform 1081">
                        <a:extLst>
                          <a:ext uri="{FF2B5EF4-FFF2-40B4-BE49-F238E27FC236}">
                            <a16:creationId xmlns:a16="http://schemas.microsoft.com/office/drawing/2014/main" id="{E900C928-6E45-6449-A6C9-3DBE801B01A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11" y="2882"/>
                        <a:ext cx="194" cy="63"/>
                      </a:xfrm>
                      <a:custGeom>
                        <a:avLst/>
                        <a:gdLst>
                          <a:gd name="T0" fmla="*/ 12 w 194"/>
                          <a:gd name="T1" fmla="*/ 0 h 63"/>
                          <a:gd name="T2" fmla="*/ 194 w 194"/>
                          <a:gd name="T3" fmla="*/ 53 h 63"/>
                          <a:gd name="T4" fmla="*/ 180 w 194"/>
                          <a:gd name="T5" fmla="*/ 63 h 63"/>
                          <a:gd name="T6" fmla="*/ 0 w 194"/>
                          <a:gd name="T7" fmla="*/ 9 h 63"/>
                          <a:gd name="T8" fmla="*/ 12 w 194"/>
                          <a:gd name="T9" fmla="*/ 0 h 6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4"/>
                          <a:gd name="T16" fmla="*/ 0 h 63"/>
                          <a:gd name="T17" fmla="*/ 194 w 194"/>
                          <a:gd name="T18" fmla="*/ 63 h 6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4" h="63">
                            <a:moveTo>
                              <a:pt x="12" y="0"/>
                            </a:moveTo>
                            <a:lnTo>
                              <a:pt x="194" y="53"/>
                            </a:lnTo>
                            <a:lnTo>
                              <a:pt x="180" y="63"/>
                            </a:lnTo>
                            <a:lnTo>
                              <a:pt x="0" y="9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sz="1350"/>
                      </a:p>
                    </p:txBody>
                  </p:sp>
                </p:grpSp>
                <p:sp>
                  <p:nvSpPr>
                    <p:cNvPr id="157" name="Freeform 1082">
                      <a:extLst>
                        <a:ext uri="{FF2B5EF4-FFF2-40B4-BE49-F238E27FC236}">
                          <a16:creationId xmlns:a16="http://schemas.microsoft.com/office/drawing/2014/main" id="{1ECD1A08-63F7-2B4E-84E4-3FA628039E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77" y="3043"/>
                      <a:ext cx="614" cy="514"/>
                    </a:xfrm>
                    <a:custGeom>
                      <a:avLst/>
                      <a:gdLst>
                        <a:gd name="T0" fmla="*/ 1 w 990"/>
                        <a:gd name="T1" fmla="*/ 2 h 792"/>
                        <a:gd name="T2" fmla="*/ 1 w 990"/>
                        <a:gd name="T3" fmla="*/ 0 h 792"/>
                        <a:gd name="T4" fmla="*/ 1 w 990"/>
                        <a:gd name="T5" fmla="*/ 1 h 792"/>
                        <a:gd name="T6" fmla="*/ 0 w 990"/>
                        <a:gd name="T7" fmla="*/ 2 h 792"/>
                        <a:gd name="T8" fmla="*/ 1 w 990"/>
                        <a:gd name="T9" fmla="*/ 2 h 79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90"/>
                        <a:gd name="T16" fmla="*/ 0 h 792"/>
                        <a:gd name="T17" fmla="*/ 990 w 990"/>
                        <a:gd name="T18" fmla="*/ 792 h 79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90" h="792">
                          <a:moveTo>
                            <a:pt x="3" y="738"/>
                          </a:moveTo>
                          <a:lnTo>
                            <a:pt x="990" y="0"/>
                          </a:lnTo>
                          <a:lnTo>
                            <a:pt x="987" y="60"/>
                          </a:lnTo>
                          <a:lnTo>
                            <a:pt x="0" y="792"/>
                          </a:lnTo>
                          <a:lnTo>
                            <a:pt x="3" y="738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58" name="Freeform 1083">
                      <a:extLst>
                        <a:ext uri="{FF2B5EF4-FFF2-40B4-BE49-F238E27FC236}">
                          <a16:creationId xmlns:a16="http://schemas.microsoft.com/office/drawing/2014/main" id="{E0CE0778-AA7C-994B-8AC5-676F1A8254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10" y="3084"/>
                      <a:ext cx="1571" cy="469"/>
                    </a:xfrm>
                    <a:custGeom>
                      <a:avLst/>
                      <a:gdLst>
                        <a:gd name="T0" fmla="*/ 1 w 2532"/>
                        <a:gd name="T1" fmla="*/ 0 h 723"/>
                        <a:gd name="T2" fmla="*/ 1 w 2532"/>
                        <a:gd name="T3" fmla="*/ 0 h 723"/>
                        <a:gd name="T4" fmla="*/ 4 w 2532"/>
                        <a:gd name="T5" fmla="*/ 2 h 723"/>
                        <a:gd name="T6" fmla="*/ 4 w 2532"/>
                        <a:gd name="T7" fmla="*/ 2 h 723"/>
                        <a:gd name="T8" fmla="*/ 0 w 2532"/>
                        <a:gd name="T9" fmla="*/ 1 h 723"/>
                        <a:gd name="T10" fmla="*/ 1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59" name="Freeform 1084">
                      <a:extLst>
                        <a:ext uri="{FF2B5EF4-FFF2-40B4-BE49-F238E27FC236}">
                          <a16:creationId xmlns:a16="http://schemas.microsoft.com/office/drawing/2014/main" id="{D2A296F6-56E0-0141-8E63-F209F1106F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11" y="2998"/>
                      <a:ext cx="17" cy="95"/>
                    </a:xfrm>
                    <a:custGeom>
                      <a:avLst/>
                      <a:gdLst>
                        <a:gd name="T0" fmla="*/ 1 w 26"/>
                        <a:gd name="T1" fmla="*/ 1 h 147"/>
                        <a:gd name="T2" fmla="*/ 1 w 26"/>
                        <a:gd name="T3" fmla="*/ 1 h 147"/>
                        <a:gd name="T4" fmla="*/ 0 w 26"/>
                        <a:gd name="T5" fmla="*/ 1 h 147"/>
                        <a:gd name="T6" fmla="*/ 1 w 26"/>
                        <a:gd name="T7" fmla="*/ 0 h 147"/>
                        <a:gd name="T8" fmla="*/ 1 w 26"/>
                        <a:gd name="T9" fmla="*/ 1 h 14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6"/>
                        <a:gd name="T16" fmla="*/ 0 h 147"/>
                        <a:gd name="T17" fmla="*/ 26 w 26"/>
                        <a:gd name="T18" fmla="*/ 147 h 14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6" h="147">
                          <a:moveTo>
                            <a:pt x="26" y="10"/>
                          </a:moveTo>
                          <a:lnTo>
                            <a:pt x="23" y="147"/>
                          </a:lnTo>
                          <a:lnTo>
                            <a:pt x="0" y="144"/>
                          </a:lnTo>
                          <a:lnTo>
                            <a:pt x="3" y="0"/>
                          </a:lnTo>
                          <a:lnTo>
                            <a:pt x="26" y="1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60" name="Freeform 1085">
                      <a:extLst>
                        <a:ext uri="{FF2B5EF4-FFF2-40B4-BE49-F238E27FC236}">
                          <a16:creationId xmlns:a16="http://schemas.microsoft.com/office/drawing/2014/main" id="{06824F88-EE84-D347-A023-F053DA4B2B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12" y="2611"/>
                      <a:ext cx="730" cy="393"/>
                    </a:xfrm>
                    <a:custGeom>
                      <a:avLst/>
                      <a:gdLst>
                        <a:gd name="T0" fmla="*/ 1 w 1176"/>
                        <a:gd name="T1" fmla="*/ 0 h 606"/>
                        <a:gd name="T2" fmla="*/ 0 w 1176"/>
                        <a:gd name="T3" fmla="*/ 1 h 606"/>
                        <a:gd name="T4" fmla="*/ 1 w 1176"/>
                        <a:gd name="T5" fmla="*/ 1 h 606"/>
                        <a:gd name="T6" fmla="*/ 1 w 1176"/>
                        <a:gd name="T7" fmla="*/ 1 h 606"/>
                        <a:gd name="T8" fmla="*/ 1 w 1176"/>
                        <a:gd name="T9" fmla="*/ 0 h 6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76"/>
                        <a:gd name="T16" fmla="*/ 0 h 606"/>
                        <a:gd name="T17" fmla="*/ 1176 w 1176"/>
                        <a:gd name="T18" fmla="*/ 606 h 6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76" h="606">
                          <a:moveTo>
                            <a:pt x="1170" y="0"/>
                          </a:moveTo>
                          <a:lnTo>
                            <a:pt x="0" y="597"/>
                          </a:lnTo>
                          <a:lnTo>
                            <a:pt x="30" y="606"/>
                          </a:lnTo>
                          <a:lnTo>
                            <a:pt x="1176" y="18"/>
                          </a:lnTo>
                          <a:lnTo>
                            <a:pt x="1170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61" name="Freeform 1086">
                      <a:extLst>
                        <a:ext uri="{FF2B5EF4-FFF2-40B4-BE49-F238E27FC236}">
                          <a16:creationId xmlns:a16="http://schemas.microsoft.com/office/drawing/2014/main" id="{36F4BB90-D696-0945-AC5D-7CBFD97A962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61" y="3018"/>
                      <a:ext cx="1490" cy="451"/>
                    </a:xfrm>
                    <a:custGeom>
                      <a:avLst/>
                      <a:gdLst>
                        <a:gd name="T0" fmla="*/ 1 w 2532"/>
                        <a:gd name="T1" fmla="*/ 0 h 723"/>
                        <a:gd name="T2" fmla="*/ 1 w 2532"/>
                        <a:gd name="T3" fmla="*/ 0 h 723"/>
                        <a:gd name="T4" fmla="*/ 1 w 2532"/>
                        <a:gd name="T5" fmla="*/ 1 h 723"/>
                        <a:gd name="T6" fmla="*/ 1 w 2532"/>
                        <a:gd name="T7" fmla="*/ 1 h 723"/>
                        <a:gd name="T8" fmla="*/ 0 w 2532"/>
                        <a:gd name="T9" fmla="*/ 1 h 723"/>
                        <a:gd name="T10" fmla="*/ 1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62" name="Freeform 1087">
                      <a:extLst>
                        <a:ext uri="{FF2B5EF4-FFF2-40B4-BE49-F238E27FC236}">
                          <a16:creationId xmlns:a16="http://schemas.microsoft.com/office/drawing/2014/main" id="{9FC45AEE-F94E-2C41-BB56-2055DE618B2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549" y="2986"/>
                      <a:ext cx="608" cy="467"/>
                    </a:xfrm>
                    <a:custGeom>
                      <a:avLst/>
                      <a:gdLst>
                        <a:gd name="T0" fmla="*/ 0 w 2532"/>
                        <a:gd name="T1" fmla="*/ 0 h 723"/>
                        <a:gd name="T2" fmla="*/ 0 w 2532"/>
                        <a:gd name="T3" fmla="*/ 0 h 723"/>
                        <a:gd name="T4" fmla="*/ 0 w 2532"/>
                        <a:gd name="T5" fmla="*/ 2 h 723"/>
                        <a:gd name="T6" fmla="*/ 0 w 2532"/>
                        <a:gd name="T7" fmla="*/ 2 h 723"/>
                        <a:gd name="T8" fmla="*/ 0 w 2532"/>
                        <a:gd name="T9" fmla="*/ 1 h 723"/>
                        <a:gd name="T10" fmla="*/ 0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</p:grpSp>
              <p:grpSp>
                <p:nvGrpSpPr>
                  <p:cNvPr id="487" name="Group 590">
                    <a:extLst>
                      <a:ext uri="{FF2B5EF4-FFF2-40B4-BE49-F238E27FC236}">
                        <a16:creationId xmlns:a16="http://schemas.microsoft.com/office/drawing/2014/main" id="{B2AAF0C3-BD73-634D-B492-B7CCF9735ED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7767607" y="5251740"/>
                    <a:ext cx="345630" cy="320302"/>
                    <a:chOff x="2839" y="3501"/>
                    <a:chExt cx="755" cy="803"/>
                  </a:xfrm>
                </p:grpSpPr>
                <p:pic>
                  <p:nvPicPr>
                    <p:cNvPr id="488" name="Picture 591" descr="desktop_computer_stylized_medium">
                      <a:extLst>
                        <a:ext uri="{FF2B5EF4-FFF2-40B4-BE49-F238E27FC236}">
                          <a16:creationId xmlns:a16="http://schemas.microsoft.com/office/drawing/2014/main" id="{1B000E5D-AA79-9741-93EF-69776E79DCF7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7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839" y="3501"/>
                      <a:ext cx="755" cy="8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489" name="Freeform 592">
                      <a:extLst>
                        <a:ext uri="{FF2B5EF4-FFF2-40B4-BE49-F238E27FC236}">
                          <a16:creationId xmlns:a16="http://schemas.microsoft.com/office/drawing/2014/main" id="{E285DBFE-A1C0-DE49-94FA-3F8D49F9AA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6" y="3578"/>
                      <a:ext cx="356" cy="368"/>
                    </a:xfrm>
                    <a:custGeom>
                      <a:avLst/>
                      <a:gdLst>
                        <a:gd name="T0" fmla="*/ 0 w 356"/>
                        <a:gd name="T1" fmla="*/ 0 h 368"/>
                        <a:gd name="T2" fmla="*/ 300 w 356"/>
                        <a:gd name="T3" fmla="*/ 14 h 368"/>
                        <a:gd name="T4" fmla="*/ 356 w 356"/>
                        <a:gd name="T5" fmla="*/ 294 h 368"/>
                        <a:gd name="T6" fmla="*/ 78 w 356"/>
                        <a:gd name="T7" fmla="*/ 368 h 368"/>
                        <a:gd name="T8" fmla="*/ 0 w 356"/>
                        <a:gd name="T9" fmla="*/ 0 h 36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56"/>
                        <a:gd name="T16" fmla="*/ 0 h 368"/>
                        <a:gd name="T17" fmla="*/ 356 w 356"/>
                        <a:gd name="T18" fmla="*/ 368 h 36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56" h="368">
                          <a:moveTo>
                            <a:pt x="0" y="0"/>
                          </a:moveTo>
                          <a:lnTo>
                            <a:pt x="300" y="14"/>
                          </a:lnTo>
                          <a:lnTo>
                            <a:pt x="356" y="294"/>
                          </a:lnTo>
                          <a:lnTo>
                            <a:pt x="78" y="36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chemeClr val="bg1"/>
                        </a:gs>
                      </a:gsLst>
                      <a:lin ang="27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/>
                    <a:p>
                      <a:endParaRPr lang="en-US" sz="1350"/>
                    </a:p>
                  </p:txBody>
                </p:sp>
              </p:grpSp>
              <p:grpSp>
                <p:nvGrpSpPr>
                  <p:cNvPr id="490" name="Group 590">
                    <a:extLst>
                      <a:ext uri="{FF2B5EF4-FFF2-40B4-BE49-F238E27FC236}">
                        <a16:creationId xmlns:a16="http://schemas.microsoft.com/office/drawing/2014/main" id="{A66A00B8-C906-204A-9EA8-BF8007089AF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8147535" y="5475337"/>
                    <a:ext cx="345630" cy="320302"/>
                    <a:chOff x="2839" y="3501"/>
                    <a:chExt cx="755" cy="803"/>
                  </a:xfrm>
                </p:grpSpPr>
                <p:pic>
                  <p:nvPicPr>
                    <p:cNvPr id="491" name="Picture 591" descr="desktop_computer_stylized_medium">
                      <a:extLst>
                        <a:ext uri="{FF2B5EF4-FFF2-40B4-BE49-F238E27FC236}">
                          <a16:creationId xmlns:a16="http://schemas.microsoft.com/office/drawing/2014/main" id="{0D26BE9F-5A6F-194D-95F5-9A26085A8BCC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7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839" y="3501"/>
                      <a:ext cx="755" cy="8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492" name="Freeform 592">
                      <a:extLst>
                        <a:ext uri="{FF2B5EF4-FFF2-40B4-BE49-F238E27FC236}">
                          <a16:creationId xmlns:a16="http://schemas.microsoft.com/office/drawing/2014/main" id="{F940FA7C-0178-FC42-989D-133C7D3EF0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6" y="3578"/>
                      <a:ext cx="356" cy="368"/>
                    </a:xfrm>
                    <a:custGeom>
                      <a:avLst/>
                      <a:gdLst>
                        <a:gd name="T0" fmla="*/ 0 w 356"/>
                        <a:gd name="T1" fmla="*/ 0 h 368"/>
                        <a:gd name="T2" fmla="*/ 300 w 356"/>
                        <a:gd name="T3" fmla="*/ 14 h 368"/>
                        <a:gd name="T4" fmla="*/ 356 w 356"/>
                        <a:gd name="T5" fmla="*/ 294 h 368"/>
                        <a:gd name="T6" fmla="*/ 78 w 356"/>
                        <a:gd name="T7" fmla="*/ 368 h 368"/>
                        <a:gd name="T8" fmla="*/ 0 w 356"/>
                        <a:gd name="T9" fmla="*/ 0 h 36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56"/>
                        <a:gd name="T16" fmla="*/ 0 h 368"/>
                        <a:gd name="T17" fmla="*/ 356 w 356"/>
                        <a:gd name="T18" fmla="*/ 368 h 36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56" h="368">
                          <a:moveTo>
                            <a:pt x="0" y="0"/>
                          </a:moveTo>
                          <a:lnTo>
                            <a:pt x="300" y="14"/>
                          </a:lnTo>
                          <a:lnTo>
                            <a:pt x="356" y="294"/>
                          </a:lnTo>
                          <a:lnTo>
                            <a:pt x="78" y="36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chemeClr val="bg1"/>
                        </a:gs>
                      </a:gsLst>
                      <a:lin ang="27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/>
                    <a:p>
                      <a:endParaRPr lang="en-US" sz="1350"/>
                    </a:p>
                  </p:txBody>
                </p:sp>
              </p:grpSp>
              <p:grpSp>
                <p:nvGrpSpPr>
                  <p:cNvPr id="493" name="Group 590">
                    <a:extLst>
                      <a:ext uri="{FF2B5EF4-FFF2-40B4-BE49-F238E27FC236}">
                        <a16:creationId xmlns:a16="http://schemas.microsoft.com/office/drawing/2014/main" id="{AADF67FB-3BE7-EF42-B8A5-B005B506931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8545760" y="5496810"/>
                    <a:ext cx="345630" cy="320302"/>
                    <a:chOff x="2839" y="3501"/>
                    <a:chExt cx="755" cy="803"/>
                  </a:xfrm>
                </p:grpSpPr>
                <p:pic>
                  <p:nvPicPr>
                    <p:cNvPr id="494" name="Picture 591" descr="desktop_computer_stylized_medium">
                      <a:extLst>
                        <a:ext uri="{FF2B5EF4-FFF2-40B4-BE49-F238E27FC236}">
                          <a16:creationId xmlns:a16="http://schemas.microsoft.com/office/drawing/2014/main" id="{0BBC0FBB-DA3F-874A-8EBE-B51C772E068F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7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839" y="3501"/>
                      <a:ext cx="755" cy="8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495" name="Freeform 592">
                      <a:extLst>
                        <a:ext uri="{FF2B5EF4-FFF2-40B4-BE49-F238E27FC236}">
                          <a16:creationId xmlns:a16="http://schemas.microsoft.com/office/drawing/2014/main" id="{A9932DBD-03D1-3E48-AE83-712DE720FE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916" y="3578"/>
                      <a:ext cx="356" cy="368"/>
                    </a:xfrm>
                    <a:custGeom>
                      <a:avLst/>
                      <a:gdLst>
                        <a:gd name="T0" fmla="*/ 0 w 356"/>
                        <a:gd name="T1" fmla="*/ 0 h 368"/>
                        <a:gd name="T2" fmla="*/ 300 w 356"/>
                        <a:gd name="T3" fmla="*/ 14 h 368"/>
                        <a:gd name="T4" fmla="*/ 356 w 356"/>
                        <a:gd name="T5" fmla="*/ 294 h 368"/>
                        <a:gd name="T6" fmla="*/ 78 w 356"/>
                        <a:gd name="T7" fmla="*/ 368 h 368"/>
                        <a:gd name="T8" fmla="*/ 0 w 356"/>
                        <a:gd name="T9" fmla="*/ 0 h 36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56"/>
                        <a:gd name="T16" fmla="*/ 0 h 368"/>
                        <a:gd name="T17" fmla="*/ 356 w 356"/>
                        <a:gd name="T18" fmla="*/ 368 h 36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56" h="368">
                          <a:moveTo>
                            <a:pt x="0" y="0"/>
                          </a:moveTo>
                          <a:lnTo>
                            <a:pt x="300" y="14"/>
                          </a:lnTo>
                          <a:lnTo>
                            <a:pt x="356" y="294"/>
                          </a:lnTo>
                          <a:lnTo>
                            <a:pt x="78" y="36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chemeClr val="bg1"/>
                        </a:gs>
                      </a:gsLst>
                      <a:lin ang="27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/>
                    <a:p>
                      <a:endParaRPr lang="en-US" sz="1350"/>
                    </a:p>
                  </p:txBody>
                </p:sp>
              </p:grpSp>
              <p:grpSp>
                <p:nvGrpSpPr>
                  <p:cNvPr id="496" name="Group 1064">
                    <a:extLst>
                      <a:ext uri="{FF2B5EF4-FFF2-40B4-BE49-F238E27FC236}">
                        <a16:creationId xmlns:a16="http://schemas.microsoft.com/office/drawing/2014/main" id="{FC2552CF-9AC0-3243-8999-6808B911C76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9528372" y="5765818"/>
                    <a:ext cx="319264" cy="253379"/>
                    <a:chOff x="877" y="1008"/>
                    <a:chExt cx="2747" cy="2591"/>
                  </a:xfrm>
                </p:grpSpPr>
                <p:pic>
                  <p:nvPicPr>
                    <p:cNvPr id="497" name="Picture 1065" descr="antenna_stylized">
                      <a:extLst>
                        <a:ext uri="{FF2B5EF4-FFF2-40B4-BE49-F238E27FC236}">
                          <a16:creationId xmlns:a16="http://schemas.microsoft.com/office/drawing/2014/main" id="{87938519-94DB-D545-A29A-7EDE5E412B2B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1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877" y="1008"/>
                      <a:ext cx="2725" cy="142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498" name="Picture 1066" descr="laptop_keyboard">
                      <a:extLst>
                        <a:ext uri="{FF2B5EF4-FFF2-40B4-BE49-F238E27FC236}">
                          <a16:creationId xmlns:a16="http://schemas.microsoft.com/office/drawing/2014/main" id="{2D71707C-83CA-1C4B-8508-67E56E2ADD03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2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 rot="109064" flipH="1">
                      <a:off x="1009" y="2586"/>
                      <a:ext cx="2245" cy="101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499" name="Freeform 1067">
                      <a:extLst>
                        <a:ext uri="{FF2B5EF4-FFF2-40B4-BE49-F238E27FC236}">
                          <a16:creationId xmlns:a16="http://schemas.microsoft.com/office/drawing/2014/main" id="{73F0FEB4-8393-CC4E-8318-ED16B301B6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3" y="1603"/>
                      <a:ext cx="1807" cy="1322"/>
                    </a:xfrm>
                    <a:custGeom>
                      <a:avLst/>
                      <a:gdLst>
                        <a:gd name="T0" fmla="*/ 1 w 2982"/>
                        <a:gd name="T1" fmla="*/ 0 h 2442"/>
                        <a:gd name="T2" fmla="*/ 0 w 2982"/>
                        <a:gd name="T3" fmla="*/ 1 h 2442"/>
                        <a:gd name="T4" fmla="*/ 2 w 2982"/>
                        <a:gd name="T5" fmla="*/ 1 h 2442"/>
                        <a:gd name="T6" fmla="*/ 2 w 2982"/>
                        <a:gd name="T7" fmla="*/ 1 h 2442"/>
                        <a:gd name="T8" fmla="*/ 1 w 2982"/>
                        <a:gd name="T9" fmla="*/ 0 h 244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982"/>
                        <a:gd name="T16" fmla="*/ 0 h 2442"/>
                        <a:gd name="T17" fmla="*/ 2982 w 2982"/>
                        <a:gd name="T18" fmla="*/ 2442 h 244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982" h="2442">
                          <a:moveTo>
                            <a:pt x="540" y="0"/>
                          </a:moveTo>
                          <a:lnTo>
                            <a:pt x="0" y="1734"/>
                          </a:lnTo>
                          <a:lnTo>
                            <a:pt x="2394" y="2442"/>
                          </a:lnTo>
                          <a:lnTo>
                            <a:pt x="2982" y="318"/>
                          </a:lnTo>
                          <a:lnTo>
                            <a:pt x="540" y="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pic>
                  <p:nvPicPr>
                    <p:cNvPr id="500" name="Picture 1068" descr="screen">
                      <a:extLst>
                        <a:ext uri="{FF2B5EF4-FFF2-40B4-BE49-F238E27FC236}">
                          <a16:creationId xmlns:a16="http://schemas.microsoft.com/office/drawing/2014/main" id="{7FE7C88C-9EAD-8349-A46B-E909AEA6578E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3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1842" y="1637"/>
                      <a:ext cx="1642" cy="12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501" name="Freeform 1069">
                      <a:extLst>
                        <a:ext uri="{FF2B5EF4-FFF2-40B4-BE49-F238E27FC236}">
                          <a16:creationId xmlns:a16="http://schemas.microsoft.com/office/drawing/2014/main" id="{0DBCF6AD-8352-3C40-B68E-0383519D20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82" y="1564"/>
                      <a:ext cx="1531" cy="246"/>
                    </a:xfrm>
                    <a:custGeom>
                      <a:avLst/>
                      <a:gdLst>
                        <a:gd name="T0" fmla="*/ 1 w 2528"/>
                        <a:gd name="T1" fmla="*/ 0 h 455"/>
                        <a:gd name="T2" fmla="*/ 2 w 2528"/>
                        <a:gd name="T3" fmla="*/ 1 h 455"/>
                        <a:gd name="T4" fmla="*/ 2 w 2528"/>
                        <a:gd name="T5" fmla="*/ 1 h 455"/>
                        <a:gd name="T6" fmla="*/ 0 w 2528"/>
                        <a:gd name="T7" fmla="*/ 1 h 455"/>
                        <a:gd name="T8" fmla="*/ 1 w 2528"/>
                        <a:gd name="T9" fmla="*/ 0 h 45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28"/>
                        <a:gd name="T16" fmla="*/ 0 h 455"/>
                        <a:gd name="T17" fmla="*/ 2528 w 2528"/>
                        <a:gd name="T18" fmla="*/ 455 h 45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28" h="455">
                          <a:moveTo>
                            <a:pt x="14" y="0"/>
                          </a:moveTo>
                          <a:lnTo>
                            <a:pt x="2528" y="341"/>
                          </a:lnTo>
                          <a:lnTo>
                            <a:pt x="2480" y="455"/>
                          </a:lnTo>
                          <a:lnTo>
                            <a:pt x="0" y="86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rgbClr val="EAEAEA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502" name="Freeform 1070">
                      <a:extLst>
                        <a:ext uri="{FF2B5EF4-FFF2-40B4-BE49-F238E27FC236}">
                          <a16:creationId xmlns:a16="http://schemas.microsoft.com/office/drawing/2014/main" id="{3C23673E-599F-5241-B844-C8F96A051D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37" y="1562"/>
                      <a:ext cx="425" cy="1024"/>
                    </a:xfrm>
                    <a:custGeom>
                      <a:avLst/>
                      <a:gdLst>
                        <a:gd name="T0" fmla="*/ 1 w 702"/>
                        <a:gd name="T1" fmla="*/ 0 h 1893"/>
                        <a:gd name="T2" fmla="*/ 0 w 702"/>
                        <a:gd name="T3" fmla="*/ 1 h 1893"/>
                        <a:gd name="T4" fmla="*/ 1 w 702"/>
                        <a:gd name="T5" fmla="*/ 1 h 1893"/>
                        <a:gd name="T6" fmla="*/ 1 w 702"/>
                        <a:gd name="T7" fmla="*/ 1 h 1893"/>
                        <a:gd name="T8" fmla="*/ 1 w 702"/>
                        <a:gd name="T9" fmla="*/ 0 h 189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02"/>
                        <a:gd name="T16" fmla="*/ 0 h 1893"/>
                        <a:gd name="T17" fmla="*/ 702 w 702"/>
                        <a:gd name="T18" fmla="*/ 1893 h 189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02" h="1893">
                          <a:moveTo>
                            <a:pt x="579" y="0"/>
                          </a:moveTo>
                          <a:lnTo>
                            <a:pt x="0" y="1869"/>
                          </a:lnTo>
                          <a:lnTo>
                            <a:pt x="114" y="1893"/>
                          </a:lnTo>
                          <a:lnTo>
                            <a:pt x="702" y="51"/>
                          </a:lnTo>
                          <a:lnTo>
                            <a:pt x="579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503" name="Freeform 1071">
                      <a:extLst>
                        <a:ext uri="{FF2B5EF4-FFF2-40B4-BE49-F238E27FC236}">
                          <a16:creationId xmlns:a16="http://schemas.microsoft.com/office/drawing/2014/main" id="{4D502A0C-8868-2C4E-B6B7-F46718640A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44" y="1745"/>
                      <a:ext cx="458" cy="1182"/>
                    </a:xfrm>
                    <a:custGeom>
                      <a:avLst/>
                      <a:gdLst>
                        <a:gd name="T0" fmla="*/ 1 w 756"/>
                        <a:gd name="T1" fmla="*/ 0 h 2184"/>
                        <a:gd name="T2" fmla="*/ 1 w 756"/>
                        <a:gd name="T3" fmla="*/ 1 h 2184"/>
                        <a:gd name="T4" fmla="*/ 0 w 756"/>
                        <a:gd name="T5" fmla="*/ 1 h 2184"/>
                        <a:gd name="T6" fmla="*/ 1 w 756"/>
                        <a:gd name="T7" fmla="*/ 1 h 2184"/>
                        <a:gd name="T8" fmla="*/ 1 w 756"/>
                        <a:gd name="T9" fmla="*/ 0 h 218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6"/>
                        <a:gd name="T16" fmla="*/ 0 h 2184"/>
                        <a:gd name="T17" fmla="*/ 756 w 756"/>
                        <a:gd name="T18" fmla="*/ 2184 h 218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6" h="2184">
                          <a:moveTo>
                            <a:pt x="756" y="0"/>
                          </a:moveTo>
                          <a:lnTo>
                            <a:pt x="138" y="2184"/>
                          </a:lnTo>
                          <a:lnTo>
                            <a:pt x="0" y="2148"/>
                          </a:lnTo>
                          <a:lnTo>
                            <a:pt x="606" y="78"/>
                          </a:lnTo>
                          <a:lnTo>
                            <a:pt x="756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DDDDDD"/>
                        </a:gs>
                        <a:gs pos="100000">
                          <a:schemeClr val="bg1"/>
                        </a:gs>
                      </a:gsLst>
                      <a:lin ang="54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504" name="Freeform 1072">
                      <a:extLst>
                        <a:ext uri="{FF2B5EF4-FFF2-40B4-BE49-F238E27FC236}">
                          <a16:creationId xmlns:a16="http://schemas.microsoft.com/office/drawing/2014/main" id="{154DEECF-C451-B140-A650-9DB9DCC417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32" y="2534"/>
                      <a:ext cx="1680" cy="399"/>
                    </a:xfrm>
                    <a:custGeom>
                      <a:avLst/>
                      <a:gdLst>
                        <a:gd name="T0" fmla="*/ 1 w 2773"/>
                        <a:gd name="T1" fmla="*/ 0 h 738"/>
                        <a:gd name="T2" fmla="*/ 0 w 2773"/>
                        <a:gd name="T3" fmla="*/ 1 h 738"/>
                        <a:gd name="T4" fmla="*/ 2 w 2773"/>
                        <a:gd name="T5" fmla="*/ 1 h 738"/>
                        <a:gd name="T6" fmla="*/ 2 w 2773"/>
                        <a:gd name="T7" fmla="*/ 1 h 738"/>
                        <a:gd name="T8" fmla="*/ 1 w 2773"/>
                        <a:gd name="T9" fmla="*/ 0 h 73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773"/>
                        <a:gd name="T16" fmla="*/ 0 h 738"/>
                        <a:gd name="T17" fmla="*/ 2773 w 2773"/>
                        <a:gd name="T18" fmla="*/ 738 h 73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773" h="738">
                          <a:moveTo>
                            <a:pt x="33" y="0"/>
                          </a:moveTo>
                          <a:lnTo>
                            <a:pt x="0" y="99"/>
                          </a:lnTo>
                          <a:lnTo>
                            <a:pt x="2436" y="738"/>
                          </a:lnTo>
                          <a:cubicBezTo>
                            <a:pt x="2499" y="501"/>
                            <a:pt x="2773" y="727"/>
                            <a:pt x="2373" y="603"/>
                          </a:cubicBezTo>
                          <a:lnTo>
                            <a:pt x="33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CC"/>
                        </a:gs>
                        <a:gs pos="100000">
                          <a:schemeClr val="bg1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505" name="Freeform 1073">
                      <a:extLst>
                        <a:ext uri="{FF2B5EF4-FFF2-40B4-BE49-F238E27FC236}">
                          <a16:creationId xmlns:a16="http://schemas.microsoft.com/office/drawing/2014/main" id="{61C09639-BDA6-1848-86B4-033F9F9979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95" y="1755"/>
                      <a:ext cx="429" cy="1187"/>
                    </a:xfrm>
                    <a:custGeom>
                      <a:avLst/>
                      <a:gdLst>
                        <a:gd name="T0" fmla="*/ 2 w 637"/>
                        <a:gd name="T1" fmla="*/ 0 h 1659"/>
                        <a:gd name="T2" fmla="*/ 2 w 637"/>
                        <a:gd name="T3" fmla="*/ 0 h 1659"/>
                        <a:gd name="T4" fmla="*/ 1 w 637"/>
                        <a:gd name="T5" fmla="*/ 15 h 1659"/>
                        <a:gd name="T6" fmla="*/ 0 w 637"/>
                        <a:gd name="T7" fmla="*/ 15 h 1659"/>
                        <a:gd name="T8" fmla="*/ 2 w 637"/>
                        <a:gd name="T9" fmla="*/ 0 h 165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37"/>
                        <a:gd name="T16" fmla="*/ 0 h 1659"/>
                        <a:gd name="T17" fmla="*/ 637 w 637"/>
                        <a:gd name="T18" fmla="*/ 1659 h 165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37" h="1659">
                          <a:moveTo>
                            <a:pt x="615" y="0"/>
                          </a:moveTo>
                          <a:lnTo>
                            <a:pt x="637" y="0"/>
                          </a:lnTo>
                          <a:lnTo>
                            <a:pt x="68" y="1659"/>
                          </a:lnTo>
                          <a:lnTo>
                            <a:pt x="0" y="1647"/>
                          </a:lnTo>
                          <a:lnTo>
                            <a:pt x="615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506" name="Freeform 1074">
                      <a:extLst>
                        <a:ext uri="{FF2B5EF4-FFF2-40B4-BE49-F238E27FC236}">
                          <a16:creationId xmlns:a16="http://schemas.microsoft.com/office/drawing/2014/main" id="{BBF9A35C-4B4A-604C-BCA3-20BC6C3D2D8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34" y="2587"/>
                      <a:ext cx="1494" cy="394"/>
                    </a:xfrm>
                    <a:custGeom>
                      <a:avLst/>
                      <a:gdLst>
                        <a:gd name="T0" fmla="*/ 0 w 2216"/>
                        <a:gd name="T1" fmla="*/ 0 h 550"/>
                        <a:gd name="T2" fmla="*/ 1 w 2216"/>
                        <a:gd name="T3" fmla="*/ 1 h 550"/>
                        <a:gd name="T4" fmla="*/ 9 w 2216"/>
                        <a:gd name="T5" fmla="*/ 5 h 550"/>
                        <a:gd name="T6" fmla="*/ 9 w 2216"/>
                        <a:gd name="T7" fmla="*/ 4 h 550"/>
                        <a:gd name="T8" fmla="*/ 0 w 2216"/>
                        <a:gd name="T9" fmla="*/ 0 h 55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16"/>
                        <a:gd name="T16" fmla="*/ 0 h 550"/>
                        <a:gd name="T17" fmla="*/ 2216 w 2216"/>
                        <a:gd name="T18" fmla="*/ 550 h 55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16" h="550">
                          <a:moveTo>
                            <a:pt x="0" y="0"/>
                          </a:moveTo>
                          <a:lnTo>
                            <a:pt x="9" y="57"/>
                          </a:lnTo>
                          <a:lnTo>
                            <a:pt x="2164" y="550"/>
                          </a:lnTo>
                          <a:lnTo>
                            <a:pt x="2216" y="49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grpSp>
                  <p:nvGrpSpPr>
                    <p:cNvPr id="507" name="Group 1075">
                      <a:extLst>
                        <a:ext uri="{FF2B5EF4-FFF2-40B4-BE49-F238E27FC236}">
                          <a16:creationId xmlns:a16="http://schemas.microsoft.com/office/drawing/2014/main" id="{C228B10E-0BB1-8D40-9DB1-545E285C760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9" y="3008"/>
                      <a:ext cx="507" cy="234"/>
                      <a:chOff x="1740" y="2642"/>
                      <a:chExt cx="752" cy="327"/>
                    </a:xfrm>
                  </p:grpSpPr>
                  <p:sp>
                    <p:nvSpPr>
                      <p:cNvPr id="514" name="Freeform 1076">
                        <a:extLst>
                          <a:ext uri="{FF2B5EF4-FFF2-40B4-BE49-F238E27FC236}">
                            <a16:creationId xmlns:a16="http://schemas.microsoft.com/office/drawing/2014/main" id="{DBE93115-3362-AE4D-A30A-337520C7391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40" y="2642"/>
                        <a:ext cx="752" cy="327"/>
                      </a:xfrm>
                      <a:custGeom>
                        <a:avLst/>
                        <a:gdLst>
                          <a:gd name="T0" fmla="*/ 293 w 752"/>
                          <a:gd name="T1" fmla="*/ 0 h 327"/>
                          <a:gd name="T2" fmla="*/ 752 w 752"/>
                          <a:gd name="T3" fmla="*/ 124 h 327"/>
                          <a:gd name="T4" fmla="*/ 470 w 752"/>
                          <a:gd name="T5" fmla="*/ 327 h 327"/>
                          <a:gd name="T6" fmla="*/ 0 w 752"/>
                          <a:gd name="T7" fmla="*/ 183 h 327"/>
                          <a:gd name="T8" fmla="*/ 293 w 752"/>
                          <a:gd name="T9" fmla="*/ 0 h 32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752"/>
                          <a:gd name="T16" fmla="*/ 0 h 327"/>
                          <a:gd name="T17" fmla="*/ 752 w 752"/>
                          <a:gd name="T18" fmla="*/ 327 h 32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752" h="327">
                            <a:moveTo>
                              <a:pt x="293" y="0"/>
                            </a:moveTo>
                            <a:lnTo>
                              <a:pt x="752" y="124"/>
                            </a:lnTo>
                            <a:lnTo>
                              <a:pt x="470" y="327"/>
                            </a:lnTo>
                            <a:lnTo>
                              <a:pt x="0" y="183"/>
                            </a:lnTo>
                            <a:lnTo>
                              <a:pt x="293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sz="1350"/>
                      </a:p>
                    </p:txBody>
                  </p:sp>
                  <p:sp>
                    <p:nvSpPr>
                      <p:cNvPr id="515" name="Freeform 1077">
                        <a:extLst>
                          <a:ext uri="{FF2B5EF4-FFF2-40B4-BE49-F238E27FC236}">
                            <a16:creationId xmlns:a16="http://schemas.microsoft.com/office/drawing/2014/main" id="{E980EACA-94CF-194A-AC7A-1415DBB4CAFA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54" y="2649"/>
                        <a:ext cx="726" cy="311"/>
                      </a:xfrm>
                      <a:custGeom>
                        <a:avLst/>
                        <a:gdLst>
                          <a:gd name="T0" fmla="*/ 282 w 726"/>
                          <a:gd name="T1" fmla="*/ 0 h 311"/>
                          <a:gd name="T2" fmla="*/ 726 w 726"/>
                          <a:gd name="T3" fmla="*/ 119 h 311"/>
                          <a:gd name="T4" fmla="*/ 457 w 726"/>
                          <a:gd name="T5" fmla="*/ 311 h 311"/>
                          <a:gd name="T6" fmla="*/ 0 w 726"/>
                          <a:gd name="T7" fmla="*/ 173 h 311"/>
                          <a:gd name="T8" fmla="*/ 282 w 726"/>
                          <a:gd name="T9" fmla="*/ 0 h 311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726"/>
                          <a:gd name="T16" fmla="*/ 0 h 311"/>
                          <a:gd name="T17" fmla="*/ 726 w 726"/>
                          <a:gd name="T18" fmla="*/ 311 h 311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726" h="311">
                            <a:moveTo>
                              <a:pt x="282" y="0"/>
                            </a:moveTo>
                            <a:lnTo>
                              <a:pt x="726" y="119"/>
                            </a:lnTo>
                            <a:lnTo>
                              <a:pt x="457" y="311"/>
                            </a:lnTo>
                            <a:lnTo>
                              <a:pt x="0" y="173"/>
                            </a:lnTo>
                            <a:lnTo>
                              <a:pt x="282" y="0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4D4D4D"/>
                          </a:gs>
                          <a:gs pos="100000">
                            <a:srgbClr val="DDDDDD"/>
                          </a:gs>
                        </a:gsLst>
                        <a:lin ang="1890000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sz="1350"/>
                      </a:p>
                    </p:txBody>
                  </p:sp>
                  <p:sp>
                    <p:nvSpPr>
                      <p:cNvPr id="516" name="Freeform 1078">
                        <a:extLst>
                          <a:ext uri="{FF2B5EF4-FFF2-40B4-BE49-F238E27FC236}">
                            <a16:creationId xmlns:a16="http://schemas.microsoft.com/office/drawing/2014/main" id="{67C8CECC-A4D3-D543-A1C2-92A3DDD6045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808" y="2770"/>
                        <a:ext cx="258" cy="100"/>
                      </a:xfrm>
                      <a:custGeom>
                        <a:avLst/>
                        <a:gdLst>
                          <a:gd name="T0" fmla="*/ 0 w 258"/>
                          <a:gd name="T1" fmla="*/ 44 h 100"/>
                          <a:gd name="T2" fmla="*/ 75 w 258"/>
                          <a:gd name="T3" fmla="*/ 0 h 100"/>
                          <a:gd name="T4" fmla="*/ 258 w 258"/>
                          <a:gd name="T5" fmla="*/ 50 h 100"/>
                          <a:gd name="T6" fmla="*/ 183 w 258"/>
                          <a:gd name="T7" fmla="*/ 100 h 100"/>
                          <a:gd name="T8" fmla="*/ 0 w 258"/>
                          <a:gd name="T9" fmla="*/ 44 h 100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58"/>
                          <a:gd name="T16" fmla="*/ 0 h 100"/>
                          <a:gd name="T17" fmla="*/ 258 w 258"/>
                          <a:gd name="T18" fmla="*/ 100 h 100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58" h="100">
                            <a:moveTo>
                              <a:pt x="0" y="44"/>
                            </a:moveTo>
                            <a:lnTo>
                              <a:pt x="75" y="0"/>
                            </a:lnTo>
                            <a:lnTo>
                              <a:pt x="258" y="50"/>
                            </a:lnTo>
                            <a:lnTo>
                              <a:pt x="183" y="100"/>
                            </a:lnTo>
                            <a:lnTo>
                              <a:pt x="0" y="44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sz="1350"/>
                      </a:p>
                    </p:txBody>
                  </p:sp>
                  <p:sp>
                    <p:nvSpPr>
                      <p:cNvPr id="517" name="Freeform 1079">
                        <a:extLst>
                          <a:ext uri="{FF2B5EF4-FFF2-40B4-BE49-F238E27FC236}">
                            <a16:creationId xmlns:a16="http://schemas.microsoft.com/office/drawing/2014/main" id="{DF7F90DA-E9FF-E64E-979A-F2C4CF6F27EF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99" y="2816"/>
                        <a:ext cx="194" cy="63"/>
                      </a:xfrm>
                      <a:custGeom>
                        <a:avLst/>
                        <a:gdLst>
                          <a:gd name="T0" fmla="*/ 12 w 194"/>
                          <a:gd name="T1" fmla="*/ 0 h 63"/>
                          <a:gd name="T2" fmla="*/ 194 w 194"/>
                          <a:gd name="T3" fmla="*/ 53 h 63"/>
                          <a:gd name="T4" fmla="*/ 180 w 194"/>
                          <a:gd name="T5" fmla="*/ 63 h 63"/>
                          <a:gd name="T6" fmla="*/ 0 w 194"/>
                          <a:gd name="T7" fmla="*/ 9 h 63"/>
                          <a:gd name="T8" fmla="*/ 12 w 194"/>
                          <a:gd name="T9" fmla="*/ 0 h 6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4"/>
                          <a:gd name="T16" fmla="*/ 0 h 63"/>
                          <a:gd name="T17" fmla="*/ 194 w 194"/>
                          <a:gd name="T18" fmla="*/ 63 h 6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4" h="63">
                            <a:moveTo>
                              <a:pt x="12" y="0"/>
                            </a:moveTo>
                            <a:lnTo>
                              <a:pt x="194" y="53"/>
                            </a:lnTo>
                            <a:lnTo>
                              <a:pt x="180" y="63"/>
                            </a:lnTo>
                            <a:lnTo>
                              <a:pt x="0" y="9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sz="1350"/>
                      </a:p>
                    </p:txBody>
                  </p:sp>
                  <p:sp>
                    <p:nvSpPr>
                      <p:cNvPr id="518" name="Freeform 1080">
                        <a:extLst>
                          <a:ext uri="{FF2B5EF4-FFF2-40B4-BE49-F238E27FC236}">
                            <a16:creationId xmlns:a16="http://schemas.microsoft.com/office/drawing/2014/main" id="{1FB7CFF5-5312-6B45-B1C9-1E8019D9AB7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20" y="2834"/>
                        <a:ext cx="258" cy="102"/>
                      </a:xfrm>
                      <a:custGeom>
                        <a:avLst/>
                        <a:gdLst>
                          <a:gd name="T0" fmla="*/ 0 w 258"/>
                          <a:gd name="T1" fmla="*/ 46 h 102"/>
                          <a:gd name="T2" fmla="*/ 71 w 258"/>
                          <a:gd name="T3" fmla="*/ 0 h 102"/>
                          <a:gd name="T4" fmla="*/ 258 w 258"/>
                          <a:gd name="T5" fmla="*/ 52 h 102"/>
                          <a:gd name="T6" fmla="*/ 183 w 258"/>
                          <a:gd name="T7" fmla="*/ 102 h 102"/>
                          <a:gd name="T8" fmla="*/ 0 w 258"/>
                          <a:gd name="T9" fmla="*/ 46 h 10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58"/>
                          <a:gd name="T16" fmla="*/ 0 h 102"/>
                          <a:gd name="T17" fmla="*/ 258 w 258"/>
                          <a:gd name="T18" fmla="*/ 102 h 10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58" h="102">
                            <a:moveTo>
                              <a:pt x="0" y="46"/>
                            </a:moveTo>
                            <a:lnTo>
                              <a:pt x="71" y="0"/>
                            </a:lnTo>
                            <a:lnTo>
                              <a:pt x="258" y="52"/>
                            </a:lnTo>
                            <a:lnTo>
                              <a:pt x="183" y="102"/>
                            </a:lnTo>
                            <a:lnTo>
                              <a:pt x="0" y="46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sz="1350"/>
                      </a:p>
                    </p:txBody>
                  </p:sp>
                  <p:sp>
                    <p:nvSpPr>
                      <p:cNvPr id="519" name="Freeform 1081">
                        <a:extLst>
                          <a:ext uri="{FF2B5EF4-FFF2-40B4-BE49-F238E27FC236}">
                            <a16:creationId xmlns:a16="http://schemas.microsoft.com/office/drawing/2014/main" id="{F6743163-40E8-634F-BDA5-FD850E9C93C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11" y="2882"/>
                        <a:ext cx="194" cy="63"/>
                      </a:xfrm>
                      <a:custGeom>
                        <a:avLst/>
                        <a:gdLst>
                          <a:gd name="T0" fmla="*/ 12 w 194"/>
                          <a:gd name="T1" fmla="*/ 0 h 63"/>
                          <a:gd name="T2" fmla="*/ 194 w 194"/>
                          <a:gd name="T3" fmla="*/ 53 h 63"/>
                          <a:gd name="T4" fmla="*/ 180 w 194"/>
                          <a:gd name="T5" fmla="*/ 63 h 63"/>
                          <a:gd name="T6" fmla="*/ 0 w 194"/>
                          <a:gd name="T7" fmla="*/ 9 h 63"/>
                          <a:gd name="T8" fmla="*/ 12 w 194"/>
                          <a:gd name="T9" fmla="*/ 0 h 6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4"/>
                          <a:gd name="T16" fmla="*/ 0 h 63"/>
                          <a:gd name="T17" fmla="*/ 194 w 194"/>
                          <a:gd name="T18" fmla="*/ 63 h 6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4" h="63">
                            <a:moveTo>
                              <a:pt x="12" y="0"/>
                            </a:moveTo>
                            <a:lnTo>
                              <a:pt x="194" y="53"/>
                            </a:lnTo>
                            <a:lnTo>
                              <a:pt x="180" y="63"/>
                            </a:lnTo>
                            <a:lnTo>
                              <a:pt x="0" y="9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sz="1350"/>
                      </a:p>
                    </p:txBody>
                  </p:sp>
                </p:grpSp>
                <p:sp>
                  <p:nvSpPr>
                    <p:cNvPr id="508" name="Freeform 1082">
                      <a:extLst>
                        <a:ext uri="{FF2B5EF4-FFF2-40B4-BE49-F238E27FC236}">
                          <a16:creationId xmlns:a16="http://schemas.microsoft.com/office/drawing/2014/main" id="{5C688E93-8024-AF4A-9FAE-F872353A70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77" y="3043"/>
                      <a:ext cx="614" cy="514"/>
                    </a:xfrm>
                    <a:custGeom>
                      <a:avLst/>
                      <a:gdLst>
                        <a:gd name="T0" fmla="*/ 1 w 990"/>
                        <a:gd name="T1" fmla="*/ 2 h 792"/>
                        <a:gd name="T2" fmla="*/ 1 w 990"/>
                        <a:gd name="T3" fmla="*/ 0 h 792"/>
                        <a:gd name="T4" fmla="*/ 1 w 990"/>
                        <a:gd name="T5" fmla="*/ 1 h 792"/>
                        <a:gd name="T6" fmla="*/ 0 w 990"/>
                        <a:gd name="T7" fmla="*/ 2 h 792"/>
                        <a:gd name="T8" fmla="*/ 1 w 990"/>
                        <a:gd name="T9" fmla="*/ 2 h 79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90"/>
                        <a:gd name="T16" fmla="*/ 0 h 792"/>
                        <a:gd name="T17" fmla="*/ 990 w 990"/>
                        <a:gd name="T18" fmla="*/ 792 h 79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90" h="792">
                          <a:moveTo>
                            <a:pt x="3" y="738"/>
                          </a:moveTo>
                          <a:lnTo>
                            <a:pt x="990" y="0"/>
                          </a:lnTo>
                          <a:lnTo>
                            <a:pt x="987" y="60"/>
                          </a:lnTo>
                          <a:lnTo>
                            <a:pt x="0" y="792"/>
                          </a:lnTo>
                          <a:lnTo>
                            <a:pt x="3" y="738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509" name="Freeform 1083">
                      <a:extLst>
                        <a:ext uri="{FF2B5EF4-FFF2-40B4-BE49-F238E27FC236}">
                          <a16:creationId xmlns:a16="http://schemas.microsoft.com/office/drawing/2014/main" id="{E2D8B864-6DD1-D042-9409-8862ACC1AA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10" y="3084"/>
                      <a:ext cx="1571" cy="469"/>
                    </a:xfrm>
                    <a:custGeom>
                      <a:avLst/>
                      <a:gdLst>
                        <a:gd name="T0" fmla="*/ 1 w 2532"/>
                        <a:gd name="T1" fmla="*/ 0 h 723"/>
                        <a:gd name="T2" fmla="*/ 1 w 2532"/>
                        <a:gd name="T3" fmla="*/ 0 h 723"/>
                        <a:gd name="T4" fmla="*/ 4 w 2532"/>
                        <a:gd name="T5" fmla="*/ 2 h 723"/>
                        <a:gd name="T6" fmla="*/ 4 w 2532"/>
                        <a:gd name="T7" fmla="*/ 2 h 723"/>
                        <a:gd name="T8" fmla="*/ 0 w 2532"/>
                        <a:gd name="T9" fmla="*/ 1 h 723"/>
                        <a:gd name="T10" fmla="*/ 1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510" name="Freeform 1084">
                      <a:extLst>
                        <a:ext uri="{FF2B5EF4-FFF2-40B4-BE49-F238E27FC236}">
                          <a16:creationId xmlns:a16="http://schemas.microsoft.com/office/drawing/2014/main" id="{CC7A3F9E-B0BC-2945-B124-91C53102EA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11" y="2998"/>
                      <a:ext cx="17" cy="95"/>
                    </a:xfrm>
                    <a:custGeom>
                      <a:avLst/>
                      <a:gdLst>
                        <a:gd name="T0" fmla="*/ 1 w 26"/>
                        <a:gd name="T1" fmla="*/ 1 h 147"/>
                        <a:gd name="T2" fmla="*/ 1 w 26"/>
                        <a:gd name="T3" fmla="*/ 1 h 147"/>
                        <a:gd name="T4" fmla="*/ 0 w 26"/>
                        <a:gd name="T5" fmla="*/ 1 h 147"/>
                        <a:gd name="T6" fmla="*/ 1 w 26"/>
                        <a:gd name="T7" fmla="*/ 0 h 147"/>
                        <a:gd name="T8" fmla="*/ 1 w 26"/>
                        <a:gd name="T9" fmla="*/ 1 h 14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6"/>
                        <a:gd name="T16" fmla="*/ 0 h 147"/>
                        <a:gd name="T17" fmla="*/ 26 w 26"/>
                        <a:gd name="T18" fmla="*/ 147 h 14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6" h="147">
                          <a:moveTo>
                            <a:pt x="26" y="10"/>
                          </a:moveTo>
                          <a:lnTo>
                            <a:pt x="23" y="147"/>
                          </a:lnTo>
                          <a:lnTo>
                            <a:pt x="0" y="144"/>
                          </a:lnTo>
                          <a:lnTo>
                            <a:pt x="3" y="0"/>
                          </a:lnTo>
                          <a:lnTo>
                            <a:pt x="26" y="1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511" name="Freeform 1085">
                      <a:extLst>
                        <a:ext uri="{FF2B5EF4-FFF2-40B4-BE49-F238E27FC236}">
                          <a16:creationId xmlns:a16="http://schemas.microsoft.com/office/drawing/2014/main" id="{B8E20EA9-88B9-0A42-A470-7AF9E88105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12" y="2611"/>
                      <a:ext cx="730" cy="393"/>
                    </a:xfrm>
                    <a:custGeom>
                      <a:avLst/>
                      <a:gdLst>
                        <a:gd name="T0" fmla="*/ 1 w 1176"/>
                        <a:gd name="T1" fmla="*/ 0 h 606"/>
                        <a:gd name="T2" fmla="*/ 0 w 1176"/>
                        <a:gd name="T3" fmla="*/ 1 h 606"/>
                        <a:gd name="T4" fmla="*/ 1 w 1176"/>
                        <a:gd name="T5" fmla="*/ 1 h 606"/>
                        <a:gd name="T6" fmla="*/ 1 w 1176"/>
                        <a:gd name="T7" fmla="*/ 1 h 606"/>
                        <a:gd name="T8" fmla="*/ 1 w 1176"/>
                        <a:gd name="T9" fmla="*/ 0 h 6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76"/>
                        <a:gd name="T16" fmla="*/ 0 h 606"/>
                        <a:gd name="T17" fmla="*/ 1176 w 1176"/>
                        <a:gd name="T18" fmla="*/ 606 h 6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76" h="606">
                          <a:moveTo>
                            <a:pt x="1170" y="0"/>
                          </a:moveTo>
                          <a:lnTo>
                            <a:pt x="0" y="597"/>
                          </a:lnTo>
                          <a:lnTo>
                            <a:pt x="30" y="606"/>
                          </a:lnTo>
                          <a:lnTo>
                            <a:pt x="1176" y="18"/>
                          </a:lnTo>
                          <a:lnTo>
                            <a:pt x="1170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512" name="Freeform 1086">
                      <a:extLst>
                        <a:ext uri="{FF2B5EF4-FFF2-40B4-BE49-F238E27FC236}">
                          <a16:creationId xmlns:a16="http://schemas.microsoft.com/office/drawing/2014/main" id="{A9D04135-B045-A743-95D7-CA5EF36EE7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61" y="3018"/>
                      <a:ext cx="1490" cy="451"/>
                    </a:xfrm>
                    <a:custGeom>
                      <a:avLst/>
                      <a:gdLst>
                        <a:gd name="T0" fmla="*/ 1 w 2532"/>
                        <a:gd name="T1" fmla="*/ 0 h 723"/>
                        <a:gd name="T2" fmla="*/ 1 w 2532"/>
                        <a:gd name="T3" fmla="*/ 0 h 723"/>
                        <a:gd name="T4" fmla="*/ 1 w 2532"/>
                        <a:gd name="T5" fmla="*/ 1 h 723"/>
                        <a:gd name="T6" fmla="*/ 1 w 2532"/>
                        <a:gd name="T7" fmla="*/ 1 h 723"/>
                        <a:gd name="T8" fmla="*/ 0 w 2532"/>
                        <a:gd name="T9" fmla="*/ 1 h 723"/>
                        <a:gd name="T10" fmla="*/ 1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513" name="Freeform 1087">
                      <a:extLst>
                        <a:ext uri="{FF2B5EF4-FFF2-40B4-BE49-F238E27FC236}">
                          <a16:creationId xmlns:a16="http://schemas.microsoft.com/office/drawing/2014/main" id="{C0583F57-71B7-B142-BC2A-15444A0CF4E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549" y="2986"/>
                      <a:ext cx="608" cy="467"/>
                    </a:xfrm>
                    <a:custGeom>
                      <a:avLst/>
                      <a:gdLst>
                        <a:gd name="T0" fmla="*/ 0 w 2532"/>
                        <a:gd name="T1" fmla="*/ 0 h 723"/>
                        <a:gd name="T2" fmla="*/ 0 w 2532"/>
                        <a:gd name="T3" fmla="*/ 0 h 723"/>
                        <a:gd name="T4" fmla="*/ 0 w 2532"/>
                        <a:gd name="T5" fmla="*/ 2 h 723"/>
                        <a:gd name="T6" fmla="*/ 0 w 2532"/>
                        <a:gd name="T7" fmla="*/ 2 h 723"/>
                        <a:gd name="T8" fmla="*/ 0 w 2532"/>
                        <a:gd name="T9" fmla="*/ 1 h 723"/>
                        <a:gd name="T10" fmla="*/ 0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</p:grpSp>
            </p:grpSp>
            <p:grpSp>
              <p:nvGrpSpPr>
                <p:cNvPr id="72" name="Group 983">
                  <a:extLst>
                    <a:ext uri="{FF2B5EF4-FFF2-40B4-BE49-F238E27FC236}">
                      <a16:creationId xmlns:a16="http://schemas.microsoft.com/office/drawing/2014/main" id="{105B6396-94AE-3641-98AD-7B23024BF3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011503" y="5607068"/>
                  <a:ext cx="171450" cy="348944"/>
                  <a:chOff x="4140" y="429"/>
                  <a:chExt cx="1425" cy="2396"/>
                </a:xfrm>
              </p:grpSpPr>
              <p:sp>
                <p:nvSpPr>
                  <p:cNvPr id="175" name="Freeform 984">
                    <a:extLst>
                      <a:ext uri="{FF2B5EF4-FFF2-40B4-BE49-F238E27FC236}">
                        <a16:creationId xmlns:a16="http://schemas.microsoft.com/office/drawing/2014/main" id="{69921432-2526-D74B-B1B3-EF4990D573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76" name="Rectangle 985">
                    <a:extLst>
                      <a:ext uri="{FF2B5EF4-FFF2-40B4-BE49-F238E27FC236}">
                        <a16:creationId xmlns:a16="http://schemas.microsoft.com/office/drawing/2014/main" id="{372674DE-08A1-7340-A835-CB738EF1A6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77" name="Freeform 986">
                    <a:extLst>
                      <a:ext uri="{FF2B5EF4-FFF2-40B4-BE49-F238E27FC236}">
                        <a16:creationId xmlns:a16="http://schemas.microsoft.com/office/drawing/2014/main" id="{210AB56E-8E3A-464C-BA90-E5EE13DE14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78" name="Freeform 987">
                    <a:extLst>
                      <a:ext uri="{FF2B5EF4-FFF2-40B4-BE49-F238E27FC236}">
                        <a16:creationId xmlns:a16="http://schemas.microsoft.com/office/drawing/2014/main" id="{4B6304D8-37E4-9743-9663-D2140A3373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79" name="Rectangle 988">
                    <a:extLst>
                      <a:ext uri="{FF2B5EF4-FFF2-40B4-BE49-F238E27FC236}">
                        <a16:creationId xmlns:a16="http://schemas.microsoft.com/office/drawing/2014/main" id="{01DA0D94-4858-4748-835A-0A295C76DA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80" name="Group 989">
                    <a:extLst>
                      <a:ext uri="{FF2B5EF4-FFF2-40B4-BE49-F238E27FC236}">
                        <a16:creationId xmlns:a16="http://schemas.microsoft.com/office/drawing/2014/main" id="{653C7E87-1F7F-B94B-970F-8043BE6AD49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05" name="AutoShape 990">
                      <a:extLst>
                        <a:ext uri="{FF2B5EF4-FFF2-40B4-BE49-F238E27FC236}">
                          <a16:creationId xmlns:a16="http://schemas.microsoft.com/office/drawing/2014/main" id="{9E8BF054-B12E-C746-9DCC-FFC0FBE1170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ts val="1675"/>
                        </a:spcBef>
                        <a:buClr>
                          <a:srgbClr val="000090"/>
                        </a:buClr>
                        <a:buSzPct val="100000"/>
                        <a:buFont typeface="Wingdings" panose="05000000000000000000" pitchFamily="2" charset="2"/>
                        <a:buChar char="§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ts val="1438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1800"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6" name="AutoShape 991">
                      <a:extLst>
                        <a:ext uri="{FF2B5EF4-FFF2-40B4-BE49-F238E27FC236}">
                          <a16:creationId xmlns:a16="http://schemas.microsoft.com/office/drawing/2014/main" id="{60A26098-3AC3-5F48-AF12-0376133BA22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ts val="1675"/>
                        </a:spcBef>
                        <a:buClr>
                          <a:srgbClr val="000090"/>
                        </a:buClr>
                        <a:buSzPct val="100000"/>
                        <a:buFont typeface="Wingdings" panose="05000000000000000000" pitchFamily="2" charset="2"/>
                        <a:buChar char="§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ts val="1438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1800"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81" name="Rectangle 992">
                    <a:extLst>
                      <a:ext uri="{FF2B5EF4-FFF2-40B4-BE49-F238E27FC236}">
                        <a16:creationId xmlns:a16="http://schemas.microsoft.com/office/drawing/2014/main" id="{AB0AE9A0-AEC6-B542-BAA1-AD6A9E2574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82" name="Group 993">
                    <a:extLst>
                      <a:ext uri="{FF2B5EF4-FFF2-40B4-BE49-F238E27FC236}">
                        <a16:creationId xmlns:a16="http://schemas.microsoft.com/office/drawing/2014/main" id="{2E23BBDE-93A3-014A-8AD9-509F2B13331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03" name="AutoShape 994">
                      <a:extLst>
                        <a:ext uri="{FF2B5EF4-FFF2-40B4-BE49-F238E27FC236}">
                          <a16:creationId xmlns:a16="http://schemas.microsoft.com/office/drawing/2014/main" id="{CF10A6D2-6E36-BA46-8AB3-2A153E9ECE0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ts val="1675"/>
                        </a:spcBef>
                        <a:buClr>
                          <a:srgbClr val="000090"/>
                        </a:buClr>
                        <a:buSzPct val="100000"/>
                        <a:buFont typeface="Wingdings" panose="05000000000000000000" pitchFamily="2" charset="2"/>
                        <a:buChar char="§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ts val="1438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1800"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4" name="AutoShape 995">
                      <a:extLst>
                        <a:ext uri="{FF2B5EF4-FFF2-40B4-BE49-F238E27FC236}">
                          <a16:creationId xmlns:a16="http://schemas.microsoft.com/office/drawing/2014/main" id="{964D14B2-2639-5A46-B2D5-48A8B0C3199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ts val="1675"/>
                        </a:spcBef>
                        <a:buClr>
                          <a:srgbClr val="000090"/>
                        </a:buClr>
                        <a:buSzPct val="100000"/>
                        <a:buFont typeface="Wingdings" panose="05000000000000000000" pitchFamily="2" charset="2"/>
                        <a:buChar char="§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ts val="1438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1800"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83" name="Rectangle 996">
                    <a:extLst>
                      <a:ext uri="{FF2B5EF4-FFF2-40B4-BE49-F238E27FC236}">
                        <a16:creationId xmlns:a16="http://schemas.microsoft.com/office/drawing/2014/main" id="{426E7337-36DD-B64A-88F7-00D5A742F9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84" name="Rectangle 997">
                    <a:extLst>
                      <a:ext uri="{FF2B5EF4-FFF2-40B4-BE49-F238E27FC236}">
                        <a16:creationId xmlns:a16="http://schemas.microsoft.com/office/drawing/2014/main" id="{BE4D7353-7D2D-9F42-8A6A-65BAA6259C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85" name="Group 998">
                    <a:extLst>
                      <a:ext uri="{FF2B5EF4-FFF2-40B4-BE49-F238E27FC236}">
                        <a16:creationId xmlns:a16="http://schemas.microsoft.com/office/drawing/2014/main" id="{10644FFB-BF70-614B-94F5-58CB99D12E0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01" name="AutoShape 999">
                      <a:extLst>
                        <a:ext uri="{FF2B5EF4-FFF2-40B4-BE49-F238E27FC236}">
                          <a16:creationId xmlns:a16="http://schemas.microsoft.com/office/drawing/2014/main" id="{2EEDFBCE-8402-0442-A96B-A6412C51C66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ts val="1675"/>
                        </a:spcBef>
                        <a:buClr>
                          <a:srgbClr val="000090"/>
                        </a:buClr>
                        <a:buSzPct val="100000"/>
                        <a:buFont typeface="Wingdings" panose="05000000000000000000" pitchFamily="2" charset="2"/>
                        <a:buChar char="§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ts val="1438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1800"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2" name="AutoShape 1000">
                      <a:extLst>
                        <a:ext uri="{FF2B5EF4-FFF2-40B4-BE49-F238E27FC236}">
                          <a16:creationId xmlns:a16="http://schemas.microsoft.com/office/drawing/2014/main" id="{5BBF678C-8365-374C-8592-2F401091833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ts val="1675"/>
                        </a:spcBef>
                        <a:buClr>
                          <a:srgbClr val="000090"/>
                        </a:buClr>
                        <a:buSzPct val="100000"/>
                        <a:buFont typeface="Wingdings" panose="05000000000000000000" pitchFamily="2" charset="2"/>
                        <a:buChar char="§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ts val="1438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1800"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86" name="Freeform 1001">
                    <a:extLst>
                      <a:ext uri="{FF2B5EF4-FFF2-40B4-BE49-F238E27FC236}">
                        <a16:creationId xmlns:a16="http://schemas.microsoft.com/office/drawing/2014/main" id="{43320BBC-6D3F-CE4C-AE57-EE45F3319F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grpSp>
                <p:nvGrpSpPr>
                  <p:cNvPr id="187" name="Group 1002">
                    <a:extLst>
                      <a:ext uri="{FF2B5EF4-FFF2-40B4-BE49-F238E27FC236}">
                        <a16:creationId xmlns:a16="http://schemas.microsoft.com/office/drawing/2014/main" id="{4ED748C4-471F-B74E-9328-2437DB94B8F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99" name="AutoShape 1003">
                      <a:extLst>
                        <a:ext uri="{FF2B5EF4-FFF2-40B4-BE49-F238E27FC236}">
                          <a16:creationId xmlns:a16="http://schemas.microsoft.com/office/drawing/2014/main" id="{DE163CA4-FABE-9B4C-973B-7160FB0CA87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ts val="1675"/>
                        </a:spcBef>
                        <a:buClr>
                          <a:srgbClr val="000090"/>
                        </a:buClr>
                        <a:buSzPct val="100000"/>
                        <a:buFont typeface="Wingdings" panose="05000000000000000000" pitchFamily="2" charset="2"/>
                        <a:buChar char="§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ts val="1438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1800"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0" name="AutoShape 1004">
                      <a:extLst>
                        <a:ext uri="{FF2B5EF4-FFF2-40B4-BE49-F238E27FC236}">
                          <a16:creationId xmlns:a16="http://schemas.microsoft.com/office/drawing/2014/main" id="{D50A283A-2FFB-A24F-A406-2910EEA8C43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ts val="1675"/>
                        </a:spcBef>
                        <a:buClr>
                          <a:srgbClr val="000090"/>
                        </a:buClr>
                        <a:buSzPct val="100000"/>
                        <a:buFont typeface="Wingdings" panose="05000000000000000000" pitchFamily="2" charset="2"/>
                        <a:buChar char="§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ts val="1438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90"/>
                        </a:buClr>
                        <a:buFont typeface="Wingdings" panose="05000000000000000000" pitchFamily="2" charset="2"/>
                        <a:buChar char="§"/>
                        <a:defRPr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Comic Sans MS" panose="030F0702030302020204" pitchFamily="66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1800"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88" name="Rectangle 1005">
                    <a:extLst>
                      <a:ext uri="{FF2B5EF4-FFF2-40B4-BE49-F238E27FC236}">
                        <a16:creationId xmlns:a16="http://schemas.microsoft.com/office/drawing/2014/main" id="{42659E43-E287-8942-BD23-94141CB4BE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89" name="Freeform 1006">
                    <a:extLst>
                      <a:ext uri="{FF2B5EF4-FFF2-40B4-BE49-F238E27FC236}">
                        <a16:creationId xmlns:a16="http://schemas.microsoft.com/office/drawing/2014/main" id="{48DEF8E3-26E3-0E48-88EA-BAB435AE51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90" name="Freeform 1007">
                    <a:extLst>
                      <a:ext uri="{FF2B5EF4-FFF2-40B4-BE49-F238E27FC236}">
                        <a16:creationId xmlns:a16="http://schemas.microsoft.com/office/drawing/2014/main" id="{7869EB64-11F6-624E-9B28-6986DD9D07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91" name="Oval 1008">
                    <a:extLst>
                      <a:ext uri="{FF2B5EF4-FFF2-40B4-BE49-F238E27FC236}">
                        <a16:creationId xmlns:a16="http://schemas.microsoft.com/office/drawing/2014/main" id="{322E0F0C-40A1-7E43-B9BC-A271C6411E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2" name="Freeform 1009">
                    <a:extLst>
                      <a:ext uri="{FF2B5EF4-FFF2-40B4-BE49-F238E27FC236}">
                        <a16:creationId xmlns:a16="http://schemas.microsoft.com/office/drawing/2014/main" id="{2C34A91D-8DF1-DE40-8F88-B7AB2BE630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93" name="AutoShape 1010">
                    <a:extLst>
                      <a:ext uri="{FF2B5EF4-FFF2-40B4-BE49-F238E27FC236}">
                        <a16:creationId xmlns:a16="http://schemas.microsoft.com/office/drawing/2014/main" id="{C10585A3-5046-F44C-A720-1B5360D1A1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4" name="AutoShape 1011">
                    <a:extLst>
                      <a:ext uri="{FF2B5EF4-FFF2-40B4-BE49-F238E27FC236}">
                        <a16:creationId xmlns:a16="http://schemas.microsoft.com/office/drawing/2014/main" id="{0F1CC371-A8A5-1146-9D54-06BA5783B2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5" name="Oval 1012">
                    <a:extLst>
                      <a:ext uri="{FF2B5EF4-FFF2-40B4-BE49-F238E27FC236}">
                        <a16:creationId xmlns:a16="http://schemas.microsoft.com/office/drawing/2014/main" id="{165ACFDB-EB0A-EF4A-A53B-E952BF38B2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6" name="Oval 1013">
                    <a:extLst>
                      <a:ext uri="{FF2B5EF4-FFF2-40B4-BE49-F238E27FC236}">
                        <a16:creationId xmlns:a16="http://schemas.microsoft.com/office/drawing/2014/main" id="{8E1C86F1-E8A5-AB43-9FBE-05329F11F8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350">
                      <a:solidFill>
                        <a:srgbClr val="FF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7" name="Oval 1014">
                    <a:extLst>
                      <a:ext uri="{FF2B5EF4-FFF2-40B4-BE49-F238E27FC236}">
                        <a16:creationId xmlns:a16="http://schemas.microsoft.com/office/drawing/2014/main" id="{0C189499-8A09-3E4B-B216-1DBC5D3CDC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" name="Rectangle 1015">
                    <a:extLst>
                      <a:ext uri="{FF2B5EF4-FFF2-40B4-BE49-F238E27FC236}">
                        <a16:creationId xmlns:a16="http://schemas.microsoft.com/office/drawing/2014/main" id="{F801E0C5-03DC-4947-89BB-24F841D73C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1024" name="Group 1023">
              <a:extLst>
                <a:ext uri="{FF2B5EF4-FFF2-40B4-BE49-F238E27FC236}">
                  <a16:creationId xmlns:a16="http://schemas.microsoft.com/office/drawing/2014/main" id="{11D2D3D5-CF37-8945-8D0A-CBA0214240EA}"/>
                </a:ext>
              </a:extLst>
            </p:cNvPr>
            <p:cNvGrpSpPr/>
            <p:nvPr/>
          </p:nvGrpSpPr>
          <p:grpSpPr>
            <a:xfrm>
              <a:off x="5710412" y="2438223"/>
              <a:ext cx="2655296" cy="2800300"/>
              <a:chOff x="7619038" y="2102861"/>
              <a:chExt cx="3540395" cy="3733733"/>
            </a:xfrm>
          </p:grpSpPr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3016" y="2695257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5854" y="2304274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</p:grpSp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9038" y="3856797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9" name="Picture 780" descr="access_point_stylized_small">
                <a:extLst>
                  <a:ext uri="{FF2B5EF4-FFF2-40B4-BE49-F238E27FC236}">
                    <a16:creationId xmlns:a16="http://schemas.microsoft.com/office/drawing/2014/main" id="{AC22920E-0555-BA45-9B6A-B76172153C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95766" y="5519130"/>
                <a:ext cx="380935" cy="317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471" name="Group 470">
                <a:extLst>
                  <a:ext uri="{FF2B5EF4-FFF2-40B4-BE49-F238E27FC236}">
                    <a16:creationId xmlns:a16="http://schemas.microsoft.com/office/drawing/2014/main" id="{DE035BC7-2762-3044-BE80-C91EC827E65C}"/>
                  </a:ext>
                </a:extLst>
              </p:cNvPr>
              <p:cNvGrpSpPr/>
              <p:nvPr/>
            </p:nvGrpSpPr>
            <p:grpSpPr>
              <a:xfrm>
                <a:off x="9788714" y="4984881"/>
                <a:ext cx="393760" cy="218578"/>
                <a:chOff x="7493876" y="2774731"/>
                <a:chExt cx="1481958" cy="894622"/>
              </a:xfrm>
            </p:grpSpPr>
            <p:sp>
              <p:nvSpPr>
                <p:cNvPr id="472" name="Freeform 471">
                  <a:extLst>
                    <a:ext uri="{FF2B5EF4-FFF2-40B4-BE49-F238E27FC236}">
                      <a16:creationId xmlns:a16="http://schemas.microsoft.com/office/drawing/2014/main" id="{BEE06200-7AF9-4A43-9447-2349DCBFF947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73" name="Oval 472">
                  <a:extLst>
                    <a:ext uri="{FF2B5EF4-FFF2-40B4-BE49-F238E27FC236}">
                      <a16:creationId xmlns:a16="http://schemas.microsoft.com/office/drawing/2014/main" id="{3340A80C-5091-6D49-89E5-375F02E94864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74" name="Group 473">
                  <a:extLst>
                    <a:ext uri="{FF2B5EF4-FFF2-40B4-BE49-F238E27FC236}">
                      <a16:creationId xmlns:a16="http://schemas.microsoft.com/office/drawing/2014/main" id="{B2821126-95C5-B044-AEBC-BA333FAF6B2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75" name="Freeform 474">
                    <a:extLst>
                      <a:ext uri="{FF2B5EF4-FFF2-40B4-BE49-F238E27FC236}">
                        <a16:creationId xmlns:a16="http://schemas.microsoft.com/office/drawing/2014/main" id="{B76A81D4-5DC8-C241-B209-B819BC6D74F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76" name="Freeform 475">
                    <a:extLst>
                      <a:ext uri="{FF2B5EF4-FFF2-40B4-BE49-F238E27FC236}">
                        <a16:creationId xmlns:a16="http://schemas.microsoft.com/office/drawing/2014/main" id="{6F6ED06A-086C-754C-BE82-59E2830CF0D9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77" name="Freeform 476">
                    <a:extLst>
                      <a:ext uri="{FF2B5EF4-FFF2-40B4-BE49-F238E27FC236}">
                        <a16:creationId xmlns:a16="http://schemas.microsoft.com/office/drawing/2014/main" id="{A32340AB-4CC3-5442-987B-A47EF2040F1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78" name="Freeform 477">
                    <a:extLst>
                      <a:ext uri="{FF2B5EF4-FFF2-40B4-BE49-F238E27FC236}">
                        <a16:creationId xmlns:a16="http://schemas.microsoft.com/office/drawing/2014/main" id="{AC0AB71B-FD2B-9C4A-AE22-B586FC33568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520" name="Group 519">
                <a:extLst>
                  <a:ext uri="{FF2B5EF4-FFF2-40B4-BE49-F238E27FC236}">
                    <a16:creationId xmlns:a16="http://schemas.microsoft.com/office/drawing/2014/main" id="{60B6F784-668B-5D4B-A622-66CCE6350B84}"/>
                  </a:ext>
                </a:extLst>
              </p:cNvPr>
              <p:cNvGrpSpPr/>
              <p:nvPr/>
            </p:nvGrpSpPr>
            <p:grpSpPr>
              <a:xfrm>
                <a:off x="9854521" y="5333935"/>
                <a:ext cx="309740" cy="190838"/>
                <a:chOff x="3668110" y="2448910"/>
                <a:chExt cx="3794234" cy="2165130"/>
              </a:xfrm>
            </p:grpSpPr>
            <p:sp>
              <p:nvSpPr>
                <p:cNvPr id="521" name="Rectangle 520">
                  <a:extLst>
                    <a:ext uri="{FF2B5EF4-FFF2-40B4-BE49-F238E27FC236}">
                      <a16:creationId xmlns:a16="http://schemas.microsoft.com/office/drawing/2014/main" id="{275B9F34-60F1-4A43-AAD4-D58802DAAC8F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22" name="Freeform 521">
                  <a:extLst>
                    <a:ext uri="{FF2B5EF4-FFF2-40B4-BE49-F238E27FC236}">
                      <a16:creationId xmlns:a16="http://schemas.microsoft.com/office/drawing/2014/main" id="{778A1510-2C69-F848-B6B3-6C73FF163690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grpSp>
              <p:nvGrpSpPr>
                <p:cNvPr id="523" name="Group 522">
                  <a:extLst>
                    <a:ext uri="{FF2B5EF4-FFF2-40B4-BE49-F238E27FC236}">
                      <a16:creationId xmlns:a16="http://schemas.microsoft.com/office/drawing/2014/main" id="{85BFF772-B3A6-F548-BDE0-8AEB95F33FBE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524" name="Freeform 523">
                    <a:extLst>
                      <a:ext uri="{FF2B5EF4-FFF2-40B4-BE49-F238E27FC236}">
                        <a16:creationId xmlns:a16="http://schemas.microsoft.com/office/drawing/2014/main" id="{B37A32DB-8119-5447-A58C-87AD1FDF0EB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25" name="Freeform 524">
                    <a:extLst>
                      <a:ext uri="{FF2B5EF4-FFF2-40B4-BE49-F238E27FC236}">
                        <a16:creationId xmlns:a16="http://schemas.microsoft.com/office/drawing/2014/main" id="{58EF4D92-6D83-864D-92A9-A12640536887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26" name="Freeform 525">
                    <a:extLst>
                      <a:ext uri="{FF2B5EF4-FFF2-40B4-BE49-F238E27FC236}">
                        <a16:creationId xmlns:a16="http://schemas.microsoft.com/office/drawing/2014/main" id="{79E03014-7882-0546-B7FE-50715AB53593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27" name="Freeform 526">
                    <a:extLst>
                      <a:ext uri="{FF2B5EF4-FFF2-40B4-BE49-F238E27FC236}">
                        <a16:creationId xmlns:a16="http://schemas.microsoft.com/office/drawing/2014/main" id="{530508B2-B7B9-B347-8151-5F7967C6BED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479" name="Group 478">
                <a:extLst>
                  <a:ext uri="{FF2B5EF4-FFF2-40B4-BE49-F238E27FC236}">
                    <a16:creationId xmlns:a16="http://schemas.microsoft.com/office/drawing/2014/main" id="{11A03BFE-097D-3B42-AA2B-11FFEA70FF5B}"/>
                  </a:ext>
                </a:extLst>
              </p:cNvPr>
              <p:cNvGrpSpPr/>
              <p:nvPr/>
            </p:nvGrpSpPr>
            <p:grpSpPr>
              <a:xfrm>
                <a:off x="8681775" y="4962318"/>
                <a:ext cx="393760" cy="218578"/>
                <a:chOff x="7493876" y="2774731"/>
                <a:chExt cx="1481958" cy="894622"/>
              </a:xfrm>
            </p:grpSpPr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89B10910-D4AF-3246-860A-25F1D908938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81" name="Oval 480">
                  <a:extLst>
                    <a:ext uri="{FF2B5EF4-FFF2-40B4-BE49-F238E27FC236}">
                      <a16:creationId xmlns:a16="http://schemas.microsoft.com/office/drawing/2014/main" id="{F9BAB47F-DDD3-BE44-9A9E-FC2F670519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82" name="Group 481">
                  <a:extLst>
                    <a:ext uri="{FF2B5EF4-FFF2-40B4-BE49-F238E27FC236}">
                      <a16:creationId xmlns:a16="http://schemas.microsoft.com/office/drawing/2014/main" id="{753018A5-48AB-6D40-BB99-E6281192F8D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83" name="Freeform 482">
                    <a:extLst>
                      <a:ext uri="{FF2B5EF4-FFF2-40B4-BE49-F238E27FC236}">
                        <a16:creationId xmlns:a16="http://schemas.microsoft.com/office/drawing/2014/main" id="{BD7DB5A0-40AC-504F-93F8-89A5617E2AE4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84" name="Freeform 483">
                    <a:extLst>
                      <a:ext uri="{FF2B5EF4-FFF2-40B4-BE49-F238E27FC236}">
                        <a16:creationId xmlns:a16="http://schemas.microsoft.com/office/drawing/2014/main" id="{DBEBB83D-40BF-8849-BAAA-59AB22EA085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85" name="Freeform 484">
                    <a:extLst>
                      <a:ext uri="{FF2B5EF4-FFF2-40B4-BE49-F238E27FC236}">
                        <a16:creationId xmlns:a16="http://schemas.microsoft.com/office/drawing/2014/main" id="{18930CC0-2525-0C49-9555-463122A4FBB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86" name="Freeform 485">
                    <a:extLst>
                      <a:ext uri="{FF2B5EF4-FFF2-40B4-BE49-F238E27FC236}">
                        <a16:creationId xmlns:a16="http://schemas.microsoft.com/office/drawing/2014/main" id="{0C651989-7B8A-F043-A1B6-F47D8764FCE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529" name="Group 528">
                <a:extLst>
                  <a:ext uri="{FF2B5EF4-FFF2-40B4-BE49-F238E27FC236}">
                    <a16:creationId xmlns:a16="http://schemas.microsoft.com/office/drawing/2014/main" id="{DE45D3AB-47E3-364E-81D6-324D69CE101C}"/>
                  </a:ext>
                </a:extLst>
              </p:cNvPr>
              <p:cNvGrpSpPr/>
              <p:nvPr/>
            </p:nvGrpSpPr>
            <p:grpSpPr>
              <a:xfrm>
                <a:off x="8316676" y="5189331"/>
                <a:ext cx="309740" cy="190838"/>
                <a:chOff x="3668110" y="2448910"/>
                <a:chExt cx="3794234" cy="2165130"/>
              </a:xfrm>
            </p:grpSpPr>
            <p:sp>
              <p:nvSpPr>
                <p:cNvPr id="530" name="Rectangle 529">
                  <a:extLst>
                    <a:ext uri="{FF2B5EF4-FFF2-40B4-BE49-F238E27FC236}">
                      <a16:creationId xmlns:a16="http://schemas.microsoft.com/office/drawing/2014/main" id="{72425686-3D93-0646-A923-6ADF75485CDC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31" name="Freeform 530">
                  <a:extLst>
                    <a:ext uri="{FF2B5EF4-FFF2-40B4-BE49-F238E27FC236}">
                      <a16:creationId xmlns:a16="http://schemas.microsoft.com/office/drawing/2014/main" id="{6ADFF160-CF04-7049-A6D4-1C789FDD39AE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grpSp>
              <p:nvGrpSpPr>
                <p:cNvPr id="532" name="Group 531">
                  <a:extLst>
                    <a:ext uri="{FF2B5EF4-FFF2-40B4-BE49-F238E27FC236}">
                      <a16:creationId xmlns:a16="http://schemas.microsoft.com/office/drawing/2014/main" id="{AFDD9D33-8D17-F840-A9A5-3807DD3BA314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533" name="Freeform 532">
                    <a:extLst>
                      <a:ext uri="{FF2B5EF4-FFF2-40B4-BE49-F238E27FC236}">
                        <a16:creationId xmlns:a16="http://schemas.microsoft.com/office/drawing/2014/main" id="{3AF3452D-972F-6944-8123-ECA4288786DF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34" name="Freeform 533">
                    <a:extLst>
                      <a:ext uri="{FF2B5EF4-FFF2-40B4-BE49-F238E27FC236}">
                        <a16:creationId xmlns:a16="http://schemas.microsoft.com/office/drawing/2014/main" id="{BA43E42C-CD9B-1744-BEEC-9E664114AC8E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35" name="Freeform 534">
                    <a:extLst>
                      <a:ext uri="{FF2B5EF4-FFF2-40B4-BE49-F238E27FC236}">
                        <a16:creationId xmlns:a16="http://schemas.microsoft.com/office/drawing/2014/main" id="{42EF7BB0-4257-F646-805E-AFBA92B62F9D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36" name="Freeform 535">
                    <a:extLst>
                      <a:ext uri="{FF2B5EF4-FFF2-40B4-BE49-F238E27FC236}">
                        <a16:creationId xmlns:a16="http://schemas.microsoft.com/office/drawing/2014/main" id="{95AEC175-56C0-C14B-9DC5-693400B124AB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44983" y="2807207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415" name="Group 414">
                <a:extLst>
                  <a:ext uri="{FF2B5EF4-FFF2-40B4-BE49-F238E27FC236}">
                    <a16:creationId xmlns:a16="http://schemas.microsoft.com/office/drawing/2014/main" id="{F0DE4078-0801-A244-9A82-F7502B8B24A0}"/>
                  </a:ext>
                </a:extLst>
              </p:cNvPr>
              <p:cNvGrpSpPr/>
              <p:nvPr/>
            </p:nvGrpSpPr>
            <p:grpSpPr>
              <a:xfrm>
                <a:off x="8055226" y="3960892"/>
                <a:ext cx="354986" cy="175668"/>
                <a:chOff x="7493876" y="2774731"/>
                <a:chExt cx="1481958" cy="894622"/>
              </a:xfrm>
            </p:grpSpPr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EA784F43-D793-4342-92F3-EBC3632212A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17" name="Oval 416">
                  <a:extLst>
                    <a:ext uri="{FF2B5EF4-FFF2-40B4-BE49-F238E27FC236}">
                      <a16:creationId xmlns:a16="http://schemas.microsoft.com/office/drawing/2014/main" id="{75841943-4184-5D4E-AAD4-8FEAC9D7330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18" name="Group 417">
                  <a:extLst>
                    <a:ext uri="{FF2B5EF4-FFF2-40B4-BE49-F238E27FC236}">
                      <a16:creationId xmlns:a16="http://schemas.microsoft.com/office/drawing/2014/main" id="{23FBC748-DCBA-AA41-A6F7-895374D50CDF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9" name="Freeform 418">
                    <a:extLst>
                      <a:ext uri="{FF2B5EF4-FFF2-40B4-BE49-F238E27FC236}">
                        <a16:creationId xmlns:a16="http://schemas.microsoft.com/office/drawing/2014/main" id="{96DA1F2B-2063-8C40-BF46-086C20D317A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20" name="Freeform 419">
                    <a:extLst>
                      <a:ext uri="{FF2B5EF4-FFF2-40B4-BE49-F238E27FC236}">
                        <a16:creationId xmlns:a16="http://schemas.microsoft.com/office/drawing/2014/main" id="{8A1EF987-02EE-DA4D-8224-02537D5034D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21" name="Freeform 420">
                    <a:extLst>
                      <a:ext uri="{FF2B5EF4-FFF2-40B4-BE49-F238E27FC236}">
                        <a16:creationId xmlns:a16="http://schemas.microsoft.com/office/drawing/2014/main" id="{1FC5854A-AF8F-6841-92AD-B18DDAF1E99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22" name="Freeform 421">
                    <a:extLst>
                      <a:ext uri="{FF2B5EF4-FFF2-40B4-BE49-F238E27FC236}">
                        <a16:creationId xmlns:a16="http://schemas.microsoft.com/office/drawing/2014/main" id="{A510FA68-BEB6-B54A-A1D4-984168F85718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9241" y="3596263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615" name="Group 614">
                <a:extLst>
                  <a:ext uri="{FF2B5EF4-FFF2-40B4-BE49-F238E27FC236}">
                    <a16:creationId xmlns:a16="http://schemas.microsoft.com/office/drawing/2014/main" id="{E166183D-5423-4E4A-AD63-A361EDE184C0}"/>
                  </a:ext>
                </a:extLst>
              </p:cNvPr>
              <p:cNvGrpSpPr/>
              <p:nvPr/>
            </p:nvGrpSpPr>
            <p:grpSpPr>
              <a:xfrm>
                <a:off x="10415765" y="3491036"/>
                <a:ext cx="353678" cy="198344"/>
                <a:chOff x="7493876" y="2774731"/>
                <a:chExt cx="1481958" cy="894622"/>
              </a:xfrm>
            </p:grpSpPr>
            <p:sp>
              <p:nvSpPr>
                <p:cNvPr id="616" name="Freeform 615">
                  <a:extLst>
                    <a:ext uri="{FF2B5EF4-FFF2-40B4-BE49-F238E27FC236}">
                      <a16:creationId xmlns:a16="http://schemas.microsoft.com/office/drawing/2014/main" id="{8470D159-2329-7F46-9191-000B96A32C7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617" name="Oval 616">
                  <a:extLst>
                    <a:ext uri="{FF2B5EF4-FFF2-40B4-BE49-F238E27FC236}">
                      <a16:creationId xmlns:a16="http://schemas.microsoft.com/office/drawing/2014/main" id="{825BDAE5-F4DB-9148-9BC8-0F6F2D1E653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618" name="Group 617">
                  <a:extLst>
                    <a:ext uri="{FF2B5EF4-FFF2-40B4-BE49-F238E27FC236}">
                      <a16:creationId xmlns:a16="http://schemas.microsoft.com/office/drawing/2014/main" id="{237F0420-A845-064A-97A2-458F63D673C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19" name="Freeform 618">
                    <a:extLst>
                      <a:ext uri="{FF2B5EF4-FFF2-40B4-BE49-F238E27FC236}">
                        <a16:creationId xmlns:a16="http://schemas.microsoft.com/office/drawing/2014/main" id="{D11109B9-8A56-A945-BA04-5A564B10300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620" name="Freeform 619">
                    <a:extLst>
                      <a:ext uri="{FF2B5EF4-FFF2-40B4-BE49-F238E27FC236}">
                        <a16:creationId xmlns:a16="http://schemas.microsoft.com/office/drawing/2014/main" id="{170AB2AC-06DB-034E-A5C4-0C8F62E3BE40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621" name="Freeform 620">
                    <a:extLst>
                      <a:ext uri="{FF2B5EF4-FFF2-40B4-BE49-F238E27FC236}">
                        <a16:creationId xmlns:a16="http://schemas.microsoft.com/office/drawing/2014/main" id="{E41AEAC2-F85C-4A4E-B0B9-D5C02217D60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622" name="Freeform 621">
                    <a:extLst>
                      <a:ext uri="{FF2B5EF4-FFF2-40B4-BE49-F238E27FC236}">
                        <a16:creationId xmlns:a16="http://schemas.microsoft.com/office/drawing/2014/main" id="{7955A7EE-741F-9740-8344-A2BC817675A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577" name="Group 576">
                <a:extLst>
                  <a:ext uri="{FF2B5EF4-FFF2-40B4-BE49-F238E27FC236}">
                    <a16:creationId xmlns:a16="http://schemas.microsoft.com/office/drawing/2014/main" id="{C471E59B-7A0B-AE4F-95D6-F76514D2D55A}"/>
                  </a:ext>
                </a:extLst>
              </p:cNvPr>
              <p:cNvGrpSpPr/>
              <p:nvPr/>
            </p:nvGrpSpPr>
            <p:grpSpPr>
              <a:xfrm>
                <a:off x="9953880" y="2197190"/>
                <a:ext cx="353678" cy="198344"/>
                <a:chOff x="7493876" y="2774731"/>
                <a:chExt cx="1481958" cy="894622"/>
              </a:xfrm>
            </p:grpSpPr>
            <p:sp>
              <p:nvSpPr>
                <p:cNvPr id="578" name="Freeform 577">
                  <a:extLst>
                    <a:ext uri="{FF2B5EF4-FFF2-40B4-BE49-F238E27FC236}">
                      <a16:creationId xmlns:a16="http://schemas.microsoft.com/office/drawing/2014/main" id="{8CD016E7-5480-8E4E-94F7-201A1C6046D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579" name="Oval 578">
                  <a:extLst>
                    <a:ext uri="{FF2B5EF4-FFF2-40B4-BE49-F238E27FC236}">
                      <a16:creationId xmlns:a16="http://schemas.microsoft.com/office/drawing/2014/main" id="{593A573C-B6D6-684E-BA73-8F7F7FA8D57C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580" name="Group 579">
                  <a:extLst>
                    <a:ext uri="{FF2B5EF4-FFF2-40B4-BE49-F238E27FC236}">
                      <a16:creationId xmlns:a16="http://schemas.microsoft.com/office/drawing/2014/main" id="{2C09AC60-D16C-A948-B25E-01CF60EAAD7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81" name="Freeform 580">
                    <a:extLst>
                      <a:ext uri="{FF2B5EF4-FFF2-40B4-BE49-F238E27FC236}">
                        <a16:creationId xmlns:a16="http://schemas.microsoft.com/office/drawing/2014/main" id="{D9A85682-B6A6-2344-B24D-66A792630B3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82" name="Freeform 581">
                    <a:extLst>
                      <a:ext uri="{FF2B5EF4-FFF2-40B4-BE49-F238E27FC236}">
                        <a16:creationId xmlns:a16="http://schemas.microsoft.com/office/drawing/2014/main" id="{52EBCF47-0621-B64C-B884-20683D14D92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83" name="Freeform 582">
                    <a:extLst>
                      <a:ext uri="{FF2B5EF4-FFF2-40B4-BE49-F238E27FC236}">
                        <a16:creationId xmlns:a16="http://schemas.microsoft.com/office/drawing/2014/main" id="{83AAD1CC-D818-A245-9CF9-C4877A62A5D6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84" name="Freeform 583">
                    <a:extLst>
                      <a:ext uri="{FF2B5EF4-FFF2-40B4-BE49-F238E27FC236}">
                        <a16:creationId xmlns:a16="http://schemas.microsoft.com/office/drawing/2014/main" id="{51F55DD1-3A8F-0242-A470-690BE99AC688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593" name="Group 592">
                <a:extLst>
                  <a:ext uri="{FF2B5EF4-FFF2-40B4-BE49-F238E27FC236}">
                    <a16:creationId xmlns:a16="http://schemas.microsoft.com/office/drawing/2014/main" id="{7BF36121-B4F6-2447-9F5B-F29B627F3B2A}"/>
                  </a:ext>
                </a:extLst>
              </p:cNvPr>
              <p:cNvGrpSpPr/>
              <p:nvPr/>
            </p:nvGrpSpPr>
            <p:grpSpPr>
              <a:xfrm>
                <a:off x="10532370" y="2608265"/>
                <a:ext cx="353678" cy="198344"/>
                <a:chOff x="7493876" y="2774731"/>
                <a:chExt cx="1481958" cy="894622"/>
              </a:xfrm>
            </p:grpSpPr>
            <p:sp>
              <p:nvSpPr>
                <p:cNvPr id="594" name="Freeform 593">
                  <a:extLst>
                    <a:ext uri="{FF2B5EF4-FFF2-40B4-BE49-F238E27FC236}">
                      <a16:creationId xmlns:a16="http://schemas.microsoft.com/office/drawing/2014/main" id="{D13949CD-BE6A-5744-98EE-61BE5EE60D4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595" name="Oval 594">
                  <a:extLst>
                    <a:ext uri="{FF2B5EF4-FFF2-40B4-BE49-F238E27FC236}">
                      <a16:creationId xmlns:a16="http://schemas.microsoft.com/office/drawing/2014/main" id="{F3651F16-DD17-4D47-9A8D-8EFA601CA85B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596" name="Group 595">
                  <a:extLst>
                    <a:ext uri="{FF2B5EF4-FFF2-40B4-BE49-F238E27FC236}">
                      <a16:creationId xmlns:a16="http://schemas.microsoft.com/office/drawing/2014/main" id="{10CA9012-91B2-A449-8A2E-65BA6061B48F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97" name="Freeform 596">
                    <a:extLst>
                      <a:ext uri="{FF2B5EF4-FFF2-40B4-BE49-F238E27FC236}">
                        <a16:creationId xmlns:a16="http://schemas.microsoft.com/office/drawing/2014/main" id="{964BBEA0-D220-6747-850B-459388ABF255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98" name="Freeform 597">
                    <a:extLst>
                      <a:ext uri="{FF2B5EF4-FFF2-40B4-BE49-F238E27FC236}">
                        <a16:creationId xmlns:a16="http://schemas.microsoft.com/office/drawing/2014/main" id="{ADEC5ED7-ED4C-584D-AB78-AA02A93E9466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99" name="Freeform 598">
                    <a:extLst>
                      <a:ext uri="{FF2B5EF4-FFF2-40B4-BE49-F238E27FC236}">
                        <a16:creationId xmlns:a16="http://schemas.microsoft.com/office/drawing/2014/main" id="{F45598BF-44BC-354D-9020-97A874C585B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600" name="Freeform 599">
                    <a:extLst>
                      <a:ext uri="{FF2B5EF4-FFF2-40B4-BE49-F238E27FC236}">
                        <a16:creationId xmlns:a16="http://schemas.microsoft.com/office/drawing/2014/main" id="{3A2BDF5D-2CA0-2145-8059-D8F121D4D32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601" name="Group 600">
                <a:extLst>
                  <a:ext uri="{FF2B5EF4-FFF2-40B4-BE49-F238E27FC236}">
                    <a16:creationId xmlns:a16="http://schemas.microsoft.com/office/drawing/2014/main" id="{187A607B-CA61-BE46-8032-8E34596E7689}"/>
                  </a:ext>
                </a:extLst>
              </p:cNvPr>
              <p:cNvGrpSpPr/>
              <p:nvPr/>
            </p:nvGrpSpPr>
            <p:grpSpPr>
              <a:xfrm>
                <a:off x="10648981" y="2102861"/>
                <a:ext cx="353678" cy="198344"/>
                <a:chOff x="7493876" y="2774731"/>
                <a:chExt cx="1481958" cy="894622"/>
              </a:xfrm>
            </p:grpSpPr>
            <p:sp>
              <p:nvSpPr>
                <p:cNvPr id="602" name="Freeform 601">
                  <a:extLst>
                    <a:ext uri="{FF2B5EF4-FFF2-40B4-BE49-F238E27FC236}">
                      <a16:creationId xmlns:a16="http://schemas.microsoft.com/office/drawing/2014/main" id="{EB8C3753-6F83-F64B-9439-656B124AA3BD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603" name="Oval 602">
                  <a:extLst>
                    <a:ext uri="{FF2B5EF4-FFF2-40B4-BE49-F238E27FC236}">
                      <a16:creationId xmlns:a16="http://schemas.microsoft.com/office/drawing/2014/main" id="{F476EE06-2893-8D4D-AF54-92697A0FE8A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604" name="Group 603">
                  <a:extLst>
                    <a:ext uri="{FF2B5EF4-FFF2-40B4-BE49-F238E27FC236}">
                      <a16:creationId xmlns:a16="http://schemas.microsoft.com/office/drawing/2014/main" id="{5DED3EC9-29B0-8D48-BC37-13731DFE683F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05" name="Freeform 604">
                    <a:extLst>
                      <a:ext uri="{FF2B5EF4-FFF2-40B4-BE49-F238E27FC236}">
                        <a16:creationId xmlns:a16="http://schemas.microsoft.com/office/drawing/2014/main" id="{D08D678C-613A-3543-B832-EE51616C693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606" name="Freeform 605">
                    <a:extLst>
                      <a:ext uri="{FF2B5EF4-FFF2-40B4-BE49-F238E27FC236}">
                        <a16:creationId xmlns:a16="http://schemas.microsoft.com/office/drawing/2014/main" id="{9EB7819C-4684-3347-AA14-421D743ECB9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607" name="Freeform 606">
                    <a:extLst>
                      <a:ext uri="{FF2B5EF4-FFF2-40B4-BE49-F238E27FC236}">
                        <a16:creationId xmlns:a16="http://schemas.microsoft.com/office/drawing/2014/main" id="{F23E654E-4CEA-E346-A508-15310ABC704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608" name="Freeform 607">
                    <a:extLst>
                      <a:ext uri="{FF2B5EF4-FFF2-40B4-BE49-F238E27FC236}">
                        <a16:creationId xmlns:a16="http://schemas.microsoft.com/office/drawing/2014/main" id="{EF443A10-9F41-BB4D-8E65-E94AEE09BDA7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554" name="Group 553">
                <a:extLst>
                  <a:ext uri="{FF2B5EF4-FFF2-40B4-BE49-F238E27FC236}">
                    <a16:creationId xmlns:a16="http://schemas.microsoft.com/office/drawing/2014/main" id="{7CCD8656-0FD3-B844-BC6C-33CE0577598D}"/>
                  </a:ext>
                </a:extLst>
              </p:cNvPr>
              <p:cNvGrpSpPr/>
              <p:nvPr/>
            </p:nvGrpSpPr>
            <p:grpSpPr>
              <a:xfrm>
                <a:off x="9103944" y="3951522"/>
                <a:ext cx="367224" cy="240304"/>
                <a:chOff x="7493876" y="2774731"/>
                <a:chExt cx="1481958" cy="894622"/>
              </a:xfrm>
            </p:grpSpPr>
            <p:sp>
              <p:nvSpPr>
                <p:cNvPr id="555" name="Freeform 554">
                  <a:extLst>
                    <a:ext uri="{FF2B5EF4-FFF2-40B4-BE49-F238E27FC236}">
                      <a16:creationId xmlns:a16="http://schemas.microsoft.com/office/drawing/2014/main" id="{7CF4B187-63BE-654E-852A-09C69503C97A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556" name="Oval 555">
                  <a:extLst>
                    <a:ext uri="{FF2B5EF4-FFF2-40B4-BE49-F238E27FC236}">
                      <a16:creationId xmlns:a16="http://schemas.microsoft.com/office/drawing/2014/main" id="{3B5270E4-3067-1643-B96C-CE5CEE09747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557" name="Group 556">
                  <a:extLst>
                    <a:ext uri="{FF2B5EF4-FFF2-40B4-BE49-F238E27FC236}">
                      <a16:creationId xmlns:a16="http://schemas.microsoft.com/office/drawing/2014/main" id="{3BECC0F9-CE1F-254B-B04F-1EAA89C59C97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58" name="Freeform 557">
                    <a:extLst>
                      <a:ext uri="{FF2B5EF4-FFF2-40B4-BE49-F238E27FC236}">
                        <a16:creationId xmlns:a16="http://schemas.microsoft.com/office/drawing/2014/main" id="{7C55C6EE-4672-4F4F-A2F8-2821804F5944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59" name="Freeform 558">
                    <a:extLst>
                      <a:ext uri="{FF2B5EF4-FFF2-40B4-BE49-F238E27FC236}">
                        <a16:creationId xmlns:a16="http://schemas.microsoft.com/office/drawing/2014/main" id="{C3B242E2-FAA3-F340-B7F0-35D87BB6BAA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60" name="Freeform 559">
                    <a:extLst>
                      <a:ext uri="{FF2B5EF4-FFF2-40B4-BE49-F238E27FC236}">
                        <a16:creationId xmlns:a16="http://schemas.microsoft.com/office/drawing/2014/main" id="{87ED7762-177B-454C-AA37-EB518D75B66F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61" name="Freeform 560">
                    <a:extLst>
                      <a:ext uri="{FF2B5EF4-FFF2-40B4-BE49-F238E27FC236}">
                        <a16:creationId xmlns:a16="http://schemas.microsoft.com/office/drawing/2014/main" id="{AD88A8A1-4E2B-154E-845D-5419478A1D2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585" name="Group 584">
                <a:extLst>
                  <a:ext uri="{FF2B5EF4-FFF2-40B4-BE49-F238E27FC236}">
                    <a16:creationId xmlns:a16="http://schemas.microsoft.com/office/drawing/2014/main" id="{1A0C1583-3B4A-E44D-BB19-B20517502EBD}"/>
                  </a:ext>
                </a:extLst>
              </p:cNvPr>
              <p:cNvGrpSpPr/>
              <p:nvPr/>
            </p:nvGrpSpPr>
            <p:grpSpPr>
              <a:xfrm>
                <a:off x="9985282" y="2656463"/>
                <a:ext cx="353678" cy="198344"/>
                <a:chOff x="7493876" y="2774731"/>
                <a:chExt cx="1481958" cy="894622"/>
              </a:xfrm>
            </p:grpSpPr>
            <p:sp>
              <p:nvSpPr>
                <p:cNvPr id="586" name="Freeform 585">
                  <a:extLst>
                    <a:ext uri="{FF2B5EF4-FFF2-40B4-BE49-F238E27FC236}">
                      <a16:creationId xmlns:a16="http://schemas.microsoft.com/office/drawing/2014/main" id="{196997C3-A7DB-5041-AC08-10F980FB77E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587" name="Oval 586">
                  <a:extLst>
                    <a:ext uri="{FF2B5EF4-FFF2-40B4-BE49-F238E27FC236}">
                      <a16:creationId xmlns:a16="http://schemas.microsoft.com/office/drawing/2014/main" id="{5F84A336-003F-D045-8717-1066774A69E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588" name="Group 587">
                  <a:extLst>
                    <a:ext uri="{FF2B5EF4-FFF2-40B4-BE49-F238E27FC236}">
                      <a16:creationId xmlns:a16="http://schemas.microsoft.com/office/drawing/2014/main" id="{FF876992-AF96-3545-9CEA-A02174E1151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89" name="Freeform 588">
                    <a:extLst>
                      <a:ext uri="{FF2B5EF4-FFF2-40B4-BE49-F238E27FC236}">
                        <a16:creationId xmlns:a16="http://schemas.microsoft.com/office/drawing/2014/main" id="{668E6E88-4A46-6C47-A59A-CB9D07441C1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90" name="Freeform 589">
                    <a:extLst>
                      <a:ext uri="{FF2B5EF4-FFF2-40B4-BE49-F238E27FC236}">
                        <a16:creationId xmlns:a16="http://schemas.microsoft.com/office/drawing/2014/main" id="{C179B4BA-1D8B-E542-8032-CCB2C08DB97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91" name="Freeform 590">
                    <a:extLst>
                      <a:ext uri="{FF2B5EF4-FFF2-40B4-BE49-F238E27FC236}">
                        <a16:creationId xmlns:a16="http://schemas.microsoft.com/office/drawing/2014/main" id="{DCACB29E-ABE8-BA42-AD55-DAF519C17BE7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92" name="Freeform 591">
                    <a:extLst>
                      <a:ext uri="{FF2B5EF4-FFF2-40B4-BE49-F238E27FC236}">
                        <a16:creationId xmlns:a16="http://schemas.microsoft.com/office/drawing/2014/main" id="{FD35A0ED-997C-6D46-9D96-FA8D43398266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538" name="Group 537">
                <a:extLst>
                  <a:ext uri="{FF2B5EF4-FFF2-40B4-BE49-F238E27FC236}">
                    <a16:creationId xmlns:a16="http://schemas.microsoft.com/office/drawing/2014/main" id="{158E5A4C-7065-8643-BDC2-3A235B56FEA4}"/>
                  </a:ext>
                </a:extLst>
              </p:cNvPr>
              <p:cNvGrpSpPr/>
              <p:nvPr/>
            </p:nvGrpSpPr>
            <p:grpSpPr>
              <a:xfrm>
                <a:off x="9502294" y="3388930"/>
                <a:ext cx="367224" cy="240304"/>
                <a:chOff x="7493876" y="2774731"/>
                <a:chExt cx="1481958" cy="894622"/>
              </a:xfrm>
            </p:grpSpPr>
            <p:sp>
              <p:nvSpPr>
                <p:cNvPr id="539" name="Freeform 538">
                  <a:extLst>
                    <a:ext uri="{FF2B5EF4-FFF2-40B4-BE49-F238E27FC236}">
                      <a16:creationId xmlns:a16="http://schemas.microsoft.com/office/drawing/2014/main" id="{CA8EFAEE-3EA1-2A49-A68E-588F301B692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540" name="Oval 539">
                  <a:extLst>
                    <a:ext uri="{FF2B5EF4-FFF2-40B4-BE49-F238E27FC236}">
                      <a16:creationId xmlns:a16="http://schemas.microsoft.com/office/drawing/2014/main" id="{7A05A3F9-D6B9-D14C-83C8-6C79F0B6B2CC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541" name="Group 540">
                  <a:extLst>
                    <a:ext uri="{FF2B5EF4-FFF2-40B4-BE49-F238E27FC236}">
                      <a16:creationId xmlns:a16="http://schemas.microsoft.com/office/drawing/2014/main" id="{8AAC1FAD-B7BA-744A-8599-5670C6B0E776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42" name="Freeform 541">
                    <a:extLst>
                      <a:ext uri="{FF2B5EF4-FFF2-40B4-BE49-F238E27FC236}">
                        <a16:creationId xmlns:a16="http://schemas.microsoft.com/office/drawing/2014/main" id="{A016DA82-50DC-224C-84FF-C492EDE01BC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43" name="Freeform 542">
                    <a:extLst>
                      <a:ext uri="{FF2B5EF4-FFF2-40B4-BE49-F238E27FC236}">
                        <a16:creationId xmlns:a16="http://schemas.microsoft.com/office/drawing/2014/main" id="{3D2D51D6-0AC0-9D43-A55C-E94B7DCA77F2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44" name="Freeform 543">
                    <a:extLst>
                      <a:ext uri="{FF2B5EF4-FFF2-40B4-BE49-F238E27FC236}">
                        <a16:creationId xmlns:a16="http://schemas.microsoft.com/office/drawing/2014/main" id="{76C27F31-4CE4-1242-9801-166D4F66B5E7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45" name="Freeform 544">
                    <a:extLst>
                      <a:ext uri="{FF2B5EF4-FFF2-40B4-BE49-F238E27FC236}">
                        <a16:creationId xmlns:a16="http://schemas.microsoft.com/office/drawing/2014/main" id="{9BC7E87F-2555-8D4C-80CB-0E2F5F4BB0F9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546" name="Group 545">
                <a:extLst>
                  <a:ext uri="{FF2B5EF4-FFF2-40B4-BE49-F238E27FC236}">
                    <a16:creationId xmlns:a16="http://schemas.microsoft.com/office/drawing/2014/main" id="{4DAC2AB4-F1E4-D740-A4AF-07EE55303854}"/>
                  </a:ext>
                </a:extLst>
              </p:cNvPr>
              <p:cNvGrpSpPr/>
              <p:nvPr/>
            </p:nvGrpSpPr>
            <p:grpSpPr>
              <a:xfrm>
                <a:off x="9606710" y="3994661"/>
                <a:ext cx="367224" cy="240304"/>
                <a:chOff x="7493876" y="2774731"/>
                <a:chExt cx="1481958" cy="894622"/>
              </a:xfrm>
            </p:grpSpPr>
            <p:sp>
              <p:nvSpPr>
                <p:cNvPr id="547" name="Freeform 546">
                  <a:extLst>
                    <a:ext uri="{FF2B5EF4-FFF2-40B4-BE49-F238E27FC236}">
                      <a16:creationId xmlns:a16="http://schemas.microsoft.com/office/drawing/2014/main" id="{23E59006-14B9-C64E-A05E-0BD7C00C4A6F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548" name="Oval 547">
                  <a:extLst>
                    <a:ext uri="{FF2B5EF4-FFF2-40B4-BE49-F238E27FC236}">
                      <a16:creationId xmlns:a16="http://schemas.microsoft.com/office/drawing/2014/main" id="{2AD17789-C54D-4948-95E6-741F42B1FB2E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549" name="Group 548">
                  <a:extLst>
                    <a:ext uri="{FF2B5EF4-FFF2-40B4-BE49-F238E27FC236}">
                      <a16:creationId xmlns:a16="http://schemas.microsoft.com/office/drawing/2014/main" id="{278D7FE0-D307-E941-967D-E4145732CEE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50" name="Freeform 549">
                    <a:extLst>
                      <a:ext uri="{FF2B5EF4-FFF2-40B4-BE49-F238E27FC236}">
                        <a16:creationId xmlns:a16="http://schemas.microsoft.com/office/drawing/2014/main" id="{1ADC6420-4AC2-F544-B940-D0A18615CA50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51" name="Freeform 550">
                    <a:extLst>
                      <a:ext uri="{FF2B5EF4-FFF2-40B4-BE49-F238E27FC236}">
                        <a16:creationId xmlns:a16="http://schemas.microsoft.com/office/drawing/2014/main" id="{223E40C5-E2E3-3B42-A86A-26D2D130B73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52" name="Freeform 551">
                    <a:extLst>
                      <a:ext uri="{FF2B5EF4-FFF2-40B4-BE49-F238E27FC236}">
                        <a16:creationId xmlns:a16="http://schemas.microsoft.com/office/drawing/2014/main" id="{C6AA2152-8609-214A-AE62-E7DFD1A9E72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53" name="Freeform 552">
                    <a:extLst>
                      <a:ext uri="{FF2B5EF4-FFF2-40B4-BE49-F238E27FC236}">
                        <a16:creationId xmlns:a16="http://schemas.microsoft.com/office/drawing/2014/main" id="{7CB5E54A-6719-9747-80B7-8D19331BE786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623" name="Group 622">
                <a:extLst>
                  <a:ext uri="{FF2B5EF4-FFF2-40B4-BE49-F238E27FC236}">
                    <a16:creationId xmlns:a16="http://schemas.microsoft.com/office/drawing/2014/main" id="{EA34A94C-D92D-084C-BFEA-F4C8DF0AD275}"/>
                  </a:ext>
                </a:extLst>
              </p:cNvPr>
              <p:cNvGrpSpPr/>
              <p:nvPr/>
            </p:nvGrpSpPr>
            <p:grpSpPr>
              <a:xfrm>
                <a:off x="10380415" y="3987223"/>
                <a:ext cx="353678" cy="198344"/>
                <a:chOff x="7493876" y="2774731"/>
                <a:chExt cx="1481958" cy="894622"/>
              </a:xfrm>
            </p:grpSpPr>
            <p:sp>
              <p:nvSpPr>
                <p:cNvPr id="624" name="Freeform 623">
                  <a:extLst>
                    <a:ext uri="{FF2B5EF4-FFF2-40B4-BE49-F238E27FC236}">
                      <a16:creationId xmlns:a16="http://schemas.microsoft.com/office/drawing/2014/main" id="{E1E1C6E8-4D60-7F43-BB0E-6D883F10D4A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625" name="Oval 624">
                  <a:extLst>
                    <a:ext uri="{FF2B5EF4-FFF2-40B4-BE49-F238E27FC236}">
                      <a16:creationId xmlns:a16="http://schemas.microsoft.com/office/drawing/2014/main" id="{50975E36-0C2A-6844-A407-23F033DB4BD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626" name="Group 625">
                  <a:extLst>
                    <a:ext uri="{FF2B5EF4-FFF2-40B4-BE49-F238E27FC236}">
                      <a16:creationId xmlns:a16="http://schemas.microsoft.com/office/drawing/2014/main" id="{3F7EBA29-30EF-C741-94EE-735398C6CFA2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27" name="Freeform 626">
                    <a:extLst>
                      <a:ext uri="{FF2B5EF4-FFF2-40B4-BE49-F238E27FC236}">
                        <a16:creationId xmlns:a16="http://schemas.microsoft.com/office/drawing/2014/main" id="{B3AD45B5-1F4B-FF4A-843D-9D0629392670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628" name="Freeform 627">
                    <a:extLst>
                      <a:ext uri="{FF2B5EF4-FFF2-40B4-BE49-F238E27FC236}">
                        <a16:creationId xmlns:a16="http://schemas.microsoft.com/office/drawing/2014/main" id="{A6F160FF-CBBD-9147-8D0B-92A36BEBF8A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629" name="Freeform 628">
                    <a:extLst>
                      <a:ext uri="{FF2B5EF4-FFF2-40B4-BE49-F238E27FC236}">
                        <a16:creationId xmlns:a16="http://schemas.microsoft.com/office/drawing/2014/main" id="{421F3589-EC70-074A-903F-D618ED6F7896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630" name="Freeform 629">
                    <a:extLst>
                      <a:ext uri="{FF2B5EF4-FFF2-40B4-BE49-F238E27FC236}">
                        <a16:creationId xmlns:a16="http://schemas.microsoft.com/office/drawing/2014/main" id="{CEC8DEB8-8E24-2948-9AF6-0F3EF908CD4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463" name="Group 462">
                <a:extLst>
                  <a:ext uri="{FF2B5EF4-FFF2-40B4-BE49-F238E27FC236}">
                    <a16:creationId xmlns:a16="http://schemas.microsoft.com/office/drawing/2014/main" id="{A8C4B740-B92E-8942-8EF4-347710C32F2C}"/>
                  </a:ext>
                </a:extLst>
              </p:cNvPr>
              <p:cNvGrpSpPr/>
              <p:nvPr/>
            </p:nvGrpSpPr>
            <p:grpSpPr>
              <a:xfrm>
                <a:off x="9253049" y="4770584"/>
                <a:ext cx="393760" cy="218578"/>
                <a:chOff x="7493876" y="2774731"/>
                <a:chExt cx="1481958" cy="894622"/>
              </a:xfrm>
            </p:grpSpPr>
            <p:sp>
              <p:nvSpPr>
                <p:cNvPr id="464" name="Freeform 463">
                  <a:extLst>
                    <a:ext uri="{FF2B5EF4-FFF2-40B4-BE49-F238E27FC236}">
                      <a16:creationId xmlns:a16="http://schemas.microsoft.com/office/drawing/2014/main" id="{71A9C1C2-E4A0-D74C-8C05-2AD307E7B3ED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65" name="Oval 464">
                  <a:extLst>
                    <a:ext uri="{FF2B5EF4-FFF2-40B4-BE49-F238E27FC236}">
                      <a16:creationId xmlns:a16="http://schemas.microsoft.com/office/drawing/2014/main" id="{0F366A03-D9E7-9F45-99D3-1CAC10EE2C74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66" name="Group 465">
                  <a:extLst>
                    <a:ext uri="{FF2B5EF4-FFF2-40B4-BE49-F238E27FC236}">
                      <a16:creationId xmlns:a16="http://schemas.microsoft.com/office/drawing/2014/main" id="{10CB8A50-A713-2549-9F44-B792D2C30CA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67" name="Freeform 466">
                    <a:extLst>
                      <a:ext uri="{FF2B5EF4-FFF2-40B4-BE49-F238E27FC236}">
                        <a16:creationId xmlns:a16="http://schemas.microsoft.com/office/drawing/2014/main" id="{DC4E3153-8354-1145-82FC-C287EF5FE6C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68" name="Freeform 467">
                    <a:extLst>
                      <a:ext uri="{FF2B5EF4-FFF2-40B4-BE49-F238E27FC236}">
                        <a16:creationId xmlns:a16="http://schemas.microsoft.com/office/drawing/2014/main" id="{99B3C81B-87BA-1A4F-BCAD-DF0EF9C582C1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69" name="Freeform 468">
                    <a:extLst>
                      <a:ext uri="{FF2B5EF4-FFF2-40B4-BE49-F238E27FC236}">
                        <a16:creationId xmlns:a16="http://schemas.microsoft.com/office/drawing/2014/main" id="{DEEA64E4-A29A-E742-B32E-C111E6BF422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70" name="Freeform 469">
                    <a:extLst>
                      <a:ext uri="{FF2B5EF4-FFF2-40B4-BE49-F238E27FC236}">
                        <a16:creationId xmlns:a16="http://schemas.microsoft.com/office/drawing/2014/main" id="{43676372-2E7B-9445-80AD-B31686FE67E6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31138" y="4364023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</p:grpSp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C27B58DA-1AEB-4740-B294-405BA04A628A}"/>
                </a:ext>
              </a:extLst>
            </p:cNvPr>
            <p:cNvSpPr/>
            <p:nvPr/>
          </p:nvSpPr>
          <p:spPr>
            <a:xfrm>
              <a:off x="5391968" y="2088732"/>
              <a:ext cx="3075797" cy="3190756"/>
            </a:xfrm>
            <a:custGeom>
              <a:avLst/>
              <a:gdLst>
                <a:gd name="connsiteX0" fmla="*/ 2112364 w 4107620"/>
                <a:gd name="connsiteY0" fmla="*/ 1261685 h 4330718"/>
                <a:gd name="connsiteX1" fmla="*/ 1712971 w 4107620"/>
                <a:gd name="connsiteY1" fmla="*/ 1293216 h 4330718"/>
                <a:gd name="connsiteX2" fmla="*/ 1387150 w 4107620"/>
                <a:gd name="connsiteY2" fmla="*/ 904333 h 4330718"/>
                <a:gd name="connsiteX3" fmla="*/ 1134902 w 4107620"/>
                <a:gd name="connsiteY3" fmla="*/ 568002 h 4330718"/>
                <a:gd name="connsiteX4" fmla="*/ 840612 w 4107620"/>
                <a:gd name="connsiteY4" fmla="*/ 851781 h 4330718"/>
                <a:gd name="connsiteX5" fmla="*/ 703978 w 4107620"/>
                <a:gd name="connsiteY5" fmla="*/ 1356278 h 4330718"/>
                <a:gd name="connsiteX6" fmla="*/ 1240006 w 4107620"/>
                <a:gd name="connsiteY6" fmla="*/ 1955368 h 4330718"/>
                <a:gd name="connsiteX7" fmla="*/ 1303068 w 4107620"/>
                <a:gd name="connsiteY7" fmla="*/ 2375781 h 4330718"/>
                <a:gd name="connsiteX8" fmla="*/ 220502 w 4107620"/>
                <a:gd name="connsiteY8" fmla="*/ 2302209 h 4330718"/>
                <a:gd name="connsiteX9" fmla="*/ 83868 w 4107620"/>
                <a:gd name="connsiteY9" fmla="*/ 2943340 h 4330718"/>
                <a:gd name="connsiteX10" fmla="*/ 1218985 w 4107620"/>
                <a:gd name="connsiteY10" fmla="*/ 3258650 h 4330718"/>
                <a:gd name="connsiteX11" fmla="*/ 1124392 w 4107620"/>
                <a:gd name="connsiteY11" fmla="*/ 3647533 h 4330718"/>
                <a:gd name="connsiteX12" fmla="*/ 924695 w 4107620"/>
                <a:gd name="connsiteY12" fmla="*/ 3763147 h 4330718"/>
                <a:gd name="connsiteX13" fmla="*/ 1324088 w 4107620"/>
                <a:gd name="connsiteY13" fmla="*/ 3962843 h 4330718"/>
                <a:gd name="connsiteX14" fmla="*/ 1576337 w 4107620"/>
                <a:gd name="connsiteY14" fmla="*/ 3899781 h 4330718"/>
                <a:gd name="connsiteX15" fmla="*/ 1818075 w 4107620"/>
                <a:gd name="connsiteY15" fmla="*/ 4036416 h 4330718"/>
                <a:gd name="connsiteX16" fmla="*/ 1996750 w 4107620"/>
                <a:gd name="connsiteY16" fmla="*/ 4299174 h 4330718"/>
                <a:gd name="connsiteX17" fmla="*/ 2448695 w 4107620"/>
                <a:gd name="connsiteY17" fmla="*/ 4299174 h 4330718"/>
                <a:gd name="connsiteX18" fmla="*/ 2764006 w 4107620"/>
                <a:gd name="connsiteY18" fmla="*/ 4057436 h 4330718"/>
                <a:gd name="connsiteX19" fmla="*/ 2995233 w 4107620"/>
                <a:gd name="connsiteY19" fmla="*/ 4025905 h 4330718"/>
                <a:gd name="connsiteX20" fmla="*/ 3016254 w 4107620"/>
                <a:gd name="connsiteY20" fmla="*/ 3731616 h 4330718"/>
                <a:gd name="connsiteX21" fmla="*/ 3194930 w 4107620"/>
                <a:gd name="connsiteY21" fmla="*/ 3300692 h 4330718"/>
                <a:gd name="connsiteX22" fmla="*/ 3972695 w 4107620"/>
                <a:gd name="connsiteY22" fmla="*/ 3122016 h 4330718"/>
                <a:gd name="connsiteX23" fmla="*/ 3909633 w 4107620"/>
                <a:gd name="connsiteY23" fmla="*/ 1818733 h 4330718"/>
                <a:gd name="connsiteX24" fmla="*/ 4046268 w 4107620"/>
                <a:gd name="connsiteY24" fmla="*/ 904333 h 4330718"/>
                <a:gd name="connsiteX25" fmla="*/ 3962185 w 4107620"/>
                <a:gd name="connsiteY25" fmla="*/ 147588 h 4330718"/>
                <a:gd name="connsiteX26" fmla="*/ 2480226 w 4107620"/>
                <a:gd name="connsiteY26" fmla="*/ 63505 h 4330718"/>
                <a:gd name="connsiteX27" fmla="*/ 2133385 w 4107620"/>
                <a:gd name="connsiteY27" fmla="*/ 872802 h 4330718"/>
                <a:gd name="connsiteX28" fmla="*/ 2238488 w 4107620"/>
                <a:gd name="connsiteY28" fmla="*/ 1230154 h 4330718"/>
                <a:gd name="connsiteX29" fmla="*/ 2112364 w 4107620"/>
                <a:gd name="connsiteY29" fmla="*/ 1261685 h 4330718"/>
                <a:gd name="connsiteX0" fmla="*/ 1996750 w 4107620"/>
                <a:gd name="connsiteY0" fmla="*/ 1366789 h 4330718"/>
                <a:gd name="connsiteX1" fmla="*/ 1712971 w 4107620"/>
                <a:gd name="connsiteY1" fmla="*/ 1293216 h 4330718"/>
                <a:gd name="connsiteX2" fmla="*/ 1387150 w 4107620"/>
                <a:gd name="connsiteY2" fmla="*/ 904333 h 4330718"/>
                <a:gd name="connsiteX3" fmla="*/ 1134902 w 4107620"/>
                <a:gd name="connsiteY3" fmla="*/ 568002 h 4330718"/>
                <a:gd name="connsiteX4" fmla="*/ 840612 w 4107620"/>
                <a:gd name="connsiteY4" fmla="*/ 851781 h 4330718"/>
                <a:gd name="connsiteX5" fmla="*/ 703978 w 4107620"/>
                <a:gd name="connsiteY5" fmla="*/ 1356278 h 4330718"/>
                <a:gd name="connsiteX6" fmla="*/ 1240006 w 4107620"/>
                <a:gd name="connsiteY6" fmla="*/ 1955368 h 4330718"/>
                <a:gd name="connsiteX7" fmla="*/ 1303068 w 4107620"/>
                <a:gd name="connsiteY7" fmla="*/ 2375781 h 4330718"/>
                <a:gd name="connsiteX8" fmla="*/ 220502 w 4107620"/>
                <a:gd name="connsiteY8" fmla="*/ 2302209 h 4330718"/>
                <a:gd name="connsiteX9" fmla="*/ 83868 w 4107620"/>
                <a:gd name="connsiteY9" fmla="*/ 2943340 h 4330718"/>
                <a:gd name="connsiteX10" fmla="*/ 1218985 w 4107620"/>
                <a:gd name="connsiteY10" fmla="*/ 3258650 h 4330718"/>
                <a:gd name="connsiteX11" fmla="*/ 1124392 w 4107620"/>
                <a:gd name="connsiteY11" fmla="*/ 3647533 h 4330718"/>
                <a:gd name="connsiteX12" fmla="*/ 924695 w 4107620"/>
                <a:gd name="connsiteY12" fmla="*/ 3763147 h 4330718"/>
                <a:gd name="connsiteX13" fmla="*/ 1324088 w 4107620"/>
                <a:gd name="connsiteY13" fmla="*/ 3962843 h 4330718"/>
                <a:gd name="connsiteX14" fmla="*/ 1576337 w 4107620"/>
                <a:gd name="connsiteY14" fmla="*/ 3899781 h 4330718"/>
                <a:gd name="connsiteX15" fmla="*/ 1818075 w 4107620"/>
                <a:gd name="connsiteY15" fmla="*/ 4036416 h 4330718"/>
                <a:gd name="connsiteX16" fmla="*/ 1996750 w 4107620"/>
                <a:gd name="connsiteY16" fmla="*/ 4299174 h 4330718"/>
                <a:gd name="connsiteX17" fmla="*/ 2448695 w 4107620"/>
                <a:gd name="connsiteY17" fmla="*/ 4299174 h 4330718"/>
                <a:gd name="connsiteX18" fmla="*/ 2764006 w 4107620"/>
                <a:gd name="connsiteY18" fmla="*/ 4057436 h 4330718"/>
                <a:gd name="connsiteX19" fmla="*/ 2995233 w 4107620"/>
                <a:gd name="connsiteY19" fmla="*/ 4025905 h 4330718"/>
                <a:gd name="connsiteX20" fmla="*/ 3016254 w 4107620"/>
                <a:gd name="connsiteY20" fmla="*/ 3731616 h 4330718"/>
                <a:gd name="connsiteX21" fmla="*/ 3194930 w 4107620"/>
                <a:gd name="connsiteY21" fmla="*/ 3300692 h 4330718"/>
                <a:gd name="connsiteX22" fmla="*/ 3972695 w 4107620"/>
                <a:gd name="connsiteY22" fmla="*/ 3122016 h 4330718"/>
                <a:gd name="connsiteX23" fmla="*/ 3909633 w 4107620"/>
                <a:gd name="connsiteY23" fmla="*/ 1818733 h 4330718"/>
                <a:gd name="connsiteX24" fmla="*/ 4046268 w 4107620"/>
                <a:gd name="connsiteY24" fmla="*/ 904333 h 4330718"/>
                <a:gd name="connsiteX25" fmla="*/ 3962185 w 4107620"/>
                <a:gd name="connsiteY25" fmla="*/ 147588 h 4330718"/>
                <a:gd name="connsiteX26" fmla="*/ 2480226 w 4107620"/>
                <a:gd name="connsiteY26" fmla="*/ 63505 h 4330718"/>
                <a:gd name="connsiteX27" fmla="*/ 2133385 w 4107620"/>
                <a:gd name="connsiteY27" fmla="*/ 872802 h 4330718"/>
                <a:gd name="connsiteX28" fmla="*/ 2238488 w 4107620"/>
                <a:gd name="connsiteY28" fmla="*/ 1230154 h 4330718"/>
                <a:gd name="connsiteX29" fmla="*/ 1996750 w 4107620"/>
                <a:gd name="connsiteY29" fmla="*/ 1366789 h 4330718"/>
                <a:gd name="connsiteX0" fmla="*/ 1996750 w 4107620"/>
                <a:gd name="connsiteY0" fmla="*/ 1339069 h 4302998"/>
                <a:gd name="connsiteX1" fmla="*/ 1712971 w 4107620"/>
                <a:gd name="connsiteY1" fmla="*/ 1265496 h 4302998"/>
                <a:gd name="connsiteX2" fmla="*/ 1387150 w 4107620"/>
                <a:gd name="connsiteY2" fmla="*/ 876613 h 4302998"/>
                <a:gd name="connsiteX3" fmla="*/ 1134902 w 4107620"/>
                <a:gd name="connsiteY3" fmla="*/ 540282 h 4302998"/>
                <a:gd name="connsiteX4" fmla="*/ 840612 w 4107620"/>
                <a:gd name="connsiteY4" fmla="*/ 824061 h 4302998"/>
                <a:gd name="connsiteX5" fmla="*/ 703978 w 4107620"/>
                <a:gd name="connsiteY5" fmla="*/ 1328558 h 4302998"/>
                <a:gd name="connsiteX6" fmla="*/ 1240006 w 4107620"/>
                <a:gd name="connsiteY6" fmla="*/ 1927648 h 4302998"/>
                <a:gd name="connsiteX7" fmla="*/ 1303068 w 4107620"/>
                <a:gd name="connsiteY7" fmla="*/ 2348061 h 4302998"/>
                <a:gd name="connsiteX8" fmla="*/ 220502 w 4107620"/>
                <a:gd name="connsiteY8" fmla="*/ 2274489 h 4302998"/>
                <a:gd name="connsiteX9" fmla="*/ 83868 w 4107620"/>
                <a:gd name="connsiteY9" fmla="*/ 2915620 h 4302998"/>
                <a:gd name="connsiteX10" fmla="*/ 1218985 w 4107620"/>
                <a:gd name="connsiteY10" fmla="*/ 3230930 h 4302998"/>
                <a:gd name="connsiteX11" fmla="*/ 1124392 w 4107620"/>
                <a:gd name="connsiteY11" fmla="*/ 3619813 h 4302998"/>
                <a:gd name="connsiteX12" fmla="*/ 924695 w 4107620"/>
                <a:gd name="connsiteY12" fmla="*/ 3735427 h 4302998"/>
                <a:gd name="connsiteX13" fmla="*/ 1324088 w 4107620"/>
                <a:gd name="connsiteY13" fmla="*/ 3935123 h 4302998"/>
                <a:gd name="connsiteX14" fmla="*/ 1576337 w 4107620"/>
                <a:gd name="connsiteY14" fmla="*/ 3872061 h 4302998"/>
                <a:gd name="connsiteX15" fmla="*/ 1818075 w 4107620"/>
                <a:gd name="connsiteY15" fmla="*/ 4008696 h 4302998"/>
                <a:gd name="connsiteX16" fmla="*/ 1996750 w 4107620"/>
                <a:gd name="connsiteY16" fmla="*/ 4271454 h 4302998"/>
                <a:gd name="connsiteX17" fmla="*/ 2448695 w 4107620"/>
                <a:gd name="connsiteY17" fmla="*/ 4271454 h 4302998"/>
                <a:gd name="connsiteX18" fmla="*/ 2764006 w 4107620"/>
                <a:gd name="connsiteY18" fmla="*/ 4029716 h 4302998"/>
                <a:gd name="connsiteX19" fmla="*/ 2995233 w 4107620"/>
                <a:gd name="connsiteY19" fmla="*/ 3998185 h 4302998"/>
                <a:gd name="connsiteX20" fmla="*/ 3016254 w 4107620"/>
                <a:gd name="connsiteY20" fmla="*/ 3703896 h 4302998"/>
                <a:gd name="connsiteX21" fmla="*/ 3194930 w 4107620"/>
                <a:gd name="connsiteY21" fmla="*/ 3272972 h 4302998"/>
                <a:gd name="connsiteX22" fmla="*/ 3972695 w 4107620"/>
                <a:gd name="connsiteY22" fmla="*/ 3094296 h 4302998"/>
                <a:gd name="connsiteX23" fmla="*/ 3909633 w 4107620"/>
                <a:gd name="connsiteY23" fmla="*/ 1791013 h 4302998"/>
                <a:gd name="connsiteX24" fmla="*/ 4046268 w 4107620"/>
                <a:gd name="connsiteY24" fmla="*/ 876613 h 4302998"/>
                <a:gd name="connsiteX25" fmla="*/ 3962185 w 4107620"/>
                <a:gd name="connsiteY25" fmla="*/ 119868 h 4302998"/>
                <a:gd name="connsiteX26" fmla="*/ 2480226 w 4107620"/>
                <a:gd name="connsiteY26" fmla="*/ 35785 h 4302998"/>
                <a:gd name="connsiteX27" fmla="*/ 2185936 w 4107620"/>
                <a:gd name="connsiteY27" fmla="*/ 466709 h 4302998"/>
                <a:gd name="connsiteX28" fmla="*/ 2238488 w 4107620"/>
                <a:gd name="connsiteY28" fmla="*/ 1202434 h 4302998"/>
                <a:gd name="connsiteX29" fmla="*/ 1996750 w 4107620"/>
                <a:gd name="connsiteY29" fmla="*/ 1339069 h 4302998"/>
                <a:gd name="connsiteX0" fmla="*/ 1996750 w 4107620"/>
                <a:gd name="connsiteY0" fmla="*/ 1339069 h 4302998"/>
                <a:gd name="connsiteX1" fmla="*/ 1712971 w 4107620"/>
                <a:gd name="connsiteY1" fmla="*/ 1265496 h 4302998"/>
                <a:gd name="connsiteX2" fmla="*/ 1387150 w 4107620"/>
                <a:gd name="connsiteY2" fmla="*/ 876613 h 4302998"/>
                <a:gd name="connsiteX3" fmla="*/ 1134902 w 4107620"/>
                <a:gd name="connsiteY3" fmla="*/ 540282 h 4302998"/>
                <a:gd name="connsiteX4" fmla="*/ 840612 w 4107620"/>
                <a:gd name="connsiteY4" fmla="*/ 824061 h 4302998"/>
                <a:gd name="connsiteX5" fmla="*/ 703978 w 4107620"/>
                <a:gd name="connsiteY5" fmla="*/ 1328558 h 4302998"/>
                <a:gd name="connsiteX6" fmla="*/ 1240006 w 4107620"/>
                <a:gd name="connsiteY6" fmla="*/ 1927648 h 4302998"/>
                <a:gd name="connsiteX7" fmla="*/ 1303068 w 4107620"/>
                <a:gd name="connsiteY7" fmla="*/ 2348061 h 4302998"/>
                <a:gd name="connsiteX8" fmla="*/ 220502 w 4107620"/>
                <a:gd name="connsiteY8" fmla="*/ 2274489 h 4302998"/>
                <a:gd name="connsiteX9" fmla="*/ 83868 w 4107620"/>
                <a:gd name="connsiteY9" fmla="*/ 2915620 h 4302998"/>
                <a:gd name="connsiteX10" fmla="*/ 1218985 w 4107620"/>
                <a:gd name="connsiteY10" fmla="*/ 3230930 h 4302998"/>
                <a:gd name="connsiteX11" fmla="*/ 1124392 w 4107620"/>
                <a:gd name="connsiteY11" fmla="*/ 3619813 h 4302998"/>
                <a:gd name="connsiteX12" fmla="*/ 924695 w 4107620"/>
                <a:gd name="connsiteY12" fmla="*/ 3735427 h 4302998"/>
                <a:gd name="connsiteX13" fmla="*/ 1324088 w 4107620"/>
                <a:gd name="connsiteY13" fmla="*/ 3935123 h 4302998"/>
                <a:gd name="connsiteX14" fmla="*/ 1576337 w 4107620"/>
                <a:gd name="connsiteY14" fmla="*/ 3872061 h 4302998"/>
                <a:gd name="connsiteX15" fmla="*/ 1818075 w 4107620"/>
                <a:gd name="connsiteY15" fmla="*/ 4008696 h 4302998"/>
                <a:gd name="connsiteX16" fmla="*/ 1996750 w 4107620"/>
                <a:gd name="connsiteY16" fmla="*/ 4271454 h 4302998"/>
                <a:gd name="connsiteX17" fmla="*/ 2448695 w 4107620"/>
                <a:gd name="connsiteY17" fmla="*/ 4271454 h 4302998"/>
                <a:gd name="connsiteX18" fmla="*/ 2764006 w 4107620"/>
                <a:gd name="connsiteY18" fmla="*/ 4029716 h 4302998"/>
                <a:gd name="connsiteX19" fmla="*/ 2995233 w 4107620"/>
                <a:gd name="connsiteY19" fmla="*/ 3998185 h 4302998"/>
                <a:gd name="connsiteX20" fmla="*/ 3016254 w 4107620"/>
                <a:gd name="connsiteY20" fmla="*/ 3703896 h 4302998"/>
                <a:gd name="connsiteX21" fmla="*/ 3194930 w 4107620"/>
                <a:gd name="connsiteY21" fmla="*/ 3272972 h 4302998"/>
                <a:gd name="connsiteX22" fmla="*/ 3972695 w 4107620"/>
                <a:gd name="connsiteY22" fmla="*/ 3094296 h 4302998"/>
                <a:gd name="connsiteX23" fmla="*/ 3909633 w 4107620"/>
                <a:gd name="connsiteY23" fmla="*/ 1791013 h 4302998"/>
                <a:gd name="connsiteX24" fmla="*/ 4046268 w 4107620"/>
                <a:gd name="connsiteY24" fmla="*/ 876613 h 4302998"/>
                <a:gd name="connsiteX25" fmla="*/ 3962185 w 4107620"/>
                <a:gd name="connsiteY25" fmla="*/ 119868 h 4302998"/>
                <a:gd name="connsiteX26" fmla="*/ 2480226 w 4107620"/>
                <a:gd name="connsiteY26" fmla="*/ 35785 h 4302998"/>
                <a:gd name="connsiteX27" fmla="*/ 2270019 w 4107620"/>
                <a:gd name="connsiteY27" fmla="*/ 466709 h 4302998"/>
                <a:gd name="connsiteX28" fmla="*/ 2238488 w 4107620"/>
                <a:gd name="connsiteY28" fmla="*/ 1202434 h 4302998"/>
                <a:gd name="connsiteX29" fmla="*/ 1996750 w 4107620"/>
                <a:gd name="connsiteY29" fmla="*/ 1339069 h 4302998"/>
                <a:gd name="connsiteX0" fmla="*/ 1996750 w 4101062"/>
                <a:gd name="connsiteY0" fmla="*/ 1290412 h 4254341"/>
                <a:gd name="connsiteX1" fmla="*/ 1712971 w 4101062"/>
                <a:gd name="connsiteY1" fmla="*/ 1216839 h 4254341"/>
                <a:gd name="connsiteX2" fmla="*/ 1387150 w 4101062"/>
                <a:gd name="connsiteY2" fmla="*/ 827956 h 4254341"/>
                <a:gd name="connsiteX3" fmla="*/ 1134902 w 4101062"/>
                <a:gd name="connsiteY3" fmla="*/ 491625 h 4254341"/>
                <a:gd name="connsiteX4" fmla="*/ 840612 w 4101062"/>
                <a:gd name="connsiteY4" fmla="*/ 775404 h 4254341"/>
                <a:gd name="connsiteX5" fmla="*/ 703978 w 4101062"/>
                <a:gd name="connsiteY5" fmla="*/ 1279901 h 4254341"/>
                <a:gd name="connsiteX6" fmla="*/ 1240006 w 4101062"/>
                <a:gd name="connsiteY6" fmla="*/ 1878991 h 4254341"/>
                <a:gd name="connsiteX7" fmla="*/ 1303068 w 4101062"/>
                <a:gd name="connsiteY7" fmla="*/ 2299404 h 4254341"/>
                <a:gd name="connsiteX8" fmla="*/ 220502 w 4101062"/>
                <a:gd name="connsiteY8" fmla="*/ 2225832 h 4254341"/>
                <a:gd name="connsiteX9" fmla="*/ 83868 w 4101062"/>
                <a:gd name="connsiteY9" fmla="*/ 2866963 h 4254341"/>
                <a:gd name="connsiteX10" fmla="*/ 1218985 w 4101062"/>
                <a:gd name="connsiteY10" fmla="*/ 3182273 h 4254341"/>
                <a:gd name="connsiteX11" fmla="*/ 1124392 w 4101062"/>
                <a:gd name="connsiteY11" fmla="*/ 3571156 h 4254341"/>
                <a:gd name="connsiteX12" fmla="*/ 924695 w 4101062"/>
                <a:gd name="connsiteY12" fmla="*/ 3686770 h 4254341"/>
                <a:gd name="connsiteX13" fmla="*/ 1324088 w 4101062"/>
                <a:gd name="connsiteY13" fmla="*/ 3886466 h 4254341"/>
                <a:gd name="connsiteX14" fmla="*/ 1576337 w 4101062"/>
                <a:gd name="connsiteY14" fmla="*/ 3823404 h 4254341"/>
                <a:gd name="connsiteX15" fmla="*/ 1818075 w 4101062"/>
                <a:gd name="connsiteY15" fmla="*/ 3960039 h 4254341"/>
                <a:gd name="connsiteX16" fmla="*/ 1996750 w 4101062"/>
                <a:gd name="connsiteY16" fmla="*/ 4222797 h 4254341"/>
                <a:gd name="connsiteX17" fmla="*/ 2448695 w 4101062"/>
                <a:gd name="connsiteY17" fmla="*/ 4222797 h 4254341"/>
                <a:gd name="connsiteX18" fmla="*/ 2764006 w 4101062"/>
                <a:gd name="connsiteY18" fmla="*/ 3981059 h 4254341"/>
                <a:gd name="connsiteX19" fmla="*/ 2995233 w 4101062"/>
                <a:gd name="connsiteY19" fmla="*/ 3949528 h 4254341"/>
                <a:gd name="connsiteX20" fmla="*/ 3016254 w 4101062"/>
                <a:gd name="connsiteY20" fmla="*/ 3655239 h 4254341"/>
                <a:gd name="connsiteX21" fmla="*/ 3194930 w 4101062"/>
                <a:gd name="connsiteY21" fmla="*/ 3224315 h 4254341"/>
                <a:gd name="connsiteX22" fmla="*/ 3972695 w 4101062"/>
                <a:gd name="connsiteY22" fmla="*/ 3045639 h 4254341"/>
                <a:gd name="connsiteX23" fmla="*/ 3909633 w 4101062"/>
                <a:gd name="connsiteY23" fmla="*/ 1742356 h 4254341"/>
                <a:gd name="connsiteX24" fmla="*/ 4046268 w 4101062"/>
                <a:gd name="connsiteY24" fmla="*/ 827956 h 4254341"/>
                <a:gd name="connsiteX25" fmla="*/ 3962185 w 4101062"/>
                <a:gd name="connsiteY25" fmla="*/ 71211 h 4254341"/>
                <a:gd name="connsiteX26" fmla="*/ 2574819 w 4101062"/>
                <a:gd name="connsiteY26" fmla="*/ 71211 h 4254341"/>
                <a:gd name="connsiteX27" fmla="*/ 2270019 w 4101062"/>
                <a:gd name="connsiteY27" fmla="*/ 418052 h 4254341"/>
                <a:gd name="connsiteX28" fmla="*/ 2238488 w 4101062"/>
                <a:gd name="connsiteY28" fmla="*/ 1153777 h 4254341"/>
                <a:gd name="connsiteX29" fmla="*/ 1996750 w 4101062"/>
                <a:gd name="connsiteY29" fmla="*/ 1290412 h 42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01062" h="4254341">
                  <a:moveTo>
                    <a:pt x="1996750" y="1290412"/>
                  </a:moveTo>
                  <a:cubicBezTo>
                    <a:pt x="1909164" y="1300922"/>
                    <a:pt x="1814571" y="1293915"/>
                    <a:pt x="1712971" y="1216839"/>
                  </a:cubicBezTo>
                  <a:cubicBezTo>
                    <a:pt x="1611371" y="1139763"/>
                    <a:pt x="1483495" y="948825"/>
                    <a:pt x="1387150" y="827956"/>
                  </a:cubicBezTo>
                  <a:cubicBezTo>
                    <a:pt x="1290805" y="707087"/>
                    <a:pt x="1225992" y="500384"/>
                    <a:pt x="1134902" y="491625"/>
                  </a:cubicBezTo>
                  <a:cubicBezTo>
                    <a:pt x="1043812" y="482866"/>
                    <a:pt x="912433" y="644025"/>
                    <a:pt x="840612" y="775404"/>
                  </a:cubicBezTo>
                  <a:cubicBezTo>
                    <a:pt x="768791" y="906783"/>
                    <a:pt x="637412" y="1095970"/>
                    <a:pt x="703978" y="1279901"/>
                  </a:cubicBezTo>
                  <a:cubicBezTo>
                    <a:pt x="770544" y="1463832"/>
                    <a:pt x="1140158" y="1709074"/>
                    <a:pt x="1240006" y="1878991"/>
                  </a:cubicBezTo>
                  <a:cubicBezTo>
                    <a:pt x="1339854" y="2048908"/>
                    <a:pt x="1472985" y="2241597"/>
                    <a:pt x="1303068" y="2299404"/>
                  </a:cubicBezTo>
                  <a:cubicBezTo>
                    <a:pt x="1133151" y="2357211"/>
                    <a:pt x="423702" y="2131239"/>
                    <a:pt x="220502" y="2225832"/>
                  </a:cubicBezTo>
                  <a:cubicBezTo>
                    <a:pt x="17302" y="2320425"/>
                    <a:pt x="-82546" y="2707556"/>
                    <a:pt x="83868" y="2866963"/>
                  </a:cubicBezTo>
                  <a:cubicBezTo>
                    <a:pt x="250282" y="3026370"/>
                    <a:pt x="1045564" y="3064908"/>
                    <a:pt x="1218985" y="3182273"/>
                  </a:cubicBezTo>
                  <a:cubicBezTo>
                    <a:pt x="1392406" y="3299638"/>
                    <a:pt x="1173440" y="3487073"/>
                    <a:pt x="1124392" y="3571156"/>
                  </a:cubicBezTo>
                  <a:cubicBezTo>
                    <a:pt x="1075344" y="3655239"/>
                    <a:pt x="891412" y="3634218"/>
                    <a:pt x="924695" y="3686770"/>
                  </a:cubicBezTo>
                  <a:cubicBezTo>
                    <a:pt x="957978" y="3739322"/>
                    <a:pt x="1215481" y="3863694"/>
                    <a:pt x="1324088" y="3886466"/>
                  </a:cubicBezTo>
                  <a:cubicBezTo>
                    <a:pt x="1432695" y="3909238"/>
                    <a:pt x="1494006" y="3811142"/>
                    <a:pt x="1576337" y="3823404"/>
                  </a:cubicBezTo>
                  <a:cubicBezTo>
                    <a:pt x="1658668" y="3835666"/>
                    <a:pt x="1748006" y="3893474"/>
                    <a:pt x="1818075" y="3960039"/>
                  </a:cubicBezTo>
                  <a:cubicBezTo>
                    <a:pt x="1888144" y="4026604"/>
                    <a:pt x="1891647" y="4179004"/>
                    <a:pt x="1996750" y="4222797"/>
                  </a:cubicBezTo>
                  <a:cubicBezTo>
                    <a:pt x="2101853" y="4266590"/>
                    <a:pt x="2320819" y="4263087"/>
                    <a:pt x="2448695" y="4222797"/>
                  </a:cubicBezTo>
                  <a:cubicBezTo>
                    <a:pt x="2576571" y="4182507"/>
                    <a:pt x="2672916" y="4026604"/>
                    <a:pt x="2764006" y="3981059"/>
                  </a:cubicBezTo>
                  <a:cubicBezTo>
                    <a:pt x="2855096" y="3935514"/>
                    <a:pt x="2953192" y="4003831"/>
                    <a:pt x="2995233" y="3949528"/>
                  </a:cubicBezTo>
                  <a:cubicBezTo>
                    <a:pt x="3037274" y="3895225"/>
                    <a:pt x="2982971" y="3776108"/>
                    <a:pt x="3016254" y="3655239"/>
                  </a:cubicBezTo>
                  <a:cubicBezTo>
                    <a:pt x="3049537" y="3534370"/>
                    <a:pt x="3035523" y="3325915"/>
                    <a:pt x="3194930" y="3224315"/>
                  </a:cubicBezTo>
                  <a:cubicBezTo>
                    <a:pt x="3354337" y="3122715"/>
                    <a:pt x="3853578" y="3292632"/>
                    <a:pt x="3972695" y="3045639"/>
                  </a:cubicBezTo>
                  <a:cubicBezTo>
                    <a:pt x="4091812" y="2798646"/>
                    <a:pt x="3897371" y="2111970"/>
                    <a:pt x="3909633" y="1742356"/>
                  </a:cubicBezTo>
                  <a:cubicBezTo>
                    <a:pt x="3921895" y="1372742"/>
                    <a:pt x="4037509" y="1106480"/>
                    <a:pt x="4046268" y="827956"/>
                  </a:cubicBezTo>
                  <a:cubicBezTo>
                    <a:pt x="4055027" y="549432"/>
                    <a:pt x="4207426" y="197335"/>
                    <a:pt x="3962185" y="71211"/>
                  </a:cubicBezTo>
                  <a:cubicBezTo>
                    <a:pt x="3716944" y="-54913"/>
                    <a:pt x="2856847" y="13404"/>
                    <a:pt x="2574819" y="71211"/>
                  </a:cubicBezTo>
                  <a:cubicBezTo>
                    <a:pt x="2292791" y="129018"/>
                    <a:pt x="2310309" y="223611"/>
                    <a:pt x="2270019" y="418052"/>
                  </a:cubicBezTo>
                  <a:cubicBezTo>
                    <a:pt x="2229729" y="612493"/>
                    <a:pt x="2284033" y="1008384"/>
                    <a:pt x="2238488" y="1153777"/>
                  </a:cubicBezTo>
                  <a:cubicBezTo>
                    <a:pt x="2192943" y="1299170"/>
                    <a:pt x="2084336" y="1279902"/>
                    <a:pt x="1996750" y="1290412"/>
                  </a:cubicBezTo>
                  <a:close/>
                </a:path>
              </a:pathLst>
            </a:custGeom>
            <a:noFill/>
            <a:ln>
              <a:solidFill>
                <a:schemeClr val="accent1">
                  <a:shade val="50000"/>
                  <a:alpha val="5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2692581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Başlık 4">
            <a:extLst>
              <a:ext uri="{FF2B5EF4-FFF2-40B4-BE49-F238E27FC236}">
                <a16:creationId xmlns:a16="http://schemas.microsoft.com/office/drawing/2014/main" id="{1061B5E3-23DE-49E9-982C-65853CAA74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1.1.1 A Nuts-and-Bolts Description</a:t>
            </a:r>
            <a:endParaRPr lang="tr-TR" dirty="0"/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BEAB0F5B-698C-4E10-BA45-A89F28B1C92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C124C617-CDB2-4149-A224-B17B771D16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l">
              <a:defRPr/>
            </a:pPr>
            <a:endParaRPr lang="en-US" sz="1400">
              <a:latin typeface="Times New Roman"/>
            </a:endParaRPr>
          </a:p>
          <a:p>
            <a:pPr>
              <a:defRPr/>
            </a:pPr>
            <a:r>
              <a:rPr lang="en-US"/>
              <a:t>Slide </a:t>
            </a:r>
            <a:fld id="{BF5C1183-B085-4070-A402-C03A3F977D3D}" type="slidenum">
              <a:rPr lang="en-US" smtClean="0"/>
              <a:pPr>
                <a:defRPr/>
              </a:pPr>
              <a:t>6</a:t>
            </a:fld>
            <a:endParaRPr lang="en-US" dirty="0"/>
          </a:p>
        </p:txBody>
      </p:sp>
      <p:pic>
        <p:nvPicPr>
          <p:cNvPr id="3" name="Resim 2">
            <a:extLst>
              <a:ext uri="{FF2B5EF4-FFF2-40B4-BE49-F238E27FC236}">
                <a16:creationId xmlns:a16="http://schemas.microsoft.com/office/drawing/2014/main" id="{7D5BAD4F-AF2E-4EA0-A04A-39705F58EC2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1000" y="1341939"/>
            <a:ext cx="5334000" cy="5120535"/>
          </a:xfrm>
          <a:prstGeom prst="rect">
            <a:avLst/>
          </a:prstGeom>
        </p:spPr>
      </p:pic>
      <p:pic>
        <p:nvPicPr>
          <p:cNvPr id="9" name="Resim 8">
            <a:extLst>
              <a:ext uri="{FF2B5EF4-FFF2-40B4-BE49-F238E27FC236}">
                <a16:creationId xmlns:a16="http://schemas.microsoft.com/office/drawing/2014/main" id="{A7AB74CC-7C6E-4AEC-B322-72B905CFF03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19800" y="1600200"/>
            <a:ext cx="3010375" cy="1030288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1F04A047-A589-4A72-A654-B88876CEE045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26325"/>
          <a:stretch/>
        </p:blipFill>
        <p:spPr>
          <a:xfrm>
            <a:off x="6182536" y="2747949"/>
            <a:ext cx="2889112" cy="1260104"/>
          </a:xfrm>
          <a:prstGeom prst="rect">
            <a:avLst/>
          </a:prstGeom>
        </p:spPr>
      </p:pic>
      <p:pic>
        <p:nvPicPr>
          <p:cNvPr id="13" name="Resim 12">
            <a:extLst>
              <a:ext uri="{FF2B5EF4-FFF2-40B4-BE49-F238E27FC236}">
                <a16:creationId xmlns:a16="http://schemas.microsoft.com/office/drawing/2014/main" id="{762E066E-419C-4BD3-BBDE-DD51F1F8304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964274" y="4209271"/>
            <a:ext cx="2798725" cy="1104760"/>
          </a:xfrm>
          <a:prstGeom prst="rect">
            <a:avLst/>
          </a:prstGeom>
        </p:spPr>
      </p:pic>
      <p:pic>
        <p:nvPicPr>
          <p:cNvPr id="15" name="Resim 14">
            <a:extLst>
              <a:ext uri="{FF2B5EF4-FFF2-40B4-BE49-F238E27FC236}">
                <a16:creationId xmlns:a16="http://schemas.microsoft.com/office/drawing/2014/main" id="{477C0DA7-FAF1-4FFA-A3AA-558FA30B00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990967" y="5431492"/>
            <a:ext cx="1634195" cy="893107"/>
          </a:xfrm>
          <a:prstGeom prst="rect">
            <a:avLst/>
          </a:prstGeom>
        </p:spPr>
      </p:pic>
      <p:pic>
        <p:nvPicPr>
          <p:cNvPr id="17" name="Resim 16">
            <a:extLst>
              <a:ext uri="{FF2B5EF4-FFF2-40B4-BE49-F238E27FC236}">
                <a16:creationId xmlns:a16="http://schemas.microsoft.com/office/drawing/2014/main" id="{ECC65598-27FB-4A57-99A9-832800E50A9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901129" y="5314030"/>
            <a:ext cx="755004" cy="9886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539325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02474" y="1387831"/>
            <a:ext cx="4045928" cy="718497"/>
          </a:xfrm>
        </p:spPr>
        <p:txBody>
          <a:bodyPr/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Internet: 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network of networks”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Interconnected ISPs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8897" y="253635"/>
            <a:ext cx="7886700" cy="670967"/>
          </a:xfrm>
        </p:spPr>
        <p:txBody>
          <a:bodyPr/>
          <a:lstStyle/>
          <a:p>
            <a:r>
              <a:rPr lang="en-US" altLang="ja-JP" dirty="0">
                <a:solidFill>
                  <a:schemeClr val="bg1"/>
                </a:solidFill>
              </a:rPr>
              <a:t>The Internet: a “nuts and bolts” view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00B1A3B8-3BA8-BE40-9467-4856BB566DE2}"/>
              </a:ext>
            </a:extLst>
          </p:cNvPr>
          <p:cNvGrpSpPr/>
          <p:nvPr/>
        </p:nvGrpSpPr>
        <p:grpSpPr>
          <a:xfrm>
            <a:off x="558450" y="2119256"/>
            <a:ext cx="4359216" cy="2761107"/>
            <a:chOff x="744600" y="1778323"/>
            <a:chExt cx="5812287" cy="3345946"/>
          </a:xfrm>
        </p:grpSpPr>
        <p:sp>
          <p:nvSpPr>
            <p:cNvPr id="609" name="Content Placeholder 2">
              <a:extLst>
                <a:ext uri="{FF2B5EF4-FFF2-40B4-BE49-F238E27FC236}">
                  <a16:creationId xmlns:a16="http://schemas.microsoft.com/office/drawing/2014/main" id="{2BC3B19B-09E2-1747-9154-87E1DFE72365}"/>
                </a:ext>
              </a:extLst>
            </p:cNvPr>
            <p:cNvSpPr txBox="1">
              <a:spLocks/>
            </p:cNvSpPr>
            <p:nvPr/>
          </p:nvSpPr>
          <p:spPr>
            <a:xfrm>
              <a:off x="744600" y="1778323"/>
              <a:ext cx="5394571" cy="1658665"/>
            </a:xfrm>
            <a:prstGeom prst="rect">
              <a:avLst/>
            </a:prstGeom>
          </p:spPr>
          <p:txBody>
            <a:bodyPr vert="horz" lIns="68580" tIns="34290" rIns="68580" bIns="34290" rtlCol="0">
              <a:normAutofit lnSpcReduction="10000"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buSzPct val="75000"/>
              </a:pPr>
              <a:r>
                <a:rPr lang="en-US" altLang="en-US" sz="2100" i="1" dirty="0">
                  <a:solidFill>
                    <a:srgbClr val="CC0000"/>
                  </a:solidFill>
                  <a:ea typeface="ＭＳ Ｐゴシック" panose="020B0600070205080204" pitchFamily="34" charset="-128"/>
                  <a:cs typeface="Calibri" panose="020F0502020204030204" pitchFamily="34" charset="0"/>
                </a:rPr>
                <a:t>protocols</a:t>
              </a:r>
              <a:r>
                <a:rPr lang="en-US" altLang="en-US" sz="2100" dirty="0">
                  <a:solidFill>
                    <a:srgbClr val="FF0000"/>
                  </a:solidFill>
                  <a:ea typeface="ＭＳ Ｐゴシック" panose="020B0600070205080204" pitchFamily="34" charset="-128"/>
                  <a:cs typeface="Calibri" panose="020F0502020204030204" pitchFamily="34" charset="0"/>
                </a:rPr>
                <a:t> </a:t>
              </a:r>
              <a:r>
                <a:rPr lang="en-US" altLang="en-US" sz="2100" dirty="0">
                  <a:ea typeface="ＭＳ Ｐゴシック" panose="020B0600070205080204" pitchFamily="34" charset="-128"/>
                  <a:cs typeface="Calibri" panose="020F0502020204030204" pitchFamily="34" charset="0"/>
                </a:rPr>
                <a:t>are </a:t>
              </a:r>
              <a:r>
                <a:rPr lang="en-US" altLang="en-US" sz="2100" i="1" dirty="0">
                  <a:ea typeface="ＭＳ Ｐゴシック" panose="020B0600070205080204" pitchFamily="34" charset="-128"/>
                  <a:cs typeface="Calibri" panose="020F0502020204030204" pitchFamily="34" charset="0"/>
                </a:rPr>
                <a:t>everywhere</a:t>
              </a:r>
            </a:p>
            <a:p>
              <a:pPr lvl="1">
                <a:buSzPct val="75000"/>
              </a:pPr>
              <a:r>
                <a:rPr lang="en-US" altLang="en-US" sz="1800" dirty="0">
                  <a:ea typeface="ＭＳ Ｐゴシック" panose="020B0600070205080204" pitchFamily="34" charset="-128"/>
                  <a:cs typeface="Calibri" panose="020F0502020204030204" pitchFamily="34" charset="0"/>
                </a:rPr>
                <a:t>control sending, receiving of messages</a:t>
              </a:r>
            </a:p>
            <a:p>
              <a:pPr lvl="1"/>
              <a:r>
                <a:rPr lang="en-US" altLang="en-US" sz="1800" dirty="0">
                  <a:ea typeface="Arial" panose="020B0604020202020204" pitchFamily="34" charset="0"/>
                  <a:cs typeface="Calibri" panose="020F0502020204030204" pitchFamily="34" charset="0"/>
                </a:rPr>
                <a:t>e.g., HTTP (Web), streaming video, Skype, TCP, IP, </a:t>
              </a:r>
              <a:r>
                <a:rPr lang="en-US" altLang="en-US" sz="1800" dirty="0" err="1">
                  <a:ea typeface="Arial" panose="020B0604020202020204" pitchFamily="34" charset="0"/>
                  <a:cs typeface="Calibri" panose="020F0502020204030204" pitchFamily="34" charset="0"/>
                </a:rPr>
                <a:t>WiFi</a:t>
              </a:r>
              <a:r>
                <a:rPr lang="en-US" altLang="en-US" sz="1800" dirty="0">
                  <a:ea typeface="Arial" panose="020B0604020202020204" pitchFamily="34" charset="0"/>
                  <a:cs typeface="Calibri" panose="020F0502020204030204" pitchFamily="34" charset="0"/>
                </a:rPr>
                <a:t>, 4G, Ethernet</a:t>
              </a:r>
              <a:endParaRPr lang="en-US" altLang="en-US" sz="2100" dirty="0">
                <a:ea typeface="Arial" panose="020B0604020202020204" pitchFamily="34" charset="0"/>
                <a:cs typeface="Calibri" panose="020F0502020204030204" pitchFamily="34" charset="0"/>
              </a:endParaRPr>
            </a:p>
            <a:p>
              <a:pPr marL="0" indent="0">
                <a:buNone/>
              </a:pPr>
              <a:endParaRPr lang="en-US" sz="2100" dirty="0"/>
            </a:p>
          </p:txBody>
        </p:sp>
        <p:sp>
          <p:nvSpPr>
            <p:cNvPr id="610" name="Content Placeholder 2">
              <a:extLst>
                <a:ext uri="{FF2B5EF4-FFF2-40B4-BE49-F238E27FC236}">
                  <a16:creationId xmlns:a16="http://schemas.microsoft.com/office/drawing/2014/main" id="{E555BFB4-FB8B-A747-972A-566DF9A79370}"/>
                </a:ext>
              </a:extLst>
            </p:cNvPr>
            <p:cNvSpPr txBox="1">
              <a:spLocks/>
            </p:cNvSpPr>
            <p:nvPr/>
          </p:nvSpPr>
          <p:spPr>
            <a:xfrm>
              <a:off x="1162317" y="3426165"/>
              <a:ext cx="5394570" cy="1698104"/>
            </a:xfrm>
            <a:prstGeom prst="rect">
              <a:avLst/>
            </a:prstGeom>
          </p:spPr>
          <p:txBody>
            <a:bodyPr vert="horz" lIns="68580" tIns="34290" rIns="68580" bIns="34290" rtlCol="0">
              <a:norm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buSzPct val="75000"/>
              </a:pPr>
              <a:r>
                <a:rPr lang="en-US" altLang="en-US" sz="2100" i="1" dirty="0">
                  <a:solidFill>
                    <a:srgbClr val="C00000"/>
                  </a:solidFill>
                  <a:ea typeface="ＭＳ Ｐゴシック" panose="020B0600070205080204" pitchFamily="34" charset="-128"/>
                  <a:cs typeface="Calibri" panose="020F0502020204030204" pitchFamily="34" charset="0"/>
                </a:rPr>
                <a:t>Internet  standards</a:t>
              </a:r>
            </a:p>
            <a:p>
              <a:pPr lvl="1"/>
              <a:r>
                <a:rPr lang="en-US" altLang="en-US" sz="1800" dirty="0">
                  <a:ea typeface="Arial" panose="020B0604020202020204" pitchFamily="34" charset="0"/>
                  <a:cs typeface="Calibri" panose="020F0502020204030204" pitchFamily="34" charset="0"/>
                </a:rPr>
                <a:t>RFC: Request for Comments</a:t>
              </a:r>
            </a:p>
            <a:p>
              <a:pPr lvl="1"/>
              <a:r>
                <a:rPr lang="en-US" altLang="en-US" sz="1800" dirty="0">
                  <a:ea typeface="Arial" panose="020B0604020202020204" pitchFamily="34" charset="0"/>
                  <a:cs typeface="Calibri" panose="020F0502020204030204" pitchFamily="34" charset="0"/>
                </a:rPr>
                <a:t>IETF: Internet Engineering Task Force</a:t>
              </a:r>
            </a:p>
            <a:p>
              <a:pPr marL="0" indent="0">
                <a:buNone/>
              </a:pPr>
              <a:endParaRPr lang="en-US" sz="2100" dirty="0"/>
            </a:p>
          </p:txBody>
        </p:sp>
      </p:grpSp>
      <p:grpSp>
        <p:nvGrpSpPr>
          <p:cNvPr id="17" name="Grup 16">
            <a:extLst>
              <a:ext uri="{FF2B5EF4-FFF2-40B4-BE49-F238E27FC236}">
                <a16:creationId xmlns:a16="http://schemas.microsoft.com/office/drawing/2014/main" id="{AB3C8803-9BD9-4F1D-B55B-C18A35AD7D51}"/>
              </a:ext>
            </a:extLst>
          </p:cNvPr>
          <p:cNvGrpSpPr/>
          <p:nvPr/>
        </p:nvGrpSpPr>
        <p:grpSpPr>
          <a:xfrm>
            <a:off x="4917666" y="2010897"/>
            <a:ext cx="4125010" cy="3875978"/>
            <a:chOff x="4778414" y="1973596"/>
            <a:chExt cx="4125010" cy="3875978"/>
          </a:xfrm>
        </p:grpSpPr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75BE2CBD-8554-CF42-81E0-EE46D8DE60ED}"/>
                </a:ext>
              </a:extLst>
            </p:cNvPr>
            <p:cNvGrpSpPr/>
            <p:nvPr/>
          </p:nvGrpSpPr>
          <p:grpSpPr>
            <a:xfrm>
              <a:off x="4778414" y="2947901"/>
              <a:ext cx="953472" cy="497844"/>
              <a:chOff x="6371219" y="2787536"/>
              <a:chExt cx="1271296" cy="663792"/>
            </a:xfrm>
          </p:grpSpPr>
          <p:cxnSp>
            <p:nvCxnSpPr>
              <p:cNvPr id="632" name="Straight Connector 631">
                <a:extLst>
                  <a:ext uri="{FF2B5EF4-FFF2-40B4-BE49-F238E27FC236}">
                    <a16:creationId xmlns:a16="http://schemas.microsoft.com/office/drawing/2014/main" id="{DE526F1B-649C-344E-8FAB-A9478EF8DA65}"/>
                  </a:ext>
                </a:extLst>
              </p:cNvPr>
              <p:cNvCxnSpPr>
                <a:cxnSpLocks/>
                <a:endCxn id="91" idx="0"/>
              </p:cNvCxnSpPr>
              <p:nvPr/>
            </p:nvCxnSpPr>
            <p:spPr>
              <a:xfrm>
                <a:off x="7631020" y="2787536"/>
                <a:ext cx="11495" cy="663792"/>
              </a:xfrm>
              <a:prstGeom prst="line">
                <a:avLst/>
              </a:prstGeom>
              <a:ln w="31750">
                <a:solidFill>
                  <a:srgbClr val="C00000"/>
                </a:solidFill>
                <a:headEnd type="triangle"/>
                <a:tailEnd type="triangle"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3" name="TextBox 632">
                <a:extLst>
                  <a:ext uri="{FF2B5EF4-FFF2-40B4-BE49-F238E27FC236}">
                    <a16:creationId xmlns:a16="http://schemas.microsoft.com/office/drawing/2014/main" id="{B4A890F6-DD55-B341-BDF4-AF2E70A3CC15}"/>
                  </a:ext>
                </a:extLst>
              </p:cNvPr>
              <p:cNvSpPr txBox="1"/>
              <p:nvPr/>
            </p:nvSpPr>
            <p:spPr>
              <a:xfrm>
                <a:off x="6371219" y="2944679"/>
                <a:ext cx="72712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i="1" dirty="0">
                    <a:solidFill>
                      <a:srgbClr val="C00000"/>
                    </a:solidFill>
                  </a:rPr>
                  <a:t>Skype</a:t>
                </a:r>
                <a:endParaRPr lang="en-US" sz="1350" i="1" dirty="0">
                  <a:solidFill>
                    <a:srgbClr val="C00000"/>
                  </a:solidFill>
                </a:endParaRPr>
              </a:p>
            </p:txBody>
          </p:sp>
          <p:cxnSp>
            <p:nvCxnSpPr>
              <p:cNvPr id="634" name="Straight Connector 633">
                <a:extLst>
                  <a:ext uri="{FF2B5EF4-FFF2-40B4-BE49-F238E27FC236}">
                    <a16:creationId xmlns:a16="http://schemas.microsoft.com/office/drawing/2014/main" id="{967D0F28-333C-D24F-9D2D-61124A38416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973411" y="3119431"/>
                <a:ext cx="559043" cy="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9" name="Group 638">
              <a:extLst>
                <a:ext uri="{FF2B5EF4-FFF2-40B4-BE49-F238E27FC236}">
                  <a16:creationId xmlns:a16="http://schemas.microsoft.com/office/drawing/2014/main" id="{A0B59F70-E34B-7A47-8095-6CB4A425440B}"/>
                </a:ext>
              </a:extLst>
            </p:cNvPr>
            <p:cNvGrpSpPr/>
            <p:nvPr/>
          </p:nvGrpSpPr>
          <p:grpSpPr>
            <a:xfrm>
              <a:off x="6798732" y="5130617"/>
              <a:ext cx="461986" cy="718957"/>
              <a:chOff x="6934147" y="3177198"/>
              <a:chExt cx="615980" cy="958608"/>
            </a:xfrm>
          </p:grpSpPr>
          <p:cxnSp>
            <p:nvCxnSpPr>
              <p:cNvPr id="640" name="Straight Connector 639">
                <a:extLst>
                  <a:ext uri="{FF2B5EF4-FFF2-40B4-BE49-F238E27FC236}">
                    <a16:creationId xmlns:a16="http://schemas.microsoft.com/office/drawing/2014/main" id="{7CF95D26-9671-0C42-8E8C-4CE179CE7B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091527" y="3177198"/>
                <a:ext cx="204850" cy="289979"/>
              </a:xfrm>
              <a:prstGeom prst="line">
                <a:avLst/>
              </a:prstGeom>
              <a:ln w="31750">
                <a:solidFill>
                  <a:srgbClr val="C00000"/>
                </a:solidFill>
                <a:headEnd type="triangle"/>
                <a:tailEnd type="triangle"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1" name="TextBox 640">
                <a:extLst>
                  <a:ext uri="{FF2B5EF4-FFF2-40B4-BE49-F238E27FC236}">
                    <a16:creationId xmlns:a16="http://schemas.microsoft.com/office/drawing/2014/main" id="{99BE214C-A081-5541-8D5F-AB06808F8378}"/>
                  </a:ext>
                </a:extLst>
              </p:cNvPr>
              <p:cNvSpPr txBox="1"/>
              <p:nvPr/>
            </p:nvSpPr>
            <p:spPr>
              <a:xfrm>
                <a:off x="6934147" y="3766474"/>
                <a:ext cx="61598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i="1" dirty="0" err="1">
                    <a:solidFill>
                      <a:srgbClr val="C00000"/>
                    </a:solidFill>
                  </a:rPr>
                  <a:t>WiFi</a:t>
                </a:r>
                <a:endParaRPr lang="en-US" sz="1350" i="1" dirty="0">
                  <a:solidFill>
                    <a:srgbClr val="C00000"/>
                  </a:solidFill>
                </a:endParaRPr>
              </a:p>
            </p:txBody>
          </p:sp>
          <p:cxnSp>
            <p:nvCxnSpPr>
              <p:cNvPr id="642" name="Straight Connector 641">
                <a:extLst>
                  <a:ext uri="{FF2B5EF4-FFF2-40B4-BE49-F238E27FC236}">
                    <a16:creationId xmlns:a16="http://schemas.microsoft.com/office/drawing/2014/main" id="{8DD32BFA-CE2F-B048-B320-A046B7A403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230890" y="3377014"/>
                <a:ext cx="1" cy="450784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" name="Grup 11">
              <a:extLst>
                <a:ext uri="{FF2B5EF4-FFF2-40B4-BE49-F238E27FC236}">
                  <a16:creationId xmlns:a16="http://schemas.microsoft.com/office/drawing/2014/main" id="{D5F00D60-623B-44BD-995E-4806794E2CD8}"/>
                </a:ext>
              </a:extLst>
            </p:cNvPr>
            <p:cNvGrpSpPr/>
            <p:nvPr/>
          </p:nvGrpSpPr>
          <p:grpSpPr>
            <a:xfrm>
              <a:off x="5145243" y="1973596"/>
              <a:ext cx="3758181" cy="3644971"/>
              <a:chOff x="5145243" y="1973596"/>
              <a:chExt cx="3758181" cy="3644971"/>
            </a:xfrm>
          </p:grpSpPr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21662630-62BB-AE4A-A779-AEACD21E6D7C}"/>
                  </a:ext>
                </a:extLst>
              </p:cNvPr>
              <p:cNvSpPr/>
              <p:nvPr/>
            </p:nvSpPr>
            <p:spPr>
              <a:xfrm>
                <a:off x="6738892" y="3156584"/>
                <a:ext cx="843605" cy="1003436"/>
              </a:xfrm>
              <a:custGeom>
                <a:avLst/>
                <a:gdLst>
                  <a:gd name="connsiteX0" fmla="*/ 434989 w 1523031"/>
                  <a:gd name="connsiteY0" fmla="*/ 253346 h 1763594"/>
                  <a:gd name="connsiteX1" fmla="*/ 488 w 1523031"/>
                  <a:gd name="connsiteY1" fmla="*/ 921706 h 1763594"/>
                  <a:gd name="connsiteX2" fmla="*/ 368142 w 1523031"/>
                  <a:gd name="connsiteY2" fmla="*/ 1489812 h 1763594"/>
                  <a:gd name="connsiteX3" fmla="*/ 1187008 w 1523031"/>
                  <a:gd name="connsiteY3" fmla="*/ 1757156 h 1763594"/>
                  <a:gd name="connsiteX4" fmla="*/ 1521239 w 1523031"/>
                  <a:gd name="connsiteY4" fmla="*/ 1239177 h 1763594"/>
                  <a:gd name="connsiteX5" fmla="*/ 1320700 w 1523031"/>
                  <a:gd name="connsiteY5" fmla="*/ 654362 h 1763594"/>
                  <a:gd name="connsiteX6" fmla="*/ 1337412 w 1523031"/>
                  <a:gd name="connsiteY6" fmla="*/ 136383 h 1763594"/>
                  <a:gd name="connsiteX7" fmla="*/ 1086739 w 1523031"/>
                  <a:gd name="connsiteY7" fmla="*/ 2711 h 1763594"/>
                  <a:gd name="connsiteX8" fmla="*/ 434989 w 1523031"/>
                  <a:gd name="connsiteY8" fmla="*/ 253346 h 1763594"/>
                  <a:gd name="connsiteX0" fmla="*/ 434989 w 1537226"/>
                  <a:gd name="connsiteY0" fmla="*/ 253346 h 1763594"/>
                  <a:gd name="connsiteX1" fmla="*/ 488 w 1537226"/>
                  <a:gd name="connsiteY1" fmla="*/ 921706 h 1763594"/>
                  <a:gd name="connsiteX2" fmla="*/ 368142 w 1537226"/>
                  <a:gd name="connsiteY2" fmla="*/ 1489812 h 1763594"/>
                  <a:gd name="connsiteX3" fmla="*/ 1187008 w 1537226"/>
                  <a:gd name="connsiteY3" fmla="*/ 1757156 h 1763594"/>
                  <a:gd name="connsiteX4" fmla="*/ 1521239 w 1537226"/>
                  <a:gd name="connsiteY4" fmla="*/ 1239177 h 1763594"/>
                  <a:gd name="connsiteX5" fmla="*/ 1468998 w 1537226"/>
                  <a:gd name="connsiteY5" fmla="*/ 654362 h 1763594"/>
                  <a:gd name="connsiteX6" fmla="*/ 1337412 w 1537226"/>
                  <a:gd name="connsiteY6" fmla="*/ 136383 h 1763594"/>
                  <a:gd name="connsiteX7" fmla="*/ 1086739 w 1537226"/>
                  <a:gd name="connsiteY7" fmla="*/ 2711 h 1763594"/>
                  <a:gd name="connsiteX8" fmla="*/ 434989 w 1537226"/>
                  <a:gd name="connsiteY8" fmla="*/ 253346 h 1763594"/>
                  <a:gd name="connsiteX0" fmla="*/ 434989 w 1537226"/>
                  <a:gd name="connsiteY0" fmla="*/ 253346 h 1763594"/>
                  <a:gd name="connsiteX1" fmla="*/ 488 w 1537226"/>
                  <a:gd name="connsiteY1" fmla="*/ 921706 h 1763594"/>
                  <a:gd name="connsiteX2" fmla="*/ 368142 w 1537226"/>
                  <a:gd name="connsiteY2" fmla="*/ 1489812 h 1763594"/>
                  <a:gd name="connsiteX3" fmla="*/ 1187008 w 1537226"/>
                  <a:gd name="connsiteY3" fmla="*/ 1757156 h 1763594"/>
                  <a:gd name="connsiteX4" fmla="*/ 1521239 w 1537226"/>
                  <a:gd name="connsiteY4" fmla="*/ 1239177 h 1763594"/>
                  <a:gd name="connsiteX5" fmla="*/ 1468998 w 1537226"/>
                  <a:gd name="connsiteY5" fmla="*/ 654362 h 1763594"/>
                  <a:gd name="connsiteX6" fmla="*/ 1337412 w 1537226"/>
                  <a:gd name="connsiteY6" fmla="*/ 136383 h 1763594"/>
                  <a:gd name="connsiteX7" fmla="*/ 839572 w 1537226"/>
                  <a:gd name="connsiteY7" fmla="*/ 2711 h 1763594"/>
                  <a:gd name="connsiteX8" fmla="*/ 434989 w 1537226"/>
                  <a:gd name="connsiteY8" fmla="*/ 253346 h 1763594"/>
                  <a:gd name="connsiteX0" fmla="*/ 360357 w 1536743"/>
                  <a:gd name="connsiteY0" fmla="*/ 534641 h 1782088"/>
                  <a:gd name="connsiteX1" fmla="*/ 5 w 1536743"/>
                  <a:gd name="connsiteY1" fmla="*/ 940200 h 1782088"/>
                  <a:gd name="connsiteX2" fmla="*/ 367659 w 1536743"/>
                  <a:gd name="connsiteY2" fmla="*/ 1508306 h 1782088"/>
                  <a:gd name="connsiteX3" fmla="*/ 1186525 w 1536743"/>
                  <a:gd name="connsiteY3" fmla="*/ 1775650 h 1782088"/>
                  <a:gd name="connsiteX4" fmla="*/ 1520756 w 1536743"/>
                  <a:gd name="connsiteY4" fmla="*/ 1257671 h 1782088"/>
                  <a:gd name="connsiteX5" fmla="*/ 1468515 w 1536743"/>
                  <a:gd name="connsiteY5" fmla="*/ 672856 h 1782088"/>
                  <a:gd name="connsiteX6" fmla="*/ 1336929 w 1536743"/>
                  <a:gd name="connsiteY6" fmla="*/ 154877 h 1782088"/>
                  <a:gd name="connsiteX7" fmla="*/ 839089 w 1536743"/>
                  <a:gd name="connsiteY7" fmla="*/ 21205 h 1782088"/>
                  <a:gd name="connsiteX8" fmla="*/ 360357 w 1536743"/>
                  <a:gd name="connsiteY8" fmla="*/ 534641 h 1782088"/>
                  <a:gd name="connsiteX0" fmla="*/ 360355 w 1536741"/>
                  <a:gd name="connsiteY0" fmla="*/ 534641 h 1782088"/>
                  <a:gd name="connsiteX1" fmla="*/ 3 w 1536741"/>
                  <a:gd name="connsiteY1" fmla="*/ 940200 h 1782088"/>
                  <a:gd name="connsiteX2" fmla="*/ 367657 w 1536741"/>
                  <a:gd name="connsiteY2" fmla="*/ 1508306 h 1782088"/>
                  <a:gd name="connsiteX3" fmla="*/ 1186523 w 1536741"/>
                  <a:gd name="connsiteY3" fmla="*/ 1775650 h 1782088"/>
                  <a:gd name="connsiteX4" fmla="*/ 1520754 w 1536741"/>
                  <a:gd name="connsiteY4" fmla="*/ 1257671 h 1782088"/>
                  <a:gd name="connsiteX5" fmla="*/ 1468513 w 1536741"/>
                  <a:gd name="connsiteY5" fmla="*/ 672856 h 1782088"/>
                  <a:gd name="connsiteX6" fmla="*/ 1336927 w 1536741"/>
                  <a:gd name="connsiteY6" fmla="*/ 154877 h 1782088"/>
                  <a:gd name="connsiteX7" fmla="*/ 839087 w 1536741"/>
                  <a:gd name="connsiteY7" fmla="*/ 21205 h 1782088"/>
                  <a:gd name="connsiteX8" fmla="*/ 360355 w 1536741"/>
                  <a:gd name="connsiteY8" fmla="*/ 534641 h 1782088"/>
                  <a:gd name="connsiteX0" fmla="*/ 382604 w 1558990"/>
                  <a:gd name="connsiteY0" fmla="*/ 534641 h 1810599"/>
                  <a:gd name="connsiteX1" fmla="*/ 22252 w 1558990"/>
                  <a:gd name="connsiteY1" fmla="*/ 940200 h 1810599"/>
                  <a:gd name="connsiteX2" fmla="*/ 167457 w 1558990"/>
                  <a:gd name="connsiteY2" fmla="*/ 1672556 h 1810599"/>
                  <a:gd name="connsiteX3" fmla="*/ 1208772 w 1558990"/>
                  <a:gd name="connsiteY3" fmla="*/ 1775650 h 1810599"/>
                  <a:gd name="connsiteX4" fmla="*/ 1543003 w 1558990"/>
                  <a:gd name="connsiteY4" fmla="*/ 1257671 h 1810599"/>
                  <a:gd name="connsiteX5" fmla="*/ 1490762 w 1558990"/>
                  <a:gd name="connsiteY5" fmla="*/ 672856 h 1810599"/>
                  <a:gd name="connsiteX6" fmla="*/ 1359176 w 1558990"/>
                  <a:gd name="connsiteY6" fmla="*/ 154877 h 1810599"/>
                  <a:gd name="connsiteX7" fmla="*/ 861336 w 1558990"/>
                  <a:gd name="connsiteY7" fmla="*/ 21205 h 1810599"/>
                  <a:gd name="connsiteX8" fmla="*/ 382604 w 1558990"/>
                  <a:gd name="connsiteY8" fmla="*/ 534641 h 1810599"/>
                  <a:gd name="connsiteX0" fmla="*/ 393458 w 1593840"/>
                  <a:gd name="connsiteY0" fmla="*/ 534641 h 1793264"/>
                  <a:gd name="connsiteX1" fmla="*/ 33106 w 1593840"/>
                  <a:gd name="connsiteY1" fmla="*/ 940200 h 1793264"/>
                  <a:gd name="connsiteX2" fmla="*/ 178311 w 1593840"/>
                  <a:gd name="connsiteY2" fmla="*/ 1672556 h 1793264"/>
                  <a:gd name="connsiteX3" fmla="*/ 1464139 w 1593840"/>
                  <a:gd name="connsiteY3" fmla="*/ 1752440 h 1793264"/>
                  <a:gd name="connsiteX4" fmla="*/ 1553857 w 1593840"/>
                  <a:gd name="connsiteY4" fmla="*/ 1257671 h 1793264"/>
                  <a:gd name="connsiteX5" fmla="*/ 1501616 w 1593840"/>
                  <a:gd name="connsiteY5" fmla="*/ 672856 h 1793264"/>
                  <a:gd name="connsiteX6" fmla="*/ 1370030 w 1593840"/>
                  <a:gd name="connsiteY6" fmla="*/ 154877 h 1793264"/>
                  <a:gd name="connsiteX7" fmla="*/ 872190 w 1593840"/>
                  <a:gd name="connsiteY7" fmla="*/ 21205 h 1793264"/>
                  <a:gd name="connsiteX8" fmla="*/ 393458 w 1593840"/>
                  <a:gd name="connsiteY8" fmla="*/ 534641 h 1793264"/>
                  <a:gd name="connsiteX0" fmla="*/ 393458 w 1566550"/>
                  <a:gd name="connsiteY0" fmla="*/ 534641 h 1840341"/>
                  <a:gd name="connsiteX1" fmla="*/ 33106 w 1566550"/>
                  <a:gd name="connsiteY1" fmla="*/ 940200 h 1840341"/>
                  <a:gd name="connsiteX2" fmla="*/ 178311 w 1566550"/>
                  <a:gd name="connsiteY2" fmla="*/ 1672556 h 1840341"/>
                  <a:gd name="connsiteX3" fmla="*/ 1464139 w 1566550"/>
                  <a:gd name="connsiteY3" fmla="*/ 1752440 h 1840341"/>
                  <a:gd name="connsiteX4" fmla="*/ 1553857 w 1566550"/>
                  <a:gd name="connsiteY4" fmla="*/ 1257671 h 1840341"/>
                  <a:gd name="connsiteX5" fmla="*/ 1501616 w 1566550"/>
                  <a:gd name="connsiteY5" fmla="*/ 672856 h 1840341"/>
                  <a:gd name="connsiteX6" fmla="*/ 1370030 w 1566550"/>
                  <a:gd name="connsiteY6" fmla="*/ 154877 h 1840341"/>
                  <a:gd name="connsiteX7" fmla="*/ 872190 w 1566550"/>
                  <a:gd name="connsiteY7" fmla="*/ 21205 h 1840341"/>
                  <a:gd name="connsiteX8" fmla="*/ 393458 w 1566550"/>
                  <a:gd name="connsiteY8" fmla="*/ 534641 h 1840341"/>
                  <a:gd name="connsiteX0" fmla="*/ 393458 w 1555557"/>
                  <a:gd name="connsiteY0" fmla="*/ 534641 h 1787187"/>
                  <a:gd name="connsiteX1" fmla="*/ 33106 w 1555557"/>
                  <a:gd name="connsiteY1" fmla="*/ 940200 h 1787187"/>
                  <a:gd name="connsiteX2" fmla="*/ 178311 w 1555557"/>
                  <a:gd name="connsiteY2" fmla="*/ 1672556 h 1787187"/>
                  <a:gd name="connsiteX3" fmla="*/ 1464139 w 1555557"/>
                  <a:gd name="connsiteY3" fmla="*/ 1752440 h 1787187"/>
                  <a:gd name="connsiteX4" fmla="*/ 1553857 w 1555557"/>
                  <a:gd name="connsiteY4" fmla="*/ 1257671 h 1787187"/>
                  <a:gd name="connsiteX5" fmla="*/ 1501616 w 1555557"/>
                  <a:gd name="connsiteY5" fmla="*/ 672856 h 1787187"/>
                  <a:gd name="connsiteX6" fmla="*/ 1370030 w 1555557"/>
                  <a:gd name="connsiteY6" fmla="*/ 154877 h 1787187"/>
                  <a:gd name="connsiteX7" fmla="*/ 872190 w 1555557"/>
                  <a:gd name="connsiteY7" fmla="*/ 21205 h 1787187"/>
                  <a:gd name="connsiteX8" fmla="*/ 393458 w 1555557"/>
                  <a:gd name="connsiteY8" fmla="*/ 534641 h 1787187"/>
                  <a:gd name="connsiteX0" fmla="*/ 401126 w 1664928"/>
                  <a:gd name="connsiteY0" fmla="*/ 534641 h 1783934"/>
                  <a:gd name="connsiteX1" fmla="*/ 40774 w 1664928"/>
                  <a:gd name="connsiteY1" fmla="*/ 940200 h 1783934"/>
                  <a:gd name="connsiteX2" fmla="*/ 185979 w 1664928"/>
                  <a:gd name="connsiteY2" fmla="*/ 1672556 h 1783934"/>
                  <a:gd name="connsiteX3" fmla="*/ 1618513 w 1664928"/>
                  <a:gd name="connsiteY3" fmla="*/ 1747798 h 1783934"/>
                  <a:gd name="connsiteX4" fmla="*/ 1561525 w 1664928"/>
                  <a:gd name="connsiteY4" fmla="*/ 1257671 h 1783934"/>
                  <a:gd name="connsiteX5" fmla="*/ 1509284 w 1664928"/>
                  <a:gd name="connsiteY5" fmla="*/ 672856 h 1783934"/>
                  <a:gd name="connsiteX6" fmla="*/ 1377698 w 1664928"/>
                  <a:gd name="connsiteY6" fmla="*/ 154877 h 1783934"/>
                  <a:gd name="connsiteX7" fmla="*/ 879858 w 1664928"/>
                  <a:gd name="connsiteY7" fmla="*/ 21205 h 1783934"/>
                  <a:gd name="connsiteX8" fmla="*/ 401126 w 1664928"/>
                  <a:gd name="connsiteY8" fmla="*/ 534641 h 1783934"/>
                  <a:gd name="connsiteX0" fmla="*/ 408119 w 1718774"/>
                  <a:gd name="connsiteY0" fmla="*/ 534641 h 1826522"/>
                  <a:gd name="connsiteX1" fmla="*/ 47767 w 1718774"/>
                  <a:gd name="connsiteY1" fmla="*/ 940200 h 1826522"/>
                  <a:gd name="connsiteX2" fmla="*/ 179001 w 1718774"/>
                  <a:gd name="connsiteY2" fmla="*/ 1742186 h 1826522"/>
                  <a:gd name="connsiteX3" fmla="*/ 1625506 w 1718774"/>
                  <a:gd name="connsiteY3" fmla="*/ 1747798 h 1826522"/>
                  <a:gd name="connsiteX4" fmla="*/ 1568518 w 1718774"/>
                  <a:gd name="connsiteY4" fmla="*/ 1257671 h 1826522"/>
                  <a:gd name="connsiteX5" fmla="*/ 1516277 w 1718774"/>
                  <a:gd name="connsiteY5" fmla="*/ 672856 h 1826522"/>
                  <a:gd name="connsiteX6" fmla="*/ 1384691 w 1718774"/>
                  <a:gd name="connsiteY6" fmla="*/ 154877 h 1826522"/>
                  <a:gd name="connsiteX7" fmla="*/ 886851 w 1718774"/>
                  <a:gd name="connsiteY7" fmla="*/ 21205 h 1826522"/>
                  <a:gd name="connsiteX8" fmla="*/ 408119 w 1718774"/>
                  <a:gd name="connsiteY8" fmla="*/ 534641 h 1826522"/>
                  <a:gd name="connsiteX0" fmla="*/ 477759 w 1796623"/>
                  <a:gd name="connsiteY0" fmla="*/ 534641 h 1818043"/>
                  <a:gd name="connsiteX1" fmla="*/ 117407 w 1796623"/>
                  <a:gd name="connsiteY1" fmla="*/ 940200 h 1818043"/>
                  <a:gd name="connsiteX2" fmla="*/ 136864 w 1796623"/>
                  <a:gd name="connsiteY2" fmla="*/ 1728260 h 1818043"/>
                  <a:gd name="connsiteX3" fmla="*/ 1695146 w 1796623"/>
                  <a:gd name="connsiteY3" fmla="*/ 1747798 h 1818043"/>
                  <a:gd name="connsiteX4" fmla="*/ 1638158 w 1796623"/>
                  <a:gd name="connsiteY4" fmla="*/ 1257671 h 1818043"/>
                  <a:gd name="connsiteX5" fmla="*/ 1585917 w 1796623"/>
                  <a:gd name="connsiteY5" fmla="*/ 672856 h 1818043"/>
                  <a:gd name="connsiteX6" fmla="*/ 1454331 w 1796623"/>
                  <a:gd name="connsiteY6" fmla="*/ 154877 h 1818043"/>
                  <a:gd name="connsiteX7" fmla="*/ 956491 w 1796623"/>
                  <a:gd name="connsiteY7" fmla="*/ 21205 h 1818043"/>
                  <a:gd name="connsiteX8" fmla="*/ 477759 w 1796623"/>
                  <a:gd name="connsiteY8" fmla="*/ 534641 h 1818043"/>
                  <a:gd name="connsiteX0" fmla="*/ 396783 w 1688820"/>
                  <a:gd name="connsiteY0" fmla="*/ 534641 h 1815615"/>
                  <a:gd name="connsiteX1" fmla="*/ 36431 w 1688820"/>
                  <a:gd name="connsiteY1" fmla="*/ 940200 h 1815615"/>
                  <a:gd name="connsiteX2" fmla="*/ 55888 w 1688820"/>
                  <a:gd name="connsiteY2" fmla="*/ 1728260 h 1815615"/>
                  <a:gd name="connsiteX3" fmla="*/ 421834 w 1688820"/>
                  <a:gd name="connsiteY3" fmla="*/ 1798118 h 1815615"/>
                  <a:gd name="connsiteX4" fmla="*/ 1614170 w 1688820"/>
                  <a:gd name="connsiteY4" fmla="*/ 1747798 h 1815615"/>
                  <a:gd name="connsiteX5" fmla="*/ 1557182 w 1688820"/>
                  <a:gd name="connsiteY5" fmla="*/ 1257671 h 1815615"/>
                  <a:gd name="connsiteX6" fmla="*/ 1504941 w 1688820"/>
                  <a:gd name="connsiteY6" fmla="*/ 672856 h 1815615"/>
                  <a:gd name="connsiteX7" fmla="*/ 1373355 w 1688820"/>
                  <a:gd name="connsiteY7" fmla="*/ 154877 h 1815615"/>
                  <a:gd name="connsiteX8" fmla="*/ 875515 w 1688820"/>
                  <a:gd name="connsiteY8" fmla="*/ 21205 h 1815615"/>
                  <a:gd name="connsiteX9" fmla="*/ 396783 w 1688820"/>
                  <a:gd name="connsiteY9" fmla="*/ 534641 h 1815615"/>
                  <a:gd name="connsiteX0" fmla="*/ 394951 w 1689541"/>
                  <a:gd name="connsiteY0" fmla="*/ 534641 h 1877271"/>
                  <a:gd name="connsiteX1" fmla="*/ 34599 w 1689541"/>
                  <a:gd name="connsiteY1" fmla="*/ 940200 h 1877271"/>
                  <a:gd name="connsiteX2" fmla="*/ 54056 w 1689541"/>
                  <a:gd name="connsiteY2" fmla="*/ 1728260 h 1877271"/>
                  <a:gd name="connsiteX3" fmla="*/ 385071 w 1689541"/>
                  <a:gd name="connsiteY3" fmla="*/ 1877032 h 1877271"/>
                  <a:gd name="connsiteX4" fmla="*/ 1612338 w 1689541"/>
                  <a:gd name="connsiteY4" fmla="*/ 1747798 h 1877271"/>
                  <a:gd name="connsiteX5" fmla="*/ 1555350 w 1689541"/>
                  <a:gd name="connsiteY5" fmla="*/ 1257671 h 1877271"/>
                  <a:gd name="connsiteX6" fmla="*/ 1503109 w 1689541"/>
                  <a:gd name="connsiteY6" fmla="*/ 672856 h 1877271"/>
                  <a:gd name="connsiteX7" fmla="*/ 1371523 w 1689541"/>
                  <a:gd name="connsiteY7" fmla="*/ 154877 h 1877271"/>
                  <a:gd name="connsiteX8" fmla="*/ 873683 w 1689541"/>
                  <a:gd name="connsiteY8" fmla="*/ 21205 h 1877271"/>
                  <a:gd name="connsiteX9" fmla="*/ 394951 w 1689541"/>
                  <a:gd name="connsiteY9" fmla="*/ 534641 h 1877271"/>
                  <a:gd name="connsiteX0" fmla="*/ 394949 w 1689541"/>
                  <a:gd name="connsiteY0" fmla="*/ 534641 h 1877032"/>
                  <a:gd name="connsiteX1" fmla="*/ 34597 w 1689541"/>
                  <a:gd name="connsiteY1" fmla="*/ 940200 h 1877032"/>
                  <a:gd name="connsiteX2" fmla="*/ 54054 w 1689541"/>
                  <a:gd name="connsiteY2" fmla="*/ 1728260 h 1877032"/>
                  <a:gd name="connsiteX3" fmla="*/ 385069 w 1689541"/>
                  <a:gd name="connsiteY3" fmla="*/ 1877032 h 1877032"/>
                  <a:gd name="connsiteX4" fmla="*/ 1612336 w 1689541"/>
                  <a:gd name="connsiteY4" fmla="*/ 1747798 h 1877032"/>
                  <a:gd name="connsiteX5" fmla="*/ 1555348 w 1689541"/>
                  <a:gd name="connsiteY5" fmla="*/ 1257671 h 1877032"/>
                  <a:gd name="connsiteX6" fmla="*/ 1503107 w 1689541"/>
                  <a:gd name="connsiteY6" fmla="*/ 672856 h 1877032"/>
                  <a:gd name="connsiteX7" fmla="*/ 1371521 w 1689541"/>
                  <a:gd name="connsiteY7" fmla="*/ 154877 h 1877032"/>
                  <a:gd name="connsiteX8" fmla="*/ 873681 w 1689541"/>
                  <a:gd name="connsiteY8" fmla="*/ 21205 h 1877032"/>
                  <a:gd name="connsiteX9" fmla="*/ 394949 w 1689541"/>
                  <a:gd name="connsiteY9" fmla="*/ 534641 h 1877032"/>
                  <a:gd name="connsiteX0" fmla="*/ 394949 w 1683795"/>
                  <a:gd name="connsiteY0" fmla="*/ 534641 h 1877032"/>
                  <a:gd name="connsiteX1" fmla="*/ 34597 w 1683795"/>
                  <a:gd name="connsiteY1" fmla="*/ 940200 h 1877032"/>
                  <a:gd name="connsiteX2" fmla="*/ 54054 w 1683795"/>
                  <a:gd name="connsiteY2" fmla="*/ 1728260 h 1877032"/>
                  <a:gd name="connsiteX3" fmla="*/ 385069 w 1683795"/>
                  <a:gd name="connsiteY3" fmla="*/ 1877032 h 1877032"/>
                  <a:gd name="connsiteX4" fmla="*/ 1605349 w 1683795"/>
                  <a:gd name="connsiteY4" fmla="*/ 1798860 h 1877032"/>
                  <a:gd name="connsiteX5" fmla="*/ 1555348 w 1683795"/>
                  <a:gd name="connsiteY5" fmla="*/ 1257671 h 1877032"/>
                  <a:gd name="connsiteX6" fmla="*/ 1503107 w 1683795"/>
                  <a:gd name="connsiteY6" fmla="*/ 672856 h 1877032"/>
                  <a:gd name="connsiteX7" fmla="*/ 1371521 w 1683795"/>
                  <a:gd name="connsiteY7" fmla="*/ 154877 h 1877032"/>
                  <a:gd name="connsiteX8" fmla="*/ 873681 w 1683795"/>
                  <a:gd name="connsiteY8" fmla="*/ 21205 h 1877032"/>
                  <a:gd name="connsiteX9" fmla="*/ 394949 w 1683795"/>
                  <a:gd name="connsiteY9" fmla="*/ 534641 h 1877032"/>
                  <a:gd name="connsiteX0" fmla="*/ 394949 w 1720794"/>
                  <a:gd name="connsiteY0" fmla="*/ 534641 h 1877032"/>
                  <a:gd name="connsiteX1" fmla="*/ 34597 w 1720794"/>
                  <a:gd name="connsiteY1" fmla="*/ 940200 h 1877032"/>
                  <a:gd name="connsiteX2" fmla="*/ 54054 w 1720794"/>
                  <a:gd name="connsiteY2" fmla="*/ 1728260 h 1877032"/>
                  <a:gd name="connsiteX3" fmla="*/ 385069 w 1720794"/>
                  <a:gd name="connsiteY3" fmla="*/ 1877032 h 1877032"/>
                  <a:gd name="connsiteX4" fmla="*/ 1605349 w 1720794"/>
                  <a:gd name="connsiteY4" fmla="*/ 1798860 h 1877032"/>
                  <a:gd name="connsiteX5" fmla="*/ 1555348 w 1720794"/>
                  <a:gd name="connsiteY5" fmla="*/ 1257671 h 1877032"/>
                  <a:gd name="connsiteX6" fmla="*/ 1503107 w 1720794"/>
                  <a:gd name="connsiteY6" fmla="*/ 672856 h 1877032"/>
                  <a:gd name="connsiteX7" fmla="*/ 1371521 w 1720794"/>
                  <a:gd name="connsiteY7" fmla="*/ 154877 h 1877032"/>
                  <a:gd name="connsiteX8" fmla="*/ 873681 w 1720794"/>
                  <a:gd name="connsiteY8" fmla="*/ 21205 h 1877032"/>
                  <a:gd name="connsiteX9" fmla="*/ 394949 w 1720794"/>
                  <a:gd name="connsiteY9" fmla="*/ 534641 h 1877032"/>
                  <a:gd name="connsiteX0" fmla="*/ 394949 w 1720794"/>
                  <a:gd name="connsiteY0" fmla="*/ 534641 h 1877032"/>
                  <a:gd name="connsiteX1" fmla="*/ 34597 w 1720794"/>
                  <a:gd name="connsiteY1" fmla="*/ 940200 h 1877032"/>
                  <a:gd name="connsiteX2" fmla="*/ 54054 w 1720794"/>
                  <a:gd name="connsiteY2" fmla="*/ 1728260 h 1877032"/>
                  <a:gd name="connsiteX3" fmla="*/ 385069 w 1720794"/>
                  <a:gd name="connsiteY3" fmla="*/ 1877032 h 1877032"/>
                  <a:gd name="connsiteX4" fmla="*/ 1605349 w 1720794"/>
                  <a:gd name="connsiteY4" fmla="*/ 1798860 h 1877032"/>
                  <a:gd name="connsiteX5" fmla="*/ 1555348 w 1720794"/>
                  <a:gd name="connsiteY5" fmla="*/ 1257671 h 1877032"/>
                  <a:gd name="connsiteX6" fmla="*/ 1503107 w 1720794"/>
                  <a:gd name="connsiteY6" fmla="*/ 672856 h 1877032"/>
                  <a:gd name="connsiteX7" fmla="*/ 1371521 w 1720794"/>
                  <a:gd name="connsiteY7" fmla="*/ 154877 h 1877032"/>
                  <a:gd name="connsiteX8" fmla="*/ 873681 w 1720794"/>
                  <a:gd name="connsiteY8" fmla="*/ 21205 h 1877032"/>
                  <a:gd name="connsiteX9" fmla="*/ 394949 w 1720794"/>
                  <a:gd name="connsiteY9" fmla="*/ 534641 h 1877032"/>
                  <a:gd name="connsiteX0" fmla="*/ 394949 w 1671512"/>
                  <a:gd name="connsiteY0" fmla="*/ 534641 h 1877032"/>
                  <a:gd name="connsiteX1" fmla="*/ 34597 w 1671512"/>
                  <a:gd name="connsiteY1" fmla="*/ 940200 h 1877032"/>
                  <a:gd name="connsiteX2" fmla="*/ 54054 w 1671512"/>
                  <a:gd name="connsiteY2" fmla="*/ 1728260 h 1877032"/>
                  <a:gd name="connsiteX3" fmla="*/ 385069 w 1671512"/>
                  <a:gd name="connsiteY3" fmla="*/ 1877032 h 1877032"/>
                  <a:gd name="connsiteX4" fmla="*/ 1605349 w 1671512"/>
                  <a:gd name="connsiteY4" fmla="*/ 1798860 h 1877032"/>
                  <a:gd name="connsiteX5" fmla="*/ 1555348 w 1671512"/>
                  <a:gd name="connsiteY5" fmla="*/ 1257671 h 1877032"/>
                  <a:gd name="connsiteX6" fmla="*/ 1503107 w 1671512"/>
                  <a:gd name="connsiteY6" fmla="*/ 672856 h 1877032"/>
                  <a:gd name="connsiteX7" fmla="*/ 1371521 w 1671512"/>
                  <a:gd name="connsiteY7" fmla="*/ 154877 h 1877032"/>
                  <a:gd name="connsiteX8" fmla="*/ 873681 w 1671512"/>
                  <a:gd name="connsiteY8" fmla="*/ 21205 h 1877032"/>
                  <a:gd name="connsiteX9" fmla="*/ 394949 w 1671512"/>
                  <a:gd name="connsiteY9" fmla="*/ 534641 h 1877032"/>
                  <a:gd name="connsiteX0" fmla="*/ 394949 w 1677296"/>
                  <a:gd name="connsiteY0" fmla="*/ 534641 h 1877032"/>
                  <a:gd name="connsiteX1" fmla="*/ 34597 w 1677296"/>
                  <a:gd name="connsiteY1" fmla="*/ 940200 h 1877032"/>
                  <a:gd name="connsiteX2" fmla="*/ 54054 w 1677296"/>
                  <a:gd name="connsiteY2" fmla="*/ 1728260 h 1877032"/>
                  <a:gd name="connsiteX3" fmla="*/ 385069 w 1677296"/>
                  <a:gd name="connsiteY3" fmla="*/ 1877032 h 1877032"/>
                  <a:gd name="connsiteX4" fmla="*/ 1612334 w 1677296"/>
                  <a:gd name="connsiteY4" fmla="*/ 1840637 h 1877032"/>
                  <a:gd name="connsiteX5" fmla="*/ 1555348 w 1677296"/>
                  <a:gd name="connsiteY5" fmla="*/ 1257671 h 1877032"/>
                  <a:gd name="connsiteX6" fmla="*/ 1503107 w 1677296"/>
                  <a:gd name="connsiteY6" fmla="*/ 672856 h 1877032"/>
                  <a:gd name="connsiteX7" fmla="*/ 1371521 w 1677296"/>
                  <a:gd name="connsiteY7" fmla="*/ 154877 h 1877032"/>
                  <a:gd name="connsiteX8" fmla="*/ 873681 w 1677296"/>
                  <a:gd name="connsiteY8" fmla="*/ 21205 h 1877032"/>
                  <a:gd name="connsiteX9" fmla="*/ 394949 w 1677296"/>
                  <a:gd name="connsiteY9" fmla="*/ 534641 h 1877032"/>
                  <a:gd name="connsiteX0" fmla="*/ 394949 w 1677298"/>
                  <a:gd name="connsiteY0" fmla="*/ 534641 h 1877032"/>
                  <a:gd name="connsiteX1" fmla="*/ 34597 w 1677298"/>
                  <a:gd name="connsiteY1" fmla="*/ 940200 h 1877032"/>
                  <a:gd name="connsiteX2" fmla="*/ 54054 w 1677298"/>
                  <a:gd name="connsiteY2" fmla="*/ 1728260 h 1877032"/>
                  <a:gd name="connsiteX3" fmla="*/ 385069 w 1677298"/>
                  <a:gd name="connsiteY3" fmla="*/ 1877032 h 1877032"/>
                  <a:gd name="connsiteX4" fmla="*/ 1612334 w 1677298"/>
                  <a:gd name="connsiteY4" fmla="*/ 1840637 h 1877032"/>
                  <a:gd name="connsiteX5" fmla="*/ 1555348 w 1677298"/>
                  <a:gd name="connsiteY5" fmla="*/ 1257671 h 1877032"/>
                  <a:gd name="connsiteX6" fmla="*/ 1503107 w 1677298"/>
                  <a:gd name="connsiteY6" fmla="*/ 672856 h 1877032"/>
                  <a:gd name="connsiteX7" fmla="*/ 1371521 w 1677298"/>
                  <a:gd name="connsiteY7" fmla="*/ 154877 h 1877032"/>
                  <a:gd name="connsiteX8" fmla="*/ 873681 w 1677298"/>
                  <a:gd name="connsiteY8" fmla="*/ 21205 h 1877032"/>
                  <a:gd name="connsiteX9" fmla="*/ 394949 w 1677298"/>
                  <a:gd name="connsiteY9" fmla="*/ 534641 h 1877032"/>
                  <a:gd name="connsiteX0" fmla="*/ 394949 w 1677296"/>
                  <a:gd name="connsiteY0" fmla="*/ 534641 h 1904936"/>
                  <a:gd name="connsiteX1" fmla="*/ 34597 w 1677296"/>
                  <a:gd name="connsiteY1" fmla="*/ 940200 h 1904936"/>
                  <a:gd name="connsiteX2" fmla="*/ 54054 w 1677296"/>
                  <a:gd name="connsiteY2" fmla="*/ 1728260 h 1904936"/>
                  <a:gd name="connsiteX3" fmla="*/ 385069 w 1677296"/>
                  <a:gd name="connsiteY3" fmla="*/ 1877032 h 1904936"/>
                  <a:gd name="connsiteX4" fmla="*/ 1612334 w 1677296"/>
                  <a:gd name="connsiteY4" fmla="*/ 1840637 h 1904936"/>
                  <a:gd name="connsiteX5" fmla="*/ 1555348 w 1677296"/>
                  <a:gd name="connsiteY5" fmla="*/ 1257671 h 1904936"/>
                  <a:gd name="connsiteX6" fmla="*/ 1503107 w 1677296"/>
                  <a:gd name="connsiteY6" fmla="*/ 672856 h 1904936"/>
                  <a:gd name="connsiteX7" fmla="*/ 1371521 w 1677296"/>
                  <a:gd name="connsiteY7" fmla="*/ 154877 h 1904936"/>
                  <a:gd name="connsiteX8" fmla="*/ 873681 w 1677296"/>
                  <a:gd name="connsiteY8" fmla="*/ 21205 h 1904936"/>
                  <a:gd name="connsiteX9" fmla="*/ 394949 w 1677296"/>
                  <a:gd name="connsiteY9" fmla="*/ 534641 h 1904936"/>
                  <a:gd name="connsiteX0" fmla="*/ 461539 w 1743887"/>
                  <a:gd name="connsiteY0" fmla="*/ 534641 h 1904936"/>
                  <a:gd name="connsiteX1" fmla="*/ 101187 w 1743887"/>
                  <a:gd name="connsiteY1" fmla="*/ 940200 h 1904936"/>
                  <a:gd name="connsiteX2" fmla="*/ 22840 w 1743887"/>
                  <a:gd name="connsiteY2" fmla="*/ 1737812 h 1904936"/>
                  <a:gd name="connsiteX3" fmla="*/ 451659 w 1743887"/>
                  <a:gd name="connsiteY3" fmla="*/ 1877032 h 1904936"/>
                  <a:gd name="connsiteX4" fmla="*/ 1678924 w 1743887"/>
                  <a:gd name="connsiteY4" fmla="*/ 1840637 h 1904936"/>
                  <a:gd name="connsiteX5" fmla="*/ 1621938 w 1743887"/>
                  <a:gd name="connsiteY5" fmla="*/ 1257671 h 1904936"/>
                  <a:gd name="connsiteX6" fmla="*/ 1569697 w 1743887"/>
                  <a:gd name="connsiteY6" fmla="*/ 672856 h 1904936"/>
                  <a:gd name="connsiteX7" fmla="*/ 1438111 w 1743887"/>
                  <a:gd name="connsiteY7" fmla="*/ 154877 h 1904936"/>
                  <a:gd name="connsiteX8" fmla="*/ 940271 w 1743887"/>
                  <a:gd name="connsiteY8" fmla="*/ 21205 h 1904936"/>
                  <a:gd name="connsiteX9" fmla="*/ 461539 w 1743887"/>
                  <a:gd name="connsiteY9" fmla="*/ 534641 h 1904936"/>
                  <a:gd name="connsiteX0" fmla="*/ 452050 w 1756359"/>
                  <a:gd name="connsiteY0" fmla="*/ 534641 h 1891359"/>
                  <a:gd name="connsiteX1" fmla="*/ 91698 w 1756359"/>
                  <a:gd name="connsiteY1" fmla="*/ 940200 h 1891359"/>
                  <a:gd name="connsiteX2" fmla="*/ 13351 w 1756359"/>
                  <a:gd name="connsiteY2" fmla="*/ 1737812 h 1891359"/>
                  <a:gd name="connsiteX3" fmla="*/ 309435 w 1756359"/>
                  <a:gd name="connsiteY3" fmla="*/ 1891359 h 1891359"/>
                  <a:gd name="connsiteX4" fmla="*/ 1669435 w 1756359"/>
                  <a:gd name="connsiteY4" fmla="*/ 1840637 h 1891359"/>
                  <a:gd name="connsiteX5" fmla="*/ 1612449 w 1756359"/>
                  <a:gd name="connsiteY5" fmla="*/ 1257671 h 1891359"/>
                  <a:gd name="connsiteX6" fmla="*/ 1560208 w 1756359"/>
                  <a:gd name="connsiteY6" fmla="*/ 672856 h 1891359"/>
                  <a:gd name="connsiteX7" fmla="*/ 1428622 w 1756359"/>
                  <a:gd name="connsiteY7" fmla="*/ 154877 h 1891359"/>
                  <a:gd name="connsiteX8" fmla="*/ 930782 w 1756359"/>
                  <a:gd name="connsiteY8" fmla="*/ 21205 h 1891359"/>
                  <a:gd name="connsiteX9" fmla="*/ 452050 w 1756359"/>
                  <a:gd name="connsiteY9" fmla="*/ 534641 h 1891359"/>
                  <a:gd name="connsiteX0" fmla="*/ 452050 w 1756257"/>
                  <a:gd name="connsiteY0" fmla="*/ 534641 h 1891359"/>
                  <a:gd name="connsiteX1" fmla="*/ 91698 w 1756257"/>
                  <a:gd name="connsiteY1" fmla="*/ 940200 h 1891359"/>
                  <a:gd name="connsiteX2" fmla="*/ 13351 w 1756257"/>
                  <a:gd name="connsiteY2" fmla="*/ 1737812 h 1891359"/>
                  <a:gd name="connsiteX3" fmla="*/ 309435 w 1756257"/>
                  <a:gd name="connsiteY3" fmla="*/ 1891359 h 1891359"/>
                  <a:gd name="connsiteX4" fmla="*/ 1669435 w 1756257"/>
                  <a:gd name="connsiteY4" fmla="*/ 1840637 h 1891359"/>
                  <a:gd name="connsiteX5" fmla="*/ 1612449 w 1756257"/>
                  <a:gd name="connsiteY5" fmla="*/ 1257671 h 1891359"/>
                  <a:gd name="connsiteX6" fmla="*/ 1563496 w 1756257"/>
                  <a:gd name="connsiteY6" fmla="*/ 959631 h 1891359"/>
                  <a:gd name="connsiteX7" fmla="*/ 1560208 w 1756257"/>
                  <a:gd name="connsiteY7" fmla="*/ 672856 h 1891359"/>
                  <a:gd name="connsiteX8" fmla="*/ 1428622 w 1756257"/>
                  <a:gd name="connsiteY8" fmla="*/ 154877 h 1891359"/>
                  <a:gd name="connsiteX9" fmla="*/ 930782 w 1756257"/>
                  <a:gd name="connsiteY9" fmla="*/ 21205 h 1891359"/>
                  <a:gd name="connsiteX10" fmla="*/ 452050 w 1756257"/>
                  <a:gd name="connsiteY10" fmla="*/ 534641 h 1891359"/>
                  <a:gd name="connsiteX0" fmla="*/ 452050 w 1764590"/>
                  <a:gd name="connsiteY0" fmla="*/ 534641 h 1891359"/>
                  <a:gd name="connsiteX1" fmla="*/ 91698 w 1764590"/>
                  <a:gd name="connsiteY1" fmla="*/ 940200 h 1891359"/>
                  <a:gd name="connsiteX2" fmla="*/ 13351 w 1764590"/>
                  <a:gd name="connsiteY2" fmla="*/ 1737812 h 1891359"/>
                  <a:gd name="connsiteX3" fmla="*/ 309435 w 1764590"/>
                  <a:gd name="connsiteY3" fmla="*/ 1891359 h 1891359"/>
                  <a:gd name="connsiteX4" fmla="*/ 1669435 w 1764590"/>
                  <a:gd name="connsiteY4" fmla="*/ 1840637 h 1891359"/>
                  <a:gd name="connsiteX5" fmla="*/ 1612449 w 1764590"/>
                  <a:gd name="connsiteY5" fmla="*/ 1257671 h 1891359"/>
                  <a:gd name="connsiteX6" fmla="*/ 1309780 w 1764590"/>
                  <a:gd name="connsiteY6" fmla="*/ 1046341 h 1891359"/>
                  <a:gd name="connsiteX7" fmla="*/ 1560208 w 1764590"/>
                  <a:gd name="connsiteY7" fmla="*/ 672856 h 1891359"/>
                  <a:gd name="connsiteX8" fmla="*/ 1428622 w 1764590"/>
                  <a:gd name="connsiteY8" fmla="*/ 154877 h 1891359"/>
                  <a:gd name="connsiteX9" fmla="*/ 930782 w 1764590"/>
                  <a:gd name="connsiteY9" fmla="*/ 21205 h 1891359"/>
                  <a:gd name="connsiteX10" fmla="*/ 452050 w 1764590"/>
                  <a:gd name="connsiteY10" fmla="*/ 534641 h 1891359"/>
                  <a:gd name="connsiteX0" fmla="*/ 452050 w 1764592"/>
                  <a:gd name="connsiteY0" fmla="*/ 534641 h 1891359"/>
                  <a:gd name="connsiteX1" fmla="*/ 91698 w 1764592"/>
                  <a:gd name="connsiteY1" fmla="*/ 940200 h 1891359"/>
                  <a:gd name="connsiteX2" fmla="*/ 13351 w 1764592"/>
                  <a:gd name="connsiteY2" fmla="*/ 1737812 h 1891359"/>
                  <a:gd name="connsiteX3" fmla="*/ 309435 w 1764592"/>
                  <a:gd name="connsiteY3" fmla="*/ 1891359 h 1891359"/>
                  <a:gd name="connsiteX4" fmla="*/ 1669435 w 1764592"/>
                  <a:gd name="connsiteY4" fmla="*/ 1840637 h 1891359"/>
                  <a:gd name="connsiteX5" fmla="*/ 1612449 w 1764592"/>
                  <a:gd name="connsiteY5" fmla="*/ 1257671 h 1891359"/>
                  <a:gd name="connsiteX6" fmla="*/ 1309780 w 1764592"/>
                  <a:gd name="connsiteY6" fmla="*/ 1046341 h 1891359"/>
                  <a:gd name="connsiteX7" fmla="*/ 1560208 w 1764592"/>
                  <a:gd name="connsiteY7" fmla="*/ 672856 h 1891359"/>
                  <a:gd name="connsiteX8" fmla="*/ 1428622 w 1764592"/>
                  <a:gd name="connsiteY8" fmla="*/ 154877 h 1891359"/>
                  <a:gd name="connsiteX9" fmla="*/ 930782 w 1764592"/>
                  <a:gd name="connsiteY9" fmla="*/ 21205 h 1891359"/>
                  <a:gd name="connsiteX10" fmla="*/ 452050 w 1764592"/>
                  <a:gd name="connsiteY10" fmla="*/ 534641 h 1891359"/>
                  <a:gd name="connsiteX0" fmla="*/ 452050 w 1764590"/>
                  <a:gd name="connsiteY0" fmla="*/ 534641 h 1891359"/>
                  <a:gd name="connsiteX1" fmla="*/ 91698 w 1764590"/>
                  <a:gd name="connsiteY1" fmla="*/ 940200 h 1891359"/>
                  <a:gd name="connsiteX2" fmla="*/ 13351 w 1764590"/>
                  <a:gd name="connsiteY2" fmla="*/ 1737812 h 1891359"/>
                  <a:gd name="connsiteX3" fmla="*/ 309435 w 1764590"/>
                  <a:gd name="connsiteY3" fmla="*/ 1891359 h 1891359"/>
                  <a:gd name="connsiteX4" fmla="*/ 1669435 w 1764590"/>
                  <a:gd name="connsiteY4" fmla="*/ 1840637 h 1891359"/>
                  <a:gd name="connsiteX5" fmla="*/ 1612449 w 1764590"/>
                  <a:gd name="connsiteY5" fmla="*/ 1257671 h 1891359"/>
                  <a:gd name="connsiteX6" fmla="*/ 1309780 w 1764590"/>
                  <a:gd name="connsiteY6" fmla="*/ 1046341 h 1891359"/>
                  <a:gd name="connsiteX7" fmla="*/ 1560208 w 1764590"/>
                  <a:gd name="connsiteY7" fmla="*/ 672856 h 1891359"/>
                  <a:gd name="connsiteX8" fmla="*/ 1428622 w 1764590"/>
                  <a:gd name="connsiteY8" fmla="*/ 154877 h 1891359"/>
                  <a:gd name="connsiteX9" fmla="*/ 930782 w 1764590"/>
                  <a:gd name="connsiteY9" fmla="*/ 21205 h 1891359"/>
                  <a:gd name="connsiteX10" fmla="*/ 452050 w 1764590"/>
                  <a:gd name="connsiteY10" fmla="*/ 534641 h 1891359"/>
                  <a:gd name="connsiteX0" fmla="*/ 452050 w 1792731"/>
                  <a:gd name="connsiteY0" fmla="*/ 534641 h 1891359"/>
                  <a:gd name="connsiteX1" fmla="*/ 91698 w 1792731"/>
                  <a:gd name="connsiteY1" fmla="*/ 940200 h 1891359"/>
                  <a:gd name="connsiteX2" fmla="*/ 13351 w 1792731"/>
                  <a:gd name="connsiteY2" fmla="*/ 1737812 h 1891359"/>
                  <a:gd name="connsiteX3" fmla="*/ 309435 w 1792731"/>
                  <a:gd name="connsiteY3" fmla="*/ 1891359 h 1891359"/>
                  <a:gd name="connsiteX4" fmla="*/ 1669435 w 1792731"/>
                  <a:gd name="connsiteY4" fmla="*/ 1840637 h 1891359"/>
                  <a:gd name="connsiteX5" fmla="*/ 1688563 w 1792731"/>
                  <a:gd name="connsiteY5" fmla="*/ 1292355 h 1891359"/>
                  <a:gd name="connsiteX6" fmla="*/ 1309780 w 1792731"/>
                  <a:gd name="connsiteY6" fmla="*/ 1046341 h 1891359"/>
                  <a:gd name="connsiteX7" fmla="*/ 1560208 w 1792731"/>
                  <a:gd name="connsiteY7" fmla="*/ 672856 h 1891359"/>
                  <a:gd name="connsiteX8" fmla="*/ 1428622 w 1792731"/>
                  <a:gd name="connsiteY8" fmla="*/ 154877 h 1891359"/>
                  <a:gd name="connsiteX9" fmla="*/ 930782 w 1792731"/>
                  <a:gd name="connsiteY9" fmla="*/ 21205 h 1891359"/>
                  <a:gd name="connsiteX10" fmla="*/ 452050 w 1792731"/>
                  <a:gd name="connsiteY10" fmla="*/ 534641 h 1891359"/>
                  <a:gd name="connsiteX0" fmla="*/ 452050 w 1814809"/>
                  <a:gd name="connsiteY0" fmla="*/ 534641 h 1891359"/>
                  <a:gd name="connsiteX1" fmla="*/ 91698 w 1814809"/>
                  <a:gd name="connsiteY1" fmla="*/ 940200 h 1891359"/>
                  <a:gd name="connsiteX2" fmla="*/ 13351 w 1814809"/>
                  <a:gd name="connsiteY2" fmla="*/ 1737812 h 1891359"/>
                  <a:gd name="connsiteX3" fmla="*/ 309435 w 1814809"/>
                  <a:gd name="connsiteY3" fmla="*/ 1891359 h 1891359"/>
                  <a:gd name="connsiteX4" fmla="*/ 1669435 w 1814809"/>
                  <a:gd name="connsiteY4" fmla="*/ 1840637 h 1891359"/>
                  <a:gd name="connsiteX5" fmla="*/ 1688563 w 1814809"/>
                  <a:gd name="connsiteY5" fmla="*/ 1292355 h 1891359"/>
                  <a:gd name="connsiteX6" fmla="*/ 1309780 w 1814809"/>
                  <a:gd name="connsiteY6" fmla="*/ 1046341 h 1891359"/>
                  <a:gd name="connsiteX7" fmla="*/ 1560208 w 1814809"/>
                  <a:gd name="connsiteY7" fmla="*/ 672856 h 1891359"/>
                  <a:gd name="connsiteX8" fmla="*/ 1428622 w 1814809"/>
                  <a:gd name="connsiteY8" fmla="*/ 154877 h 1891359"/>
                  <a:gd name="connsiteX9" fmla="*/ 930782 w 1814809"/>
                  <a:gd name="connsiteY9" fmla="*/ 21205 h 1891359"/>
                  <a:gd name="connsiteX10" fmla="*/ 452050 w 1814809"/>
                  <a:gd name="connsiteY10" fmla="*/ 534641 h 1891359"/>
                  <a:gd name="connsiteX0" fmla="*/ 452050 w 1814809"/>
                  <a:gd name="connsiteY0" fmla="*/ 534641 h 1891359"/>
                  <a:gd name="connsiteX1" fmla="*/ 91698 w 1814809"/>
                  <a:gd name="connsiteY1" fmla="*/ 940200 h 1891359"/>
                  <a:gd name="connsiteX2" fmla="*/ 13351 w 1814809"/>
                  <a:gd name="connsiteY2" fmla="*/ 1737812 h 1891359"/>
                  <a:gd name="connsiteX3" fmla="*/ 309435 w 1814809"/>
                  <a:gd name="connsiteY3" fmla="*/ 1891359 h 1891359"/>
                  <a:gd name="connsiteX4" fmla="*/ 1669435 w 1814809"/>
                  <a:gd name="connsiteY4" fmla="*/ 1840637 h 1891359"/>
                  <a:gd name="connsiteX5" fmla="*/ 1688563 w 1814809"/>
                  <a:gd name="connsiteY5" fmla="*/ 1292355 h 1891359"/>
                  <a:gd name="connsiteX6" fmla="*/ 1309780 w 1814809"/>
                  <a:gd name="connsiteY6" fmla="*/ 1046341 h 1891359"/>
                  <a:gd name="connsiteX7" fmla="*/ 1619996 w 1814809"/>
                  <a:gd name="connsiteY7" fmla="*/ 526399 h 1891359"/>
                  <a:gd name="connsiteX8" fmla="*/ 1428622 w 1814809"/>
                  <a:gd name="connsiteY8" fmla="*/ 154877 h 1891359"/>
                  <a:gd name="connsiteX9" fmla="*/ 930782 w 1814809"/>
                  <a:gd name="connsiteY9" fmla="*/ 21205 h 1891359"/>
                  <a:gd name="connsiteX10" fmla="*/ 452050 w 1814809"/>
                  <a:gd name="connsiteY10" fmla="*/ 534641 h 1891359"/>
                  <a:gd name="connsiteX0" fmla="*/ 452050 w 1814809"/>
                  <a:gd name="connsiteY0" fmla="*/ 542872 h 1899590"/>
                  <a:gd name="connsiteX1" fmla="*/ 91698 w 1814809"/>
                  <a:gd name="connsiteY1" fmla="*/ 948431 h 1899590"/>
                  <a:gd name="connsiteX2" fmla="*/ 13351 w 1814809"/>
                  <a:gd name="connsiteY2" fmla="*/ 1746043 h 1899590"/>
                  <a:gd name="connsiteX3" fmla="*/ 309435 w 1814809"/>
                  <a:gd name="connsiteY3" fmla="*/ 1899590 h 1899590"/>
                  <a:gd name="connsiteX4" fmla="*/ 1669435 w 1814809"/>
                  <a:gd name="connsiteY4" fmla="*/ 1848868 h 1899590"/>
                  <a:gd name="connsiteX5" fmla="*/ 1688563 w 1814809"/>
                  <a:gd name="connsiteY5" fmla="*/ 1300586 h 1899590"/>
                  <a:gd name="connsiteX6" fmla="*/ 1309780 w 1814809"/>
                  <a:gd name="connsiteY6" fmla="*/ 1054572 h 1899590"/>
                  <a:gd name="connsiteX7" fmla="*/ 1619996 w 1814809"/>
                  <a:gd name="connsiteY7" fmla="*/ 534630 h 1899590"/>
                  <a:gd name="connsiteX8" fmla="*/ 1488411 w 1814809"/>
                  <a:gd name="connsiteY8" fmla="*/ 129049 h 1899590"/>
                  <a:gd name="connsiteX9" fmla="*/ 930782 w 1814809"/>
                  <a:gd name="connsiteY9" fmla="*/ 29436 h 1899590"/>
                  <a:gd name="connsiteX10" fmla="*/ 452050 w 1814809"/>
                  <a:gd name="connsiteY10" fmla="*/ 542872 h 1899590"/>
                  <a:gd name="connsiteX0" fmla="*/ 452050 w 1814809"/>
                  <a:gd name="connsiteY0" fmla="*/ 540513 h 1897231"/>
                  <a:gd name="connsiteX1" fmla="*/ 91698 w 1814809"/>
                  <a:gd name="connsiteY1" fmla="*/ 946072 h 1897231"/>
                  <a:gd name="connsiteX2" fmla="*/ 13351 w 1814809"/>
                  <a:gd name="connsiteY2" fmla="*/ 1743684 h 1897231"/>
                  <a:gd name="connsiteX3" fmla="*/ 309435 w 1814809"/>
                  <a:gd name="connsiteY3" fmla="*/ 1897231 h 1897231"/>
                  <a:gd name="connsiteX4" fmla="*/ 1669435 w 1814809"/>
                  <a:gd name="connsiteY4" fmla="*/ 1846509 h 1897231"/>
                  <a:gd name="connsiteX5" fmla="*/ 1688563 w 1814809"/>
                  <a:gd name="connsiteY5" fmla="*/ 1298227 h 1897231"/>
                  <a:gd name="connsiteX6" fmla="*/ 1309780 w 1814809"/>
                  <a:gd name="connsiteY6" fmla="*/ 1052213 h 1897231"/>
                  <a:gd name="connsiteX7" fmla="*/ 1619996 w 1814809"/>
                  <a:gd name="connsiteY7" fmla="*/ 532271 h 1897231"/>
                  <a:gd name="connsiteX8" fmla="*/ 1488411 w 1814809"/>
                  <a:gd name="connsiteY8" fmla="*/ 126690 h 1897231"/>
                  <a:gd name="connsiteX9" fmla="*/ 930782 w 1814809"/>
                  <a:gd name="connsiteY9" fmla="*/ 27077 h 1897231"/>
                  <a:gd name="connsiteX10" fmla="*/ 452050 w 1814809"/>
                  <a:gd name="connsiteY10" fmla="*/ 540513 h 1897231"/>
                  <a:gd name="connsiteX0" fmla="*/ 452050 w 1814809"/>
                  <a:gd name="connsiteY0" fmla="*/ 540513 h 1897231"/>
                  <a:gd name="connsiteX1" fmla="*/ 91698 w 1814809"/>
                  <a:gd name="connsiteY1" fmla="*/ 946072 h 1897231"/>
                  <a:gd name="connsiteX2" fmla="*/ 13351 w 1814809"/>
                  <a:gd name="connsiteY2" fmla="*/ 1743684 h 1897231"/>
                  <a:gd name="connsiteX3" fmla="*/ 309435 w 1814809"/>
                  <a:gd name="connsiteY3" fmla="*/ 1897231 h 1897231"/>
                  <a:gd name="connsiteX4" fmla="*/ 1669435 w 1814809"/>
                  <a:gd name="connsiteY4" fmla="*/ 1846509 h 1897231"/>
                  <a:gd name="connsiteX5" fmla="*/ 1688563 w 1814809"/>
                  <a:gd name="connsiteY5" fmla="*/ 1298227 h 1897231"/>
                  <a:gd name="connsiteX6" fmla="*/ 1309780 w 1814809"/>
                  <a:gd name="connsiteY6" fmla="*/ 1052213 h 1897231"/>
                  <a:gd name="connsiteX7" fmla="*/ 1619996 w 1814809"/>
                  <a:gd name="connsiteY7" fmla="*/ 532271 h 1897231"/>
                  <a:gd name="connsiteX8" fmla="*/ 1488411 w 1814809"/>
                  <a:gd name="connsiteY8" fmla="*/ 126690 h 1897231"/>
                  <a:gd name="connsiteX9" fmla="*/ 930782 w 1814809"/>
                  <a:gd name="connsiteY9" fmla="*/ 27077 h 1897231"/>
                  <a:gd name="connsiteX10" fmla="*/ 452050 w 1814809"/>
                  <a:gd name="connsiteY10" fmla="*/ 540513 h 1897231"/>
                  <a:gd name="connsiteX0" fmla="*/ 288567 w 1811701"/>
                  <a:gd name="connsiteY0" fmla="*/ 555674 h 1898251"/>
                  <a:gd name="connsiteX1" fmla="*/ 88590 w 1811701"/>
                  <a:gd name="connsiteY1" fmla="*/ 947092 h 1898251"/>
                  <a:gd name="connsiteX2" fmla="*/ 10243 w 1811701"/>
                  <a:gd name="connsiteY2" fmla="*/ 1744704 h 1898251"/>
                  <a:gd name="connsiteX3" fmla="*/ 306327 w 1811701"/>
                  <a:gd name="connsiteY3" fmla="*/ 1898251 h 1898251"/>
                  <a:gd name="connsiteX4" fmla="*/ 1666327 w 1811701"/>
                  <a:gd name="connsiteY4" fmla="*/ 1847529 h 1898251"/>
                  <a:gd name="connsiteX5" fmla="*/ 1685455 w 1811701"/>
                  <a:gd name="connsiteY5" fmla="*/ 1299247 h 1898251"/>
                  <a:gd name="connsiteX6" fmla="*/ 1306672 w 1811701"/>
                  <a:gd name="connsiteY6" fmla="*/ 1053233 h 1898251"/>
                  <a:gd name="connsiteX7" fmla="*/ 1616888 w 1811701"/>
                  <a:gd name="connsiteY7" fmla="*/ 533291 h 1898251"/>
                  <a:gd name="connsiteX8" fmla="*/ 1485303 w 1811701"/>
                  <a:gd name="connsiteY8" fmla="*/ 127710 h 1898251"/>
                  <a:gd name="connsiteX9" fmla="*/ 927674 w 1811701"/>
                  <a:gd name="connsiteY9" fmla="*/ 28097 h 1898251"/>
                  <a:gd name="connsiteX10" fmla="*/ 288567 w 1811701"/>
                  <a:gd name="connsiteY10" fmla="*/ 555674 h 1898251"/>
                  <a:gd name="connsiteX0" fmla="*/ 288567 w 1811701"/>
                  <a:gd name="connsiteY0" fmla="*/ 479828 h 1822405"/>
                  <a:gd name="connsiteX1" fmla="*/ 88590 w 1811701"/>
                  <a:gd name="connsiteY1" fmla="*/ 871246 h 1822405"/>
                  <a:gd name="connsiteX2" fmla="*/ 10243 w 1811701"/>
                  <a:gd name="connsiteY2" fmla="*/ 1668858 h 1822405"/>
                  <a:gd name="connsiteX3" fmla="*/ 306327 w 1811701"/>
                  <a:gd name="connsiteY3" fmla="*/ 1822405 h 1822405"/>
                  <a:gd name="connsiteX4" fmla="*/ 1666327 w 1811701"/>
                  <a:gd name="connsiteY4" fmla="*/ 1771683 h 1822405"/>
                  <a:gd name="connsiteX5" fmla="*/ 1685455 w 1811701"/>
                  <a:gd name="connsiteY5" fmla="*/ 1223401 h 1822405"/>
                  <a:gd name="connsiteX6" fmla="*/ 1306672 w 1811701"/>
                  <a:gd name="connsiteY6" fmla="*/ 977387 h 1822405"/>
                  <a:gd name="connsiteX7" fmla="*/ 1616888 w 1811701"/>
                  <a:gd name="connsiteY7" fmla="*/ 457445 h 1822405"/>
                  <a:gd name="connsiteX8" fmla="*/ 1485303 w 1811701"/>
                  <a:gd name="connsiteY8" fmla="*/ 51864 h 1822405"/>
                  <a:gd name="connsiteX9" fmla="*/ 895599 w 1811701"/>
                  <a:gd name="connsiteY9" fmla="*/ 79530 h 1822405"/>
                  <a:gd name="connsiteX10" fmla="*/ 288567 w 1811701"/>
                  <a:gd name="connsiteY10" fmla="*/ 479828 h 1822405"/>
                  <a:gd name="connsiteX0" fmla="*/ 288567 w 1811701"/>
                  <a:gd name="connsiteY0" fmla="*/ 419258 h 1761835"/>
                  <a:gd name="connsiteX1" fmla="*/ 88590 w 1811701"/>
                  <a:gd name="connsiteY1" fmla="*/ 810676 h 1761835"/>
                  <a:gd name="connsiteX2" fmla="*/ 10243 w 1811701"/>
                  <a:gd name="connsiteY2" fmla="*/ 1608288 h 1761835"/>
                  <a:gd name="connsiteX3" fmla="*/ 306327 w 1811701"/>
                  <a:gd name="connsiteY3" fmla="*/ 1761835 h 1761835"/>
                  <a:gd name="connsiteX4" fmla="*/ 1666327 w 1811701"/>
                  <a:gd name="connsiteY4" fmla="*/ 1711113 h 1761835"/>
                  <a:gd name="connsiteX5" fmla="*/ 1685455 w 1811701"/>
                  <a:gd name="connsiteY5" fmla="*/ 1162831 h 1761835"/>
                  <a:gd name="connsiteX6" fmla="*/ 1306672 w 1811701"/>
                  <a:gd name="connsiteY6" fmla="*/ 916817 h 1761835"/>
                  <a:gd name="connsiteX7" fmla="*/ 1616888 w 1811701"/>
                  <a:gd name="connsiteY7" fmla="*/ 396875 h 1761835"/>
                  <a:gd name="connsiteX8" fmla="*/ 1373040 w 1811701"/>
                  <a:gd name="connsiteY8" fmla="*/ 118574 h 1761835"/>
                  <a:gd name="connsiteX9" fmla="*/ 895599 w 1811701"/>
                  <a:gd name="connsiteY9" fmla="*/ 18960 h 1761835"/>
                  <a:gd name="connsiteX10" fmla="*/ 288567 w 1811701"/>
                  <a:gd name="connsiteY10" fmla="*/ 419258 h 1761835"/>
                  <a:gd name="connsiteX0" fmla="*/ 288567 w 1811701"/>
                  <a:gd name="connsiteY0" fmla="*/ 419258 h 1761835"/>
                  <a:gd name="connsiteX1" fmla="*/ 88590 w 1811701"/>
                  <a:gd name="connsiteY1" fmla="*/ 810676 h 1761835"/>
                  <a:gd name="connsiteX2" fmla="*/ 10243 w 1811701"/>
                  <a:gd name="connsiteY2" fmla="*/ 1608288 h 1761835"/>
                  <a:gd name="connsiteX3" fmla="*/ 306327 w 1811701"/>
                  <a:gd name="connsiteY3" fmla="*/ 1761835 h 1761835"/>
                  <a:gd name="connsiteX4" fmla="*/ 1666327 w 1811701"/>
                  <a:gd name="connsiteY4" fmla="*/ 1711113 h 1761835"/>
                  <a:gd name="connsiteX5" fmla="*/ 1685455 w 1811701"/>
                  <a:gd name="connsiteY5" fmla="*/ 1162831 h 1761835"/>
                  <a:gd name="connsiteX6" fmla="*/ 1306672 w 1811701"/>
                  <a:gd name="connsiteY6" fmla="*/ 916817 h 1761835"/>
                  <a:gd name="connsiteX7" fmla="*/ 1584814 w 1811701"/>
                  <a:gd name="connsiteY7" fmla="*/ 510012 h 1761835"/>
                  <a:gd name="connsiteX8" fmla="*/ 1373040 w 1811701"/>
                  <a:gd name="connsiteY8" fmla="*/ 118574 h 1761835"/>
                  <a:gd name="connsiteX9" fmla="*/ 895599 w 1811701"/>
                  <a:gd name="connsiteY9" fmla="*/ 18960 h 1761835"/>
                  <a:gd name="connsiteX10" fmla="*/ 288567 w 1811701"/>
                  <a:gd name="connsiteY10" fmla="*/ 419258 h 1761835"/>
                  <a:gd name="connsiteX0" fmla="*/ 288567 w 1770444"/>
                  <a:gd name="connsiteY0" fmla="*/ 419258 h 1761835"/>
                  <a:gd name="connsiteX1" fmla="*/ 88590 w 1770444"/>
                  <a:gd name="connsiteY1" fmla="*/ 810676 h 1761835"/>
                  <a:gd name="connsiteX2" fmla="*/ 10243 w 1770444"/>
                  <a:gd name="connsiteY2" fmla="*/ 1608288 h 1761835"/>
                  <a:gd name="connsiteX3" fmla="*/ 306327 w 1770444"/>
                  <a:gd name="connsiteY3" fmla="*/ 1761835 h 1761835"/>
                  <a:gd name="connsiteX4" fmla="*/ 1666327 w 1770444"/>
                  <a:gd name="connsiteY4" fmla="*/ 1711113 h 1761835"/>
                  <a:gd name="connsiteX5" fmla="*/ 1589229 w 1770444"/>
                  <a:gd name="connsiteY5" fmla="*/ 1176973 h 1761835"/>
                  <a:gd name="connsiteX6" fmla="*/ 1306672 w 1770444"/>
                  <a:gd name="connsiteY6" fmla="*/ 916817 h 1761835"/>
                  <a:gd name="connsiteX7" fmla="*/ 1584814 w 1770444"/>
                  <a:gd name="connsiteY7" fmla="*/ 510012 h 1761835"/>
                  <a:gd name="connsiteX8" fmla="*/ 1373040 w 1770444"/>
                  <a:gd name="connsiteY8" fmla="*/ 118574 h 1761835"/>
                  <a:gd name="connsiteX9" fmla="*/ 895599 w 1770444"/>
                  <a:gd name="connsiteY9" fmla="*/ 18960 h 1761835"/>
                  <a:gd name="connsiteX10" fmla="*/ 288567 w 1770444"/>
                  <a:gd name="connsiteY10" fmla="*/ 419258 h 1761835"/>
                  <a:gd name="connsiteX0" fmla="*/ 288567 w 1592514"/>
                  <a:gd name="connsiteY0" fmla="*/ 419258 h 1863058"/>
                  <a:gd name="connsiteX1" fmla="*/ 88590 w 1592514"/>
                  <a:gd name="connsiteY1" fmla="*/ 810676 h 1863058"/>
                  <a:gd name="connsiteX2" fmla="*/ 10243 w 1592514"/>
                  <a:gd name="connsiteY2" fmla="*/ 1608288 h 1863058"/>
                  <a:gd name="connsiteX3" fmla="*/ 306327 w 1592514"/>
                  <a:gd name="connsiteY3" fmla="*/ 1761835 h 1863058"/>
                  <a:gd name="connsiteX4" fmla="*/ 1377650 w 1592514"/>
                  <a:gd name="connsiteY4" fmla="*/ 1838393 h 1863058"/>
                  <a:gd name="connsiteX5" fmla="*/ 1589229 w 1592514"/>
                  <a:gd name="connsiteY5" fmla="*/ 1176973 h 1863058"/>
                  <a:gd name="connsiteX6" fmla="*/ 1306672 w 1592514"/>
                  <a:gd name="connsiteY6" fmla="*/ 916817 h 1863058"/>
                  <a:gd name="connsiteX7" fmla="*/ 1584814 w 1592514"/>
                  <a:gd name="connsiteY7" fmla="*/ 510012 h 1863058"/>
                  <a:gd name="connsiteX8" fmla="*/ 1373040 w 1592514"/>
                  <a:gd name="connsiteY8" fmla="*/ 118574 h 1863058"/>
                  <a:gd name="connsiteX9" fmla="*/ 895599 w 1592514"/>
                  <a:gd name="connsiteY9" fmla="*/ 18960 h 1863058"/>
                  <a:gd name="connsiteX10" fmla="*/ 288567 w 1592514"/>
                  <a:gd name="connsiteY10" fmla="*/ 419258 h 1863058"/>
                  <a:gd name="connsiteX0" fmla="*/ 421322 w 1594935"/>
                  <a:gd name="connsiteY0" fmla="*/ 616342 h 1876292"/>
                  <a:gd name="connsiteX1" fmla="*/ 91011 w 1594935"/>
                  <a:gd name="connsiteY1" fmla="*/ 823910 h 1876292"/>
                  <a:gd name="connsiteX2" fmla="*/ 12664 w 1594935"/>
                  <a:gd name="connsiteY2" fmla="*/ 1621522 h 1876292"/>
                  <a:gd name="connsiteX3" fmla="*/ 308748 w 1594935"/>
                  <a:gd name="connsiteY3" fmla="*/ 1775069 h 1876292"/>
                  <a:gd name="connsiteX4" fmla="*/ 1380071 w 1594935"/>
                  <a:gd name="connsiteY4" fmla="*/ 1851627 h 1876292"/>
                  <a:gd name="connsiteX5" fmla="*/ 1591650 w 1594935"/>
                  <a:gd name="connsiteY5" fmla="*/ 1190207 h 1876292"/>
                  <a:gd name="connsiteX6" fmla="*/ 1309093 w 1594935"/>
                  <a:gd name="connsiteY6" fmla="*/ 930051 h 1876292"/>
                  <a:gd name="connsiteX7" fmla="*/ 1587235 w 1594935"/>
                  <a:gd name="connsiteY7" fmla="*/ 523246 h 1876292"/>
                  <a:gd name="connsiteX8" fmla="*/ 1375461 w 1594935"/>
                  <a:gd name="connsiteY8" fmla="*/ 131808 h 1876292"/>
                  <a:gd name="connsiteX9" fmla="*/ 898020 w 1594935"/>
                  <a:gd name="connsiteY9" fmla="*/ 32194 h 1876292"/>
                  <a:gd name="connsiteX10" fmla="*/ 421322 w 1594935"/>
                  <a:gd name="connsiteY10" fmla="*/ 616342 h 1876292"/>
                  <a:gd name="connsiteX0" fmla="*/ 413257 w 1586870"/>
                  <a:gd name="connsiteY0" fmla="*/ 616342 h 1876292"/>
                  <a:gd name="connsiteX1" fmla="*/ 140873 w 1586870"/>
                  <a:gd name="connsiteY1" fmla="*/ 993617 h 1876292"/>
                  <a:gd name="connsiteX2" fmla="*/ 4599 w 1586870"/>
                  <a:gd name="connsiteY2" fmla="*/ 1621522 h 1876292"/>
                  <a:gd name="connsiteX3" fmla="*/ 300683 w 1586870"/>
                  <a:gd name="connsiteY3" fmla="*/ 1775069 h 1876292"/>
                  <a:gd name="connsiteX4" fmla="*/ 1372006 w 1586870"/>
                  <a:gd name="connsiteY4" fmla="*/ 1851627 h 1876292"/>
                  <a:gd name="connsiteX5" fmla="*/ 1583585 w 1586870"/>
                  <a:gd name="connsiteY5" fmla="*/ 1190207 h 1876292"/>
                  <a:gd name="connsiteX6" fmla="*/ 1301028 w 1586870"/>
                  <a:gd name="connsiteY6" fmla="*/ 930051 h 1876292"/>
                  <a:gd name="connsiteX7" fmla="*/ 1579170 w 1586870"/>
                  <a:gd name="connsiteY7" fmla="*/ 523246 h 1876292"/>
                  <a:gd name="connsiteX8" fmla="*/ 1367396 w 1586870"/>
                  <a:gd name="connsiteY8" fmla="*/ 131808 h 1876292"/>
                  <a:gd name="connsiteX9" fmla="*/ 889955 w 1586870"/>
                  <a:gd name="connsiteY9" fmla="*/ 32194 h 1876292"/>
                  <a:gd name="connsiteX10" fmla="*/ 413257 w 1586870"/>
                  <a:gd name="connsiteY10" fmla="*/ 616342 h 1876292"/>
                  <a:gd name="connsiteX0" fmla="*/ 284962 w 1458575"/>
                  <a:gd name="connsiteY0" fmla="*/ 616342 h 1908017"/>
                  <a:gd name="connsiteX1" fmla="*/ 12578 w 1458575"/>
                  <a:gd name="connsiteY1" fmla="*/ 993617 h 1908017"/>
                  <a:gd name="connsiteX2" fmla="*/ 172388 w 1458575"/>
                  <a:gd name="connsiteY2" fmla="*/ 1775069 h 1908017"/>
                  <a:gd name="connsiteX3" fmla="*/ 1243711 w 1458575"/>
                  <a:gd name="connsiteY3" fmla="*/ 1851627 h 1908017"/>
                  <a:gd name="connsiteX4" fmla="*/ 1455290 w 1458575"/>
                  <a:gd name="connsiteY4" fmla="*/ 1190207 h 1908017"/>
                  <a:gd name="connsiteX5" fmla="*/ 1172733 w 1458575"/>
                  <a:gd name="connsiteY5" fmla="*/ 930051 h 1908017"/>
                  <a:gd name="connsiteX6" fmla="*/ 1450875 w 1458575"/>
                  <a:gd name="connsiteY6" fmla="*/ 523246 h 1908017"/>
                  <a:gd name="connsiteX7" fmla="*/ 1239101 w 1458575"/>
                  <a:gd name="connsiteY7" fmla="*/ 131808 h 1908017"/>
                  <a:gd name="connsiteX8" fmla="*/ 761660 w 1458575"/>
                  <a:gd name="connsiteY8" fmla="*/ 32194 h 1908017"/>
                  <a:gd name="connsiteX9" fmla="*/ 284962 w 1458575"/>
                  <a:gd name="connsiteY9" fmla="*/ 616342 h 1908017"/>
                  <a:gd name="connsiteX0" fmla="*/ 343858 w 1519131"/>
                  <a:gd name="connsiteY0" fmla="*/ 616342 h 1885036"/>
                  <a:gd name="connsiteX1" fmla="*/ 71474 w 1519131"/>
                  <a:gd name="connsiteY1" fmla="*/ 993617 h 1885036"/>
                  <a:gd name="connsiteX2" fmla="*/ 115432 w 1519131"/>
                  <a:gd name="connsiteY2" fmla="*/ 1704358 h 1885036"/>
                  <a:gd name="connsiteX3" fmla="*/ 1302607 w 1519131"/>
                  <a:gd name="connsiteY3" fmla="*/ 1851627 h 1885036"/>
                  <a:gd name="connsiteX4" fmla="*/ 1514186 w 1519131"/>
                  <a:gd name="connsiteY4" fmla="*/ 1190207 h 1885036"/>
                  <a:gd name="connsiteX5" fmla="*/ 1231629 w 1519131"/>
                  <a:gd name="connsiteY5" fmla="*/ 930051 h 1885036"/>
                  <a:gd name="connsiteX6" fmla="*/ 1509771 w 1519131"/>
                  <a:gd name="connsiteY6" fmla="*/ 523246 h 1885036"/>
                  <a:gd name="connsiteX7" fmla="*/ 1297997 w 1519131"/>
                  <a:gd name="connsiteY7" fmla="*/ 131808 h 1885036"/>
                  <a:gd name="connsiteX8" fmla="*/ 820556 w 1519131"/>
                  <a:gd name="connsiteY8" fmla="*/ 32194 h 1885036"/>
                  <a:gd name="connsiteX9" fmla="*/ 343858 w 1519131"/>
                  <a:gd name="connsiteY9" fmla="*/ 616342 h 1885036"/>
                  <a:gd name="connsiteX0" fmla="*/ 343858 w 1549812"/>
                  <a:gd name="connsiteY0" fmla="*/ 616342 h 1800235"/>
                  <a:gd name="connsiteX1" fmla="*/ 71474 w 1549812"/>
                  <a:gd name="connsiteY1" fmla="*/ 993617 h 1800235"/>
                  <a:gd name="connsiteX2" fmla="*/ 115432 w 1549812"/>
                  <a:gd name="connsiteY2" fmla="*/ 1704358 h 1800235"/>
                  <a:gd name="connsiteX3" fmla="*/ 1389496 w 1549812"/>
                  <a:gd name="connsiteY3" fmla="*/ 1724347 h 1800235"/>
                  <a:gd name="connsiteX4" fmla="*/ 1514186 w 1549812"/>
                  <a:gd name="connsiteY4" fmla="*/ 1190207 h 1800235"/>
                  <a:gd name="connsiteX5" fmla="*/ 1231629 w 1549812"/>
                  <a:gd name="connsiteY5" fmla="*/ 930051 h 1800235"/>
                  <a:gd name="connsiteX6" fmla="*/ 1509771 w 1549812"/>
                  <a:gd name="connsiteY6" fmla="*/ 523246 h 1800235"/>
                  <a:gd name="connsiteX7" fmla="*/ 1297997 w 1549812"/>
                  <a:gd name="connsiteY7" fmla="*/ 131808 h 1800235"/>
                  <a:gd name="connsiteX8" fmla="*/ 820556 w 1549812"/>
                  <a:gd name="connsiteY8" fmla="*/ 32194 h 1800235"/>
                  <a:gd name="connsiteX9" fmla="*/ 343858 w 1549812"/>
                  <a:gd name="connsiteY9" fmla="*/ 616342 h 180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9812" h="1800235">
                    <a:moveTo>
                      <a:pt x="343858" y="616342"/>
                    </a:moveTo>
                    <a:cubicBezTo>
                      <a:pt x="219011" y="776579"/>
                      <a:pt x="109545" y="812281"/>
                      <a:pt x="71474" y="993617"/>
                    </a:cubicBezTo>
                    <a:cubicBezTo>
                      <a:pt x="33403" y="1174953"/>
                      <a:pt x="-89757" y="1561356"/>
                      <a:pt x="115432" y="1704358"/>
                    </a:cubicBezTo>
                    <a:cubicBezTo>
                      <a:pt x="320621" y="1847360"/>
                      <a:pt x="1156371" y="1810039"/>
                      <a:pt x="1389496" y="1724347"/>
                    </a:cubicBezTo>
                    <a:cubicBezTo>
                      <a:pt x="1622621" y="1638655"/>
                      <a:pt x="1540497" y="1322590"/>
                      <a:pt x="1514186" y="1190207"/>
                    </a:cubicBezTo>
                    <a:cubicBezTo>
                      <a:pt x="1487875" y="1057824"/>
                      <a:pt x="1240336" y="1148914"/>
                      <a:pt x="1231629" y="930051"/>
                    </a:cubicBezTo>
                    <a:cubicBezTo>
                      <a:pt x="1248292" y="693847"/>
                      <a:pt x="1498710" y="656286"/>
                      <a:pt x="1509771" y="523246"/>
                    </a:cubicBezTo>
                    <a:cubicBezTo>
                      <a:pt x="1520832" y="390206"/>
                      <a:pt x="1431655" y="305130"/>
                      <a:pt x="1297997" y="131808"/>
                    </a:cubicBezTo>
                    <a:cubicBezTo>
                      <a:pt x="1189251" y="36824"/>
                      <a:pt x="979579" y="-48562"/>
                      <a:pt x="820556" y="32194"/>
                    </a:cubicBezTo>
                    <a:cubicBezTo>
                      <a:pt x="661533" y="112950"/>
                      <a:pt x="468705" y="456105"/>
                      <a:pt x="343858" y="616342"/>
                    </a:cubicBezTo>
                    <a:close/>
                  </a:path>
                </a:pathLst>
              </a:custGeom>
              <a:solidFill>
                <a:srgbClr val="9CDFF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sp>
            <p:nvSpPr>
              <p:cNvPr id="13" name="Freeform 417">
                <a:extLst>
                  <a:ext uri="{FF2B5EF4-FFF2-40B4-BE49-F238E27FC236}">
                    <a16:creationId xmlns:a16="http://schemas.microsoft.com/office/drawing/2014/main" id="{22352293-C7A6-4C41-9DD8-CAA48CB29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5557" y="2226776"/>
                <a:ext cx="1302544" cy="988278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9CDFF9"/>
              </a:solidFill>
              <a:ln>
                <a:noFill/>
              </a:ln>
            </p:spPr>
            <p:txBody>
              <a:bodyPr/>
              <a:lstStyle/>
              <a:p>
                <a:endParaRPr lang="en-US" sz="1350"/>
              </a:p>
            </p:txBody>
          </p:sp>
          <p:grpSp>
            <p:nvGrpSpPr>
              <p:cNvPr id="14" name="Group 418">
                <a:extLst>
                  <a:ext uri="{FF2B5EF4-FFF2-40B4-BE49-F238E27FC236}">
                    <a16:creationId xmlns:a16="http://schemas.microsoft.com/office/drawing/2014/main" id="{BE0D451A-5CE4-4C4B-B3DF-A408288EDA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04013" y="3324188"/>
                <a:ext cx="1094184" cy="700088"/>
                <a:chOff x="2889" y="1631"/>
                <a:chExt cx="980" cy="743"/>
              </a:xfrm>
            </p:grpSpPr>
            <p:sp>
              <p:nvSpPr>
                <p:cNvPr id="369" name="Rectangle 419">
                  <a:extLst>
                    <a:ext uri="{FF2B5EF4-FFF2-40B4-BE49-F238E27FC236}">
                      <a16:creationId xmlns:a16="http://schemas.microsoft.com/office/drawing/2014/main" id="{F39DA03D-3BDA-2344-B3D3-3A95FB5EED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46" y="1841"/>
                  <a:ext cx="663" cy="533"/>
                </a:xfrm>
                <a:prstGeom prst="rect">
                  <a:avLst/>
                </a:prstGeom>
                <a:solidFill>
                  <a:srgbClr val="9CDF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0" name="AutoShape 420">
                  <a:extLst>
                    <a:ext uri="{FF2B5EF4-FFF2-40B4-BE49-F238E27FC236}">
                      <a16:creationId xmlns:a16="http://schemas.microsoft.com/office/drawing/2014/main" id="{579866B0-F884-A84A-B74A-EFEA50EBF8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" y="1631"/>
                  <a:ext cx="980" cy="25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9CDF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00CCFF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1" name="Freeform 427">
                <a:extLst>
                  <a:ext uri="{FF2B5EF4-FFF2-40B4-BE49-F238E27FC236}">
                    <a16:creationId xmlns:a16="http://schemas.microsoft.com/office/drawing/2014/main" id="{3F97D486-CCD5-C043-940C-EC1740EC7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4301" y="4369601"/>
                <a:ext cx="2309813" cy="1248966"/>
              </a:xfrm>
              <a:custGeom>
                <a:avLst/>
                <a:gdLst>
                  <a:gd name="T0" fmla="*/ 2147483646 w 1940"/>
                  <a:gd name="T1" fmla="*/ 2147483646 h 1049"/>
                  <a:gd name="T2" fmla="*/ 2147483646 w 1940"/>
                  <a:gd name="T3" fmla="*/ 2147483646 h 1049"/>
                  <a:gd name="T4" fmla="*/ 2147483646 w 1940"/>
                  <a:gd name="T5" fmla="*/ 2147483646 h 1049"/>
                  <a:gd name="T6" fmla="*/ 2147483646 w 1940"/>
                  <a:gd name="T7" fmla="*/ 2147483646 h 1049"/>
                  <a:gd name="T8" fmla="*/ 2147483646 w 1940"/>
                  <a:gd name="T9" fmla="*/ 2147483646 h 1049"/>
                  <a:gd name="T10" fmla="*/ 2147483646 w 1940"/>
                  <a:gd name="T11" fmla="*/ 2147483646 h 1049"/>
                  <a:gd name="T12" fmla="*/ 2147483646 w 1940"/>
                  <a:gd name="T13" fmla="*/ 2147483646 h 1049"/>
                  <a:gd name="T14" fmla="*/ 2147483646 w 1940"/>
                  <a:gd name="T15" fmla="*/ 2147483646 h 1049"/>
                  <a:gd name="T16" fmla="*/ 2147483646 w 1940"/>
                  <a:gd name="T17" fmla="*/ 2147483646 h 1049"/>
                  <a:gd name="T18" fmla="*/ 2147483646 w 1940"/>
                  <a:gd name="T19" fmla="*/ 2147483646 h 1049"/>
                  <a:gd name="T20" fmla="*/ 2147483646 w 1940"/>
                  <a:gd name="T21" fmla="*/ 2147483646 h 1049"/>
                  <a:gd name="T22" fmla="*/ 2147483646 w 1940"/>
                  <a:gd name="T23" fmla="*/ 2147483646 h 1049"/>
                  <a:gd name="T24" fmla="*/ 2147483646 w 1940"/>
                  <a:gd name="T25" fmla="*/ 2147483646 h 1049"/>
                  <a:gd name="T26" fmla="*/ 2147483646 w 1940"/>
                  <a:gd name="T27" fmla="*/ 2147483646 h 1049"/>
                  <a:gd name="T28" fmla="*/ 2147483646 w 1940"/>
                  <a:gd name="T29" fmla="*/ 2147483646 h 1049"/>
                  <a:gd name="T30" fmla="*/ 2147483646 w 1940"/>
                  <a:gd name="T31" fmla="*/ 2147483646 h 10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940"/>
                  <a:gd name="T49" fmla="*/ 0 h 1049"/>
                  <a:gd name="T50" fmla="*/ 1940 w 1940"/>
                  <a:gd name="T51" fmla="*/ 1049 h 104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940" h="1049">
                    <a:moveTo>
                      <a:pt x="952" y="26"/>
                    </a:moveTo>
                    <a:cubicBezTo>
                      <a:pt x="867" y="45"/>
                      <a:pt x="832" y="118"/>
                      <a:pt x="755" y="125"/>
                    </a:cubicBezTo>
                    <a:cubicBezTo>
                      <a:pt x="678" y="132"/>
                      <a:pt x="587" y="72"/>
                      <a:pt x="488" y="68"/>
                    </a:cubicBezTo>
                    <a:cubicBezTo>
                      <a:pt x="389" y="64"/>
                      <a:pt x="237" y="48"/>
                      <a:pt x="158" y="101"/>
                    </a:cubicBezTo>
                    <a:cubicBezTo>
                      <a:pt x="79" y="154"/>
                      <a:pt x="28" y="298"/>
                      <a:pt x="14" y="389"/>
                    </a:cubicBezTo>
                    <a:cubicBezTo>
                      <a:pt x="0" y="480"/>
                      <a:pt x="25" y="595"/>
                      <a:pt x="71" y="648"/>
                    </a:cubicBezTo>
                    <a:cubicBezTo>
                      <a:pt x="117" y="701"/>
                      <a:pt x="205" y="665"/>
                      <a:pt x="288" y="706"/>
                    </a:cubicBezTo>
                    <a:cubicBezTo>
                      <a:pt x="371" y="747"/>
                      <a:pt x="450" y="842"/>
                      <a:pt x="568" y="893"/>
                    </a:cubicBezTo>
                    <a:cubicBezTo>
                      <a:pt x="686" y="944"/>
                      <a:pt x="852" y="991"/>
                      <a:pt x="996" y="1014"/>
                    </a:cubicBezTo>
                    <a:cubicBezTo>
                      <a:pt x="1140" y="1036"/>
                      <a:pt x="1309" y="1049"/>
                      <a:pt x="1433" y="1031"/>
                    </a:cubicBezTo>
                    <a:cubicBezTo>
                      <a:pt x="1557" y="1012"/>
                      <a:pt x="1657" y="960"/>
                      <a:pt x="1739" y="907"/>
                    </a:cubicBezTo>
                    <a:cubicBezTo>
                      <a:pt x="1821" y="855"/>
                      <a:pt x="1906" y="824"/>
                      <a:pt x="1923" y="714"/>
                    </a:cubicBezTo>
                    <a:cubicBezTo>
                      <a:pt x="1940" y="604"/>
                      <a:pt x="1898" y="350"/>
                      <a:pt x="1839" y="251"/>
                    </a:cubicBezTo>
                    <a:cubicBezTo>
                      <a:pt x="1780" y="151"/>
                      <a:pt x="1662" y="153"/>
                      <a:pt x="1566" y="114"/>
                    </a:cubicBezTo>
                    <a:cubicBezTo>
                      <a:pt x="1470" y="76"/>
                      <a:pt x="1365" y="30"/>
                      <a:pt x="1263" y="15"/>
                    </a:cubicBezTo>
                    <a:cubicBezTo>
                      <a:pt x="1161" y="0"/>
                      <a:pt x="1037" y="8"/>
                      <a:pt x="952" y="26"/>
                    </a:cubicBezTo>
                    <a:close/>
                  </a:path>
                </a:pathLst>
              </a:custGeom>
              <a:solidFill>
                <a:srgbClr val="9CDFF9"/>
              </a:solidFill>
              <a:ln>
                <a:noFill/>
              </a:ln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66" name="Text Box 580">
                <a:extLst>
                  <a:ext uri="{FF2B5EF4-FFF2-40B4-BE49-F238E27FC236}">
                    <a16:creationId xmlns:a16="http://schemas.microsoft.com/office/drawing/2014/main" id="{16C4E384-62E0-DC41-883F-EB2C4C99F8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59456" y="1973596"/>
                <a:ext cx="1048685" cy="2539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50" dirty="0">
                    <a:latin typeface="+mn-lt"/>
                  </a:rPr>
                  <a:t>mobile network</a:t>
                </a:r>
              </a:p>
            </p:txBody>
          </p:sp>
          <p:sp>
            <p:nvSpPr>
              <p:cNvPr id="69" name="Text Box 580">
                <a:extLst>
                  <a:ext uri="{FF2B5EF4-FFF2-40B4-BE49-F238E27FC236}">
                    <a16:creationId xmlns:a16="http://schemas.microsoft.com/office/drawing/2014/main" id="{9AC056F8-729E-D344-BD7D-9178102179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98126" y="4001192"/>
                <a:ext cx="1466735" cy="2248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50" dirty="0">
                    <a:latin typeface="+mn-lt"/>
                  </a:rPr>
                  <a:t>home network</a:t>
                </a:r>
              </a:p>
            </p:txBody>
          </p:sp>
          <p:sp>
            <p:nvSpPr>
              <p:cNvPr id="70" name="Text Box 580">
                <a:extLst>
                  <a:ext uri="{FF2B5EF4-FFF2-40B4-BE49-F238E27FC236}">
                    <a16:creationId xmlns:a16="http://schemas.microsoft.com/office/drawing/2014/main" id="{8A1A4F41-0243-4946-9F02-F301CBD596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80181" y="5192082"/>
                <a:ext cx="946093" cy="3540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50" dirty="0">
                    <a:latin typeface="+mn-lt"/>
                  </a:rPr>
                  <a:t>enterprise</a:t>
                </a:r>
              </a:p>
              <a:p>
                <a:pPr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50" dirty="0">
                    <a:latin typeface="+mn-lt"/>
                  </a:rPr>
                  <a:t>          network</a:t>
                </a: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C89E7C56-1DE4-7143-8EEB-E5965035CC42}"/>
                  </a:ext>
                </a:extLst>
              </p:cNvPr>
              <p:cNvSpPr/>
              <p:nvPr/>
            </p:nvSpPr>
            <p:spPr>
              <a:xfrm>
                <a:off x="7666610" y="3241905"/>
                <a:ext cx="954875" cy="1451811"/>
              </a:xfrm>
              <a:custGeom>
                <a:avLst/>
                <a:gdLst>
                  <a:gd name="connsiteX0" fmla="*/ 434989 w 1523031"/>
                  <a:gd name="connsiteY0" fmla="*/ 253346 h 1763594"/>
                  <a:gd name="connsiteX1" fmla="*/ 488 w 1523031"/>
                  <a:gd name="connsiteY1" fmla="*/ 921706 h 1763594"/>
                  <a:gd name="connsiteX2" fmla="*/ 368142 w 1523031"/>
                  <a:gd name="connsiteY2" fmla="*/ 1489812 h 1763594"/>
                  <a:gd name="connsiteX3" fmla="*/ 1187008 w 1523031"/>
                  <a:gd name="connsiteY3" fmla="*/ 1757156 h 1763594"/>
                  <a:gd name="connsiteX4" fmla="*/ 1521239 w 1523031"/>
                  <a:gd name="connsiteY4" fmla="*/ 1239177 h 1763594"/>
                  <a:gd name="connsiteX5" fmla="*/ 1320700 w 1523031"/>
                  <a:gd name="connsiteY5" fmla="*/ 654362 h 1763594"/>
                  <a:gd name="connsiteX6" fmla="*/ 1337412 w 1523031"/>
                  <a:gd name="connsiteY6" fmla="*/ 136383 h 1763594"/>
                  <a:gd name="connsiteX7" fmla="*/ 1086739 w 1523031"/>
                  <a:gd name="connsiteY7" fmla="*/ 2711 h 1763594"/>
                  <a:gd name="connsiteX8" fmla="*/ 434989 w 1523031"/>
                  <a:gd name="connsiteY8" fmla="*/ 253346 h 1763594"/>
                  <a:gd name="connsiteX0" fmla="*/ 434989 w 1537226"/>
                  <a:gd name="connsiteY0" fmla="*/ 253346 h 1763594"/>
                  <a:gd name="connsiteX1" fmla="*/ 488 w 1537226"/>
                  <a:gd name="connsiteY1" fmla="*/ 921706 h 1763594"/>
                  <a:gd name="connsiteX2" fmla="*/ 368142 w 1537226"/>
                  <a:gd name="connsiteY2" fmla="*/ 1489812 h 1763594"/>
                  <a:gd name="connsiteX3" fmla="*/ 1187008 w 1537226"/>
                  <a:gd name="connsiteY3" fmla="*/ 1757156 h 1763594"/>
                  <a:gd name="connsiteX4" fmla="*/ 1521239 w 1537226"/>
                  <a:gd name="connsiteY4" fmla="*/ 1239177 h 1763594"/>
                  <a:gd name="connsiteX5" fmla="*/ 1468998 w 1537226"/>
                  <a:gd name="connsiteY5" fmla="*/ 654362 h 1763594"/>
                  <a:gd name="connsiteX6" fmla="*/ 1337412 w 1537226"/>
                  <a:gd name="connsiteY6" fmla="*/ 136383 h 1763594"/>
                  <a:gd name="connsiteX7" fmla="*/ 1086739 w 1537226"/>
                  <a:gd name="connsiteY7" fmla="*/ 2711 h 1763594"/>
                  <a:gd name="connsiteX8" fmla="*/ 434989 w 1537226"/>
                  <a:gd name="connsiteY8" fmla="*/ 253346 h 1763594"/>
                  <a:gd name="connsiteX0" fmla="*/ 434989 w 1537226"/>
                  <a:gd name="connsiteY0" fmla="*/ 253346 h 1763594"/>
                  <a:gd name="connsiteX1" fmla="*/ 488 w 1537226"/>
                  <a:gd name="connsiteY1" fmla="*/ 921706 h 1763594"/>
                  <a:gd name="connsiteX2" fmla="*/ 368142 w 1537226"/>
                  <a:gd name="connsiteY2" fmla="*/ 1489812 h 1763594"/>
                  <a:gd name="connsiteX3" fmla="*/ 1187008 w 1537226"/>
                  <a:gd name="connsiteY3" fmla="*/ 1757156 h 1763594"/>
                  <a:gd name="connsiteX4" fmla="*/ 1521239 w 1537226"/>
                  <a:gd name="connsiteY4" fmla="*/ 1239177 h 1763594"/>
                  <a:gd name="connsiteX5" fmla="*/ 1468998 w 1537226"/>
                  <a:gd name="connsiteY5" fmla="*/ 654362 h 1763594"/>
                  <a:gd name="connsiteX6" fmla="*/ 1337412 w 1537226"/>
                  <a:gd name="connsiteY6" fmla="*/ 136383 h 1763594"/>
                  <a:gd name="connsiteX7" fmla="*/ 839572 w 1537226"/>
                  <a:gd name="connsiteY7" fmla="*/ 2711 h 1763594"/>
                  <a:gd name="connsiteX8" fmla="*/ 434989 w 1537226"/>
                  <a:gd name="connsiteY8" fmla="*/ 253346 h 1763594"/>
                  <a:gd name="connsiteX0" fmla="*/ 360357 w 1536743"/>
                  <a:gd name="connsiteY0" fmla="*/ 534641 h 1782088"/>
                  <a:gd name="connsiteX1" fmla="*/ 5 w 1536743"/>
                  <a:gd name="connsiteY1" fmla="*/ 940200 h 1782088"/>
                  <a:gd name="connsiteX2" fmla="*/ 367659 w 1536743"/>
                  <a:gd name="connsiteY2" fmla="*/ 1508306 h 1782088"/>
                  <a:gd name="connsiteX3" fmla="*/ 1186525 w 1536743"/>
                  <a:gd name="connsiteY3" fmla="*/ 1775650 h 1782088"/>
                  <a:gd name="connsiteX4" fmla="*/ 1520756 w 1536743"/>
                  <a:gd name="connsiteY4" fmla="*/ 1257671 h 1782088"/>
                  <a:gd name="connsiteX5" fmla="*/ 1468515 w 1536743"/>
                  <a:gd name="connsiteY5" fmla="*/ 672856 h 1782088"/>
                  <a:gd name="connsiteX6" fmla="*/ 1336929 w 1536743"/>
                  <a:gd name="connsiteY6" fmla="*/ 154877 h 1782088"/>
                  <a:gd name="connsiteX7" fmla="*/ 839089 w 1536743"/>
                  <a:gd name="connsiteY7" fmla="*/ 21205 h 1782088"/>
                  <a:gd name="connsiteX8" fmla="*/ 360357 w 1536743"/>
                  <a:gd name="connsiteY8" fmla="*/ 534641 h 1782088"/>
                  <a:gd name="connsiteX0" fmla="*/ 360355 w 1536741"/>
                  <a:gd name="connsiteY0" fmla="*/ 534641 h 1782088"/>
                  <a:gd name="connsiteX1" fmla="*/ 3 w 1536741"/>
                  <a:gd name="connsiteY1" fmla="*/ 940200 h 1782088"/>
                  <a:gd name="connsiteX2" fmla="*/ 367657 w 1536741"/>
                  <a:gd name="connsiteY2" fmla="*/ 1508306 h 1782088"/>
                  <a:gd name="connsiteX3" fmla="*/ 1186523 w 1536741"/>
                  <a:gd name="connsiteY3" fmla="*/ 1775650 h 1782088"/>
                  <a:gd name="connsiteX4" fmla="*/ 1520754 w 1536741"/>
                  <a:gd name="connsiteY4" fmla="*/ 1257671 h 1782088"/>
                  <a:gd name="connsiteX5" fmla="*/ 1468513 w 1536741"/>
                  <a:gd name="connsiteY5" fmla="*/ 672856 h 1782088"/>
                  <a:gd name="connsiteX6" fmla="*/ 1336927 w 1536741"/>
                  <a:gd name="connsiteY6" fmla="*/ 154877 h 1782088"/>
                  <a:gd name="connsiteX7" fmla="*/ 839087 w 1536741"/>
                  <a:gd name="connsiteY7" fmla="*/ 21205 h 1782088"/>
                  <a:gd name="connsiteX8" fmla="*/ 360355 w 1536741"/>
                  <a:gd name="connsiteY8" fmla="*/ 534641 h 1782088"/>
                  <a:gd name="connsiteX0" fmla="*/ 360355 w 1534770"/>
                  <a:gd name="connsiteY0" fmla="*/ 553225 h 1800672"/>
                  <a:gd name="connsiteX1" fmla="*/ 3 w 1534770"/>
                  <a:gd name="connsiteY1" fmla="*/ 958784 h 1800672"/>
                  <a:gd name="connsiteX2" fmla="*/ 367657 w 1534770"/>
                  <a:gd name="connsiteY2" fmla="*/ 1526890 h 1800672"/>
                  <a:gd name="connsiteX3" fmla="*/ 1186523 w 1534770"/>
                  <a:gd name="connsiteY3" fmla="*/ 1794234 h 1800672"/>
                  <a:gd name="connsiteX4" fmla="*/ 1520754 w 1534770"/>
                  <a:gd name="connsiteY4" fmla="*/ 1276255 h 1800672"/>
                  <a:gd name="connsiteX5" fmla="*/ 1468513 w 1534770"/>
                  <a:gd name="connsiteY5" fmla="*/ 691440 h 1800672"/>
                  <a:gd name="connsiteX6" fmla="*/ 1435794 w 1534770"/>
                  <a:gd name="connsiteY6" fmla="*/ 107761 h 1800672"/>
                  <a:gd name="connsiteX7" fmla="*/ 839087 w 1534770"/>
                  <a:gd name="connsiteY7" fmla="*/ 39789 h 1800672"/>
                  <a:gd name="connsiteX8" fmla="*/ 360355 w 1534770"/>
                  <a:gd name="connsiteY8" fmla="*/ 553225 h 1800672"/>
                  <a:gd name="connsiteX0" fmla="*/ 360355 w 1580585"/>
                  <a:gd name="connsiteY0" fmla="*/ 553225 h 1880420"/>
                  <a:gd name="connsiteX1" fmla="*/ 3 w 1580585"/>
                  <a:gd name="connsiteY1" fmla="*/ 958784 h 1880420"/>
                  <a:gd name="connsiteX2" fmla="*/ 367657 w 1580585"/>
                  <a:gd name="connsiteY2" fmla="*/ 1526890 h 1880420"/>
                  <a:gd name="connsiteX3" fmla="*/ 1186523 w 1580585"/>
                  <a:gd name="connsiteY3" fmla="*/ 1794234 h 1880420"/>
                  <a:gd name="connsiteX4" fmla="*/ 1570188 w 1580585"/>
                  <a:gd name="connsiteY4" fmla="*/ 1785433 h 1880420"/>
                  <a:gd name="connsiteX5" fmla="*/ 1468513 w 1580585"/>
                  <a:gd name="connsiteY5" fmla="*/ 691440 h 1880420"/>
                  <a:gd name="connsiteX6" fmla="*/ 1435794 w 1580585"/>
                  <a:gd name="connsiteY6" fmla="*/ 107761 h 1880420"/>
                  <a:gd name="connsiteX7" fmla="*/ 839087 w 1580585"/>
                  <a:gd name="connsiteY7" fmla="*/ 39789 h 1880420"/>
                  <a:gd name="connsiteX8" fmla="*/ 360355 w 1580585"/>
                  <a:gd name="connsiteY8" fmla="*/ 553225 h 1880420"/>
                  <a:gd name="connsiteX0" fmla="*/ 316588 w 1580732"/>
                  <a:gd name="connsiteY0" fmla="*/ 359285 h 1867156"/>
                  <a:gd name="connsiteX1" fmla="*/ 150 w 1580732"/>
                  <a:gd name="connsiteY1" fmla="*/ 945520 h 1867156"/>
                  <a:gd name="connsiteX2" fmla="*/ 367804 w 1580732"/>
                  <a:gd name="connsiteY2" fmla="*/ 1513626 h 1867156"/>
                  <a:gd name="connsiteX3" fmla="*/ 1186670 w 1580732"/>
                  <a:gd name="connsiteY3" fmla="*/ 1780970 h 1867156"/>
                  <a:gd name="connsiteX4" fmla="*/ 1570335 w 1580732"/>
                  <a:gd name="connsiteY4" fmla="*/ 1772169 h 1867156"/>
                  <a:gd name="connsiteX5" fmla="*/ 1468660 w 1580732"/>
                  <a:gd name="connsiteY5" fmla="*/ 678176 h 1867156"/>
                  <a:gd name="connsiteX6" fmla="*/ 1435941 w 1580732"/>
                  <a:gd name="connsiteY6" fmla="*/ 94497 h 1867156"/>
                  <a:gd name="connsiteX7" fmla="*/ 839234 w 1580732"/>
                  <a:gd name="connsiteY7" fmla="*/ 26525 h 1867156"/>
                  <a:gd name="connsiteX8" fmla="*/ 316588 w 1580732"/>
                  <a:gd name="connsiteY8" fmla="*/ 359285 h 1867156"/>
                  <a:gd name="connsiteX0" fmla="*/ 163575 w 1427719"/>
                  <a:gd name="connsiteY0" fmla="*/ 359285 h 1867156"/>
                  <a:gd name="connsiteX1" fmla="*/ 836 w 1427719"/>
                  <a:gd name="connsiteY1" fmla="*/ 1076921 h 1867156"/>
                  <a:gd name="connsiteX2" fmla="*/ 214791 w 1427719"/>
                  <a:gd name="connsiteY2" fmla="*/ 1513626 h 1867156"/>
                  <a:gd name="connsiteX3" fmla="*/ 1033657 w 1427719"/>
                  <a:gd name="connsiteY3" fmla="*/ 1780970 h 1867156"/>
                  <a:gd name="connsiteX4" fmla="*/ 1417322 w 1427719"/>
                  <a:gd name="connsiteY4" fmla="*/ 1772169 h 1867156"/>
                  <a:gd name="connsiteX5" fmla="*/ 1315647 w 1427719"/>
                  <a:gd name="connsiteY5" fmla="*/ 678176 h 1867156"/>
                  <a:gd name="connsiteX6" fmla="*/ 1282928 w 1427719"/>
                  <a:gd name="connsiteY6" fmla="*/ 94497 h 1867156"/>
                  <a:gd name="connsiteX7" fmla="*/ 686221 w 1427719"/>
                  <a:gd name="connsiteY7" fmla="*/ 26525 h 1867156"/>
                  <a:gd name="connsiteX8" fmla="*/ 163575 w 1427719"/>
                  <a:gd name="connsiteY8" fmla="*/ 359285 h 1867156"/>
                  <a:gd name="connsiteX0" fmla="*/ 163575 w 1426632"/>
                  <a:gd name="connsiteY0" fmla="*/ 394322 h 1902193"/>
                  <a:gd name="connsiteX1" fmla="*/ 836 w 1426632"/>
                  <a:gd name="connsiteY1" fmla="*/ 1111958 h 1902193"/>
                  <a:gd name="connsiteX2" fmla="*/ 214791 w 1426632"/>
                  <a:gd name="connsiteY2" fmla="*/ 1548663 h 1902193"/>
                  <a:gd name="connsiteX3" fmla="*/ 1033657 w 1426632"/>
                  <a:gd name="connsiteY3" fmla="*/ 1816007 h 1902193"/>
                  <a:gd name="connsiteX4" fmla="*/ 1417322 w 1426632"/>
                  <a:gd name="connsiteY4" fmla="*/ 1807206 h 1902193"/>
                  <a:gd name="connsiteX5" fmla="*/ 1315647 w 1426632"/>
                  <a:gd name="connsiteY5" fmla="*/ 713213 h 1902193"/>
                  <a:gd name="connsiteX6" fmla="*/ 1401843 w 1426632"/>
                  <a:gd name="connsiteY6" fmla="*/ 63834 h 1902193"/>
                  <a:gd name="connsiteX7" fmla="*/ 686221 w 1426632"/>
                  <a:gd name="connsiteY7" fmla="*/ 61562 h 1902193"/>
                  <a:gd name="connsiteX8" fmla="*/ 163575 w 1426632"/>
                  <a:gd name="connsiteY8" fmla="*/ 394322 h 1902193"/>
                  <a:gd name="connsiteX0" fmla="*/ 163575 w 1435249"/>
                  <a:gd name="connsiteY0" fmla="*/ 394322 h 1885560"/>
                  <a:gd name="connsiteX1" fmla="*/ 836 w 1435249"/>
                  <a:gd name="connsiteY1" fmla="*/ 1111958 h 1885560"/>
                  <a:gd name="connsiteX2" fmla="*/ 214791 w 1435249"/>
                  <a:gd name="connsiteY2" fmla="*/ 1548663 h 1885560"/>
                  <a:gd name="connsiteX3" fmla="*/ 1033657 w 1435249"/>
                  <a:gd name="connsiteY3" fmla="*/ 1816007 h 1885560"/>
                  <a:gd name="connsiteX4" fmla="*/ 1417322 w 1435249"/>
                  <a:gd name="connsiteY4" fmla="*/ 1807206 h 1885560"/>
                  <a:gd name="connsiteX5" fmla="*/ 1375103 w 1435249"/>
                  <a:gd name="connsiteY5" fmla="*/ 943164 h 1885560"/>
                  <a:gd name="connsiteX6" fmla="*/ 1401843 w 1435249"/>
                  <a:gd name="connsiteY6" fmla="*/ 63834 h 1885560"/>
                  <a:gd name="connsiteX7" fmla="*/ 686221 w 1435249"/>
                  <a:gd name="connsiteY7" fmla="*/ 61562 h 1885560"/>
                  <a:gd name="connsiteX8" fmla="*/ 163575 w 1435249"/>
                  <a:gd name="connsiteY8" fmla="*/ 394322 h 1885560"/>
                  <a:gd name="connsiteX0" fmla="*/ 128947 w 1438213"/>
                  <a:gd name="connsiteY0" fmla="*/ 345176 h 1883146"/>
                  <a:gd name="connsiteX1" fmla="*/ 3802 w 1438213"/>
                  <a:gd name="connsiteY1" fmla="*/ 1109544 h 1883146"/>
                  <a:gd name="connsiteX2" fmla="*/ 217757 w 1438213"/>
                  <a:gd name="connsiteY2" fmla="*/ 1546249 h 1883146"/>
                  <a:gd name="connsiteX3" fmla="*/ 1036623 w 1438213"/>
                  <a:gd name="connsiteY3" fmla="*/ 1813593 h 1883146"/>
                  <a:gd name="connsiteX4" fmla="*/ 1420288 w 1438213"/>
                  <a:gd name="connsiteY4" fmla="*/ 1804792 h 1883146"/>
                  <a:gd name="connsiteX5" fmla="*/ 1378069 w 1438213"/>
                  <a:gd name="connsiteY5" fmla="*/ 940750 h 1883146"/>
                  <a:gd name="connsiteX6" fmla="*/ 1404809 w 1438213"/>
                  <a:gd name="connsiteY6" fmla="*/ 61420 h 1883146"/>
                  <a:gd name="connsiteX7" fmla="*/ 689187 w 1438213"/>
                  <a:gd name="connsiteY7" fmla="*/ 59148 h 1883146"/>
                  <a:gd name="connsiteX8" fmla="*/ 128947 w 1438213"/>
                  <a:gd name="connsiteY8" fmla="*/ 345176 h 1883146"/>
                  <a:gd name="connsiteX0" fmla="*/ 126587 w 1435854"/>
                  <a:gd name="connsiteY0" fmla="*/ 353278 h 1891248"/>
                  <a:gd name="connsiteX1" fmla="*/ 1442 w 1435854"/>
                  <a:gd name="connsiteY1" fmla="*/ 1117646 h 1891248"/>
                  <a:gd name="connsiteX2" fmla="*/ 215397 w 1435854"/>
                  <a:gd name="connsiteY2" fmla="*/ 1554351 h 1891248"/>
                  <a:gd name="connsiteX3" fmla="*/ 1034263 w 1435854"/>
                  <a:gd name="connsiteY3" fmla="*/ 1821695 h 1891248"/>
                  <a:gd name="connsiteX4" fmla="*/ 1417928 w 1435854"/>
                  <a:gd name="connsiteY4" fmla="*/ 1812894 h 1891248"/>
                  <a:gd name="connsiteX5" fmla="*/ 1375709 w 1435854"/>
                  <a:gd name="connsiteY5" fmla="*/ 948852 h 1891248"/>
                  <a:gd name="connsiteX6" fmla="*/ 1402449 w 1435854"/>
                  <a:gd name="connsiteY6" fmla="*/ 69522 h 1891248"/>
                  <a:gd name="connsiteX7" fmla="*/ 221605 w 1435854"/>
                  <a:gd name="connsiteY7" fmla="*/ 47778 h 1891248"/>
                  <a:gd name="connsiteX8" fmla="*/ 126587 w 1435854"/>
                  <a:gd name="connsiteY8" fmla="*/ 353278 h 1891248"/>
                  <a:gd name="connsiteX0" fmla="*/ 35803 w 1453152"/>
                  <a:gd name="connsiteY0" fmla="*/ 439993 h 1896181"/>
                  <a:gd name="connsiteX1" fmla="*/ 18740 w 1453152"/>
                  <a:gd name="connsiteY1" fmla="*/ 1122579 h 1896181"/>
                  <a:gd name="connsiteX2" fmla="*/ 232695 w 1453152"/>
                  <a:gd name="connsiteY2" fmla="*/ 1559284 h 1896181"/>
                  <a:gd name="connsiteX3" fmla="*/ 1051561 w 1453152"/>
                  <a:gd name="connsiteY3" fmla="*/ 1826628 h 1896181"/>
                  <a:gd name="connsiteX4" fmla="*/ 1435226 w 1453152"/>
                  <a:gd name="connsiteY4" fmla="*/ 1817827 h 1896181"/>
                  <a:gd name="connsiteX5" fmla="*/ 1393007 w 1453152"/>
                  <a:gd name="connsiteY5" fmla="*/ 953785 h 1896181"/>
                  <a:gd name="connsiteX6" fmla="*/ 1419747 w 1453152"/>
                  <a:gd name="connsiteY6" fmla="*/ 74455 h 1896181"/>
                  <a:gd name="connsiteX7" fmla="*/ 238903 w 1453152"/>
                  <a:gd name="connsiteY7" fmla="*/ 52711 h 1896181"/>
                  <a:gd name="connsiteX8" fmla="*/ 35803 w 1453152"/>
                  <a:gd name="connsiteY8" fmla="*/ 439993 h 1896181"/>
                  <a:gd name="connsiteX0" fmla="*/ 35803 w 1447873"/>
                  <a:gd name="connsiteY0" fmla="*/ 439993 h 1952840"/>
                  <a:gd name="connsiteX1" fmla="*/ 18740 w 1447873"/>
                  <a:gd name="connsiteY1" fmla="*/ 1122579 h 1952840"/>
                  <a:gd name="connsiteX2" fmla="*/ 232695 w 1447873"/>
                  <a:gd name="connsiteY2" fmla="*/ 1559284 h 1952840"/>
                  <a:gd name="connsiteX3" fmla="*/ 1130848 w 1447873"/>
                  <a:gd name="connsiteY3" fmla="*/ 1925181 h 1952840"/>
                  <a:gd name="connsiteX4" fmla="*/ 1435226 w 1447873"/>
                  <a:gd name="connsiteY4" fmla="*/ 1817827 h 1952840"/>
                  <a:gd name="connsiteX5" fmla="*/ 1393007 w 1447873"/>
                  <a:gd name="connsiteY5" fmla="*/ 953785 h 1952840"/>
                  <a:gd name="connsiteX6" fmla="*/ 1419747 w 1447873"/>
                  <a:gd name="connsiteY6" fmla="*/ 74455 h 1952840"/>
                  <a:gd name="connsiteX7" fmla="*/ 238903 w 1447873"/>
                  <a:gd name="connsiteY7" fmla="*/ 52711 h 1952840"/>
                  <a:gd name="connsiteX8" fmla="*/ 35803 w 1447873"/>
                  <a:gd name="connsiteY8" fmla="*/ 439993 h 1952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7873" h="1952840">
                    <a:moveTo>
                      <a:pt x="35803" y="439993"/>
                    </a:moveTo>
                    <a:cubicBezTo>
                      <a:pt x="-891" y="618304"/>
                      <a:pt x="-14075" y="936031"/>
                      <a:pt x="18740" y="1122579"/>
                    </a:cubicBezTo>
                    <a:cubicBezTo>
                      <a:pt x="51555" y="1309127"/>
                      <a:pt x="47344" y="1425517"/>
                      <a:pt x="232695" y="1559284"/>
                    </a:cubicBezTo>
                    <a:cubicBezTo>
                      <a:pt x="418046" y="1693051"/>
                      <a:pt x="930426" y="1882091"/>
                      <a:pt x="1130848" y="1925181"/>
                    </a:cubicBezTo>
                    <a:cubicBezTo>
                      <a:pt x="1331270" y="1968271"/>
                      <a:pt x="1391533" y="1979726"/>
                      <a:pt x="1435226" y="1817827"/>
                    </a:cubicBezTo>
                    <a:cubicBezTo>
                      <a:pt x="1478919" y="1655928"/>
                      <a:pt x="1395587" y="1244347"/>
                      <a:pt x="1393007" y="953785"/>
                    </a:cubicBezTo>
                    <a:cubicBezTo>
                      <a:pt x="1390427" y="663223"/>
                      <a:pt x="1458740" y="183063"/>
                      <a:pt x="1419747" y="74455"/>
                    </a:cubicBezTo>
                    <a:cubicBezTo>
                      <a:pt x="1380754" y="-34153"/>
                      <a:pt x="469560" y="-8212"/>
                      <a:pt x="238903" y="52711"/>
                    </a:cubicBezTo>
                    <a:cubicBezTo>
                      <a:pt x="8246" y="113634"/>
                      <a:pt x="72497" y="261682"/>
                      <a:pt x="35803" y="43999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CDFF9"/>
                  </a:gs>
                  <a:gs pos="100000">
                    <a:schemeClr val="bg1"/>
                  </a:gs>
                  <a:gs pos="59000">
                    <a:schemeClr val="accent5">
                      <a:lumMod val="20000"/>
                      <a:lumOff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96BCCD85-1D07-EF4E-A878-EC23CD23096A}"/>
                  </a:ext>
                </a:extLst>
              </p:cNvPr>
              <p:cNvGrpSpPr/>
              <p:nvPr/>
            </p:nvGrpSpPr>
            <p:grpSpPr>
              <a:xfrm>
                <a:off x="8128275" y="3803288"/>
                <a:ext cx="515545" cy="541161"/>
                <a:chOff x="5203089" y="1751190"/>
                <a:chExt cx="858331" cy="662414"/>
              </a:xfrm>
            </p:grpSpPr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D6FAD5AB-6E93-5E47-BE32-4993FD767B8F}"/>
                    </a:ext>
                  </a:extLst>
                </p:cNvPr>
                <p:cNvSpPr/>
                <p:nvPr/>
              </p:nvSpPr>
              <p:spPr>
                <a:xfrm>
                  <a:off x="5536769" y="1751190"/>
                  <a:ext cx="524651" cy="662124"/>
                </a:xfrm>
                <a:custGeom>
                  <a:avLst/>
                  <a:gdLst>
                    <a:gd name="connsiteX0" fmla="*/ 3618 w 651290"/>
                    <a:gd name="connsiteY0" fmla="*/ 492070 h 492070"/>
                    <a:gd name="connsiteX1" fmla="*/ 0 w 651290"/>
                    <a:gd name="connsiteY1" fmla="*/ 141108 h 492070"/>
                    <a:gd name="connsiteX2" fmla="*/ 423338 w 651290"/>
                    <a:gd name="connsiteY2" fmla="*/ 0 h 492070"/>
                    <a:gd name="connsiteX3" fmla="*/ 647672 w 651290"/>
                    <a:gd name="connsiteY3" fmla="*/ 57891 h 492070"/>
                    <a:gd name="connsiteX4" fmla="*/ 651290 w 651290"/>
                    <a:gd name="connsiteY4" fmla="*/ 492070 h 492070"/>
                    <a:gd name="connsiteX5" fmla="*/ 3618 w 651290"/>
                    <a:gd name="connsiteY5" fmla="*/ 492070 h 492070"/>
                    <a:gd name="connsiteX0" fmla="*/ 3618 w 651290"/>
                    <a:gd name="connsiteY0" fmla="*/ 593378 h 593378"/>
                    <a:gd name="connsiteX1" fmla="*/ 0 w 651290"/>
                    <a:gd name="connsiteY1" fmla="*/ 242416 h 593378"/>
                    <a:gd name="connsiteX2" fmla="*/ 423338 w 651290"/>
                    <a:gd name="connsiteY2" fmla="*/ 101308 h 593378"/>
                    <a:gd name="connsiteX3" fmla="*/ 647672 w 651290"/>
                    <a:gd name="connsiteY3" fmla="*/ 0 h 593378"/>
                    <a:gd name="connsiteX4" fmla="*/ 651290 w 651290"/>
                    <a:gd name="connsiteY4" fmla="*/ 593378 h 593378"/>
                    <a:gd name="connsiteX5" fmla="*/ 3618 w 651290"/>
                    <a:gd name="connsiteY5" fmla="*/ 593378 h 593378"/>
                    <a:gd name="connsiteX0" fmla="*/ 3618 w 651290"/>
                    <a:gd name="connsiteY0" fmla="*/ 662124 h 662124"/>
                    <a:gd name="connsiteX1" fmla="*/ 0 w 651290"/>
                    <a:gd name="connsiteY1" fmla="*/ 311162 h 662124"/>
                    <a:gd name="connsiteX2" fmla="*/ 376300 w 651290"/>
                    <a:gd name="connsiteY2" fmla="*/ 0 h 662124"/>
                    <a:gd name="connsiteX3" fmla="*/ 647672 w 651290"/>
                    <a:gd name="connsiteY3" fmla="*/ 68746 h 662124"/>
                    <a:gd name="connsiteX4" fmla="*/ 651290 w 651290"/>
                    <a:gd name="connsiteY4" fmla="*/ 662124 h 662124"/>
                    <a:gd name="connsiteX5" fmla="*/ 3618 w 651290"/>
                    <a:gd name="connsiteY5" fmla="*/ 662124 h 662124"/>
                    <a:gd name="connsiteX0" fmla="*/ 0 w 647672"/>
                    <a:gd name="connsiteY0" fmla="*/ 662124 h 662124"/>
                    <a:gd name="connsiteX1" fmla="*/ 123021 w 647672"/>
                    <a:gd name="connsiteY1" fmla="*/ 83217 h 662124"/>
                    <a:gd name="connsiteX2" fmla="*/ 372682 w 647672"/>
                    <a:gd name="connsiteY2" fmla="*/ 0 h 662124"/>
                    <a:gd name="connsiteX3" fmla="*/ 644054 w 647672"/>
                    <a:gd name="connsiteY3" fmla="*/ 68746 h 662124"/>
                    <a:gd name="connsiteX4" fmla="*/ 647672 w 647672"/>
                    <a:gd name="connsiteY4" fmla="*/ 662124 h 662124"/>
                    <a:gd name="connsiteX5" fmla="*/ 0 w 647672"/>
                    <a:gd name="connsiteY5" fmla="*/ 662124 h 662124"/>
                    <a:gd name="connsiteX0" fmla="*/ 7238 w 524651"/>
                    <a:gd name="connsiteY0" fmla="*/ 669360 h 669360"/>
                    <a:gd name="connsiteX1" fmla="*/ 0 w 524651"/>
                    <a:gd name="connsiteY1" fmla="*/ 83217 h 669360"/>
                    <a:gd name="connsiteX2" fmla="*/ 249661 w 524651"/>
                    <a:gd name="connsiteY2" fmla="*/ 0 h 669360"/>
                    <a:gd name="connsiteX3" fmla="*/ 521033 w 524651"/>
                    <a:gd name="connsiteY3" fmla="*/ 68746 h 669360"/>
                    <a:gd name="connsiteX4" fmla="*/ 524651 w 524651"/>
                    <a:gd name="connsiteY4" fmla="*/ 662124 h 669360"/>
                    <a:gd name="connsiteX5" fmla="*/ 7238 w 524651"/>
                    <a:gd name="connsiteY5" fmla="*/ 669360 h 669360"/>
                    <a:gd name="connsiteX0" fmla="*/ 438 w 528706"/>
                    <a:gd name="connsiteY0" fmla="*/ 665742 h 665742"/>
                    <a:gd name="connsiteX1" fmla="*/ 4055 w 528706"/>
                    <a:gd name="connsiteY1" fmla="*/ 83217 h 665742"/>
                    <a:gd name="connsiteX2" fmla="*/ 253716 w 528706"/>
                    <a:gd name="connsiteY2" fmla="*/ 0 h 665742"/>
                    <a:gd name="connsiteX3" fmla="*/ 525088 w 528706"/>
                    <a:gd name="connsiteY3" fmla="*/ 68746 h 665742"/>
                    <a:gd name="connsiteX4" fmla="*/ 528706 w 528706"/>
                    <a:gd name="connsiteY4" fmla="*/ 662124 h 665742"/>
                    <a:gd name="connsiteX5" fmla="*/ 438 w 528706"/>
                    <a:gd name="connsiteY5" fmla="*/ 665742 h 665742"/>
                    <a:gd name="connsiteX0" fmla="*/ 155 w 546514"/>
                    <a:gd name="connsiteY0" fmla="*/ 662124 h 662124"/>
                    <a:gd name="connsiteX1" fmla="*/ 21863 w 546514"/>
                    <a:gd name="connsiteY1" fmla="*/ 83217 h 662124"/>
                    <a:gd name="connsiteX2" fmla="*/ 271524 w 546514"/>
                    <a:gd name="connsiteY2" fmla="*/ 0 h 662124"/>
                    <a:gd name="connsiteX3" fmla="*/ 542896 w 546514"/>
                    <a:gd name="connsiteY3" fmla="*/ 68746 h 662124"/>
                    <a:gd name="connsiteX4" fmla="*/ 546514 w 546514"/>
                    <a:gd name="connsiteY4" fmla="*/ 662124 h 662124"/>
                    <a:gd name="connsiteX5" fmla="*/ 155 w 546514"/>
                    <a:gd name="connsiteY5" fmla="*/ 662124 h 662124"/>
                    <a:gd name="connsiteX0" fmla="*/ 10856 w 524651"/>
                    <a:gd name="connsiteY0" fmla="*/ 658506 h 662124"/>
                    <a:gd name="connsiteX1" fmla="*/ 0 w 524651"/>
                    <a:gd name="connsiteY1" fmla="*/ 83217 h 662124"/>
                    <a:gd name="connsiteX2" fmla="*/ 249661 w 524651"/>
                    <a:gd name="connsiteY2" fmla="*/ 0 h 662124"/>
                    <a:gd name="connsiteX3" fmla="*/ 521033 w 524651"/>
                    <a:gd name="connsiteY3" fmla="*/ 68746 h 662124"/>
                    <a:gd name="connsiteX4" fmla="*/ 524651 w 524651"/>
                    <a:gd name="connsiteY4" fmla="*/ 662124 h 662124"/>
                    <a:gd name="connsiteX5" fmla="*/ 10856 w 524651"/>
                    <a:gd name="connsiteY5" fmla="*/ 658506 h 662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4651" h="662124">
                      <a:moveTo>
                        <a:pt x="10856" y="658506"/>
                      </a:moveTo>
                      <a:cubicBezTo>
                        <a:pt x="8443" y="463125"/>
                        <a:pt x="2413" y="278598"/>
                        <a:pt x="0" y="83217"/>
                      </a:cubicBezTo>
                      <a:lnTo>
                        <a:pt x="249661" y="0"/>
                      </a:lnTo>
                      <a:lnTo>
                        <a:pt x="521033" y="68746"/>
                      </a:lnTo>
                      <a:lnTo>
                        <a:pt x="524651" y="662124"/>
                      </a:lnTo>
                      <a:lnTo>
                        <a:pt x="10856" y="658506"/>
                      </a:lnTo>
                      <a:close/>
                    </a:path>
                  </a:pathLst>
                </a:custGeom>
                <a:solidFill>
                  <a:srgbClr val="E0EBF1"/>
                </a:solidFill>
                <a:ln w="12700">
                  <a:solidFill>
                    <a:srgbClr val="0000A8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383" name="Freeform 382">
                  <a:extLst>
                    <a:ext uri="{FF2B5EF4-FFF2-40B4-BE49-F238E27FC236}">
                      <a16:creationId xmlns:a16="http://schemas.microsoft.com/office/drawing/2014/main" id="{2A115C8B-7EC0-084D-A3CF-7AEF0487F301}"/>
                    </a:ext>
                  </a:extLst>
                </p:cNvPr>
                <p:cNvSpPr/>
                <p:nvPr/>
              </p:nvSpPr>
              <p:spPr>
                <a:xfrm>
                  <a:off x="5203089" y="1921244"/>
                  <a:ext cx="651290" cy="492070"/>
                </a:xfrm>
                <a:custGeom>
                  <a:avLst/>
                  <a:gdLst>
                    <a:gd name="connsiteX0" fmla="*/ 3618 w 651290"/>
                    <a:gd name="connsiteY0" fmla="*/ 492070 h 492070"/>
                    <a:gd name="connsiteX1" fmla="*/ 0 w 651290"/>
                    <a:gd name="connsiteY1" fmla="*/ 141108 h 492070"/>
                    <a:gd name="connsiteX2" fmla="*/ 423338 w 651290"/>
                    <a:gd name="connsiteY2" fmla="*/ 0 h 492070"/>
                    <a:gd name="connsiteX3" fmla="*/ 647672 w 651290"/>
                    <a:gd name="connsiteY3" fmla="*/ 57891 h 492070"/>
                    <a:gd name="connsiteX4" fmla="*/ 651290 w 651290"/>
                    <a:gd name="connsiteY4" fmla="*/ 492070 h 492070"/>
                    <a:gd name="connsiteX5" fmla="*/ 3618 w 651290"/>
                    <a:gd name="connsiteY5" fmla="*/ 492070 h 492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1290" h="492070">
                      <a:moveTo>
                        <a:pt x="3618" y="492070"/>
                      </a:moveTo>
                      <a:lnTo>
                        <a:pt x="0" y="141108"/>
                      </a:lnTo>
                      <a:lnTo>
                        <a:pt x="423338" y="0"/>
                      </a:lnTo>
                      <a:lnTo>
                        <a:pt x="647672" y="57891"/>
                      </a:lnTo>
                      <a:lnTo>
                        <a:pt x="651290" y="492070"/>
                      </a:lnTo>
                      <a:lnTo>
                        <a:pt x="3618" y="492070"/>
                      </a:lnTo>
                      <a:close/>
                    </a:path>
                  </a:pathLst>
                </a:custGeom>
                <a:solidFill>
                  <a:srgbClr val="E0EBF1"/>
                </a:solidFill>
                <a:ln w="12700">
                  <a:solidFill>
                    <a:srgbClr val="0000A3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sz="1350"/>
                </a:p>
              </p:txBody>
            </p:sp>
            <p:cxnSp>
              <p:nvCxnSpPr>
                <p:cNvPr id="384" name="Straight Connector 383">
                  <a:extLst>
                    <a:ext uri="{FF2B5EF4-FFF2-40B4-BE49-F238E27FC236}">
                      <a16:creationId xmlns:a16="http://schemas.microsoft.com/office/drawing/2014/main" id="{16F8043F-8502-904C-9632-B3658D71B8BE}"/>
                    </a:ext>
                  </a:extLst>
                </p:cNvPr>
                <p:cNvCxnSpPr/>
                <p:nvPr/>
              </p:nvCxnSpPr>
              <p:spPr>
                <a:xfrm flipV="1">
                  <a:off x="5270526" y="2029553"/>
                  <a:ext cx="295249" cy="73468"/>
                </a:xfrm>
                <a:prstGeom prst="line">
                  <a:avLst/>
                </a:prstGeom>
                <a:ln w="44450">
                  <a:solidFill>
                    <a:schemeClr val="bg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B4B3A6DE-2E70-F74C-8CA1-13247C912682}"/>
                    </a:ext>
                  </a:extLst>
                </p:cNvPr>
                <p:cNvCxnSpPr/>
                <p:nvPr/>
              </p:nvCxnSpPr>
              <p:spPr>
                <a:xfrm flipV="1">
                  <a:off x="5275406" y="2261710"/>
                  <a:ext cx="290369" cy="16752"/>
                </a:xfrm>
                <a:prstGeom prst="line">
                  <a:avLst/>
                </a:prstGeom>
                <a:ln w="44450">
                  <a:solidFill>
                    <a:schemeClr val="bg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4B9DB078-BD58-F64A-B873-E1187205EB94}"/>
                    </a:ext>
                  </a:extLst>
                </p:cNvPr>
                <p:cNvCxnSpPr/>
                <p:nvPr/>
              </p:nvCxnSpPr>
              <p:spPr>
                <a:xfrm flipV="1">
                  <a:off x="5275406" y="2151772"/>
                  <a:ext cx="290369" cy="48402"/>
                </a:xfrm>
                <a:prstGeom prst="line">
                  <a:avLst/>
                </a:prstGeom>
                <a:ln w="44450">
                  <a:solidFill>
                    <a:schemeClr val="bg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D321DD82-9D22-0B49-ADF9-8BE310E97E71}"/>
                    </a:ext>
                  </a:extLst>
                </p:cNvPr>
                <p:cNvCxnSpPr/>
                <p:nvPr/>
              </p:nvCxnSpPr>
              <p:spPr>
                <a:xfrm>
                  <a:off x="5270094" y="2354086"/>
                  <a:ext cx="295681" cy="0"/>
                </a:xfrm>
                <a:prstGeom prst="line">
                  <a:avLst/>
                </a:prstGeom>
                <a:ln w="44450">
                  <a:solidFill>
                    <a:schemeClr val="bg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18A2FB0C-53B9-5248-AA65-9BA9B429FC4C}"/>
                    </a:ext>
                  </a:extLst>
                </p:cNvPr>
                <p:cNvCxnSpPr/>
                <p:nvPr/>
              </p:nvCxnSpPr>
              <p:spPr>
                <a:xfrm flipV="1">
                  <a:off x="5950242" y="1866900"/>
                  <a:ext cx="0" cy="465273"/>
                </a:xfrm>
                <a:prstGeom prst="line">
                  <a:avLst/>
                </a:prstGeom>
                <a:ln w="44450">
                  <a:solidFill>
                    <a:schemeClr val="bg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44FBB965-69F3-F546-AE9F-4AD14078F37E}"/>
                    </a:ext>
                  </a:extLst>
                </p:cNvPr>
                <p:cNvCxnSpPr/>
                <p:nvPr/>
              </p:nvCxnSpPr>
              <p:spPr>
                <a:xfrm>
                  <a:off x="5628589" y="1936750"/>
                  <a:ext cx="0" cy="476854"/>
                </a:xfrm>
                <a:prstGeom prst="line">
                  <a:avLst/>
                </a:prstGeom>
                <a:ln w="15875">
                  <a:solidFill>
                    <a:srgbClr val="0000A8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1" name="Group 390">
                <a:extLst>
                  <a:ext uri="{FF2B5EF4-FFF2-40B4-BE49-F238E27FC236}">
                    <a16:creationId xmlns:a16="http://schemas.microsoft.com/office/drawing/2014/main" id="{BDA3EF41-5873-7D4B-8A04-F8D62DFD2DB6}"/>
                  </a:ext>
                </a:extLst>
              </p:cNvPr>
              <p:cNvGrpSpPr/>
              <p:nvPr/>
            </p:nvGrpSpPr>
            <p:grpSpPr>
              <a:xfrm>
                <a:off x="8078379" y="3252878"/>
                <a:ext cx="445960" cy="486252"/>
                <a:chOff x="5203089" y="1751190"/>
                <a:chExt cx="858331" cy="662414"/>
              </a:xfrm>
            </p:grpSpPr>
            <p:sp>
              <p:nvSpPr>
                <p:cNvPr id="399" name="Freeform 398">
                  <a:extLst>
                    <a:ext uri="{FF2B5EF4-FFF2-40B4-BE49-F238E27FC236}">
                      <a16:creationId xmlns:a16="http://schemas.microsoft.com/office/drawing/2014/main" id="{325473B9-6F55-684D-B22D-FF70325540CE}"/>
                    </a:ext>
                  </a:extLst>
                </p:cNvPr>
                <p:cNvSpPr/>
                <p:nvPr/>
              </p:nvSpPr>
              <p:spPr>
                <a:xfrm>
                  <a:off x="5536769" y="1751190"/>
                  <a:ext cx="524651" cy="662124"/>
                </a:xfrm>
                <a:custGeom>
                  <a:avLst/>
                  <a:gdLst>
                    <a:gd name="connsiteX0" fmla="*/ 3618 w 651290"/>
                    <a:gd name="connsiteY0" fmla="*/ 492070 h 492070"/>
                    <a:gd name="connsiteX1" fmla="*/ 0 w 651290"/>
                    <a:gd name="connsiteY1" fmla="*/ 141108 h 492070"/>
                    <a:gd name="connsiteX2" fmla="*/ 423338 w 651290"/>
                    <a:gd name="connsiteY2" fmla="*/ 0 h 492070"/>
                    <a:gd name="connsiteX3" fmla="*/ 647672 w 651290"/>
                    <a:gd name="connsiteY3" fmla="*/ 57891 h 492070"/>
                    <a:gd name="connsiteX4" fmla="*/ 651290 w 651290"/>
                    <a:gd name="connsiteY4" fmla="*/ 492070 h 492070"/>
                    <a:gd name="connsiteX5" fmla="*/ 3618 w 651290"/>
                    <a:gd name="connsiteY5" fmla="*/ 492070 h 492070"/>
                    <a:gd name="connsiteX0" fmla="*/ 3618 w 651290"/>
                    <a:gd name="connsiteY0" fmla="*/ 593378 h 593378"/>
                    <a:gd name="connsiteX1" fmla="*/ 0 w 651290"/>
                    <a:gd name="connsiteY1" fmla="*/ 242416 h 593378"/>
                    <a:gd name="connsiteX2" fmla="*/ 423338 w 651290"/>
                    <a:gd name="connsiteY2" fmla="*/ 101308 h 593378"/>
                    <a:gd name="connsiteX3" fmla="*/ 647672 w 651290"/>
                    <a:gd name="connsiteY3" fmla="*/ 0 h 593378"/>
                    <a:gd name="connsiteX4" fmla="*/ 651290 w 651290"/>
                    <a:gd name="connsiteY4" fmla="*/ 593378 h 593378"/>
                    <a:gd name="connsiteX5" fmla="*/ 3618 w 651290"/>
                    <a:gd name="connsiteY5" fmla="*/ 593378 h 593378"/>
                    <a:gd name="connsiteX0" fmla="*/ 3618 w 651290"/>
                    <a:gd name="connsiteY0" fmla="*/ 662124 h 662124"/>
                    <a:gd name="connsiteX1" fmla="*/ 0 w 651290"/>
                    <a:gd name="connsiteY1" fmla="*/ 311162 h 662124"/>
                    <a:gd name="connsiteX2" fmla="*/ 376300 w 651290"/>
                    <a:gd name="connsiteY2" fmla="*/ 0 h 662124"/>
                    <a:gd name="connsiteX3" fmla="*/ 647672 w 651290"/>
                    <a:gd name="connsiteY3" fmla="*/ 68746 h 662124"/>
                    <a:gd name="connsiteX4" fmla="*/ 651290 w 651290"/>
                    <a:gd name="connsiteY4" fmla="*/ 662124 h 662124"/>
                    <a:gd name="connsiteX5" fmla="*/ 3618 w 651290"/>
                    <a:gd name="connsiteY5" fmla="*/ 662124 h 662124"/>
                    <a:gd name="connsiteX0" fmla="*/ 0 w 647672"/>
                    <a:gd name="connsiteY0" fmla="*/ 662124 h 662124"/>
                    <a:gd name="connsiteX1" fmla="*/ 123021 w 647672"/>
                    <a:gd name="connsiteY1" fmla="*/ 83217 h 662124"/>
                    <a:gd name="connsiteX2" fmla="*/ 372682 w 647672"/>
                    <a:gd name="connsiteY2" fmla="*/ 0 h 662124"/>
                    <a:gd name="connsiteX3" fmla="*/ 644054 w 647672"/>
                    <a:gd name="connsiteY3" fmla="*/ 68746 h 662124"/>
                    <a:gd name="connsiteX4" fmla="*/ 647672 w 647672"/>
                    <a:gd name="connsiteY4" fmla="*/ 662124 h 662124"/>
                    <a:gd name="connsiteX5" fmla="*/ 0 w 647672"/>
                    <a:gd name="connsiteY5" fmla="*/ 662124 h 662124"/>
                    <a:gd name="connsiteX0" fmla="*/ 7238 w 524651"/>
                    <a:gd name="connsiteY0" fmla="*/ 669360 h 669360"/>
                    <a:gd name="connsiteX1" fmla="*/ 0 w 524651"/>
                    <a:gd name="connsiteY1" fmla="*/ 83217 h 669360"/>
                    <a:gd name="connsiteX2" fmla="*/ 249661 w 524651"/>
                    <a:gd name="connsiteY2" fmla="*/ 0 h 669360"/>
                    <a:gd name="connsiteX3" fmla="*/ 521033 w 524651"/>
                    <a:gd name="connsiteY3" fmla="*/ 68746 h 669360"/>
                    <a:gd name="connsiteX4" fmla="*/ 524651 w 524651"/>
                    <a:gd name="connsiteY4" fmla="*/ 662124 h 669360"/>
                    <a:gd name="connsiteX5" fmla="*/ 7238 w 524651"/>
                    <a:gd name="connsiteY5" fmla="*/ 669360 h 669360"/>
                    <a:gd name="connsiteX0" fmla="*/ 438 w 528706"/>
                    <a:gd name="connsiteY0" fmla="*/ 665742 h 665742"/>
                    <a:gd name="connsiteX1" fmla="*/ 4055 w 528706"/>
                    <a:gd name="connsiteY1" fmla="*/ 83217 h 665742"/>
                    <a:gd name="connsiteX2" fmla="*/ 253716 w 528706"/>
                    <a:gd name="connsiteY2" fmla="*/ 0 h 665742"/>
                    <a:gd name="connsiteX3" fmla="*/ 525088 w 528706"/>
                    <a:gd name="connsiteY3" fmla="*/ 68746 h 665742"/>
                    <a:gd name="connsiteX4" fmla="*/ 528706 w 528706"/>
                    <a:gd name="connsiteY4" fmla="*/ 662124 h 665742"/>
                    <a:gd name="connsiteX5" fmla="*/ 438 w 528706"/>
                    <a:gd name="connsiteY5" fmla="*/ 665742 h 665742"/>
                    <a:gd name="connsiteX0" fmla="*/ 155 w 546514"/>
                    <a:gd name="connsiteY0" fmla="*/ 662124 h 662124"/>
                    <a:gd name="connsiteX1" fmla="*/ 21863 w 546514"/>
                    <a:gd name="connsiteY1" fmla="*/ 83217 h 662124"/>
                    <a:gd name="connsiteX2" fmla="*/ 271524 w 546514"/>
                    <a:gd name="connsiteY2" fmla="*/ 0 h 662124"/>
                    <a:gd name="connsiteX3" fmla="*/ 542896 w 546514"/>
                    <a:gd name="connsiteY3" fmla="*/ 68746 h 662124"/>
                    <a:gd name="connsiteX4" fmla="*/ 546514 w 546514"/>
                    <a:gd name="connsiteY4" fmla="*/ 662124 h 662124"/>
                    <a:gd name="connsiteX5" fmla="*/ 155 w 546514"/>
                    <a:gd name="connsiteY5" fmla="*/ 662124 h 662124"/>
                    <a:gd name="connsiteX0" fmla="*/ 10856 w 524651"/>
                    <a:gd name="connsiteY0" fmla="*/ 658506 h 662124"/>
                    <a:gd name="connsiteX1" fmla="*/ 0 w 524651"/>
                    <a:gd name="connsiteY1" fmla="*/ 83217 h 662124"/>
                    <a:gd name="connsiteX2" fmla="*/ 249661 w 524651"/>
                    <a:gd name="connsiteY2" fmla="*/ 0 h 662124"/>
                    <a:gd name="connsiteX3" fmla="*/ 521033 w 524651"/>
                    <a:gd name="connsiteY3" fmla="*/ 68746 h 662124"/>
                    <a:gd name="connsiteX4" fmla="*/ 524651 w 524651"/>
                    <a:gd name="connsiteY4" fmla="*/ 662124 h 662124"/>
                    <a:gd name="connsiteX5" fmla="*/ 10856 w 524651"/>
                    <a:gd name="connsiteY5" fmla="*/ 658506 h 662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4651" h="662124">
                      <a:moveTo>
                        <a:pt x="10856" y="658506"/>
                      </a:moveTo>
                      <a:cubicBezTo>
                        <a:pt x="8443" y="463125"/>
                        <a:pt x="2413" y="278598"/>
                        <a:pt x="0" y="83217"/>
                      </a:cubicBezTo>
                      <a:lnTo>
                        <a:pt x="249661" y="0"/>
                      </a:lnTo>
                      <a:lnTo>
                        <a:pt x="521033" y="68746"/>
                      </a:lnTo>
                      <a:lnTo>
                        <a:pt x="524651" y="662124"/>
                      </a:lnTo>
                      <a:lnTo>
                        <a:pt x="10856" y="658506"/>
                      </a:lnTo>
                      <a:close/>
                    </a:path>
                  </a:pathLst>
                </a:custGeom>
                <a:solidFill>
                  <a:srgbClr val="E0EBF1"/>
                </a:solidFill>
                <a:ln w="12700">
                  <a:solidFill>
                    <a:srgbClr val="0000A8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400" name="Freeform 399">
                  <a:extLst>
                    <a:ext uri="{FF2B5EF4-FFF2-40B4-BE49-F238E27FC236}">
                      <a16:creationId xmlns:a16="http://schemas.microsoft.com/office/drawing/2014/main" id="{06CE85F7-18B2-3947-975F-CEA32EE2FBA7}"/>
                    </a:ext>
                  </a:extLst>
                </p:cNvPr>
                <p:cNvSpPr/>
                <p:nvPr/>
              </p:nvSpPr>
              <p:spPr>
                <a:xfrm>
                  <a:off x="5203089" y="1921244"/>
                  <a:ext cx="651290" cy="492070"/>
                </a:xfrm>
                <a:custGeom>
                  <a:avLst/>
                  <a:gdLst>
                    <a:gd name="connsiteX0" fmla="*/ 3618 w 651290"/>
                    <a:gd name="connsiteY0" fmla="*/ 492070 h 492070"/>
                    <a:gd name="connsiteX1" fmla="*/ 0 w 651290"/>
                    <a:gd name="connsiteY1" fmla="*/ 141108 h 492070"/>
                    <a:gd name="connsiteX2" fmla="*/ 423338 w 651290"/>
                    <a:gd name="connsiteY2" fmla="*/ 0 h 492070"/>
                    <a:gd name="connsiteX3" fmla="*/ 647672 w 651290"/>
                    <a:gd name="connsiteY3" fmla="*/ 57891 h 492070"/>
                    <a:gd name="connsiteX4" fmla="*/ 651290 w 651290"/>
                    <a:gd name="connsiteY4" fmla="*/ 492070 h 492070"/>
                    <a:gd name="connsiteX5" fmla="*/ 3618 w 651290"/>
                    <a:gd name="connsiteY5" fmla="*/ 492070 h 492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1290" h="492070">
                      <a:moveTo>
                        <a:pt x="3618" y="492070"/>
                      </a:moveTo>
                      <a:lnTo>
                        <a:pt x="0" y="141108"/>
                      </a:lnTo>
                      <a:lnTo>
                        <a:pt x="423338" y="0"/>
                      </a:lnTo>
                      <a:lnTo>
                        <a:pt x="647672" y="57891"/>
                      </a:lnTo>
                      <a:lnTo>
                        <a:pt x="651290" y="492070"/>
                      </a:lnTo>
                      <a:lnTo>
                        <a:pt x="3618" y="492070"/>
                      </a:lnTo>
                      <a:close/>
                    </a:path>
                  </a:pathLst>
                </a:custGeom>
                <a:solidFill>
                  <a:srgbClr val="E0EBF1"/>
                </a:solidFill>
                <a:ln w="12700">
                  <a:solidFill>
                    <a:srgbClr val="0000A3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sz="1350"/>
                </a:p>
              </p:txBody>
            </p:sp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F3F3D0FA-374D-9147-8047-2B7B3AAF05DF}"/>
                    </a:ext>
                  </a:extLst>
                </p:cNvPr>
                <p:cNvCxnSpPr/>
                <p:nvPr/>
              </p:nvCxnSpPr>
              <p:spPr>
                <a:xfrm flipV="1">
                  <a:off x="5270526" y="2029553"/>
                  <a:ext cx="295249" cy="73468"/>
                </a:xfrm>
                <a:prstGeom prst="line">
                  <a:avLst/>
                </a:prstGeom>
                <a:ln w="44450">
                  <a:solidFill>
                    <a:schemeClr val="bg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AFF00F79-7128-E243-BBD5-A97200EABABC}"/>
                    </a:ext>
                  </a:extLst>
                </p:cNvPr>
                <p:cNvCxnSpPr/>
                <p:nvPr/>
              </p:nvCxnSpPr>
              <p:spPr>
                <a:xfrm flipV="1">
                  <a:off x="5275406" y="2261710"/>
                  <a:ext cx="290369" cy="16752"/>
                </a:xfrm>
                <a:prstGeom prst="line">
                  <a:avLst/>
                </a:prstGeom>
                <a:ln w="44450">
                  <a:solidFill>
                    <a:schemeClr val="bg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729D9C8D-B396-A049-9B7A-BE878812629D}"/>
                    </a:ext>
                  </a:extLst>
                </p:cNvPr>
                <p:cNvCxnSpPr/>
                <p:nvPr/>
              </p:nvCxnSpPr>
              <p:spPr>
                <a:xfrm flipV="1">
                  <a:off x="5275406" y="2151772"/>
                  <a:ext cx="290369" cy="48402"/>
                </a:xfrm>
                <a:prstGeom prst="line">
                  <a:avLst/>
                </a:prstGeom>
                <a:ln w="44450">
                  <a:solidFill>
                    <a:schemeClr val="bg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4B32C41F-58E3-CC4F-9625-B6688BEB2140}"/>
                    </a:ext>
                  </a:extLst>
                </p:cNvPr>
                <p:cNvCxnSpPr/>
                <p:nvPr/>
              </p:nvCxnSpPr>
              <p:spPr>
                <a:xfrm>
                  <a:off x="5270094" y="2354086"/>
                  <a:ext cx="295681" cy="0"/>
                </a:xfrm>
                <a:prstGeom prst="line">
                  <a:avLst/>
                </a:prstGeom>
                <a:ln w="44450">
                  <a:solidFill>
                    <a:schemeClr val="bg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58933865-B1C6-3244-A0F5-136E4C6DD92E}"/>
                    </a:ext>
                  </a:extLst>
                </p:cNvPr>
                <p:cNvCxnSpPr/>
                <p:nvPr/>
              </p:nvCxnSpPr>
              <p:spPr>
                <a:xfrm flipV="1">
                  <a:off x="5950242" y="1866900"/>
                  <a:ext cx="0" cy="465273"/>
                </a:xfrm>
                <a:prstGeom prst="line">
                  <a:avLst/>
                </a:prstGeom>
                <a:ln w="44450">
                  <a:solidFill>
                    <a:schemeClr val="bg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76C939A7-C3F0-5A45-B81D-4E775CF1C92C}"/>
                    </a:ext>
                  </a:extLst>
                </p:cNvPr>
                <p:cNvCxnSpPr/>
                <p:nvPr/>
              </p:nvCxnSpPr>
              <p:spPr>
                <a:xfrm>
                  <a:off x="5628589" y="1936750"/>
                  <a:ext cx="0" cy="476854"/>
                </a:xfrm>
                <a:prstGeom prst="line">
                  <a:avLst/>
                </a:prstGeom>
                <a:ln w="15875">
                  <a:solidFill>
                    <a:srgbClr val="0000A8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62" name="Freeform 561">
                <a:extLst>
                  <a:ext uri="{FF2B5EF4-FFF2-40B4-BE49-F238E27FC236}">
                    <a16:creationId xmlns:a16="http://schemas.microsoft.com/office/drawing/2014/main" id="{BE088278-C41B-3E4A-87CE-FD65749FA13D}"/>
                  </a:ext>
                </a:extLst>
              </p:cNvPr>
              <p:cNvSpPr/>
              <p:nvPr/>
            </p:nvSpPr>
            <p:spPr>
              <a:xfrm>
                <a:off x="7155610" y="2193782"/>
                <a:ext cx="1123398" cy="1039841"/>
              </a:xfrm>
              <a:custGeom>
                <a:avLst/>
                <a:gdLst>
                  <a:gd name="connsiteX0" fmla="*/ 434989 w 1523031"/>
                  <a:gd name="connsiteY0" fmla="*/ 253346 h 1763594"/>
                  <a:gd name="connsiteX1" fmla="*/ 488 w 1523031"/>
                  <a:gd name="connsiteY1" fmla="*/ 921706 h 1763594"/>
                  <a:gd name="connsiteX2" fmla="*/ 368142 w 1523031"/>
                  <a:gd name="connsiteY2" fmla="*/ 1489812 h 1763594"/>
                  <a:gd name="connsiteX3" fmla="*/ 1187008 w 1523031"/>
                  <a:gd name="connsiteY3" fmla="*/ 1757156 h 1763594"/>
                  <a:gd name="connsiteX4" fmla="*/ 1521239 w 1523031"/>
                  <a:gd name="connsiteY4" fmla="*/ 1239177 h 1763594"/>
                  <a:gd name="connsiteX5" fmla="*/ 1320700 w 1523031"/>
                  <a:gd name="connsiteY5" fmla="*/ 654362 h 1763594"/>
                  <a:gd name="connsiteX6" fmla="*/ 1337412 w 1523031"/>
                  <a:gd name="connsiteY6" fmla="*/ 136383 h 1763594"/>
                  <a:gd name="connsiteX7" fmla="*/ 1086739 w 1523031"/>
                  <a:gd name="connsiteY7" fmla="*/ 2711 h 1763594"/>
                  <a:gd name="connsiteX8" fmla="*/ 434989 w 1523031"/>
                  <a:gd name="connsiteY8" fmla="*/ 253346 h 1763594"/>
                  <a:gd name="connsiteX0" fmla="*/ 434989 w 1537226"/>
                  <a:gd name="connsiteY0" fmla="*/ 253346 h 1763594"/>
                  <a:gd name="connsiteX1" fmla="*/ 488 w 1537226"/>
                  <a:gd name="connsiteY1" fmla="*/ 921706 h 1763594"/>
                  <a:gd name="connsiteX2" fmla="*/ 368142 w 1537226"/>
                  <a:gd name="connsiteY2" fmla="*/ 1489812 h 1763594"/>
                  <a:gd name="connsiteX3" fmla="*/ 1187008 w 1537226"/>
                  <a:gd name="connsiteY3" fmla="*/ 1757156 h 1763594"/>
                  <a:gd name="connsiteX4" fmla="*/ 1521239 w 1537226"/>
                  <a:gd name="connsiteY4" fmla="*/ 1239177 h 1763594"/>
                  <a:gd name="connsiteX5" fmla="*/ 1468998 w 1537226"/>
                  <a:gd name="connsiteY5" fmla="*/ 654362 h 1763594"/>
                  <a:gd name="connsiteX6" fmla="*/ 1337412 w 1537226"/>
                  <a:gd name="connsiteY6" fmla="*/ 136383 h 1763594"/>
                  <a:gd name="connsiteX7" fmla="*/ 1086739 w 1537226"/>
                  <a:gd name="connsiteY7" fmla="*/ 2711 h 1763594"/>
                  <a:gd name="connsiteX8" fmla="*/ 434989 w 1537226"/>
                  <a:gd name="connsiteY8" fmla="*/ 253346 h 1763594"/>
                  <a:gd name="connsiteX0" fmla="*/ 434989 w 1537226"/>
                  <a:gd name="connsiteY0" fmla="*/ 253346 h 1763594"/>
                  <a:gd name="connsiteX1" fmla="*/ 488 w 1537226"/>
                  <a:gd name="connsiteY1" fmla="*/ 921706 h 1763594"/>
                  <a:gd name="connsiteX2" fmla="*/ 368142 w 1537226"/>
                  <a:gd name="connsiteY2" fmla="*/ 1489812 h 1763594"/>
                  <a:gd name="connsiteX3" fmla="*/ 1187008 w 1537226"/>
                  <a:gd name="connsiteY3" fmla="*/ 1757156 h 1763594"/>
                  <a:gd name="connsiteX4" fmla="*/ 1521239 w 1537226"/>
                  <a:gd name="connsiteY4" fmla="*/ 1239177 h 1763594"/>
                  <a:gd name="connsiteX5" fmla="*/ 1468998 w 1537226"/>
                  <a:gd name="connsiteY5" fmla="*/ 654362 h 1763594"/>
                  <a:gd name="connsiteX6" fmla="*/ 1337412 w 1537226"/>
                  <a:gd name="connsiteY6" fmla="*/ 136383 h 1763594"/>
                  <a:gd name="connsiteX7" fmla="*/ 839572 w 1537226"/>
                  <a:gd name="connsiteY7" fmla="*/ 2711 h 1763594"/>
                  <a:gd name="connsiteX8" fmla="*/ 434989 w 1537226"/>
                  <a:gd name="connsiteY8" fmla="*/ 253346 h 1763594"/>
                  <a:gd name="connsiteX0" fmla="*/ 360357 w 1536743"/>
                  <a:gd name="connsiteY0" fmla="*/ 534641 h 1782088"/>
                  <a:gd name="connsiteX1" fmla="*/ 5 w 1536743"/>
                  <a:gd name="connsiteY1" fmla="*/ 940200 h 1782088"/>
                  <a:gd name="connsiteX2" fmla="*/ 367659 w 1536743"/>
                  <a:gd name="connsiteY2" fmla="*/ 1508306 h 1782088"/>
                  <a:gd name="connsiteX3" fmla="*/ 1186525 w 1536743"/>
                  <a:gd name="connsiteY3" fmla="*/ 1775650 h 1782088"/>
                  <a:gd name="connsiteX4" fmla="*/ 1520756 w 1536743"/>
                  <a:gd name="connsiteY4" fmla="*/ 1257671 h 1782088"/>
                  <a:gd name="connsiteX5" fmla="*/ 1468515 w 1536743"/>
                  <a:gd name="connsiteY5" fmla="*/ 672856 h 1782088"/>
                  <a:gd name="connsiteX6" fmla="*/ 1336929 w 1536743"/>
                  <a:gd name="connsiteY6" fmla="*/ 154877 h 1782088"/>
                  <a:gd name="connsiteX7" fmla="*/ 839089 w 1536743"/>
                  <a:gd name="connsiteY7" fmla="*/ 21205 h 1782088"/>
                  <a:gd name="connsiteX8" fmla="*/ 360357 w 1536743"/>
                  <a:gd name="connsiteY8" fmla="*/ 534641 h 1782088"/>
                  <a:gd name="connsiteX0" fmla="*/ 360355 w 1536741"/>
                  <a:gd name="connsiteY0" fmla="*/ 534641 h 1782088"/>
                  <a:gd name="connsiteX1" fmla="*/ 3 w 1536741"/>
                  <a:gd name="connsiteY1" fmla="*/ 940200 h 1782088"/>
                  <a:gd name="connsiteX2" fmla="*/ 367657 w 1536741"/>
                  <a:gd name="connsiteY2" fmla="*/ 1508306 h 1782088"/>
                  <a:gd name="connsiteX3" fmla="*/ 1186523 w 1536741"/>
                  <a:gd name="connsiteY3" fmla="*/ 1775650 h 1782088"/>
                  <a:gd name="connsiteX4" fmla="*/ 1520754 w 1536741"/>
                  <a:gd name="connsiteY4" fmla="*/ 1257671 h 1782088"/>
                  <a:gd name="connsiteX5" fmla="*/ 1468513 w 1536741"/>
                  <a:gd name="connsiteY5" fmla="*/ 672856 h 1782088"/>
                  <a:gd name="connsiteX6" fmla="*/ 1336927 w 1536741"/>
                  <a:gd name="connsiteY6" fmla="*/ 154877 h 1782088"/>
                  <a:gd name="connsiteX7" fmla="*/ 839087 w 1536741"/>
                  <a:gd name="connsiteY7" fmla="*/ 21205 h 1782088"/>
                  <a:gd name="connsiteX8" fmla="*/ 360355 w 1536741"/>
                  <a:gd name="connsiteY8" fmla="*/ 534641 h 1782088"/>
                  <a:gd name="connsiteX0" fmla="*/ 360355 w 1494463"/>
                  <a:gd name="connsiteY0" fmla="*/ 534641 h 1775651"/>
                  <a:gd name="connsiteX1" fmla="*/ 3 w 1494463"/>
                  <a:gd name="connsiteY1" fmla="*/ 940200 h 1775651"/>
                  <a:gd name="connsiteX2" fmla="*/ 367657 w 1494463"/>
                  <a:gd name="connsiteY2" fmla="*/ 1508306 h 1775651"/>
                  <a:gd name="connsiteX3" fmla="*/ 1186523 w 1494463"/>
                  <a:gd name="connsiteY3" fmla="*/ 1775650 h 1775651"/>
                  <a:gd name="connsiteX4" fmla="*/ 1467465 w 1494463"/>
                  <a:gd name="connsiteY4" fmla="*/ 1510813 h 1775651"/>
                  <a:gd name="connsiteX5" fmla="*/ 1468513 w 1494463"/>
                  <a:gd name="connsiteY5" fmla="*/ 672856 h 1775651"/>
                  <a:gd name="connsiteX6" fmla="*/ 1336927 w 1494463"/>
                  <a:gd name="connsiteY6" fmla="*/ 154877 h 1775651"/>
                  <a:gd name="connsiteX7" fmla="*/ 839087 w 1494463"/>
                  <a:gd name="connsiteY7" fmla="*/ 21205 h 1775651"/>
                  <a:gd name="connsiteX8" fmla="*/ 360355 w 1494463"/>
                  <a:gd name="connsiteY8" fmla="*/ 534641 h 1775651"/>
                  <a:gd name="connsiteX0" fmla="*/ 360355 w 1491064"/>
                  <a:gd name="connsiteY0" fmla="*/ 552327 h 1793337"/>
                  <a:gd name="connsiteX1" fmla="*/ 3 w 1491064"/>
                  <a:gd name="connsiteY1" fmla="*/ 957886 h 1793337"/>
                  <a:gd name="connsiteX2" fmla="*/ 367657 w 1491064"/>
                  <a:gd name="connsiteY2" fmla="*/ 1525992 h 1793337"/>
                  <a:gd name="connsiteX3" fmla="*/ 1186523 w 1491064"/>
                  <a:gd name="connsiteY3" fmla="*/ 1793336 h 1793337"/>
                  <a:gd name="connsiteX4" fmla="*/ 1467465 w 1491064"/>
                  <a:gd name="connsiteY4" fmla="*/ 1528499 h 1793337"/>
                  <a:gd name="connsiteX5" fmla="*/ 1468513 w 1491064"/>
                  <a:gd name="connsiteY5" fmla="*/ 690542 h 1793337"/>
                  <a:gd name="connsiteX6" fmla="*/ 1407977 w 1491064"/>
                  <a:gd name="connsiteY6" fmla="*/ 109278 h 1793337"/>
                  <a:gd name="connsiteX7" fmla="*/ 839087 w 1491064"/>
                  <a:gd name="connsiteY7" fmla="*/ 38891 h 1793337"/>
                  <a:gd name="connsiteX8" fmla="*/ 360355 w 1491064"/>
                  <a:gd name="connsiteY8" fmla="*/ 552327 h 1793337"/>
                  <a:gd name="connsiteX0" fmla="*/ 360355 w 1502818"/>
                  <a:gd name="connsiteY0" fmla="*/ 552327 h 1612281"/>
                  <a:gd name="connsiteX1" fmla="*/ 3 w 1502818"/>
                  <a:gd name="connsiteY1" fmla="*/ 957886 h 1612281"/>
                  <a:gd name="connsiteX2" fmla="*/ 367657 w 1502818"/>
                  <a:gd name="connsiteY2" fmla="*/ 1525992 h 1612281"/>
                  <a:gd name="connsiteX3" fmla="*/ 1026659 w 1502818"/>
                  <a:gd name="connsiteY3" fmla="*/ 1582385 h 1612281"/>
                  <a:gd name="connsiteX4" fmla="*/ 1467465 w 1502818"/>
                  <a:gd name="connsiteY4" fmla="*/ 1528499 h 1612281"/>
                  <a:gd name="connsiteX5" fmla="*/ 1468513 w 1502818"/>
                  <a:gd name="connsiteY5" fmla="*/ 690542 h 1612281"/>
                  <a:gd name="connsiteX6" fmla="*/ 1407977 w 1502818"/>
                  <a:gd name="connsiteY6" fmla="*/ 109278 h 1612281"/>
                  <a:gd name="connsiteX7" fmla="*/ 839087 w 1502818"/>
                  <a:gd name="connsiteY7" fmla="*/ 38891 h 1612281"/>
                  <a:gd name="connsiteX8" fmla="*/ 360355 w 1502818"/>
                  <a:gd name="connsiteY8" fmla="*/ 552327 h 1612281"/>
                  <a:gd name="connsiteX0" fmla="*/ 360384 w 1502847"/>
                  <a:gd name="connsiteY0" fmla="*/ 552327 h 1803602"/>
                  <a:gd name="connsiteX1" fmla="*/ 32 w 1502847"/>
                  <a:gd name="connsiteY1" fmla="*/ 957886 h 1803602"/>
                  <a:gd name="connsiteX2" fmla="*/ 385448 w 1502847"/>
                  <a:gd name="connsiteY2" fmla="*/ 1779134 h 1803602"/>
                  <a:gd name="connsiteX3" fmla="*/ 1026688 w 1502847"/>
                  <a:gd name="connsiteY3" fmla="*/ 1582385 h 1803602"/>
                  <a:gd name="connsiteX4" fmla="*/ 1467494 w 1502847"/>
                  <a:gd name="connsiteY4" fmla="*/ 1528499 h 1803602"/>
                  <a:gd name="connsiteX5" fmla="*/ 1468542 w 1502847"/>
                  <a:gd name="connsiteY5" fmla="*/ 690542 h 1803602"/>
                  <a:gd name="connsiteX6" fmla="*/ 1408006 w 1502847"/>
                  <a:gd name="connsiteY6" fmla="*/ 109278 h 1803602"/>
                  <a:gd name="connsiteX7" fmla="*/ 839116 w 1502847"/>
                  <a:gd name="connsiteY7" fmla="*/ 38891 h 1803602"/>
                  <a:gd name="connsiteX8" fmla="*/ 360384 w 1502847"/>
                  <a:gd name="connsiteY8" fmla="*/ 552327 h 1803602"/>
                  <a:gd name="connsiteX0" fmla="*/ 360384 w 1502847"/>
                  <a:gd name="connsiteY0" fmla="*/ 552327 h 1826319"/>
                  <a:gd name="connsiteX1" fmla="*/ 32 w 1502847"/>
                  <a:gd name="connsiteY1" fmla="*/ 957886 h 1826319"/>
                  <a:gd name="connsiteX2" fmla="*/ 385448 w 1502847"/>
                  <a:gd name="connsiteY2" fmla="*/ 1779134 h 1826319"/>
                  <a:gd name="connsiteX3" fmla="*/ 1026688 w 1502847"/>
                  <a:gd name="connsiteY3" fmla="*/ 1582385 h 1826319"/>
                  <a:gd name="connsiteX4" fmla="*/ 1467494 w 1502847"/>
                  <a:gd name="connsiteY4" fmla="*/ 1528499 h 1826319"/>
                  <a:gd name="connsiteX5" fmla="*/ 1468542 w 1502847"/>
                  <a:gd name="connsiteY5" fmla="*/ 690542 h 1826319"/>
                  <a:gd name="connsiteX6" fmla="*/ 1408006 w 1502847"/>
                  <a:gd name="connsiteY6" fmla="*/ 109278 h 1826319"/>
                  <a:gd name="connsiteX7" fmla="*/ 839116 w 1502847"/>
                  <a:gd name="connsiteY7" fmla="*/ 38891 h 1826319"/>
                  <a:gd name="connsiteX8" fmla="*/ 360384 w 1502847"/>
                  <a:gd name="connsiteY8" fmla="*/ 552327 h 1826319"/>
                  <a:gd name="connsiteX0" fmla="*/ 289852 w 1503366"/>
                  <a:gd name="connsiteY0" fmla="*/ 461730 h 1820101"/>
                  <a:gd name="connsiteX1" fmla="*/ 551 w 1503366"/>
                  <a:gd name="connsiteY1" fmla="*/ 951668 h 1820101"/>
                  <a:gd name="connsiteX2" fmla="*/ 385967 w 1503366"/>
                  <a:gd name="connsiteY2" fmla="*/ 1772916 h 1820101"/>
                  <a:gd name="connsiteX3" fmla="*/ 1027207 w 1503366"/>
                  <a:gd name="connsiteY3" fmla="*/ 1576167 h 1820101"/>
                  <a:gd name="connsiteX4" fmla="*/ 1468013 w 1503366"/>
                  <a:gd name="connsiteY4" fmla="*/ 1522281 h 1820101"/>
                  <a:gd name="connsiteX5" fmla="*/ 1469061 w 1503366"/>
                  <a:gd name="connsiteY5" fmla="*/ 684324 h 1820101"/>
                  <a:gd name="connsiteX6" fmla="*/ 1408525 w 1503366"/>
                  <a:gd name="connsiteY6" fmla="*/ 103060 h 1820101"/>
                  <a:gd name="connsiteX7" fmla="*/ 839635 w 1503366"/>
                  <a:gd name="connsiteY7" fmla="*/ 32673 h 1820101"/>
                  <a:gd name="connsiteX8" fmla="*/ 289852 w 1503366"/>
                  <a:gd name="connsiteY8" fmla="*/ 461730 h 1820101"/>
                  <a:gd name="connsiteX0" fmla="*/ 293376 w 1506890"/>
                  <a:gd name="connsiteY0" fmla="*/ 461730 h 1820101"/>
                  <a:gd name="connsiteX1" fmla="*/ 4075 w 1506890"/>
                  <a:gd name="connsiteY1" fmla="*/ 951668 h 1820101"/>
                  <a:gd name="connsiteX2" fmla="*/ 389491 w 1506890"/>
                  <a:gd name="connsiteY2" fmla="*/ 1772916 h 1820101"/>
                  <a:gd name="connsiteX3" fmla="*/ 1030731 w 1506890"/>
                  <a:gd name="connsiteY3" fmla="*/ 1576167 h 1820101"/>
                  <a:gd name="connsiteX4" fmla="*/ 1471537 w 1506890"/>
                  <a:gd name="connsiteY4" fmla="*/ 1522281 h 1820101"/>
                  <a:gd name="connsiteX5" fmla="*/ 1472585 w 1506890"/>
                  <a:gd name="connsiteY5" fmla="*/ 684324 h 1820101"/>
                  <a:gd name="connsiteX6" fmla="*/ 1412049 w 1506890"/>
                  <a:gd name="connsiteY6" fmla="*/ 103060 h 1820101"/>
                  <a:gd name="connsiteX7" fmla="*/ 843159 w 1506890"/>
                  <a:gd name="connsiteY7" fmla="*/ 32673 h 1820101"/>
                  <a:gd name="connsiteX8" fmla="*/ 293376 w 1506890"/>
                  <a:gd name="connsiteY8" fmla="*/ 461730 h 1820101"/>
                  <a:gd name="connsiteX0" fmla="*/ 203955 w 1545103"/>
                  <a:gd name="connsiteY0" fmla="*/ 206126 h 1802639"/>
                  <a:gd name="connsiteX1" fmla="*/ 42288 w 1545103"/>
                  <a:gd name="connsiteY1" fmla="*/ 934206 h 1802639"/>
                  <a:gd name="connsiteX2" fmla="*/ 427704 w 1545103"/>
                  <a:gd name="connsiteY2" fmla="*/ 1755454 h 1802639"/>
                  <a:gd name="connsiteX3" fmla="*/ 1068944 w 1545103"/>
                  <a:gd name="connsiteY3" fmla="*/ 1558705 h 1802639"/>
                  <a:gd name="connsiteX4" fmla="*/ 1509750 w 1545103"/>
                  <a:gd name="connsiteY4" fmla="*/ 1504819 h 1802639"/>
                  <a:gd name="connsiteX5" fmla="*/ 1510798 w 1545103"/>
                  <a:gd name="connsiteY5" fmla="*/ 666862 h 1802639"/>
                  <a:gd name="connsiteX6" fmla="*/ 1450262 w 1545103"/>
                  <a:gd name="connsiteY6" fmla="*/ 85598 h 1802639"/>
                  <a:gd name="connsiteX7" fmla="*/ 881372 w 1545103"/>
                  <a:gd name="connsiteY7" fmla="*/ 15211 h 1802639"/>
                  <a:gd name="connsiteX8" fmla="*/ 203955 w 1545103"/>
                  <a:gd name="connsiteY8" fmla="*/ 206126 h 1802639"/>
                  <a:gd name="connsiteX0" fmla="*/ 147252 w 1634267"/>
                  <a:gd name="connsiteY0" fmla="*/ 113266 h 1796376"/>
                  <a:gd name="connsiteX1" fmla="*/ 131452 w 1634267"/>
                  <a:gd name="connsiteY1" fmla="*/ 927943 h 1796376"/>
                  <a:gd name="connsiteX2" fmla="*/ 516868 w 1634267"/>
                  <a:gd name="connsiteY2" fmla="*/ 1749191 h 1796376"/>
                  <a:gd name="connsiteX3" fmla="*/ 1158108 w 1634267"/>
                  <a:gd name="connsiteY3" fmla="*/ 1552442 h 1796376"/>
                  <a:gd name="connsiteX4" fmla="*/ 1598914 w 1634267"/>
                  <a:gd name="connsiteY4" fmla="*/ 1498556 h 1796376"/>
                  <a:gd name="connsiteX5" fmla="*/ 1599962 w 1634267"/>
                  <a:gd name="connsiteY5" fmla="*/ 660599 h 1796376"/>
                  <a:gd name="connsiteX6" fmla="*/ 1539426 w 1634267"/>
                  <a:gd name="connsiteY6" fmla="*/ 79335 h 1796376"/>
                  <a:gd name="connsiteX7" fmla="*/ 970536 w 1634267"/>
                  <a:gd name="connsiteY7" fmla="*/ 8948 h 1796376"/>
                  <a:gd name="connsiteX8" fmla="*/ 147252 w 1634267"/>
                  <a:gd name="connsiteY8" fmla="*/ 113266 h 1796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4267" h="1796376">
                    <a:moveTo>
                      <a:pt x="147252" y="113266"/>
                    </a:moveTo>
                    <a:cubicBezTo>
                      <a:pt x="-139307" y="245497"/>
                      <a:pt x="69849" y="655289"/>
                      <a:pt x="131452" y="927943"/>
                    </a:cubicBezTo>
                    <a:cubicBezTo>
                      <a:pt x="193055" y="1200597"/>
                      <a:pt x="345759" y="1645108"/>
                      <a:pt x="516868" y="1749191"/>
                    </a:cubicBezTo>
                    <a:cubicBezTo>
                      <a:pt x="687977" y="1853274"/>
                      <a:pt x="1013294" y="1784070"/>
                      <a:pt x="1158108" y="1552442"/>
                    </a:cubicBezTo>
                    <a:cubicBezTo>
                      <a:pt x="1302922" y="1320814"/>
                      <a:pt x="1525272" y="1647197"/>
                      <a:pt x="1598914" y="1498556"/>
                    </a:cubicBezTo>
                    <a:cubicBezTo>
                      <a:pt x="1672556" y="1349916"/>
                      <a:pt x="1609877" y="897136"/>
                      <a:pt x="1599962" y="660599"/>
                    </a:cubicBezTo>
                    <a:cubicBezTo>
                      <a:pt x="1590047" y="424062"/>
                      <a:pt x="1578419" y="187943"/>
                      <a:pt x="1539426" y="79335"/>
                    </a:cubicBezTo>
                    <a:cubicBezTo>
                      <a:pt x="1500433" y="-29273"/>
                      <a:pt x="1202565" y="3293"/>
                      <a:pt x="970536" y="8948"/>
                    </a:cubicBezTo>
                    <a:cubicBezTo>
                      <a:pt x="738507" y="14603"/>
                      <a:pt x="433811" y="-18965"/>
                      <a:pt x="147252" y="11326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CDFF9"/>
                  </a:gs>
                  <a:gs pos="100000">
                    <a:schemeClr val="bg1"/>
                  </a:gs>
                  <a:gs pos="57000">
                    <a:schemeClr val="accent5">
                      <a:lumMod val="20000"/>
                      <a:lumOff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sp>
            <p:nvSpPr>
              <p:cNvPr id="573" name="TextBox 572">
                <a:extLst>
                  <a:ext uri="{FF2B5EF4-FFF2-40B4-BE49-F238E27FC236}">
                    <a16:creationId xmlns:a16="http://schemas.microsoft.com/office/drawing/2014/main" id="{59DB778E-F23D-6C41-8A2D-8F08BD46CBCB}"/>
                  </a:ext>
                </a:extLst>
              </p:cNvPr>
              <p:cNvSpPr txBox="1"/>
              <p:nvPr/>
            </p:nvSpPr>
            <p:spPr>
              <a:xfrm>
                <a:off x="7070401" y="2245647"/>
                <a:ext cx="1334020" cy="2377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1050" dirty="0"/>
                  <a:t>national or global ISP</a:t>
                </a:r>
              </a:p>
            </p:txBody>
          </p:sp>
          <p:sp>
            <p:nvSpPr>
              <p:cNvPr id="655" name="Rectangle 654">
                <a:extLst>
                  <a:ext uri="{FF2B5EF4-FFF2-40B4-BE49-F238E27FC236}">
                    <a16:creationId xmlns:a16="http://schemas.microsoft.com/office/drawing/2014/main" id="{2DCB9395-41DC-D844-A0B1-59B5BDD3151F}"/>
                  </a:ext>
                </a:extLst>
              </p:cNvPr>
              <p:cNvSpPr/>
              <p:nvPr/>
            </p:nvSpPr>
            <p:spPr>
              <a:xfrm>
                <a:off x="6959301" y="3615682"/>
                <a:ext cx="229312" cy="148385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653" name="TextBox 652">
                <a:extLst>
                  <a:ext uri="{FF2B5EF4-FFF2-40B4-BE49-F238E27FC236}">
                    <a16:creationId xmlns:a16="http://schemas.microsoft.com/office/drawing/2014/main" id="{C34CA97E-4007-3540-925A-3C739C254049}"/>
                  </a:ext>
                </a:extLst>
              </p:cNvPr>
              <p:cNvSpPr txBox="1"/>
              <p:nvPr/>
            </p:nvSpPr>
            <p:spPr>
              <a:xfrm>
                <a:off x="6574622" y="3443189"/>
                <a:ext cx="780479" cy="52860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1050" dirty="0"/>
                  <a:t>local or regional ISP</a:t>
                </a:r>
              </a:p>
            </p:txBody>
          </p:sp>
          <p:sp>
            <p:nvSpPr>
              <p:cNvPr id="657" name="TextBox 656">
                <a:extLst>
                  <a:ext uri="{FF2B5EF4-FFF2-40B4-BE49-F238E27FC236}">
                    <a16:creationId xmlns:a16="http://schemas.microsoft.com/office/drawing/2014/main" id="{7DCF99E9-1DFC-0241-B2E7-471998268663}"/>
                  </a:ext>
                </a:extLst>
              </p:cNvPr>
              <p:cNvSpPr txBox="1"/>
              <p:nvPr/>
            </p:nvSpPr>
            <p:spPr>
              <a:xfrm>
                <a:off x="8188325" y="4365703"/>
                <a:ext cx="654346" cy="3105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788" dirty="0"/>
                  <a:t>datacenter 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788" dirty="0"/>
                  <a:t>network</a:t>
                </a:r>
              </a:p>
            </p:txBody>
          </p:sp>
          <p:sp>
            <p:nvSpPr>
              <p:cNvPr id="658" name="TextBox 657">
                <a:extLst>
                  <a:ext uri="{FF2B5EF4-FFF2-40B4-BE49-F238E27FC236}">
                    <a16:creationId xmlns:a16="http://schemas.microsoft.com/office/drawing/2014/main" id="{173BD163-3F4D-944E-B86B-3275B779D5A8}"/>
                  </a:ext>
                </a:extLst>
              </p:cNvPr>
              <p:cNvSpPr txBox="1"/>
              <p:nvPr/>
            </p:nvSpPr>
            <p:spPr>
              <a:xfrm>
                <a:off x="7547264" y="4028436"/>
                <a:ext cx="678391" cy="52860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1050" dirty="0"/>
                  <a:t>content 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050" dirty="0"/>
                  <a:t>provider 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050" dirty="0"/>
                  <a:t>network</a:t>
                </a:r>
                <a:endParaRPr lang="en-US" sz="750" dirty="0"/>
              </a:p>
            </p:txBody>
          </p:sp>
          <p:grpSp>
            <p:nvGrpSpPr>
              <p:cNvPr id="1025" name="Group 1024">
                <a:extLst>
                  <a:ext uri="{FF2B5EF4-FFF2-40B4-BE49-F238E27FC236}">
                    <a16:creationId xmlns:a16="http://schemas.microsoft.com/office/drawing/2014/main" id="{B7334F8A-78E8-5447-8C7B-A897E1246B5B}"/>
                  </a:ext>
                </a:extLst>
              </p:cNvPr>
              <p:cNvGrpSpPr/>
              <p:nvPr/>
            </p:nvGrpSpPr>
            <p:grpSpPr>
              <a:xfrm>
                <a:off x="5671679" y="2452744"/>
                <a:ext cx="2684150" cy="2730212"/>
                <a:chOff x="7562238" y="2127325"/>
                <a:chExt cx="3578867" cy="3640283"/>
              </a:xfrm>
            </p:grpSpPr>
            <p:cxnSp>
              <p:nvCxnSpPr>
                <p:cNvPr id="830" name="Straight Connector 829">
                  <a:extLst>
                    <a:ext uri="{FF2B5EF4-FFF2-40B4-BE49-F238E27FC236}">
                      <a16:creationId xmlns:a16="http://schemas.microsoft.com/office/drawing/2014/main" id="{B163CA8C-EB1E-A14C-9A66-BC297C1207E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0559920" y="3580125"/>
                  <a:ext cx="412964" cy="6371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7" name="Straight Connector 826">
                  <a:extLst>
                    <a:ext uri="{FF2B5EF4-FFF2-40B4-BE49-F238E27FC236}">
                      <a16:creationId xmlns:a16="http://schemas.microsoft.com/office/drawing/2014/main" id="{5423E50E-9196-7E41-B2E3-7EFFBB80785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0660835" y="3640684"/>
                  <a:ext cx="345866" cy="73897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5" name="Straight Connector 824">
                  <a:extLst>
                    <a:ext uri="{FF2B5EF4-FFF2-40B4-BE49-F238E27FC236}">
                      <a16:creationId xmlns:a16="http://schemas.microsoft.com/office/drawing/2014/main" id="{D736E0FF-D607-3B4C-A87A-D415301D67B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0636897" y="3633421"/>
                  <a:ext cx="335987" cy="39534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3" name="Straight Connector 822">
                  <a:extLst>
                    <a:ext uri="{FF2B5EF4-FFF2-40B4-BE49-F238E27FC236}">
                      <a16:creationId xmlns:a16="http://schemas.microsoft.com/office/drawing/2014/main" id="{412118DA-F614-8A42-80A7-8D427CB9D06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0570774" y="3594896"/>
                  <a:ext cx="1" cy="48574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9" name="Straight Connector 818">
                  <a:extLst>
                    <a:ext uri="{FF2B5EF4-FFF2-40B4-BE49-F238E27FC236}">
                      <a16:creationId xmlns:a16="http://schemas.microsoft.com/office/drawing/2014/main" id="{1F000A1C-019C-AC40-8B26-99394BC90A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0550620" y="4071642"/>
                  <a:ext cx="508543" cy="348647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8" name="Straight Connector 817">
                  <a:extLst>
                    <a:ext uri="{FF2B5EF4-FFF2-40B4-BE49-F238E27FC236}">
                      <a16:creationId xmlns:a16="http://schemas.microsoft.com/office/drawing/2014/main" id="{E581177E-ADBB-324A-BE56-FFA64730F33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9895195" y="4087742"/>
                  <a:ext cx="6554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6" name="Straight Connector 815">
                  <a:extLst>
                    <a:ext uri="{FF2B5EF4-FFF2-40B4-BE49-F238E27FC236}">
                      <a16:creationId xmlns:a16="http://schemas.microsoft.com/office/drawing/2014/main" id="{D0BFF2F4-0B07-CF45-A69B-7B91FA12DE3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9219616" y="4087742"/>
                  <a:ext cx="6554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3" name="Straight Connector 812">
                  <a:extLst>
                    <a:ext uri="{FF2B5EF4-FFF2-40B4-BE49-F238E27FC236}">
                      <a16:creationId xmlns:a16="http://schemas.microsoft.com/office/drawing/2014/main" id="{E3568D00-797E-F542-B47B-DC40257A1A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9276868" y="3507672"/>
                  <a:ext cx="382424" cy="51705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1" name="Straight Connector 810">
                  <a:extLst>
                    <a:ext uri="{FF2B5EF4-FFF2-40B4-BE49-F238E27FC236}">
                      <a16:creationId xmlns:a16="http://schemas.microsoft.com/office/drawing/2014/main" id="{B5D2DFB3-E4DE-3C49-8F72-DC09F553A5F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733069" y="3507672"/>
                  <a:ext cx="0" cy="540294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8" name="Straight Connector 807">
                  <a:extLst>
                    <a:ext uri="{FF2B5EF4-FFF2-40B4-BE49-F238E27FC236}">
                      <a16:creationId xmlns:a16="http://schemas.microsoft.com/office/drawing/2014/main" id="{F9A85AAA-3DAA-6946-B559-D97F731B61D5}"/>
                    </a:ext>
                  </a:extLst>
                </p:cNvPr>
                <p:cNvCxnSpPr/>
                <p:nvPr/>
              </p:nvCxnSpPr>
              <p:spPr>
                <a:xfrm>
                  <a:off x="10137668" y="2754692"/>
                  <a:ext cx="488174" cy="83933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3" name="Straight Connector 562">
                  <a:extLst>
                    <a:ext uri="{FF2B5EF4-FFF2-40B4-BE49-F238E27FC236}">
                      <a16:creationId xmlns:a16="http://schemas.microsoft.com/office/drawing/2014/main" id="{12CE73BA-DDE8-5741-9E5E-64CA353BA98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9798719" y="2695013"/>
                  <a:ext cx="380432" cy="694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803" name="Group 802">
                  <a:extLst>
                    <a:ext uri="{FF2B5EF4-FFF2-40B4-BE49-F238E27FC236}">
                      <a16:creationId xmlns:a16="http://schemas.microsoft.com/office/drawing/2014/main" id="{4429D23B-C424-D54E-A99F-D3FC646B3D08}"/>
                    </a:ext>
                  </a:extLst>
                </p:cNvPr>
                <p:cNvGrpSpPr/>
                <p:nvPr/>
              </p:nvGrpSpPr>
              <p:grpSpPr>
                <a:xfrm>
                  <a:off x="7562238" y="2127325"/>
                  <a:ext cx="3578867" cy="3640283"/>
                  <a:chOff x="7562238" y="2127325"/>
                  <a:chExt cx="3578867" cy="3640283"/>
                </a:xfrm>
              </p:grpSpPr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C0FB38C4-8D4E-FD46-8BA5-A01F983C9AF5}"/>
                      </a:ext>
                    </a:extLst>
                  </p:cNvPr>
                  <p:cNvGrpSpPr/>
                  <p:nvPr/>
                </p:nvGrpSpPr>
                <p:grpSpPr>
                  <a:xfrm>
                    <a:off x="7857253" y="2127325"/>
                    <a:ext cx="3283852" cy="3640283"/>
                    <a:chOff x="7881336" y="2104198"/>
                    <a:chExt cx="3283852" cy="3640283"/>
                  </a:xfrm>
                </p:grpSpPr>
                <p:sp>
                  <p:nvSpPr>
                    <p:cNvPr id="22" name="Line 428">
                      <a:extLst>
                        <a:ext uri="{FF2B5EF4-FFF2-40B4-BE49-F238E27FC236}">
                          <a16:creationId xmlns:a16="http://schemas.microsoft.com/office/drawing/2014/main" id="{28DDE19D-11FD-214B-B68A-9F6AAEA3AAE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16200000" flipV="1">
                      <a:off x="9813692" y="5228612"/>
                      <a:ext cx="388062" cy="7560"/>
                    </a:xfrm>
                    <a:prstGeom prst="line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24" name="Line 430">
                      <a:extLst>
                        <a:ext uri="{FF2B5EF4-FFF2-40B4-BE49-F238E27FC236}">
                          <a16:creationId xmlns:a16="http://schemas.microsoft.com/office/drawing/2014/main" id="{3188928B-5976-7142-B509-B67C32631B1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16200000">
                      <a:off x="10234009" y="5382159"/>
                      <a:ext cx="0" cy="114300"/>
                    </a:xfrm>
                    <a:prstGeom prst="line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25" name="Line 431">
                      <a:extLst>
                        <a:ext uri="{FF2B5EF4-FFF2-40B4-BE49-F238E27FC236}">
                          <a16:creationId xmlns:a16="http://schemas.microsoft.com/office/drawing/2014/main" id="{B61C3274-819B-1A4B-9892-BC7A0AB4BF5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457042" y="4815390"/>
                      <a:ext cx="524483" cy="261537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26" name="Line 432">
                      <a:extLst>
                        <a:ext uri="{FF2B5EF4-FFF2-40B4-BE49-F238E27FC236}">
                          <a16:creationId xmlns:a16="http://schemas.microsoft.com/office/drawing/2014/main" id="{6434324A-C183-F645-84E8-7170D215D0C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8874149" y="4815390"/>
                      <a:ext cx="569255" cy="246266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27" name="Line 433">
                      <a:extLst>
                        <a:ext uri="{FF2B5EF4-FFF2-40B4-BE49-F238E27FC236}">
                          <a16:creationId xmlns:a16="http://schemas.microsoft.com/office/drawing/2014/main" id="{4326369B-7050-F54A-9B61-51FBE983165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8845827" y="5085749"/>
                      <a:ext cx="1030502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28" name="Line 435">
                      <a:extLst>
                        <a:ext uri="{FF2B5EF4-FFF2-40B4-BE49-F238E27FC236}">
                          <a16:creationId xmlns:a16="http://schemas.microsoft.com/office/drawing/2014/main" id="{D2EFF5DE-9380-7D46-847C-7986E80C63F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8234290" y="5094207"/>
                      <a:ext cx="226800" cy="12700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sz="1350" dirty="0"/>
                    </a:p>
                  </p:txBody>
                </p:sp>
                <p:sp>
                  <p:nvSpPr>
                    <p:cNvPr id="29" name="Line 436">
                      <a:extLst>
                        <a:ext uri="{FF2B5EF4-FFF2-40B4-BE49-F238E27FC236}">
                          <a16:creationId xmlns:a16="http://schemas.microsoft.com/office/drawing/2014/main" id="{CAD2281A-59A4-DA4C-A9DC-E37CA499199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972450" y="5267343"/>
                      <a:ext cx="412750" cy="12700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30" name="Line 439">
                      <a:extLst>
                        <a:ext uri="{FF2B5EF4-FFF2-40B4-BE49-F238E27FC236}">
                          <a16:creationId xmlns:a16="http://schemas.microsoft.com/office/drawing/2014/main" id="{59746900-72D7-BF46-8B59-62F2A5D479C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8397900" y="5259125"/>
                      <a:ext cx="68080" cy="293968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31" name="Line 440">
                      <a:extLst>
                        <a:ext uri="{FF2B5EF4-FFF2-40B4-BE49-F238E27FC236}">
                          <a16:creationId xmlns:a16="http://schemas.microsoft.com/office/drawing/2014/main" id="{76AA107C-4028-5D4D-B986-E7C4D7058C2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8512814" y="5284804"/>
                      <a:ext cx="280374" cy="269876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32" name="Line 441">
                      <a:extLst>
                        <a:ext uri="{FF2B5EF4-FFF2-40B4-BE49-F238E27FC236}">
                          <a16:creationId xmlns:a16="http://schemas.microsoft.com/office/drawing/2014/main" id="{AF797424-05E8-8345-847C-94DA81395AD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8512814" y="5234921"/>
                      <a:ext cx="914184" cy="46862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33" name="Line 443">
                      <a:extLst>
                        <a:ext uri="{FF2B5EF4-FFF2-40B4-BE49-F238E27FC236}">
                          <a16:creationId xmlns:a16="http://schemas.microsoft.com/office/drawing/2014/main" id="{BCDF073B-F330-A345-A512-B85DFD399D1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8271861" y="3806843"/>
                      <a:ext cx="0" cy="13176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39" name="Line 449">
                      <a:extLst>
                        <a:ext uri="{FF2B5EF4-FFF2-40B4-BE49-F238E27FC236}">
                          <a16:creationId xmlns:a16="http://schemas.microsoft.com/office/drawing/2014/main" id="{53CD988A-3515-7242-9C29-87AF281086F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881336" y="4017980"/>
                      <a:ext cx="168275" cy="3175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528" name="Line 428">
                      <a:extLst>
                        <a:ext uri="{FF2B5EF4-FFF2-40B4-BE49-F238E27FC236}">
                          <a16:creationId xmlns:a16="http://schemas.microsoft.com/office/drawing/2014/main" id="{538963BA-E603-D94F-A908-92C50EC393B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16200000" flipV="1">
                      <a:off x="9909628" y="5560344"/>
                      <a:ext cx="366793" cy="148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537" name="Line 440">
                      <a:extLst>
                        <a:ext uri="{FF2B5EF4-FFF2-40B4-BE49-F238E27FC236}">
                          <a16:creationId xmlns:a16="http://schemas.microsoft.com/office/drawing/2014/main" id="{E3BCB46D-EF32-8C42-A43A-1B0DAF759B6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8483508" y="5013435"/>
                      <a:ext cx="404236" cy="20777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cxnSp>
                  <p:nvCxnSpPr>
                    <p:cNvPr id="564" name="Straight Connector 563">
                      <a:extLst>
                        <a:ext uri="{FF2B5EF4-FFF2-40B4-BE49-F238E27FC236}">
                          <a16:creationId xmlns:a16="http://schemas.microsoft.com/office/drawing/2014/main" id="{CE6E1140-BC2F-9947-9B51-91DC5079ABB1}"/>
                        </a:ext>
                      </a:extLst>
                    </p:cNvPr>
                    <p:cNvCxnSpPr/>
                    <p:nvPr/>
                  </p:nvCxnSpPr>
                  <p:spPr>
                    <a:xfrm flipH="1">
                      <a:off x="10124718" y="2146305"/>
                      <a:ext cx="761467" cy="577355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5" name="Straight Connector 564">
                      <a:extLst>
                        <a:ext uri="{FF2B5EF4-FFF2-40B4-BE49-F238E27FC236}">
                          <a16:creationId xmlns:a16="http://schemas.microsoft.com/office/drawing/2014/main" id="{9EF5B4FA-3960-F54C-936B-C64147078447}"/>
                        </a:ext>
                      </a:extLst>
                    </p:cNvPr>
                    <p:cNvCxnSpPr/>
                    <p:nvPr/>
                  </p:nvCxnSpPr>
                  <p:spPr>
                    <a:xfrm flipH="1">
                      <a:off x="10124718" y="2245186"/>
                      <a:ext cx="3970" cy="518461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6" name="Straight Connector 565">
                      <a:extLst>
                        <a:ext uri="{FF2B5EF4-FFF2-40B4-BE49-F238E27FC236}">
                          <a16:creationId xmlns:a16="http://schemas.microsoft.com/office/drawing/2014/main" id="{691B45AC-C5E3-D24E-9C63-05D00B08C71D}"/>
                        </a:ext>
                      </a:extLst>
                    </p:cNvPr>
                    <p:cNvCxnSpPr/>
                    <p:nvPr/>
                  </p:nvCxnSpPr>
                  <p:spPr>
                    <a:xfrm flipH="1">
                      <a:off x="10696218" y="2177379"/>
                      <a:ext cx="149360" cy="518461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7" name="Straight Connector 566">
                      <a:extLst>
                        <a:ext uri="{FF2B5EF4-FFF2-40B4-BE49-F238E27FC236}">
                          <a16:creationId xmlns:a16="http://schemas.microsoft.com/office/drawing/2014/main" id="{59EB46BB-F3EA-4248-B631-AC80BEB74EF0}"/>
                        </a:ext>
                      </a:extLst>
                    </p:cNvPr>
                    <p:cNvCxnSpPr/>
                    <p:nvPr/>
                  </p:nvCxnSpPr>
                  <p:spPr>
                    <a:xfrm flipH="1">
                      <a:off x="10166249" y="2695840"/>
                      <a:ext cx="574283" cy="27820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8" name="Straight Connector 567">
                      <a:extLst>
                        <a:ext uri="{FF2B5EF4-FFF2-40B4-BE49-F238E27FC236}">
                          <a16:creationId xmlns:a16="http://schemas.microsoft.com/office/drawing/2014/main" id="{C562C7DD-3FD1-0E4C-B308-744C6C87FC79}"/>
                        </a:ext>
                      </a:extLst>
                    </p:cNvPr>
                    <p:cNvCxnSpPr/>
                    <p:nvPr/>
                  </p:nvCxnSpPr>
                  <p:spPr>
                    <a:xfrm flipH="1">
                      <a:off x="10093625" y="2146305"/>
                      <a:ext cx="788589" cy="98881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9" name="Straight Connector 568">
                      <a:extLst>
                        <a:ext uri="{FF2B5EF4-FFF2-40B4-BE49-F238E27FC236}">
                          <a16:creationId xmlns:a16="http://schemas.microsoft.com/office/drawing/2014/main" id="{6793D61B-AD50-A246-A5C0-38DF48C17738}"/>
                        </a:ext>
                      </a:extLst>
                    </p:cNvPr>
                    <p:cNvCxnSpPr/>
                    <p:nvPr/>
                  </p:nvCxnSpPr>
                  <p:spPr>
                    <a:xfrm flipH="1">
                      <a:off x="10886186" y="2104198"/>
                      <a:ext cx="279002" cy="42107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0" name="Straight Connector 569">
                      <a:extLst>
                        <a:ext uri="{FF2B5EF4-FFF2-40B4-BE49-F238E27FC236}">
                          <a16:creationId xmlns:a16="http://schemas.microsoft.com/office/drawing/2014/main" id="{EDD09B84-3AA8-0948-AB6C-1D5CBFFC5293}"/>
                        </a:ext>
                      </a:extLst>
                    </p:cNvPr>
                    <p:cNvCxnSpPr/>
                    <p:nvPr/>
                  </p:nvCxnSpPr>
                  <p:spPr>
                    <a:xfrm flipH="1" flipV="1">
                      <a:off x="10706077" y="2695840"/>
                      <a:ext cx="353541" cy="67807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4" name="Straight Connector 573">
                      <a:extLst>
                        <a:ext uri="{FF2B5EF4-FFF2-40B4-BE49-F238E27FC236}">
                          <a16:creationId xmlns:a16="http://schemas.microsoft.com/office/drawing/2014/main" id="{C777BA08-17B1-254B-BCB6-583E10254EC6}"/>
                        </a:ext>
                      </a:extLst>
                    </p:cNvPr>
                    <p:cNvCxnSpPr/>
                    <p:nvPr/>
                  </p:nvCxnSpPr>
                  <p:spPr>
                    <a:xfrm flipH="1">
                      <a:off x="8793306" y="2245186"/>
                      <a:ext cx="1300319" cy="606622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43" name="Line 541">
                      <a:extLst>
                        <a:ext uri="{FF2B5EF4-FFF2-40B4-BE49-F238E27FC236}">
                          <a16:creationId xmlns:a16="http://schemas.microsoft.com/office/drawing/2014/main" id="{C44ADC96-78DA-C64F-AF97-4FFA68D2ED1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9402788" y="4090252"/>
                      <a:ext cx="429324" cy="705603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9" name="Line 424">
                      <a:extLst>
                        <a:ext uri="{FF2B5EF4-FFF2-40B4-BE49-F238E27FC236}">
                          <a16:creationId xmlns:a16="http://schemas.microsoft.com/office/drawing/2014/main" id="{845B46BE-685D-2D4E-AD26-5684794D19D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8268637" y="4024329"/>
                      <a:ext cx="969051" cy="3175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</p:grpSp>
              <p:pic>
                <p:nvPicPr>
                  <p:cNvPr id="262" name="Picture 778" descr="antenna_radiation_stylized">
                    <a:extLst>
                      <a:ext uri="{FF2B5EF4-FFF2-40B4-BE49-F238E27FC236}">
                        <a16:creationId xmlns:a16="http://schemas.microsoft.com/office/drawing/2014/main" id="{B73E5F98-BC74-DB47-BA02-5F29DC67572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562238" y="3813930"/>
                    <a:ext cx="506412" cy="1060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260" name="Picture 781" descr="antenna_radiation_stylized">
                    <a:extLst>
                      <a:ext uri="{FF2B5EF4-FFF2-40B4-BE49-F238E27FC236}">
                        <a16:creationId xmlns:a16="http://schemas.microsoft.com/office/drawing/2014/main" id="{5F858A2F-D0F0-7E47-8EF1-4C37898F9C1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42073" y="5480938"/>
                    <a:ext cx="452014" cy="951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242" name="Picture 799" descr="cell_tower_radiation copy">
                    <a:extLst>
                      <a:ext uri="{FF2B5EF4-FFF2-40B4-BE49-F238E27FC236}">
                        <a16:creationId xmlns:a16="http://schemas.microsoft.com/office/drawing/2014/main" id="{B5B28CD6-3076-384D-8180-86543C59B6C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980866" y="2158167"/>
                    <a:ext cx="457200" cy="3327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3" name="Oval 800">
                    <a:extLst>
                      <a:ext uri="{FF2B5EF4-FFF2-40B4-BE49-F238E27FC236}">
                        <a16:creationId xmlns:a16="http://schemas.microsoft.com/office/drawing/2014/main" id="{271D03F6-D85B-EC41-803D-EFAA96DAE8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74541" y="2292995"/>
                    <a:ext cx="52388" cy="49485"/>
                  </a:xfrm>
                  <a:prstGeom prst="ellipse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787" name="Group 786">
                <a:extLst>
                  <a:ext uri="{FF2B5EF4-FFF2-40B4-BE49-F238E27FC236}">
                    <a16:creationId xmlns:a16="http://schemas.microsoft.com/office/drawing/2014/main" id="{C944F5F4-7AD1-AE48-9769-ABE2F95B5A26}"/>
                  </a:ext>
                </a:extLst>
              </p:cNvPr>
              <p:cNvGrpSpPr/>
              <p:nvPr/>
            </p:nvGrpSpPr>
            <p:grpSpPr>
              <a:xfrm>
                <a:off x="5560554" y="2276185"/>
                <a:ext cx="1432333" cy="703508"/>
                <a:chOff x="7432700" y="1830405"/>
                <a:chExt cx="1909777" cy="938011"/>
              </a:xfrm>
            </p:grpSpPr>
            <p:grpSp>
              <p:nvGrpSpPr>
                <p:cNvPr id="49" name="Group 652">
                  <a:extLst>
                    <a:ext uri="{FF2B5EF4-FFF2-40B4-BE49-F238E27FC236}">
                      <a16:creationId xmlns:a16="http://schemas.microsoft.com/office/drawing/2014/main" id="{F4E63F52-683B-8244-A48E-D8CF833CC0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743850" y="1830405"/>
                  <a:ext cx="415925" cy="385763"/>
                  <a:chOff x="2751" y="1851"/>
                  <a:chExt cx="462" cy="478"/>
                </a:xfrm>
              </p:grpSpPr>
              <p:pic>
                <p:nvPicPr>
                  <p:cNvPr id="359" name="Picture 653" descr="iphone_stylized_small">
                    <a:extLst>
                      <a:ext uri="{FF2B5EF4-FFF2-40B4-BE49-F238E27FC236}">
                        <a16:creationId xmlns:a16="http://schemas.microsoft.com/office/drawing/2014/main" id="{EDF1EC93-A6E5-964F-B0D6-EE56B282AEB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6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928" y="1922"/>
                    <a:ext cx="152" cy="40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60" name="Picture 654" descr="antenna_radiation_stylized">
                    <a:extLst>
                      <a:ext uri="{FF2B5EF4-FFF2-40B4-BE49-F238E27FC236}">
                        <a16:creationId xmlns:a16="http://schemas.microsoft.com/office/drawing/2014/main" id="{0A17C594-505E-6F41-AEEB-272A31DFD26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51" y="1851"/>
                    <a:ext cx="462" cy="1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785" name="Group 784">
                  <a:extLst>
                    <a:ext uri="{FF2B5EF4-FFF2-40B4-BE49-F238E27FC236}">
                      <a16:creationId xmlns:a16="http://schemas.microsoft.com/office/drawing/2014/main" id="{91E02B81-5B35-4545-A954-B7E923AB7286}"/>
                    </a:ext>
                  </a:extLst>
                </p:cNvPr>
                <p:cNvGrpSpPr/>
                <p:nvPr/>
              </p:nvGrpSpPr>
              <p:grpSpPr>
                <a:xfrm>
                  <a:off x="7432700" y="2327293"/>
                  <a:ext cx="534987" cy="407988"/>
                  <a:chOff x="7432700" y="2327293"/>
                  <a:chExt cx="534987" cy="407988"/>
                </a:xfrm>
              </p:grpSpPr>
              <p:pic>
                <p:nvPicPr>
                  <p:cNvPr id="73" name="Picture 1017" descr="antenna_stylized">
                    <a:extLst>
                      <a:ext uri="{FF2B5EF4-FFF2-40B4-BE49-F238E27FC236}">
                        <a16:creationId xmlns:a16="http://schemas.microsoft.com/office/drawing/2014/main" id="{27A537F5-5D99-BF4C-9B11-E9782673F1A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432700" y="2327293"/>
                    <a:ext cx="530702" cy="2237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74" name="Picture 1018" descr="laptop_keyboard">
                    <a:extLst>
                      <a:ext uri="{FF2B5EF4-FFF2-40B4-BE49-F238E27FC236}">
                        <a16:creationId xmlns:a16="http://schemas.microsoft.com/office/drawing/2014/main" id="{7087B8D0-FFCB-0746-A889-28909002C2F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7458407" y="2575770"/>
                    <a:ext cx="437221" cy="1595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75" name="Freeform 1019">
                    <a:extLst>
                      <a:ext uri="{FF2B5EF4-FFF2-40B4-BE49-F238E27FC236}">
                        <a16:creationId xmlns:a16="http://schemas.microsoft.com/office/drawing/2014/main" id="{7C75BC30-0808-D44D-AF7A-A72B4A529E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03304" y="2420984"/>
                    <a:ext cx="351919" cy="208167"/>
                  </a:xfrm>
                  <a:custGeom>
                    <a:avLst/>
                    <a:gdLst>
                      <a:gd name="T0" fmla="*/ 775798119 w 2982"/>
                      <a:gd name="T1" fmla="*/ 0 h 2442"/>
                      <a:gd name="T2" fmla="*/ 0 w 2982"/>
                      <a:gd name="T3" fmla="*/ 211226083 h 2442"/>
                      <a:gd name="T4" fmla="*/ 2147483646 w 2982"/>
                      <a:gd name="T5" fmla="*/ 263880059 h 2442"/>
                      <a:gd name="T6" fmla="*/ 2147483646 w 2982"/>
                      <a:gd name="T7" fmla="*/ 52653891 h 2442"/>
                      <a:gd name="T8" fmla="*/ 775798119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pic>
                <p:nvPicPr>
                  <p:cNvPr id="76" name="Picture 1020" descr="screen">
                    <a:extLst>
                      <a:ext uri="{FF2B5EF4-FFF2-40B4-BE49-F238E27FC236}">
                        <a16:creationId xmlns:a16="http://schemas.microsoft.com/office/drawing/2014/main" id="{2D732B7A-74CB-D547-ADB5-C721526D5E9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620637" y="2426338"/>
                    <a:ext cx="319785" cy="18942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77" name="Freeform 1021">
                    <a:extLst>
                      <a:ext uri="{FF2B5EF4-FFF2-40B4-BE49-F238E27FC236}">
                        <a16:creationId xmlns:a16="http://schemas.microsoft.com/office/drawing/2014/main" id="{FBD1A429-9B8F-F940-AD09-4638CC3167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67378" y="2414843"/>
                    <a:ext cx="298167" cy="38736"/>
                  </a:xfrm>
                  <a:custGeom>
                    <a:avLst/>
                    <a:gdLst>
                      <a:gd name="T0" fmla="*/ 193616298 w 2528"/>
                      <a:gd name="T1" fmla="*/ 0 h 455"/>
                      <a:gd name="T2" fmla="*/ 2147483646 w 2528"/>
                      <a:gd name="T3" fmla="*/ 52445139 h 455"/>
                      <a:gd name="T4" fmla="*/ 2147483646 w 2528"/>
                      <a:gd name="T5" fmla="*/ 52445139 h 455"/>
                      <a:gd name="T6" fmla="*/ 0 w 2528"/>
                      <a:gd name="T7" fmla="*/ 52445139 h 455"/>
                      <a:gd name="T8" fmla="*/ 193616298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78" name="Freeform 1022">
                    <a:extLst>
                      <a:ext uri="{FF2B5EF4-FFF2-40B4-BE49-F238E27FC236}">
                        <a16:creationId xmlns:a16="http://schemas.microsoft.com/office/drawing/2014/main" id="{376C8B48-3441-F643-B92D-5DC759EDA1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00188" y="2414528"/>
                    <a:ext cx="82770" cy="161243"/>
                  </a:xfrm>
                  <a:custGeom>
                    <a:avLst/>
                    <a:gdLst>
                      <a:gd name="T0" fmla="*/ 773664160 w 702"/>
                      <a:gd name="T1" fmla="*/ 0 h 1893"/>
                      <a:gd name="T2" fmla="*/ 0 w 702"/>
                      <a:gd name="T3" fmla="*/ 210739916 h 1893"/>
                      <a:gd name="T4" fmla="*/ 193416040 w 702"/>
                      <a:gd name="T5" fmla="*/ 210739916 h 1893"/>
                      <a:gd name="T6" fmla="*/ 967080200 w 702"/>
                      <a:gd name="T7" fmla="*/ 52529017 h 1893"/>
                      <a:gd name="T8" fmla="*/ 773664160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79" name="Freeform 1023">
                    <a:extLst>
                      <a:ext uri="{FF2B5EF4-FFF2-40B4-BE49-F238E27FC236}">
                        <a16:creationId xmlns:a16="http://schemas.microsoft.com/office/drawing/2014/main" id="{4DFECD03-4AF0-1342-8138-6CEC8249A2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4205" y="2443344"/>
                    <a:ext cx="89197" cy="186122"/>
                  </a:xfrm>
                  <a:custGeom>
                    <a:avLst/>
                    <a:gdLst>
                      <a:gd name="T0" fmla="*/ 969024527 w 756"/>
                      <a:gd name="T1" fmla="*/ 0 h 2184"/>
                      <a:gd name="T2" fmla="*/ 193802074 w 756"/>
                      <a:gd name="T3" fmla="*/ 263660221 h 2184"/>
                      <a:gd name="T4" fmla="*/ 0 w 756"/>
                      <a:gd name="T5" fmla="*/ 263660221 h 2184"/>
                      <a:gd name="T6" fmla="*/ 775222454 w 756"/>
                      <a:gd name="T7" fmla="*/ 52610059 h 2184"/>
                      <a:gd name="T8" fmla="*/ 969024527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80" name="Freeform 1024">
                    <a:extLst>
                      <a:ext uri="{FF2B5EF4-FFF2-40B4-BE49-F238E27FC236}">
                        <a16:creationId xmlns:a16="http://schemas.microsoft.com/office/drawing/2014/main" id="{8AA57D4B-3E9B-994B-AF13-DB646178BD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99214" y="2567582"/>
                    <a:ext cx="327185" cy="62828"/>
                  </a:xfrm>
                  <a:custGeom>
                    <a:avLst/>
                    <a:gdLst>
                      <a:gd name="T0" fmla="*/ 193829444 w 2773"/>
                      <a:gd name="T1" fmla="*/ 0 h 738"/>
                      <a:gd name="T2" fmla="*/ 0 w 2773"/>
                      <a:gd name="T3" fmla="*/ 52443587 h 738"/>
                      <a:gd name="T4" fmla="*/ 2147483646 w 2773"/>
                      <a:gd name="T5" fmla="*/ 104894411 h 738"/>
                      <a:gd name="T6" fmla="*/ 2147483646 w 2773"/>
                      <a:gd name="T7" fmla="*/ 52443587 h 738"/>
                      <a:gd name="T8" fmla="*/ 193829444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81" name="Freeform 1025">
                    <a:extLst>
                      <a:ext uri="{FF2B5EF4-FFF2-40B4-BE49-F238E27FC236}">
                        <a16:creationId xmlns:a16="http://schemas.microsoft.com/office/drawing/2014/main" id="{59DA24E7-1981-0E44-8060-2B7CE58EBF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84138" y="2444918"/>
                    <a:ext cx="83549" cy="186909"/>
                  </a:xfrm>
                  <a:custGeom>
                    <a:avLst/>
                    <a:gdLst>
                      <a:gd name="T0" fmla="*/ 2147483646 w 637"/>
                      <a:gd name="T1" fmla="*/ 0 h 1659"/>
                      <a:gd name="T2" fmla="*/ 2147483646 w 637"/>
                      <a:gd name="T3" fmla="*/ 0 h 1659"/>
                      <a:gd name="T4" fmla="*/ 295581541 w 637"/>
                      <a:gd name="T5" fmla="*/ 2147483646 h 1659"/>
                      <a:gd name="T6" fmla="*/ 0 w 637"/>
                      <a:gd name="T7" fmla="*/ 2147483646 h 1659"/>
                      <a:gd name="T8" fmla="*/ 2147483646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82" name="Freeform 1026">
                    <a:extLst>
                      <a:ext uri="{FF2B5EF4-FFF2-40B4-BE49-F238E27FC236}">
                        <a16:creationId xmlns:a16="http://schemas.microsoft.com/office/drawing/2014/main" id="{DB3D3129-2B70-5643-96C2-83638DE57F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99603" y="2575928"/>
                    <a:ext cx="290961" cy="62041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296523134 w 2216"/>
                      <a:gd name="T3" fmla="*/ 324379338 h 550"/>
                      <a:gd name="T4" fmla="*/ 2147483646 w 2216"/>
                      <a:gd name="T5" fmla="*/ 2147483646 h 550"/>
                      <a:gd name="T6" fmla="*/ 2147483646 w 2216"/>
                      <a:gd name="T7" fmla="*/ 2147483646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grpSp>
                <p:nvGrpSpPr>
                  <p:cNvPr id="83" name="Group 1027">
                    <a:extLst>
                      <a:ext uri="{FF2B5EF4-FFF2-40B4-BE49-F238E27FC236}">
                        <a16:creationId xmlns:a16="http://schemas.microsoft.com/office/drawing/2014/main" id="{8C6DEC60-5C97-D546-9977-EBD182221DD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594735" y="2642220"/>
                    <a:ext cx="98740" cy="36846"/>
                    <a:chOff x="1740" y="2642"/>
                    <a:chExt cx="752" cy="327"/>
                  </a:xfrm>
                </p:grpSpPr>
                <p:sp>
                  <p:nvSpPr>
                    <p:cNvPr id="169" name="Freeform 1028">
                      <a:extLst>
                        <a:ext uri="{FF2B5EF4-FFF2-40B4-BE49-F238E27FC236}">
                          <a16:creationId xmlns:a16="http://schemas.microsoft.com/office/drawing/2014/main" id="{5D16627E-DE34-BC4F-9513-7A7D4707F7C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70" name="Freeform 1029">
                      <a:extLst>
                        <a:ext uri="{FF2B5EF4-FFF2-40B4-BE49-F238E27FC236}">
                          <a16:creationId xmlns:a16="http://schemas.microsoft.com/office/drawing/2014/main" id="{D8D65D68-18A4-E54D-8916-1DEF36844C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71" name="Freeform 1030">
                      <a:extLst>
                        <a:ext uri="{FF2B5EF4-FFF2-40B4-BE49-F238E27FC236}">
                          <a16:creationId xmlns:a16="http://schemas.microsoft.com/office/drawing/2014/main" id="{3C79D147-9974-F341-96E9-F9AD19F140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72" name="Freeform 1031">
                      <a:extLst>
                        <a:ext uri="{FF2B5EF4-FFF2-40B4-BE49-F238E27FC236}">
                          <a16:creationId xmlns:a16="http://schemas.microsoft.com/office/drawing/2014/main" id="{5E0CE9D2-21FD-2644-9691-743CC3E130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73" name="Freeform 1032">
                      <a:extLst>
                        <a:ext uri="{FF2B5EF4-FFF2-40B4-BE49-F238E27FC236}">
                          <a16:creationId xmlns:a16="http://schemas.microsoft.com/office/drawing/2014/main" id="{5691098F-1432-0D44-8573-312C3A566A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74" name="Freeform 1033">
                      <a:extLst>
                        <a:ext uri="{FF2B5EF4-FFF2-40B4-BE49-F238E27FC236}">
                          <a16:creationId xmlns:a16="http://schemas.microsoft.com/office/drawing/2014/main" id="{2D4A77A2-D0F1-164A-A67D-A509543869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</p:grpSp>
              <p:sp>
                <p:nvSpPr>
                  <p:cNvPr id="84" name="Freeform 1034">
                    <a:extLst>
                      <a:ext uri="{FF2B5EF4-FFF2-40B4-BE49-F238E27FC236}">
                        <a16:creationId xmlns:a16="http://schemas.microsoft.com/office/drawing/2014/main" id="{A283BD8E-0AD2-B743-8237-483C3A6A6C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63780" y="2647731"/>
                    <a:ext cx="119578" cy="80936"/>
                  </a:xfrm>
                  <a:custGeom>
                    <a:avLst/>
                    <a:gdLst>
                      <a:gd name="T0" fmla="*/ 213221464 w 990"/>
                      <a:gd name="T1" fmla="*/ 1090686587 h 792"/>
                      <a:gd name="T2" fmla="*/ 1915477586 w 990"/>
                      <a:gd name="T3" fmla="*/ 0 h 792"/>
                      <a:gd name="T4" fmla="*/ 1915477586 w 990"/>
                      <a:gd name="T5" fmla="*/ 108859840 h 792"/>
                      <a:gd name="T6" fmla="*/ 0 w 990"/>
                      <a:gd name="T7" fmla="*/ 1090686587 h 792"/>
                      <a:gd name="T8" fmla="*/ 213221464 w 990"/>
                      <a:gd name="T9" fmla="*/ 1090686587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85" name="Freeform 1035">
                    <a:extLst>
                      <a:ext uri="{FF2B5EF4-FFF2-40B4-BE49-F238E27FC236}">
                        <a16:creationId xmlns:a16="http://schemas.microsoft.com/office/drawing/2014/main" id="{AA215C2D-4069-DE48-884E-A1816F7D4D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58602" y="2654187"/>
                    <a:ext cx="305957" cy="73850"/>
                  </a:xfrm>
                  <a:custGeom>
                    <a:avLst/>
                    <a:gdLst>
                      <a:gd name="T0" fmla="*/ 213486572 w 2532"/>
                      <a:gd name="T1" fmla="*/ 0 h 723"/>
                      <a:gd name="T2" fmla="*/ 213486572 w 2532"/>
                      <a:gd name="T3" fmla="*/ 0 h 723"/>
                      <a:gd name="T4" fmla="*/ 2147483646 w 2532"/>
                      <a:gd name="T5" fmla="*/ 979380008 h 723"/>
                      <a:gd name="T6" fmla="*/ 2147483646 w 2532"/>
                      <a:gd name="T7" fmla="*/ 1088085165 h 723"/>
                      <a:gd name="T8" fmla="*/ 0 w 2532"/>
                      <a:gd name="T9" fmla="*/ 108705259 h 723"/>
                      <a:gd name="T10" fmla="*/ 213486572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86" name="Freeform 1036">
                    <a:extLst>
                      <a:ext uri="{FF2B5EF4-FFF2-40B4-BE49-F238E27FC236}">
                        <a16:creationId xmlns:a16="http://schemas.microsoft.com/office/drawing/2014/main" id="{421821F5-5AD5-4D4E-A4F9-5D46E41A4E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58797" y="2640645"/>
                    <a:ext cx="3311" cy="14959"/>
                  </a:xfrm>
                  <a:custGeom>
                    <a:avLst/>
                    <a:gdLst>
                      <a:gd name="T0" fmla="*/ 262278191 w 26"/>
                      <a:gd name="T1" fmla="*/ 107489981 h 147"/>
                      <a:gd name="T2" fmla="*/ 262278191 w 26"/>
                      <a:gd name="T3" fmla="*/ 214969480 h 147"/>
                      <a:gd name="T4" fmla="*/ 0 w 26"/>
                      <a:gd name="T5" fmla="*/ 214969480 h 147"/>
                      <a:gd name="T6" fmla="*/ 262278191 w 26"/>
                      <a:gd name="T7" fmla="*/ 0 h 147"/>
                      <a:gd name="T8" fmla="*/ 262278191 w 26"/>
                      <a:gd name="T9" fmla="*/ 10748998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87" name="Freeform 1037">
                    <a:extLst>
                      <a:ext uri="{FF2B5EF4-FFF2-40B4-BE49-F238E27FC236}">
                        <a16:creationId xmlns:a16="http://schemas.microsoft.com/office/drawing/2014/main" id="{499D2FC7-7022-A944-98B2-E74E9B2E52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58992" y="2579707"/>
                    <a:ext cx="142170" cy="61883"/>
                  </a:xfrm>
                  <a:custGeom>
                    <a:avLst/>
                    <a:gdLst>
                      <a:gd name="T0" fmla="*/ 2136125890 w 1176"/>
                      <a:gd name="T1" fmla="*/ 0 h 606"/>
                      <a:gd name="T2" fmla="*/ 0 w 1176"/>
                      <a:gd name="T3" fmla="*/ 870000945 h 606"/>
                      <a:gd name="T4" fmla="*/ 213789467 w 1176"/>
                      <a:gd name="T5" fmla="*/ 870000945 h 606"/>
                      <a:gd name="T6" fmla="*/ 2136125890 w 1176"/>
                      <a:gd name="T7" fmla="*/ 108617123 h 606"/>
                      <a:gd name="T8" fmla="*/ 2136125890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88" name="Freeform 1038">
                    <a:extLst>
                      <a:ext uri="{FF2B5EF4-FFF2-40B4-BE49-F238E27FC236}">
                        <a16:creationId xmlns:a16="http://schemas.microsoft.com/office/drawing/2014/main" id="{37918171-6E71-A846-A2B5-7C65DD7456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68535" y="2643795"/>
                    <a:ext cx="290182" cy="71016"/>
                  </a:xfrm>
                  <a:custGeom>
                    <a:avLst/>
                    <a:gdLst>
                      <a:gd name="T0" fmla="*/ 173112702 w 2532"/>
                      <a:gd name="T1" fmla="*/ 0 h 723"/>
                      <a:gd name="T2" fmla="*/ 173112702 w 2532"/>
                      <a:gd name="T3" fmla="*/ 0 h 723"/>
                      <a:gd name="T4" fmla="*/ 2069773885 w 2532"/>
                      <a:gd name="T5" fmla="*/ 558173482 h 723"/>
                      <a:gd name="T6" fmla="*/ 2069773885 w 2532"/>
                      <a:gd name="T7" fmla="*/ 558173482 h 723"/>
                      <a:gd name="T8" fmla="*/ 0 w 2532"/>
                      <a:gd name="T9" fmla="*/ 92871346 h 723"/>
                      <a:gd name="T10" fmla="*/ 173112702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89" name="Freeform 1039">
                    <a:extLst>
                      <a:ext uri="{FF2B5EF4-FFF2-40B4-BE49-F238E27FC236}">
                        <a16:creationId xmlns:a16="http://schemas.microsoft.com/office/drawing/2014/main" id="{68ECFF60-AA48-2D4C-9A67-90DB18F81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7758327" y="2638756"/>
                    <a:ext cx="118410" cy="73535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962694895 h 723"/>
                      <a:gd name="T6" fmla="*/ 0 w 2532"/>
                      <a:gd name="T7" fmla="*/ 962694895 h 723"/>
                      <a:gd name="T8" fmla="*/ 0 w 2532"/>
                      <a:gd name="T9" fmla="*/ 107314314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</p:grpSp>
            <p:grpSp>
              <p:nvGrpSpPr>
                <p:cNvPr id="740" name="Group 739">
                  <a:extLst>
                    <a:ext uri="{FF2B5EF4-FFF2-40B4-BE49-F238E27FC236}">
                      <a16:creationId xmlns:a16="http://schemas.microsoft.com/office/drawing/2014/main" id="{504BAA5F-BBD8-8242-BC48-7D0E761F340A}"/>
                    </a:ext>
                  </a:extLst>
                </p:cNvPr>
                <p:cNvGrpSpPr/>
                <p:nvPr/>
              </p:nvGrpSpPr>
              <p:grpSpPr>
                <a:xfrm>
                  <a:off x="8631407" y="2290407"/>
                  <a:ext cx="530702" cy="478009"/>
                  <a:chOff x="8631407" y="2290407"/>
                  <a:chExt cx="530702" cy="478009"/>
                </a:xfrm>
              </p:grpSpPr>
              <p:pic>
                <p:nvPicPr>
                  <p:cNvPr id="110" name="Picture 568" descr="light2.png">
                    <a:extLst>
                      <a:ext uri="{FF2B5EF4-FFF2-40B4-BE49-F238E27FC236}">
                        <a16:creationId xmlns:a16="http://schemas.microsoft.com/office/drawing/2014/main" id="{D96B693D-26FC-E443-A112-C4AFFE90DC3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1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8825293" y="2362969"/>
                    <a:ext cx="92772" cy="40544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11" name="Picture 1017" descr="antenna_stylized">
                    <a:extLst>
                      <a:ext uri="{FF2B5EF4-FFF2-40B4-BE49-F238E27FC236}">
                        <a16:creationId xmlns:a16="http://schemas.microsoft.com/office/drawing/2014/main" id="{F4E4C4C0-89A6-D74D-B25C-228CE5BC1DB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631407" y="2290407"/>
                    <a:ext cx="530702" cy="2237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786" name="Group 785">
                  <a:extLst>
                    <a:ext uri="{FF2B5EF4-FFF2-40B4-BE49-F238E27FC236}">
                      <a16:creationId xmlns:a16="http://schemas.microsoft.com/office/drawing/2014/main" id="{46F998A3-3B85-214A-927A-3BF067B7C2A0}"/>
                    </a:ext>
                  </a:extLst>
                </p:cNvPr>
                <p:cNvGrpSpPr/>
                <p:nvPr/>
              </p:nvGrpSpPr>
              <p:grpSpPr>
                <a:xfrm>
                  <a:off x="8493165" y="2029804"/>
                  <a:ext cx="849312" cy="226109"/>
                  <a:chOff x="8493165" y="2029804"/>
                  <a:chExt cx="849312" cy="226109"/>
                </a:xfrm>
              </p:grpSpPr>
              <p:pic>
                <p:nvPicPr>
                  <p:cNvPr id="48" name="Picture 603" descr="car_icon_small">
                    <a:extLst>
                      <a:ext uri="{FF2B5EF4-FFF2-40B4-BE49-F238E27FC236}">
                        <a16:creationId xmlns:a16="http://schemas.microsoft.com/office/drawing/2014/main" id="{147E2796-D425-6645-93B3-B97E69B1461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2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493165" y="2087638"/>
                    <a:ext cx="849312" cy="16827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12" name="Picture 1017" descr="antenna_stylized">
                    <a:extLst>
                      <a:ext uri="{FF2B5EF4-FFF2-40B4-BE49-F238E27FC236}">
                        <a16:creationId xmlns:a16="http://schemas.microsoft.com/office/drawing/2014/main" id="{F0886BE8-9B0B-F046-92AA-1AC818378EA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04645" y="2029804"/>
                    <a:ext cx="530702" cy="2237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793" name="Group 792">
                <a:extLst>
                  <a:ext uri="{FF2B5EF4-FFF2-40B4-BE49-F238E27FC236}">
                    <a16:creationId xmlns:a16="http://schemas.microsoft.com/office/drawing/2014/main" id="{93351559-0D4C-F04C-928E-5CDA57B5EB47}"/>
                  </a:ext>
                </a:extLst>
              </p:cNvPr>
              <p:cNvGrpSpPr/>
              <p:nvPr/>
            </p:nvGrpSpPr>
            <p:grpSpPr>
              <a:xfrm>
                <a:off x="5601388" y="3375458"/>
                <a:ext cx="643304" cy="437823"/>
                <a:chOff x="7487144" y="3296104"/>
                <a:chExt cx="857739" cy="583764"/>
              </a:xfrm>
            </p:grpSpPr>
            <p:grpSp>
              <p:nvGrpSpPr>
                <p:cNvPr id="792" name="Group 791">
                  <a:extLst>
                    <a:ext uri="{FF2B5EF4-FFF2-40B4-BE49-F238E27FC236}">
                      <a16:creationId xmlns:a16="http://schemas.microsoft.com/office/drawing/2014/main" id="{084B6293-559E-5D43-AF2B-4CB5E09EC6C5}"/>
                    </a:ext>
                  </a:extLst>
                </p:cNvPr>
                <p:cNvGrpSpPr/>
                <p:nvPr/>
              </p:nvGrpSpPr>
              <p:grpSpPr>
                <a:xfrm>
                  <a:off x="7487144" y="3389820"/>
                  <a:ext cx="350807" cy="305517"/>
                  <a:chOff x="7487144" y="3389820"/>
                  <a:chExt cx="350807" cy="305517"/>
                </a:xfrm>
              </p:grpSpPr>
              <p:pic>
                <p:nvPicPr>
                  <p:cNvPr id="91" name="Picture 1115" descr="antenna_stylized">
                    <a:extLst>
                      <a:ext uri="{FF2B5EF4-FFF2-40B4-BE49-F238E27FC236}">
                        <a16:creationId xmlns:a16="http://schemas.microsoft.com/office/drawing/2014/main" id="{1821BC3E-6137-D844-92B9-4BA4CFF41F68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487144" y="3389820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92" name="Picture 1116" descr="laptop_keyboard">
                    <a:extLst>
                      <a:ext uri="{FF2B5EF4-FFF2-40B4-BE49-F238E27FC236}">
                        <a16:creationId xmlns:a16="http://schemas.microsoft.com/office/drawing/2014/main" id="{7F05CE3B-E67B-1B40-9D5B-2914F0B9BFB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7504001" y="3575889"/>
                    <a:ext cx="286699" cy="1194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3" name="Freeform 1117">
                    <a:extLst>
                      <a:ext uri="{FF2B5EF4-FFF2-40B4-BE49-F238E27FC236}">
                        <a16:creationId xmlns:a16="http://schemas.microsoft.com/office/drawing/2014/main" id="{B52A07C5-D801-5B41-BD20-C20958925D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99014" y="3459979"/>
                    <a:ext cx="230764" cy="155883"/>
                  </a:xfrm>
                  <a:custGeom>
                    <a:avLst/>
                    <a:gdLst>
                      <a:gd name="T0" fmla="*/ 143665061 w 2982"/>
                      <a:gd name="T1" fmla="*/ 0 h 2442"/>
                      <a:gd name="T2" fmla="*/ 0 w 2982"/>
                      <a:gd name="T3" fmla="*/ 66329557 h 2442"/>
                      <a:gd name="T4" fmla="*/ 573719931 w 2982"/>
                      <a:gd name="T5" fmla="*/ 82975142 h 2442"/>
                      <a:gd name="T6" fmla="*/ 717384993 w 2982"/>
                      <a:gd name="T7" fmla="*/ 16645585 h 2442"/>
                      <a:gd name="T8" fmla="*/ 14366506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pic>
                <p:nvPicPr>
                  <p:cNvPr id="94" name="Picture 1118" descr="screen">
                    <a:extLst>
                      <a:ext uri="{FF2B5EF4-FFF2-40B4-BE49-F238E27FC236}">
                        <a16:creationId xmlns:a16="http://schemas.microsoft.com/office/drawing/2014/main" id="{2EA30B4E-5447-0340-8DAD-349A843F2AC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610380" y="3463988"/>
                    <a:ext cx="209692" cy="14185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" name="Freeform 1119">
                    <a:extLst>
                      <a:ext uri="{FF2B5EF4-FFF2-40B4-BE49-F238E27FC236}">
                        <a16:creationId xmlns:a16="http://schemas.microsoft.com/office/drawing/2014/main" id="{1137F6C6-A7C9-9A4D-BCE3-048DB90EF7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41029" y="3455381"/>
                    <a:ext cx="195517" cy="29007"/>
                  </a:xfrm>
                  <a:custGeom>
                    <a:avLst/>
                    <a:gdLst>
                      <a:gd name="T0" fmla="*/ 35620212 w 2528"/>
                      <a:gd name="T1" fmla="*/ 0 h 455"/>
                      <a:gd name="T2" fmla="*/ 608343257 w 2528"/>
                      <a:gd name="T3" fmla="*/ 16582250 h 455"/>
                      <a:gd name="T4" fmla="*/ 572256449 w 2528"/>
                      <a:gd name="T5" fmla="*/ 16582250 h 455"/>
                      <a:gd name="T6" fmla="*/ 0 w 2528"/>
                      <a:gd name="T7" fmla="*/ 16582250 h 455"/>
                      <a:gd name="T8" fmla="*/ 35620212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96" name="Freeform 1120">
                    <a:extLst>
                      <a:ext uri="{FF2B5EF4-FFF2-40B4-BE49-F238E27FC236}">
                        <a16:creationId xmlns:a16="http://schemas.microsoft.com/office/drawing/2014/main" id="{7A0060E2-767D-1545-8656-29ED1A4712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96971" y="3455145"/>
                    <a:ext cx="54275" cy="120745"/>
                  </a:xfrm>
                  <a:custGeom>
                    <a:avLst/>
                    <a:gdLst>
                      <a:gd name="T0" fmla="*/ 142804406 w 702"/>
                      <a:gd name="T1" fmla="*/ 0 h 1893"/>
                      <a:gd name="T2" fmla="*/ 0 w 702"/>
                      <a:gd name="T3" fmla="*/ 66174575 h 1893"/>
                      <a:gd name="T4" fmla="*/ 35584530 w 702"/>
                      <a:gd name="T5" fmla="*/ 66174575 h 1893"/>
                      <a:gd name="T6" fmla="*/ 178855222 w 702"/>
                      <a:gd name="T7" fmla="*/ 16607700 h 1893"/>
                      <a:gd name="T8" fmla="*/ 142804406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97" name="Freeform 1121">
                    <a:extLst>
                      <a:ext uri="{FF2B5EF4-FFF2-40B4-BE49-F238E27FC236}">
                        <a16:creationId xmlns:a16="http://schemas.microsoft.com/office/drawing/2014/main" id="{15790F5A-ABAC-8D49-A4F9-E2F576550D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76652" y="3476723"/>
                    <a:ext cx="58489" cy="139375"/>
                  </a:xfrm>
                  <a:custGeom>
                    <a:avLst/>
                    <a:gdLst>
                      <a:gd name="T0" fmla="*/ 179213623 w 756"/>
                      <a:gd name="T1" fmla="*/ 0 h 2184"/>
                      <a:gd name="T2" fmla="*/ 35656008 w 756"/>
                      <a:gd name="T3" fmla="*/ 82904513 h 2184"/>
                      <a:gd name="T4" fmla="*/ 0 w 756"/>
                      <a:gd name="T5" fmla="*/ 82904513 h 2184"/>
                      <a:gd name="T6" fmla="*/ 143090785 w 756"/>
                      <a:gd name="T7" fmla="*/ 16632211 h 2184"/>
                      <a:gd name="T8" fmla="*/ 179213623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98" name="Freeform 1122">
                    <a:extLst>
                      <a:ext uri="{FF2B5EF4-FFF2-40B4-BE49-F238E27FC236}">
                        <a16:creationId xmlns:a16="http://schemas.microsoft.com/office/drawing/2014/main" id="{8898B7ED-5BCF-8C4E-B1AA-B82AD50FD1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96332" y="3569758"/>
                    <a:ext cx="214545" cy="47048"/>
                  </a:xfrm>
                  <a:custGeom>
                    <a:avLst/>
                    <a:gdLst>
                      <a:gd name="T0" fmla="*/ 35658648 w 2773"/>
                      <a:gd name="T1" fmla="*/ 0 h 738"/>
                      <a:gd name="T2" fmla="*/ 0 w 2773"/>
                      <a:gd name="T3" fmla="*/ 16581742 h 738"/>
                      <a:gd name="T4" fmla="*/ 573357470 w 2773"/>
                      <a:gd name="T5" fmla="*/ 33163485 h 738"/>
                      <a:gd name="T6" fmla="*/ 573357470 w 2773"/>
                      <a:gd name="T7" fmla="*/ 16581742 h 738"/>
                      <a:gd name="T8" fmla="*/ 35658648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99" name="Freeform 1123">
                    <a:extLst>
                      <a:ext uri="{FF2B5EF4-FFF2-40B4-BE49-F238E27FC236}">
                        <a16:creationId xmlns:a16="http://schemas.microsoft.com/office/drawing/2014/main" id="{5A7F91EF-AD6B-D64E-B73E-C762D73A7A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83165" y="3477902"/>
                    <a:ext cx="54786" cy="139965"/>
                  </a:xfrm>
                  <a:custGeom>
                    <a:avLst/>
                    <a:gdLst>
                      <a:gd name="T0" fmla="*/ 656550006 w 637"/>
                      <a:gd name="T1" fmla="*/ 0 h 1659"/>
                      <a:gd name="T2" fmla="*/ 656550006 w 637"/>
                      <a:gd name="T3" fmla="*/ 0 h 1659"/>
                      <a:gd name="T4" fmla="*/ 54716163 w 637"/>
                      <a:gd name="T5" fmla="*/ 2147483646 h 1659"/>
                      <a:gd name="T6" fmla="*/ 0 w 637"/>
                      <a:gd name="T7" fmla="*/ 2147483646 h 1659"/>
                      <a:gd name="T8" fmla="*/ 656550006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00" name="Freeform 1124">
                    <a:extLst>
                      <a:ext uri="{FF2B5EF4-FFF2-40B4-BE49-F238E27FC236}">
                        <a16:creationId xmlns:a16="http://schemas.microsoft.com/office/drawing/2014/main" id="{BBB1B153-2E6F-7246-9B11-B68D01DF60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96588" y="3576007"/>
                    <a:ext cx="190792" cy="46458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54884212 w 2216"/>
                      <a:gd name="T3" fmla="*/ 101852492 h 550"/>
                      <a:gd name="T4" fmla="*/ 2147483646 w 2216"/>
                      <a:gd name="T5" fmla="*/ 1017940055 h 550"/>
                      <a:gd name="T6" fmla="*/ 2147483646 w 2216"/>
                      <a:gd name="T7" fmla="*/ 865464562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grpSp>
                <p:nvGrpSpPr>
                  <p:cNvPr id="101" name="Group 1125">
                    <a:extLst>
                      <a:ext uri="{FF2B5EF4-FFF2-40B4-BE49-F238E27FC236}">
                        <a16:creationId xmlns:a16="http://schemas.microsoft.com/office/drawing/2014/main" id="{57060979-075D-9D4D-B12E-DA0CCD4C6B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593395" y="3625649"/>
                    <a:ext cx="64747" cy="27592"/>
                    <a:chOff x="1740" y="2642"/>
                    <a:chExt cx="752" cy="327"/>
                  </a:xfrm>
                </p:grpSpPr>
                <p:sp>
                  <p:nvSpPr>
                    <p:cNvPr id="140" name="Freeform 1126">
                      <a:extLst>
                        <a:ext uri="{FF2B5EF4-FFF2-40B4-BE49-F238E27FC236}">
                          <a16:creationId xmlns:a16="http://schemas.microsoft.com/office/drawing/2014/main" id="{8DFFF656-1361-C546-8336-177F79E469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41" name="Freeform 1127">
                      <a:extLst>
                        <a:ext uri="{FF2B5EF4-FFF2-40B4-BE49-F238E27FC236}">
                          <a16:creationId xmlns:a16="http://schemas.microsoft.com/office/drawing/2014/main" id="{60C6C6B3-72DE-664B-B4DE-3C04B0C5BF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42" name="Freeform 1128">
                      <a:extLst>
                        <a:ext uri="{FF2B5EF4-FFF2-40B4-BE49-F238E27FC236}">
                          <a16:creationId xmlns:a16="http://schemas.microsoft.com/office/drawing/2014/main" id="{0D48292A-917D-D046-A974-043CEE5A41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43" name="Freeform 1129">
                      <a:extLst>
                        <a:ext uri="{FF2B5EF4-FFF2-40B4-BE49-F238E27FC236}">
                          <a16:creationId xmlns:a16="http://schemas.microsoft.com/office/drawing/2014/main" id="{DB6BAAEB-BADD-0A4F-8A9D-D72AFCA99A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44" name="Freeform 1130">
                      <a:extLst>
                        <a:ext uri="{FF2B5EF4-FFF2-40B4-BE49-F238E27FC236}">
                          <a16:creationId xmlns:a16="http://schemas.microsoft.com/office/drawing/2014/main" id="{05D5969F-F3B9-414D-975E-A6700098F2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  <p:sp>
                  <p:nvSpPr>
                    <p:cNvPr id="145" name="Freeform 1131">
                      <a:extLst>
                        <a:ext uri="{FF2B5EF4-FFF2-40B4-BE49-F238E27FC236}">
                          <a16:creationId xmlns:a16="http://schemas.microsoft.com/office/drawing/2014/main" id="{41BB174D-6019-384D-A5AC-1B4D92D938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sz="1350"/>
                    </a:p>
                  </p:txBody>
                </p:sp>
              </p:grpSp>
              <p:sp>
                <p:nvSpPr>
                  <p:cNvPr id="102" name="Freeform 1132">
                    <a:extLst>
                      <a:ext uri="{FF2B5EF4-FFF2-40B4-BE49-F238E27FC236}">
                        <a16:creationId xmlns:a16="http://schemas.microsoft.com/office/drawing/2014/main" id="{F8739864-4836-E447-8FC8-5886923FF4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04243" y="3629776"/>
                    <a:ext cx="78411" cy="60608"/>
                  </a:xfrm>
                  <a:custGeom>
                    <a:avLst/>
                    <a:gdLst>
                      <a:gd name="T0" fmla="*/ 39250883 w 990"/>
                      <a:gd name="T1" fmla="*/ 342828616 h 792"/>
                      <a:gd name="T2" fmla="*/ 354255671 w 990"/>
                      <a:gd name="T3" fmla="*/ 0 h 792"/>
                      <a:gd name="T4" fmla="*/ 354255671 w 990"/>
                      <a:gd name="T5" fmla="*/ 34504242 h 792"/>
                      <a:gd name="T6" fmla="*/ 0 w 990"/>
                      <a:gd name="T7" fmla="*/ 342828616 h 792"/>
                      <a:gd name="T8" fmla="*/ 39250883 w 990"/>
                      <a:gd name="T9" fmla="*/ 342828616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03" name="Freeform 1133">
                    <a:extLst>
                      <a:ext uri="{FF2B5EF4-FFF2-40B4-BE49-F238E27FC236}">
                        <a16:creationId xmlns:a16="http://schemas.microsoft.com/office/drawing/2014/main" id="{C59CADF3-CD09-FB48-A672-C2C50B66CE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04129" y="3634611"/>
                    <a:ext cx="200625" cy="55302"/>
                  </a:xfrm>
                  <a:custGeom>
                    <a:avLst/>
                    <a:gdLst>
                      <a:gd name="T0" fmla="*/ 39302216 w 2532"/>
                      <a:gd name="T1" fmla="*/ 0 h 723"/>
                      <a:gd name="T2" fmla="*/ 39302216 w 2532"/>
                      <a:gd name="T3" fmla="*/ 0 h 723"/>
                      <a:gd name="T4" fmla="*/ 867084690 w 2532"/>
                      <a:gd name="T5" fmla="*/ 307891170 h 723"/>
                      <a:gd name="T6" fmla="*/ 867084690 w 2532"/>
                      <a:gd name="T7" fmla="*/ 342351506 h 723"/>
                      <a:gd name="T8" fmla="*/ 0 w 2532"/>
                      <a:gd name="T9" fmla="*/ 34009889 h 723"/>
                      <a:gd name="T10" fmla="*/ 39302216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04" name="Freeform 1134">
                    <a:extLst>
                      <a:ext uri="{FF2B5EF4-FFF2-40B4-BE49-F238E27FC236}">
                        <a16:creationId xmlns:a16="http://schemas.microsoft.com/office/drawing/2014/main" id="{628AB6FD-35F6-0345-BD13-22EAAF9EC2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04257" y="3624470"/>
                    <a:ext cx="2171" cy="11202"/>
                  </a:xfrm>
                  <a:custGeom>
                    <a:avLst/>
                    <a:gdLst>
                      <a:gd name="T0" fmla="*/ 48903362 w 26"/>
                      <a:gd name="T1" fmla="*/ 33634500 h 147"/>
                      <a:gd name="T2" fmla="*/ 48903362 w 26"/>
                      <a:gd name="T3" fmla="*/ 67263209 h 147"/>
                      <a:gd name="T4" fmla="*/ 0 w 26"/>
                      <a:gd name="T5" fmla="*/ 67263209 h 147"/>
                      <a:gd name="T6" fmla="*/ 48903362 w 26"/>
                      <a:gd name="T7" fmla="*/ 0 h 147"/>
                      <a:gd name="T8" fmla="*/ 48903362 w 26"/>
                      <a:gd name="T9" fmla="*/ 33634500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05" name="Freeform 1135">
                    <a:extLst>
                      <a:ext uri="{FF2B5EF4-FFF2-40B4-BE49-F238E27FC236}">
                        <a16:creationId xmlns:a16="http://schemas.microsoft.com/office/drawing/2014/main" id="{76529D44-B4FD-DE4D-812E-E461A0FCCA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04384" y="3578837"/>
                    <a:ext cx="93225" cy="46340"/>
                  </a:xfrm>
                  <a:custGeom>
                    <a:avLst/>
                    <a:gdLst>
                      <a:gd name="T0" fmla="*/ 395043791 w 1176"/>
                      <a:gd name="T1" fmla="*/ 0 h 606"/>
                      <a:gd name="T2" fmla="*/ 0 w 1176"/>
                      <a:gd name="T3" fmla="*/ 273654982 h 606"/>
                      <a:gd name="T4" fmla="*/ 39357994 w 1176"/>
                      <a:gd name="T5" fmla="*/ 273654982 h 606"/>
                      <a:gd name="T6" fmla="*/ 395043791 w 1176"/>
                      <a:gd name="T7" fmla="*/ 33985420 h 606"/>
                      <a:gd name="T8" fmla="*/ 39504379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06" name="Freeform 1136">
                    <a:extLst>
                      <a:ext uri="{FF2B5EF4-FFF2-40B4-BE49-F238E27FC236}">
                        <a16:creationId xmlns:a16="http://schemas.microsoft.com/office/drawing/2014/main" id="{44CD9A89-0E3B-2C40-8436-71B7526BA6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10642" y="3626829"/>
                    <a:ext cx="190281" cy="53180"/>
                  </a:xfrm>
                  <a:custGeom>
                    <a:avLst/>
                    <a:gdLst>
                      <a:gd name="T0" fmla="*/ 31829833 w 2532"/>
                      <a:gd name="T1" fmla="*/ 0 h 723"/>
                      <a:gd name="T2" fmla="*/ 31829833 w 2532"/>
                      <a:gd name="T3" fmla="*/ 0 h 723"/>
                      <a:gd name="T4" fmla="*/ 382827787 w 2532"/>
                      <a:gd name="T5" fmla="*/ 175498781 h 723"/>
                      <a:gd name="T6" fmla="*/ 382827787 w 2532"/>
                      <a:gd name="T7" fmla="*/ 175498781 h 723"/>
                      <a:gd name="T8" fmla="*/ 0 w 2532"/>
                      <a:gd name="T9" fmla="*/ 29448186 h 723"/>
                      <a:gd name="T10" fmla="*/ 31829833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07" name="Freeform 1137">
                    <a:extLst>
                      <a:ext uri="{FF2B5EF4-FFF2-40B4-BE49-F238E27FC236}">
                        <a16:creationId xmlns:a16="http://schemas.microsoft.com/office/drawing/2014/main" id="{92BF681C-02FC-8F49-A2CD-8F3446ECE5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7700668" y="3623055"/>
                    <a:ext cx="77645" cy="55066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302641137 h 723"/>
                      <a:gd name="T6" fmla="*/ 0 w 2532"/>
                      <a:gd name="T7" fmla="*/ 302641137 h 723"/>
                      <a:gd name="T8" fmla="*/ 0 w 2532"/>
                      <a:gd name="T9" fmla="*/ 33575256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</p:grpSp>
            <p:grpSp>
              <p:nvGrpSpPr>
                <p:cNvPr id="108" name="Group 1139">
                  <a:extLst>
                    <a:ext uri="{FF2B5EF4-FFF2-40B4-BE49-F238E27FC236}">
                      <a16:creationId xmlns:a16="http://schemas.microsoft.com/office/drawing/2014/main" id="{904B7C12-C509-8641-BB63-56DEDB95F9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85622" y="3537823"/>
                  <a:ext cx="359261" cy="342045"/>
                  <a:chOff x="2839" y="3501"/>
                  <a:chExt cx="755" cy="803"/>
                </a:xfrm>
              </p:grpSpPr>
              <p:pic>
                <p:nvPicPr>
                  <p:cNvPr id="138" name="Picture 1140" descr="desktop_computer_stylized_medium">
                    <a:extLst>
                      <a:ext uri="{FF2B5EF4-FFF2-40B4-BE49-F238E27FC236}">
                        <a16:creationId xmlns:a16="http://schemas.microsoft.com/office/drawing/2014/main" id="{BDC7F552-21C9-C942-90FF-0162099A3D5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6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9" name="Freeform 1141">
                    <a:extLst>
                      <a:ext uri="{FF2B5EF4-FFF2-40B4-BE49-F238E27FC236}">
                        <a16:creationId xmlns:a16="http://schemas.microsoft.com/office/drawing/2014/main" id="{654B43BA-608E-5D4D-B11B-71762CFBEE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</p:grpSp>
            <p:grpSp>
              <p:nvGrpSpPr>
                <p:cNvPr id="694" name="Group 693">
                  <a:extLst>
                    <a:ext uri="{FF2B5EF4-FFF2-40B4-BE49-F238E27FC236}">
                      <a16:creationId xmlns:a16="http://schemas.microsoft.com/office/drawing/2014/main" id="{14715B6C-9A50-FE4B-A8D2-1E669BF891E3}"/>
                    </a:ext>
                  </a:extLst>
                </p:cNvPr>
                <p:cNvGrpSpPr/>
                <p:nvPr/>
              </p:nvGrpSpPr>
              <p:grpSpPr>
                <a:xfrm>
                  <a:off x="7797061" y="3296104"/>
                  <a:ext cx="347997" cy="396620"/>
                  <a:chOff x="7797061" y="3296104"/>
                  <a:chExt cx="347997" cy="396620"/>
                </a:xfrm>
              </p:grpSpPr>
              <p:pic>
                <p:nvPicPr>
                  <p:cNvPr id="113" name="Picture 571" descr="fridge2.png">
                    <a:extLst>
                      <a:ext uri="{FF2B5EF4-FFF2-40B4-BE49-F238E27FC236}">
                        <a16:creationId xmlns:a16="http://schemas.microsoft.com/office/drawing/2014/main" id="{29DD0F98-F93B-0145-A925-F4125ED490D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7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896825" y="3355697"/>
                    <a:ext cx="189578" cy="3370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14" name="Picture 1115" descr="antenna_stylized">
                    <a:extLst>
                      <a:ext uri="{FF2B5EF4-FFF2-40B4-BE49-F238E27FC236}">
                        <a16:creationId xmlns:a16="http://schemas.microsoft.com/office/drawing/2014/main" id="{C1A64F68-4D16-AE4F-AB60-09D2C0CF0E2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797061" y="3296104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795" name="Group 794">
                <a:extLst>
                  <a:ext uri="{FF2B5EF4-FFF2-40B4-BE49-F238E27FC236}">
                    <a16:creationId xmlns:a16="http://schemas.microsoft.com/office/drawing/2014/main" id="{AF73DE4B-526E-9C4F-9242-9BC0D43F8CBA}"/>
                  </a:ext>
                </a:extLst>
              </p:cNvPr>
              <p:cNvGrpSpPr/>
              <p:nvPr/>
            </p:nvGrpSpPr>
            <p:grpSpPr>
              <a:xfrm>
                <a:off x="8279959" y="3452754"/>
                <a:ext cx="388836" cy="909182"/>
                <a:chOff x="11058573" y="3399165"/>
                <a:chExt cx="518448" cy="1212242"/>
              </a:xfrm>
            </p:grpSpPr>
            <p:grpSp>
              <p:nvGrpSpPr>
                <p:cNvPr id="375" name="Group 374">
                  <a:extLst>
                    <a:ext uri="{FF2B5EF4-FFF2-40B4-BE49-F238E27FC236}">
                      <a16:creationId xmlns:a16="http://schemas.microsoft.com/office/drawing/2014/main" id="{433FEDDB-405E-DB4E-815F-55EE9E62EF1A}"/>
                    </a:ext>
                  </a:extLst>
                </p:cNvPr>
                <p:cNvGrpSpPr/>
                <p:nvPr/>
              </p:nvGrpSpPr>
              <p:grpSpPr>
                <a:xfrm>
                  <a:off x="11087182" y="4159591"/>
                  <a:ext cx="489839" cy="451816"/>
                  <a:chOff x="5103720" y="2693365"/>
                  <a:chExt cx="611650" cy="414788"/>
                </a:xfrm>
              </p:grpSpPr>
              <p:cxnSp>
                <p:nvCxnSpPr>
                  <p:cNvPr id="376" name="Straight Connector 375">
                    <a:extLst>
                      <a:ext uri="{FF2B5EF4-FFF2-40B4-BE49-F238E27FC236}">
                        <a16:creationId xmlns:a16="http://schemas.microsoft.com/office/drawing/2014/main" id="{1D164102-BE0D-AF40-9A7B-7F2B261B2C20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78" name="Group 377">
                    <a:extLst>
                      <a:ext uri="{FF2B5EF4-FFF2-40B4-BE49-F238E27FC236}">
                        <a16:creationId xmlns:a16="http://schemas.microsoft.com/office/drawing/2014/main" id="{9018E7EF-EB96-424D-962A-FEB80B43946F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79" name="Picture 378" descr="server_rack.png">
                      <a:extLst>
                        <a:ext uri="{FF2B5EF4-FFF2-40B4-BE49-F238E27FC236}">
                          <a16:creationId xmlns:a16="http://schemas.microsoft.com/office/drawing/2014/main" id="{C865CB27-BCE1-654B-9519-9B39D4CB587D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18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0" name="Picture 379" descr="server_rack.png">
                      <a:extLst>
                        <a:ext uri="{FF2B5EF4-FFF2-40B4-BE49-F238E27FC236}">
                          <a16:creationId xmlns:a16="http://schemas.microsoft.com/office/drawing/2014/main" id="{41D005B5-0BAE-3E48-A2D4-576E4F7B9467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18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1" name="Picture 380" descr="server_rack.png">
                      <a:extLst>
                        <a:ext uri="{FF2B5EF4-FFF2-40B4-BE49-F238E27FC236}">
                          <a16:creationId xmlns:a16="http://schemas.microsoft.com/office/drawing/2014/main" id="{89060F4D-6C40-724C-BD1E-F12A5CA65DE7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19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  <p:grpSp>
              <p:nvGrpSpPr>
                <p:cNvPr id="392" name="Group 391">
                  <a:extLst>
                    <a:ext uri="{FF2B5EF4-FFF2-40B4-BE49-F238E27FC236}">
                      <a16:creationId xmlns:a16="http://schemas.microsoft.com/office/drawing/2014/main" id="{710FDFDB-5658-6346-883B-53F72A0E1C90}"/>
                    </a:ext>
                  </a:extLst>
                </p:cNvPr>
                <p:cNvGrpSpPr/>
                <p:nvPr/>
              </p:nvGrpSpPr>
              <p:grpSpPr>
                <a:xfrm>
                  <a:off x="11058573" y="3399165"/>
                  <a:ext cx="423724" cy="405973"/>
                  <a:chOff x="5103720" y="2693365"/>
                  <a:chExt cx="611650" cy="414788"/>
                </a:xfrm>
              </p:grpSpPr>
              <p:cxnSp>
                <p:nvCxnSpPr>
                  <p:cNvPr id="393" name="Straight Connector 392">
                    <a:extLst>
                      <a:ext uri="{FF2B5EF4-FFF2-40B4-BE49-F238E27FC236}">
                        <a16:creationId xmlns:a16="http://schemas.microsoft.com/office/drawing/2014/main" id="{21121473-8384-8944-A0B5-DD441780262C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95" name="Group 394">
                    <a:extLst>
                      <a:ext uri="{FF2B5EF4-FFF2-40B4-BE49-F238E27FC236}">
                        <a16:creationId xmlns:a16="http://schemas.microsoft.com/office/drawing/2014/main" id="{11366773-360A-0449-911A-80462659C660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96" name="Picture 395" descr="server_rack.png">
                      <a:extLst>
                        <a:ext uri="{FF2B5EF4-FFF2-40B4-BE49-F238E27FC236}">
                          <a16:creationId xmlns:a16="http://schemas.microsoft.com/office/drawing/2014/main" id="{361EFF3D-6A1F-2646-B975-1FACB4284FB6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0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97" name="Picture 396" descr="server_rack.png">
                      <a:extLst>
                        <a:ext uri="{FF2B5EF4-FFF2-40B4-BE49-F238E27FC236}">
                          <a16:creationId xmlns:a16="http://schemas.microsoft.com/office/drawing/2014/main" id="{E83F8942-DE11-A747-A5A4-EDFBB17BFC8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0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98" name="Picture 397" descr="server_rack.png">
                      <a:extLst>
                        <a:ext uri="{FF2B5EF4-FFF2-40B4-BE49-F238E27FC236}">
                          <a16:creationId xmlns:a16="http://schemas.microsoft.com/office/drawing/2014/main" id="{300ED1AC-F5EE-3C49-B963-42178C24340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697935" y="4836854"/>
                <a:ext cx="132894" cy="248125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35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44" name="Group 590">
                <a:extLst>
                  <a:ext uri="{FF2B5EF4-FFF2-40B4-BE49-F238E27FC236}">
                    <a16:creationId xmlns:a16="http://schemas.microsoft.com/office/drawing/2014/main" id="{2648262B-E78D-1D4B-B3FD-3AE9CD5C32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5966890" y="4556511"/>
                <a:ext cx="259223" cy="240227"/>
                <a:chOff x="2839" y="3501"/>
                <a:chExt cx="755" cy="803"/>
              </a:xfrm>
            </p:grpSpPr>
            <p:pic>
              <p:nvPicPr>
                <p:cNvPr id="367" name="Picture 591" descr="desktop_computer_stylized_medium">
                  <a:extLst>
                    <a:ext uri="{FF2B5EF4-FFF2-40B4-BE49-F238E27FC236}">
                      <a16:creationId xmlns:a16="http://schemas.microsoft.com/office/drawing/2014/main" id="{35FBE2DB-60A7-B340-A5BB-B3699CCC02B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68" name="Freeform 592">
                  <a:extLst>
                    <a:ext uri="{FF2B5EF4-FFF2-40B4-BE49-F238E27FC236}">
                      <a16:creationId xmlns:a16="http://schemas.microsoft.com/office/drawing/2014/main" id="{0263E665-BF2A-2F4A-ADA8-20F44C3127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</p:grpSp>
          <p:grpSp>
            <p:nvGrpSpPr>
              <p:cNvPr id="90" name="Group 1064">
                <a:extLst>
                  <a:ext uri="{FF2B5EF4-FFF2-40B4-BE49-F238E27FC236}">
                    <a16:creationId xmlns:a16="http://schemas.microsoft.com/office/drawing/2014/main" id="{1E483C21-97F2-6C41-9217-2187E09B54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58101" y="5253269"/>
                <a:ext cx="232640" cy="230856"/>
                <a:chOff x="877" y="1008"/>
                <a:chExt cx="2747" cy="2591"/>
              </a:xfrm>
            </p:grpSpPr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7" y="1008"/>
                  <a:ext cx="2725" cy="14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47" name="Picture 1066" descr="laptop_keyboard">
                  <a:extLst>
                    <a:ext uri="{FF2B5EF4-FFF2-40B4-BE49-F238E27FC236}">
                      <a16:creationId xmlns:a16="http://schemas.microsoft.com/office/drawing/2014/main" id="{71E89937-428E-3447-B221-C34E0D71ACE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1009" y="2586"/>
                  <a:ext cx="2245" cy="10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" name="Freeform 1067">
                  <a:extLst>
                    <a:ext uri="{FF2B5EF4-FFF2-40B4-BE49-F238E27FC236}">
                      <a16:creationId xmlns:a16="http://schemas.microsoft.com/office/drawing/2014/main" id="{43C21467-3265-FC4F-AF31-44A0281634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3" y="1603"/>
                  <a:ext cx="1807" cy="1322"/>
                </a:xfrm>
                <a:custGeom>
                  <a:avLst/>
                  <a:gdLst>
                    <a:gd name="T0" fmla="*/ 1 w 2982"/>
                    <a:gd name="T1" fmla="*/ 0 h 2442"/>
                    <a:gd name="T2" fmla="*/ 0 w 2982"/>
                    <a:gd name="T3" fmla="*/ 1 h 2442"/>
                    <a:gd name="T4" fmla="*/ 2 w 2982"/>
                    <a:gd name="T5" fmla="*/ 1 h 2442"/>
                    <a:gd name="T6" fmla="*/ 2 w 2982"/>
                    <a:gd name="T7" fmla="*/ 1 h 2442"/>
                    <a:gd name="T8" fmla="*/ 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1350"/>
                </a:p>
              </p:txBody>
            </p:sp>
            <p:pic>
              <p:nvPicPr>
                <p:cNvPr id="149" name="Picture 1068" descr="screen">
                  <a:extLst>
                    <a:ext uri="{FF2B5EF4-FFF2-40B4-BE49-F238E27FC236}">
                      <a16:creationId xmlns:a16="http://schemas.microsoft.com/office/drawing/2014/main" id="{9868250A-D477-2944-B0F8-A7DE63DA469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842" y="1637"/>
                  <a:ext cx="1642" cy="12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" name="Freeform 1069">
                  <a:extLst>
                    <a:ext uri="{FF2B5EF4-FFF2-40B4-BE49-F238E27FC236}">
                      <a16:creationId xmlns:a16="http://schemas.microsoft.com/office/drawing/2014/main" id="{A4015B9E-FE1F-594E-AFA2-A5277482EA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2" y="1564"/>
                  <a:ext cx="1531" cy="246"/>
                </a:xfrm>
                <a:custGeom>
                  <a:avLst/>
                  <a:gdLst>
                    <a:gd name="T0" fmla="*/ 1 w 2528"/>
                    <a:gd name="T1" fmla="*/ 0 h 455"/>
                    <a:gd name="T2" fmla="*/ 2 w 2528"/>
                    <a:gd name="T3" fmla="*/ 1 h 455"/>
                    <a:gd name="T4" fmla="*/ 2 w 2528"/>
                    <a:gd name="T5" fmla="*/ 1 h 455"/>
                    <a:gd name="T6" fmla="*/ 0 w 2528"/>
                    <a:gd name="T7" fmla="*/ 1 h 455"/>
                    <a:gd name="T8" fmla="*/ 1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51" name="Freeform 1070">
                  <a:extLst>
                    <a:ext uri="{FF2B5EF4-FFF2-40B4-BE49-F238E27FC236}">
                      <a16:creationId xmlns:a16="http://schemas.microsoft.com/office/drawing/2014/main" id="{1D5AA9CA-3334-2341-A3C4-E983724886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7" y="1562"/>
                  <a:ext cx="425" cy="1024"/>
                </a:xfrm>
                <a:custGeom>
                  <a:avLst/>
                  <a:gdLst>
                    <a:gd name="T0" fmla="*/ 1 w 702"/>
                    <a:gd name="T1" fmla="*/ 0 h 1893"/>
                    <a:gd name="T2" fmla="*/ 0 w 702"/>
                    <a:gd name="T3" fmla="*/ 1 h 1893"/>
                    <a:gd name="T4" fmla="*/ 1 w 702"/>
                    <a:gd name="T5" fmla="*/ 1 h 1893"/>
                    <a:gd name="T6" fmla="*/ 1 w 702"/>
                    <a:gd name="T7" fmla="*/ 1 h 1893"/>
                    <a:gd name="T8" fmla="*/ 1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52" name="Freeform 1071">
                  <a:extLst>
                    <a:ext uri="{FF2B5EF4-FFF2-40B4-BE49-F238E27FC236}">
                      <a16:creationId xmlns:a16="http://schemas.microsoft.com/office/drawing/2014/main" id="{408815EA-3342-2D4A-AB4D-6A6AD669E0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745"/>
                  <a:ext cx="458" cy="1182"/>
                </a:xfrm>
                <a:custGeom>
                  <a:avLst/>
                  <a:gdLst>
                    <a:gd name="T0" fmla="*/ 1 w 756"/>
                    <a:gd name="T1" fmla="*/ 0 h 2184"/>
                    <a:gd name="T2" fmla="*/ 1 w 756"/>
                    <a:gd name="T3" fmla="*/ 1 h 2184"/>
                    <a:gd name="T4" fmla="*/ 0 w 756"/>
                    <a:gd name="T5" fmla="*/ 1 h 2184"/>
                    <a:gd name="T6" fmla="*/ 1 w 756"/>
                    <a:gd name="T7" fmla="*/ 1 h 2184"/>
                    <a:gd name="T8" fmla="*/ 1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53" name="Freeform 1072">
                  <a:extLst>
                    <a:ext uri="{FF2B5EF4-FFF2-40B4-BE49-F238E27FC236}">
                      <a16:creationId xmlns:a16="http://schemas.microsoft.com/office/drawing/2014/main" id="{180DED07-429A-A242-A9E3-1BBEEAF42B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2" y="2534"/>
                  <a:ext cx="1680" cy="399"/>
                </a:xfrm>
                <a:custGeom>
                  <a:avLst/>
                  <a:gdLst>
                    <a:gd name="T0" fmla="*/ 1 w 2773"/>
                    <a:gd name="T1" fmla="*/ 0 h 738"/>
                    <a:gd name="T2" fmla="*/ 0 w 2773"/>
                    <a:gd name="T3" fmla="*/ 1 h 738"/>
                    <a:gd name="T4" fmla="*/ 2 w 2773"/>
                    <a:gd name="T5" fmla="*/ 1 h 738"/>
                    <a:gd name="T6" fmla="*/ 2 w 2773"/>
                    <a:gd name="T7" fmla="*/ 1 h 738"/>
                    <a:gd name="T8" fmla="*/ 1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54" name="Freeform 1073">
                  <a:extLst>
                    <a:ext uri="{FF2B5EF4-FFF2-40B4-BE49-F238E27FC236}">
                      <a16:creationId xmlns:a16="http://schemas.microsoft.com/office/drawing/2014/main" id="{A86B5E1C-D4A7-804E-9345-DD2099CCFC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5" y="1755"/>
                  <a:ext cx="429" cy="1187"/>
                </a:xfrm>
                <a:custGeom>
                  <a:avLst/>
                  <a:gdLst>
                    <a:gd name="T0" fmla="*/ 2 w 637"/>
                    <a:gd name="T1" fmla="*/ 0 h 1659"/>
                    <a:gd name="T2" fmla="*/ 2 w 637"/>
                    <a:gd name="T3" fmla="*/ 0 h 1659"/>
                    <a:gd name="T4" fmla="*/ 1 w 637"/>
                    <a:gd name="T5" fmla="*/ 15 h 1659"/>
                    <a:gd name="T6" fmla="*/ 0 w 637"/>
                    <a:gd name="T7" fmla="*/ 15 h 1659"/>
                    <a:gd name="T8" fmla="*/ 2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55" name="Freeform 1074">
                  <a:extLst>
                    <a:ext uri="{FF2B5EF4-FFF2-40B4-BE49-F238E27FC236}">
                      <a16:creationId xmlns:a16="http://schemas.microsoft.com/office/drawing/2014/main" id="{278E44FF-9118-764F-B154-D54B6D088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4" y="2587"/>
                  <a:ext cx="1494" cy="394"/>
                </a:xfrm>
                <a:custGeom>
                  <a:avLst/>
                  <a:gdLst>
                    <a:gd name="T0" fmla="*/ 0 w 2216"/>
                    <a:gd name="T1" fmla="*/ 0 h 550"/>
                    <a:gd name="T2" fmla="*/ 1 w 2216"/>
                    <a:gd name="T3" fmla="*/ 1 h 550"/>
                    <a:gd name="T4" fmla="*/ 9 w 2216"/>
                    <a:gd name="T5" fmla="*/ 5 h 550"/>
                    <a:gd name="T6" fmla="*/ 9 w 2216"/>
                    <a:gd name="T7" fmla="*/ 4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grpSp>
              <p:nvGrpSpPr>
                <p:cNvPr id="156" name="Group 1075">
                  <a:extLst>
                    <a:ext uri="{FF2B5EF4-FFF2-40B4-BE49-F238E27FC236}">
                      <a16:creationId xmlns:a16="http://schemas.microsoft.com/office/drawing/2014/main" id="{B07A4D51-63EA-ED46-9283-3C066C8F80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3008"/>
                  <a:ext cx="507" cy="234"/>
                  <a:chOff x="1740" y="2642"/>
                  <a:chExt cx="752" cy="327"/>
                </a:xfrm>
              </p:grpSpPr>
              <p:sp>
                <p:nvSpPr>
                  <p:cNvPr id="163" name="Freeform 1076">
                    <a:extLst>
                      <a:ext uri="{FF2B5EF4-FFF2-40B4-BE49-F238E27FC236}">
                        <a16:creationId xmlns:a16="http://schemas.microsoft.com/office/drawing/2014/main" id="{362CE3DF-6498-9044-80D1-5B57C954BC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64" name="Freeform 1077">
                    <a:extLst>
                      <a:ext uri="{FF2B5EF4-FFF2-40B4-BE49-F238E27FC236}">
                        <a16:creationId xmlns:a16="http://schemas.microsoft.com/office/drawing/2014/main" id="{232B6CC8-39FA-8E41-89F9-D454D1953B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65" name="Freeform 1078">
                    <a:extLst>
                      <a:ext uri="{FF2B5EF4-FFF2-40B4-BE49-F238E27FC236}">
                        <a16:creationId xmlns:a16="http://schemas.microsoft.com/office/drawing/2014/main" id="{14BE6CD7-1B00-AE45-A0A2-B46139077D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66" name="Freeform 1079">
                    <a:extLst>
                      <a:ext uri="{FF2B5EF4-FFF2-40B4-BE49-F238E27FC236}">
                        <a16:creationId xmlns:a16="http://schemas.microsoft.com/office/drawing/2014/main" id="{17D2993A-DA09-154C-81CE-F00D6DF0DB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67" name="Freeform 1080">
                    <a:extLst>
                      <a:ext uri="{FF2B5EF4-FFF2-40B4-BE49-F238E27FC236}">
                        <a16:creationId xmlns:a16="http://schemas.microsoft.com/office/drawing/2014/main" id="{AD580132-3A72-CF47-B834-B58CA201F7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68" name="Freeform 1081">
                    <a:extLst>
                      <a:ext uri="{FF2B5EF4-FFF2-40B4-BE49-F238E27FC236}">
                        <a16:creationId xmlns:a16="http://schemas.microsoft.com/office/drawing/2014/main" id="{E900C928-6E45-6449-A6C9-3DBE801B01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</p:grpSp>
            <p:sp>
              <p:nvSpPr>
                <p:cNvPr id="157" name="Freeform 1082">
                  <a:extLst>
                    <a:ext uri="{FF2B5EF4-FFF2-40B4-BE49-F238E27FC236}">
                      <a16:creationId xmlns:a16="http://schemas.microsoft.com/office/drawing/2014/main" id="{1ECD1A08-63F7-2B4E-84E4-3FA628039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3043"/>
                  <a:ext cx="614" cy="514"/>
                </a:xfrm>
                <a:custGeom>
                  <a:avLst/>
                  <a:gdLst>
                    <a:gd name="T0" fmla="*/ 1 w 990"/>
                    <a:gd name="T1" fmla="*/ 2 h 792"/>
                    <a:gd name="T2" fmla="*/ 1 w 990"/>
                    <a:gd name="T3" fmla="*/ 0 h 792"/>
                    <a:gd name="T4" fmla="*/ 1 w 990"/>
                    <a:gd name="T5" fmla="*/ 1 h 792"/>
                    <a:gd name="T6" fmla="*/ 0 w 990"/>
                    <a:gd name="T7" fmla="*/ 2 h 792"/>
                    <a:gd name="T8" fmla="*/ 1 w 990"/>
                    <a:gd name="T9" fmla="*/ 2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58" name="Freeform 1083">
                  <a:extLst>
                    <a:ext uri="{FF2B5EF4-FFF2-40B4-BE49-F238E27FC236}">
                      <a16:creationId xmlns:a16="http://schemas.microsoft.com/office/drawing/2014/main" id="{E0CE0778-AA7C-994B-8AC5-676F1A8254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" y="3084"/>
                  <a:ext cx="1571" cy="469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4 w 2532"/>
                    <a:gd name="T5" fmla="*/ 2 h 723"/>
                    <a:gd name="T6" fmla="*/ 4 w 2532"/>
                    <a:gd name="T7" fmla="*/ 2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59" name="Freeform 1084">
                  <a:extLst>
                    <a:ext uri="{FF2B5EF4-FFF2-40B4-BE49-F238E27FC236}">
                      <a16:creationId xmlns:a16="http://schemas.microsoft.com/office/drawing/2014/main" id="{D2A296F6-56E0-0141-8E63-F209F1106F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" y="2998"/>
                  <a:ext cx="17" cy="95"/>
                </a:xfrm>
                <a:custGeom>
                  <a:avLst/>
                  <a:gdLst>
                    <a:gd name="T0" fmla="*/ 1 w 26"/>
                    <a:gd name="T1" fmla="*/ 1 h 147"/>
                    <a:gd name="T2" fmla="*/ 1 w 26"/>
                    <a:gd name="T3" fmla="*/ 1 h 147"/>
                    <a:gd name="T4" fmla="*/ 0 w 26"/>
                    <a:gd name="T5" fmla="*/ 1 h 147"/>
                    <a:gd name="T6" fmla="*/ 1 w 26"/>
                    <a:gd name="T7" fmla="*/ 0 h 147"/>
                    <a:gd name="T8" fmla="*/ 1 w 26"/>
                    <a:gd name="T9" fmla="*/ 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60" name="Freeform 1085">
                  <a:extLst>
                    <a:ext uri="{FF2B5EF4-FFF2-40B4-BE49-F238E27FC236}">
                      <a16:creationId xmlns:a16="http://schemas.microsoft.com/office/drawing/2014/main" id="{06824F88-EE84-D347-A023-F053DA4B2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11"/>
                  <a:ext cx="730" cy="393"/>
                </a:xfrm>
                <a:custGeom>
                  <a:avLst/>
                  <a:gdLst>
                    <a:gd name="T0" fmla="*/ 1 w 1176"/>
                    <a:gd name="T1" fmla="*/ 0 h 606"/>
                    <a:gd name="T2" fmla="*/ 0 w 1176"/>
                    <a:gd name="T3" fmla="*/ 1 h 606"/>
                    <a:gd name="T4" fmla="*/ 1 w 1176"/>
                    <a:gd name="T5" fmla="*/ 1 h 606"/>
                    <a:gd name="T6" fmla="*/ 1 w 1176"/>
                    <a:gd name="T7" fmla="*/ 1 h 606"/>
                    <a:gd name="T8" fmla="*/ 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61" name="Freeform 1086">
                  <a:extLst>
                    <a:ext uri="{FF2B5EF4-FFF2-40B4-BE49-F238E27FC236}">
                      <a16:creationId xmlns:a16="http://schemas.microsoft.com/office/drawing/2014/main" id="{36F4BB90-D696-0945-AC5D-7CBFD97A96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" y="3018"/>
                  <a:ext cx="1490" cy="451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1 w 2532"/>
                    <a:gd name="T5" fmla="*/ 1 h 723"/>
                    <a:gd name="T6" fmla="*/ 1 w 2532"/>
                    <a:gd name="T7" fmla="*/ 1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62" name="Freeform 1087">
                  <a:extLst>
                    <a:ext uri="{FF2B5EF4-FFF2-40B4-BE49-F238E27FC236}">
                      <a16:creationId xmlns:a16="http://schemas.microsoft.com/office/drawing/2014/main" id="{9FC45AEE-F94E-2C41-BB56-2055DE618B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549" y="2986"/>
                  <a:ext cx="608" cy="467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2 h 723"/>
                    <a:gd name="T6" fmla="*/ 0 w 2532"/>
                    <a:gd name="T7" fmla="*/ 2 h 723"/>
                    <a:gd name="T8" fmla="*/ 0 w 2532"/>
                    <a:gd name="T9" fmla="*/ 1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</p:grpSp>
          <p:grpSp>
            <p:nvGrpSpPr>
              <p:cNvPr id="487" name="Group 590">
                <a:extLst>
                  <a:ext uri="{FF2B5EF4-FFF2-40B4-BE49-F238E27FC236}">
                    <a16:creationId xmlns:a16="http://schemas.microsoft.com/office/drawing/2014/main" id="{B2AAF0C3-BD73-634D-B492-B7CCF9735E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5811734" y="4842185"/>
                <a:ext cx="259223" cy="240227"/>
                <a:chOff x="2839" y="3501"/>
                <a:chExt cx="755" cy="803"/>
              </a:xfrm>
            </p:grpSpPr>
            <p:pic>
              <p:nvPicPr>
                <p:cNvPr id="488" name="Picture 591" descr="desktop_computer_stylized_medium">
                  <a:extLst>
                    <a:ext uri="{FF2B5EF4-FFF2-40B4-BE49-F238E27FC236}">
                      <a16:creationId xmlns:a16="http://schemas.microsoft.com/office/drawing/2014/main" id="{1B000E5D-AA79-9741-93EF-69776E79DCF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89" name="Freeform 592">
                  <a:extLst>
                    <a:ext uri="{FF2B5EF4-FFF2-40B4-BE49-F238E27FC236}">
                      <a16:creationId xmlns:a16="http://schemas.microsoft.com/office/drawing/2014/main" id="{E285DBFE-A1C0-DE49-94FA-3F8D49F9AA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</p:grpSp>
          <p:grpSp>
            <p:nvGrpSpPr>
              <p:cNvPr id="490" name="Group 590">
                <a:extLst>
                  <a:ext uri="{FF2B5EF4-FFF2-40B4-BE49-F238E27FC236}">
                    <a16:creationId xmlns:a16="http://schemas.microsoft.com/office/drawing/2014/main" id="{A66A00B8-C906-204A-9EA8-BF8007089A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096680" y="5009883"/>
                <a:ext cx="259223" cy="240227"/>
                <a:chOff x="2839" y="3501"/>
                <a:chExt cx="755" cy="803"/>
              </a:xfrm>
            </p:grpSpPr>
            <p:pic>
              <p:nvPicPr>
                <p:cNvPr id="491" name="Picture 591" descr="desktop_computer_stylized_medium">
                  <a:extLst>
                    <a:ext uri="{FF2B5EF4-FFF2-40B4-BE49-F238E27FC236}">
                      <a16:creationId xmlns:a16="http://schemas.microsoft.com/office/drawing/2014/main" id="{0D26BE9F-5A6F-194D-95F5-9A26085A8BC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92" name="Freeform 592">
                  <a:extLst>
                    <a:ext uri="{FF2B5EF4-FFF2-40B4-BE49-F238E27FC236}">
                      <a16:creationId xmlns:a16="http://schemas.microsoft.com/office/drawing/2014/main" id="{F940FA7C-0178-FC42-989D-133C7D3EF0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</p:grpSp>
          <p:grpSp>
            <p:nvGrpSpPr>
              <p:cNvPr id="493" name="Group 590">
                <a:extLst>
                  <a:ext uri="{FF2B5EF4-FFF2-40B4-BE49-F238E27FC236}">
                    <a16:creationId xmlns:a16="http://schemas.microsoft.com/office/drawing/2014/main" id="{AADF67FB-3BE7-EF42-B8A5-B005B50693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395349" y="5025988"/>
                <a:ext cx="259223" cy="240227"/>
                <a:chOff x="2839" y="3501"/>
                <a:chExt cx="755" cy="803"/>
              </a:xfrm>
            </p:grpSpPr>
            <p:pic>
              <p:nvPicPr>
                <p:cNvPr id="494" name="Picture 591" descr="desktop_computer_stylized_medium">
                  <a:extLst>
                    <a:ext uri="{FF2B5EF4-FFF2-40B4-BE49-F238E27FC236}">
                      <a16:creationId xmlns:a16="http://schemas.microsoft.com/office/drawing/2014/main" id="{0BBC0FBB-DA3F-874A-8EBE-B51C772E068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95" name="Freeform 592">
                  <a:extLst>
                    <a:ext uri="{FF2B5EF4-FFF2-40B4-BE49-F238E27FC236}">
                      <a16:creationId xmlns:a16="http://schemas.microsoft.com/office/drawing/2014/main" id="{A9932DBD-03D1-3E48-AE83-712DE720FE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</p:grpSp>
          <p:grpSp>
            <p:nvGrpSpPr>
              <p:cNvPr id="496" name="Group 1064">
                <a:extLst>
                  <a:ext uri="{FF2B5EF4-FFF2-40B4-BE49-F238E27FC236}">
                    <a16:creationId xmlns:a16="http://schemas.microsoft.com/office/drawing/2014/main" id="{FC2552CF-9AC0-3243-8999-6808B911C7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235377" y="5369016"/>
                <a:ext cx="239448" cy="190034"/>
                <a:chOff x="877" y="1008"/>
                <a:chExt cx="2747" cy="2591"/>
              </a:xfrm>
            </p:grpSpPr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7" y="1008"/>
                  <a:ext cx="2725" cy="14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8" name="Picture 1066" descr="laptop_keyboard">
                  <a:extLst>
                    <a:ext uri="{FF2B5EF4-FFF2-40B4-BE49-F238E27FC236}">
                      <a16:creationId xmlns:a16="http://schemas.microsoft.com/office/drawing/2014/main" id="{2D71707C-83CA-1C4B-8508-67E56E2ADD0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1009" y="2586"/>
                  <a:ext cx="2245" cy="10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99" name="Freeform 1067">
                  <a:extLst>
                    <a:ext uri="{FF2B5EF4-FFF2-40B4-BE49-F238E27FC236}">
                      <a16:creationId xmlns:a16="http://schemas.microsoft.com/office/drawing/2014/main" id="{73F0FEB4-8393-CC4E-8318-ED16B301B6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3" y="1603"/>
                  <a:ext cx="1807" cy="1322"/>
                </a:xfrm>
                <a:custGeom>
                  <a:avLst/>
                  <a:gdLst>
                    <a:gd name="T0" fmla="*/ 1 w 2982"/>
                    <a:gd name="T1" fmla="*/ 0 h 2442"/>
                    <a:gd name="T2" fmla="*/ 0 w 2982"/>
                    <a:gd name="T3" fmla="*/ 1 h 2442"/>
                    <a:gd name="T4" fmla="*/ 2 w 2982"/>
                    <a:gd name="T5" fmla="*/ 1 h 2442"/>
                    <a:gd name="T6" fmla="*/ 2 w 2982"/>
                    <a:gd name="T7" fmla="*/ 1 h 2442"/>
                    <a:gd name="T8" fmla="*/ 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1350"/>
                </a:p>
              </p:txBody>
            </p:sp>
            <p:pic>
              <p:nvPicPr>
                <p:cNvPr id="500" name="Picture 1068" descr="screen">
                  <a:extLst>
                    <a:ext uri="{FF2B5EF4-FFF2-40B4-BE49-F238E27FC236}">
                      <a16:creationId xmlns:a16="http://schemas.microsoft.com/office/drawing/2014/main" id="{7FE7C88C-9EAD-8349-A46B-E909AEA6578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842" y="1637"/>
                  <a:ext cx="1642" cy="12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501" name="Freeform 1069">
                  <a:extLst>
                    <a:ext uri="{FF2B5EF4-FFF2-40B4-BE49-F238E27FC236}">
                      <a16:creationId xmlns:a16="http://schemas.microsoft.com/office/drawing/2014/main" id="{0DBCF6AD-8352-3C40-B68E-0383519D20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2" y="1564"/>
                  <a:ext cx="1531" cy="246"/>
                </a:xfrm>
                <a:custGeom>
                  <a:avLst/>
                  <a:gdLst>
                    <a:gd name="T0" fmla="*/ 1 w 2528"/>
                    <a:gd name="T1" fmla="*/ 0 h 455"/>
                    <a:gd name="T2" fmla="*/ 2 w 2528"/>
                    <a:gd name="T3" fmla="*/ 1 h 455"/>
                    <a:gd name="T4" fmla="*/ 2 w 2528"/>
                    <a:gd name="T5" fmla="*/ 1 h 455"/>
                    <a:gd name="T6" fmla="*/ 0 w 2528"/>
                    <a:gd name="T7" fmla="*/ 1 h 455"/>
                    <a:gd name="T8" fmla="*/ 1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502" name="Freeform 1070">
                  <a:extLst>
                    <a:ext uri="{FF2B5EF4-FFF2-40B4-BE49-F238E27FC236}">
                      <a16:creationId xmlns:a16="http://schemas.microsoft.com/office/drawing/2014/main" id="{3C23673E-599F-5241-B844-C8F96A051D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7" y="1562"/>
                  <a:ext cx="425" cy="1024"/>
                </a:xfrm>
                <a:custGeom>
                  <a:avLst/>
                  <a:gdLst>
                    <a:gd name="T0" fmla="*/ 1 w 702"/>
                    <a:gd name="T1" fmla="*/ 0 h 1893"/>
                    <a:gd name="T2" fmla="*/ 0 w 702"/>
                    <a:gd name="T3" fmla="*/ 1 h 1893"/>
                    <a:gd name="T4" fmla="*/ 1 w 702"/>
                    <a:gd name="T5" fmla="*/ 1 h 1893"/>
                    <a:gd name="T6" fmla="*/ 1 w 702"/>
                    <a:gd name="T7" fmla="*/ 1 h 1893"/>
                    <a:gd name="T8" fmla="*/ 1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503" name="Freeform 1071">
                  <a:extLst>
                    <a:ext uri="{FF2B5EF4-FFF2-40B4-BE49-F238E27FC236}">
                      <a16:creationId xmlns:a16="http://schemas.microsoft.com/office/drawing/2014/main" id="{4D502A0C-8868-2C4E-B6B7-F46718640A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745"/>
                  <a:ext cx="458" cy="1182"/>
                </a:xfrm>
                <a:custGeom>
                  <a:avLst/>
                  <a:gdLst>
                    <a:gd name="T0" fmla="*/ 1 w 756"/>
                    <a:gd name="T1" fmla="*/ 0 h 2184"/>
                    <a:gd name="T2" fmla="*/ 1 w 756"/>
                    <a:gd name="T3" fmla="*/ 1 h 2184"/>
                    <a:gd name="T4" fmla="*/ 0 w 756"/>
                    <a:gd name="T5" fmla="*/ 1 h 2184"/>
                    <a:gd name="T6" fmla="*/ 1 w 756"/>
                    <a:gd name="T7" fmla="*/ 1 h 2184"/>
                    <a:gd name="T8" fmla="*/ 1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504" name="Freeform 1072">
                  <a:extLst>
                    <a:ext uri="{FF2B5EF4-FFF2-40B4-BE49-F238E27FC236}">
                      <a16:creationId xmlns:a16="http://schemas.microsoft.com/office/drawing/2014/main" id="{154DEECF-C451-B140-A650-9DB9DCC417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2" y="2534"/>
                  <a:ext cx="1680" cy="399"/>
                </a:xfrm>
                <a:custGeom>
                  <a:avLst/>
                  <a:gdLst>
                    <a:gd name="T0" fmla="*/ 1 w 2773"/>
                    <a:gd name="T1" fmla="*/ 0 h 738"/>
                    <a:gd name="T2" fmla="*/ 0 w 2773"/>
                    <a:gd name="T3" fmla="*/ 1 h 738"/>
                    <a:gd name="T4" fmla="*/ 2 w 2773"/>
                    <a:gd name="T5" fmla="*/ 1 h 738"/>
                    <a:gd name="T6" fmla="*/ 2 w 2773"/>
                    <a:gd name="T7" fmla="*/ 1 h 738"/>
                    <a:gd name="T8" fmla="*/ 1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505" name="Freeform 1073">
                  <a:extLst>
                    <a:ext uri="{FF2B5EF4-FFF2-40B4-BE49-F238E27FC236}">
                      <a16:creationId xmlns:a16="http://schemas.microsoft.com/office/drawing/2014/main" id="{61C09639-BDA6-1848-86B4-033F9F9979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5" y="1755"/>
                  <a:ext cx="429" cy="1187"/>
                </a:xfrm>
                <a:custGeom>
                  <a:avLst/>
                  <a:gdLst>
                    <a:gd name="T0" fmla="*/ 2 w 637"/>
                    <a:gd name="T1" fmla="*/ 0 h 1659"/>
                    <a:gd name="T2" fmla="*/ 2 w 637"/>
                    <a:gd name="T3" fmla="*/ 0 h 1659"/>
                    <a:gd name="T4" fmla="*/ 1 w 637"/>
                    <a:gd name="T5" fmla="*/ 15 h 1659"/>
                    <a:gd name="T6" fmla="*/ 0 w 637"/>
                    <a:gd name="T7" fmla="*/ 15 h 1659"/>
                    <a:gd name="T8" fmla="*/ 2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506" name="Freeform 1074">
                  <a:extLst>
                    <a:ext uri="{FF2B5EF4-FFF2-40B4-BE49-F238E27FC236}">
                      <a16:creationId xmlns:a16="http://schemas.microsoft.com/office/drawing/2014/main" id="{BBF9A35C-4B4A-604C-BCA3-20BC6C3D2D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4" y="2587"/>
                  <a:ext cx="1494" cy="394"/>
                </a:xfrm>
                <a:custGeom>
                  <a:avLst/>
                  <a:gdLst>
                    <a:gd name="T0" fmla="*/ 0 w 2216"/>
                    <a:gd name="T1" fmla="*/ 0 h 550"/>
                    <a:gd name="T2" fmla="*/ 1 w 2216"/>
                    <a:gd name="T3" fmla="*/ 1 h 550"/>
                    <a:gd name="T4" fmla="*/ 9 w 2216"/>
                    <a:gd name="T5" fmla="*/ 5 h 550"/>
                    <a:gd name="T6" fmla="*/ 9 w 2216"/>
                    <a:gd name="T7" fmla="*/ 4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grpSp>
              <p:nvGrpSpPr>
                <p:cNvPr id="507" name="Group 1075">
                  <a:extLst>
                    <a:ext uri="{FF2B5EF4-FFF2-40B4-BE49-F238E27FC236}">
                      <a16:creationId xmlns:a16="http://schemas.microsoft.com/office/drawing/2014/main" id="{C228B10E-0BB1-8D40-9DB1-545E285C76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3008"/>
                  <a:ext cx="507" cy="234"/>
                  <a:chOff x="1740" y="2642"/>
                  <a:chExt cx="752" cy="327"/>
                </a:xfrm>
              </p:grpSpPr>
              <p:sp>
                <p:nvSpPr>
                  <p:cNvPr id="514" name="Freeform 1076">
                    <a:extLst>
                      <a:ext uri="{FF2B5EF4-FFF2-40B4-BE49-F238E27FC236}">
                        <a16:creationId xmlns:a16="http://schemas.microsoft.com/office/drawing/2014/main" id="{DBE93115-3362-AE4D-A30A-337520C739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515" name="Freeform 1077">
                    <a:extLst>
                      <a:ext uri="{FF2B5EF4-FFF2-40B4-BE49-F238E27FC236}">
                        <a16:creationId xmlns:a16="http://schemas.microsoft.com/office/drawing/2014/main" id="{E980EACA-94CF-194A-AC7A-1415DBB4CA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516" name="Freeform 1078">
                    <a:extLst>
                      <a:ext uri="{FF2B5EF4-FFF2-40B4-BE49-F238E27FC236}">
                        <a16:creationId xmlns:a16="http://schemas.microsoft.com/office/drawing/2014/main" id="{67C8CECC-A4D3-D543-A1C2-92A3DDD604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517" name="Freeform 1079">
                    <a:extLst>
                      <a:ext uri="{FF2B5EF4-FFF2-40B4-BE49-F238E27FC236}">
                        <a16:creationId xmlns:a16="http://schemas.microsoft.com/office/drawing/2014/main" id="{DF7F90DA-E9FF-E64E-979A-F2C4CF6F27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518" name="Freeform 1080">
                    <a:extLst>
                      <a:ext uri="{FF2B5EF4-FFF2-40B4-BE49-F238E27FC236}">
                        <a16:creationId xmlns:a16="http://schemas.microsoft.com/office/drawing/2014/main" id="{1FB7CFF5-5312-6B45-B1C9-1E8019D9AB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519" name="Freeform 1081">
                    <a:extLst>
                      <a:ext uri="{FF2B5EF4-FFF2-40B4-BE49-F238E27FC236}">
                        <a16:creationId xmlns:a16="http://schemas.microsoft.com/office/drawing/2014/main" id="{F6743163-40E8-634F-BDA5-FD850E9C93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</p:grpSp>
            <p:sp>
              <p:nvSpPr>
                <p:cNvPr id="508" name="Freeform 1082">
                  <a:extLst>
                    <a:ext uri="{FF2B5EF4-FFF2-40B4-BE49-F238E27FC236}">
                      <a16:creationId xmlns:a16="http://schemas.microsoft.com/office/drawing/2014/main" id="{5C688E93-8024-AF4A-9FAE-F872353A70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3043"/>
                  <a:ext cx="614" cy="514"/>
                </a:xfrm>
                <a:custGeom>
                  <a:avLst/>
                  <a:gdLst>
                    <a:gd name="T0" fmla="*/ 1 w 990"/>
                    <a:gd name="T1" fmla="*/ 2 h 792"/>
                    <a:gd name="T2" fmla="*/ 1 w 990"/>
                    <a:gd name="T3" fmla="*/ 0 h 792"/>
                    <a:gd name="T4" fmla="*/ 1 w 990"/>
                    <a:gd name="T5" fmla="*/ 1 h 792"/>
                    <a:gd name="T6" fmla="*/ 0 w 990"/>
                    <a:gd name="T7" fmla="*/ 2 h 792"/>
                    <a:gd name="T8" fmla="*/ 1 w 990"/>
                    <a:gd name="T9" fmla="*/ 2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509" name="Freeform 1083">
                  <a:extLst>
                    <a:ext uri="{FF2B5EF4-FFF2-40B4-BE49-F238E27FC236}">
                      <a16:creationId xmlns:a16="http://schemas.microsoft.com/office/drawing/2014/main" id="{E2D8B864-6DD1-D042-9409-8862ACC1AA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" y="3084"/>
                  <a:ext cx="1571" cy="469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4 w 2532"/>
                    <a:gd name="T5" fmla="*/ 2 h 723"/>
                    <a:gd name="T6" fmla="*/ 4 w 2532"/>
                    <a:gd name="T7" fmla="*/ 2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510" name="Freeform 1084">
                  <a:extLst>
                    <a:ext uri="{FF2B5EF4-FFF2-40B4-BE49-F238E27FC236}">
                      <a16:creationId xmlns:a16="http://schemas.microsoft.com/office/drawing/2014/main" id="{CC7A3F9E-B0BC-2945-B124-91C53102EA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" y="2998"/>
                  <a:ext cx="17" cy="95"/>
                </a:xfrm>
                <a:custGeom>
                  <a:avLst/>
                  <a:gdLst>
                    <a:gd name="T0" fmla="*/ 1 w 26"/>
                    <a:gd name="T1" fmla="*/ 1 h 147"/>
                    <a:gd name="T2" fmla="*/ 1 w 26"/>
                    <a:gd name="T3" fmla="*/ 1 h 147"/>
                    <a:gd name="T4" fmla="*/ 0 w 26"/>
                    <a:gd name="T5" fmla="*/ 1 h 147"/>
                    <a:gd name="T6" fmla="*/ 1 w 26"/>
                    <a:gd name="T7" fmla="*/ 0 h 147"/>
                    <a:gd name="T8" fmla="*/ 1 w 26"/>
                    <a:gd name="T9" fmla="*/ 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511" name="Freeform 1085">
                  <a:extLst>
                    <a:ext uri="{FF2B5EF4-FFF2-40B4-BE49-F238E27FC236}">
                      <a16:creationId xmlns:a16="http://schemas.microsoft.com/office/drawing/2014/main" id="{B8E20EA9-88B9-0A42-A470-7AF9E88105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11"/>
                  <a:ext cx="730" cy="393"/>
                </a:xfrm>
                <a:custGeom>
                  <a:avLst/>
                  <a:gdLst>
                    <a:gd name="T0" fmla="*/ 1 w 1176"/>
                    <a:gd name="T1" fmla="*/ 0 h 606"/>
                    <a:gd name="T2" fmla="*/ 0 w 1176"/>
                    <a:gd name="T3" fmla="*/ 1 h 606"/>
                    <a:gd name="T4" fmla="*/ 1 w 1176"/>
                    <a:gd name="T5" fmla="*/ 1 h 606"/>
                    <a:gd name="T6" fmla="*/ 1 w 1176"/>
                    <a:gd name="T7" fmla="*/ 1 h 606"/>
                    <a:gd name="T8" fmla="*/ 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512" name="Freeform 1086">
                  <a:extLst>
                    <a:ext uri="{FF2B5EF4-FFF2-40B4-BE49-F238E27FC236}">
                      <a16:creationId xmlns:a16="http://schemas.microsoft.com/office/drawing/2014/main" id="{A9D04135-B045-A743-95D7-CA5EF36EE7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" y="3018"/>
                  <a:ext cx="1490" cy="451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1 w 2532"/>
                    <a:gd name="T5" fmla="*/ 1 h 723"/>
                    <a:gd name="T6" fmla="*/ 1 w 2532"/>
                    <a:gd name="T7" fmla="*/ 1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513" name="Freeform 1087">
                  <a:extLst>
                    <a:ext uri="{FF2B5EF4-FFF2-40B4-BE49-F238E27FC236}">
                      <a16:creationId xmlns:a16="http://schemas.microsoft.com/office/drawing/2014/main" id="{C0583F57-71B7-B142-BC2A-15444A0CF4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549" y="2986"/>
                  <a:ext cx="608" cy="467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2 h 723"/>
                    <a:gd name="T6" fmla="*/ 0 w 2532"/>
                    <a:gd name="T7" fmla="*/ 2 h 723"/>
                    <a:gd name="T8" fmla="*/ 0 w 2532"/>
                    <a:gd name="T9" fmla="*/ 1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94656" y="5108681"/>
                <a:ext cx="128588" cy="261708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35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1024" name="Group 1023">
                <a:extLst>
                  <a:ext uri="{FF2B5EF4-FFF2-40B4-BE49-F238E27FC236}">
                    <a16:creationId xmlns:a16="http://schemas.microsoft.com/office/drawing/2014/main" id="{11D2D3D5-CF37-8945-8D0A-CBA0214240EA}"/>
                  </a:ext>
                </a:extLst>
              </p:cNvPr>
              <p:cNvGrpSpPr/>
              <p:nvPr/>
            </p:nvGrpSpPr>
            <p:grpSpPr>
              <a:xfrm>
                <a:off x="5710412" y="2438223"/>
                <a:ext cx="2655296" cy="2800300"/>
                <a:chOff x="7619038" y="2102861"/>
                <a:chExt cx="3540395" cy="3733733"/>
              </a:xfrm>
            </p:grpSpPr>
            <p:sp>
              <p:nvSpPr>
                <p:cNvPr id="239" name="Line 426">
                  <a:extLst>
                    <a:ext uri="{FF2B5EF4-FFF2-40B4-BE49-F238E27FC236}">
                      <a16:creationId xmlns:a16="http://schemas.microsoft.com/office/drawing/2014/main" id="{DDAEB50C-98DD-DA43-B9C4-9AB7F9ED5B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13016" y="2695257"/>
                  <a:ext cx="227964" cy="17435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grpSp>
              <p:nvGrpSpPr>
                <p:cNvPr id="241" name="Group 783">
                  <a:extLst>
                    <a:ext uri="{FF2B5EF4-FFF2-40B4-BE49-F238E27FC236}">
                      <a16:creationId xmlns:a16="http://schemas.microsoft.com/office/drawing/2014/main" id="{02FEAFB4-9831-B64A-9F54-92C532E8F36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55854" y="2304274"/>
                  <a:ext cx="298450" cy="464008"/>
                  <a:chOff x="3130" y="3288"/>
                  <a:chExt cx="410" cy="742"/>
                </a:xfrm>
              </p:grpSpPr>
              <p:sp>
                <p:nvSpPr>
                  <p:cNvPr id="244" name="Line 270">
                    <a:extLst>
                      <a:ext uri="{FF2B5EF4-FFF2-40B4-BE49-F238E27FC236}">
                        <a16:creationId xmlns:a16="http://schemas.microsoft.com/office/drawing/2014/main" id="{A9300902-94F3-8949-9A54-8B95986ACB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245" name="Line 271">
                    <a:extLst>
                      <a:ext uri="{FF2B5EF4-FFF2-40B4-BE49-F238E27FC236}">
                        <a16:creationId xmlns:a16="http://schemas.microsoft.com/office/drawing/2014/main" id="{B93F32E3-8690-BD4B-B848-94E1FAAB5E8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246" name="Line 272">
                    <a:extLst>
                      <a:ext uri="{FF2B5EF4-FFF2-40B4-BE49-F238E27FC236}">
                        <a16:creationId xmlns:a16="http://schemas.microsoft.com/office/drawing/2014/main" id="{AB0BEDC3-F0F0-4E42-A55F-57AC0548D5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247" name="Line 273">
                    <a:extLst>
                      <a:ext uri="{FF2B5EF4-FFF2-40B4-BE49-F238E27FC236}">
                        <a16:creationId xmlns:a16="http://schemas.microsoft.com/office/drawing/2014/main" id="{3AF299DE-8F54-D84C-B398-5B3B44C53A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248" name="Line 274">
                    <a:extLst>
                      <a:ext uri="{FF2B5EF4-FFF2-40B4-BE49-F238E27FC236}">
                        <a16:creationId xmlns:a16="http://schemas.microsoft.com/office/drawing/2014/main" id="{C2005C3C-C4BA-FD44-A127-E5C4FE594D9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249" name="Line 275">
                    <a:extLst>
                      <a:ext uri="{FF2B5EF4-FFF2-40B4-BE49-F238E27FC236}">
                        <a16:creationId xmlns:a16="http://schemas.microsoft.com/office/drawing/2014/main" id="{948DF918-9246-AF45-A55F-C5B7436635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250" name="Line 276">
                    <a:extLst>
                      <a:ext uri="{FF2B5EF4-FFF2-40B4-BE49-F238E27FC236}">
                        <a16:creationId xmlns:a16="http://schemas.microsoft.com/office/drawing/2014/main" id="{3D1534AB-9253-A140-B4C5-81F085C452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251" name="Line 277">
                    <a:extLst>
                      <a:ext uri="{FF2B5EF4-FFF2-40B4-BE49-F238E27FC236}">
                        <a16:creationId xmlns:a16="http://schemas.microsoft.com/office/drawing/2014/main" id="{3BA377A2-6A51-F64B-AA8B-4FB90FAA7D3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252" name="Line 278">
                    <a:extLst>
                      <a:ext uri="{FF2B5EF4-FFF2-40B4-BE49-F238E27FC236}">
                        <a16:creationId xmlns:a16="http://schemas.microsoft.com/office/drawing/2014/main" id="{FA310FA6-4B1E-0047-8066-8AF44673F2B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253" name="Line 279">
                    <a:extLst>
                      <a:ext uri="{FF2B5EF4-FFF2-40B4-BE49-F238E27FC236}">
                        <a16:creationId xmlns:a16="http://schemas.microsoft.com/office/drawing/2014/main" id="{254B094E-F3D3-0F46-BF4E-A226644B01D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254" name="Line 280">
                    <a:extLst>
                      <a:ext uri="{FF2B5EF4-FFF2-40B4-BE49-F238E27FC236}">
                        <a16:creationId xmlns:a16="http://schemas.microsoft.com/office/drawing/2014/main" id="{9805319A-9CA5-7340-811A-8DBCB5A2BAC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255" name="Line 281">
                    <a:extLst>
                      <a:ext uri="{FF2B5EF4-FFF2-40B4-BE49-F238E27FC236}">
                        <a16:creationId xmlns:a16="http://schemas.microsoft.com/office/drawing/2014/main" id="{6042C4DF-7427-904B-A064-26708AF4808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256" name="Line 282">
                    <a:extLst>
                      <a:ext uri="{FF2B5EF4-FFF2-40B4-BE49-F238E27FC236}">
                        <a16:creationId xmlns:a16="http://schemas.microsoft.com/office/drawing/2014/main" id="{21FF36A4-E56F-C94A-8E67-9A6E4DA844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257" name="Line 283">
                    <a:extLst>
                      <a:ext uri="{FF2B5EF4-FFF2-40B4-BE49-F238E27FC236}">
                        <a16:creationId xmlns:a16="http://schemas.microsoft.com/office/drawing/2014/main" id="{C6A0831D-FA2C-E744-8FE0-FDFDDB5FDD0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  <p:sp>
                <p:nvSpPr>
                  <p:cNvPr id="258" name="Line 284">
                    <a:extLst>
                      <a:ext uri="{FF2B5EF4-FFF2-40B4-BE49-F238E27FC236}">
                        <a16:creationId xmlns:a16="http://schemas.microsoft.com/office/drawing/2014/main" id="{65548550-729A-4849-9DC4-127F8FE86B2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sz="1350"/>
                  </a:p>
                </p:txBody>
              </p:sp>
            </p:grpSp>
            <p:pic>
              <p:nvPicPr>
                <p:cNvPr id="261" name="Picture 777" descr="access_point_stylized_small">
                  <a:extLst>
                    <a:ext uri="{FF2B5EF4-FFF2-40B4-BE49-F238E27FC236}">
                      <a16:creationId xmlns:a16="http://schemas.microsoft.com/office/drawing/2014/main" id="{FA9A412B-D725-D449-8707-A3626DCB481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9038" y="3856797"/>
                  <a:ext cx="370169" cy="3067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5766" y="5519130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8714" y="4984881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54521" y="5333935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81775" y="4962318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6676" y="5189331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407" name="Group 406">
                  <a:extLst>
                    <a:ext uri="{FF2B5EF4-FFF2-40B4-BE49-F238E27FC236}">
                      <a16:creationId xmlns:a16="http://schemas.microsoft.com/office/drawing/2014/main" id="{CBD7A282-C22D-714A-88F1-C7D4EDD107F8}"/>
                    </a:ext>
                  </a:extLst>
                </p:cNvPr>
                <p:cNvGrpSpPr/>
                <p:nvPr/>
              </p:nvGrpSpPr>
              <p:grpSpPr>
                <a:xfrm>
                  <a:off x="8444983" y="2807207"/>
                  <a:ext cx="353678" cy="168275"/>
                  <a:chOff x="7493876" y="2774731"/>
                  <a:chExt cx="1481958" cy="894622"/>
                </a:xfrm>
              </p:grpSpPr>
              <p:sp>
                <p:nvSpPr>
                  <p:cNvPr id="408" name="Freeform 407">
                    <a:extLst>
                      <a:ext uri="{FF2B5EF4-FFF2-40B4-BE49-F238E27FC236}">
                        <a16:creationId xmlns:a16="http://schemas.microsoft.com/office/drawing/2014/main" id="{3C206862-9269-EE48-877D-EE261101A443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09" name="Oval 408">
                    <a:extLst>
                      <a:ext uri="{FF2B5EF4-FFF2-40B4-BE49-F238E27FC236}">
                        <a16:creationId xmlns:a16="http://schemas.microsoft.com/office/drawing/2014/main" id="{9B69A2C6-F31C-E749-B77A-1818B15E1B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10" name="Group 409">
                    <a:extLst>
                      <a:ext uri="{FF2B5EF4-FFF2-40B4-BE49-F238E27FC236}">
                        <a16:creationId xmlns:a16="http://schemas.microsoft.com/office/drawing/2014/main" id="{08BE9AB8-F5DA-4D4A-9621-9AB05D691F0C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1" name="Freeform 410">
                      <a:extLst>
                        <a:ext uri="{FF2B5EF4-FFF2-40B4-BE49-F238E27FC236}">
                          <a16:creationId xmlns:a16="http://schemas.microsoft.com/office/drawing/2014/main" id="{56E730F0-5BB3-6446-9D5B-82D51B9EDA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12" name="Freeform 411">
                      <a:extLst>
                        <a:ext uri="{FF2B5EF4-FFF2-40B4-BE49-F238E27FC236}">
                          <a16:creationId xmlns:a16="http://schemas.microsoft.com/office/drawing/2014/main" id="{5BA37E27-2FC6-BA43-8A97-14171CB51F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13" name="Freeform 412">
                      <a:extLst>
                        <a:ext uri="{FF2B5EF4-FFF2-40B4-BE49-F238E27FC236}">
                          <a16:creationId xmlns:a16="http://schemas.microsoft.com/office/drawing/2014/main" id="{CCB37CB3-304F-6144-85D0-8B420BDD08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14" name="Freeform 413">
                      <a:extLst>
                        <a:ext uri="{FF2B5EF4-FFF2-40B4-BE49-F238E27FC236}">
                          <a16:creationId xmlns:a16="http://schemas.microsoft.com/office/drawing/2014/main" id="{BD0CA8E5-A033-834A-A402-E2EFB2FBBF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5226" y="3960892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455" name="Group 454">
                  <a:extLst>
                    <a:ext uri="{FF2B5EF4-FFF2-40B4-BE49-F238E27FC236}">
                      <a16:creationId xmlns:a16="http://schemas.microsoft.com/office/drawing/2014/main" id="{52B7B73B-1125-084D-8669-C68CC371DDC6}"/>
                    </a:ext>
                  </a:extLst>
                </p:cNvPr>
                <p:cNvGrpSpPr/>
                <p:nvPr/>
              </p:nvGrpSpPr>
              <p:grpSpPr>
                <a:xfrm>
                  <a:off x="10889241" y="3596263"/>
                  <a:ext cx="170989" cy="97052"/>
                  <a:chOff x="7493876" y="2774731"/>
                  <a:chExt cx="1481958" cy="894622"/>
                </a:xfrm>
              </p:grpSpPr>
              <p:sp>
                <p:nvSpPr>
                  <p:cNvPr id="456" name="Freeform 455">
                    <a:extLst>
                      <a:ext uri="{FF2B5EF4-FFF2-40B4-BE49-F238E27FC236}">
                        <a16:creationId xmlns:a16="http://schemas.microsoft.com/office/drawing/2014/main" id="{3196A4F9-B139-4D4B-B210-0318216604FE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57" name="Oval 456">
                    <a:extLst>
                      <a:ext uri="{FF2B5EF4-FFF2-40B4-BE49-F238E27FC236}">
                        <a16:creationId xmlns:a16="http://schemas.microsoft.com/office/drawing/2014/main" id="{1D1C7F3A-BE45-014B-AF9C-58CA77DA029D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58" name="Group 457">
                    <a:extLst>
                      <a:ext uri="{FF2B5EF4-FFF2-40B4-BE49-F238E27FC236}">
                        <a16:creationId xmlns:a16="http://schemas.microsoft.com/office/drawing/2014/main" id="{83DFFE47-64E8-F54C-8ABC-E896DA957F0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59" name="Freeform 458">
                      <a:extLst>
                        <a:ext uri="{FF2B5EF4-FFF2-40B4-BE49-F238E27FC236}">
                          <a16:creationId xmlns:a16="http://schemas.microsoft.com/office/drawing/2014/main" id="{2A9F0EE2-8F99-EB4D-9331-7AE3BDCBE9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60" name="Freeform 459">
                      <a:extLst>
                        <a:ext uri="{FF2B5EF4-FFF2-40B4-BE49-F238E27FC236}">
                          <a16:creationId xmlns:a16="http://schemas.microsoft.com/office/drawing/2014/main" id="{2E314A90-8DB8-2A49-8BB6-D51C2DAE9C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61" name="Freeform 460">
                      <a:extLst>
                        <a:ext uri="{FF2B5EF4-FFF2-40B4-BE49-F238E27FC236}">
                          <a16:creationId xmlns:a16="http://schemas.microsoft.com/office/drawing/2014/main" id="{7D8C0277-204E-2B4D-B954-94739B9DE7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62" name="Freeform 461">
                      <a:extLst>
                        <a:ext uri="{FF2B5EF4-FFF2-40B4-BE49-F238E27FC236}">
                          <a16:creationId xmlns:a16="http://schemas.microsoft.com/office/drawing/2014/main" id="{69955D3C-6D1B-EA40-8228-73DF015641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615" name="Group 614">
                  <a:extLst>
                    <a:ext uri="{FF2B5EF4-FFF2-40B4-BE49-F238E27FC236}">
                      <a16:creationId xmlns:a16="http://schemas.microsoft.com/office/drawing/2014/main" id="{E166183D-5423-4E4A-AD63-A361EDE184C0}"/>
                    </a:ext>
                  </a:extLst>
                </p:cNvPr>
                <p:cNvGrpSpPr/>
                <p:nvPr/>
              </p:nvGrpSpPr>
              <p:grpSpPr>
                <a:xfrm>
                  <a:off x="10415765" y="3491036"/>
                  <a:ext cx="353678" cy="198344"/>
                  <a:chOff x="7493876" y="2774731"/>
                  <a:chExt cx="1481958" cy="894622"/>
                </a:xfrm>
              </p:grpSpPr>
              <p:sp>
                <p:nvSpPr>
                  <p:cNvPr id="616" name="Freeform 615">
                    <a:extLst>
                      <a:ext uri="{FF2B5EF4-FFF2-40B4-BE49-F238E27FC236}">
                        <a16:creationId xmlns:a16="http://schemas.microsoft.com/office/drawing/2014/main" id="{8470D159-2329-7F46-9191-000B96A32C79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617" name="Oval 616">
                    <a:extLst>
                      <a:ext uri="{FF2B5EF4-FFF2-40B4-BE49-F238E27FC236}">
                        <a16:creationId xmlns:a16="http://schemas.microsoft.com/office/drawing/2014/main" id="{825BDAE5-F4DB-9148-9BC8-0F6F2D1E653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618" name="Group 617">
                    <a:extLst>
                      <a:ext uri="{FF2B5EF4-FFF2-40B4-BE49-F238E27FC236}">
                        <a16:creationId xmlns:a16="http://schemas.microsoft.com/office/drawing/2014/main" id="{237F0420-A845-064A-97A2-458F63D673CA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619" name="Freeform 618">
                      <a:extLst>
                        <a:ext uri="{FF2B5EF4-FFF2-40B4-BE49-F238E27FC236}">
                          <a16:creationId xmlns:a16="http://schemas.microsoft.com/office/drawing/2014/main" id="{D11109B9-8A56-A945-BA04-5A564B1030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620" name="Freeform 619">
                      <a:extLst>
                        <a:ext uri="{FF2B5EF4-FFF2-40B4-BE49-F238E27FC236}">
                          <a16:creationId xmlns:a16="http://schemas.microsoft.com/office/drawing/2014/main" id="{170AB2AC-06DB-034E-A5C4-0C8F62E3BE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621" name="Freeform 620">
                      <a:extLst>
                        <a:ext uri="{FF2B5EF4-FFF2-40B4-BE49-F238E27FC236}">
                          <a16:creationId xmlns:a16="http://schemas.microsoft.com/office/drawing/2014/main" id="{E41AEAC2-F85C-4A4E-B0B9-D5C02217D6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622" name="Freeform 621">
                      <a:extLst>
                        <a:ext uri="{FF2B5EF4-FFF2-40B4-BE49-F238E27FC236}">
                          <a16:creationId xmlns:a16="http://schemas.microsoft.com/office/drawing/2014/main" id="{7955A7EE-741F-9740-8344-A2BC817675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577" name="Group 576">
                  <a:extLst>
                    <a:ext uri="{FF2B5EF4-FFF2-40B4-BE49-F238E27FC236}">
                      <a16:creationId xmlns:a16="http://schemas.microsoft.com/office/drawing/2014/main" id="{C471E59B-7A0B-AE4F-95D6-F76514D2D55A}"/>
                    </a:ext>
                  </a:extLst>
                </p:cNvPr>
                <p:cNvGrpSpPr/>
                <p:nvPr/>
              </p:nvGrpSpPr>
              <p:grpSpPr>
                <a:xfrm>
                  <a:off x="9953880" y="2197190"/>
                  <a:ext cx="353678" cy="198344"/>
                  <a:chOff x="7493876" y="2774731"/>
                  <a:chExt cx="1481958" cy="894622"/>
                </a:xfrm>
              </p:grpSpPr>
              <p:sp>
                <p:nvSpPr>
                  <p:cNvPr id="578" name="Freeform 577">
                    <a:extLst>
                      <a:ext uri="{FF2B5EF4-FFF2-40B4-BE49-F238E27FC236}">
                        <a16:creationId xmlns:a16="http://schemas.microsoft.com/office/drawing/2014/main" id="{8CD016E7-5480-8E4E-94F7-201A1C6046D9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579" name="Oval 578">
                    <a:extLst>
                      <a:ext uri="{FF2B5EF4-FFF2-40B4-BE49-F238E27FC236}">
                        <a16:creationId xmlns:a16="http://schemas.microsoft.com/office/drawing/2014/main" id="{593A573C-B6D6-684E-BA73-8F7F7FA8D57C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580" name="Group 579">
                    <a:extLst>
                      <a:ext uri="{FF2B5EF4-FFF2-40B4-BE49-F238E27FC236}">
                        <a16:creationId xmlns:a16="http://schemas.microsoft.com/office/drawing/2014/main" id="{2C09AC60-D16C-A948-B25E-01CF60EAAD7B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581" name="Freeform 580">
                      <a:extLst>
                        <a:ext uri="{FF2B5EF4-FFF2-40B4-BE49-F238E27FC236}">
                          <a16:creationId xmlns:a16="http://schemas.microsoft.com/office/drawing/2014/main" id="{D9A85682-B6A6-2344-B24D-66A792630B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82" name="Freeform 581">
                      <a:extLst>
                        <a:ext uri="{FF2B5EF4-FFF2-40B4-BE49-F238E27FC236}">
                          <a16:creationId xmlns:a16="http://schemas.microsoft.com/office/drawing/2014/main" id="{52EBCF47-0621-B64C-B884-20683D14D9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83" name="Freeform 582">
                      <a:extLst>
                        <a:ext uri="{FF2B5EF4-FFF2-40B4-BE49-F238E27FC236}">
                          <a16:creationId xmlns:a16="http://schemas.microsoft.com/office/drawing/2014/main" id="{83AAD1CC-D818-A245-9CF9-C4877A62A5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84" name="Freeform 583">
                      <a:extLst>
                        <a:ext uri="{FF2B5EF4-FFF2-40B4-BE49-F238E27FC236}">
                          <a16:creationId xmlns:a16="http://schemas.microsoft.com/office/drawing/2014/main" id="{51F55DD1-3A8F-0242-A470-690BE99AC6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593" name="Group 592">
                  <a:extLst>
                    <a:ext uri="{FF2B5EF4-FFF2-40B4-BE49-F238E27FC236}">
                      <a16:creationId xmlns:a16="http://schemas.microsoft.com/office/drawing/2014/main" id="{7BF36121-B4F6-2447-9F5B-F29B627F3B2A}"/>
                    </a:ext>
                  </a:extLst>
                </p:cNvPr>
                <p:cNvGrpSpPr/>
                <p:nvPr/>
              </p:nvGrpSpPr>
              <p:grpSpPr>
                <a:xfrm>
                  <a:off x="10532370" y="2608265"/>
                  <a:ext cx="353678" cy="198344"/>
                  <a:chOff x="7493876" y="2774731"/>
                  <a:chExt cx="1481958" cy="894622"/>
                </a:xfrm>
              </p:grpSpPr>
              <p:sp>
                <p:nvSpPr>
                  <p:cNvPr id="594" name="Freeform 593">
                    <a:extLst>
                      <a:ext uri="{FF2B5EF4-FFF2-40B4-BE49-F238E27FC236}">
                        <a16:creationId xmlns:a16="http://schemas.microsoft.com/office/drawing/2014/main" id="{D13949CD-BE6A-5744-98EE-61BE5EE60D49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595" name="Oval 594">
                    <a:extLst>
                      <a:ext uri="{FF2B5EF4-FFF2-40B4-BE49-F238E27FC236}">
                        <a16:creationId xmlns:a16="http://schemas.microsoft.com/office/drawing/2014/main" id="{F3651F16-DD17-4D47-9A8D-8EFA601CA85B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596" name="Group 595">
                    <a:extLst>
                      <a:ext uri="{FF2B5EF4-FFF2-40B4-BE49-F238E27FC236}">
                        <a16:creationId xmlns:a16="http://schemas.microsoft.com/office/drawing/2014/main" id="{10CA9012-91B2-A449-8A2E-65BA6061B48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597" name="Freeform 596">
                      <a:extLst>
                        <a:ext uri="{FF2B5EF4-FFF2-40B4-BE49-F238E27FC236}">
                          <a16:creationId xmlns:a16="http://schemas.microsoft.com/office/drawing/2014/main" id="{964BBEA0-D220-6747-850B-459388ABF2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98" name="Freeform 597">
                      <a:extLst>
                        <a:ext uri="{FF2B5EF4-FFF2-40B4-BE49-F238E27FC236}">
                          <a16:creationId xmlns:a16="http://schemas.microsoft.com/office/drawing/2014/main" id="{ADEC5ED7-ED4C-584D-AB78-AA02A93E94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99" name="Freeform 598">
                      <a:extLst>
                        <a:ext uri="{FF2B5EF4-FFF2-40B4-BE49-F238E27FC236}">
                          <a16:creationId xmlns:a16="http://schemas.microsoft.com/office/drawing/2014/main" id="{F45598BF-44BC-354D-9020-97A874C585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600" name="Freeform 599">
                      <a:extLst>
                        <a:ext uri="{FF2B5EF4-FFF2-40B4-BE49-F238E27FC236}">
                          <a16:creationId xmlns:a16="http://schemas.microsoft.com/office/drawing/2014/main" id="{3A2BDF5D-2CA0-2145-8059-D8F121D4D3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601" name="Group 600">
                  <a:extLst>
                    <a:ext uri="{FF2B5EF4-FFF2-40B4-BE49-F238E27FC236}">
                      <a16:creationId xmlns:a16="http://schemas.microsoft.com/office/drawing/2014/main" id="{187A607B-CA61-BE46-8032-8E34596E7689}"/>
                    </a:ext>
                  </a:extLst>
                </p:cNvPr>
                <p:cNvGrpSpPr/>
                <p:nvPr/>
              </p:nvGrpSpPr>
              <p:grpSpPr>
                <a:xfrm>
                  <a:off x="10648981" y="2102861"/>
                  <a:ext cx="353678" cy="198344"/>
                  <a:chOff x="7493876" y="2774731"/>
                  <a:chExt cx="1481958" cy="894622"/>
                </a:xfrm>
              </p:grpSpPr>
              <p:sp>
                <p:nvSpPr>
                  <p:cNvPr id="602" name="Freeform 601">
                    <a:extLst>
                      <a:ext uri="{FF2B5EF4-FFF2-40B4-BE49-F238E27FC236}">
                        <a16:creationId xmlns:a16="http://schemas.microsoft.com/office/drawing/2014/main" id="{EB8C3753-6F83-F64B-9439-656B124AA3B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603" name="Oval 602">
                    <a:extLst>
                      <a:ext uri="{FF2B5EF4-FFF2-40B4-BE49-F238E27FC236}">
                        <a16:creationId xmlns:a16="http://schemas.microsoft.com/office/drawing/2014/main" id="{F476EE06-2893-8D4D-AF54-92697A0FE8A9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604" name="Group 603">
                    <a:extLst>
                      <a:ext uri="{FF2B5EF4-FFF2-40B4-BE49-F238E27FC236}">
                        <a16:creationId xmlns:a16="http://schemas.microsoft.com/office/drawing/2014/main" id="{5DED3EC9-29B0-8D48-BC37-13731DFE683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605" name="Freeform 604">
                      <a:extLst>
                        <a:ext uri="{FF2B5EF4-FFF2-40B4-BE49-F238E27FC236}">
                          <a16:creationId xmlns:a16="http://schemas.microsoft.com/office/drawing/2014/main" id="{D08D678C-613A-3543-B832-EE51616C69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606" name="Freeform 605">
                      <a:extLst>
                        <a:ext uri="{FF2B5EF4-FFF2-40B4-BE49-F238E27FC236}">
                          <a16:creationId xmlns:a16="http://schemas.microsoft.com/office/drawing/2014/main" id="{9EB7819C-4684-3347-AA14-421D743ECB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607" name="Freeform 606">
                      <a:extLst>
                        <a:ext uri="{FF2B5EF4-FFF2-40B4-BE49-F238E27FC236}">
                          <a16:creationId xmlns:a16="http://schemas.microsoft.com/office/drawing/2014/main" id="{F23E654E-4CEA-E346-A508-15310ABC70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608" name="Freeform 607">
                      <a:extLst>
                        <a:ext uri="{FF2B5EF4-FFF2-40B4-BE49-F238E27FC236}">
                          <a16:creationId xmlns:a16="http://schemas.microsoft.com/office/drawing/2014/main" id="{EF443A10-9F41-BB4D-8E65-E94AEE09BD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554" name="Group 553">
                  <a:extLst>
                    <a:ext uri="{FF2B5EF4-FFF2-40B4-BE49-F238E27FC236}">
                      <a16:creationId xmlns:a16="http://schemas.microsoft.com/office/drawing/2014/main" id="{7CCD8656-0FD3-B844-BC6C-33CE0577598D}"/>
                    </a:ext>
                  </a:extLst>
                </p:cNvPr>
                <p:cNvGrpSpPr/>
                <p:nvPr/>
              </p:nvGrpSpPr>
              <p:grpSpPr>
                <a:xfrm>
                  <a:off x="9103944" y="3951522"/>
                  <a:ext cx="367224" cy="240304"/>
                  <a:chOff x="7493876" y="2774731"/>
                  <a:chExt cx="1481958" cy="894622"/>
                </a:xfrm>
              </p:grpSpPr>
              <p:sp>
                <p:nvSpPr>
                  <p:cNvPr id="555" name="Freeform 554">
                    <a:extLst>
                      <a:ext uri="{FF2B5EF4-FFF2-40B4-BE49-F238E27FC236}">
                        <a16:creationId xmlns:a16="http://schemas.microsoft.com/office/drawing/2014/main" id="{7CF4B187-63BE-654E-852A-09C69503C97A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556" name="Oval 555">
                    <a:extLst>
                      <a:ext uri="{FF2B5EF4-FFF2-40B4-BE49-F238E27FC236}">
                        <a16:creationId xmlns:a16="http://schemas.microsoft.com/office/drawing/2014/main" id="{3B5270E4-3067-1643-B96C-CE5CEE09747A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557" name="Group 556">
                    <a:extLst>
                      <a:ext uri="{FF2B5EF4-FFF2-40B4-BE49-F238E27FC236}">
                        <a16:creationId xmlns:a16="http://schemas.microsoft.com/office/drawing/2014/main" id="{3BECC0F9-CE1F-254B-B04F-1EAA89C59C97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558" name="Freeform 557">
                      <a:extLst>
                        <a:ext uri="{FF2B5EF4-FFF2-40B4-BE49-F238E27FC236}">
                          <a16:creationId xmlns:a16="http://schemas.microsoft.com/office/drawing/2014/main" id="{7C55C6EE-4672-4F4F-A2F8-2821804F5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59" name="Freeform 558">
                      <a:extLst>
                        <a:ext uri="{FF2B5EF4-FFF2-40B4-BE49-F238E27FC236}">
                          <a16:creationId xmlns:a16="http://schemas.microsoft.com/office/drawing/2014/main" id="{C3B242E2-FAA3-F340-B7F0-35D87BB6BA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60" name="Freeform 559">
                      <a:extLst>
                        <a:ext uri="{FF2B5EF4-FFF2-40B4-BE49-F238E27FC236}">
                          <a16:creationId xmlns:a16="http://schemas.microsoft.com/office/drawing/2014/main" id="{87ED7762-177B-454C-AA37-EB518D75B6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61" name="Freeform 560">
                      <a:extLst>
                        <a:ext uri="{FF2B5EF4-FFF2-40B4-BE49-F238E27FC236}">
                          <a16:creationId xmlns:a16="http://schemas.microsoft.com/office/drawing/2014/main" id="{AD88A8A1-4E2B-154E-845D-5419478A1D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585" name="Group 584">
                  <a:extLst>
                    <a:ext uri="{FF2B5EF4-FFF2-40B4-BE49-F238E27FC236}">
                      <a16:creationId xmlns:a16="http://schemas.microsoft.com/office/drawing/2014/main" id="{1A0C1583-3B4A-E44D-BB19-B20517502EBD}"/>
                    </a:ext>
                  </a:extLst>
                </p:cNvPr>
                <p:cNvGrpSpPr/>
                <p:nvPr/>
              </p:nvGrpSpPr>
              <p:grpSpPr>
                <a:xfrm>
                  <a:off x="9985282" y="2656463"/>
                  <a:ext cx="353678" cy="198344"/>
                  <a:chOff x="7493876" y="2774731"/>
                  <a:chExt cx="1481958" cy="894622"/>
                </a:xfrm>
              </p:grpSpPr>
              <p:sp>
                <p:nvSpPr>
                  <p:cNvPr id="586" name="Freeform 585">
                    <a:extLst>
                      <a:ext uri="{FF2B5EF4-FFF2-40B4-BE49-F238E27FC236}">
                        <a16:creationId xmlns:a16="http://schemas.microsoft.com/office/drawing/2014/main" id="{196997C3-A7DB-5041-AC08-10F980FB77EC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587" name="Oval 586">
                    <a:extLst>
                      <a:ext uri="{FF2B5EF4-FFF2-40B4-BE49-F238E27FC236}">
                        <a16:creationId xmlns:a16="http://schemas.microsoft.com/office/drawing/2014/main" id="{5F84A336-003F-D045-8717-1066774A69E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588" name="Group 587">
                    <a:extLst>
                      <a:ext uri="{FF2B5EF4-FFF2-40B4-BE49-F238E27FC236}">
                        <a16:creationId xmlns:a16="http://schemas.microsoft.com/office/drawing/2014/main" id="{FF876992-AF96-3545-9CEA-A02174E11510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589" name="Freeform 588">
                      <a:extLst>
                        <a:ext uri="{FF2B5EF4-FFF2-40B4-BE49-F238E27FC236}">
                          <a16:creationId xmlns:a16="http://schemas.microsoft.com/office/drawing/2014/main" id="{668E6E88-4A46-6C47-A59A-CB9D07441C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90" name="Freeform 589">
                      <a:extLst>
                        <a:ext uri="{FF2B5EF4-FFF2-40B4-BE49-F238E27FC236}">
                          <a16:creationId xmlns:a16="http://schemas.microsoft.com/office/drawing/2014/main" id="{C179B4BA-1D8B-E542-8032-CCB2C08DB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91" name="Freeform 590">
                      <a:extLst>
                        <a:ext uri="{FF2B5EF4-FFF2-40B4-BE49-F238E27FC236}">
                          <a16:creationId xmlns:a16="http://schemas.microsoft.com/office/drawing/2014/main" id="{DCACB29E-ABE8-BA42-AD55-DAF519C17B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92" name="Freeform 591">
                      <a:extLst>
                        <a:ext uri="{FF2B5EF4-FFF2-40B4-BE49-F238E27FC236}">
                          <a16:creationId xmlns:a16="http://schemas.microsoft.com/office/drawing/2014/main" id="{FD35A0ED-997C-6D46-9D96-FA8D433982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538" name="Group 537">
                  <a:extLst>
                    <a:ext uri="{FF2B5EF4-FFF2-40B4-BE49-F238E27FC236}">
                      <a16:creationId xmlns:a16="http://schemas.microsoft.com/office/drawing/2014/main" id="{158E5A4C-7065-8643-BDC2-3A235B56FEA4}"/>
                    </a:ext>
                  </a:extLst>
                </p:cNvPr>
                <p:cNvGrpSpPr/>
                <p:nvPr/>
              </p:nvGrpSpPr>
              <p:grpSpPr>
                <a:xfrm>
                  <a:off x="9502294" y="3388930"/>
                  <a:ext cx="367224" cy="240304"/>
                  <a:chOff x="7493876" y="2774731"/>
                  <a:chExt cx="1481958" cy="894622"/>
                </a:xfrm>
              </p:grpSpPr>
              <p:sp>
                <p:nvSpPr>
                  <p:cNvPr id="539" name="Freeform 538">
                    <a:extLst>
                      <a:ext uri="{FF2B5EF4-FFF2-40B4-BE49-F238E27FC236}">
                        <a16:creationId xmlns:a16="http://schemas.microsoft.com/office/drawing/2014/main" id="{CA8EFAEE-3EA1-2A49-A68E-588F301B6928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540" name="Oval 539">
                    <a:extLst>
                      <a:ext uri="{FF2B5EF4-FFF2-40B4-BE49-F238E27FC236}">
                        <a16:creationId xmlns:a16="http://schemas.microsoft.com/office/drawing/2014/main" id="{7A05A3F9-D6B9-D14C-83C8-6C79F0B6B2CC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541" name="Group 540">
                    <a:extLst>
                      <a:ext uri="{FF2B5EF4-FFF2-40B4-BE49-F238E27FC236}">
                        <a16:creationId xmlns:a16="http://schemas.microsoft.com/office/drawing/2014/main" id="{8AAC1FAD-B7BA-744A-8599-5670C6B0E776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542" name="Freeform 541">
                      <a:extLst>
                        <a:ext uri="{FF2B5EF4-FFF2-40B4-BE49-F238E27FC236}">
                          <a16:creationId xmlns:a16="http://schemas.microsoft.com/office/drawing/2014/main" id="{A016DA82-50DC-224C-84FF-C492EDE01B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43" name="Freeform 542">
                      <a:extLst>
                        <a:ext uri="{FF2B5EF4-FFF2-40B4-BE49-F238E27FC236}">
                          <a16:creationId xmlns:a16="http://schemas.microsoft.com/office/drawing/2014/main" id="{3D2D51D6-0AC0-9D43-A55C-E94B7DCA77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44" name="Freeform 543">
                      <a:extLst>
                        <a:ext uri="{FF2B5EF4-FFF2-40B4-BE49-F238E27FC236}">
                          <a16:creationId xmlns:a16="http://schemas.microsoft.com/office/drawing/2014/main" id="{76C27F31-4CE4-1242-9801-166D4F66B5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45" name="Freeform 544">
                      <a:extLst>
                        <a:ext uri="{FF2B5EF4-FFF2-40B4-BE49-F238E27FC236}">
                          <a16:creationId xmlns:a16="http://schemas.microsoft.com/office/drawing/2014/main" id="{9BC7E87F-2555-8D4C-80CB-0E2F5F4BB0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546" name="Group 545">
                  <a:extLst>
                    <a:ext uri="{FF2B5EF4-FFF2-40B4-BE49-F238E27FC236}">
                      <a16:creationId xmlns:a16="http://schemas.microsoft.com/office/drawing/2014/main" id="{4DAC2AB4-F1E4-D740-A4AF-07EE55303854}"/>
                    </a:ext>
                  </a:extLst>
                </p:cNvPr>
                <p:cNvGrpSpPr/>
                <p:nvPr/>
              </p:nvGrpSpPr>
              <p:grpSpPr>
                <a:xfrm>
                  <a:off x="9606710" y="3994661"/>
                  <a:ext cx="367224" cy="240304"/>
                  <a:chOff x="7493876" y="2774731"/>
                  <a:chExt cx="1481958" cy="894622"/>
                </a:xfrm>
              </p:grpSpPr>
              <p:sp>
                <p:nvSpPr>
                  <p:cNvPr id="547" name="Freeform 546">
                    <a:extLst>
                      <a:ext uri="{FF2B5EF4-FFF2-40B4-BE49-F238E27FC236}">
                        <a16:creationId xmlns:a16="http://schemas.microsoft.com/office/drawing/2014/main" id="{23E59006-14B9-C64E-A05E-0BD7C00C4A6F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548" name="Oval 547">
                    <a:extLst>
                      <a:ext uri="{FF2B5EF4-FFF2-40B4-BE49-F238E27FC236}">
                        <a16:creationId xmlns:a16="http://schemas.microsoft.com/office/drawing/2014/main" id="{2AD17789-C54D-4948-95E6-741F42B1FB2E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549" name="Group 548">
                    <a:extLst>
                      <a:ext uri="{FF2B5EF4-FFF2-40B4-BE49-F238E27FC236}">
                        <a16:creationId xmlns:a16="http://schemas.microsoft.com/office/drawing/2014/main" id="{278D7FE0-D307-E941-967D-E4145732CEEA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550" name="Freeform 549">
                      <a:extLst>
                        <a:ext uri="{FF2B5EF4-FFF2-40B4-BE49-F238E27FC236}">
                          <a16:creationId xmlns:a16="http://schemas.microsoft.com/office/drawing/2014/main" id="{1ADC6420-4AC2-F544-B940-D0A18615CA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51" name="Freeform 550">
                      <a:extLst>
                        <a:ext uri="{FF2B5EF4-FFF2-40B4-BE49-F238E27FC236}">
                          <a16:creationId xmlns:a16="http://schemas.microsoft.com/office/drawing/2014/main" id="{223E40C5-E2E3-3B42-A86A-26D2D130B7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52" name="Freeform 551">
                      <a:extLst>
                        <a:ext uri="{FF2B5EF4-FFF2-40B4-BE49-F238E27FC236}">
                          <a16:creationId xmlns:a16="http://schemas.microsoft.com/office/drawing/2014/main" id="{C6AA2152-8609-214A-AE62-E7DFD1A9E7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553" name="Freeform 552">
                      <a:extLst>
                        <a:ext uri="{FF2B5EF4-FFF2-40B4-BE49-F238E27FC236}">
                          <a16:creationId xmlns:a16="http://schemas.microsoft.com/office/drawing/2014/main" id="{7CB5E54A-6719-9747-80B7-8D19331BE7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623" name="Group 622">
                  <a:extLst>
                    <a:ext uri="{FF2B5EF4-FFF2-40B4-BE49-F238E27FC236}">
                      <a16:creationId xmlns:a16="http://schemas.microsoft.com/office/drawing/2014/main" id="{EA34A94C-D92D-084C-BFEA-F4C8DF0AD275}"/>
                    </a:ext>
                  </a:extLst>
                </p:cNvPr>
                <p:cNvGrpSpPr/>
                <p:nvPr/>
              </p:nvGrpSpPr>
              <p:grpSpPr>
                <a:xfrm>
                  <a:off x="10380415" y="3987223"/>
                  <a:ext cx="353678" cy="198344"/>
                  <a:chOff x="7493876" y="2774731"/>
                  <a:chExt cx="1481958" cy="894622"/>
                </a:xfrm>
              </p:grpSpPr>
              <p:sp>
                <p:nvSpPr>
                  <p:cNvPr id="624" name="Freeform 623">
                    <a:extLst>
                      <a:ext uri="{FF2B5EF4-FFF2-40B4-BE49-F238E27FC236}">
                        <a16:creationId xmlns:a16="http://schemas.microsoft.com/office/drawing/2014/main" id="{E1E1C6E8-4D60-7F43-BB0E-6D883F10D4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625" name="Oval 624">
                    <a:extLst>
                      <a:ext uri="{FF2B5EF4-FFF2-40B4-BE49-F238E27FC236}">
                        <a16:creationId xmlns:a16="http://schemas.microsoft.com/office/drawing/2014/main" id="{50975E36-0C2A-6844-A407-23F033DB4BD2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626" name="Group 625">
                    <a:extLst>
                      <a:ext uri="{FF2B5EF4-FFF2-40B4-BE49-F238E27FC236}">
                        <a16:creationId xmlns:a16="http://schemas.microsoft.com/office/drawing/2014/main" id="{3F7EBA29-30EF-C741-94EE-735398C6CFA2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627" name="Freeform 626">
                      <a:extLst>
                        <a:ext uri="{FF2B5EF4-FFF2-40B4-BE49-F238E27FC236}">
                          <a16:creationId xmlns:a16="http://schemas.microsoft.com/office/drawing/2014/main" id="{B3AD45B5-1F4B-FF4A-843D-9D06293926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628" name="Freeform 627">
                      <a:extLst>
                        <a:ext uri="{FF2B5EF4-FFF2-40B4-BE49-F238E27FC236}">
                          <a16:creationId xmlns:a16="http://schemas.microsoft.com/office/drawing/2014/main" id="{A6F160FF-CBBD-9147-8D0B-92A36BEBF8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629" name="Freeform 628">
                      <a:extLst>
                        <a:ext uri="{FF2B5EF4-FFF2-40B4-BE49-F238E27FC236}">
                          <a16:creationId xmlns:a16="http://schemas.microsoft.com/office/drawing/2014/main" id="{421F3589-EC70-074A-903F-D618ED6F78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630" name="Freeform 629">
                      <a:extLst>
                        <a:ext uri="{FF2B5EF4-FFF2-40B4-BE49-F238E27FC236}">
                          <a16:creationId xmlns:a16="http://schemas.microsoft.com/office/drawing/2014/main" id="{CEC8DEB8-8E24-2948-9AF6-0F3EF908CD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53049" y="4770584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  <p:grpSp>
              <p:nvGrpSpPr>
                <p:cNvPr id="447" name="Group 446">
                  <a:extLst>
                    <a:ext uri="{FF2B5EF4-FFF2-40B4-BE49-F238E27FC236}">
                      <a16:creationId xmlns:a16="http://schemas.microsoft.com/office/drawing/2014/main" id="{314E0C43-2359-9440-BEF9-9E1924BED605}"/>
                    </a:ext>
                  </a:extLst>
                </p:cNvPr>
                <p:cNvGrpSpPr/>
                <p:nvPr/>
              </p:nvGrpSpPr>
              <p:grpSpPr>
                <a:xfrm>
                  <a:off x="10931138" y="4364023"/>
                  <a:ext cx="228295" cy="120400"/>
                  <a:chOff x="7493876" y="2774731"/>
                  <a:chExt cx="1481958" cy="894622"/>
                </a:xfrm>
              </p:grpSpPr>
              <p:sp>
                <p:nvSpPr>
                  <p:cNvPr id="448" name="Freeform 447">
                    <a:extLst>
                      <a:ext uri="{FF2B5EF4-FFF2-40B4-BE49-F238E27FC236}">
                        <a16:creationId xmlns:a16="http://schemas.microsoft.com/office/drawing/2014/main" id="{9737FFD7-2DCB-A148-A405-977351501C2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     </a:t>
                    </a:r>
                  </a:p>
                </p:txBody>
              </p:sp>
              <p:sp>
                <p:nvSpPr>
                  <p:cNvPr id="449" name="Oval 448">
                    <a:extLst>
                      <a:ext uri="{FF2B5EF4-FFF2-40B4-BE49-F238E27FC236}">
                        <a16:creationId xmlns:a16="http://schemas.microsoft.com/office/drawing/2014/main" id="{9739DB09-38E5-A347-93BF-13C80AD84539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sz="1350" dirty="0"/>
                      <a:t>              </a:t>
                    </a:r>
                  </a:p>
                </p:txBody>
              </p:sp>
              <p:grpSp>
                <p:nvGrpSpPr>
                  <p:cNvPr id="450" name="Group 449">
                    <a:extLst>
                      <a:ext uri="{FF2B5EF4-FFF2-40B4-BE49-F238E27FC236}">
                        <a16:creationId xmlns:a16="http://schemas.microsoft.com/office/drawing/2014/main" id="{04079280-378E-384D-9681-BF41B82BF6CB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51" name="Freeform 450">
                      <a:extLst>
                        <a:ext uri="{FF2B5EF4-FFF2-40B4-BE49-F238E27FC236}">
                          <a16:creationId xmlns:a16="http://schemas.microsoft.com/office/drawing/2014/main" id="{914AA044-3657-1448-A5E9-2F003DC03F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52" name="Freeform 451">
                      <a:extLst>
                        <a:ext uri="{FF2B5EF4-FFF2-40B4-BE49-F238E27FC236}">
                          <a16:creationId xmlns:a16="http://schemas.microsoft.com/office/drawing/2014/main" id="{29FDF0B8-7E9A-1F4D-8C99-CE1C68A134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53" name="Freeform 452">
                      <a:extLst>
                        <a:ext uri="{FF2B5EF4-FFF2-40B4-BE49-F238E27FC236}">
                          <a16:creationId xmlns:a16="http://schemas.microsoft.com/office/drawing/2014/main" id="{49A96193-2E73-4C43-843C-2C8C4DCEE4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  <p:sp>
                  <p:nvSpPr>
                    <p:cNvPr id="454" name="Freeform 453">
                      <a:extLst>
                        <a:ext uri="{FF2B5EF4-FFF2-40B4-BE49-F238E27FC236}">
                          <a16:creationId xmlns:a16="http://schemas.microsoft.com/office/drawing/2014/main" id="{F5358318-953E-E249-9021-E0B5DF66E3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350"/>
                    </a:p>
                  </p:txBody>
                </p:sp>
              </p:grpSp>
            </p:grpSp>
          </p:grp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EF538D7F-D092-0B46-9D93-497135430F9C}"/>
                  </a:ext>
                </a:extLst>
              </p:cNvPr>
              <p:cNvGrpSpPr/>
              <p:nvPr/>
            </p:nvGrpSpPr>
            <p:grpSpPr>
              <a:xfrm>
                <a:off x="5145243" y="4578903"/>
                <a:ext cx="1160744" cy="389051"/>
                <a:chOff x="6860324" y="4962204"/>
                <a:chExt cx="1547658" cy="518734"/>
              </a:xfrm>
            </p:grpSpPr>
            <p:cxnSp>
              <p:nvCxnSpPr>
                <p:cNvPr id="5" name="Straight Connector 4">
                  <a:extLst>
                    <a:ext uri="{FF2B5EF4-FFF2-40B4-BE49-F238E27FC236}">
                      <a16:creationId xmlns:a16="http://schemas.microsoft.com/office/drawing/2014/main" id="{0CCA2A64-0E06-F545-9FC0-961CFBCC86F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968718" y="5327774"/>
                  <a:ext cx="439264" cy="153164"/>
                </a:xfrm>
                <a:prstGeom prst="line">
                  <a:avLst/>
                </a:prstGeom>
                <a:ln w="31750">
                  <a:solidFill>
                    <a:srgbClr val="C00000"/>
                  </a:solidFill>
                  <a:headEnd type="triangle"/>
                  <a:tailEnd type="triangle"/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ED9BBA3E-BB93-084A-B9DE-C031B991FC2B}"/>
                    </a:ext>
                  </a:extLst>
                </p:cNvPr>
                <p:cNvSpPr txBox="1"/>
                <p:nvPr/>
              </p:nvSpPr>
              <p:spPr>
                <a:xfrm>
                  <a:off x="6860324" y="4962204"/>
                  <a:ext cx="956245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i="1" dirty="0">
                      <a:solidFill>
                        <a:srgbClr val="C00000"/>
                      </a:solidFill>
                    </a:rPr>
                    <a:t>Ethernet</a:t>
                  </a:r>
                  <a:endParaRPr lang="en-US" sz="1350" i="1" dirty="0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11" name="Straight Connector 10">
                  <a:extLst>
                    <a:ext uri="{FF2B5EF4-FFF2-40B4-BE49-F238E27FC236}">
                      <a16:creationId xmlns:a16="http://schemas.microsoft.com/office/drawing/2014/main" id="{1E38A1FD-ACE2-5F42-9B08-5B2D9CEBC6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704138" y="5144424"/>
                  <a:ext cx="470403" cy="216744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3091E281-A56A-C34A-A030-5A236D4E586A}"/>
                  </a:ext>
                </a:extLst>
              </p:cNvPr>
              <p:cNvGrpSpPr/>
              <p:nvPr/>
            </p:nvGrpSpPr>
            <p:grpSpPr>
              <a:xfrm>
                <a:off x="5672040" y="3631049"/>
                <a:ext cx="2692177" cy="1028893"/>
                <a:chOff x="7562720" y="3668418"/>
                <a:chExt cx="3589569" cy="1371857"/>
              </a:xfrm>
            </p:grpSpPr>
            <p:cxnSp>
              <p:nvCxnSpPr>
                <p:cNvPr id="612" name="Straight Connector 611">
                  <a:extLst>
                    <a:ext uri="{FF2B5EF4-FFF2-40B4-BE49-F238E27FC236}">
                      <a16:creationId xmlns:a16="http://schemas.microsoft.com/office/drawing/2014/main" id="{45AD7D7E-22F3-B04F-B8D9-3DB14B4EB5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8285300" y="3668418"/>
                  <a:ext cx="2866989" cy="1371857"/>
                </a:xfrm>
                <a:prstGeom prst="line">
                  <a:avLst/>
                </a:prstGeom>
                <a:ln w="31750">
                  <a:solidFill>
                    <a:srgbClr val="C00000"/>
                  </a:solidFill>
                  <a:headEnd type="triangle"/>
                  <a:tailEnd type="triangle"/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13" name="TextBox 612">
                  <a:extLst>
                    <a:ext uri="{FF2B5EF4-FFF2-40B4-BE49-F238E27FC236}">
                      <a16:creationId xmlns:a16="http://schemas.microsoft.com/office/drawing/2014/main" id="{1E2ACEB7-973B-E046-843B-EB2B7621639C}"/>
                    </a:ext>
                  </a:extLst>
                </p:cNvPr>
                <p:cNvSpPr txBox="1"/>
                <p:nvPr/>
              </p:nvSpPr>
              <p:spPr>
                <a:xfrm>
                  <a:off x="7562720" y="4539626"/>
                  <a:ext cx="685145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i="1" dirty="0">
                      <a:solidFill>
                        <a:srgbClr val="C00000"/>
                      </a:solidFill>
                    </a:rPr>
                    <a:t>HTTP</a:t>
                  </a:r>
                  <a:endParaRPr lang="en-US" sz="1350" i="1" dirty="0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614" name="Straight Connector 613">
                  <a:extLst>
                    <a:ext uri="{FF2B5EF4-FFF2-40B4-BE49-F238E27FC236}">
                      <a16:creationId xmlns:a16="http://schemas.microsoft.com/office/drawing/2014/main" id="{37BB92CD-AD73-F344-953E-3EFDD278194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099825" y="4723687"/>
                  <a:ext cx="402218" cy="115861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35" name="Group 634">
                <a:extLst>
                  <a:ext uri="{FF2B5EF4-FFF2-40B4-BE49-F238E27FC236}">
                    <a16:creationId xmlns:a16="http://schemas.microsoft.com/office/drawing/2014/main" id="{FD6F349B-89A1-1F4D-9830-6378C687F92A}"/>
                  </a:ext>
                </a:extLst>
              </p:cNvPr>
              <p:cNvGrpSpPr/>
              <p:nvPr/>
            </p:nvGrpSpPr>
            <p:grpSpPr>
              <a:xfrm>
                <a:off x="7001684" y="2969533"/>
                <a:ext cx="506990" cy="414193"/>
                <a:chOff x="6710761" y="2934593"/>
                <a:chExt cx="675986" cy="552257"/>
              </a:xfrm>
            </p:grpSpPr>
            <p:cxnSp>
              <p:nvCxnSpPr>
                <p:cNvPr id="636" name="Straight Connector 635">
                  <a:extLst>
                    <a:ext uri="{FF2B5EF4-FFF2-40B4-BE49-F238E27FC236}">
                      <a16:creationId xmlns:a16="http://schemas.microsoft.com/office/drawing/2014/main" id="{38988E68-C8D7-1041-AEC2-7701BE5D1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084556" y="2978118"/>
                  <a:ext cx="302191" cy="508732"/>
                </a:xfrm>
                <a:prstGeom prst="line">
                  <a:avLst/>
                </a:prstGeom>
                <a:ln w="31750">
                  <a:solidFill>
                    <a:srgbClr val="C00000"/>
                  </a:solidFill>
                  <a:headEnd type="triangle"/>
                  <a:tailEnd type="triangle"/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37" name="TextBox 636">
                  <a:extLst>
                    <a:ext uri="{FF2B5EF4-FFF2-40B4-BE49-F238E27FC236}">
                      <a16:creationId xmlns:a16="http://schemas.microsoft.com/office/drawing/2014/main" id="{A6C4F23A-36F1-5E47-94EF-BAE3479A332E}"/>
                    </a:ext>
                  </a:extLst>
                </p:cNvPr>
                <p:cNvSpPr txBox="1"/>
                <p:nvPr/>
              </p:nvSpPr>
              <p:spPr>
                <a:xfrm>
                  <a:off x="6710761" y="2934593"/>
                  <a:ext cx="40438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i="1" dirty="0">
                      <a:solidFill>
                        <a:srgbClr val="C00000"/>
                      </a:solidFill>
                    </a:rPr>
                    <a:t>IP</a:t>
                  </a:r>
                  <a:endParaRPr lang="en-US" sz="1350" i="1" dirty="0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638" name="Straight Connector 637">
                  <a:extLst>
                    <a:ext uri="{FF2B5EF4-FFF2-40B4-BE49-F238E27FC236}">
                      <a16:creationId xmlns:a16="http://schemas.microsoft.com/office/drawing/2014/main" id="{40A312C7-3E2E-8F40-B008-F9AB8292F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973411" y="3119431"/>
                  <a:ext cx="262240" cy="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43" name="Group 642">
                <a:extLst>
                  <a:ext uri="{FF2B5EF4-FFF2-40B4-BE49-F238E27FC236}">
                    <a16:creationId xmlns:a16="http://schemas.microsoft.com/office/drawing/2014/main" id="{1965E68E-3EF0-9445-A466-1B0BCA9A0A95}"/>
                  </a:ext>
                </a:extLst>
              </p:cNvPr>
              <p:cNvGrpSpPr/>
              <p:nvPr/>
            </p:nvGrpSpPr>
            <p:grpSpPr>
              <a:xfrm>
                <a:off x="6172200" y="2060598"/>
                <a:ext cx="834578" cy="503525"/>
                <a:chOff x="7375489" y="2684454"/>
                <a:chExt cx="1112770" cy="671367"/>
              </a:xfrm>
            </p:grpSpPr>
            <p:cxnSp>
              <p:nvCxnSpPr>
                <p:cNvPr id="644" name="Straight Connector 643">
                  <a:extLst>
                    <a:ext uri="{FF2B5EF4-FFF2-40B4-BE49-F238E27FC236}">
                      <a16:creationId xmlns:a16="http://schemas.microsoft.com/office/drawing/2014/main" id="{70102BD4-D7CF-EA44-B451-F173BE4D5BC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7375489" y="3222818"/>
                  <a:ext cx="628291" cy="133003"/>
                </a:xfrm>
                <a:prstGeom prst="line">
                  <a:avLst/>
                </a:prstGeom>
                <a:ln w="31750">
                  <a:solidFill>
                    <a:srgbClr val="C00000"/>
                  </a:solidFill>
                  <a:headEnd type="triangle"/>
                  <a:tailEnd type="triangle"/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45" name="TextBox 644">
                  <a:extLst>
                    <a:ext uri="{FF2B5EF4-FFF2-40B4-BE49-F238E27FC236}">
                      <a16:creationId xmlns:a16="http://schemas.microsoft.com/office/drawing/2014/main" id="{C50489E1-DD07-B045-9B42-9681020DCB49}"/>
                    </a:ext>
                  </a:extLst>
                </p:cNvPr>
                <p:cNvSpPr txBox="1"/>
                <p:nvPr/>
              </p:nvSpPr>
              <p:spPr>
                <a:xfrm>
                  <a:off x="8006931" y="2684454"/>
                  <a:ext cx="481328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i="1" dirty="0">
                      <a:solidFill>
                        <a:srgbClr val="C00000"/>
                      </a:solidFill>
                    </a:rPr>
                    <a:t>4G</a:t>
                  </a:r>
                  <a:endParaRPr lang="en-US" sz="1350" i="1" dirty="0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646" name="Straight Connector 645">
                  <a:extLst>
                    <a:ext uri="{FF2B5EF4-FFF2-40B4-BE49-F238E27FC236}">
                      <a16:creationId xmlns:a16="http://schemas.microsoft.com/office/drawing/2014/main" id="{3B8E874C-0A2E-C546-9A26-12BBEB875B0D}"/>
                    </a:ext>
                  </a:extLst>
                </p:cNvPr>
                <p:cNvCxnSpPr>
                  <a:cxnSpLocks/>
                  <a:stCxn id="48" idx="1"/>
                </p:cNvCxnSpPr>
                <p:nvPr/>
              </p:nvCxnSpPr>
              <p:spPr>
                <a:xfrm flipV="1">
                  <a:off x="7620426" y="2864310"/>
                  <a:ext cx="430426" cy="448964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47" name="Group 646">
                <a:extLst>
                  <a:ext uri="{FF2B5EF4-FFF2-40B4-BE49-F238E27FC236}">
                    <a16:creationId xmlns:a16="http://schemas.microsoft.com/office/drawing/2014/main" id="{9278791A-6408-FE49-97C8-366AE865D0FC}"/>
                  </a:ext>
                </a:extLst>
              </p:cNvPr>
              <p:cNvGrpSpPr/>
              <p:nvPr/>
            </p:nvGrpSpPr>
            <p:grpSpPr>
              <a:xfrm>
                <a:off x="7863410" y="4264963"/>
                <a:ext cx="825858" cy="970077"/>
                <a:chOff x="6559961" y="3177198"/>
                <a:chExt cx="1101144" cy="1293436"/>
              </a:xfrm>
            </p:grpSpPr>
            <p:cxnSp>
              <p:nvCxnSpPr>
                <p:cNvPr id="648" name="Straight Connector 647">
                  <a:extLst>
                    <a:ext uri="{FF2B5EF4-FFF2-40B4-BE49-F238E27FC236}">
                      <a16:creationId xmlns:a16="http://schemas.microsoft.com/office/drawing/2014/main" id="{54518172-05CD-6E4B-96A3-5AE490F57D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559961" y="3177198"/>
                  <a:ext cx="736416" cy="894404"/>
                </a:xfrm>
                <a:prstGeom prst="line">
                  <a:avLst/>
                </a:prstGeom>
                <a:ln w="31750">
                  <a:solidFill>
                    <a:srgbClr val="C00000"/>
                  </a:solidFill>
                  <a:headEnd type="triangle"/>
                  <a:tailEnd type="triangle"/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49" name="TextBox 648">
                  <a:extLst>
                    <a:ext uri="{FF2B5EF4-FFF2-40B4-BE49-F238E27FC236}">
                      <a16:creationId xmlns:a16="http://schemas.microsoft.com/office/drawing/2014/main" id="{4B6916C7-17C2-0043-9CA5-2291C94B8E33}"/>
                    </a:ext>
                  </a:extLst>
                </p:cNvPr>
                <p:cNvSpPr txBox="1"/>
                <p:nvPr/>
              </p:nvSpPr>
              <p:spPr>
                <a:xfrm>
                  <a:off x="7104371" y="4101302"/>
                  <a:ext cx="55673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i="1" dirty="0">
                      <a:solidFill>
                        <a:srgbClr val="C00000"/>
                      </a:solidFill>
                    </a:rPr>
                    <a:t>TCP</a:t>
                  </a:r>
                  <a:endParaRPr lang="en-US" sz="1350" i="1" dirty="0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650" name="Straight Connector 649">
                  <a:extLst>
                    <a:ext uri="{FF2B5EF4-FFF2-40B4-BE49-F238E27FC236}">
                      <a16:creationId xmlns:a16="http://schemas.microsoft.com/office/drawing/2014/main" id="{335A84F3-D0D9-FA40-8F7D-57F594BAB31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6929789" y="3709511"/>
                  <a:ext cx="297918" cy="450784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4" name="Group 63">
                <a:extLst>
                  <a:ext uri="{FF2B5EF4-FFF2-40B4-BE49-F238E27FC236}">
                    <a16:creationId xmlns:a16="http://schemas.microsoft.com/office/drawing/2014/main" id="{E364A443-9918-5240-B7CC-82287B806A53}"/>
                  </a:ext>
                </a:extLst>
              </p:cNvPr>
              <p:cNvGrpSpPr/>
              <p:nvPr/>
            </p:nvGrpSpPr>
            <p:grpSpPr>
              <a:xfrm>
                <a:off x="6914090" y="2603091"/>
                <a:ext cx="1989334" cy="769099"/>
                <a:chOff x="9218788" y="2327787"/>
                <a:chExt cx="2652445" cy="1025465"/>
              </a:xfrm>
            </p:grpSpPr>
            <p:cxnSp>
              <p:nvCxnSpPr>
                <p:cNvPr id="652" name="Straight Connector 651">
                  <a:extLst>
                    <a:ext uri="{FF2B5EF4-FFF2-40B4-BE49-F238E27FC236}">
                      <a16:creationId xmlns:a16="http://schemas.microsoft.com/office/drawing/2014/main" id="{77901D56-40A9-044D-A6DB-ADD17E4B4B0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218788" y="2327787"/>
                  <a:ext cx="1698979" cy="1025465"/>
                </a:xfrm>
                <a:prstGeom prst="line">
                  <a:avLst/>
                </a:prstGeom>
                <a:ln w="31750">
                  <a:solidFill>
                    <a:srgbClr val="C00000"/>
                  </a:solidFill>
                  <a:headEnd type="triangle"/>
                  <a:tailEnd type="triangle"/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54" name="TextBox 653">
                  <a:extLst>
                    <a:ext uri="{FF2B5EF4-FFF2-40B4-BE49-F238E27FC236}">
                      <a16:creationId xmlns:a16="http://schemas.microsoft.com/office/drawing/2014/main" id="{AAECF4C4-245B-3B4F-935D-656C1B7C4318}"/>
                    </a:ext>
                  </a:extLst>
                </p:cNvPr>
                <p:cNvSpPr txBox="1"/>
                <p:nvPr/>
              </p:nvSpPr>
              <p:spPr>
                <a:xfrm>
                  <a:off x="10772213" y="2684298"/>
                  <a:ext cx="1099020" cy="61555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i="1" dirty="0">
                      <a:solidFill>
                        <a:srgbClr val="C00000"/>
                      </a:solidFill>
                    </a:rPr>
                    <a:t>Streaming</a:t>
                  </a:r>
                </a:p>
                <a:p>
                  <a:r>
                    <a:rPr lang="en-US" sz="1200" i="1" dirty="0">
                      <a:solidFill>
                        <a:srgbClr val="C00000"/>
                      </a:solidFill>
                    </a:rPr>
                    <a:t>video</a:t>
                  </a:r>
                  <a:endParaRPr lang="en-US" sz="1350" i="1" dirty="0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656" name="Straight Connector 655">
                  <a:extLst>
                    <a:ext uri="{FF2B5EF4-FFF2-40B4-BE49-F238E27FC236}">
                      <a16:creationId xmlns:a16="http://schemas.microsoft.com/office/drawing/2014/main" id="{89160B6B-CFAC-0C4E-AFB5-940C8EF68F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0569552" y="2937299"/>
                  <a:ext cx="405322" cy="147574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571" name="Metin kutusu 570">
            <a:extLst>
              <a:ext uri="{FF2B5EF4-FFF2-40B4-BE49-F238E27FC236}">
                <a16:creationId xmlns:a16="http://schemas.microsoft.com/office/drawing/2014/main" id="{51F169CA-7115-44C4-BAB9-1E376AB1D38D}"/>
              </a:ext>
            </a:extLst>
          </p:cNvPr>
          <p:cNvSpPr txBox="1"/>
          <p:nvPr/>
        </p:nvSpPr>
        <p:spPr>
          <a:xfrm>
            <a:off x="3726249" y="1514698"/>
            <a:ext cx="457962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ISP = Internet Service Provider</a:t>
            </a:r>
          </a:p>
        </p:txBody>
      </p:sp>
      <p:sp>
        <p:nvSpPr>
          <p:cNvPr id="572" name="Metin kutusu 571">
            <a:extLst>
              <a:ext uri="{FF2B5EF4-FFF2-40B4-BE49-F238E27FC236}">
                <a16:creationId xmlns:a16="http://schemas.microsoft.com/office/drawing/2014/main" id="{3F7BBC58-87E1-49A7-8A6B-5B55FBB5306C}"/>
              </a:ext>
            </a:extLst>
          </p:cNvPr>
          <p:cNvSpPr txBox="1"/>
          <p:nvPr/>
        </p:nvSpPr>
        <p:spPr>
          <a:xfrm>
            <a:off x="829261" y="5103714"/>
            <a:ext cx="4989257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Internet = decentralized system</a:t>
            </a:r>
            <a:endParaRPr lang="tr-T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No central authority controls the whole Internet</a:t>
            </a:r>
            <a:endParaRPr lang="tr-T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Standardization enables global interoperability</a:t>
            </a:r>
          </a:p>
        </p:txBody>
      </p:sp>
    </p:spTree>
    <p:extLst>
      <p:ext uri="{BB962C8B-B14F-4D97-AF65-F5344CB8AC3E}">
        <p14:creationId xmlns:p14="http://schemas.microsoft.com/office/powerpoint/2010/main" val="178774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>
            <a:extLst>
              <a:ext uri="{FF2B5EF4-FFF2-40B4-BE49-F238E27FC236}">
                <a16:creationId xmlns:a16="http://schemas.microsoft.com/office/drawing/2014/main" id="{1E75BB75-5007-40F1-B781-F8FB3942F3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12.02.2026</a:t>
            </a:r>
          </a:p>
        </p:txBody>
      </p:sp>
      <p:sp>
        <p:nvSpPr>
          <p:cNvPr id="3" name="Slayt Numarası Yer Tutucusu 2">
            <a:extLst>
              <a:ext uri="{FF2B5EF4-FFF2-40B4-BE49-F238E27FC236}">
                <a16:creationId xmlns:a16="http://schemas.microsoft.com/office/drawing/2014/main" id="{D643F856-213A-49D6-8361-5CB746E703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l">
              <a:defRPr/>
            </a:pPr>
            <a:endParaRPr lang="en-US" sz="1400">
              <a:latin typeface="Times New Roman"/>
            </a:endParaRPr>
          </a:p>
          <a:p>
            <a:pPr>
              <a:defRPr/>
            </a:pPr>
            <a:fld id="{BF5C1183-B085-4070-A402-C03A3F977D3D}" type="slidenum">
              <a:rPr lang="en-US" smtClean="0"/>
              <a:pPr>
                <a:defRPr/>
              </a:pPr>
              <a:t>8</a:t>
            </a:fld>
            <a:endParaRPr lang="en-US" dirty="0"/>
          </a:p>
        </p:txBody>
      </p:sp>
      <p:sp>
        <p:nvSpPr>
          <p:cNvPr id="4" name="İçerik Yer Tutucusu 3">
            <a:extLst>
              <a:ext uri="{FF2B5EF4-FFF2-40B4-BE49-F238E27FC236}">
                <a16:creationId xmlns:a16="http://schemas.microsoft.com/office/drawing/2014/main" id="{D8181B61-8506-4EBB-BDC3-EEAF629E73AF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76200" y="1143001"/>
            <a:ext cx="8763000" cy="4190999"/>
          </a:xfrm>
        </p:spPr>
        <p:txBody>
          <a:bodyPr>
            <a:normAutofit fontScale="85000" lnSpcReduction="10000"/>
          </a:bodyPr>
          <a:lstStyle/>
          <a:p>
            <a:r>
              <a:rPr lang="en-US" dirty="0"/>
              <a:t>In Internet jargon, all of these devices are called </a:t>
            </a:r>
            <a:r>
              <a:rPr lang="en-US" b="1" dirty="0"/>
              <a:t>hosts</a:t>
            </a:r>
            <a:r>
              <a:rPr lang="en-US" dirty="0"/>
              <a:t> or </a:t>
            </a:r>
            <a:r>
              <a:rPr lang="en-US" b="1" dirty="0"/>
              <a:t>end systems. </a:t>
            </a:r>
            <a:endParaRPr lang="tr-TR" b="1" dirty="0"/>
          </a:p>
          <a:p>
            <a:r>
              <a:rPr lang="en-US" dirty="0"/>
              <a:t>End systems are connected together by a network of </a:t>
            </a:r>
            <a:r>
              <a:rPr lang="en-US" b="1" dirty="0"/>
              <a:t>communication links </a:t>
            </a:r>
            <a:r>
              <a:rPr lang="en-US" dirty="0"/>
              <a:t>and</a:t>
            </a:r>
            <a:r>
              <a:rPr lang="tr-TR" dirty="0"/>
              <a:t> </a:t>
            </a:r>
            <a:r>
              <a:rPr lang="en-US" b="1" dirty="0"/>
              <a:t>packet switches. </a:t>
            </a:r>
            <a:endParaRPr lang="tr-TR" b="1" dirty="0"/>
          </a:p>
          <a:p>
            <a:r>
              <a:rPr lang="en-US" dirty="0"/>
              <a:t>Different links can transmit </a:t>
            </a:r>
            <a:r>
              <a:rPr lang="tr-TR" dirty="0"/>
              <a:t> </a:t>
            </a:r>
            <a:r>
              <a:rPr lang="en-US" dirty="0"/>
              <a:t>data at different rates, with </a:t>
            </a:r>
            <a:r>
              <a:rPr lang="en-US" b="1" dirty="0"/>
              <a:t>the transmission rate </a:t>
            </a:r>
            <a:r>
              <a:rPr lang="en-US" dirty="0"/>
              <a:t>of a link measured in </a:t>
            </a:r>
            <a:r>
              <a:rPr lang="en-US" b="1" dirty="0"/>
              <a:t>bits/second. </a:t>
            </a:r>
            <a:endParaRPr lang="tr-TR" b="1" dirty="0"/>
          </a:p>
          <a:p>
            <a:r>
              <a:rPr lang="en-US" dirty="0"/>
              <a:t>The resulting packages</a:t>
            </a:r>
            <a:r>
              <a:rPr lang="tr-TR" dirty="0"/>
              <a:t> </a:t>
            </a:r>
            <a:r>
              <a:rPr lang="en-US" dirty="0"/>
              <a:t>of information</a:t>
            </a:r>
            <a:r>
              <a:rPr lang="tr-TR" dirty="0"/>
              <a:t>, </a:t>
            </a:r>
            <a:r>
              <a:rPr lang="tr-TR" dirty="0" err="1"/>
              <a:t>known</a:t>
            </a:r>
            <a:r>
              <a:rPr lang="tr-TR" dirty="0"/>
              <a:t> as </a:t>
            </a:r>
            <a:r>
              <a:rPr lang="tr-TR" b="1" dirty="0" err="1"/>
              <a:t>packets</a:t>
            </a:r>
            <a:r>
              <a:rPr lang="tr-TR" dirty="0"/>
              <a:t>, </a:t>
            </a:r>
            <a:r>
              <a:rPr lang="tr-TR" dirty="0" err="1"/>
              <a:t>which</a:t>
            </a:r>
            <a:r>
              <a:rPr lang="tr-TR" dirty="0"/>
              <a:t> </a:t>
            </a:r>
            <a:r>
              <a:rPr lang="en-US" dirty="0"/>
              <a:t>are </a:t>
            </a:r>
            <a:r>
              <a:rPr lang="en-US" b="1" dirty="0"/>
              <a:t>reassembled</a:t>
            </a:r>
            <a:r>
              <a:rPr lang="en-US" dirty="0"/>
              <a:t> into </a:t>
            </a:r>
            <a:r>
              <a:rPr lang="tr-TR" dirty="0"/>
              <a:t> </a:t>
            </a:r>
            <a:r>
              <a:rPr lang="en-US" dirty="0"/>
              <a:t>the original data.</a:t>
            </a:r>
            <a:endParaRPr lang="tr-TR" dirty="0"/>
          </a:p>
          <a:p>
            <a:r>
              <a:rPr lang="en-US" dirty="0"/>
              <a:t> Packet </a:t>
            </a:r>
            <a:r>
              <a:rPr lang="tr-TR" dirty="0"/>
              <a:t> </a:t>
            </a:r>
            <a:r>
              <a:rPr lang="en-US" dirty="0"/>
              <a:t>switches come in many shapes and flavors, but the two most prominent types in </a:t>
            </a:r>
            <a:r>
              <a:rPr lang="tr-TR" dirty="0"/>
              <a:t> </a:t>
            </a:r>
            <a:r>
              <a:rPr lang="en-US" dirty="0"/>
              <a:t>today’s Internet are </a:t>
            </a:r>
            <a:r>
              <a:rPr lang="en-US" b="1" dirty="0"/>
              <a:t>routers</a:t>
            </a:r>
            <a:r>
              <a:rPr lang="en-US" dirty="0"/>
              <a:t> and </a:t>
            </a:r>
            <a:r>
              <a:rPr lang="en-US" b="1" dirty="0"/>
              <a:t>link-layer switches.</a:t>
            </a:r>
            <a:endParaRPr lang="tr-TR" b="1" dirty="0"/>
          </a:p>
          <a:p>
            <a:r>
              <a:rPr lang="en-US" dirty="0"/>
              <a:t>a packet from the sending end system to the receiving end system is known as a </a:t>
            </a:r>
            <a:r>
              <a:rPr lang="en-US" b="1" dirty="0"/>
              <a:t>route</a:t>
            </a:r>
            <a:r>
              <a:rPr lang="en-US" dirty="0"/>
              <a:t> or </a:t>
            </a:r>
            <a:r>
              <a:rPr lang="en-US" b="1" dirty="0"/>
              <a:t>path</a:t>
            </a:r>
            <a:r>
              <a:rPr lang="en-US" dirty="0"/>
              <a:t> through the network.</a:t>
            </a:r>
          </a:p>
        </p:txBody>
      </p:sp>
      <p:sp>
        <p:nvSpPr>
          <p:cNvPr id="5" name="Başlık 4">
            <a:extLst>
              <a:ext uri="{FF2B5EF4-FFF2-40B4-BE49-F238E27FC236}">
                <a16:creationId xmlns:a16="http://schemas.microsoft.com/office/drawing/2014/main" id="{BEA812FC-8572-4468-B6B0-516789BF88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1.1.1 A Nuts-and-Bolts Description</a:t>
            </a:r>
          </a:p>
        </p:txBody>
      </p:sp>
      <p:sp>
        <p:nvSpPr>
          <p:cNvPr id="7" name="Rectangle 2">
            <a:extLst>
              <a:ext uri="{FF2B5EF4-FFF2-40B4-BE49-F238E27FC236}">
                <a16:creationId xmlns:a16="http://schemas.microsoft.com/office/drawing/2014/main" id="{DF551A7C-AF72-405B-A1F7-AA14FDDAF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5117962"/>
            <a:ext cx="8763000" cy="14773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92075" lvl="2" indent="-9207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kumimoji="0" lang="en-US" altLang="en-US" b="1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Packets are sent independently</a:t>
            </a:r>
            <a:endParaRPr kumimoji="0" lang="tr-TR" altLang="en-US" b="1" i="0" u="none" strike="noStrike" cap="none" normalizeH="0" baseline="0" dirty="0">
              <a:ln>
                <a:noFill/>
              </a:ln>
              <a:solidFill>
                <a:srgbClr val="FF0000"/>
              </a:solidFill>
              <a:effectLst/>
              <a:latin typeface="Arial" panose="020B0604020202020204" pitchFamily="34" charset="0"/>
            </a:endParaRPr>
          </a:p>
          <a:p>
            <a:pPr marL="92075" lvl="2" indent="-9207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kumimoji="0" lang="en-US" altLang="en-US" sz="1800" b="1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The Internet is a packet-switched network.</a:t>
            </a:r>
            <a:endParaRPr kumimoji="0" lang="tr-TR" altLang="en-US" sz="1800" b="1" i="0" u="none" strike="noStrike" cap="none" normalizeH="0" baseline="0" dirty="0">
              <a:ln>
                <a:noFill/>
              </a:ln>
              <a:solidFill>
                <a:srgbClr val="FF0000"/>
              </a:solidFill>
              <a:effectLst/>
              <a:latin typeface="Arial" panose="020B0604020202020204" pitchFamily="34" charset="0"/>
            </a:endParaRPr>
          </a:p>
          <a:p>
            <a:pPr marL="92075" lvl="2" indent="-9207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kumimoji="0" lang="en-US" altLang="en-US" sz="1800" b="1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The user does not see the complexity behind data transmission.</a:t>
            </a:r>
            <a:endParaRPr kumimoji="0" lang="tr-TR" altLang="en-US" sz="1800" b="1" i="0" u="none" strike="noStrike" cap="none" normalizeH="0" baseline="0" dirty="0">
              <a:ln>
                <a:noFill/>
              </a:ln>
              <a:solidFill>
                <a:srgbClr val="FF0000"/>
              </a:solidFill>
              <a:effectLst/>
              <a:latin typeface="Arial" panose="020B0604020202020204" pitchFamily="34" charset="0"/>
            </a:endParaRPr>
          </a:p>
          <a:p>
            <a:pPr marL="92075" lvl="2" indent="-9207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kumimoji="0" lang="en-US" altLang="en-US" sz="1800" b="1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This packet-switching architecture increases efficiency and allows multiple users to share the same network resources.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FF0000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732704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5766" y="1720866"/>
            <a:ext cx="4697426" cy="1688674"/>
          </a:xfrm>
        </p:spPr>
        <p:txBody>
          <a:bodyPr>
            <a:noAutofit/>
          </a:bodyPr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Infrastructure </a:t>
            </a:r>
            <a:r>
              <a:rPr lang="en-US" altLang="en-US" dirty="0">
                <a:ea typeface="ＭＳ Ｐゴシック" panose="020B0600070205080204" pitchFamily="34" charset="-128"/>
              </a:rPr>
              <a:t>that provides services to applications:</a:t>
            </a:r>
            <a:endParaRPr lang="en-US" altLang="en-US" sz="1800" dirty="0">
              <a:ea typeface="ＭＳ Ｐゴシック" panose="020B0600070205080204" pitchFamily="34" charset="-128"/>
            </a:endParaRP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Web, streaming video, multimedia teleconferencing, email, games, e-commerce, social media, inter-connected appliances, …</a:t>
            </a:r>
          </a:p>
          <a:p>
            <a:pPr marL="97631" indent="0">
              <a:buNone/>
            </a:pPr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5766" y="1126309"/>
            <a:ext cx="7886700" cy="670967"/>
          </a:xfrm>
        </p:spPr>
        <p:txBody>
          <a:bodyPr/>
          <a:lstStyle/>
          <a:p>
            <a:r>
              <a:rPr lang="en-US" altLang="ja-JP" dirty="0"/>
              <a:t>The Internet: a “service” view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grpSp>
        <p:nvGrpSpPr>
          <p:cNvPr id="5" name="Grup 4">
            <a:extLst>
              <a:ext uri="{FF2B5EF4-FFF2-40B4-BE49-F238E27FC236}">
                <a16:creationId xmlns:a16="http://schemas.microsoft.com/office/drawing/2014/main" id="{6F06CF73-8B1D-409D-B039-B1B9190B46CA}"/>
              </a:ext>
            </a:extLst>
          </p:cNvPr>
          <p:cNvGrpSpPr/>
          <p:nvPr/>
        </p:nvGrpSpPr>
        <p:grpSpPr>
          <a:xfrm>
            <a:off x="4903223" y="1720866"/>
            <a:ext cx="4125011" cy="3644971"/>
            <a:chOff x="4778413" y="1973596"/>
            <a:chExt cx="4125011" cy="364497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6738892" y="3156584"/>
              <a:ext cx="843605" cy="1003436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557" y="2226776"/>
              <a:ext cx="1302544" cy="988278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sz="1350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04013" y="3324188"/>
              <a:ext cx="1094184" cy="700088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4301" y="4369601"/>
              <a:ext cx="2309813" cy="1248966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sz="1350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59456" y="1973596"/>
              <a:ext cx="1048685" cy="2539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50" dirty="0">
                  <a:latin typeface="+mn-lt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8126" y="4001192"/>
              <a:ext cx="1466735" cy="2248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50" dirty="0">
                  <a:latin typeface="+mn-lt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0181" y="5192082"/>
              <a:ext cx="946093" cy="354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50" dirty="0">
                  <a:latin typeface="+mn-lt"/>
                </a:rPr>
                <a:t>enterprise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50" dirty="0">
                  <a:latin typeface="+mn-lt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7666610" y="3241905"/>
              <a:ext cx="954875" cy="1451811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8128275" y="3803288"/>
              <a:ext cx="515545" cy="541161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8078379" y="3252878"/>
              <a:ext cx="445960" cy="486252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350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7155610" y="2193782"/>
              <a:ext cx="1123398" cy="1039841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350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7070401" y="2245647"/>
              <a:ext cx="1334020" cy="2377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6959301" y="3615682"/>
              <a:ext cx="229312" cy="148385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6574622" y="3443189"/>
              <a:ext cx="780479" cy="5286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8188325" y="4365703"/>
              <a:ext cx="654346" cy="310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788" dirty="0"/>
                <a:t>datacenter </a:t>
              </a:r>
            </a:p>
            <a:p>
              <a:pPr>
                <a:lnSpc>
                  <a:spcPct val="90000"/>
                </a:lnSpc>
              </a:pPr>
              <a:r>
                <a:rPr lang="en-US" sz="788" dirty="0"/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7547264" y="4028436"/>
              <a:ext cx="678391" cy="52860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content </a:t>
              </a:r>
            </a:p>
            <a:p>
              <a:pPr>
                <a:lnSpc>
                  <a:spcPct val="90000"/>
                </a:lnSpc>
              </a:pPr>
              <a:r>
                <a:rPr lang="en-US" sz="1050" dirty="0"/>
                <a:t>provider </a:t>
              </a:r>
            </a:p>
            <a:p>
              <a:pPr>
                <a:lnSpc>
                  <a:spcPct val="90000"/>
                </a:lnSpc>
              </a:pPr>
              <a:r>
                <a:rPr lang="en-US" sz="1050" dirty="0"/>
                <a:t>network</a:t>
              </a:r>
              <a:endParaRPr lang="en-US" sz="750" dirty="0"/>
            </a:p>
          </p:txBody>
        </p:sp>
        <p:grpSp>
          <p:nvGrpSpPr>
            <p:cNvPr id="1025" name="Group 1024">
              <a:extLst>
                <a:ext uri="{FF2B5EF4-FFF2-40B4-BE49-F238E27FC236}">
                  <a16:creationId xmlns:a16="http://schemas.microsoft.com/office/drawing/2014/main" id="{B7334F8A-78E8-5447-8C7B-A897E1246B5B}"/>
                </a:ext>
              </a:extLst>
            </p:cNvPr>
            <p:cNvGrpSpPr/>
            <p:nvPr/>
          </p:nvGrpSpPr>
          <p:grpSpPr>
            <a:xfrm>
              <a:off x="5671679" y="2452744"/>
              <a:ext cx="2684150" cy="2730212"/>
              <a:chOff x="7562238" y="2127325"/>
              <a:chExt cx="3578867" cy="3640283"/>
            </a:xfrm>
          </p:grpSpPr>
          <p:cxnSp>
            <p:nvCxnSpPr>
              <p:cNvPr id="830" name="Straight Connector 829">
                <a:extLst>
                  <a:ext uri="{FF2B5EF4-FFF2-40B4-BE49-F238E27FC236}">
                    <a16:creationId xmlns:a16="http://schemas.microsoft.com/office/drawing/2014/main" id="{B163CA8C-EB1E-A14C-9A66-BC297C1207E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559920" y="3580125"/>
                <a:ext cx="412964" cy="6371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7" name="Straight Connector 826">
                <a:extLst>
                  <a:ext uri="{FF2B5EF4-FFF2-40B4-BE49-F238E27FC236}">
                    <a16:creationId xmlns:a16="http://schemas.microsoft.com/office/drawing/2014/main" id="{5423E50E-9196-7E41-B2E3-7EFFBB8078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60835" y="3640684"/>
                <a:ext cx="345866" cy="73897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5" name="Straight Connector 824">
                <a:extLst>
                  <a:ext uri="{FF2B5EF4-FFF2-40B4-BE49-F238E27FC236}">
                    <a16:creationId xmlns:a16="http://schemas.microsoft.com/office/drawing/2014/main" id="{D736E0FF-D607-3B4C-A87A-D415301D67B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636897" y="3633421"/>
                <a:ext cx="335987" cy="39534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3" name="Straight Connector 822">
                <a:extLst>
                  <a:ext uri="{FF2B5EF4-FFF2-40B4-BE49-F238E27FC236}">
                    <a16:creationId xmlns:a16="http://schemas.microsoft.com/office/drawing/2014/main" id="{412118DA-F614-8A42-80A7-8D427CB9D06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570774" y="3594896"/>
                <a:ext cx="1" cy="48574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9" name="Straight Connector 818">
                <a:extLst>
                  <a:ext uri="{FF2B5EF4-FFF2-40B4-BE49-F238E27FC236}">
                    <a16:creationId xmlns:a16="http://schemas.microsoft.com/office/drawing/2014/main" id="{1F000A1C-019C-AC40-8B26-99394BC90A3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550620" y="4071642"/>
                <a:ext cx="508543" cy="34864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8" name="Straight Connector 817">
                <a:extLst>
                  <a:ext uri="{FF2B5EF4-FFF2-40B4-BE49-F238E27FC236}">
                    <a16:creationId xmlns:a16="http://schemas.microsoft.com/office/drawing/2014/main" id="{E581177E-ADBB-324A-BE56-FFA64730F33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895195" y="4087742"/>
                <a:ext cx="655425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6" name="Straight Connector 815">
                <a:extLst>
                  <a:ext uri="{FF2B5EF4-FFF2-40B4-BE49-F238E27FC236}">
                    <a16:creationId xmlns:a16="http://schemas.microsoft.com/office/drawing/2014/main" id="{D0BFF2F4-0B07-CF45-A69B-7B91FA12DE3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219616" y="4087742"/>
                <a:ext cx="655425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3" name="Straight Connector 812">
                <a:extLst>
                  <a:ext uri="{FF2B5EF4-FFF2-40B4-BE49-F238E27FC236}">
                    <a16:creationId xmlns:a16="http://schemas.microsoft.com/office/drawing/2014/main" id="{E3568D00-797E-F542-B47B-DC40257A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276868" y="3507672"/>
                <a:ext cx="382424" cy="51705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1" name="Straight Connector 810">
                <a:extLst>
                  <a:ext uri="{FF2B5EF4-FFF2-40B4-BE49-F238E27FC236}">
                    <a16:creationId xmlns:a16="http://schemas.microsoft.com/office/drawing/2014/main" id="{B5D2DFB3-E4DE-3C49-8F72-DC09F553A5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33069" y="3507672"/>
                <a:ext cx="0" cy="540294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8" name="Straight Connector 807">
                <a:extLst>
                  <a:ext uri="{FF2B5EF4-FFF2-40B4-BE49-F238E27FC236}">
                    <a16:creationId xmlns:a16="http://schemas.microsoft.com/office/drawing/2014/main" id="{F9A85AAA-3DAA-6946-B559-D97F731B61D5}"/>
                  </a:ext>
                </a:extLst>
              </p:cNvPr>
              <p:cNvCxnSpPr/>
              <p:nvPr/>
            </p:nvCxnSpPr>
            <p:spPr>
              <a:xfrm>
                <a:off x="10137668" y="2754692"/>
                <a:ext cx="488174" cy="83933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3" name="Straight Connector 562">
                <a:extLst>
                  <a:ext uri="{FF2B5EF4-FFF2-40B4-BE49-F238E27FC236}">
                    <a16:creationId xmlns:a16="http://schemas.microsoft.com/office/drawing/2014/main" id="{12CE73BA-DDE8-5741-9E5E-64CA353BA98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798719" y="2695013"/>
                <a:ext cx="380432" cy="694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03" name="Group 802">
                <a:extLst>
                  <a:ext uri="{FF2B5EF4-FFF2-40B4-BE49-F238E27FC236}">
                    <a16:creationId xmlns:a16="http://schemas.microsoft.com/office/drawing/2014/main" id="{4429D23B-C424-D54E-A99F-D3FC646B3D08}"/>
                  </a:ext>
                </a:extLst>
              </p:cNvPr>
              <p:cNvGrpSpPr/>
              <p:nvPr/>
            </p:nvGrpSpPr>
            <p:grpSpPr>
              <a:xfrm>
                <a:off x="7562238" y="2127325"/>
                <a:ext cx="3578867" cy="3640283"/>
                <a:chOff x="7562238" y="2127325"/>
                <a:chExt cx="3578867" cy="3640283"/>
              </a:xfrm>
            </p:grpSpPr>
            <p:grpSp>
              <p:nvGrpSpPr>
                <p:cNvPr id="800" name="Group 799">
                  <a:extLst>
                    <a:ext uri="{FF2B5EF4-FFF2-40B4-BE49-F238E27FC236}">
                      <a16:creationId xmlns:a16="http://schemas.microsoft.com/office/drawing/2014/main" id="{C0FB38C4-8D4E-FD46-8BA5-A01F983C9AF5}"/>
                    </a:ext>
                  </a:extLst>
                </p:cNvPr>
                <p:cNvGrpSpPr/>
                <p:nvPr/>
              </p:nvGrpSpPr>
              <p:grpSpPr>
                <a:xfrm>
                  <a:off x="7857253" y="2127325"/>
                  <a:ext cx="3283852" cy="3640283"/>
                  <a:chOff x="7881336" y="2104198"/>
                  <a:chExt cx="3283852" cy="3640283"/>
                </a:xfrm>
              </p:grpSpPr>
              <p:sp>
                <p:nvSpPr>
                  <p:cNvPr id="22" name="Line 428">
                    <a:extLst>
                      <a:ext uri="{FF2B5EF4-FFF2-40B4-BE49-F238E27FC236}">
                        <a16:creationId xmlns:a16="http://schemas.microsoft.com/office/drawing/2014/main" id="{28DDE19D-11FD-214B-B68A-9F6AAEA3AA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9813692" y="5228612"/>
                    <a:ext cx="388062" cy="756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 sz="1350"/>
                  </a:p>
                </p:txBody>
              </p:sp>
              <p:sp>
                <p:nvSpPr>
                  <p:cNvPr id="24" name="Line 430">
                    <a:extLst>
                      <a:ext uri="{FF2B5EF4-FFF2-40B4-BE49-F238E27FC236}">
                        <a16:creationId xmlns:a16="http://schemas.microsoft.com/office/drawing/2014/main" id="{3188928B-5976-7142-B509-B67C32631B1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10234009" y="5382159"/>
                    <a:ext cx="0" cy="11430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 sz="1350"/>
                  </a:p>
                </p:txBody>
              </p:sp>
              <p:sp>
                <p:nvSpPr>
                  <p:cNvPr id="25" name="Line 431">
                    <a:extLst>
                      <a:ext uri="{FF2B5EF4-FFF2-40B4-BE49-F238E27FC236}">
                        <a16:creationId xmlns:a16="http://schemas.microsoft.com/office/drawing/2014/main" id="{B61C3274-819B-1A4B-9892-BC7A0AB4BF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457042" y="4815390"/>
                    <a:ext cx="524483" cy="261537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26" name="Line 432">
                    <a:extLst>
                      <a:ext uri="{FF2B5EF4-FFF2-40B4-BE49-F238E27FC236}">
                        <a16:creationId xmlns:a16="http://schemas.microsoft.com/office/drawing/2014/main" id="{6434324A-C183-F645-84E8-7170D215D0C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74149" y="4815390"/>
                    <a:ext cx="569255" cy="24626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27" name="Line 433">
                    <a:extLst>
                      <a:ext uri="{FF2B5EF4-FFF2-40B4-BE49-F238E27FC236}">
                        <a16:creationId xmlns:a16="http://schemas.microsoft.com/office/drawing/2014/main" id="{4326369B-7050-F54A-9B61-51FBE983165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45827" y="5085749"/>
                    <a:ext cx="1030502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28" name="Line 435">
                    <a:extLst>
                      <a:ext uri="{FF2B5EF4-FFF2-40B4-BE49-F238E27FC236}">
                        <a16:creationId xmlns:a16="http://schemas.microsoft.com/office/drawing/2014/main" id="{D2EFF5DE-9380-7D46-847C-7986E80C63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234290" y="5094207"/>
                    <a:ext cx="226800" cy="12700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 dirty="0"/>
                  </a:p>
                </p:txBody>
              </p:sp>
              <p:sp>
                <p:nvSpPr>
                  <p:cNvPr id="29" name="Line 436">
                    <a:extLst>
                      <a:ext uri="{FF2B5EF4-FFF2-40B4-BE49-F238E27FC236}">
                        <a16:creationId xmlns:a16="http://schemas.microsoft.com/office/drawing/2014/main" id="{CAD2281A-59A4-DA4C-A9DC-E37CA499199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972450" y="5267343"/>
                    <a:ext cx="412750" cy="12700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30" name="Line 439">
                    <a:extLst>
                      <a:ext uri="{FF2B5EF4-FFF2-40B4-BE49-F238E27FC236}">
                        <a16:creationId xmlns:a16="http://schemas.microsoft.com/office/drawing/2014/main" id="{59746900-72D7-BF46-8B59-62F2A5D479C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397900" y="5259125"/>
                    <a:ext cx="68080" cy="293968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31" name="Line 440">
                    <a:extLst>
                      <a:ext uri="{FF2B5EF4-FFF2-40B4-BE49-F238E27FC236}">
                        <a16:creationId xmlns:a16="http://schemas.microsoft.com/office/drawing/2014/main" id="{76AA107C-4028-5D4D-B986-E7C4D7058C2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8512814" y="5284804"/>
                    <a:ext cx="280374" cy="26987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32" name="Line 441">
                    <a:extLst>
                      <a:ext uri="{FF2B5EF4-FFF2-40B4-BE49-F238E27FC236}">
                        <a16:creationId xmlns:a16="http://schemas.microsoft.com/office/drawing/2014/main" id="{AF797424-05E8-8345-847C-94DA81395AD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512814" y="5234921"/>
                    <a:ext cx="914184" cy="46862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33" name="Line 443">
                    <a:extLst>
                      <a:ext uri="{FF2B5EF4-FFF2-40B4-BE49-F238E27FC236}">
                        <a16:creationId xmlns:a16="http://schemas.microsoft.com/office/drawing/2014/main" id="{BCDF073B-F330-A345-A512-B85DFD399D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271861" y="3806843"/>
                    <a:ext cx="0" cy="13176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39" name="Line 449">
                    <a:extLst>
                      <a:ext uri="{FF2B5EF4-FFF2-40B4-BE49-F238E27FC236}">
                        <a16:creationId xmlns:a16="http://schemas.microsoft.com/office/drawing/2014/main" id="{53CD988A-3515-7242-9C29-87AF281086F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881336" y="4017980"/>
                    <a:ext cx="168275" cy="31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528" name="Line 428">
                    <a:extLst>
                      <a:ext uri="{FF2B5EF4-FFF2-40B4-BE49-F238E27FC236}">
                        <a16:creationId xmlns:a16="http://schemas.microsoft.com/office/drawing/2014/main" id="{538963BA-E603-D94F-A908-92C50EC393B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9909628" y="5560344"/>
                    <a:ext cx="366793" cy="1482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 sz="1350"/>
                  </a:p>
                </p:txBody>
              </p:sp>
              <p:sp>
                <p:nvSpPr>
                  <p:cNvPr id="537" name="Line 440">
                    <a:extLst>
                      <a:ext uri="{FF2B5EF4-FFF2-40B4-BE49-F238E27FC236}">
                        <a16:creationId xmlns:a16="http://schemas.microsoft.com/office/drawing/2014/main" id="{E3BCB46D-EF32-8C42-A43A-1B0DAF759B6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483508" y="5013435"/>
                    <a:ext cx="404236" cy="207771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cxnSp>
                <p:nvCxnSpPr>
                  <p:cNvPr id="564" name="Straight Connector 563">
                    <a:extLst>
                      <a:ext uri="{FF2B5EF4-FFF2-40B4-BE49-F238E27FC236}">
                        <a16:creationId xmlns:a16="http://schemas.microsoft.com/office/drawing/2014/main" id="{CE6E1140-BC2F-9947-9B51-91DC5079ABB1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10124718" y="2146305"/>
                    <a:ext cx="761467" cy="577355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5" name="Straight Connector 564">
                    <a:extLst>
                      <a:ext uri="{FF2B5EF4-FFF2-40B4-BE49-F238E27FC236}">
                        <a16:creationId xmlns:a16="http://schemas.microsoft.com/office/drawing/2014/main" id="{9EF5B4FA-3960-F54C-936B-C64147078447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10124718" y="2245186"/>
                    <a:ext cx="3970" cy="518461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6" name="Straight Connector 565">
                    <a:extLst>
                      <a:ext uri="{FF2B5EF4-FFF2-40B4-BE49-F238E27FC236}">
                        <a16:creationId xmlns:a16="http://schemas.microsoft.com/office/drawing/2014/main" id="{691B45AC-C5E3-D24E-9C63-05D00B08C71D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10696218" y="2177379"/>
                    <a:ext cx="149360" cy="518461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7" name="Straight Connector 566">
                    <a:extLst>
                      <a:ext uri="{FF2B5EF4-FFF2-40B4-BE49-F238E27FC236}">
                        <a16:creationId xmlns:a16="http://schemas.microsoft.com/office/drawing/2014/main" id="{59EB46BB-F3EA-4248-B631-AC80BEB74EF0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10166249" y="2695840"/>
                    <a:ext cx="574283" cy="2782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8" name="Straight Connector 567">
                    <a:extLst>
                      <a:ext uri="{FF2B5EF4-FFF2-40B4-BE49-F238E27FC236}">
                        <a16:creationId xmlns:a16="http://schemas.microsoft.com/office/drawing/2014/main" id="{C562C7DD-3FD1-0E4C-B308-744C6C87FC79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10093625" y="2146305"/>
                    <a:ext cx="788589" cy="98881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9" name="Straight Connector 568">
                    <a:extLst>
                      <a:ext uri="{FF2B5EF4-FFF2-40B4-BE49-F238E27FC236}">
                        <a16:creationId xmlns:a16="http://schemas.microsoft.com/office/drawing/2014/main" id="{6793D61B-AD50-A246-A5C0-38DF48C17738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10886186" y="2104198"/>
                    <a:ext cx="279002" cy="4210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0" name="Straight Connector 569">
                    <a:extLst>
                      <a:ext uri="{FF2B5EF4-FFF2-40B4-BE49-F238E27FC236}">
                        <a16:creationId xmlns:a16="http://schemas.microsoft.com/office/drawing/2014/main" id="{EDD09B84-3AA8-0948-AB6C-1D5CBFFC5293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10706077" y="2695840"/>
                    <a:ext cx="353541" cy="6780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4" name="Straight Connector 573">
                    <a:extLst>
                      <a:ext uri="{FF2B5EF4-FFF2-40B4-BE49-F238E27FC236}">
                        <a16:creationId xmlns:a16="http://schemas.microsoft.com/office/drawing/2014/main" id="{C777BA08-17B1-254B-BCB6-583E10254EC6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8793306" y="2245186"/>
                    <a:ext cx="1300319" cy="60662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43" name="Line 541">
                    <a:extLst>
                      <a:ext uri="{FF2B5EF4-FFF2-40B4-BE49-F238E27FC236}">
                        <a16:creationId xmlns:a16="http://schemas.microsoft.com/office/drawing/2014/main" id="{C44ADC96-78DA-C64F-AF97-4FFA68D2ED1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9402788" y="4090252"/>
                    <a:ext cx="429324" cy="705603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9" name="Line 424">
                    <a:extLst>
                      <a:ext uri="{FF2B5EF4-FFF2-40B4-BE49-F238E27FC236}">
                        <a16:creationId xmlns:a16="http://schemas.microsoft.com/office/drawing/2014/main" id="{845B46BE-685D-2D4E-AD26-5684794D19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268637" y="4024329"/>
                    <a:ext cx="969051" cy="31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</p:grp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42" name="Picture 799" descr="cell_tower_radiation copy">
                  <a:extLst>
                    <a:ext uri="{FF2B5EF4-FFF2-40B4-BE49-F238E27FC236}">
                      <a16:creationId xmlns:a16="http://schemas.microsoft.com/office/drawing/2014/main" id="{B5B28CD6-3076-384D-8180-86543C59B6C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980866" y="2158167"/>
                  <a:ext cx="457200" cy="3327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3" name="Oval 800">
                  <a:extLst>
                    <a:ext uri="{FF2B5EF4-FFF2-40B4-BE49-F238E27FC236}">
                      <a16:creationId xmlns:a16="http://schemas.microsoft.com/office/drawing/2014/main" id="{271D03F6-D85B-EC41-803D-EFAA96DAE8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4541" y="2292995"/>
                  <a:ext cx="52388" cy="49485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5560554" y="2276185"/>
              <a:ext cx="1432333" cy="703508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1350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5601388" y="3375458"/>
              <a:ext cx="643304" cy="437823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1350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sz="1350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8279959" y="3452754"/>
              <a:ext cx="388836" cy="90918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1" name="Group 950">
              <a:extLst>
                <a:ext uri="{FF2B5EF4-FFF2-40B4-BE49-F238E27FC236}">
                  <a16:creationId xmlns:a16="http://schemas.microsoft.com/office/drawing/2014/main" id="{2B0A745F-DA32-E140-AB36-BC5E1C4E2D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97935" y="4836854"/>
              <a:ext cx="132894" cy="248125"/>
              <a:chOff x="4140" y="429"/>
              <a:chExt cx="1425" cy="2396"/>
            </a:xfrm>
          </p:grpSpPr>
          <p:sp>
            <p:nvSpPr>
              <p:cNvPr id="207" name="Freeform 951">
                <a:extLst>
                  <a:ext uri="{FF2B5EF4-FFF2-40B4-BE49-F238E27FC236}">
                    <a16:creationId xmlns:a16="http://schemas.microsoft.com/office/drawing/2014/main" id="{12CB3660-4D63-014F-8CC9-FDFB8140A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208" name="Rectangle 952">
                <a:extLst>
                  <a:ext uri="{FF2B5EF4-FFF2-40B4-BE49-F238E27FC236}">
                    <a16:creationId xmlns:a16="http://schemas.microsoft.com/office/drawing/2014/main" id="{EFE1382F-B768-3541-8BD1-06AB71BFA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9" name="Freeform 953">
                <a:extLst>
                  <a:ext uri="{FF2B5EF4-FFF2-40B4-BE49-F238E27FC236}">
                    <a16:creationId xmlns:a16="http://schemas.microsoft.com/office/drawing/2014/main" id="{FB363E8F-CA06-2449-A66C-B14735894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210" name="Freeform 954">
                <a:extLst>
                  <a:ext uri="{FF2B5EF4-FFF2-40B4-BE49-F238E27FC236}">
                    <a16:creationId xmlns:a16="http://schemas.microsoft.com/office/drawing/2014/main" id="{8A74E36A-A735-7440-A2B1-55846B516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211" name="Rectangle 955">
                <a:extLst>
                  <a:ext uri="{FF2B5EF4-FFF2-40B4-BE49-F238E27FC236}">
                    <a16:creationId xmlns:a16="http://schemas.microsoft.com/office/drawing/2014/main" id="{FC433BF5-02C8-F540-AE86-53BF56960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grpSp>
            <p:nvGrpSpPr>
              <p:cNvPr id="212" name="Group 956">
                <a:extLst>
                  <a:ext uri="{FF2B5EF4-FFF2-40B4-BE49-F238E27FC236}">
                    <a16:creationId xmlns:a16="http://schemas.microsoft.com/office/drawing/2014/main" id="{969A0B36-D994-A24C-8329-146363A51C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37" name="AutoShape 957">
                  <a:extLst>
                    <a:ext uri="{FF2B5EF4-FFF2-40B4-BE49-F238E27FC236}">
                      <a16:creationId xmlns:a16="http://schemas.microsoft.com/office/drawing/2014/main" id="{75A7B329-681F-2B4A-8470-FC0231FE2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8" name="AutoShape 958">
                  <a:extLst>
                    <a:ext uri="{FF2B5EF4-FFF2-40B4-BE49-F238E27FC236}">
                      <a16:creationId xmlns:a16="http://schemas.microsoft.com/office/drawing/2014/main" id="{197CEF08-20F4-5741-AC2B-1EBB072FA5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13" name="Rectangle 959">
                <a:extLst>
                  <a:ext uri="{FF2B5EF4-FFF2-40B4-BE49-F238E27FC236}">
                    <a16:creationId xmlns:a16="http://schemas.microsoft.com/office/drawing/2014/main" id="{775AA9F7-199B-ED4C-B422-5E1B766FB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grpSp>
            <p:nvGrpSpPr>
              <p:cNvPr id="214" name="Group 960">
                <a:extLst>
                  <a:ext uri="{FF2B5EF4-FFF2-40B4-BE49-F238E27FC236}">
                    <a16:creationId xmlns:a16="http://schemas.microsoft.com/office/drawing/2014/main" id="{4EED0C22-3BA6-E24F-B528-BF018CB34F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35" name="AutoShape 961">
                  <a:extLst>
                    <a:ext uri="{FF2B5EF4-FFF2-40B4-BE49-F238E27FC236}">
                      <a16:creationId xmlns:a16="http://schemas.microsoft.com/office/drawing/2014/main" id="{FE30D28F-02DD-D041-8551-45D9D2836E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6" name="AutoShape 962">
                  <a:extLst>
                    <a:ext uri="{FF2B5EF4-FFF2-40B4-BE49-F238E27FC236}">
                      <a16:creationId xmlns:a16="http://schemas.microsoft.com/office/drawing/2014/main" id="{92F33680-18D6-7C4A-88C2-46C4FA3D08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15" name="Rectangle 963">
                <a:extLst>
                  <a:ext uri="{FF2B5EF4-FFF2-40B4-BE49-F238E27FC236}">
                    <a16:creationId xmlns:a16="http://schemas.microsoft.com/office/drawing/2014/main" id="{A0014856-A5F8-544F-98BE-B1D6878A6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6" name="Rectangle 964">
                <a:extLst>
                  <a:ext uri="{FF2B5EF4-FFF2-40B4-BE49-F238E27FC236}">
                    <a16:creationId xmlns:a16="http://schemas.microsoft.com/office/drawing/2014/main" id="{0E6FC61A-EACA-7D4E-9AA7-C7690D093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grpSp>
            <p:nvGrpSpPr>
              <p:cNvPr id="217" name="Group 965">
                <a:extLst>
                  <a:ext uri="{FF2B5EF4-FFF2-40B4-BE49-F238E27FC236}">
                    <a16:creationId xmlns:a16="http://schemas.microsoft.com/office/drawing/2014/main" id="{CF083CE2-2403-FD4E-8F7D-758E7F67FF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33" name="AutoShape 966">
                  <a:extLst>
                    <a:ext uri="{FF2B5EF4-FFF2-40B4-BE49-F238E27FC236}">
                      <a16:creationId xmlns:a16="http://schemas.microsoft.com/office/drawing/2014/main" id="{5ED8E2CD-DB59-0040-9493-378A5D7DF1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4" name="AutoShape 967">
                  <a:extLst>
                    <a:ext uri="{FF2B5EF4-FFF2-40B4-BE49-F238E27FC236}">
                      <a16:creationId xmlns:a16="http://schemas.microsoft.com/office/drawing/2014/main" id="{F249F021-1652-2041-9D37-82D9ADAF20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18" name="Freeform 968">
                <a:extLst>
                  <a:ext uri="{FF2B5EF4-FFF2-40B4-BE49-F238E27FC236}">
                    <a16:creationId xmlns:a16="http://schemas.microsoft.com/office/drawing/2014/main" id="{2DA20985-B59E-DD4F-B452-9726DAD28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grpSp>
            <p:nvGrpSpPr>
              <p:cNvPr id="219" name="Group 969">
                <a:extLst>
                  <a:ext uri="{FF2B5EF4-FFF2-40B4-BE49-F238E27FC236}">
                    <a16:creationId xmlns:a16="http://schemas.microsoft.com/office/drawing/2014/main" id="{68489279-23CF-FB42-9AE3-CAB3A000B9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31" name="AutoShape 970">
                  <a:extLst>
                    <a:ext uri="{FF2B5EF4-FFF2-40B4-BE49-F238E27FC236}">
                      <a16:creationId xmlns:a16="http://schemas.microsoft.com/office/drawing/2014/main" id="{12532EDD-6029-FD41-90A0-EB4B9A3B8C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2" name="AutoShape 971">
                  <a:extLst>
                    <a:ext uri="{FF2B5EF4-FFF2-40B4-BE49-F238E27FC236}">
                      <a16:creationId xmlns:a16="http://schemas.microsoft.com/office/drawing/2014/main" id="{2ADE9625-767F-5247-8211-3638BECC98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20" name="Rectangle 972">
                <a:extLst>
                  <a:ext uri="{FF2B5EF4-FFF2-40B4-BE49-F238E27FC236}">
                    <a16:creationId xmlns:a16="http://schemas.microsoft.com/office/drawing/2014/main" id="{71E52DA0-9A54-7744-90B9-E438CBE00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1" name="Freeform 973">
                <a:extLst>
                  <a:ext uri="{FF2B5EF4-FFF2-40B4-BE49-F238E27FC236}">
                    <a16:creationId xmlns:a16="http://schemas.microsoft.com/office/drawing/2014/main" id="{D950FAED-4EC6-7B4B-AFA5-CA2701F74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222" name="Freeform 974">
                <a:extLst>
                  <a:ext uri="{FF2B5EF4-FFF2-40B4-BE49-F238E27FC236}">
                    <a16:creationId xmlns:a16="http://schemas.microsoft.com/office/drawing/2014/main" id="{55AF3FE0-BBE4-A74C-A9EF-B8F3AA7A0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223" name="Oval 975">
                <a:extLst>
                  <a:ext uri="{FF2B5EF4-FFF2-40B4-BE49-F238E27FC236}">
                    <a16:creationId xmlns:a16="http://schemas.microsoft.com/office/drawing/2014/main" id="{AC808981-49D6-D840-800C-F21BB9106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4" name="Freeform 976">
                <a:extLst>
                  <a:ext uri="{FF2B5EF4-FFF2-40B4-BE49-F238E27FC236}">
                    <a16:creationId xmlns:a16="http://schemas.microsoft.com/office/drawing/2014/main" id="{EBD04B6D-F8F6-FE45-BBD9-3CFFE7B28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225" name="AutoShape 977">
                <a:extLst>
                  <a:ext uri="{FF2B5EF4-FFF2-40B4-BE49-F238E27FC236}">
                    <a16:creationId xmlns:a16="http://schemas.microsoft.com/office/drawing/2014/main" id="{EB968B78-CEDA-2949-925F-D6EE71A8E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6" name="AutoShape 978">
                <a:extLst>
                  <a:ext uri="{FF2B5EF4-FFF2-40B4-BE49-F238E27FC236}">
                    <a16:creationId xmlns:a16="http://schemas.microsoft.com/office/drawing/2014/main" id="{6127245D-2639-C841-ABBD-0A2EB8719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7" name="Oval 979">
                <a:extLst>
                  <a:ext uri="{FF2B5EF4-FFF2-40B4-BE49-F238E27FC236}">
                    <a16:creationId xmlns:a16="http://schemas.microsoft.com/office/drawing/2014/main" id="{CBCE7727-73A7-814E-B244-E80EED405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" name="Oval 980">
                <a:extLst>
                  <a:ext uri="{FF2B5EF4-FFF2-40B4-BE49-F238E27FC236}">
                    <a16:creationId xmlns:a16="http://schemas.microsoft.com/office/drawing/2014/main" id="{7A66ECF6-DDAE-2842-92B5-EA8F14A12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350">
                  <a:solidFill>
                    <a:srgbClr val="FF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29" name="Oval 981">
                <a:extLst>
                  <a:ext uri="{FF2B5EF4-FFF2-40B4-BE49-F238E27FC236}">
                    <a16:creationId xmlns:a16="http://schemas.microsoft.com/office/drawing/2014/main" id="{5A97568E-F028-FD44-8E47-C92EC6C01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0" name="Rectangle 982">
                <a:extLst>
                  <a:ext uri="{FF2B5EF4-FFF2-40B4-BE49-F238E27FC236}">
                    <a16:creationId xmlns:a16="http://schemas.microsoft.com/office/drawing/2014/main" id="{A834B858-68E5-0D45-8391-2A0A996FA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44" name="Group 590">
              <a:extLst>
                <a:ext uri="{FF2B5EF4-FFF2-40B4-BE49-F238E27FC236}">
                  <a16:creationId xmlns:a16="http://schemas.microsoft.com/office/drawing/2014/main" id="{2648262B-E78D-1D4B-B3FD-3AE9CD5C321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66890" y="4556511"/>
              <a:ext cx="259223" cy="240227"/>
              <a:chOff x="2839" y="3501"/>
              <a:chExt cx="755" cy="803"/>
            </a:xfrm>
          </p:grpSpPr>
          <p:pic>
            <p:nvPicPr>
              <p:cNvPr id="367" name="Picture 591" descr="desktop_computer_stylized_medium">
                <a:extLst>
                  <a:ext uri="{FF2B5EF4-FFF2-40B4-BE49-F238E27FC236}">
                    <a16:creationId xmlns:a16="http://schemas.microsoft.com/office/drawing/2014/main" id="{35FBE2DB-60A7-B340-A5BB-B3699CCC02B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8" name="Freeform 592">
                <a:extLst>
                  <a:ext uri="{FF2B5EF4-FFF2-40B4-BE49-F238E27FC236}">
                    <a16:creationId xmlns:a16="http://schemas.microsoft.com/office/drawing/2014/main" id="{0263E665-BF2A-2F4A-ADA8-20F44C312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1350"/>
              </a:p>
            </p:txBody>
          </p:sp>
        </p:grpSp>
        <p:grpSp>
          <p:nvGrpSpPr>
            <p:cNvPr id="90" name="Group 1064">
              <a:extLst>
                <a:ext uri="{FF2B5EF4-FFF2-40B4-BE49-F238E27FC236}">
                  <a16:creationId xmlns:a16="http://schemas.microsoft.com/office/drawing/2014/main" id="{1E483C21-97F2-6C41-9217-2187E09B54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58101" y="5253269"/>
              <a:ext cx="232640" cy="230856"/>
              <a:chOff x="877" y="1008"/>
              <a:chExt cx="2747" cy="2591"/>
            </a:xfrm>
          </p:grpSpPr>
          <p:pic>
            <p:nvPicPr>
              <p:cNvPr id="146" name="Picture 1065" descr="antenna_stylized">
                <a:extLst>
                  <a:ext uri="{FF2B5EF4-FFF2-40B4-BE49-F238E27FC236}">
                    <a16:creationId xmlns:a16="http://schemas.microsoft.com/office/drawing/2014/main" id="{EC1E8FF9-A5AB-904A-91B8-DF49382605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" name="Picture 1066" descr="laptop_keyboard">
                <a:extLst>
                  <a:ext uri="{FF2B5EF4-FFF2-40B4-BE49-F238E27FC236}">
                    <a16:creationId xmlns:a16="http://schemas.microsoft.com/office/drawing/2014/main" id="{71E89937-428E-3447-B221-C34E0D71ACE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8" name="Freeform 1067">
                <a:extLst>
                  <a:ext uri="{FF2B5EF4-FFF2-40B4-BE49-F238E27FC236}">
                    <a16:creationId xmlns:a16="http://schemas.microsoft.com/office/drawing/2014/main" id="{43C21467-3265-FC4F-AF31-44A028163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350"/>
              </a:p>
            </p:txBody>
          </p:sp>
          <p:pic>
            <p:nvPicPr>
              <p:cNvPr id="149" name="Picture 1068" descr="screen">
                <a:extLst>
                  <a:ext uri="{FF2B5EF4-FFF2-40B4-BE49-F238E27FC236}">
                    <a16:creationId xmlns:a16="http://schemas.microsoft.com/office/drawing/2014/main" id="{9868250A-D477-2944-B0F8-A7DE63DA46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0" name="Freeform 1069">
                <a:extLst>
                  <a:ext uri="{FF2B5EF4-FFF2-40B4-BE49-F238E27FC236}">
                    <a16:creationId xmlns:a16="http://schemas.microsoft.com/office/drawing/2014/main" id="{A4015B9E-FE1F-594E-AFA2-A5277482E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151" name="Freeform 1070">
                <a:extLst>
                  <a:ext uri="{FF2B5EF4-FFF2-40B4-BE49-F238E27FC236}">
                    <a16:creationId xmlns:a16="http://schemas.microsoft.com/office/drawing/2014/main" id="{1D5AA9CA-3334-2341-A3C4-E98372488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152" name="Freeform 1071">
                <a:extLst>
                  <a:ext uri="{FF2B5EF4-FFF2-40B4-BE49-F238E27FC236}">
                    <a16:creationId xmlns:a16="http://schemas.microsoft.com/office/drawing/2014/main" id="{408815EA-3342-2D4A-AB4D-6A6AD669E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153" name="Freeform 1072">
                <a:extLst>
                  <a:ext uri="{FF2B5EF4-FFF2-40B4-BE49-F238E27FC236}">
                    <a16:creationId xmlns:a16="http://schemas.microsoft.com/office/drawing/2014/main" id="{180DED07-429A-A242-A9E3-1BBEEAF42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154" name="Freeform 1073">
                <a:extLst>
                  <a:ext uri="{FF2B5EF4-FFF2-40B4-BE49-F238E27FC236}">
                    <a16:creationId xmlns:a16="http://schemas.microsoft.com/office/drawing/2014/main" id="{A86B5E1C-D4A7-804E-9345-DD2099CCF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155" name="Freeform 1074">
                <a:extLst>
                  <a:ext uri="{FF2B5EF4-FFF2-40B4-BE49-F238E27FC236}">
                    <a16:creationId xmlns:a16="http://schemas.microsoft.com/office/drawing/2014/main" id="{278E44FF-9118-764F-B154-D54B6D088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grpSp>
            <p:nvGrpSpPr>
              <p:cNvPr id="156" name="Group 1075">
                <a:extLst>
                  <a:ext uri="{FF2B5EF4-FFF2-40B4-BE49-F238E27FC236}">
                    <a16:creationId xmlns:a16="http://schemas.microsoft.com/office/drawing/2014/main" id="{B07A4D51-63EA-ED46-9283-3C066C8F80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63" name="Freeform 1076">
                  <a:extLst>
                    <a:ext uri="{FF2B5EF4-FFF2-40B4-BE49-F238E27FC236}">
                      <a16:creationId xmlns:a16="http://schemas.microsoft.com/office/drawing/2014/main" id="{362CE3DF-6498-9044-80D1-5B57C954BC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64" name="Freeform 1077">
                  <a:extLst>
                    <a:ext uri="{FF2B5EF4-FFF2-40B4-BE49-F238E27FC236}">
                      <a16:creationId xmlns:a16="http://schemas.microsoft.com/office/drawing/2014/main" id="{232B6CC8-39FA-8E41-89F9-D454D1953B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65" name="Freeform 1078">
                  <a:extLst>
                    <a:ext uri="{FF2B5EF4-FFF2-40B4-BE49-F238E27FC236}">
                      <a16:creationId xmlns:a16="http://schemas.microsoft.com/office/drawing/2014/main" id="{14BE6CD7-1B00-AE45-A0A2-B46139077D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66" name="Freeform 1079">
                  <a:extLst>
                    <a:ext uri="{FF2B5EF4-FFF2-40B4-BE49-F238E27FC236}">
                      <a16:creationId xmlns:a16="http://schemas.microsoft.com/office/drawing/2014/main" id="{17D2993A-DA09-154C-81CE-F00D6DF0D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67" name="Freeform 1080">
                  <a:extLst>
                    <a:ext uri="{FF2B5EF4-FFF2-40B4-BE49-F238E27FC236}">
                      <a16:creationId xmlns:a16="http://schemas.microsoft.com/office/drawing/2014/main" id="{AD580132-3A72-CF47-B834-B58CA201F7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168" name="Freeform 1081">
                  <a:extLst>
                    <a:ext uri="{FF2B5EF4-FFF2-40B4-BE49-F238E27FC236}">
                      <a16:creationId xmlns:a16="http://schemas.microsoft.com/office/drawing/2014/main" id="{E900C928-6E45-6449-A6C9-3DBE801B0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</p:grpSp>
          <p:sp>
            <p:nvSpPr>
              <p:cNvPr id="157" name="Freeform 1082">
                <a:extLst>
                  <a:ext uri="{FF2B5EF4-FFF2-40B4-BE49-F238E27FC236}">
                    <a16:creationId xmlns:a16="http://schemas.microsoft.com/office/drawing/2014/main" id="{1ECD1A08-63F7-2B4E-84E4-3FA628039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158" name="Freeform 1083">
                <a:extLst>
                  <a:ext uri="{FF2B5EF4-FFF2-40B4-BE49-F238E27FC236}">
                    <a16:creationId xmlns:a16="http://schemas.microsoft.com/office/drawing/2014/main" id="{E0CE0778-AA7C-994B-8AC5-676F1A825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159" name="Freeform 1084">
                <a:extLst>
                  <a:ext uri="{FF2B5EF4-FFF2-40B4-BE49-F238E27FC236}">
                    <a16:creationId xmlns:a16="http://schemas.microsoft.com/office/drawing/2014/main" id="{D2A296F6-56E0-0141-8E63-F209F1106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160" name="Freeform 1085">
                <a:extLst>
                  <a:ext uri="{FF2B5EF4-FFF2-40B4-BE49-F238E27FC236}">
                    <a16:creationId xmlns:a16="http://schemas.microsoft.com/office/drawing/2014/main" id="{06824F88-EE84-D347-A023-F053DA4B2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161" name="Freeform 1086">
                <a:extLst>
                  <a:ext uri="{FF2B5EF4-FFF2-40B4-BE49-F238E27FC236}">
                    <a16:creationId xmlns:a16="http://schemas.microsoft.com/office/drawing/2014/main" id="{36F4BB90-D696-0945-AC5D-7CBFD97A9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162" name="Freeform 1087">
                <a:extLst>
                  <a:ext uri="{FF2B5EF4-FFF2-40B4-BE49-F238E27FC236}">
                    <a16:creationId xmlns:a16="http://schemas.microsoft.com/office/drawing/2014/main" id="{9FC45AEE-F94E-2C41-BB56-2055DE618B2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</p:grpSp>
        <p:grpSp>
          <p:nvGrpSpPr>
            <p:cNvPr id="487" name="Group 590">
              <a:extLst>
                <a:ext uri="{FF2B5EF4-FFF2-40B4-BE49-F238E27FC236}">
                  <a16:creationId xmlns:a16="http://schemas.microsoft.com/office/drawing/2014/main" id="{B2AAF0C3-BD73-634D-B492-B7CCF9735ED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811734" y="4842185"/>
              <a:ext cx="259223" cy="240227"/>
              <a:chOff x="2839" y="3501"/>
              <a:chExt cx="755" cy="803"/>
            </a:xfrm>
          </p:grpSpPr>
          <p:pic>
            <p:nvPicPr>
              <p:cNvPr id="488" name="Picture 591" descr="desktop_computer_stylized_medium">
                <a:extLst>
                  <a:ext uri="{FF2B5EF4-FFF2-40B4-BE49-F238E27FC236}">
                    <a16:creationId xmlns:a16="http://schemas.microsoft.com/office/drawing/2014/main" id="{1B000E5D-AA79-9741-93EF-69776E79DC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89" name="Freeform 592">
                <a:extLst>
                  <a:ext uri="{FF2B5EF4-FFF2-40B4-BE49-F238E27FC236}">
                    <a16:creationId xmlns:a16="http://schemas.microsoft.com/office/drawing/2014/main" id="{E285DBFE-A1C0-DE49-94FA-3F8D49F9A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1350"/>
              </a:p>
            </p:txBody>
          </p:sp>
        </p:grpSp>
        <p:grpSp>
          <p:nvGrpSpPr>
            <p:cNvPr id="490" name="Group 590">
              <a:extLst>
                <a:ext uri="{FF2B5EF4-FFF2-40B4-BE49-F238E27FC236}">
                  <a16:creationId xmlns:a16="http://schemas.microsoft.com/office/drawing/2014/main" id="{A66A00B8-C906-204A-9EA8-BF8007089AF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096680" y="5009883"/>
              <a:ext cx="259223" cy="240227"/>
              <a:chOff x="2839" y="3501"/>
              <a:chExt cx="755" cy="803"/>
            </a:xfrm>
          </p:grpSpPr>
          <p:pic>
            <p:nvPicPr>
              <p:cNvPr id="491" name="Picture 591" descr="desktop_computer_stylized_medium">
                <a:extLst>
                  <a:ext uri="{FF2B5EF4-FFF2-40B4-BE49-F238E27FC236}">
                    <a16:creationId xmlns:a16="http://schemas.microsoft.com/office/drawing/2014/main" id="{0D26BE9F-5A6F-194D-95F5-9A26085A8B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92" name="Freeform 592">
                <a:extLst>
                  <a:ext uri="{FF2B5EF4-FFF2-40B4-BE49-F238E27FC236}">
                    <a16:creationId xmlns:a16="http://schemas.microsoft.com/office/drawing/2014/main" id="{F940FA7C-0178-FC42-989D-133C7D3EF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1350"/>
              </a:p>
            </p:txBody>
          </p:sp>
        </p:grpSp>
        <p:grpSp>
          <p:nvGrpSpPr>
            <p:cNvPr id="493" name="Group 590">
              <a:extLst>
                <a:ext uri="{FF2B5EF4-FFF2-40B4-BE49-F238E27FC236}">
                  <a16:creationId xmlns:a16="http://schemas.microsoft.com/office/drawing/2014/main" id="{AADF67FB-3BE7-EF42-B8A5-B005B506931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395349" y="5025988"/>
              <a:ext cx="259223" cy="240227"/>
              <a:chOff x="2839" y="3501"/>
              <a:chExt cx="755" cy="803"/>
            </a:xfrm>
          </p:grpSpPr>
          <p:pic>
            <p:nvPicPr>
              <p:cNvPr id="494" name="Picture 591" descr="desktop_computer_stylized_medium">
                <a:extLst>
                  <a:ext uri="{FF2B5EF4-FFF2-40B4-BE49-F238E27FC236}">
                    <a16:creationId xmlns:a16="http://schemas.microsoft.com/office/drawing/2014/main" id="{0BBC0FBB-DA3F-874A-8EBE-B51C772E06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95" name="Freeform 592">
                <a:extLst>
                  <a:ext uri="{FF2B5EF4-FFF2-40B4-BE49-F238E27FC236}">
                    <a16:creationId xmlns:a16="http://schemas.microsoft.com/office/drawing/2014/main" id="{A9932DBD-03D1-3E48-AE83-712DE720F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1350"/>
              </a:p>
            </p:txBody>
          </p:sp>
        </p:grpSp>
        <p:grpSp>
          <p:nvGrpSpPr>
            <p:cNvPr id="496" name="Group 1064">
              <a:extLst>
                <a:ext uri="{FF2B5EF4-FFF2-40B4-BE49-F238E27FC236}">
                  <a16:creationId xmlns:a16="http://schemas.microsoft.com/office/drawing/2014/main" id="{FC2552CF-9AC0-3243-8999-6808B911C7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35377" y="5369016"/>
              <a:ext cx="239448" cy="190034"/>
              <a:chOff x="877" y="1008"/>
              <a:chExt cx="2747" cy="2591"/>
            </a:xfrm>
          </p:grpSpPr>
          <p:pic>
            <p:nvPicPr>
              <p:cNvPr id="497" name="Picture 1065" descr="antenna_stylized">
                <a:extLst>
                  <a:ext uri="{FF2B5EF4-FFF2-40B4-BE49-F238E27FC236}">
                    <a16:creationId xmlns:a16="http://schemas.microsoft.com/office/drawing/2014/main" id="{87938519-94DB-D545-A29A-7EDE5E412B2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8" name="Picture 1066" descr="laptop_keyboard">
                <a:extLst>
                  <a:ext uri="{FF2B5EF4-FFF2-40B4-BE49-F238E27FC236}">
                    <a16:creationId xmlns:a16="http://schemas.microsoft.com/office/drawing/2014/main" id="{2D71707C-83CA-1C4B-8508-67E56E2ADD0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99" name="Freeform 1067">
                <a:extLst>
                  <a:ext uri="{FF2B5EF4-FFF2-40B4-BE49-F238E27FC236}">
                    <a16:creationId xmlns:a16="http://schemas.microsoft.com/office/drawing/2014/main" id="{73F0FEB4-8393-CC4E-8318-ED16B301B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350"/>
              </a:p>
            </p:txBody>
          </p:sp>
          <p:pic>
            <p:nvPicPr>
              <p:cNvPr id="500" name="Picture 1068" descr="screen">
                <a:extLst>
                  <a:ext uri="{FF2B5EF4-FFF2-40B4-BE49-F238E27FC236}">
                    <a16:creationId xmlns:a16="http://schemas.microsoft.com/office/drawing/2014/main" id="{7FE7C88C-9EAD-8349-A46B-E909AEA657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1" name="Freeform 1069">
                <a:extLst>
                  <a:ext uri="{FF2B5EF4-FFF2-40B4-BE49-F238E27FC236}">
                    <a16:creationId xmlns:a16="http://schemas.microsoft.com/office/drawing/2014/main" id="{0DBCF6AD-8352-3C40-B68E-0383519D2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502" name="Freeform 1070">
                <a:extLst>
                  <a:ext uri="{FF2B5EF4-FFF2-40B4-BE49-F238E27FC236}">
                    <a16:creationId xmlns:a16="http://schemas.microsoft.com/office/drawing/2014/main" id="{3C23673E-599F-5241-B844-C8F96A051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503" name="Freeform 1071">
                <a:extLst>
                  <a:ext uri="{FF2B5EF4-FFF2-40B4-BE49-F238E27FC236}">
                    <a16:creationId xmlns:a16="http://schemas.microsoft.com/office/drawing/2014/main" id="{4D502A0C-8868-2C4E-B6B7-F46718640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504" name="Freeform 1072">
                <a:extLst>
                  <a:ext uri="{FF2B5EF4-FFF2-40B4-BE49-F238E27FC236}">
                    <a16:creationId xmlns:a16="http://schemas.microsoft.com/office/drawing/2014/main" id="{154DEECF-C451-B140-A650-9DB9DCC41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505" name="Freeform 1073">
                <a:extLst>
                  <a:ext uri="{FF2B5EF4-FFF2-40B4-BE49-F238E27FC236}">
                    <a16:creationId xmlns:a16="http://schemas.microsoft.com/office/drawing/2014/main" id="{61C09639-BDA6-1848-86B4-033F9F997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506" name="Freeform 1074">
                <a:extLst>
                  <a:ext uri="{FF2B5EF4-FFF2-40B4-BE49-F238E27FC236}">
                    <a16:creationId xmlns:a16="http://schemas.microsoft.com/office/drawing/2014/main" id="{BBF9A35C-4B4A-604C-BCA3-20BC6C3D2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grpSp>
            <p:nvGrpSpPr>
              <p:cNvPr id="507" name="Group 1075">
                <a:extLst>
                  <a:ext uri="{FF2B5EF4-FFF2-40B4-BE49-F238E27FC236}">
                    <a16:creationId xmlns:a16="http://schemas.microsoft.com/office/drawing/2014/main" id="{C228B10E-0BB1-8D40-9DB1-545E285C76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514" name="Freeform 1076">
                  <a:extLst>
                    <a:ext uri="{FF2B5EF4-FFF2-40B4-BE49-F238E27FC236}">
                      <a16:creationId xmlns:a16="http://schemas.microsoft.com/office/drawing/2014/main" id="{DBE93115-3362-AE4D-A30A-337520C739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515" name="Freeform 1077">
                  <a:extLst>
                    <a:ext uri="{FF2B5EF4-FFF2-40B4-BE49-F238E27FC236}">
                      <a16:creationId xmlns:a16="http://schemas.microsoft.com/office/drawing/2014/main" id="{E980EACA-94CF-194A-AC7A-1415DBB4CA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516" name="Freeform 1078">
                  <a:extLst>
                    <a:ext uri="{FF2B5EF4-FFF2-40B4-BE49-F238E27FC236}">
                      <a16:creationId xmlns:a16="http://schemas.microsoft.com/office/drawing/2014/main" id="{67C8CECC-A4D3-D543-A1C2-92A3DDD604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517" name="Freeform 1079">
                  <a:extLst>
                    <a:ext uri="{FF2B5EF4-FFF2-40B4-BE49-F238E27FC236}">
                      <a16:creationId xmlns:a16="http://schemas.microsoft.com/office/drawing/2014/main" id="{DF7F90DA-E9FF-E64E-979A-F2C4CF6F27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518" name="Freeform 1080">
                  <a:extLst>
                    <a:ext uri="{FF2B5EF4-FFF2-40B4-BE49-F238E27FC236}">
                      <a16:creationId xmlns:a16="http://schemas.microsoft.com/office/drawing/2014/main" id="{1FB7CFF5-5312-6B45-B1C9-1E8019D9AB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  <p:sp>
              <p:nvSpPr>
                <p:cNvPr id="519" name="Freeform 1081">
                  <a:extLst>
                    <a:ext uri="{FF2B5EF4-FFF2-40B4-BE49-F238E27FC236}">
                      <a16:creationId xmlns:a16="http://schemas.microsoft.com/office/drawing/2014/main" id="{F6743163-40E8-634F-BDA5-FD850E9C93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1350"/>
                </a:p>
              </p:txBody>
            </p:sp>
          </p:grpSp>
          <p:sp>
            <p:nvSpPr>
              <p:cNvPr id="508" name="Freeform 1082">
                <a:extLst>
                  <a:ext uri="{FF2B5EF4-FFF2-40B4-BE49-F238E27FC236}">
                    <a16:creationId xmlns:a16="http://schemas.microsoft.com/office/drawing/2014/main" id="{5C688E93-8024-AF4A-9FAE-F872353A7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509" name="Freeform 1083">
                <a:extLst>
                  <a:ext uri="{FF2B5EF4-FFF2-40B4-BE49-F238E27FC236}">
                    <a16:creationId xmlns:a16="http://schemas.microsoft.com/office/drawing/2014/main" id="{E2D8B864-6DD1-D042-9409-8862ACC1A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510" name="Freeform 1084">
                <a:extLst>
                  <a:ext uri="{FF2B5EF4-FFF2-40B4-BE49-F238E27FC236}">
                    <a16:creationId xmlns:a16="http://schemas.microsoft.com/office/drawing/2014/main" id="{CC7A3F9E-B0BC-2945-B124-91C53102E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511" name="Freeform 1085">
                <a:extLst>
                  <a:ext uri="{FF2B5EF4-FFF2-40B4-BE49-F238E27FC236}">
                    <a16:creationId xmlns:a16="http://schemas.microsoft.com/office/drawing/2014/main" id="{B8E20EA9-88B9-0A42-A470-7AF9E8810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512" name="Freeform 1086">
                <a:extLst>
                  <a:ext uri="{FF2B5EF4-FFF2-40B4-BE49-F238E27FC236}">
                    <a16:creationId xmlns:a16="http://schemas.microsoft.com/office/drawing/2014/main" id="{A9D04135-B045-A743-95D7-CA5EF36EE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513" name="Freeform 1087">
                <a:extLst>
                  <a:ext uri="{FF2B5EF4-FFF2-40B4-BE49-F238E27FC236}">
                    <a16:creationId xmlns:a16="http://schemas.microsoft.com/office/drawing/2014/main" id="{C0583F57-71B7-B142-BC2A-15444A0CF4E5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</p:grpSp>
        <p:grpSp>
          <p:nvGrpSpPr>
            <p:cNvPr id="72" name="Group 983">
              <a:extLst>
                <a:ext uri="{FF2B5EF4-FFF2-40B4-BE49-F238E27FC236}">
                  <a16:creationId xmlns:a16="http://schemas.microsoft.com/office/drawing/2014/main" id="{105B6396-94AE-3641-98AD-7B23024BF3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94656" y="5108681"/>
              <a:ext cx="128588" cy="261708"/>
              <a:chOff x="4140" y="429"/>
              <a:chExt cx="1425" cy="2396"/>
            </a:xfrm>
          </p:grpSpPr>
          <p:sp>
            <p:nvSpPr>
              <p:cNvPr id="175" name="Freeform 984">
                <a:extLst>
                  <a:ext uri="{FF2B5EF4-FFF2-40B4-BE49-F238E27FC236}">
                    <a16:creationId xmlns:a16="http://schemas.microsoft.com/office/drawing/2014/main" id="{69921432-2526-D74B-B1B3-EF4990D57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176" name="Rectangle 985">
                <a:extLst>
                  <a:ext uri="{FF2B5EF4-FFF2-40B4-BE49-F238E27FC236}">
                    <a16:creationId xmlns:a16="http://schemas.microsoft.com/office/drawing/2014/main" id="{372674DE-08A1-7340-A835-CB738EF1A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77" name="Freeform 986">
                <a:extLst>
                  <a:ext uri="{FF2B5EF4-FFF2-40B4-BE49-F238E27FC236}">
                    <a16:creationId xmlns:a16="http://schemas.microsoft.com/office/drawing/2014/main" id="{210AB56E-8E3A-464C-BA90-E5EE13DE1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178" name="Freeform 987">
                <a:extLst>
                  <a:ext uri="{FF2B5EF4-FFF2-40B4-BE49-F238E27FC236}">
                    <a16:creationId xmlns:a16="http://schemas.microsoft.com/office/drawing/2014/main" id="{4B6304D8-37E4-9743-9663-D2140A337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179" name="Rectangle 988">
                <a:extLst>
                  <a:ext uri="{FF2B5EF4-FFF2-40B4-BE49-F238E27FC236}">
                    <a16:creationId xmlns:a16="http://schemas.microsoft.com/office/drawing/2014/main" id="{01DA0D94-4858-4748-835A-0A295C76D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grpSp>
            <p:nvGrpSpPr>
              <p:cNvPr id="180" name="Group 989">
                <a:extLst>
                  <a:ext uri="{FF2B5EF4-FFF2-40B4-BE49-F238E27FC236}">
                    <a16:creationId xmlns:a16="http://schemas.microsoft.com/office/drawing/2014/main" id="{653C7E87-1F7F-B94B-970F-8043BE6AD4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5" name="AutoShape 990">
                  <a:extLst>
                    <a:ext uri="{FF2B5EF4-FFF2-40B4-BE49-F238E27FC236}">
                      <a16:creationId xmlns:a16="http://schemas.microsoft.com/office/drawing/2014/main" id="{9E8BF054-B12E-C746-9DCC-FFC0FBE117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6" name="AutoShape 991">
                  <a:extLst>
                    <a:ext uri="{FF2B5EF4-FFF2-40B4-BE49-F238E27FC236}">
                      <a16:creationId xmlns:a16="http://schemas.microsoft.com/office/drawing/2014/main" id="{60A26098-3AC3-5F48-AF12-0376133BA2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81" name="Rectangle 992">
                <a:extLst>
                  <a:ext uri="{FF2B5EF4-FFF2-40B4-BE49-F238E27FC236}">
                    <a16:creationId xmlns:a16="http://schemas.microsoft.com/office/drawing/2014/main" id="{AB0AE9A0-AEC6-B542-BAA1-AD6A9E257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grpSp>
            <p:nvGrpSpPr>
              <p:cNvPr id="182" name="Group 993">
                <a:extLst>
                  <a:ext uri="{FF2B5EF4-FFF2-40B4-BE49-F238E27FC236}">
                    <a16:creationId xmlns:a16="http://schemas.microsoft.com/office/drawing/2014/main" id="{2E23BBDE-93A3-014A-8AD9-509F2B1333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3" name="AutoShape 994">
                  <a:extLst>
                    <a:ext uri="{FF2B5EF4-FFF2-40B4-BE49-F238E27FC236}">
                      <a16:creationId xmlns:a16="http://schemas.microsoft.com/office/drawing/2014/main" id="{CF10A6D2-6E36-BA46-8AB3-2A153E9ECE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4" name="AutoShape 995">
                  <a:extLst>
                    <a:ext uri="{FF2B5EF4-FFF2-40B4-BE49-F238E27FC236}">
                      <a16:creationId xmlns:a16="http://schemas.microsoft.com/office/drawing/2014/main" id="{964D14B2-2639-5A46-B2D5-48A8B0C319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83" name="Rectangle 996">
                <a:extLst>
                  <a:ext uri="{FF2B5EF4-FFF2-40B4-BE49-F238E27FC236}">
                    <a16:creationId xmlns:a16="http://schemas.microsoft.com/office/drawing/2014/main" id="{426E7337-36DD-B64A-88F7-00D5A742F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4" name="Rectangle 997">
                <a:extLst>
                  <a:ext uri="{FF2B5EF4-FFF2-40B4-BE49-F238E27FC236}">
                    <a16:creationId xmlns:a16="http://schemas.microsoft.com/office/drawing/2014/main" id="{BE4D7353-7D2D-9F42-8A6A-65BAA6259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grpSp>
            <p:nvGrpSpPr>
              <p:cNvPr id="185" name="Group 998">
                <a:extLst>
                  <a:ext uri="{FF2B5EF4-FFF2-40B4-BE49-F238E27FC236}">
                    <a16:creationId xmlns:a16="http://schemas.microsoft.com/office/drawing/2014/main" id="{10644FFB-BF70-614B-94F5-58CB99D12E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1" name="AutoShape 999">
                  <a:extLst>
                    <a:ext uri="{FF2B5EF4-FFF2-40B4-BE49-F238E27FC236}">
                      <a16:creationId xmlns:a16="http://schemas.microsoft.com/office/drawing/2014/main" id="{2EEDFBCE-8402-0442-A96B-A6412C51C6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2" name="AutoShape 1000">
                  <a:extLst>
                    <a:ext uri="{FF2B5EF4-FFF2-40B4-BE49-F238E27FC236}">
                      <a16:creationId xmlns:a16="http://schemas.microsoft.com/office/drawing/2014/main" id="{5BBF678C-8365-374C-8592-2F40109183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86" name="Freeform 1001">
                <a:extLst>
                  <a:ext uri="{FF2B5EF4-FFF2-40B4-BE49-F238E27FC236}">
                    <a16:creationId xmlns:a16="http://schemas.microsoft.com/office/drawing/2014/main" id="{43320BBC-6D3F-CE4C-AE57-EE45F3319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grpSp>
            <p:nvGrpSpPr>
              <p:cNvPr id="187" name="Group 1002">
                <a:extLst>
                  <a:ext uri="{FF2B5EF4-FFF2-40B4-BE49-F238E27FC236}">
                    <a16:creationId xmlns:a16="http://schemas.microsoft.com/office/drawing/2014/main" id="{4ED748C4-471F-B74E-9328-2437DB94B8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9" name="AutoShape 1003">
                  <a:extLst>
                    <a:ext uri="{FF2B5EF4-FFF2-40B4-BE49-F238E27FC236}">
                      <a16:creationId xmlns:a16="http://schemas.microsoft.com/office/drawing/2014/main" id="{DE163CA4-FABE-9B4C-973B-7160FB0CA8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0" name="AutoShape 1004">
                  <a:extLst>
                    <a:ext uri="{FF2B5EF4-FFF2-40B4-BE49-F238E27FC236}">
                      <a16:creationId xmlns:a16="http://schemas.microsoft.com/office/drawing/2014/main" id="{D50A283A-2FFB-A24F-A406-2910EEA8C4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88" name="Rectangle 1005">
                <a:extLst>
                  <a:ext uri="{FF2B5EF4-FFF2-40B4-BE49-F238E27FC236}">
                    <a16:creationId xmlns:a16="http://schemas.microsoft.com/office/drawing/2014/main" id="{42659E43-E287-8942-BD23-94141CB4B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9" name="Freeform 1006">
                <a:extLst>
                  <a:ext uri="{FF2B5EF4-FFF2-40B4-BE49-F238E27FC236}">
                    <a16:creationId xmlns:a16="http://schemas.microsoft.com/office/drawing/2014/main" id="{48DEF8E3-26E3-0E48-88EA-BAB435AE5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190" name="Freeform 1007">
                <a:extLst>
                  <a:ext uri="{FF2B5EF4-FFF2-40B4-BE49-F238E27FC236}">
                    <a16:creationId xmlns:a16="http://schemas.microsoft.com/office/drawing/2014/main" id="{7869EB64-11F6-624E-9B28-6986DD9D0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191" name="Oval 1008">
                <a:extLst>
                  <a:ext uri="{FF2B5EF4-FFF2-40B4-BE49-F238E27FC236}">
                    <a16:creationId xmlns:a16="http://schemas.microsoft.com/office/drawing/2014/main" id="{322E0F0C-40A1-7E43-B9BC-A271C6411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92" name="Freeform 1009">
                <a:extLst>
                  <a:ext uri="{FF2B5EF4-FFF2-40B4-BE49-F238E27FC236}">
                    <a16:creationId xmlns:a16="http://schemas.microsoft.com/office/drawing/2014/main" id="{2C34A91D-8DF1-DE40-8F88-B7AB2BE63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sp>
            <p:nvSpPr>
              <p:cNvPr id="193" name="AutoShape 1010">
                <a:extLst>
                  <a:ext uri="{FF2B5EF4-FFF2-40B4-BE49-F238E27FC236}">
                    <a16:creationId xmlns:a16="http://schemas.microsoft.com/office/drawing/2014/main" id="{C10585A3-5046-F44C-A720-1B5360D1A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94" name="AutoShape 1011">
                <a:extLst>
                  <a:ext uri="{FF2B5EF4-FFF2-40B4-BE49-F238E27FC236}">
                    <a16:creationId xmlns:a16="http://schemas.microsoft.com/office/drawing/2014/main" id="{0F1CC371-A8A5-1146-9D54-06BA5783B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95" name="Oval 1012">
                <a:extLst>
                  <a:ext uri="{FF2B5EF4-FFF2-40B4-BE49-F238E27FC236}">
                    <a16:creationId xmlns:a16="http://schemas.microsoft.com/office/drawing/2014/main" id="{165ACFDB-EB0A-EF4A-A53B-E952BF38B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96" name="Oval 1013">
                <a:extLst>
                  <a:ext uri="{FF2B5EF4-FFF2-40B4-BE49-F238E27FC236}">
                    <a16:creationId xmlns:a16="http://schemas.microsoft.com/office/drawing/2014/main" id="{8E1C86F1-E8A5-AB43-9FBE-05329F11F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350">
                  <a:solidFill>
                    <a:srgbClr val="FF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7" name="Oval 1014">
                <a:extLst>
                  <a:ext uri="{FF2B5EF4-FFF2-40B4-BE49-F238E27FC236}">
                    <a16:creationId xmlns:a16="http://schemas.microsoft.com/office/drawing/2014/main" id="{0C189499-8A09-3E4B-B216-1DBC5D3CD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98" name="Rectangle 1015">
                <a:extLst>
                  <a:ext uri="{FF2B5EF4-FFF2-40B4-BE49-F238E27FC236}">
                    <a16:creationId xmlns:a16="http://schemas.microsoft.com/office/drawing/2014/main" id="{F801E0C5-03DC-4947-89BB-24F841D73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24" name="Group 1023">
              <a:extLst>
                <a:ext uri="{FF2B5EF4-FFF2-40B4-BE49-F238E27FC236}">
                  <a16:creationId xmlns:a16="http://schemas.microsoft.com/office/drawing/2014/main" id="{11D2D3D5-CF37-8945-8D0A-CBA0214240EA}"/>
                </a:ext>
              </a:extLst>
            </p:cNvPr>
            <p:cNvGrpSpPr/>
            <p:nvPr/>
          </p:nvGrpSpPr>
          <p:grpSpPr>
            <a:xfrm>
              <a:off x="5710412" y="2438223"/>
              <a:ext cx="2655296" cy="2800300"/>
              <a:chOff x="7619038" y="2102861"/>
              <a:chExt cx="3540395" cy="3733733"/>
            </a:xfrm>
          </p:grpSpPr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3016" y="2695257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350"/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5854" y="2304274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sz="1350"/>
                </a:p>
              </p:txBody>
            </p:sp>
          </p:grpSp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9038" y="3856797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9" name="Picture 780" descr="access_point_stylized_small">
                <a:extLst>
                  <a:ext uri="{FF2B5EF4-FFF2-40B4-BE49-F238E27FC236}">
                    <a16:creationId xmlns:a16="http://schemas.microsoft.com/office/drawing/2014/main" id="{AC22920E-0555-BA45-9B6A-B76172153C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95766" y="5519130"/>
                <a:ext cx="380935" cy="317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471" name="Group 470">
                <a:extLst>
                  <a:ext uri="{FF2B5EF4-FFF2-40B4-BE49-F238E27FC236}">
                    <a16:creationId xmlns:a16="http://schemas.microsoft.com/office/drawing/2014/main" id="{DE035BC7-2762-3044-BE80-C91EC827E65C}"/>
                  </a:ext>
                </a:extLst>
              </p:cNvPr>
              <p:cNvGrpSpPr/>
              <p:nvPr/>
            </p:nvGrpSpPr>
            <p:grpSpPr>
              <a:xfrm>
                <a:off x="9788714" y="4984881"/>
                <a:ext cx="393760" cy="218578"/>
                <a:chOff x="7493876" y="2774731"/>
                <a:chExt cx="1481958" cy="894622"/>
              </a:xfrm>
            </p:grpSpPr>
            <p:sp>
              <p:nvSpPr>
                <p:cNvPr id="472" name="Freeform 471">
                  <a:extLst>
                    <a:ext uri="{FF2B5EF4-FFF2-40B4-BE49-F238E27FC236}">
                      <a16:creationId xmlns:a16="http://schemas.microsoft.com/office/drawing/2014/main" id="{BEE06200-7AF9-4A43-9447-2349DCBFF947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73" name="Oval 472">
                  <a:extLst>
                    <a:ext uri="{FF2B5EF4-FFF2-40B4-BE49-F238E27FC236}">
                      <a16:creationId xmlns:a16="http://schemas.microsoft.com/office/drawing/2014/main" id="{3340A80C-5091-6D49-89E5-375F02E94864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74" name="Group 473">
                  <a:extLst>
                    <a:ext uri="{FF2B5EF4-FFF2-40B4-BE49-F238E27FC236}">
                      <a16:creationId xmlns:a16="http://schemas.microsoft.com/office/drawing/2014/main" id="{B2821126-95C5-B044-AEBC-BA333FAF6B2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75" name="Freeform 474">
                    <a:extLst>
                      <a:ext uri="{FF2B5EF4-FFF2-40B4-BE49-F238E27FC236}">
                        <a16:creationId xmlns:a16="http://schemas.microsoft.com/office/drawing/2014/main" id="{B76A81D4-5DC8-C241-B209-B819BC6D74F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76" name="Freeform 475">
                    <a:extLst>
                      <a:ext uri="{FF2B5EF4-FFF2-40B4-BE49-F238E27FC236}">
                        <a16:creationId xmlns:a16="http://schemas.microsoft.com/office/drawing/2014/main" id="{6F6ED06A-086C-754C-BE82-59E2830CF0D9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77" name="Freeform 476">
                    <a:extLst>
                      <a:ext uri="{FF2B5EF4-FFF2-40B4-BE49-F238E27FC236}">
                        <a16:creationId xmlns:a16="http://schemas.microsoft.com/office/drawing/2014/main" id="{A32340AB-4CC3-5442-987B-A47EF2040F1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78" name="Freeform 477">
                    <a:extLst>
                      <a:ext uri="{FF2B5EF4-FFF2-40B4-BE49-F238E27FC236}">
                        <a16:creationId xmlns:a16="http://schemas.microsoft.com/office/drawing/2014/main" id="{AC0AB71B-FD2B-9C4A-AE22-B586FC33568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520" name="Group 519">
                <a:extLst>
                  <a:ext uri="{FF2B5EF4-FFF2-40B4-BE49-F238E27FC236}">
                    <a16:creationId xmlns:a16="http://schemas.microsoft.com/office/drawing/2014/main" id="{60B6F784-668B-5D4B-A622-66CCE6350B84}"/>
                  </a:ext>
                </a:extLst>
              </p:cNvPr>
              <p:cNvGrpSpPr/>
              <p:nvPr/>
            </p:nvGrpSpPr>
            <p:grpSpPr>
              <a:xfrm>
                <a:off x="9854521" y="5333935"/>
                <a:ext cx="309740" cy="190838"/>
                <a:chOff x="3668110" y="2448910"/>
                <a:chExt cx="3794234" cy="2165130"/>
              </a:xfrm>
            </p:grpSpPr>
            <p:sp>
              <p:nvSpPr>
                <p:cNvPr id="521" name="Rectangle 520">
                  <a:extLst>
                    <a:ext uri="{FF2B5EF4-FFF2-40B4-BE49-F238E27FC236}">
                      <a16:creationId xmlns:a16="http://schemas.microsoft.com/office/drawing/2014/main" id="{275B9F34-60F1-4A43-AAD4-D58802DAAC8F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22" name="Freeform 521">
                  <a:extLst>
                    <a:ext uri="{FF2B5EF4-FFF2-40B4-BE49-F238E27FC236}">
                      <a16:creationId xmlns:a16="http://schemas.microsoft.com/office/drawing/2014/main" id="{778A1510-2C69-F848-B6B3-6C73FF163690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grpSp>
              <p:nvGrpSpPr>
                <p:cNvPr id="523" name="Group 522">
                  <a:extLst>
                    <a:ext uri="{FF2B5EF4-FFF2-40B4-BE49-F238E27FC236}">
                      <a16:creationId xmlns:a16="http://schemas.microsoft.com/office/drawing/2014/main" id="{85BFF772-B3A6-F548-BDE0-8AEB95F33FBE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524" name="Freeform 523">
                    <a:extLst>
                      <a:ext uri="{FF2B5EF4-FFF2-40B4-BE49-F238E27FC236}">
                        <a16:creationId xmlns:a16="http://schemas.microsoft.com/office/drawing/2014/main" id="{B37A32DB-8119-5447-A58C-87AD1FDF0EB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25" name="Freeform 524">
                    <a:extLst>
                      <a:ext uri="{FF2B5EF4-FFF2-40B4-BE49-F238E27FC236}">
                        <a16:creationId xmlns:a16="http://schemas.microsoft.com/office/drawing/2014/main" id="{58EF4D92-6D83-864D-92A9-A12640536887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26" name="Freeform 525">
                    <a:extLst>
                      <a:ext uri="{FF2B5EF4-FFF2-40B4-BE49-F238E27FC236}">
                        <a16:creationId xmlns:a16="http://schemas.microsoft.com/office/drawing/2014/main" id="{79E03014-7882-0546-B7FE-50715AB53593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27" name="Freeform 526">
                    <a:extLst>
                      <a:ext uri="{FF2B5EF4-FFF2-40B4-BE49-F238E27FC236}">
                        <a16:creationId xmlns:a16="http://schemas.microsoft.com/office/drawing/2014/main" id="{530508B2-B7B9-B347-8151-5F7967C6BED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479" name="Group 478">
                <a:extLst>
                  <a:ext uri="{FF2B5EF4-FFF2-40B4-BE49-F238E27FC236}">
                    <a16:creationId xmlns:a16="http://schemas.microsoft.com/office/drawing/2014/main" id="{11A03BFE-097D-3B42-AA2B-11FFEA70FF5B}"/>
                  </a:ext>
                </a:extLst>
              </p:cNvPr>
              <p:cNvGrpSpPr/>
              <p:nvPr/>
            </p:nvGrpSpPr>
            <p:grpSpPr>
              <a:xfrm>
                <a:off x="8681775" y="4962318"/>
                <a:ext cx="393760" cy="218578"/>
                <a:chOff x="7493876" y="2774731"/>
                <a:chExt cx="1481958" cy="894622"/>
              </a:xfrm>
            </p:grpSpPr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89B10910-D4AF-3246-860A-25F1D908938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81" name="Oval 480">
                  <a:extLst>
                    <a:ext uri="{FF2B5EF4-FFF2-40B4-BE49-F238E27FC236}">
                      <a16:creationId xmlns:a16="http://schemas.microsoft.com/office/drawing/2014/main" id="{F9BAB47F-DDD3-BE44-9A9E-FC2F670519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82" name="Group 481">
                  <a:extLst>
                    <a:ext uri="{FF2B5EF4-FFF2-40B4-BE49-F238E27FC236}">
                      <a16:creationId xmlns:a16="http://schemas.microsoft.com/office/drawing/2014/main" id="{753018A5-48AB-6D40-BB99-E6281192F8D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83" name="Freeform 482">
                    <a:extLst>
                      <a:ext uri="{FF2B5EF4-FFF2-40B4-BE49-F238E27FC236}">
                        <a16:creationId xmlns:a16="http://schemas.microsoft.com/office/drawing/2014/main" id="{BD7DB5A0-40AC-504F-93F8-89A5617E2AE4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84" name="Freeform 483">
                    <a:extLst>
                      <a:ext uri="{FF2B5EF4-FFF2-40B4-BE49-F238E27FC236}">
                        <a16:creationId xmlns:a16="http://schemas.microsoft.com/office/drawing/2014/main" id="{DBEBB83D-40BF-8849-BAAA-59AB22EA085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85" name="Freeform 484">
                    <a:extLst>
                      <a:ext uri="{FF2B5EF4-FFF2-40B4-BE49-F238E27FC236}">
                        <a16:creationId xmlns:a16="http://schemas.microsoft.com/office/drawing/2014/main" id="{18930CC0-2525-0C49-9555-463122A4FBB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86" name="Freeform 485">
                    <a:extLst>
                      <a:ext uri="{FF2B5EF4-FFF2-40B4-BE49-F238E27FC236}">
                        <a16:creationId xmlns:a16="http://schemas.microsoft.com/office/drawing/2014/main" id="{0C651989-7B8A-F043-A1B6-F47D8764FCE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529" name="Group 528">
                <a:extLst>
                  <a:ext uri="{FF2B5EF4-FFF2-40B4-BE49-F238E27FC236}">
                    <a16:creationId xmlns:a16="http://schemas.microsoft.com/office/drawing/2014/main" id="{DE45D3AB-47E3-364E-81D6-324D69CE101C}"/>
                  </a:ext>
                </a:extLst>
              </p:cNvPr>
              <p:cNvGrpSpPr/>
              <p:nvPr/>
            </p:nvGrpSpPr>
            <p:grpSpPr>
              <a:xfrm>
                <a:off x="8316676" y="5189331"/>
                <a:ext cx="309740" cy="190838"/>
                <a:chOff x="3668110" y="2448910"/>
                <a:chExt cx="3794234" cy="2165130"/>
              </a:xfrm>
            </p:grpSpPr>
            <p:sp>
              <p:nvSpPr>
                <p:cNvPr id="530" name="Rectangle 529">
                  <a:extLst>
                    <a:ext uri="{FF2B5EF4-FFF2-40B4-BE49-F238E27FC236}">
                      <a16:creationId xmlns:a16="http://schemas.microsoft.com/office/drawing/2014/main" id="{72425686-3D93-0646-A923-6ADF75485CDC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sp>
              <p:nvSpPr>
                <p:cNvPr id="531" name="Freeform 530">
                  <a:extLst>
                    <a:ext uri="{FF2B5EF4-FFF2-40B4-BE49-F238E27FC236}">
                      <a16:creationId xmlns:a16="http://schemas.microsoft.com/office/drawing/2014/main" id="{6ADFF160-CF04-7049-A6D4-1C789FDD39AE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/>
                </a:p>
              </p:txBody>
            </p:sp>
            <p:grpSp>
              <p:nvGrpSpPr>
                <p:cNvPr id="532" name="Group 531">
                  <a:extLst>
                    <a:ext uri="{FF2B5EF4-FFF2-40B4-BE49-F238E27FC236}">
                      <a16:creationId xmlns:a16="http://schemas.microsoft.com/office/drawing/2014/main" id="{AFDD9D33-8D17-F840-A9A5-3807DD3BA314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533" name="Freeform 532">
                    <a:extLst>
                      <a:ext uri="{FF2B5EF4-FFF2-40B4-BE49-F238E27FC236}">
                        <a16:creationId xmlns:a16="http://schemas.microsoft.com/office/drawing/2014/main" id="{3AF3452D-972F-6944-8123-ECA4288786DF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34" name="Freeform 533">
                    <a:extLst>
                      <a:ext uri="{FF2B5EF4-FFF2-40B4-BE49-F238E27FC236}">
                        <a16:creationId xmlns:a16="http://schemas.microsoft.com/office/drawing/2014/main" id="{BA43E42C-CD9B-1744-BEEC-9E664114AC8E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35" name="Freeform 534">
                    <a:extLst>
                      <a:ext uri="{FF2B5EF4-FFF2-40B4-BE49-F238E27FC236}">
                        <a16:creationId xmlns:a16="http://schemas.microsoft.com/office/drawing/2014/main" id="{42EF7BB0-4257-F646-805E-AFBA92B62F9D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36" name="Freeform 535">
                    <a:extLst>
                      <a:ext uri="{FF2B5EF4-FFF2-40B4-BE49-F238E27FC236}">
                        <a16:creationId xmlns:a16="http://schemas.microsoft.com/office/drawing/2014/main" id="{95AEC175-56C0-C14B-9DC5-693400B124AB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44983" y="2807207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415" name="Group 414">
                <a:extLst>
                  <a:ext uri="{FF2B5EF4-FFF2-40B4-BE49-F238E27FC236}">
                    <a16:creationId xmlns:a16="http://schemas.microsoft.com/office/drawing/2014/main" id="{F0DE4078-0801-A244-9A82-F7502B8B24A0}"/>
                  </a:ext>
                </a:extLst>
              </p:cNvPr>
              <p:cNvGrpSpPr/>
              <p:nvPr/>
            </p:nvGrpSpPr>
            <p:grpSpPr>
              <a:xfrm>
                <a:off x="8055226" y="3960892"/>
                <a:ext cx="354986" cy="175668"/>
                <a:chOff x="7493876" y="2774731"/>
                <a:chExt cx="1481958" cy="894622"/>
              </a:xfrm>
            </p:grpSpPr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EA784F43-D793-4342-92F3-EBC3632212A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17" name="Oval 416">
                  <a:extLst>
                    <a:ext uri="{FF2B5EF4-FFF2-40B4-BE49-F238E27FC236}">
                      <a16:creationId xmlns:a16="http://schemas.microsoft.com/office/drawing/2014/main" id="{75841943-4184-5D4E-AAD4-8FEAC9D7330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18" name="Group 417">
                  <a:extLst>
                    <a:ext uri="{FF2B5EF4-FFF2-40B4-BE49-F238E27FC236}">
                      <a16:creationId xmlns:a16="http://schemas.microsoft.com/office/drawing/2014/main" id="{23FBC748-DCBA-AA41-A6F7-895374D50CDF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9" name="Freeform 418">
                    <a:extLst>
                      <a:ext uri="{FF2B5EF4-FFF2-40B4-BE49-F238E27FC236}">
                        <a16:creationId xmlns:a16="http://schemas.microsoft.com/office/drawing/2014/main" id="{96DA1F2B-2063-8C40-BF46-086C20D317A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20" name="Freeform 419">
                    <a:extLst>
                      <a:ext uri="{FF2B5EF4-FFF2-40B4-BE49-F238E27FC236}">
                        <a16:creationId xmlns:a16="http://schemas.microsoft.com/office/drawing/2014/main" id="{8A1EF987-02EE-DA4D-8224-02537D5034D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21" name="Freeform 420">
                    <a:extLst>
                      <a:ext uri="{FF2B5EF4-FFF2-40B4-BE49-F238E27FC236}">
                        <a16:creationId xmlns:a16="http://schemas.microsoft.com/office/drawing/2014/main" id="{1FC5854A-AF8F-6841-92AD-B18DDAF1E99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22" name="Freeform 421">
                    <a:extLst>
                      <a:ext uri="{FF2B5EF4-FFF2-40B4-BE49-F238E27FC236}">
                        <a16:creationId xmlns:a16="http://schemas.microsoft.com/office/drawing/2014/main" id="{A510FA68-BEB6-B54A-A1D4-984168F85718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9241" y="3596263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615" name="Group 614">
                <a:extLst>
                  <a:ext uri="{FF2B5EF4-FFF2-40B4-BE49-F238E27FC236}">
                    <a16:creationId xmlns:a16="http://schemas.microsoft.com/office/drawing/2014/main" id="{E166183D-5423-4E4A-AD63-A361EDE184C0}"/>
                  </a:ext>
                </a:extLst>
              </p:cNvPr>
              <p:cNvGrpSpPr/>
              <p:nvPr/>
            </p:nvGrpSpPr>
            <p:grpSpPr>
              <a:xfrm>
                <a:off x="10415765" y="3491036"/>
                <a:ext cx="353678" cy="198344"/>
                <a:chOff x="7493876" y="2774731"/>
                <a:chExt cx="1481958" cy="894622"/>
              </a:xfrm>
            </p:grpSpPr>
            <p:sp>
              <p:nvSpPr>
                <p:cNvPr id="616" name="Freeform 615">
                  <a:extLst>
                    <a:ext uri="{FF2B5EF4-FFF2-40B4-BE49-F238E27FC236}">
                      <a16:creationId xmlns:a16="http://schemas.microsoft.com/office/drawing/2014/main" id="{8470D159-2329-7F46-9191-000B96A32C7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617" name="Oval 616">
                  <a:extLst>
                    <a:ext uri="{FF2B5EF4-FFF2-40B4-BE49-F238E27FC236}">
                      <a16:creationId xmlns:a16="http://schemas.microsoft.com/office/drawing/2014/main" id="{825BDAE5-F4DB-9148-9BC8-0F6F2D1E653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618" name="Group 617">
                  <a:extLst>
                    <a:ext uri="{FF2B5EF4-FFF2-40B4-BE49-F238E27FC236}">
                      <a16:creationId xmlns:a16="http://schemas.microsoft.com/office/drawing/2014/main" id="{237F0420-A845-064A-97A2-458F63D673C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19" name="Freeform 618">
                    <a:extLst>
                      <a:ext uri="{FF2B5EF4-FFF2-40B4-BE49-F238E27FC236}">
                        <a16:creationId xmlns:a16="http://schemas.microsoft.com/office/drawing/2014/main" id="{D11109B9-8A56-A945-BA04-5A564B10300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620" name="Freeform 619">
                    <a:extLst>
                      <a:ext uri="{FF2B5EF4-FFF2-40B4-BE49-F238E27FC236}">
                        <a16:creationId xmlns:a16="http://schemas.microsoft.com/office/drawing/2014/main" id="{170AB2AC-06DB-034E-A5C4-0C8F62E3BE40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621" name="Freeform 620">
                    <a:extLst>
                      <a:ext uri="{FF2B5EF4-FFF2-40B4-BE49-F238E27FC236}">
                        <a16:creationId xmlns:a16="http://schemas.microsoft.com/office/drawing/2014/main" id="{E41AEAC2-F85C-4A4E-B0B9-D5C02217D60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622" name="Freeform 621">
                    <a:extLst>
                      <a:ext uri="{FF2B5EF4-FFF2-40B4-BE49-F238E27FC236}">
                        <a16:creationId xmlns:a16="http://schemas.microsoft.com/office/drawing/2014/main" id="{7955A7EE-741F-9740-8344-A2BC817675A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577" name="Group 576">
                <a:extLst>
                  <a:ext uri="{FF2B5EF4-FFF2-40B4-BE49-F238E27FC236}">
                    <a16:creationId xmlns:a16="http://schemas.microsoft.com/office/drawing/2014/main" id="{C471E59B-7A0B-AE4F-95D6-F76514D2D55A}"/>
                  </a:ext>
                </a:extLst>
              </p:cNvPr>
              <p:cNvGrpSpPr/>
              <p:nvPr/>
            </p:nvGrpSpPr>
            <p:grpSpPr>
              <a:xfrm>
                <a:off x="9953880" y="2197190"/>
                <a:ext cx="353678" cy="198344"/>
                <a:chOff x="7493876" y="2774731"/>
                <a:chExt cx="1481958" cy="894622"/>
              </a:xfrm>
            </p:grpSpPr>
            <p:sp>
              <p:nvSpPr>
                <p:cNvPr id="578" name="Freeform 577">
                  <a:extLst>
                    <a:ext uri="{FF2B5EF4-FFF2-40B4-BE49-F238E27FC236}">
                      <a16:creationId xmlns:a16="http://schemas.microsoft.com/office/drawing/2014/main" id="{8CD016E7-5480-8E4E-94F7-201A1C6046D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579" name="Oval 578">
                  <a:extLst>
                    <a:ext uri="{FF2B5EF4-FFF2-40B4-BE49-F238E27FC236}">
                      <a16:creationId xmlns:a16="http://schemas.microsoft.com/office/drawing/2014/main" id="{593A573C-B6D6-684E-BA73-8F7F7FA8D57C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580" name="Group 579">
                  <a:extLst>
                    <a:ext uri="{FF2B5EF4-FFF2-40B4-BE49-F238E27FC236}">
                      <a16:creationId xmlns:a16="http://schemas.microsoft.com/office/drawing/2014/main" id="{2C09AC60-D16C-A948-B25E-01CF60EAAD7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81" name="Freeform 580">
                    <a:extLst>
                      <a:ext uri="{FF2B5EF4-FFF2-40B4-BE49-F238E27FC236}">
                        <a16:creationId xmlns:a16="http://schemas.microsoft.com/office/drawing/2014/main" id="{D9A85682-B6A6-2344-B24D-66A792630B3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82" name="Freeform 581">
                    <a:extLst>
                      <a:ext uri="{FF2B5EF4-FFF2-40B4-BE49-F238E27FC236}">
                        <a16:creationId xmlns:a16="http://schemas.microsoft.com/office/drawing/2014/main" id="{52EBCF47-0621-B64C-B884-20683D14D92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83" name="Freeform 582">
                    <a:extLst>
                      <a:ext uri="{FF2B5EF4-FFF2-40B4-BE49-F238E27FC236}">
                        <a16:creationId xmlns:a16="http://schemas.microsoft.com/office/drawing/2014/main" id="{83AAD1CC-D818-A245-9CF9-C4877A62A5D6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84" name="Freeform 583">
                    <a:extLst>
                      <a:ext uri="{FF2B5EF4-FFF2-40B4-BE49-F238E27FC236}">
                        <a16:creationId xmlns:a16="http://schemas.microsoft.com/office/drawing/2014/main" id="{51F55DD1-3A8F-0242-A470-690BE99AC688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593" name="Group 592">
                <a:extLst>
                  <a:ext uri="{FF2B5EF4-FFF2-40B4-BE49-F238E27FC236}">
                    <a16:creationId xmlns:a16="http://schemas.microsoft.com/office/drawing/2014/main" id="{7BF36121-B4F6-2447-9F5B-F29B627F3B2A}"/>
                  </a:ext>
                </a:extLst>
              </p:cNvPr>
              <p:cNvGrpSpPr/>
              <p:nvPr/>
            </p:nvGrpSpPr>
            <p:grpSpPr>
              <a:xfrm>
                <a:off x="10532370" y="2608265"/>
                <a:ext cx="353678" cy="198344"/>
                <a:chOff x="7493876" y="2774731"/>
                <a:chExt cx="1481958" cy="894622"/>
              </a:xfrm>
            </p:grpSpPr>
            <p:sp>
              <p:nvSpPr>
                <p:cNvPr id="594" name="Freeform 593">
                  <a:extLst>
                    <a:ext uri="{FF2B5EF4-FFF2-40B4-BE49-F238E27FC236}">
                      <a16:creationId xmlns:a16="http://schemas.microsoft.com/office/drawing/2014/main" id="{D13949CD-BE6A-5744-98EE-61BE5EE60D4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595" name="Oval 594">
                  <a:extLst>
                    <a:ext uri="{FF2B5EF4-FFF2-40B4-BE49-F238E27FC236}">
                      <a16:creationId xmlns:a16="http://schemas.microsoft.com/office/drawing/2014/main" id="{F3651F16-DD17-4D47-9A8D-8EFA601CA85B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596" name="Group 595">
                  <a:extLst>
                    <a:ext uri="{FF2B5EF4-FFF2-40B4-BE49-F238E27FC236}">
                      <a16:creationId xmlns:a16="http://schemas.microsoft.com/office/drawing/2014/main" id="{10CA9012-91B2-A449-8A2E-65BA6061B48F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97" name="Freeform 596">
                    <a:extLst>
                      <a:ext uri="{FF2B5EF4-FFF2-40B4-BE49-F238E27FC236}">
                        <a16:creationId xmlns:a16="http://schemas.microsoft.com/office/drawing/2014/main" id="{964BBEA0-D220-6747-850B-459388ABF255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98" name="Freeform 597">
                    <a:extLst>
                      <a:ext uri="{FF2B5EF4-FFF2-40B4-BE49-F238E27FC236}">
                        <a16:creationId xmlns:a16="http://schemas.microsoft.com/office/drawing/2014/main" id="{ADEC5ED7-ED4C-584D-AB78-AA02A93E9466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99" name="Freeform 598">
                    <a:extLst>
                      <a:ext uri="{FF2B5EF4-FFF2-40B4-BE49-F238E27FC236}">
                        <a16:creationId xmlns:a16="http://schemas.microsoft.com/office/drawing/2014/main" id="{F45598BF-44BC-354D-9020-97A874C585B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600" name="Freeform 599">
                    <a:extLst>
                      <a:ext uri="{FF2B5EF4-FFF2-40B4-BE49-F238E27FC236}">
                        <a16:creationId xmlns:a16="http://schemas.microsoft.com/office/drawing/2014/main" id="{3A2BDF5D-2CA0-2145-8059-D8F121D4D32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601" name="Group 600">
                <a:extLst>
                  <a:ext uri="{FF2B5EF4-FFF2-40B4-BE49-F238E27FC236}">
                    <a16:creationId xmlns:a16="http://schemas.microsoft.com/office/drawing/2014/main" id="{187A607B-CA61-BE46-8032-8E34596E7689}"/>
                  </a:ext>
                </a:extLst>
              </p:cNvPr>
              <p:cNvGrpSpPr/>
              <p:nvPr/>
            </p:nvGrpSpPr>
            <p:grpSpPr>
              <a:xfrm>
                <a:off x="10648981" y="2102861"/>
                <a:ext cx="353678" cy="198344"/>
                <a:chOff x="7493876" y="2774731"/>
                <a:chExt cx="1481958" cy="894622"/>
              </a:xfrm>
            </p:grpSpPr>
            <p:sp>
              <p:nvSpPr>
                <p:cNvPr id="602" name="Freeform 601">
                  <a:extLst>
                    <a:ext uri="{FF2B5EF4-FFF2-40B4-BE49-F238E27FC236}">
                      <a16:creationId xmlns:a16="http://schemas.microsoft.com/office/drawing/2014/main" id="{EB8C3753-6F83-F64B-9439-656B124AA3BD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603" name="Oval 602">
                  <a:extLst>
                    <a:ext uri="{FF2B5EF4-FFF2-40B4-BE49-F238E27FC236}">
                      <a16:creationId xmlns:a16="http://schemas.microsoft.com/office/drawing/2014/main" id="{F476EE06-2893-8D4D-AF54-92697A0FE8A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604" name="Group 603">
                  <a:extLst>
                    <a:ext uri="{FF2B5EF4-FFF2-40B4-BE49-F238E27FC236}">
                      <a16:creationId xmlns:a16="http://schemas.microsoft.com/office/drawing/2014/main" id="{5DED3EC9-29B0-8D48-BC37-13731DFE683F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05" name="Freeform 604">
                    <a:extLst>
                      <a:ext uri="{FF2B5EF4-FFF2-40B4-BE49-F238E27FC236}">
                        <a16:creationId xmlns:a16="http://schemas.microsoft.com/office/drawing/2014/main" id="{D08D678C-613A-3543-B832-EE51616C693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606" name="Freeform 605">
                    <a:extLst>
                      <a:ext uri="{FF2B5EF4-FFF2-40B4-BE49-F238E27FC236}">
                        <a16:creationId xmlns:a16="http://schemas.microsoft.com/office/drawing/2014/main" id="{9EB7819C-4684-3347-AA14-421D743ECB9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607" name="Freeform 606">
                    <a:extLst>
                      <a:ext uri="{FF2B5EF4-FFF2-40B4-BE49-F238E27FC236}">
                        <a16:creationId xmlns:a16="http://schemas.microsoft.com/office/drawing/2014/main" id="{F23E654E-4CEA-E346-A508-15310ABC704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608" name="Freeform 607">
                    <a:extLst>
                      <a:ext uri="{FF2B5EF4-FFF2-40B4-BE49-F238E27FC236}">
                        <a16:creationId xmlns:a16="http://schemas.microsoft.com/office/drawing/2014/main" id="{EF443A10-9F41-BB4D-8E65-E94AEE09BDA7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554" name="Group 553">
                <a:extLst>
                  <a:ext uri="{FF2B5EF4-FFF2-40B4-BE49-F238E27FC236}">
                    <a16:creationId xmlns:a16="http://schemas.microsoft.com/office/drawing/2014/main" id="{7CCD8656-0FD3-B844-BC6C-33CE0577598D}"/>
                  </a:ext>
                </a:extLst>
              </p:cNvPr>
              <p:cNvGrpSpPr/>
              <p:nvPr/>
            </p:nvGrpSpPr>
            <p:grpSpPr>
              <a:xfrm>
                <a:off x="9103944" y="3951522"/>
                <a:ext cx="367224" cy="240304"/>
                <a:chOff x="7493876" y="2774731"/>
                <a:chExt cx="1481958" cy="894622"/>
              </a:xfrm>
            </p:grpSpPr>
            <p:sp>
              <p:nvSpPr>
                <p:cNvPr id="555" name="Freeform 554">
                  <a:extLst>
                    <a:ext uri="{FF2B5EF4-FFF2-40B4-BE49-F238E27FC236}">
                      <a16:creationId xmlns:a16="http://schemas.microsoft.com/office/drawing/2014/main" id="{7CF4B187-63BE-654E-852A-09C69503C97A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556" name="Oval 555">
                  <a:extLst>
                    <a:ext uri="{FF2B5EF4-FFF2-40B4-BE49-F238E27FC236}">
                      <a16:creationId xmlns:a16="http://schemas.microsoft.com/office/drawing/2014/main" id="{3B5270E4-3067-1643-B96C-CE5CEE09747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557" name="Group 556">
                  <a:extLst>
                    <a:ext uri="{FF2B5EF4-FFF2-40B4-BE49-F238E27FC236}">
                      <a16:creationId xmlns:a16="http://schemas.microsoft.com/office/drawing/2014/main" id="{3BECC0F9-CE1F-254B-B04F-1EAA89C59C97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58" name="Freeform 557">
                    <a:extLst>
                      <a:ext uri="{FF2B5EF4-FFF2-40B4-BE49-F238E27FC236}">
                        <a16:creationId xmlns:a16="http://schemas.microsoft.com/office/drawing/2014/main" id="{7C55C6EE-4672-4F4F-A2F8-2821804F5944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59" name="Freeform 558">
                    <a:extLst>
                      <a:ext uri="{FF2B5EF4-FFF2-40B4-BE49-F238E27FC236}">
                        <a16:creationId xmlns:a16="http://schemas.microsoft.com/office/drawing/2014/main" id="{C3B242E2-FAA3-F340-B7F0-35D87BB6BAA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60" name="Freeform 559">
                    <a:extLst>
                      <a:ext uri="{FF2B5EF4-FFF2-40B4-BE49-F238E27FC236}">
                        <a16:creationId xmlns:a16="http://schemas.microsoft.com/office/drawing/2014/main" id="{87ED7762-177B-454C-AA37-EB518D75B66F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61" name="Freeform 560">
                    <a:extLst>
                      <a:ext uri="{FF2B5EF4-FFF2-40B4-BE49-F238E27FC236}">
                        <a16:creationId xmlns:a16="http://schemas.microsoft.com/office/drawing/2014/main" id="{AD88A8A1-4E2B-154E-845D-5419478A1D2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585" name="Group 584">
                <a:extLst>
                  <a:ext uri="{FF2B5EF4-FFF2-40B4-BE49-F238E27FC236}">
                    <a16:creationId xmlns:a16="http://schemas.microsoft.com/office/drawing/2014/main" id="{1A0C1583-3B4A-E44D-BB19-B20517502EBD}"/>
                  </a:ext>
                </a:extLst>
              </p:cNvPr>
              <p:cNvGrpSpPr/>
              <p:nvPr/>
            </p:nvGrpSpPr>
            <p:grpSpPr>
              <a:xfrm>
                <a:off x="9985282" y="2656463"/>
                <a:ext cx="353678" cy="198344"/>
                <a:chOff x="7493876" y="2774731"/>
                <a:chExt cx="1481958" cy="894622"/>
              </a:xfrm>
            </p:grpSpPr>
            <p:sp>
              <p:nvSpPr>
                <p:cNvPr id="586" name="Freeform 585">
                  <a:extLst>
                    <a:ext uri="{FF2B5EF4-FFF2-40B4-BE49-F238E27FC236}">
                      <a16:creationId xmlns:a16="http://schemas.microsoft.com/office/drawing/2014/main" id="{196997C3-A7DB-5041-AC08-10F980FB77E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587" name="Oval 586">
                  <a:extLst>
                    <a:ext uri="{FF2B5EF4-FFF2-40B4-BE49-F238E27FC236}">
                      <a16:creationId xmlns:a16="http://schemas.microsoft.com/office/drawing/2014/main" id="{5F84A336-003F-D045-8717-1066774A69E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588" name="Group 587">
                  <a:extLst>
                    <a:ext uri="{FF2B5EF4-FFF2-40B4-BE49-F238E27FC236}">
                      <a16:creationId xmlns:a16="http://schemas.microsoft.com/office/drawing/2014/main" id="{FF876992-AF96-3545-9CEA-A02174E1151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89" name="Freeform 588">
                    <a:extLst>
                      <a:ext uri="{FF2B5EF4-FFF2-40B4-BE49-F238E27FC236}">
                        <a16:creationId xmlns:a16="http://schemas.microsoft.com/office/drawing/2014/main" id="{668E6E88-4A46-6C47-A59A-CB9D07441C1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90" name="Freeform 589">
                    <a:extLst>
                      <a:ext uri="{FF2B5EF4-FFF2-40B4-BE49-F238E27FC236}">
                        <a16:creationId xmlns:a16="http://schemas.microsoft.com/office/drawing/2014/main" id="{C179B4BA-1D8B-E542-8032-CCB2C08DB97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91" name="Freeform 590">
                    <a:extLst>
                      <a:ext uri="{FF2B5EF4-FFF2-40B4-BE49-F238E27FC236}">
                        <a16:creationId xmlns:a16="http://schemas.microsoft.com/office/drawing/2014/main" id="{DCACB29E-ABE8-BA42-AD55-DAF519C17BE7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92" name="Freeform 591">
                    <a:extLst>
                      <a:ext uri="{FF2B5EF4-FFF2-40B4-BE49-F238E27FC236}">
                        <a16:creationId xmlns:a16="http://schemas.microsoft.com/office/drawing/2014/main" id="{FD35A0ED-997C-6D46-9D96-FA8D43398266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538" name="Group 537">
                <a:extLst>
                  <a:ext uri="{FF2B5EF4-FFF2-40B4-BE49-F238E27FC236}">
                    <a16:creationId xmlns:a16="http://schemas.microsoft.com/office/drawing/2014/main" id="{158E5A4C-7065-8643-BDC2-3A235B56FEA4}"/>
                  </a:ext>
                </a:extLst>
              </p:cNvPr>
              <p:cNvGrpSpPr/>
              <p:nvPr/>
            </p:nvGrpSpPr>
            <p:grpSpPr>
              <a:xfrm>
                <a:off x="9502294" y="3388930"/>
                <a:ext cx="367224" cy="240304"/>
                <a:chOff x="7493876" y="2774731"/>
                <a:chExt cx="1481958" cy="894622"/>
              </a:xfrm>
            </p:grpSpPr>
            <p:sp>
              <p:nvSpPr>
                <p:cNvPr id="539" name="Freeform 538">
                  <a:extLst>
                    <a:ext uri="{FF2B5EF4-FFF2-40B4-BE49-F238E27FC236}">
                      <a16:creationId xmlns:a16="http://schemas.microsoft.com/office/drawing/2014/main" id="{CA8EFAEE-3EA1-2A49-A68E-588F301B692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540" name="Oval 539">
                  <a:extLst>
                    <a:ext uri="{FF2B5EF4-FFF2-40B4-BE49-F238E27FC236}">
                      <a16:creationId xmlns:a16="http://schemas.microsoft.com/office/drawing/2014/main" id="{7A05A3F9-D6B9-D14C-83C8-6C79F0B6B2CC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541" name="Group 540">
                  <a:extLst>
                    <a:ext uri="{FF2B5EF4-FFF2-40B4-BE49-F238E27FC236}">
                      <a16:creationId xmlns:a16="http://schemas.microsoft.com/office/drawing/2014/main" id="{8AAC1FAD-B7BA-744A-8599-5670C6B0E776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42" name="Freeform 541">
                    <a:extLst>
                      <a:ext uri="{FF2B5EF4-FFF2-40B4-BE49-F238E27FC236}">
                        <a16:creationId xmlns:a16="http://schemas.microsoft.com/office/drawing/2014/main" id="{A016DA82-50DC-224C-84FF-C492EDE01BC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43" name="Freeform 542">
                    <a:extLst>
                      <a:ext uri="{FF2B5EF4-FFF2-40B4-BE49-F238E27FC236}">
                        <a16:creationId xmlns:a16="http://schemas.microsoft.com/office/drawing/2014/main" id="{3D2D51D6-0AC0-9D43-A55C-E94B7DCA77F2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44" name="Freeform 543">
                    <a:extLst>
                      <a:ext uri="{FF2B5EF4-FFF2-40B4-BE49-F238E27FC236}">
                        <a16:creationId xmlns:a16="http://schemas.microsoft.com/office/drawing/2014/main" id="{76C27F31-4CE4-1242-9801-166D4F66B5E7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45" name="Freeform 544">
                    <a:extLst>
                      <a:ext uri="{FF2B5EF4-FFF2-40B4-BE49-F238E27FC236}">
                        <a16:creationId xmlns:a16="http://schemas.microsoft.com/office/drawing/2014/main" id="{9BC7E87F-2555-8D4C-80CB-0E2F5F4BB0F9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546" name="Group 545">
                <a:extLst>
                  <a:ext uri="{FF2B5EF4-FFF2-40B4-BE49-F238E27FC236}">
                    <a16:creationId xmlns:a16="http://schemas.microsoft.com/office/drawing/2014/main" id="{4DAC2AB4-F1E4-D740-A4AF-07EE55303854}"/>
                  </a:ext>
                </a:extLst>
              </p:cNvPr>
              <p:cNvGrpSpPr/>
              <p:nvPr/>
            </p:nvGrpSpPr>
            <p:grpSpPr>
              <a:xfrm>
                <a:off x="9606710" y="3994661"/>
                <a:ext cx="367224" cy="240304"/>
                <a:chOff x="7493876" y="2774731"/>
                <a:chExt cx="1481958" cy="894622"/>
              </a:xfrm>
            </p:grpSpPr>
            <p:sp>
              <p:nvSpPr>
                <p:cNvPr id="547" name="Freeform 546">
                  <a:extLst>
                    <a:ext uri="{FF2B5EF4-FFF2-40B4-BE49-F238E27FC236}">
                      <a16:creationId xmlns:a16="http://schemas.microsoft.com/office/drawing/2014/main" id="{23E59006-14B9-C64E-A05E-0BD7C00C4A6F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548" name="Oval 547">
                  <a:extLst>
                    <a:ext uri="{FF2B5EF4-FFF2-40B4-BE49-F238E27FC236}">
                      <a16:creationId xmlns:a16="http://schemas.microsoft.com/office/drawing/2014/main" id="{2AD17789-C54D-4948-95E6-741F42B1FB2E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549" name="Group 548">
                  <a:extLst>
                    <a:ext uri="{FF2B5EF4-FFF2-40B4-BE49-F238E27FC236}">
                      <a16:creationId xmlns:a16="http://schemas.microsoft.com/office/drawing/2014/main" id="{278D7FE0-D307-E941-967D-E4145732CEE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50" name="Freeform 549">
                    <a:extLst>
                      <a:ext uri="{FF2B5EF4-FFF2-40B4-BE49-F238E27FC236}">
                        <a16:creationId xmlns:a16="http://schemas.microsoft.com/office/drawing/2014/main" id="{1ADC6420-4AC2-F544-B940-D0A18615CA50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51" name="Freeform 550">
                    <a:extLst>
                      <a:ext uri="{FF2B5EF4-FFF2-40B4-BE49-F238E27FC236}">
                        <a16:creationId xmlns:a16="http://schemas.microsoft.com/office/drawing/2014/main" id="{223E40C5-E2E3-3B42-A86A-26D2D130B73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52" name="Freeform 551">
                    <a:extLst>
                      <a:ext uri="{FF2B5EF4-FFF2-40B4-BE49-F238E27FC236}">
                        <a16:creationId xmlns:a16="http://schemas.microsoft.com/office/drawing/2014/main" id="{C6AA2152-8609-214A-AE62-E7DFD1A9E72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553" name="Freeform 552">
                    <a:extLst>
                      <a:ext uri="{FF2B5EF4-FFF2-40B4-BE49-F238E27FC236}">
                        <a16:creationId xmlns:a16="http://schemas.microsoft.com/office/drawing/2014/main" id="{7CB5E54A-6719-9747-80B7-8D19331BE786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623" name="Group 622">
                <a:extLst>
                  <a:ext uri="{FF2B5EF4-FFF2-40B4-BE49-F238E27FC236}">
                    <a16:creationId xmlns:a16="http://schemas.microsoft.com/office/drawing/2014/main" id="{EA34A94C-D92D-084C-BFEA-F4C8DF0AD275}"/>
                  </a:ext>
                </a:extLst>
              </p:cNvPr>
              <p:cNvGrpSpPr/>
              <p:nvPr/>
            </p:nvGrpSpPr>
            <p:grpSpPr>
              <a:xfrm>
                <a:off x="10380415" y="3987223"/>
                <a:ext cx="353678" cy="198344"/>
                <a:chOff x="7493876" y="2774731"/>
                <a:chExt cx="1481958" cy="894622"/>
              </a:xfrm>
            </p:grpSpPr>
            <p:sp>
              <p:nvSpPr>
                <p:cNvPr id="624" name="Freeform 623">
                  <a:extLst>
                    <a:ext uri="{FF2B5EF4-FFF2-40B4-BE49-F238E27FC236}">
                      <a16:creationId xmlns:a16="http://schemas.microsoft.com/office/drawing/2014/main" id="{E1E1C6E8-4D60-7F43-BB0E-6D883F10D4A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625" name="Oval 624">
                  <a:extLst>
                    <a:ext uri="{FF2B5EF4-FFF2-40B4-BE49-F238E27FC236}">
                      <a16:creationId xmlns:a16="http://schemas.microsoft.com/office/drawing/2014/main" id="{50975E36-0C2A-6844-A407-23F033DB4BD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626" name="Group 625">
                  <a:extLst>
                    <a:ext uri="{FF2B5EF4-FFF2-40B4-BE49-F238E27FC236}">
                      <a16:creationId xmlns:a16="http://schemas.microsoft.com/office/drawing/2014/main" id="{3F7EBA29-30EF-C741-94EE-735398C6CFA2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27" name="Freeform 626">
                    <a:extLst>
                      <a:ext uri="{FF2B5EF4-FFF2-40B4-BE49-F238E27FC236}">
                        <a16:creationId xmlns:a16="http://schemas.microsoft.com/office/drawing/2014/main" id="{B3AD45B5-1F4B-FF4A-843D-9D0629392670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628" name="Freeform 627">
                    <a:extLst>
                      <a:ext uri="{FF2B5EF4-FFF2-40B4-BE49-F238E27FC236}">
                        <a16:creationId xmlns:a16="http://schemas.microsoft.com/office/drawing/2014/main" id="{A6F160FF-CBBD-9147-8D0B-92A36BEBF8A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629" name="Freeform 628">
                    <a:extLst>
                      <a:ext uri="{FF2B5EF4-FFF2-40B4-BE49-F238E27FC236}">
                        <a16:creationId xmlns:a16="http://schemas.microsoft.com/office/drawing/2014/main" id="{421F3589-EC70-074A-903F-D618ED6F7896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630" name="Freeform 629">
                    <a:extLst>
                      <a:ext uri="{FF2B5EF4-FFF2-40B4-BE49-F238E27FC236}">
                        <a16:creationId xmlns:a16="http://schemas.microsoft.com/office/drawing/2014/main" id="{CEC8DEB8-8E24-2948-9AF6-0F3EF908CD4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463" name="Group 462">
                <a:extLst>
                  <a:ext uri="{FF2B5EF4-FFF2-40B4-BE49-F238E27FC236}">
                    <a16:creationId xmlns:a16="http://schemas.microsoft.com/office/drawing/2014/main" id="{A8C4B740-B92E-8942-8EF4-347710C32F2C}"/>
                  </a:ext>
                </a:extLst>
              </p:cNvPr>
              <p:cNvGrpSpPr/>
              <p:nvPr/>
            </p:nvGrpSpPr>
            <p:grpSpPr>
              <a:xfrm>
                <a:off x="9253049" y="4770584"/>
                <a:ext cx="393760" cy="218578"/>
                <a:chOff x="7493876" y="2774731"/>
                <a:chExt cx="1481958" cy="894622"/>
              </a:xfrm>
            </p:grpSpPr>
            <p:sp>
              <p:nvSpPr>
                <p:cNvPr id="464" name="Freeform 463">
                  <a:extLst>
                    <a:ext uri="{FF2B5EF4-FFF2-40B4-BE49-F238E27FC236}">
                      <a16:creationId xmlns:a16="http://schemas.microsoft.com/office/drawing/2014/main" id="{71A9C1C2-E4A0-D74C-8C05-2AD307E7B3ED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65" name="Oval 464">
                  <a:extLst>
                    <a:ext uri="{FF2B5EF4-FFF2-40B4-BE49-F238E27FC236}">
                      <a16:creationId xmlns:a16="http://schemas.microsoft.com/office/drawing/2014/main" id="{0F366A03-D9E7-9F45-99D3-1CAC10EE2C74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66" name="Group 465">
                  <a:extLst>
                    <a:ext uri="{FF2B5EF4-FFF2-40B4-BE49-F238E27FC236}">
                      <a16:creationId xmlns:a16="http://schemas.microsoft.com/office/drawing/2014/main" id="{10CB8A50-A713-2549-9F44-B792D2C30CA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67" name="Freeform 466">
                    <a:extLst>
                      <a:ext uri="{FF2B5EF4-FFF2-40B4-BE49-F238E27FC236}">
                        <a16:creationId xmlns:a16="http://schemas.microsoft.com/office/drawing/2014/main" id="{DC4E3153-8354-1145-82FC-C287EF5FE6C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68" name="Freeform 467">
                    <a:extLst>
                      <a:ext uri="{FF2B5EF4-FFF2-40B4-BE49-F238E27FC236}">
                        <a16:creationId xmlns:a16="http://schemas.microsoft.com/office/drawing/2014/main" id="{99B3C81B-87BA-1A4F-BCAD-DF0EF9C582C1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69" name="Freeform 468">
                    <a:extLst>
                      <a:ext uri="{FF2B5EF4-FFF2-40B4-BE49-F238E27FC236}">
                        <a16:creationId xmlns:a16="http://schemas.microsoft.com/office/drawing/2014/main" id="{DEEA64E4-A29A-E742-B32E-C111E6BF422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70" name="Freeform 469">
                    <a:extLst>
                      <a:ext uri="{FF2B5EF4-FFF2-40B4-BE49-F238E27FC236}">
                        <a16:creationId xmlns:a16="http://schemas.microsoft.com/office/drawing/2014/main" id="{43676372-2E7B-9445-80AD-B31686FE67E6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31138" y="4364023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350" dirty="0"/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350"/>
                  </a:p>
                </p:txBody>
              </p:sp>
            </p:grpSp>
          </p:grpSp>
        </p:grpSp>
        <p:grpSp>
          <p:nvGrpSpPr>
            <p:cNvPr id="571" name="Group 570">
              <a:extLst>
                <a:ext uri="{FF2B5EF4-FFF2-40B4-BE49-F238E27FC236}">
                  <a16:creationId xmlns:a16="http://schemas.microsoft.com/office/drawing/2014/main" id="{6E7E1949-D432-8F47-806C-E1300655FD5B}"/>
                </a:ext>
              </a:extLst>
            </p:cNvPr>
            <p:cNvGrpSpPr/>
            <p:nvPr/>
          </p:nvGrpSpPr>
          <p:grpSpPr>
            <a:xfrm>
              <a:off x="5672040" y="3631049"/>
              <a:ext cx="2692177" cy="1028893"/>
              <a:chOff x="7562720" y="3668418"/>
              <a:chExt cx="3589569" cy="1371857"/>
            </a:xfrm>
          </p:grpSpPr>
          <p:cxnSp>
            <p:nvCxnSpPr>
              <p:cNvPr id="572" name="Straight Connector 571">
                <a:extLst>
                  <a:ext uri="{FF2B5EF4-FFF2-40B4-BE49-F238E27FC236}">
                    <a16:creationId xmlns:a16="http://schemas.microsoft.com/office/drawing/2014/main" id="{CDEF5ABA-1B3E-E140-B54D-1BC5001510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8285300" y="3668418"/>
                <a:ext cx="2866989" cy="1371857"/>
              </a:xfrm>
              <a:prstGeom prst="line">
                <a:avLst/>
              </a:prstGeom>
              <a:ln w="31750">
                <a:solidFill>
                  <a:srgbClr val="C00000"/>
                </a:solidFill>
                <a:headEnd type="triangle"/>
                <a:tailEnd type="triangle"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5" name="TextBox 574">
                <a:extLst>
                  <a:ext uri="{FF2B5EF4-FFF2-40B4-BE49-F238E27FC236}">
                    <a16:creationId xmlns:a16="http://schemas.microsoft.com/office/drawing/2014/main" id="{E0F4780A-E96A-7C4F-98CD-8BE40652E91D}"/>
                  </a:ext>
                </a:extLst>
              </p:cNvPr>
              <p:cNvSpPr txBox="1"/>
              <p:nvPr/>
            </p:nvSpPr>
            <p:spPr>
              <a:xfrm>
                <a:off x="7562720" y="4539626"/>
                <a:ext cx="685145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i="1" dirty="0">
                    <a:solidFill>
                      <a:srgbClr val="C00000"/>
                    </a:solidFill>
                  </a:rPr>
                  <a:t>HTTP</a:t>
                </a:r>
                <a:endParaRPr lang="en-US" sz="1350" i="1" dirty="0">
                  <a:solidFill>
                    <a:srgbClr val="C00000"/>
                  </a:solidFill>
                </a:endParaRPr>
              </a:p>
            </p:txBody>
          </p:sp>
          <p:cxnSp>
            <p:nvCxnSpPr>
              <p:cNvPr id="576" name="Straight Connector 575">
                <a:extLst>
                  <a:ext uri="{FF2B5EF4-FFF2-40B4-BE49-F238E27FC236}">
                    <a16:creationId xmlns:a16="http://schemas.microsoft.com/office/drawing/2014/main" id="{554065B8-11FC-3B4E-8CEB-951199B1DF2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099825" y="4723687"/>
                <a:ext cx="402218" cy="115861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1" name="Group 610">
              <a:extLst>
                <a:ext uri="{FF2B5EF4-FFF2-40B4-BE49-F238E27FC236}">
                  <a16:creationId xmlns:a16="http://schemas.microsoft.com/office/drawing/2014/main" id="{FCFF39BD-FF72-D744-894D-516FB364E8AE}"/>
                </a:ext>
              </a:extLst>
            </p:cNvPr>
            <p:cNvGrpSpPr/>
            <p:nvPr/>
          </p:nvGrpSpPr>
          <p:grpSpPr>
            <a:xfrm>
              <a:off x="4778413" y="2947901"/>
              <a:ext cx="953470" cy="497844"/>
              <a:chOff x="6371221" y="2787535"/>
              <a:chExt cx="1271294" cy="663792"/>
            </a:xfrm>
          </p:grpSpPr>
          <p:cxnSp>
            <p:nvCxnSpPr>
              <p:cNvPr id="631" name="Straight Connector 630">
                <a:extLst>
                  <a:ext uri="{FF2B5EF4-FFF2-40B4-BE49-F238E27FC236}">
                    <a16:creationId xmlns:a16="http://schemas.microsoft.com/office/drawing/2014/main" id="{1AB1A9D8-C145-B64F-A99E-384F072DA6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631020" y="2787535"/>
                <a:ext cx="11495" cy="663792"/>
              </a:xfrm>
              <a:prstGeom prst="line">
                <a:avLst/>
              </a:prstGeom>
              <a:ln w="31750">
                <a:solidFill>
                  <a:srgbClr val="C00000"/>
                </a:solidFill>
                <a:headEnd type="triangle"/>
                <a:tailEnd type="triangle"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1" name="TextBox 650">
                <a:extLst>
                  <a:ext uri="{FF2B5EF4-FFF2-40B4-BE49-F238E27FC236}">
                    <a16:creationId xmlns:a16="http://schemas.microsoft.com/office/drawing/2014/main" id="{488A4C35-0916-9F43-8EB4-57709849D76D}"/>
                  </a:ext>
                </a:extLst>
              </p:cNvPr>
              <p:cNvSpPr txBox="1"/>
              <p:nvPr/>
            </p:nvSpPr>
            <p:spPr>
              <a:xfrm>
                <a:off x="6371221" y="2944678"/>
                <a:ext cx="72712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i="1" dirty="0">
                    <a:solidFill>
                      <a:srgbClr val="C00000"/>
                    </a:solidFill>
                  </a:rPr>
                  <a:t>Skype</a:t>
                </a:r>
                <a:endParaRPr lang="en-US" sz="1350" i="1" dirty="0">
                  <a:solidFill>
                    <a:srgbClr val="C00000"/>
                  </a:solidFill>
                </a:endParaRPr>
              </a:p>
            </p:txBody>
          </p:sp>
          <p:cxnSp>
            <p:nvCxnSpPr>
              <p:cNvPr id="652" name="Straight Connector 651">
                <a:extLst>
                  <a:ext uri="{FF2B5EF4-FFF2-40B4-BE49-F238E27FC236}">
                    <a16:creationId xmlns:a16="http://schemas.microsoft.com/office/drawing/2014/main" id="{D72E54CC-6B2F-634D-BC7D-2171694AA3F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973411" y="3119431"/>
                <a:ext cx="559043" cy="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54" name="Group 653">
              <a:extLst>
                <a:ext uri="{FF2B5EF4-FFF2-40B4-BE49-F238E27FC236}">
                  <a16:creationId xmlns:a16="http://schemas.microsoft.com/office/drawing/2014/main" id="{B4BC79F0-E00C-7044-BC07-1474A974BA16}"/>
                </a:ext>
              </a:extLst>
            </p:cNvPr>
            <p:cNvGrpSpPr/>
            <p:nvPr/>
          </p:nvGrpSpPr>
          <p:grpSpPr>
            <a:xfrm>
              <a:off x="6914090" y="2603091"/>
              <a:ext cx="1989334" cy="769099"/>
              <a:chOff x="9218788" y="2327787"/>
              <a:chExt cx="2652445" cy="1025465"/>
            </a:xfrm>
          </p:grpSpPr>
          <p:cxnSp>
            <p:nvCxnSpPr>
              <p:cNvPr id="656" name="Straight Connector 655">
                <a:extLst>
                  <a:ext uri="{FF2B5EF4-FFF2-40B4-BE49-F238E27FC236}">
                    <a16:creationId xmlns:a16="http://schemas.microsoft.com/office/drawing/2014/main" id="{B102C048-49F5-7548-812F-9F5B720215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18788" y="2327787"/>
                <a:ext cx="1698979" cy="1025465"/>
              </a:xfrm>
              <a:prstGeom prst="line">
                <a:avLst/>
              </a:prstGeom>
              <a:ln w="31750">
                <a:solidFill>
                  <a:srgbClr val="C00000"/>
                </a:solidFill>
                <a:headEnd type="triangle"/>
                <a:tailEnd type="triangle"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9" name="TextBox 658">
                <a:extLst>
                  <a:ext uri="{FF2B5EF4-FFF2-40B4-BE49-F238E27FC236}">
                    <a16:creationId xmlns:a16="http://schemas.microsoft.com/office/drawing/2014/main" id="{F126167F-C8BB-234E-9136-D15CA93E673F}"/>
                  </a:ext>
                </a:extLst>
              </p:cNvPr>
              <p:cNvSpPr txBox="1"/>
              <p:nvPr/>
            </p:nvSpPr>
            <p:spPr>
              <a:xfrm>
                <a:off x="10772213" y="2684298"/>
                <a:ext cx="1099020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i="1" dirty="0">
                    <a:solidFill>
                      <a:srgbClr val="C00000"/>
                    </a:solidFill>
                  </a:rPr>
                  <a:t>Streaming</a:t>
                </a:r>
              </a:p>
              <a:p>
                <a:r>
                  <a:rPr lang="en-US" sz="1200" i="1" dirty="0">
                    <a:solidFill>
                      <a:srgbClr val="C00000"/>
                    </a:solidFill>
                  </a:rPr>
                  <a:t>video</a:t>
                </a:r>
                <a:endParaRPr lang="en-US" sz="1350" i="1" dirty="0">
                  <a:solidFill>
                    <a:srgbClr val="C00000"/>
                  </a:solidFill>
                </a:endParaRPr>
              </a:p>
            </p:txBody>
          </p:sp>
          <p:cxnSp>
            <p:nvCxnSpPr>
              <p:cNvPr id="660" name="Straight Connector 659">
                <a:extLst>
                  <a:ext uri="{FF2B5EF4-FFF2-40B4-BE49-F238E27FC236}">
                    <a16:creationId xmlns:a16="http://schemas.microsoft.com/office/drawing/2014/main" id="{662BF10B-C3AA-B044-B3C4-6ADB2CCF2BD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569552" y="2937299"/>
                <a:ext cx="405322" cy="147574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AA2FA344-354C-4B4C-B02C-3A8507EDA90B}"/>
              </a:ext>
            </a:extLst>
          </p:cNvPr>
          <p:cNvSpPr txBox="1">
            <a:spLocks/>
          </p:cNvSpPr>
          <p:nvPr/>
        </p:nvSpPr>
        <p:spPr>
          <a:xfrm>
            <a:off x="0" y="3476343"/>
            <a:ext cx="5047474" cy="1693630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sz="2100" dirty="0">
                <a:ea typeface="ＭＳ Ｐゴシック" panose="020B0600070205080204" pitchFamily="34" charset="-128"/>
              </a:rPr>
              <a:t>provides </a:t>
            </a:r>
            <a:r>
              <a:rPr lang="en-US" altLang="en-US" sz="21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programming interface </a:t>
            </a:r>
            <a:r>
              <a:rPr lang="en-US" altLang="en-US" sz="2100" dirty="0">
                <a:ea typeface="ＭＳ Ｐゴシック" panose="020B0600070205080204" pitchFamily="34" charset="-128"/>
              </a:rPr>
              <a:t>to distributed applications:</a:t>
            </a:r>
          </a:p>
          <a:p>
            <a:pPr lvl="1"/>
            <a:r>
              <a:rPr lang="en-US" altLang="en-US" sz="1800" dirty="0">
                <a:ea typeface="Arial" panose="020B0604020202020204" pitchFamily="34" charset="0"/>
              </a:rPr>
              <a:t>“hooks” allowing sending/receiving  apps to </a:t>
            </a:r>
            <a:r>
              <a:rPr lang="ja-JP" altLang="en-US" sz="1800" dirty="0">
                <a:ea typeface="ＭＳ Ｐゴシック" panose="020B0600070205080204" pitchFamily="34" charset="-128"/>
              </a:rPr>
              <a:t>“</a:t>
            </a:r>
            <a:r>
              <a:rPr lang="en-US" altLang="ja-JP" sz="1800" dirty="0">
                <a:ea typeface="ＭＳ Ｐゴシック" panose="020B0600070205080204" pitchFamily="34" charset="-128"/>
              </a:rPr>
              <a:t>connect</a:t>
            </a:r>
            <a:r>
              <a:rPr lang="ja-JP" altLang="en-US" sz="1800" dirty="0">
                <a:ea typeface="ＭＳ Ｐゴシック" panose="020B0600070205080204" pitchFamily="34" charset="-128"/>
              </a:rPr>
              <a:t>”</a:t>
            </a:r>
            <a:r>
              <a:rPr lang="en-US" altLang="ja-JP" sz="1800" dirty="0">
                <a:ea typeface="ＭＳ Ｐゴシック" panose="020B0600070205080204" pitchFamily="34" charset="-128"/>
              </a:rPr>
              <a:t> to, use  Internet transport service</a:t>
            </a:r>
          </a:p>
          <a:p>
            <a:pPr lvl="1"/>
            <a:r>
              <a:rPr lang="en-US" altLang="en-US" sz="1800" dirty="0">
                <a:ea typeface="Arial" panose="020B0604020202020204" pitchFamily="34" charset="0"/>
              </a:rPr>
              <a:t>provides service options, analogous to postal service</a:t>
            </a:r>
            <a:endParaRPr lang="en-US" altLang="en-US" sz="2100" dirty="0">
              <a:ea typeface="Arial" panose="020B0604020202020204" pitchFamily="34" charset="0"/>
            </a:endParaRPr>
          </a:p>
          <a:p>
            <a:pPr marL="0" indent="0">
              <a:buNone/>
            </a:pPr>
            <a:endParaRPr lang="en-US" sz="2100" dirty="0"/>
          </a:p>
        </p:txBody>
      </p:sp>
      <p:sp>
        <p:nvSpPr>
          <p:cNvPr id="610" name="Başlık 4">
            <a:extLst>
              <a:ext uri="{FF2B5EF4-FFF2-40B4-BE49-F238E27FC236}">
                <a16:creationId xmlns:a16="http://schemas.microsoft.com/office/drawing/2014/main" id="{97AF655A-816B-442E-9016-E5BBAD8164FC}"/>
              </a:ext>
            </a:extLst>
          </p:cNvPr>
          <p:cNvSpPr txBox="1">
            <a:spLocks/>
          </p:cNvSpPr>
          <p:nvPr/>
        </p:nvSpPr>
        <p:spPr>
          <a:xfrm>
            <a:off x="381000" y="0"/>
            <a:ext cx="7010400" cy="103028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tr-TR">
                <a:solidFill>
                  <a:schemeClr val="bg1"/>
                </a:solidFill>
              </a:rPr>
              <a:t>1.1.2  A Services Description</a:t>
            </a:r>
            <a:endParaRPr lang="tr-TR" dirty="0">
              <a:solidFill>
                <a:schemeClr val="bg1"/>
              </a:solidFill>
            </a:endParaRPr>
          </a:p>
        </p:txBody>
      </p:sp>
      <p:sp>
        <p:nvSpPr>
          <p:cNvPr id="4" name="Rectangle 1">
            <a:extLst>
              <a:ext uri="{FF2B5EF4-FFF2-40B4-BE49-F238E27FC236}">
                <a16:creationId xmlns:a16="http://schemas.microsoft.com/office/drawing/2014/main" id="{D995D7F3-2FF8-4212-96F8-CF181E408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01" y="5679944"/>
            <a:ext cx="775084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This perspective helps us understand that the Internet is not just hardware</a:t>
            </a:r>
            <a:endParaRPr kumimoji="0" lang="tr-TR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it is a programmable platform for distributed applications.</a:t>
            </a:r>
          </a:p>
        </p:txBody>
      </p:sp>
    </p:spTree>
    <p:extLst>
      <p:ext uri="{BB962C8B-B14F-4D97-AF65-F5344CB8AC3E}">
        <p14:creationId xmlns:p14="http://schemas.microsoft.com/office/powerpoint/2010/main" val="2955511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</p:bldLst>
  </p:timing>
</p:sld>
</file>

<file path=ppt/theme/theme1.xml><?xml version="1.0" encoding="utf-8"?>
<a:theme xmlns:a="http://schemas.openxmlformats.org/drawingml/2006/main" name="Yakup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Yakup3" id="{A02E8AF7-290A-4268-94FF-28742CAD28A2}" vid="{C9DA747F-A663-441E-ACAA-C0F17ADB2EE3}"/>
    </a:ext>
  </a:ext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3686</TotalTime>
  <Words>6214</Words>
  <Application>Microsoft Office PowerPoint</Application>
  <PresentationFormat>Ekran Gösterisi (4:3)</PresentationFormat>
  <Paragraphs>1153</Paragraphs>
  <Slides>33</Slides>
  <Notes>33</Notes>
  <HiddenSlides>0</HiddenSlides>
  <MMClips>0</MMClips>
  <ScaleCrop>false</ScaleCrop>
  <HeadingPairs>
    <vt:vector size="8" baseType="variant">
      <vt:variant>
        <vt:lpstr>Kullanılan Yazı Tipleri</vt:lpstr>
      </vt:variant>
      <vt:variant>
        <vt:i4>10</vt:i4>
      </vt:variant>
      <vt:variant>
        <vt:lpstr>Tema</vt:lpstr>
      </vt:variant>
      <vt:variant>
        <vt:i4>1</vt:i4>
      </vt:variant>
      <vt:variant>
        <vt:lpstr>Eklenmiş OLE Hizmet Programları</vt:lpstr>
      </vt:variant>
      <vt:variant>
        <vt:i4>1</vt:i4>
      </vt:variant>
      <vt:variant>
        <vt:lpstr>Slayt Başlıkları</vt:lpstr>
      </vt:variant>
      <vt:variant>
        <vt:i4>33</vt:i4>
      </vt:variant>
    </vt:vector>
  </HeadingPairs>
  <TitlesOfParts>
    <vt:vector size="45" baseType="lpstr">
      <vt:lpstr>Arial</vt:lpstr>
      <vt:lpstr>Arial Narrow</vt:lpstr>
      <vt:lpstr>Calibri</vt:lpstr>
      <vt:lpstr>Calibri Light</vt:lpstr>
      <vt:lpstr>Comic Sans MS</vt:lpstr>
      <vt:lpstr>Dubai</vt:lpstr>
      <vt:lpstr>Gill Sans MT</vt:lpstr>
      <vt:lpstr>Open Sans</vt:lpstr>
      <vt:lpstr>Times New Roman</vt:lpstr>
      <vt:lpstr>Wingdings</vt:lpstr>
      <vt:lpstr>Yakup3</vt:lpstr>
      <vt:lpstr>Clip</vt:lpstr>
      <vt:lpstr>Applied Sciences Faculty   Management Information Systems </vt:lpstr>
      <vt:lpstr>Chapter 1</vt:lpstr>
      <vt:lpstr>introduction </vt:lpstr>
      <vt:lpstr>1.1 What Is the Internet?</vt:lpstr>
      <vt:lpstr>The Internet: a “nuts and bolts” view</vt:lpstr>
      <vt:lpstr>1.1.1 A Nuts-and-Bolts Description</vt:lpstr>
      <vt:lpstr>The Internet: a “nuts and bolts” view</vt:lpstr>
      <vt:lpstr>1.1.1 A Nuts-and-Bolts Description</vt:lpstr>
      <vt:lpstr>The Internet: a “service” view</vt:lpstr>
      <vt:lpstr>1.1.3 What Is a Protocol?</vt:lpstr>
      <vt:lpstr>What’s a protocol?</vt:lpstr>
      <vt:lpstr>A closer look at Internet structure 1.2 The Network Edge </vt:lpstr>
      <vt:lpstr>A closer look at Internet structure 1.2 The Network Edge </vt:lpstr>
      <vt:lpstr>A closer look at Internet structure 1.2 The Network Edge </vt:lpstr>
      <vt:lpstr>1.2.1-2 Access networks and physical media</vt:lpstr>
      <vt:lpstr>Access networks: cable-based access</vt:lpstr>
      <vt:lpstr>Access networks: cable-based access</vt:lpstr>
      <vt:lpstr>Access networks: digital subscriber line (DSL)</vt:lpstr>
      <vt:lpstr>Access networks: home networks</vt:lpstr>
      <vt:lpstr>Wireless access networks</vt:lpstr>
      <vt:lpstr>Access networks: enterprise networks</vt:lpstr>
      <vt:lpstr>Host: sends packets of data</vt:lpstr>
      <vt:lpstr>Links: physical media</vt:lpstr>
      <vt:lpstr>Links: physical media</vt:lpstr>
      <vt:lpstr>Links: physical media</vt:lpstr>
      <vt:lpstr>1.3 The Network Core </vt:lpstr>
      <vt:lpstr>Packet-switching: store-and-forward</vt:lpstr>
      <vt:lpstr>Packet-switching: queueing delay, loss</vt:lpstr>
      <vt:lpstr>Two key network-core functions</vt:lpstr>
      <vt:lpstr>Alternative to packet switching: circuit switching</vt:lpstr>
      <vt:lpstr>Circuit switching: FDM and TDM</vt:lpstr>
      <vt:lpstr>Packet switching versus circuit switching</vt:lpstr>
      <vt:lpstr>Packet switching versus circuit switching</vt:lpstr>
    </vt:vector>
  </TitlesOfParts>
  <Company>Microsoft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dr. Yakup Bakış</dc:creator>
  <cp:lastModifiedBy>yakup bakış</cp:lastModifiedBy>
  <cp:revision>184</cp:revision>
  <dcterms:created xsi:type="dcterms:W3CDTF">2015-03-27T20:41:42Z</dcterms:created>
  <dcterms:modified xsi:type="dcterms:W3CDTF">2026-02-28T11:17:50Z</dcterms:modified>
</cp:coreProperties>
</file>