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14"/>
  </p:notesMasterIdLst>
  <p:handoutMasterIdLst>
    <p:handoutMasterId r:id="rId15"/>
  </p:handoutMasterIdLst>
  <p:sldIdLst>
    <p:sldId id="423" r:id="rId2"/>
    <p:sldId id="435" r:id="rId3"/>
    <p:sldId id="991" r:id="rId4"/>
    <p:sldId id="992" r:id="rId5"/>
    <p:sldId id="995" r:id="rId6"/>
    <p:sldId id="994" r:id="rId7"/>
    <p:sldId id="996" r:id="rId8"/>
    <p:sldId id="997" r:id="rId9"/>
    <p:sldId id="998" r:id="rId10"/>
    <p:sldId id="999" r:id="rId11"/>
    <p:sldId id="1000" r:id="rId12"/>
    <p:sldId id="1001"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9" autoAdjust="0"/>
    <p:restoredTop sz="68321" autoAdjust="0"/>
  </p:normalViewPr>
  <p:slideViewPr>
    <p:cSldViewPr>
      <p:cViewPr>
        <p:scale>
          <a:sx n="50" d="100"/>
          <a:sy n="50" d="100"/>
        </p:scale>
        <p:origin x="1325"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3/2/2026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Internet, large content providers often run their own networks. Examples include Google and Microsoft.</a:t>
            </a:r>
          </a:p>
          <a:p>
            <a:r>
              <a:rPr lang="en-US" dirty="0"/>
              <a:t>They build private backbones and connect their data centers around the world. Their goal is to bring content closer to users, improve performance, and reduce dependence on upper-tier transit networks.</a:t>
            </a:r>
          </a:p>
          <a:p>
            <a:r>
              <a:rPr lang="en-US" dirty="0"/>
              <a:t>This is closely related to the idea of </a:t>
            </a:r>
            <a:r>
              <a:rPr lang="en-US" b="1" dirty="0"/>
              <a:t>CDNs (Content Delivery Networks)</a:t>
            </a:r>
            <a:r>
              <a:rPr lang="en-US" dirty="0"/>
              <a:t>: deliver content from locations near the user to reduce delay and improve user experience.</a:t>
            </a:r>
          </a:p>
          <a:p>
            <a:r>
              <a:rPr lang="en-US" b="1" dirty="0"/>
              <a:t>Key takeaway:</a:t>
            </a:r>
            <a:r>
              <a:rPr lang="en-US" dirty="0"/>
              <a:t> Modern Internet structure is shaped by big content providers, not only traditional ISPs.</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7555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center of the Internet, there are a small number of very well-connected large networks. These include </a:t>
            </a:r>
            <a:r>
              <a:rPr lang="en-US" b="1" dirty="0"/>
              <a:t>tier-1 commercial ISPs</a:t>
            </a:r>
            <a:r>
              <a:rPr lang="en-US" dirty="0"/>
              <a:t> and large content provider networks.</a:t>
            </a:r>
          </a:p>
          <a:p>
            <a:r>
              <a:rPr lang="en-US" dirty="0"/>
              <a:t>Tier-1 ISPs provide national and international coverage and interconnect with one another. Content provider networks may sometimes bypass parts of the hierarchy by peering directly with lower-tier ISPs where possible.</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352754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gives a real example of how large a tier-1 ISP network can be. A key concept here is </a:t>
            </a:r>
            <a:r>
              <a:rPr lang="en-US" b="1" dirty="0"/>
              <a:t>POP (Point of Presence)</a:t>
            </a:r>
            <a:r>
              <a:rPr lang="en-US" dirty="0"/>
              <a:t>.</a:t>
            </a:r>
          </a:p>
          <a:p>
            <a:r>
              <a:rPr lang="en-US" dirty="0"/>
              <a:t>A POP is a physical location where an ISP has routers and can connect with customers or peers. In other words, POPs are important “connection hubs” that help an ISP provide wide-area coverage.</a:t>
            </a:r>
            <a:endParaRPr lang="tr-TR" dirty="0"/>
          </a:p>
          <a:p>
            <a:r>
              <a:rPr lang="en-US" b="1" dirty="0"/>
              <a:t>Key takeaway:</a:t>
            </a:r>
            <a:r>
              <a:rPr lang="en-US" dirty="0"/>
              <a:t> The Internet is physically distributed, and tier-1 networks are built from many POP locations connected by high-speed links.</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393510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the big question:</a:t>
            </a:r>
            <a:br>
              <a:rPr lang="en-US" dirty="0"/>
            </a:br>
            <a:r>
              <a:rPr lang="en-US" dirty="0"/>
              <a:t>how is the Internet itself structured as a network of networks?</a:t>
            </a:r>
            <a:endParaRPr lang="tr-TR" dirty="0"/>
          </a:p>
          <a:p>
            <a:r>
              <a:rPr lang="en-US" dirty="0"/>
              <a:t>The Internet is not a single network owned by one company. It is a </a:t>
            </a:r>
            <a:r>
              <a:rPr lang="en-US" b="1" dirty="0"/>
              <a:t>network of networks</a:t>
            </a:r>
            <a:r>
              <a:rPr lang="en-US" dirty="0"/>
              <a:t>. End systems (hosts) connect to the Internet through </a:t>
            </a:r>
            <a:r>
              <a:rPr lang="en-US" b="1" dirty="0"/>
              <a:t>access ISPs</a:t>
            </a:r>
            <a:r>
              <a:rPr lang="en-US" dirty="0"/>
              <a:t>—for example, a residential ISP for home users, an enterprise ISP for companies/universities, or a mobile ISP for cellular users.</a:t>
            </a:r>
            <a:endParaRPr lang="tr-TR" dirty="0"/>
          </a:p>
          <a:p>
            <a:endParaRPr lang="tr-TR" dirty="0"/>
          </a:p>
          <a:p>
            <a:r>
              <a:rPr lang="en-US" dirty="0"/>
              <a:t>Hosts connect to the Internet through access ISPs.</a:t>
            </a:r>
            <a:br>
              <a:rPr lang="en-US" dirty="0"/>
            </a:br>
            <a:r>
              <a:rPr lang="en-US" dirty="0"/>
              <a:t>These can be residential ISPs, enterprise ISPs, or mobile ISPs.</a:t>
            </a:r>
            <a:endParaRPr lang="tr-TR" dirty="0"/>
          </a:p>
          <a:p>
            <a:r>
              <a:rPr lang="en-US" dirty="0"/>
              <a:t>However, connecting hosts to an access ISP is only the first step. For the Internet to work, </a:t>
            </a:r>
            <a:r>
              <a:rPr lang="en-US" b="1" dirty="0"/>
              <a:t>access ISPs must be interconnected</a:t>
            </a:r>
            <a:r>
              <a:rPr lang="en-US" dirty="0"/>
              <a:t> so that any two hosts—anywhere in the world—can exchange packets.</a:t>
            </a:r>
            <a:endParaRPr lang="tr-TR" dirty="0"/>
          </a:p>
          <a:p>
            <a:endParaRPr lang="en-US" dirty="0"/>
          </a:p>
          <a:p>
            <a:r>
              <a:rPr lang="en-US" dirty="0"/>
              <a:t>But access ISPs must also be interconnected,</a:t>
            </a:r>
            <a:br>
              <a:rPr lang="en-US" dirty="0"/>
            </a:br>
            <a:r>
              <a:rPr lang="en-US" dirty="0"/>
              <a:t>so that any two hosts can send packets to each other.</a:t>
            </a:r>
          </a:p>
          <a:p>
            <a:r>
              <a:rPr lang="en-US" dirty="0"/>
              <a:t>The result is a complex structure,</a:t>
            </a:r>
            <a:r>
              <a:rPr lang="tr-TR" dirty="0"/>
              <a:t> </a:t>
            </a:r>
            <a:r>
              <a:rPr lang="en-US" dirty="0"/>
              <a:t>and its evolution is driven not only by technology, but also by economics and policy.</a:t>
            </a:r>
          </a:p>
          <a:p>
            <a:r>
              <a:rPr lang="en-US" dirty="0"/>
              <a:t>This global interconnection is </a:t>
            </a:r>
            <a:r>
              <a:rPr lang="en-US" b="1" dirty="0"/>
              <a:t>complex</a:t>
            </a:r>
            <a:r>
              <a:rPr lang="en-US" dirty="0"/>
              <a:t>, and it evolves not only because of technology, but also because of </a:t>
            </a:r>
            <a:r>
              <a:rPr lang="en-US" b="1" dirty="0"/>
              <a:t>economics and national policy</a:t>
            </a:r>
            <a:r>
              <a:rPr lang="en-US" dirty="0"/>
              <a:t>. In other words, money and business agreements strongly shape how networks connect.</a:t>
            </a:r>
          </a:p>
          <a:p>
            <a:r>
              <a:rPr lang="en-US" b="1" dirty="0"/>
              <a:t>Key takeaway:</a:t>
            </a:r>
            <a:r>
              <a:rPr lang="en-US" dirty="0"/>
              <a:t> The Internet works because many independent networks agree to connect and exchange traffic.</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236600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there are </a:t>
            </a:r>
            <a:r>
              <a:rPr lang="en-US" b="1" dirty="0"/>
              <a:t>millions of access networks</a:t>
            </a:r>
            <a:r>
              <a:rPr lang="en-US" dirty="0"/>
              <a:t>. The main engineering question is:</a:t>
            </a:r>
            <a:br>
              <a:rPr lang="en-US" dirty="0"/>
            </a:br>
            <a:r>
              <a:rPr lang="en-US" b="1" dirty="0"/>
              <a:t>How can we connect them so everyone can reach everyone?</a:t>
            </a:r>
            <a:endParaRPr lang="en-US" dirty="0"/>
          </a:p>
          <a:p>
            <a:r>
              <a:rPr lang="en-US" dirty="0"/>
              <a:t>At first, it sounds like a purely technical problem. But in reality, it is also an </a:t>
            </a:r>
            <a:r>
              <a:rPr lang="en-US" b="1" dirty="0"/>
              <a:t>economic problem</a:t>
            </a:r>
            <a:r>
              <a:rPr lang="en-US" dirty="0"/>
              <a:t>, because building and maintaining connections costs money.</a:t>
            </a:r>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a:p>
        </p:txBody>
      </p:sp>
    </p:spTree>
    <p:extLst>
      <p:ext uri="{BB962C8B-B14F-4D97-AF65-F5344CB8AC3E}">
        <p14:creationId xmlns:p14="http://schemas.microsoft.com/office/powerpoint/2010/main" val="344872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naïve solution is to connect every access ISP directly to every other access ISP. But this does not scale. If there are </a:t>
            </a:r>
            <a:r>
              <a:rPr lang="en-US" b="1" dirty="0"/>
              <a:t>N</a:t>
            </a:r>
            <a:r>
              <a:rPr lang="en-US" dirty="0"/>
              <a:t> access ISPs, the number of required connections grows roughly like </a:t>
            </a:r>
            <a:r>
              <a:rPr lang="en-US" b="1" dirty="0"/>
              <a:t>N²</a:t>
            </a:r>
            <a:r>
              <a:rPr lang="en-US" dirty="0"/>
              <a:t>.</a:t>
            </a:r>
          </a:p>
          <a:p>
            <a:r>
              <a:rPr lang="en-US" dirty="0"/>
              <a:t>That would be extremely expensive and physically unrealistic. So the Internet cannot be built as a full mesh between all access networks.</a:t>
            </a:r>
          </a:p>
          <a:p>
            <a:r>
              <a:rPr lang="en-US" b="1" dirty="0"/>
              <a:t>Key takeaway:</a:t>
            </a:r>
            <a:r>
              <a:rPr lang="en-US" dirty="0"/>
              <a:t> Scalability constraints force the Internet to be organized in levels and agreements.</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a:p>
        </p:txBody>
      </p:sp>
    </p:spTree>
    <p:extLst>
      <p:ext uri="{BB962C8B-B14F-4D97-AF65-F5344CB8AC3E}">
        <p14:creationId xmlns:p14="http://schemas.microsoft.com/office/powerpoint/2010/main" val="223280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realistic idea is: each access ISP connects to a </a:t>
            </a:r>
            <a:r>
              <a:rPr lang="en-US" b="1" dirty="0"/>
              <a:t>global transit ISP</a:t>
            </a:r>
            <a:r>
              <a:rPr lang="en-US" dirty="0"/>
              <a:t>. This transit ISP has a large network of routers and links and provides global connectivity. …</a:t>
            </a:r>
          </a:p>
          <a:p>
            <a:r>
              <a:rPr lang="en-US" dirty="0"/>
              <a:t>In this model, the access ISP </a:t>
            </a:r>
            <a:r>
              <a:rPr lang="en-US" b="1" dirty="0"/>
              <a:t>pays</a:t>
            </a:r>
            <a:r>
              <a:rPr lang="en-US" dirty="0"/>
              <a:t> the global ISP for carrying its traffic. That payment relationship is called a </a:t>
            </a:r>
            <a:r>
              <a:rPr lang="en-US" b="1" dirty="0"/>
              <a:t>customer–provider relationship</a:t>
            </a:r>
            <a:r>
              <a:rPr lang="en-US" dirty="0"/>
              <a:t>.</a:t>
            </a:r>
          </a:p>
          <a:p>
            <a:r>
              <a:rPr lang="en-US" dirty="0"/>
              <a:t>This is important: Internet structure is not only about cables and routers—</a:t>
            </a:r>
            <a:r>
              <a:rPr lang="en-US" b="1" dirty="0"/>
              <a:t>it is also about who pays whom</a:t>
            </a:r>
            <a:r>
              <a:rPr lang="en-US" dirty="0"/>
              <a:t>.</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6</a:t>
            </a:fld>
            <a:endParaRPr lang="en-US"/>
          </a:p>
        </p:txBody>
      </p:sp>
    </p:spTree>
    <p:extLst>
      <p:ext uri="{BB962C8B-B14F-4D97-AF65-F5344CB8AC3E}">
        <p14:creationId xmlns:p14="http://schemas.microsoft.com/office/powerpoint/2010/main" val="293988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operating a global transit ISP is profitable, other companies will build competing global ISPs. So we will have multiple global ISPs.</a:t>
            </a:r>
          </a:p>
          <a:p>
            <a:r>
              <a:rPr lang="en-US" dirty="0"/>
              <a:t>But then another requirement appears: these global ISPs must also connect to each other. Otherwise, an access ISP connected to one global ISP could not communicate with access ISPs connected to another global ISP.</a:t>
            </a:r>
          </a:p>
          <a:p>
            <a:r>
              <a:rPr lang="en-US" b="1" dirty="0"/>
              <a:t>Key takeaway:</a:t>
            </a:r>
            <a:r>
              <a:rPr lang="en-US" dirty="0"/>
              <a:t> Competition creates multiple “backbone” networks, and they must interconnect.</a:t>
            </a:r>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128465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ISPs connect to exchange traffic directly, we call it </a:t>
            </a:r>
            <a:r>
              <a:rPr lang="en-US" b="1" dirty="0"/>
              <a:t>peering</a:t>
            </a:r>
            <a:r>
              <a:rPr lang="en-US" dirty="0"/>
              <a:t>. Many peering relationships are </a:t>
            </a:r>
            <a:r>
              <a:rPr lang="en-US" b="1" dirty="0"/>
              <a:t>settlement-free</a:t>
            </a:r>
            <a:r>
              <a:rPr lang="en-US" dirty="0"/>
              <a:t>, meaning the two ISPs do not pay each other; they simply agree to exchange traffic because it benefits both sides.</a:t>
            </a:r>
          </a:p>
          <a:p>
            <a:r>
              <a:rPr lang="en-US" dirty="0"/>
              <a:t>An </a:t>
            </a:r>
            <a:r>
              <a:rPr lang="en-US" b="1" dirty="0"/>
              <a:t>Internet Exchange Point (IXP)</a:t>
            </a:r>
            <a:r>
              <a:rPr lang="en-US" dirty="0"/>
              <a:t> is a physical location where many ISPs meet and connect (often through switches). Instead of building separate direct links to each ISP, an ISP can connect to an IXP and peer with multiple networks more efficiently.</a:t>
            </a:r>
          </a:p>
          <a:p>
            <a:r>
              <a:rPr lang="en-US" b="1" dirty="0"/>
              <a:t>Key takeaway:</a:t>
            </a:r>
            <a:r>
              <a:rPr lang="en-US" dirty="0"/>
              <a:t> IXPs reduce cost and increase connectivity by enabling many peering connections in one place.</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196981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there are often </a:t>
            </a:r>
            <a:r>
              <a:rPr lang="en-US" b="1" dirty="0"/>
              <a:t>regional ISPs</a:t>
            </a:r>
            <a:r>
              <a:rPr lang="en-US" dirty="0"/>
              <a:t> between access ISPs and large global backbones. Access ISPs connect to regional ISPs, and regional ISPs connect to higher-level ISPs.</a:t>
            </a:r>
          </a:p>
          <a:p>
            <a:r>
              <a:rPr lang="en-US" dirty="0"/>
              <a:t>This multi-level structure is more realistic because no single ISP has routers in every city worldwide. Regional ISPs provide coverage within a region and connect upward for global reach.</a:t>
            </a:r>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3322061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12.02.2026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12.02.2026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12.02.2026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12.02.2026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Oval 33">
            <a:extLst>
              <a:ext uri="{FF2B5EF4-FFF2-40B4-BE49-F238E27FC236}">
                <a16:creationId xmlns:a16="http://schemas.microsoft.com/office/drawing/2014/main" id="{91E82855-0703-4C4C-9B6A-21FE71AA74CC}"/>
              </a:ext>
            </a:extLst>
          </p:cNvPr>
          <p:cNvSpPr>
            <a:spLocks noChangeArrowheads="1"/>
          </p:cNvSpPr>
          <p:nvPr/>
        </p:nvSpPr>
        <p:spPr bwMode="auto">
          <a:xfrm rot="5400000">
            <a:off x="1522941" y="3673204"/>
            <a:ext cx="939403" cy="285750"/>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endParaRPr lang="en-US" altLang="en-US" sz="1800" kern="0" dirty="0">
              <a:solidFill>
                <a:schemeClr val="tx1">
                  <a:lumMod val="65000"/>
                  <a:lumOff val="35000"/>
                </a:schemeClr>
              </a:solidFill>
              <a:cs typeface="Arial"/>
            </a:endParaRPr>
          </a:p>
        </p:txBody>
      </p:sp>
      <p:sp>
        <p:nvSpPr>
          <p:cNvPr id="804" name="Oval 3">
            <a:extLst>
              <a:ext uri="{FF2B5EF4-FFF2-40B4-BE49-F238E27FC236}">
                <a16:creationId xmlns:a16="http://schemas.microsoft.com/office/drawing/2014/main" id="{C1E39CEB-C65D-764B-966A-D7A25B07575D}"/>
              </a:ext>
            </a:extLst>
          </p:cNvPr>
          <p:cNvSpPr>
            <a:spLocks noChangeArrowheads="1"/>
          </p:cNvSpPr>
          <p:nvPr/>
        </p:nvSpPr>
        <p:spPr bwMode="auto">
          <a:xfrm>
            <a:off x="2163300" y="2944344"/>
            <a:ext cx="2606279" cy="1035844"/>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05" name="Straight Connector 10">
            <a:extLst>
              <a:ext uri="{FF2B5EF4-FFF2-40B4-BE49-F238E27FC236}">
                <a16:creationId xmlns:a16="http://schemas.microsoft.com/office/drawing/2014/main" id="{93EBD03F-9A41-A545-84E9-9F7C7586256D}"/>
              </a:ext>
            </a:extLst>
          </p:cNvPr>
          <p:cNvCxnSpPr>
            <a:cxnSpLocks noChangeShapeType="1"/>
          </p:cNvCxnSpPr>
          <p:nvPr/>
        </p:nvCxnSpPr>
        <p:spPr bwMode="auto">
          <a:xfrm>
            <a:off x="3081273" y="3126509"/>
            <a:ext cx="859631" cy="5476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6" name="Straight Connector 297">
            <a:extLst>
              <a:ext uri="{FF2B5EF4-FFF2-40B4-BE49-F238E27FC236}">
                <a16:creationId xmlns:a16="http://schemas.microsoft.com/office/drawing/2014/main" id="{7676F8BB-118B-B64A-92D8-85283640E5D9}"/>
              </a:ext>
            </a:extLst>
          </p:cNvPr>
          <p:cNvCxnSpPr>
            <a:cxnSpLocks noChangeShapeType="1"/>
          </p:cNvCxnSpPr>
          <p:nvPr/>
        </p:nvCxnSpPr>
        <p:spPr bwMode="auto">
          <a:xfrm>
            <a:off x="3526567" y="3351537"/>
            <a:ext cx="97631"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7" name="Straight Connector 298">
            <a:extLst>
              <a:ext uri="{FF2B5EF4-FFF2-40B4-BE49-F238E27FC236}">
                <a16:creationId xmlns:a16="http://schemas.microsoft.com/office/drawing/2014/main" id="{A2DEF96B-86EE-7144-BD4A-23065D792A93}"/>
              </a:ext>
            </a:extLst>
          </p:cNvPr>
          <p:cNvCxnSpPr>
            <a:cxnSpLocks noChangeShapeType="1"/>
          </p:cNvCxnSpPr>
          <p:nvPr/>
        </p:nvCxnSpPr>
        <p:spPr bwMode="auto">
          <a:xfrm flipV="1">
            <a:off x="3364641" y="3505127"/>
            <a:ext cx="197644" cy="345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8" name="Straight Connector 299">
            <a:extLst>
              <a:ext uri="{FF2B5EF4-FFF2-40B4-BE49-F238E27FC236}">
                <a16:creationId xmlns:a16="http://schemas.microsoft.com/office/drawing/2014/main" id="{555BA90C-F55F-9A4F-9697-475AB2129606}"/>
              </a:ext>
            </a:extLst>
          </p:cNvPr>
          <p:cNvCxnSpPr>
            <a:cxnSpLocks noChangeShapeType="1"/>
          </p:cNvCxnSpPr>
          <p:nvPr/>
        </p:nvCxnSpPr>
        <p:spPr bwMode="auto">
          <a:xfrm flipV="1">
            <a:off x="3124135" y="3372969"/>
            <a:ext cx="157163" cy="8215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9" name="Straight Connector 300">
            <a:extLst>
              <a:ext uri="{FF2B5EF4-FFF2-40B4-BE49-F238E27FC236}">
                <a16:creationId xmlns:a16="http://schemas.microsoft.com/office/drawing/2014/main" id="{06CA7B3A-E066-F645-A065-DE454C32D980}"/>
              </a:ext>
            </a:extLst>
          </p:cNvPr>
          <p:cNvCxnSpPr>
            <a:cxnSpLocks noChangeShapeType="1"/>
          </p:cNvCxnSpPr>
          <p:nvPr/>
        </p:nvCxnSpPr>
        <p:spPr bwMode="auto">
          <a:xfrm flipV="1">
            <a:off x="2870531" y="3597996"/>
            <a:ext cx="166688" cy="738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0" name="Straight Connector 301">
            <a:extLst>
              <a:ext uri="{FF2B5EF4-FFF2-40B4-BE49-F238E27FC236}">
                <a16:creationId xmlns:a16="http://schemas.microsoft.com/office/drawing/2014/main" id="{BACA8AA4-CF1D-5F48-933F-B11117821D9A}"/>
              </a:ext>
            </a:extLst>
          </p:cNvPr>
          <p:cNvCxnSpPr>
            <a:cxnSpLocks noChangeShapeType="1"/>
          </p:cNvCxnSpPr>
          <p:nvPr/>
        </p:nvCxnSpPr>
        <p:spPr bwMode="auto">
          <a:xfrm flipV="1">
            <a:off x="3539662" y="3542037"/>
            <a:ext cx="204788" cy="190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1" name="Straight Connector 302">
            <a:extLst>
              <a:ext uri="{FF2B5EF4-FFF2-40B4-BE49-F238E27FC236}">
                <a16:creationId xmlns:a16="http://schemas.microsoft.com/office/drawing/2014/main" id="{DCD16DCF-19C7-244F-A0A1-9DB175274AC6}"/>
              </a:ext>
            </a:extLst>
          </p:cNvPr>
          <p:cNvCxnSpPr>
            <a:cxnSpLocks noChangeShapeType="1"/>
          </p:cNvCxnSpPr>
          <p:nvPr/>
        </p:nvCxnSpPr>
        <p:spPr bwMode="auto">
          <a:xfrm flipH="1" flipV="1">
            <a:off x="3938522" y="3531321"/>
            <a:ext cx="290513" cy="940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2" name="Straight Connector 303">
            <a:extLst>
              <a:ext uri="{FF2B5EF4-FFF2-40B4-BE49-F238E27FC236}">
                <a16:creationId xmlns:a16="http://schemas.microsoft.com/office/drawing/2014/main" id="{5D4D6C28-B196-BF48-A9D5-692E12992F1C}"/>
              </a:ext>
            </a:extLst>
          </p:cNvPr>
          <p:cNvCxnSpPr>
            <a:cxnSpLocks noChangeShapeType="1"/>
          </p:cNvCxnSpPr>
          <p:nvPr/>
        </p:nvCxnSpPr>
        <p:spPr bwMode="auto">
          <a:xfrm flipV="1">
            <a:off x="3927807" y="3269383"/>
            <a:ext cx="230981" cy="1488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3" name="Straight Connector 304">
            <a:extLst>
              <a:ext uri="{FF2B5EF4-FFF2-40B4-BE49-F238E27FC236}">
                <a16:creationId xmlns:a16="http://schemas.microsoft.com/office/drawing/2014/main" id="{838A4044-BFFD-4A45-BC18-5752B0840588}"/>
              </a:ext>
            </a:extLst>
          </p:cNvPr>
          <p:cNvCxnSpPr>
            <a:cxnSpLocks noChangeShapeType="1"/>
          </p:cNvCxnSpPr>
          <p:nvPr/>
        </p:nvCxnSpPr>
        <p:spPr bwMode="auto">
          <a:xfrm flipH="1" flipV="1">
            <a:off x="3082463" y="3171753"/>
            <a:ext cx="184547" cy="654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14" name="TextBox 39958">
            <a:extLst>
              <a:ext uri="{FF2B5EF4-FFF2-40B4-BE49-F238E27FC236}">
                <a16:creationId xmlns:a16="http://schemas.microsoft.com/office/drawing/2014/main" id="{6F6B1677-D08C-6A47-B407-042662BB76A0}"/>
              </a:ext>
            </a:extLst>
          </p:cNvPr>
          <p:cNvSpPr txBox="1">
            <a:spLocks noChangeArrowheads="1"/>
          </p:cNvSpPr>
          <p:nvPr/>
        </p:nvSpPr>
        <p:spPr bwMode="auto">
          <a:xfrm>
            <a:off x="2283554" y="3202709"/>
            <a:ext cx="651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A</a:t>
            </a:r>
          </a:p>
        </p:txBody>
      </p:sp>
      <p:grpSp>
        <p:nvGrpSpPr>
          <p:cNvPr id="815" name="Group 814">
            <a:extLst>
              <a:ext uri="{FF2B5EF4-FFF2-40B4-BE49-F238E27FC236}">
                <a16:creationId xmlns:a16="http://schemas.microsoft.com/office/drawing/2014/main" id="{47996727-7119-574B-8617-ECC07818FEDD}"/>
              </a:ext>
            </a:extLst>
          </p:cNvPr>
          <p:cNvGrpSpPr/>
          <p:nvPr/>
        </p:nvGrpSpPr>
        <p:grpSpPr>
          <a:xfrm>
            <a:off x="3584906" y="3403636"/>
            <a:ext cx="406004" cy="167267"/>
            <a:chOff x="7493876" y="2774731"/>
            <a:chExt cx="1481958" cy="894622"/>
          </a:xfrm>
        </p:grpSpPr>
        <p:sp>
          <p:nvSpPr>
            <p:cNvPr id="1038" name="Freeform 1037">
              <a:extLst>
                <a:ext uri="{FF2B5EF4-FFF2-40B4-BE49-F238E27FC236}">
                  <a16:creationId xmlns:a16="http://schemas.microsoft.com/office/drawing/2014/main" id="{3EDFEF2E-E8B6-3841-B07D-9D0CA292425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9" name="Oval 1038">
              <a:extLst>
                <a:ext uri="{FF2B5EF4-FFF2-40B4-BE49-F238E27FC236}">
                  <a16:creationId xmlns:a16="http://schemas.microsoft.com/office/drawing/2014/main" id="{EBF872C2-5DB2-1143-8057-32D36F4F7DE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40" name="Group 1039">
              <a:extLst>
                <a:ext uri="{FF2B5EF4-FFF2-40B4-BE49-F238E27FC236}">
                  <a16:creationId xmlns:a16="http://schemas.microsoft.com/office/drawing/2014/main" id="{E45C82B8-7745-8345-80DF-E1551574C0B5}"/>
                </a:ext>
              </a:extLst>
            </p:cNvPr>
            <p:cNvGrpSpPr/>
            <p:nvPr/>
          </p:nvGrpSpPr>
          <p:grpSpPr>
            <a:xfrm>
              <a:off x="7713663" y="2848339"/>
              <a:ext cx="1042107" cy="425543"/>
              <a:chOff x="7786941" y="2884917"/>
              <a:chExt cx="897649" cy="353919"/>
            </a:xfrm>
          </p:grpSpPr>
          <p:sp>
            <p:nvSpPr>
              <p:cNvPr id="1041" name="Freeform 1040">
                <a:extLst>
                  <a:ext uri="{FF2B5EF4-FFF2-40B4-BE49-F238E27FC236}">
                    <a16:creationId xmlns:a16="http://schemas.microsoft.com/office/drawing/2014/main" id="{AADF328D-9F75-D443-B009-78195511DE0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2" name="Freeform 1041">
                <a:extLst>
                  <a:ext uri="{FF2B5EF4-FFF2-40B4-BE49-F238E27FC236}">
                    <a16:creationId xmlns:a16="http://schemas.microsoft.com/office/drawing/2014/main" id="{CABE0F12-0414-E047-9D94-A57A4F3F8B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Freeform 1042">
                <a:extLst>
                  <a:ext uri="{FF2B5EF4-FFF2-40B4-BE49-F238E27FC236}">
                    <a16:creationId xmlns:a16="http://schemas.microsoft.com/office/drawing/2014/main" id="{61DB4664-2DC3-D243-A319-728D82FDC84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4" name="Freeform 1043">
                <a:extLst>
                  <a:ext uri="{FF2B5EF4-FFF2-40B4-BE49-F238E27FC236}">
                    <a16:creationId xmlns:a16="http://schemas.microsoft.com/office/drawing/2014/main" id="{3A39F596-0CEB-FB44-8298-3CCA7A8E5D8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7" name="Group 816">
            <a:extLst>
              <a:ext uri="{FF2B5EF4-FFF2-40B4-BE49-F238E27FC236}">
                <a16:creationId xmlns:a16="http://schemas.microsoft.com/office/drawing/2014/main" id="{FF12777F-B030-4549-A7FC-82449D14AB56}"/>
              </a:ext>
            </a:extLst>
          </p:cNvPr>
          <p:cNvGrpSpPr/>
          <p:nvPr/>
        </p:nvGrpSpPr>
        <p:grpSpPr>
          <a:xfrm>
            <a:off x="3171219" y="3220279"/>
            <a:ext cx="406004" cy="167267"/>
            <a:chOff x="7493876" y="2774731"/>
            <a:chExt cx="1481958" cy="894622"/>
          </a:xfrm>
        </p:grpSpPr>
        <p:sp>
          <p:nvSpPr>
            <p:cNvPr id="1024" name="Freeform 1023">
              <a:extLst>
                <a:ext uri="{FF2B5EF4-FFF2-40B4-BE49-F238E27FC236}">
                  <a16:creationId xmlns:a16="http://schemas.microsoft.com/office/drawing/2014/main" id="{99010B44-64C2-AB4E-A534-5DD841F54CC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5" name="Oval 1024">
              <a:extLst>
                <a:ext uri="{FF2B5EF4-FFF2-40B4-BE49-F238E27FC236}">
                  <a16:creationId xmlns:a16="http://schemas.microsoft.com/office/drawing/2014/main" id="{F609C7A8-5C64-1E46-89AE-A8782A6AB2A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26" name="Group 1025">
              <a:extLst>
                <a:ext uri="{FF2B5EF4-FFF2-40B4-BE49-F238E27FC236}">
                  <a16:creationId xmlns:a16="http://schemas.microsoft.com/office/drawing/2014/main" id="{467733F2-A942-984D-951B-4FC5E9704E12}"/>
                </a:ext>
              </a:extLst>
            </p:cNvPr>
            <p:cNvGrpSpPr/>
            <p:nvPr/>
          </p:nvGrpSpPr>
          <p:grpSpPr>
            <a:xfrm>
              <a:off x="7713663" y="2848339"/>
              <a:ext cx="1042107" cy="425543"/>
              <a:chOff x="7786941" y="2884917"/>
              <a:chExt cx="897649" cy="353919"/>
            </a:xfrm>
          </p:grpSpPr>
          <p:sp>
            <p:nvSpPr>
              <p:cNvPr id="1027" name="Freeform 1026">
                <a:extLst>
                  <a:ext uri="{FF2B5EF4-FFF2-40B4-BE49-F238E27FC236}">
                    <a16:creationId xmlns:a16="http://schemas.microsoft.com/office/drawing/2014/main" id="{9C762EC2-20E2-E34D-BF85-6154BC77A2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Freeform 1027">
                <a:extLst>
                  <a:ext uri="{FF2B5EF4-FFF2-40B4-BE49-F238E27FC236}">
                    <a16:creationId xmlns:a16="http://schemas.microsoft.com/office/drawing/2014/main" id="{816CB66E-9C37-534A-85AC-84C51BA8D57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Freeform 1028">
                <a:extLst>
                  <a:ext uri="{FF2B5EF4-FFF2-40B4-BE49-F238E27FC236}">
                    <a16:creationId xmlns:a16="http://schemas.microsoft.com/office/drawing/2014/main" id="{E4DE6B81-6776-9B45-B52B-E80CB62D179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0" name="Freeform 1029">
                <a:extLst>
                  <a:ext uri="{FF2B5EF4-FFF2-40B4-BE49-F238E27FC236}">
                    <a16:creationId xmlns:a16="http://schemas.microsoft.com/office/drawing/2014/main" id="{EAF14958-EE5D-3742-8285-298B3270B7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8" name="Group 817">
            <a:extLst>
              <a:ext uri="{FF2B5EF4-FFF2-40B4-BE49-F238E27FC236}">
                <a16:creationId xmlns:a16="http://schemas.microsoft.com/office/drawing/2014/main" id="{1EC3981A-429A-8B48-A3A4-3F38950EE426}"/>
              </a:ext>
            </a:extLst>
          </p:cNvPr>
          <p:cNvGrpSpPr/>
          <p:nvPr/>
        </p:nvGrpSpPr>
        <p:grpSpPr>
          <a:xfrm>
            <a:off x="2979474" y="3445982"/>
            <a:ext cx="406004" cy="167267"/>
            <a:chOff x="7493876" y="2774731"/>
            <a:chExt cx="1481958" cy="894622"/>
          </a:xfrm>
        </p:grpSpPr>
        <p:sp>
          <p:nvSpPr>
            <p:cNvPr id="1017" name="Freeform 1016">
              <a:extLst>
                <a:ext uri="{FF2B5EF4-FFF2-40B4-BE49-F238E27FC236}">
                  <a16:creationId xmlns:a16="http://schemas.microsoft.com/office/drawing/2014/main" id="{4AD6CA35-9890-0743-96D1-73AC7E92080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8" name="Oval 1017">
              <a:extLst>
                <a:ext uri="{FF2B5EF4-FFF2-40B4-BE49-F238E27FC236}">
                  <a16:creationId xmlns:a16="http://schemas.microsoft.com/office/drawing/2014/main" id="{9C75BC85-7B77-844A-A090-98B72437D10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9" name="Group 1018">
              <a:extLst>
                <a:ext uri="{FF2B5EF4-FFF2-40B4-BE49-F238E27FC236}">
                  <a16:creationId xmlns:a16="http://schemas.microsoft.com/office/drawing/2014/main" id="{BB68491C-B2BC-5F4D-8E2D-9B5AF1FF9752}"/>
                </a:ext>
              </a:extLst>
            </p:cNvPr>
            <p:cNvGrpSpPr/>
            <p:nvPr/>
          </p:nvGrpSpPr>
          <p:grpSpPr>
            <a:xfrm>
              <a:off x="7713663" y="2848339"/>
              <a:ext cx="1042107" cy="425543"/>
              <a:chOff x="7786941" y="2884917"/>
              <a:chExt cx="897649" cy="353919"/>
            </a:xfrm>
          </p:grpSpPr>
          <p:sp>
            <p:nvSpPr>
              <p:cNvPr id="1020" name="Freeform 1019">
                <a:extLst>
                  <a:ext uri="{FF2B5EF4-FFF2-40B4-BE49-F238E27FC236}">
                    <a16:creationId xmlns:a16="http://schemas.microsoft.com/office/drawing/2014/main" id="{6A1C4FC8-1F5B-5C45-82B9-CE47B968AF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1" name="Freeform 1020">
                <a:extLst>
                  <a:ext uri="{FF2B5EF4-FFF2-40B4-BE49-F238E27FC236}">
                    <a16:creationId xmlns:a16="http://schemas.microsoft.com/office/drawing/2014/main" id="{726EAB2B-C360-BB43-9D51-609E86D205B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2" name="Freeform 1021">
                <a:extLst>
                  <a:ext uri="{FF2B5EF4-FFF2-40B4-BE49-F238E27FC236}">
                    <a16:creationId xmlns:a16="http://schemas.microsoft.com/office/drawing/2014/main" id="{6DC07A6D-089D-B644-A213-63263AEE673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3" name="Freeform 1022">
                <a:extLst>
                  <a:ext uri="{FF2B5EF4-FFF2-40B4-BE49-F238E27FC236}">
                    <a16:creationId xmlns:a16="http://schemas.microsoft.com/office/drawing/2014/main" id="{32E701D2-9EC5-3C41-9EF1-B1EDD98324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21" name="Oval 3">
            <a:extLst>
              <a:ext uri="{FF2B5EF4-FFF2-40B4-BE49-F238E27FC236}">
                <a16:creationId xmlns:a16="http://schemas.microsoft.com/office/drawing/2014/main" id="{175C21D2-17F4-1C48-AD8B-3CA2017D329F}"/>
              </a:ext>
            </a:extLst>
          </p:cNvPr>
          <p:cNvSpPr>
            <a:spLocks noChangeArrowheads="1"/>
          </p:cNvSpPr>
          <p:nvPr/>
        </p:nvSpPr>
        <p:spPr bwMode="auto">
          <a:xfrm>
            <a:off x="2003756" y="4052815"/>
            <a:ext cx="2206229" cy="992981"/>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22" name="Straight Connector 10">
            <a:extLst>
              <a:ext uri="{FF2B5EF4-FFF2-40B4-BE49-F238E27FC236}">
                <a16:creationId xmlns:a16="http://schemas.microsoft.com/office/drawing/2014/main" id="{7DC3F383-B8A6-0D47-AA14-533688BAAE4D}"/>
              </a:ext>
            </a:extLst>
          </p:cNvPr>
          <p:cNvCxnSpPr>
            <a:cxnSpLocks noChangeShapeType="1"/>
          </p:cNvCxnSpPr>
          <p:nvPr/>
        </p:nvCxnSpPr>
        <p:spPr bwMode="auto">
          <a:xfrm>
            <a:off x="2780044" y="4227837"/>
            <a:ext cx="727472" cy="511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3" name="Straight Connector 297">
            <a:extLst>
              <a:ext uri="{FF2B5EF4-FFF2-40B4-BE49-F238E27FC236}">
                <a16:creationId xmlns:a16="http://schemas.microsoft.com/office/drawing/2014/main" id="{FA2FCD93-6174-FC43-97E3-B56BA29EFE98}"/>
              </a:ext>
            </a:extLst>
          </p:cNvPr>
          <p:cNvCxnSpPr>
            <a:cxnSpLocks noChangeShapeType="1"/>
          </p:cNvCxnSpPr>
          <p:nvPr/>
        </p:nvCxnSpPr>
        <p:spPr bwMode="auto">
          <a:xfrm>
            <a:off x="3157473" y="4443340"/>
            <a:ext cx="82153" cy="5953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4" name="Straight Connector 298">
            <a:extLst>
              <a:ext uri="{FF2B5EF4-FFF2-40B4-BE49-F238E27FC236}">
                <a16:creationId xmlns:a16="http://schemas.microsoft.com/office/drawing/2014/main" id="{FBA241B7-1D0B-3446-B887-DF2A60562C63}"/>
              </a:ext>
            </a:extLst>
          </p:cNvPr>
          <p:cNvCxnSpPr>
            <a:cxnSpLocks noChangeShapeType="1"/>
          </p:cNvCxnSpPr>
          <p:nvPr/>
        </p:nvCxnSpPr>
        <p:spPr bwMode="auto">
          <a:xfrm flipV="1">
            <a:off x="3020550" y="4589787"/>
            <a:ext cx="166688"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5" name="Straight Connector 299">
            <a:extLst>
              <a:ext uri="{FF2B5EF4-FFF2-40B4-BE49-F238E27FC236}">
                <a16:creationId xmlns:a16="http://schemas.microsoft.com/office/drawing/2014/main" id="{9EF281DF-1EAB-9642-86CE-67F25A55ACBF}"/>
              </a:ext>
            </a:extLst>
          </p:cNvPr>
          <p:cNvCxnSpPr>
            <a:cxnSpLocks noChangeShapeType="1"/>
          </p:cNvCxnSpPr>
          <p:nvPr/>
        </p:nvCxnSpPr>
        <p:spPr bwMode="auto">
          <a:xfrm flipV="1">
            <a:off x="2815763" y="4463581"/>
            <a:ext cx="133350"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6" name="Straight Connector 300">
            <a:extLst>
              <a:ext uri="{FF2B5EF4-FFF2-40B4-BE49-F238E27FC236}">
                <a16:creationId xmlns:a16="http://schemas.microsoft.com/office/drawing/2014/main" id="{CF0B6ED5-64C1-F64C-B490-65D8887CD46F}"/>
              </a:ext>
            </a:extLst>
          </p:cNvPr>
          <p:cNvCxnSpPr>
            <a:cxnSpLocks noChangeShapeType="1"/>
          </p:cNvCxnSpPr>
          <p:nvPr/>
        </p:nvCxnSpPr>
        <p:spPr bwMode="auto">
          <a:xfrm flipV="1">
            <a:off x="2601450" y="4679083"/>
            <a:ext cx="141685"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7" name="Straight Connector 301">
            <a:extLst>
              <a:ext uri="{FF2B5EF4-FFF2-40B4-BE49-F238E27FC236}">
                <a16:creationId xmlns:a16="http://schemas.microsoft.com/office/drawing/2014/main" id="{6F25A2AA-9AAF-7545-A621-843340E23A8A}"/>
              </a:ext>
            </a:extLst>
          </p:cNvPr>
          <p:cNvCxnSpPr>
            <a:cxnSpLocks noChangeShapeType="1"/>
          </p:cNvCxnSpPr>
          <p:nvPr/>
        </p:nvCxnSpPr>
        <p:spPr bwMode="auto">
          <a:xfrm flipV="1">
            <a:off x="3168188" y="4625506"/>
            <a:ext cx="173831" cy="18335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8" name="Straight Connector 302">
            <a:extLst>
              <a:ext uri="{FF2B5EF4-FFF2-40B4-BE49-F238E27FC236}">
                <a16:creationId xmlns:a16="http://schemas.microsoft.com/office/drawing/2014/main" id="{A85DF839-8C92-7C4C-9E4F-95253E4F64D1}"/>
              </a:ext>
            </a:extLst>
          </p:cNvPr>
          <p:cNvCxnSpPr>
            <a:cxnSpLocks noChangeShapeType="1"/>
          </p:cNvCxnSpPr>
          <p:nvPr/>
        </p:nvCxnSpPr>
        <p:spPr bwMode="auto">
          <a:xfrm flipH="1" flipV="1">
            <a:off x="3506325" y="4615981"/>
            <a:ext cx="245269" cy="892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9" name="Straight Connector 303">
            <a:extLst>
              <a:ext uri="{FF2B5EF4-FFF2-40B4-BE49-F238E27FC236}">
                <a16:creationId xmlns:a16="http://schemas.microsoft.com/office/drawing/2014/main" id="{F434154C-8D83-9441-B097-3BBC275FD9C7}"/>
              </a:ext>
            </a:extLst>
          </p:cNvPr>
          <p:cNvCxnSpPr>
            <a:cxnSpLocks noChangeShapeType="1"/>
          </p:cNvCxnSpPr>
          <p:nvPr/>
        </p:nvCxnSpPr>
        <p:spPr bwMode="auto">
          <a:xfrm flipV="1">
            <a:off x="3496800" y="4364759"/>
            <a:ext cx="195263" cy="1416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0" name="Straight Connector 304">
            <a:extLst>
              <a:ext uri="{FF2B5EF4-FFF2-40B4-BE49-F238E27FC236}">
                <a16:creationId xmlns:a16="http://schemas.microsoft.com/office/drawing/2014/main" id="{B524947B-DB9F-7D40-A706-4C17DE2A5010}"/>
              </a:ext>
            </a:extLst>
          </p:cNvPr>
          <p:cNvCxnSpPr>
            <a:cxnSpLocks noChangeShapeType="1"/>
          </p:cNvCxnSpPr>
          <p:nvPr/>
        </p:nvCxnSpPr>
        <p:spPr bwMode="auto">
          <a:xfrm flipH="1" flipV="1">
            <a:off x="2781235" y="4270700"/>
            <a:ext cx="155972"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31" name="TextBox 39958">
            <a:extLst>
              <a:ext uri="{FF2B5EF4-FFF2-40B4-BE49-F238E27FC236}">
                <a16:creationId xmlns:a16="http://schemas.microsoft.com/office/drawing/2014/main" id="{E2B94A9A-0F9D-2848-A0CF-4BF11CF94A72}"/>
              </a:ext>
            </a:extLst>
          </p:cNvPr>
          <p:cNvSpPr txBox="1">
            <a:spLocks noChangeArrowheads="1"/>
          </p:cNvSpPr>
          <p:nvPr/>
        </p:nvSpPr>
        <p:spPr bwMode="auto">
          <a:xfrm>
            <a:off x="2104960" y="4300465"/>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C</a:t>
            </a:r>
          </a:p>
        </p:txBody>
      </p:sp>
      <p:sp>
        <p:nvSpPr>
          <p:cNvPr id="832" name="Oval 3">
            <a:extLst>
              <a:ext uri="{FF2B5EF4-FFF2-40B4-BE49-F238E27FC236}">
                <a16:creationId xmlns:a16="http://schemas.microsoft.com/office/drawing/2014/main" id="{A702DE6F-D4A0-8F44-AA63-D6E15375CD8E}"/>
              </a:ext>
            </a:extLst>
          </p:cNvPr>
          <p:cNvSpPr>
            <a:spLocks noChangeArrowheads="1"/>
          </p:cNvSpPr>
          <p:nvPr/>
        </p:nvSpPr>
        <p:spPr bwMode="auto">
          <a:xfrm>
            <a:off x="4324285" y="3637287"/>
            <a:ext cx="2414588" cy="1007269"/>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33" name="Straight Connector 10">
            <a:extLst>
              <a:ext uri="{FF2B5EF4-FFF2-40B4-BE49-F238E27FC236}">
                <a16:creationId xmlns:a16="http://schemas.microsoft.com/office/drawing/2014/main" id="{3F8196DF-0888-8E49-98D7-DA224C7BE9E9}"/>
              </a:ext>
            </a:extLst>
          </p:cNvPr>
          <p:cNvCxnSpPr>
            <a:cxnSpLocks noChangeShapeType="1"/>
          </p:cNvCxnSpPr>
          <p:nvPr/>
        </p:nvCxnSpPr>
        <p:spPr bwMode="auto">
          <a:xfrm>
            <a:off x="5174391" y="3814690"/>
            <a:ext cx="79652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4" name="Straight Connector 297">
            <a:extLst>
              <a:ext uri="{FF2B5EF4-FFF2-40B4-BE49-F238E27FC236}">
                <a16:creationId xmlns:a16="http://schemas.microsoft.com/office/drawing/2014/main" id="{1B258AC6-D04D-9E42-938E-20E66E809546}"/>
              </a:ext>
            </a:extLst>
          </p:cNvPr>
          <p:cNvCxnSpPr>
            <a:cxnSpLocks noChangeShapeType="1"/>
          </p:cNvCxnSpPr>
          <p:nvPr/>
        </p:nvCxnSpPr>
        <p:spPr bwMode="auto">
          <a:xfrm>
            <a:off x="5587537" y="4032574"/>
            <a:ext cx="90488" cy="619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5" name="Straight Connector 298">
            <a:extLst>
              <a:ext uri="{FF2B5EF4-FFF2-40B4-BE49-F238E27FC236}">
                <a16:creationId xmlns:a16="http://schemas.microsoft.com/office/drawing/2014/main" id="{413995ED-2F60-8B4D-8D7F-93AD98A8938C}"/>
              </a:ext>
            </a:extLst>
          </p:cNvPr>
          <p:cNvCxnSpPr>
            <a:cxnSpLocks noChangeShapeType="1"/>
          </p:cNvCxnSpPr>
          <p:nvPr/>
        </p:nvCxnSpPr>
        <p:spPr bwMode="auto">
          <a:xfrm flipV="1">
            <a:off x="5437519" y="4182593"/>
            <a:ext cx="182166"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6" name="Straight Connector 299">
            <a:extLst>
              <a:ext uri="{FF2B5EF4-FFF2-40B4-BE49-F238E27FC236}">
                <a16:creationId xmlns:a16="http://schemas.microsoft.com/office/drawing/2014/main" id="{25EF67BD-6045-D34A-B976-7E209CEE56CE}"/>
              </a:ext>
            </a:extLst>
          </p:cNvPr>
          <p:cNvCxnSpPr>
            <a:cxnSpLocks noChangeShapeType="1"/>
          </p:cNvCxnSpPr>
          <p:nvPr/>
        </p:nvCxnSpPr>
        <p:spPr bwMode="auto">
          <a:xfrm flipV="1">
            <a:off x="5213682" y="4054006"/>
            <a:ext cx="146447"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7" name="Straight Connector 300">
            <a:extLst>
              <a:ext uri="{FF2B5EF4-FFF2-40B4-BE49-F238E27FC236}">
                <a16:creationId xmlns:a16="http://schemas.microsoft.com/office/drawing/2014/main" id="{36B4AB57-694E-3A49-B3F1-69CBFBA7E4FF}"/>
              </a:ext>
            </a:extLst>
          </p:cNvPr>
          <p:cNvCxnSpPr>
            <a:cxnSpLocks noChangeShapeType="1"/>
          </p:cNvCxnSpPr>
          <p:nvPr/>
        </p:nvCxnSpPr>
        <p:spPr bwMode="auto">
          <a:xfrm flipV="1">
            <a:off x="4979129" y="4273081"/>
            <a:ext cx="154781"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8" name="Straight Connector 301">
            <a:extLst>
              <a:ext uri="{FF2B5EF4-FFF2-40B4-BE49-F238E27FC236}">
                <a16:creationId xmlns:a16="http://schemas.microsoft.com/office/drawing/2014/main" id="{327866EC-442B-E449-A507-1ADB2897607E}"/>
              </a:ext>
            </a:extLst>
          </p:cNvPr>
          <p:cNvCxnSpPr>
            <a:cxnSpLocks noChangeShapeType="1"/>
          </p:cNvCxnSpPr>
          <p:nvPr/>
        </p:nvCxnSpPr>
        <p:spPr bwMode="auto">
          <a:xfrm flipV="1">
            <a:off x="5599444" y="4218312"/>
            <a:ext cx="190500" cy="1857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9" name="Straight Connector 302">
            <a:extLst>
              <a:ext uri="{FF2B5EF4-FFF2-40B4-BE49-F238E27FC236}">
                <a16:creationId xmlns:a16="http://schemas.microsoft.com/office/drawing/2014/main" id="{0B9882C7-E94F-0A47-A7DE-70A6E795938B}"/>
              </a:ext>
            </a:extLst>
          </p:cNvPr>
          <p:cNvCxnSpPr>
            <a:cxnSpLocks noChangeShapeType="1"/>
          </p:cNvCxnSpPr>
          <p:nvPr/>
        </p:nvCxnSpPr>
        <p:spPr bwMode="auto">
          <a:xfrm flipH="1" flipV="1">
            <a:off x="5947107" y="4202833"/>
            <a:ext cx="269081" cy="90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0" name="Straight Connector 303">
            <a:extLst>
              <a:ext uri="{FF2B5EF4-FFF2-40B4-BE49-F238E27FC236}">
                <a16:creationId xmlns:a16="http://schemas.microsoft.com/office/drawing/2014/main" id="{07F3D5AB-917A-3646-B73E-0784162E7E10}"/>
              </a:ext>
            </a:extLst>
          </p:cNvPr>
          <p:cNvCxnSpPr>
            <a:cxnSpLocks noChangeShapeType="1"/>
          </p:cNvCxnSpPr>
          <p:nvPr/>
        </p:nvCxnSpPr>
        <p:spPr bwMode="auto">
          <a:xfrm flipV="1">
            <a:off x="5959012" y="3952802"/>
            <a:ext cx="214313" cy="14406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1" name="Straight Connector 304">
            <a:extLst>
              <a:ext uri="{FF2B5EF4-FFF2-40B4-BE49-F238E27FC236}">
                <a16:creationId xmlns:a16="http://schemas.microsoft.com/office/drawing/2014/main" id="{7EE99713-0073-4441-B515-ACBBCD81E0FB}"/>
              </a:ext>
            </a:extLst>
          </p:cNvPr>
          <p:cNvCxnSpPr>
            <a:cxnSpLocks noChangeShapeType="1"/>
          </p:cNvCxnSpPr>
          <p:nvPr/>
        </p:nvCxnSpPr>
        <p:spPr bwMode="auto">
          <a:xfrm flipH="1" flipV="1">
            <a:off x="5175582" y="3857553"/>
            <a:ext cx="170260" cy="6429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42" name="TextBox 39958">
            <a:extLst>
              <a:ext uri="{FF2B5EF4-FFF2-40B4-BE49-F238E27FC236}">
                <a16:creationId xmlns:a16="http://schemas.microsoft.com/office/drawing/2014/main" id="{9B066AAE-482E-0B40-BE56-8CA80740394E}"/>
              </a:ext>
            </a:extLst>
          </p:cNvPr>
          <p:cNvSpPr txBox="1">
            <a:spLocks noChangeArrowheads="1"/>
          </p:cNvSpPr>
          <p:nvPr/>
        </p:nvSpPr>
        <p:spPr bwMode="auto">
          <a:xfrm>
            <a:off x="4436204" y="3887318"/>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B</a:t>
            </a:r>
          </a:p>
        </p:txBody>
      </p:sp>
      <p:cxnSp>
        <p:nvCxnSpPr>
          <p:cNvPr id="843" name="Straight Connector 12">
            <a:extLst>
              <a:ext uri="{FF2B5EF4-FFF2-40B4-BE49-F238E27FC236}">
                <a16:creationId xmlns:a16="http://schemas.microsoft.com/office/drawing/2014/main" id="{F300F1C8-847A-BE41-8774-57B1DCD8D5D3}"/>
              </a:ext>
            </a:extLst>
          </p:cNvPr>
          <p:cNvCxnSpPr>
            <a:cxnSpLocks noChangeShapeType="1"/>
          </p:cNvCxnSpPr>
          <p:nvPr/>
        </p:nvCxnSpPr>
        <p:spPr bwMode="auto">
          <a:xfrm>
            <a:off x="2650266" y="2857427"/>
            <a:ext cx="178594" cy="196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6" name="Straight Connector 502">
            <a:extLst>
              <a:ext uri="{FF2B5EF4-FFF2-40B4-BE49-F238E27FC236}">
                <a16:creationId xmlns:a16="http://schemas.microsoft.com/office/drawing/2014/main" id="{3F67B9C4-4FEC-1240-9C01-EB8A6EE3CDEB}"/>
              </a:ext>
            </a:extLst>
          </p:cNvPr>
          <p:cNvCxnSpPr>
            <a:cxnSpLocks noChangeShapeType="1"/>
          </p:cNvCxnSpPr>
          <p:nvPr/>
        </p:nvCxnSpPr>
        <p:spPr bwMode="auto">
          <a:xfrm>
            <a:off x="3800410" y="2708600"/>
            <a:ext cx="230981" cy="4298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7" name="Straight Connector 503">
            <a:extLst>
              <a:ext uri="{FF2B5EF4-FFF2-40B4-BE49-F238E27FC236}">
                <a16:creationId xmlns:a16="http://schemas.microsoft.com/office/drawing/2014/main" id="{545AD480-9636-0E4B-B4B9-9B4ADC620A03}"/>
              </a:ext>
            </a:extLst>
          </p:cNvPr>
          <p:cNvCxnSpPr>
            <a:cxnSpLocks noChangeShapeType="1"/>
          </p:cNvCxnSpPr>
          <p:nvPr/>
        </p:nvCxnSpPr>
        <p:spPr bwMode="auto">
          <a:xfrm flipH="1">
            <a:off x="4182601" y="2691931"/>
            <a:ext cx="288131" cy="434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8" name="Straight Connector 504">
            <a:extLst>
              <a:ext uri="{FF2B5EF4-FFF2-40B4-BE49-F238E27FC236}">
                <a16:creationId xmlns:a16="http://schemas.microsoft.com/office/drawing/2014/main" id="{71581065-B12B-1A4E-BE8D-55FA0FB7720E}"/>
              </a:ext>
            </a:extLst>
          </p:cNvPr>
          <p:cNvCxnSpPr>
            <a:cxnSpLocks noChangeShapeType="1"/>
          </p:cNvCxnSpPr>
          <p:nvPr/>
        </p:nvCxnSpPr>
        <p:spPr bwMode="auto">
          <a:xfrm>
            <a:off x="5941154" y="3075312"/>
            <a:ext cx="161925" cy="784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9" name="Straight Connector 505">
            <a:extLst>
              <a:ext uri="{FF2B5EF4-FFF2-40B4-BE49-F238E27FC236}">
                <a16:creationId xmlns:a16="http://schemas.microsoft.com/office/drawing/2014/main" id="{73C31C58-B4CF-814A-A3FD-55A6563CEF48}"/>
              </a:ext>
            </a:extLst>
          </p:cNvPr>
          <p:cNvCxnSpPr>
            <a:cxnSpLocks noChangeShapeType="1"/>
          </p:cNvCxnSpPr>
          <p:nvPr/>
        </p:nvCxnSpPr>
        <p:spPr bwMode="auto">
          <a:xfrm flipH="1">
            <a:off x="6216188" y="3338440"/>
            <a:ext cx="180975" cy="519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0" name="Straight Connector 507">
            <a:extLst>
              <a:ext uri="{FF2B5EF4-FFF2-40B4-BE49-F238E27FC236}">
                <a16:creationId xmlns:a16="http://schemas.microsoft.com/office/drawing/2014/main" id="{EC7E8528-0B6D-CF4D-8A94-85AA80C4CC8F}"/>
              </a:ext>
            </a:extLst>
          </p:cNvPr>
          <p:cNvCxnSpPr>
            <a:cxnSpLocks noChangeShapeType="1"/>
          </p:cNvCxnSpPr>
          <p:nvPr/>
        </p:nvCxnSpPr>
        <p:spPr bwMode="auto">
          <a:xfrm flipH="1" flipV="1">
            <a:off x="6454313" y="4330231"/>
            <a:ext cx="597694" cy="460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4" name="Straight Connector 512">
            <a:extLst>
              <a:ext uri="{FF2B5EF4-FFF2-40B4-BE49-F238E27FC236}">
                <a16:creationId xmlns:a16="http://schemas.microsoft.com/office/drawing/2014/main" id="{3894D9DF-7CD2-5E46-A639-24D288F83334}"/>
              </a:ext>
            </a:extLst>
          </p:cNvPr>
          <p:cNvCxnSpPr>
            <a:cxnSpLocks noChangeShapeType="1"/>
          </p:cNvCxnSpPr>
          <p:nvPr/>
        </p:nvCxnSpPr>
        <p:spPr bwMode="auto">
          <a:xfrm flipV="1">
            <a:off x="2206162" y="4770762"/>
            <a:ext cx="301229" cy="157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5" name="Straight Connector 513">
            <a:extLst>
              <a:ext uri="{FF2B5EF4-FFF2-40B4-BE49-F238E27FC236}">
                <a16:creationId xmlns:a16="http://schemas.microsoft.com/office/drawing/2014/main" id="{89BD6F64-A1F9-A841-8EE8-ACECF372CCCB}"/>
              </a:ext>
            </a:extLst>
          </p:cNvPr>
          <p:cNvCxnSpPr>
            <a:cxnSpLocks noChangeShapeType="1"/>
          </p:cNvCxnSpPr>
          <p:nvPr/>
        </p:nvCxnSpPr>
        <p:spPr bwMode="auto">
          <a:xfrm>
            <a:off x="1901362" y="4663606"/>
            <a:ext cx="338138" cy="86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7" name="Straight Connector 508">
            <a:extLst>
              <a:ext uri="{FF2B5EF4-FFF2-40B4-BE49-F238E27FC236}">
                <a16:creationId xmlns:a16="http://schemas.microsoft.com/office/drawing/2014/main" id="{CBDBB96A-3635-3D49-964A-A9C290E5CAD0}"/>
              </a:ext>
            </a:extLst>
          </p:cNvPr>
          <p:cNvCxnSpPr>
            <a:cxnSpLocks noChangeShapeType="1"/>
          </p:cNvCxnSpPr>
          <p:nvPr/>
        </p:nvCxnSpPr>
        <p:spPr bwMode="auto">
          <a:xfrm flipH="1" flipV="1">
            <a:off x="5735175" y="4442150"/>
            <a:ext cx="785813" cy="7250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8" name="Straight Connector 506">
            <a:extLst>
              <a:ext uri="{FF2B5EF4-FFF2-40B4-BE49-F238E27FC236}">
                <a16:creationId xmlns:a16="http://schemas.microsoft.com/office/drawing/2014/main" id="{AA94DB72-B450-7842-B04E-DCFB91821FC1}"/>
              </a:ext>
            </a:extLst>
          </p:cNvPr>
          <p:cNvCxnSpPr>
            <a:cxnSpLocks noChangeShapeType="1"/>
          </p:cNvCxnSpPr>
          <p:nvPr/>
        </p:nvCxnSpPr>
        <p:spPr bwMode="auto">
          <a:xfrm flipH="1">
            <a:off x="6537656" y="4133777"/>
            <a:ext cx="406004" cy="1869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59" name="Group 858">
            <a:extLst>
              <a:ext uri="{FF2B5EF4-FFF2-40B4-BE49-F238E27FC236}">
                <a16:creationId xmlns:a16="http://schemas.microsoft.com/office/drawing/2014/main" id="{90216148-AEBB-D045-BC04-2476960CEEA7}"/>
              </a:ext>
            </a:extLst>
          </p:cNvPr>
          <p:cNvGrpSpPr/>
          <p:nvPr/>
        </p:nvGrpSpPr>
        <p:grpSpPr>
          <a:xfrm>
            <a:off x="3894469" y="3113122"/>
            <a:ext cx="406004" cy="167267"/>
            <a:chOff x="7493876" y="2774731"/>
            <a:chExt cx="1481958" cy="894622"/>
          </a:xfrm>
        </p:grpSpPr>
        <p:sp>
          <p:nvSpPr>
            <p:cNvPr id="996" name="Freeform 995">
              <a:extLst>
                <a:ext uri="{FF2B5EF4-FFF2-40B4-BE49-F238E27FC236}">
                  <a16:creationId xmlns:a16="http://schemas.microsoft.com/office/drawing/2014/main" id="{7C739FBE-036D-994B-85E2-4440DD53038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7" name="Oval 996">
              <a:extLst>
                <a:ext uri="{FF2B5EF4-FFF2-40B4-BE49-F238E27FC236}">
                  <a16:creationId xmlns:a16="http://schemas.microsoft.com/office/drawing/2014/main" id="{33BC4048-43F2-884D-8016-9AF95DABE2C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8" name="Group 997">
              <a:extLst>
                <a:ext uri="{FF2B5EF4-FFF2-40B4-BE49-F238E27FC236}">
                  <a16:creationId xmlns:a16="http://schemas.microsoft.com/office/drawing/2014/main" id="{130BCC6D-B09E-1C41-A8CF-04A2A9638267}"/>
                </a:ext>
              </a:extLst>
            </p:cNvPr>
            <p:cNvGrpSpPr/>
            <p:nvPr/>
          </p:nvGrpSpPr>
          <p:grpSpPr>
            <a:xfrm>
              <a:off x="7713663" y="2848339"/>
              <a:ext cx="1042107" cy="425543"/>
              <a:chOff x="7786941" y="2884917"/>
              <a:chExt cx="897649" cy="353919"/>
            </a:xfrm>
          </p:grpSpPr>
          <p:sp>
            <p:nvSpPr>
              <p:cNvPr id="999" name="Freeform 998">
                <a:extLst>
                  <a:ext uri="{FF2B5EF4-FFF2-40B4-BE49-F238E27FC236}">
                    <a16:creationId xmlns:a16="http://schemas.microsoft.com/office/drawing/2014/main" id="{0FA93124-8744-5D4F-9E8A-8660696E5B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0" name="Freeform 999">
                <a:extLst>
                  <a:ext uri="{FF2B5EF4-FFF2-40B4-BE49-F238E27FC236}">
                    <a16:creationId xmlns:a16="http://schemas.microsoft.com/office/drawing/2014/main" id="{17571ADC-29EF-004D-A61B-676F21C86B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1" name="Freeform 1000">
                <a:extLst>
                  <a:ext uri="{FF2B5EF4-FFF2-40B4-BE49-F238E27FC236}">
                    <a16:creationId xmlns:a16="http://schemas.microsoft.com/office/drawing/2014/main" id="{36F070DE-197E-7F4B-AA78-582124C37FA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2" name="Freeform 1001">
                <a:extLst>
                  <a:ext uri="{FF2B5EF4-FFF2-40B4-BE49-F238E27FC236}">
                    <a16:creationId xmlns:a16="http://schemas.microsoft.com/office/drawing/2014/main" id="{3B0B317D-7F53-E348-81C1-4EE7DBCD590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0" name="Group 859">
            <a:extLst>
              <a:ext uri="{FF2B5EF4-FFF2-40B4-BE49-F238E27FC236}">
                <a16:creationId xmlns:a16="http://schemas.microsoft.com/office/drawing/2014/main" id="{7C41A419-299B-7A4A-A2A5-F2262956EE0F}"/>
              </a:ext>
            </a:extLst>
          </p:cNvPr>
          <p:cNvGrpSpPr/>
          <p:nvPr/>
        </p:nvGrpSpPr>
        <p:grpSpPr>
          <a:xfrm>
            <a:off x="2716404" y="3038403"/>
            <a:ext cx="406004" cy="167267"/>
            <a:chOff x="7493876" y="2774731"/>
            <a:chExt cx="1481958" cy="894622"/>
          </a:xfrm>
        </p:grpSpPr>
        <p:sp>
          <p:nvSpPr>
            <p:cNvPr id="989" name="Freeform 988">
              <a:extLst>
                <a:ext uri="{FF2B5EF4-FFF2-40B4-BE49-F238E27FC236}">
                  <a16:creationId xmlns:a16="http://schemas.microsoft.com/office/drawing/2014/main" id="{E9155573-B861-144A-AA4A-0F52588679C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0" name="Oval 989">
              <a:extLst>
                <a:ext uri="{FF2B5EF4-FFF2-40B4-BE49-F238E27FC236}">
                  <a16:creationId xmlns:a16="http://schemas.microsoft.com/office/drawing/2014/main" id="{4F83F884-BBF3-CA40-927E-3CE279B6EDF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1" name="Group 990">
              <a:extLst>
                <a:ext uri="{FF2B5EF4-FFF2-40B4-BE49-F238E27FC236}">
                  <a16:creationId xmlns:a16="http://schemas.microsoft.com/office/drawing/2014/main" id="{0753217D-6DD5-164C-ADEE-1458B0AC16AF}"/>
                </a:ext>
              </a:extLst>
            </p:cNvPr>
            <p:cNvGrpSpPr/>
            <p:nvPr/>
          </p:nvGrpSpPr>
          <p:grpSpPr>
            <a:xfrm>
              <a:off x="7713663" y="2848339"/>
              <a:ext cx="1042107" cy="425543"/>
              <a:chOff x="7786941" y="2884917"/>
              <a:chExt cx="897649" cy="353919"/>
            </a:xfrm>
          </p:grpSpPr>
          <p:sp>
            <p:nvSpPr>
              <p:cNvPr id="992" name="Freeform 991">
                <a:extLst>
                  <a:ext uri="{FF2B5EF4-FFF2-40B4-BE49-F238E27FC236}">
                    <a16:creationId xmlns:a16="http://schemas.microsoft.com/office/drawing/2014/main" id="{B8A25917-7DC6-5444-9682-410BA073678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3" name="Freeform 992">
                <a:extLst>
                  <a:ext uri="{FF2B5EF4-FFF2-40B4-BE49-F238E27FC236}">
                    <a16:creationId xmlns:a16="http://schemas.microsoft.com/office/drawing/2014/main" id="{CABFF5B5-945B-6C4A-890D-ACDA82006C6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Freeform 993">
                <a:extLst>
                  <a:ext uri="{FF2B5EF4-FFF2-40B4-BE49-F238E27FC236}">
                    <a16:creationId xmlns:a16="http://schemas.microsoft.com/office/drawing/2014/main" id="{8AB92421-736D-4A47-8B5A-1ACC7756D5A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5" name="Freeform 994">
                <a:extLst>
                  <a:ext uri="{FF2B5EF4-FFF2-40B4-BE49-F238E27FC236}">
                    <a16:creationId xmlns:a16="http://schemas.microsoft.com/office/drawing/2014/main" id="{F3DCCAE7-3191-354E-90E8-A6C735BF93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3" name="Group 862">
            <a:extLst>
              <a:ext uri="{FF2B5EF4-FFF2-40B4-BE49-F238E27FC236}">
                <a16:creationId xmlns:a16="http://schemas.microsoft.com/office/drawing/2014/main" id="{493E10B9-C866-154D-940F-1FA669A54572}"/>
              </a:ext>
            </a:extLst>
          </p:cNvPr>
          <p:cNvGrpSpPr/>
          <p:nvPr/>
        </p:nvGrpSpPr>
        <p:grpSpPr>
          <a:xfrm>
            <a:off x="6137011" y="4233334"/>
            <a:ext cx="406004" cy="167267"/>
            <a:chOff x="7493876" y="2774731"/>
            <a:chExt cx="1481958" cy="894622"/>
          </a:xfrm>
        </p:grpSpPr>
        <p:sp>
          <p:nvSpPr>
            <p:cNvPr id="968" name="Freeform 967">
              <a:extLst>
                <a:ext uri="{FF2B5EF4-FFF2-40B4-BE49-F238E27FC236}">
                  <a16:creationId xmlns:a16="http://schemas.microsoft.com/office/drawing/2014/main" id="{BF32E820-0FBE-E847-8B3C-9F2876D92E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9" name="Oval 968">
              <a:extLst>
                <a:ext uri="{FF2B5EF4-FFF2-40B4-BE49-F238E27FC236}">
                  <a16:creationId xmlns:a16="http://schemas.microsoft.com/office/drawing/2014/main" id="{B3A55633-56F4-AC42-945D-1875A96B677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0" name="Group 969">
              <a:extLst>
                <a:ext uri="{FF2B5EF4-FFF2-40B4-BE49-F238E27FC236}">
                  <a16:creationId xmlns:a16="http://schemas.microsoft.com/office/drawing/2014/main" id="{E4AB8815-1B1F-544F-9602-FE11A09FB354}"/>
                </a:ext>
              </a:extLst>
            </p:cNvPr>
            <p:cNvGrpSpPr/>
            <p:nvPr/>
          </p:nvGrpSpPr>
          <p:grpSpPr>
            <a:xfrm>
              <a:off x="7713663" y="2848339"/>
              <a:ext cx="1042107" cy="425543"/>
              <a:chOff x="7786941" y="2884917"/>
              <a:chExt cx="897649" cy="353919"/>
            </a:xfrm>
          </p:grpSpPr>
          <p:sp>
            <p:nvSpPr>
              <p:cNvPr id="971" name="Freeform 970">
                <a:extLst>
                  <a:ext uri="{FF2B5EF4-FFF2-40B4-BE49-F238E27FC236}">
                    <a16:creationId xmlns:a16="http://schemas.microsoft.com/office/drawing/2014/main" id="{25FA3B90-FE77-9D46-BA40-38A873C159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2" name="Freeform 971">
                <a:extLst>
                  <a:ext uri="{FF2B5EF4-FFF2-40B4-BE49-F238E27FC236}">
                    <a16:creationId xmlns:a16="http://schemas.microsoft.com/office/drawing/2014/main" id="{0F8E8660-4197-E24F-B9E2-EFC996926F2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3" name="Freeform 972">
                <a:extLst>
                  <a:ext uri="{FF2B5EF4-FFF2-40B4-BE49-F238E27FC236}">
                    <a16:creationId xmlns:a16="http://schemas.microsoft.com/office/drawing/2014/main" id="{640090A1-376A-5A4C-8EBA-6CB5B79BB44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4" name="Freeform 973">
                <a:extLst>
                  <a:ext uri="{FF2B5EF4-FFF2-40B4-BE49-F238E27FC236}">
                    <a16:creationId xmlns:a16="http://schemas.microsoft.com/office/drawing/2014/main" id="{95591564-5458-114D-85FD-A7003062250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4" name="Group 863">
            <a:extLst>
              <a:ext uri="{FF2B5EF4-FFF2-40B4-BE49-F238E27FC236}">
                <a16:creationId xmlns:a16="http://schemas.microsoft.com/office/drawing/2014/main" id="{614BEF92-8E4F-D346-A4B6-7E2EA0C9DE59}"/>
              </a:ext>
            </a:extLst>
          </p:cNvPr>
          <p:cNvGrpSpPr/>
          <p:nvPr/>
        </p:nvGrpSpPr>
        <p:grpSpPr>
          <a:xfrm>
            <a:off x="5602255" y="4066218"/>
            <a:ext cx="406004" cy="167267"/>
            <a:chOff x="7493876" y="2774731"/>
            <a:chExt cx="1481958" cy="894622"/>
          </a:xfrm>
        </p:grpSpPr>
        <p:sp>
          <p:nvSpPr>
            <p:cNvPr id="961" name="Freeform 960">
              <a:extLst>
                <a:ext uri="{FF2B5EF4-FFF2-40B4-BE49-F238E27FC236}">
                  <a16:creationId xmlns:a16="http://schemas.microsoft.com/office/drawing/2014/main" id="{8EF1D860-B711-3743-A475-0C6DB2BAB38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2" name="Oval 961">
              <a:extLst>
                <a:ext uri="{FF2B5EF4-FFF2-40B4-BE49-F238E27FC236}">
                  <a16:creationId xmlns:a16="http://schemas.microsoft.com/office/drawing/2014/main" id="{37A0AB5E-D9CC-724B-855A-A8218863578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63" name="Group 962">
              <a:extLst>
                <a:ext uri="{FF2B5EF4-FFF2-40B4-BE49-F238E27FC236}">
                  <a16:creationId xmlns:a16="http://schemas.microsoft.com/office/drawing/2014/main" id="{8F6005C9-9B60-8748-86C0-D3E6A0803606}"/>
                </a:ext>
              </a:extLst>
            </p:cNvPr>
            <p:cNvGrpSpPr/>
            <p:nvPr/>
          </p:nvGrpSpPr>
          <p:grpSpPr>
            <a:xfrm>
              <a:off x="7713663" y="2848339"/>
              <a:ext cx="1042107" cy="425543"/>
              <a:chOff x="7786941" y="2884917"/>
              <a:chExt cx="897649" cy="353919"/>
            </a:xfrm>
          </p:grpSpPr>
          <p:sp>
            <p:nvSpPr>
              <p:cNvPr id="964" name="Freeform 963">
                <a:extLst>
                  <a:ext uri="{FF2B5EF4-FFF2-40B4-BE49-F238E27FC236}">
                    <a16:creationId xmlns:a16="http://schemas.microsoft.com/office/drawing/2014/main" id="{DE0F8D72-5786-D54F-93E4-C3C9C54159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5" name="Freeform 964">
                <a:extLst>
                  <a:ext uri="{FF2B5EF4-FFF2-40B4-BE49-F238E27FC236}">
                    <a16:creationId xmlns:a16="http://schemas.microsoft.com/office/drawing/2014/main" id="{5464F08B-BD83-8A44-BBFA-F4EE1966C45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6" name="Freeform 965">
                <a:extLst>
                  <a:ext uri="{FF2B5EF4-FFF2-40B4-BE49-F238E27FC236}">
                    <a16:creationId xmlns:a16="http://schemas.microsoft.com/office/drawing/2014/main" id="{09ECF1C0-ACB1-8540-969F-7EA711FE8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7" name="Freeform 966">
                <a:extLst>
                  <a:ext uri="{FF2B5EF4-FFF2-40B4-BE49-F238E27FC236}">
                    <a16:creationId xmlns:a16="http://schemas.microsoft.com/office/drawing/2014/main" id="{F98EB79D-440D-CA4F-A9C3-BD9212D3ED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5" name="Group 864">
            <a:extLst>
              <a:ext uri="{FF2B5EF4-FFF2-40B4-BE49-F238E27FC236}">
                <a16:creationId xmlns:a16="http://schemas.microsoft.com/office/drawing/2014/main" id="{B7E7D103-F268-674F-B3C3-92EA88673276}"/>
              </a:ext>
            </a:extLst>
          </p:cNvPr>
          <p:cNvGrpSpPr/>
          <p:nvPr/>
        </p:nvGrpSpPr>
        <p:grpSpPr>
          <a:xfrm>
            <a:off x="5234517" y="3901927"/>
            <a:ext cx="406004" cy="167267"/>
            <a:chOff x="7493876" y="2774731"/>
            <a:chExt cx="1481958" cy="894622"/>
          </a:xfrm>
        </p:grpSpPr>
        <p:sp>
          <p:nvSpPr>
            <p:cNvPr id="954" name="Freeform 953">
              <a:extLst>
                <a:ext uri="{FF2B5EF4-FFF2-40B4-BE49-F238E27FC236}">
                  <a16:creationId xmlns:a16="http://schemas.microsoft.com/office/drawing/2014/main" id="{EB728D85-B436-E54F-874C-34B0042A866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55" name="Oval 954">
              <a:extLst>
                <a:ext uri="{FF2B5EF4-FFF2-40B4-BE49-F238E27FC236}">
                  <a16:creationId xmlns:a16="http://schemas.microsoft.com/office/drawing/2014/main" id="{946A835F-BA3F-764B-B186-F72E0110BE6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56" name="Group 955">
              <a:extLst>
                <a:ext uri="{FF2B5EF4-FFF2-40B4-BE49-F238E27FC236}">
                  <a16:creationId xmlns:a16="http://schemas.microsoft.com/office/drawing/2014/main" id="{BE4F084A-E9A5-3044-A2FF-F78EBF4D712B}"/>
                </a:ext>
              </a:extLst>
            </p:cNvPr>
            <p:cNvGrpSpPr/>
            <p:nvPr/>
          </p:nvGrpSpPr>
          <p:grpSpPr>
            <a:xfrm>
              <a:off x="7713663" y="2848339"/>
              <a:ext cx="1042107" cy="425543"/>
              <a:chOff x="7786941" y="2884917"/>
              <a:chExt cx="897649" cy="353919"/>
            </a:xfrm>
          </p:grpSpPr>
          <p:sp>
            <p:nvSpPr>
              <p:cNvPr id="957" name="Freeform 956">
                <a:extLst>
                  <a:ext uri="{FF2B5EF4-FFF2-40B4-BE49-F238E27FC236}">
                    <a16:creationId xmlns:a16="http://schemas.microsoft.com/office/drawing/2014/main" id="{3731CD43-1F76-FC4C-B577-47908AE83F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Freeform 957">
                <a:extLst>
                  <a:ext uri="{FF2B5EF4-FFF2-40B4-BE49-F238E27FC236}">
                    <a16:creationId xmlns:a16="http://schemas.microsoft.com/office/drawing/2014/main" id="{E5922D92-CE3B-F444-BBBB-094EE443F8B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9" name="Freeform 958">
                <a:extLst>
                  <a:ext uri="{FF2B5EF4-FFF2-40B4-BE49-F238E27FC236}">
                    <a16:creationId xmlns:a16="http://schemas.microsoft.com/office/drawing/2014/main" id="{FFCCE373-6CD7-CF42-892E-CA621687B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0" name="Freeform 959">
                <a:extLst>
                  <a:ext uri="{FF2B5EF4-FFF2-40B4-BE49-F238E27FC236}">
                    <a16:creationId xmlns:a16="http://schemas.microsoft.com/office/drawing/2014/main" id="{E3119A7D-B722-F548-9954-AA327EFAED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6" name="Group 865">
            <a:extLst>
              <a:ext uri="{FF2B5EF4-FFF2-40B4-BE49-F238E27FC236}">
                <a16:creationId xmlns:a16="http://schemas.microsoft.com/office/drawing/2014/main" id="{25847F9D-CFF7-5643-B6B5-34AC8A619763}"/>
              </a:ext>
            </a:extLst>
          </p:cNvPr>
          <p:cNvGrpSpPr/>
          <p:nvPr/>
        </p:nvGrpSpPr>
        <p:grpSpPr>
          <a:xfrm>
            <a:off x="5042712" y="4132297"/>
            <a:ext cx="406004" cy="167267"/>
            <a:chOff x="7493876" y="2774731"/>
            <a:chExt cx="1481958" cy="894622"/>
          </a:xfrm>
        </p:grpSpPr>
        <p:sp>
          <p:nvSpPr>
            <p:cNvPr id="947" name="Freeform 946">
              <a:extLst>
                <a:ext uri="{FF2B5EF4-FFF2-40B4-BE49-F238E27FC236}">
                  <a16:creationId xmlns:a16="http://schemas.microsoft.com/office/drawing/2014/main" id="{4A82214C-8C1F-BB49-8FC4-CFEE6481F4E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8" name="Oval 947">
              <a:extLst>
                <a:ext uri="{FF2B5EF4-FFF2-40B4-BE49-F238E27FC236}">
                  <a16:creationId xmlns:a16="http://schemas.microsoft.com/office/drawing/2014/main" id="{C6DB8AC9-820A-504A-9670-7CEE5BB4E00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9" name="Group 948">
              <a:extLst>
                <a:ext uri="{FF2B5EF4-FFF2-40B4-BE49-F238E27FC236}">
                  <a16:creationId xmlns:a16="http://schemas.microsoft.com/office/drawing/2014/main" id="{A0C3804C-D799-0B4C-89DF-FC0B44C2096C}"/>
                </a:ext>
              </a:extLst>
            </p:cNvPr>
            <p:cNvGrpSpPr/>
            <p:nvPr/>
          </p:nvGrpSpPr>
          <p:grpSpPr>
            <a:xfrm>
              <a:off x="7713663" y="2848339"/>
              <a:ext cx="1042107" cy="425543"/>
              <a:chOff x="7786941" y="2884917"/>
              <a:chExt cx="897649" cy="353919"/>
            </a:xfrm>
          </p:grpSpPr>
          <p:sp>
            <p:nvSpPr>
              <p:cNvPr id="950" name="Freeform 949">
                <a:extLst>
                  <a:ext uri="{FF2B5EF4-FFF2-40B4-BE49-F238E27FC236}">
                    <a16:creationId xmlns:a16="http://schemas.microsoft.com/office/drawing/2014/main" id="{00F71241-1388-C540-9F11-AA43DC1BD9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1" name="Freeform 950">
                <a:extLst>
                  <a:ext uri="{FF2B5EF4-FFF2-40B4-BE49-F238E27FC236}">
                    <a16:creationId xmlns:a16="http://schemas.microsoft.com/office/drawing/2014/main" id="{B892CC6B-D497-9946-B2FE-18A16FA752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2" name="Freeform 951">
                <a:extLst>
                  <a:ext uri="{FF2B5EF4-FFF2-40B4-BE49-F238E27FC236}">
                    <a16:creationId xmlns:a16="http://schemas.microsoft.com/office/drawing/2014/main" id="{DAA7BCA0-C4BF-774A-9DB8-B5D24C8A02E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Freeform 952">
                <a:extLst>
                  <a:ext uri="{FF2B5EF4-FFF2-40B4-BE49-F238E27FC236}">
                    <a16:creationId xmlns:a16="http://schemas.microsoft.com/office/drawing/2014/main" id="{7D6DF0F5-5284-2048-85DC-C4B7C1D0C85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3" name="Group 872">
            <a:extLst>
              <a:ext uri="{FF2B5EF4-FFF2-40B4-BE49-F238E27FC236}">
                <a16:creationId xmlns:a16="http://schemas.microsoft.com/office/drawing/2014/main" id="{C54AB713-5B88-EF45-B0D1-C4B00F726693}"/>
              </a:ext>
            </a:extLst>
          </p:cNvPr>
          <p:cNvGrpSpPr/>
          <p:nvPr/>
        </p:nvGrpSpPr>
        <p:grpSpPr>
          <a:xfrm>
            <a:off x="2805064" y="4330842"/>
            <a:ext cx="406004" cy="167267"/>
            <a:chOff x="7493876" y="2774731"/>
            <a:chExt cx="1481958" cy="894622"/>
          </a:xfrm>
        </p:grpSpPr>
        <p:sp>
          <p:nvSpPr>
            <p:cNvPr id="898" name="Freeform 897">
              <a:extLst>
                <a:ext uri="{FF2B5EF4-FFF2-40B4-BE49-F238E27FC236}">
                  <a16:creationId xmlns:a16="http://schemas.microsoft.com/office/drawing/2014/main" id="{DFDAEE8A-153F-F148-ACED-DCB6523146D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9" name="Oval 898">
              <a:extLst>
                <a:ext uri="{FF2B5EF4-FFF2-40B4-BE49-F238E27FC236}">
                  <a16:creationId xmlns:a16="http://schemas.microsoft.com/office/drawing/2014/main" id="{12E9968E-6A5D-1D49-87AD-9360D941AF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0" name="Group 899">
              <a:extLst>
                <a:ext uri="{FF2B5EF4-FFF2-40B4-BE49-F238E27FC236}">
                  <a16:creationId xmlns:a16="http://schemas.microsoft.com/office/drawing/2014/main" id="{C96DB30C-CB79-ED4D-990A-79FB83582D7D}"/>
                </a:ext>
              </a:extLst>
            </p:cNvPr>
            <p:cNvGrpSpPr/>
            <p:nvPr/>
          </p:nvGrpSpPr>
          <p:grpSpPr>
            <a:xfrm>
              <a:off x="7713663" y="2848339"/>
              <a:ext cx="1042107" cy="425543"/>
              <a:chOff x="7786941" y="2884917"/>
              <a:chExt cx="897649" cy="353919"/>
            </a:xfrm>
          </p:grpSpPr>
          <p:sp>
            <p:nvSpPr>
              <p:cNvPr id="901" name="Freeform 900">
                <a:extLst>
                  <a:ext uri="{FF2B5EF4-FFF2-40B4-BE49-F238E27FC236}">
                    <a16:creationId xmlns:a16="http://schemas.microsoft.com/office/drawing/2014/main" id="{2A2BB217-A5F6-F142-B4CF-398F9DAFFC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Freeform 901">
                <a:extLst>
                  <a:ext uri="{FF2B5EF4-FFF2-40B4-BE49-F238E27FC236}">
                    <a16:creationId xmlns:a16="http://schemas.microsoft.com/office/drawing/2014/main" id="{098B3B92-C926-1C43-A24C-B12286D823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3" name="Freeform 902">
                <a:extLst>
                  <a:ext uri="{FF2B5EF4-FFF2-40B4-BE49-F238E27FC236}">
                    <a16:creationId xmlns:a16="http://schemas.microsoft.com/office/drawing/2014/main" id="{7A699073-99D7-F145-AF5D-6000D9E789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4" name="Freeform 903">
                <a:extLst>
                  <a:ext uri="{FF2B5EF4-FFF2-40B4-BE49-F238E27FC236}">
                    <a16:creationId xmlns:a16="http://schemas.microsoft.com/office/drawing/2014/main" id="{9DF6CA8B-C8D2-0649-92B0-D39407735BD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4" name="Group 873">
            <a:extLst>
              <a:ext uri="{FF2B5EF4-FFF2-40B4-BE49-F238E27FC236}">
                <a16:creationId xmlns:a16="http://schemas.microsoft.com/office/drawing/2014/main" id="{BB4F8064-75E6-4148-A080-7FE6F41A0BDD}"/>
              </a:ext>
            </a:extLst>
          </p:cNvPr>
          <p:cNvGrpSpPr/>
          <p:nvPr/>
        </p:nvGrpSpPr>
        <p:grpSpPr>
          <a:xfrm>
            <a:off x="2625559" y="4534384"/>
            <a:ext cx="406004" cy="167267"/>
            <a:chOff x="7493876" y="2774731"/>
            <a:chExt cx="1481958" cy="894622"/>
          </a:xfrm>
        </p:grpSpPr>
        <p:sp>
          <p:nvSpPr>
            <p:cNvPr id="891" name="Freeform 890">
              <a:extLst>
                <a:ext uri="{FF2B5EF4-FFF2-40B4-BE49-F238E27FC236}">
                  <a16:creationId xmlns:a16="http://schemas.microsoft.com/office/drawing/2014/main" id="{3450A9CF-C953-C045-9C98-C67E566E1D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2" name="Oval 891">
              <a:extLst>
                <a:ext uri="{FF2B5EF4-FFF2-40B4-BE49-F238E27FC236}">
                  <a16:creationId xmlns:a16="http://schemas.microsoft.com/office/drawing/2014/main" id="{1C10C7D2-78B6-5244-AEDC-999C61D0E17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93" name="Group 892">
              <a:extLst>
                <a:ext uri="{FF2B5EF4-FFF2-40B4-BE49-F238E27FC236}">
                  <a16:creationId xmlns:a16="http://schemas.microsoft.com/office/drawing/2014/main" id="{C348A6F0-8B18-E549-942A-B4BA0E4351C2}"/>
                </a:ext>
              </a:extLst>
            </p:cNvPr>
            <p:cNvGrpSpPr/>
            <p:nvPr/>
          </p:nvGrpSpPr>
          <p:grpSpPr>
            <a:xfrm>
              <a:off x="7713663" y="2848339"/>
              <a:ext cx="1042107" cy="425543"/>
              <a:chOff x="7786941" y="2884917"/>
              <a:chExt cx="897649" cy="353919"/>
            </a:xfrm>
          </p:grpSpPr>
          <p:sp>
            <p:nvSpPr>
              <p:cNvPr id="894" name="Freeform 893">
                <a:extLst>
                  <a:ext uri="{FF2B5EF4-FFF2-40B4-BE49-F238E27FC236}">
                    <a16:creationId xmlns:a16="http://schemas.microsoft.com/office/drawing/2014/main" id="{50BF416E-5E10-9E42-BF67-C438CBDE37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5" name="Freeform 894">
                <a:extLst>
                  <a:ext uri="{FF2B5EF4-FFF2-40B4-BE49-F238E27FC236}">
                    <a16:creationId xmlns:a16="http://schemas.microsoft.com/office/drawing/2014/main" id="{301F7374-9853-7146-9A47-25C0E0339C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6" name="Freeform 895">
                <a:extLst>
                  <a:ext uri="{FF2B5EF4-FFF2-40B4-BE49-F238E27FC236}">
                    <a16:creationId xmlns:a16="http://schemas.microsoft.com/office/drawing/2014/main" id="{0164ECE1-B718-B34A-8EDE-D4D0DB3D0DD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7" name="Freeform 896">
                <a:extLst>
                  <a:ext uri="{FF2B5EF4-FFF2-40B4-BE49-F238E27FC236}">
                    <a16:creationId xmlns:a16="http://schemas.microsoft.com/office/drawing/2014/main" id="{C96E24B3-51EE-4841-AC48-02977D922FE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5" name="Group 874">
            <a:extLst>
              <a:ext uri="{FF2B5EF4-FFF2-40B4-BE49-F238E27FC236}">
                <a16:creationId xmlns:a16="http://schemas.microsoft.com/office/drawing/2014/main" id="{A27592D6-B4A5-A942-80A1-4D78584A3729}"/>
              </a:ext>
            </a:extLst>
          </p:cNvPr>
          <p:cNvGrpSpPr/>
          <p:nvPr/>
        </p:nvGrpSpPr>
        <p:grpSpPr>
          <a:xfrm>
            <a:off x="2242477" y="4674185"/>
            <a:ext cx="406004" cy="167267"/>
            <a:chOff x="7493876" y="2774731"/>
            <a:chExt cx="1481958" cy="894622"/>
          </a:xfrm>
        </p:grpSpPr>
        <p:sp>
          <p:nvSpPr>
            <p:cNvPr id="884" name="Freeform 883">
              <a:extLst>
                <a:ext uri="{FF2B5EF4-FFF2-40B4-BE49-F238E27FC236}">
                  <a16:creationId xmlns:a16="http://schemas.microsoft.com/office/drawing/2014/main" id="{4392C382-3B33-664B-9F30-2368CB74357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85" name="Oval 884">
              <a:extLst>
                <a:ext uri="{FF2B5EF4-FFF2-40B4-BE49-F238E27FC236}">
                  <a16:creationId xmlns:a16="http://schemas.microsoft.com/office/drawing/2014/main" id="{E90301FC-FA81-3446-843A-1157E8F0D1A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86" name="Group 885">
              <a:extLst>
                <a:ext uri="{FF2B5EF4-FFF2-40B4-BE49-F238E27FC236}">
                  <a16:creationId xmlns:a16="http://schemas.microsoft.com/office/drawing/2014/main" id="{8F48D118-A375-7442-B7A1-D3B3C92259BF}"/>
                </a:ext>
              </a:extLst>
            </p:cNvPr>
            <p:cNvGrpSpPr/>
            <p:nvPr/>
          </p:nvGrpSpPr>
          <p:grpSpPr>
            <a:xfrm>
              <a:off x="7713663" y="2848339"/>
              <a:ext cx="1042107" cy="425543"/>
              <a:chOff x="7786941" y="2884917"/>
              <a:chExt cx="897649" cy="353919"/>
            </a:xfrm>
          </p:grpSpPr>
          <p:sp>
            <p:nvSpPr>
              <p:cNvPr id="887" name="Freeform 886">
                <a:extLst>
                  <a:ext uri="{FF2B5EF4-FFF2-40B4-BE49-F238E27FC236}">
                    <a16:creationId xmlns:a16="http://schemas.microsoft.com/office/drawing/2014/main" id="{E429E113-061A-8D4E-A711-8433BE2D779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8" name="Freeform 887">
                <a:extLst>
                  <a:ext uri="{FF2B5EF4-FFF2-40B4-BE49-F238E27FC236}">
                    <a16:creationId xmlns:a16="http://schemas.microsoft.com/office/drawing/2014/main" id="{E0359472-260A-464A-8A61-1822736A76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9" name="Freeform 888">
                <a:extLst>
                  <a:ext uri="{FF2B5EF4-FFF2-40B4-BE49-F238E27FC236}">
                    <a16:creationId xmlns:a16="http://schemas.microsoft.com/office/drawing/2014/main" id="{B379B8F8-0A7B-E648-8635-FC0E2853619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0" name="Freeform 889">
                <a:extLst>
                  <a:ext uri="{FF2B5EF4-FFF2-40B4-BE49-F238E27FC236}">
                    <a16:creationId xmlns:a16="http://schemas.microsoft.com/office/drawing/2014/main" id="{F43281EA-3AA2-6846-BFA5-C6871369B7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6" name="Group 875">
            <a:extLst>
              <a:ext uri="{FF2B5EF4-FFF2-40B4-BE49-F238E27FC236}">
                <a16:creationId xmlns:a16="http://schemas.microsoft.com/office/drawing/2014/main" id="{77B1D9FD-DA0A-6F46-AF57-F32DAF022A6D}"/>
              </a:ext>
            </a:extLst>
          </p:cNvPr>
          <p:cNvGrpSpPr/>
          <p:nvPr/>
        </p:nvGrpSpPr>
        <p:grpSpPr>
          <a:xfrm>
            <a:off x="3017911" y="4741093"/>
            <a:ext cx="406004" cy="167267"/>
            <a:chOff x="7493876" y="2774731"/>
            <a:chExt cx="1481958" cy="894622"/>
          </a:xfrm>
        </p:grpSpPr>
        <p:sp>
          <p:nvSpPr>
            <p:cNvPr id="877" name="Freeform 876">
              <a:extLst>
                <a:ext uri="{FF2B5EF4-FFF2-40B4-BE49-F238E27FC236}">
                  <a16:creationId xmlns:a16="http://schemas.microsoft.com/office/drawing/2014/main" id="{38DD07A8-F151-D74A-B9B0-150EF89A609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78" name="Oval 877">
              <a:extLst>
                <a:ext uri="{FF2B5EF4-FFF2-40B4-BE49-F238E27FC236}">
                  <a16:creationId xmlns:a16="http://schemas.microsoft.com/office/drawing/2014/main" id="{CE2FED6D-7123-A44C-A27D-AC4E5E5A7A1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79" name="Group 878">
              <a:extLst>
                <a:ext uri="{FF2B5EF4-FFF2-40B4-BE49-F238E27FC236}">
                  <a16:creationId xmlns:a16="http://schemas.microsoft.com/office/drawing/2014/main" id="{AF4FC758-360F-9143-BBCE-5314F170B3C9}"/>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15710929-DD09-6847-973F-95DA58E5CDE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1" name="Freeform 880">
                <a:extLst>
                  <a:ext uri="{FF2B5EF4-FFF2-40B4-BE49-F238E27FC236}">
                    <a16:creationId xmlns:a16="http://schemas.microsoft.com/office/drawing/2014/main" id="{6BF30287-E1A0-3044-AA63-03344380454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Freeform 881">
                <a:extLst>
                  <a:ext uri="{FF2B5EF4-FFF2-40B4-BE49-F238E27FC236}">
                    <a16:creationId xmlns:a16="http://schemas.microsoft.com/office/drawing/2014/main" id="{7CBC1677-B55C-7446-B5B2-60FEAAD50D2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Freeform 882">
                <a:extLst>
                  <a:ext uri="{FF2B5EF4-FFF2-40B4-BE49-F238E27FC236}">
                    <a16:creationId xmlns:a16="http://schemas.microsoft.com/office/drawing/2014/main" id="{2689907A-654D-7246-93EC-6F1DEB7F9B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10</a:t>
            </a:fld>
            <a:endParaRPr lang="en-US" dirty="0"/>
          </a:p>
        </p:txBody>
      </p:sp>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2245939" y="2590094"/>
            <a:ext cx="508844" cy="313666"/>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5627769" y="2780579"/>
            <a:ext cx="508844" cy="313666"/>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1807730" y="4923539"/>
            <a:ext cx="508844" cy="313666"/>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1493363" y="4456850"/>
            <a:ext cx="508844" cy="313666"/>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1321889" y="3961588"/>
            <a:ext cx="508844" cy="313666"/>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189820" y="3104404"/>
            <a:ext cx="508844" cy="313666"/>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446251" y="2409132"/>
            <a:ext cx="508844" cy="313666"/>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132143" y="2390084"/>
            <a:ext cx="508844" cy="313666"/>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6427977" y="5114025"/>
            <a:ext cx="508844" cy="313666"/>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056712" y="4628287"/>
            <a:ext cx="508844" cy="313666"/>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6885239" y="3942540"/>
            <a:ext cx="508844" cy="313666"/>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4933826" y="2322165"/>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6648556" y="3426980"/>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5649978" y="5311669"/>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2373945" y="5239193"/>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84169" y="3509493"/>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823699" y="2284579"/>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802" name="Rectangle 3">
            <a:extLst>
              <a:ext uri="{FF2B5EF4-FFF2-40B4-BE49-F238E27FC236}">
                <a16:creationId xmlns:a16="http://schemas.microsoft.com/office/drawing/2014/main" id="{883B8B7C-52E4-7C4B-8F8D-C53D3AF05B50}"/>
              </a:ext>
            </a:extLst>
          </p:cNvPr>
          <p:cNvSpPr txBox="1">
            <a:spLocks noChangeArrowheads="1"/>
          </p:cNvSpPr>
          <p:nvPr/>
        </p:nvSpPr>
        <p:spPr bwMode="auto">
          <a:xfrm>
            <a:off x="638350" y="1713822"/>
            <a:ext cx="8118650" cy="62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20000"/>
              </a:spcBef>
              <a:buClr>
                <a:srgbClr val="000099"/>
              </a:buClr>
              <a:buSzPct val="75000"/>
            </a:pPr>
            <a:r>
              <a:rPr lang="en-US" altLang="en-US" sz="2100" dirty="0">
                <a:latin typeface="+mn-lt"/>
              </a:rPr>
              <a:t>… and content provider networks  (e.g., Google, Microsoft,  Akamai) may run their own network, to bring services, content close to end users</a:t>
            </a:r>
          </a:p>
        </p:txBody>
      </p:sp>
      <p:grpSp>
        <p:nvGrpSpPr>
          <p:cNvPr id="302" name="Group 20">
            <a:extLst>
              <a:ext uri="{FF2B5EF4-FFF2-40B4-BE49-F238E27FC236}">
                <a16:creationId xmlns:a16="http://schemas.microsoft.com/office/drawing/2014/main" id="{2E65E034-15F8-4544-9A88-3C6F87D79608}"/>
              </a:ext>
            </a:extLst>
          </p:cNvPr>
          <p:cNvGrpSpPr>
            <a:grpSpLocks/>
          </p:cNvGrpSpPr>
          <p:nvPr/>
        </p:nvGrpSpPr>
        <p:grpSpPr bwMode="auto">
          <a:xfrm>
            <a:off x="4302435" y="3032119"/>
            <a:ext cx="1704292" cy="795757"/>
            <a:chOff x="4696844" y="2871032"/>
            <a:chExt cx="2272671" cy="1061113"/>
          </a:xfrm>
        </p:grpSpPr>
        <p:grpSp>
          <p:nvGrpSpPr>
            <p:cNvPr id="303" name="Group 16">
              <a:extLst>
                <a:ext uri="{FF2B5EF4-FFF2-40B4-BE49-F238E27FC236}">
                  <a16:creationId xmlns:a16="http://schemas.microsoft.com/office/drawing/2014/main" id="{AE7FAC14-602F-5840-95C2-10B4B1F3F93B}"/>
                </a:ext>
              </a:extLst>
            </p:cNvPr>
            <p:cNvGrpSpPr>
              <a:grpSpLocks/>
            </p:cNvGrpSpPr>
            <p:nvPr/>
          </p:nvGrpSpPr>
          <p:grpSpPr bwMode="auto">
            <a:xfrm>
              <a:off x="5677190" y="2871032"/>
              <a:ext cx="596839" cy="369369"/>
              <a:chOff x="5573768" y="2726239"/>
              <a:chExt cx="596839" cy="369369"/>
            </a:xfrm>
          </p:grpSpPr>
          <p:sp>
            <p:nvSpPr>
              <p:cNvPr id="306" name="Oval 14">
                <a:extLst>
                  <a:ext uri="{FF2B5EF4-FFF2-40B4-BE49-F238E27FC236}">
                    <a16:creationId xmlns:a16="http://schemas.microsoft.com/office/drawing/2014/main" id="{0540692A-C81C-724C-B821-D711DAE7176F}"/>
                  </a:ext>
                </a:extLst>
              </p:cNvPr>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07" name="TextBox 15">
                <a:extLst>
                  <a:ext uri="{FF2B5EF4-FFF2-40B4-BE49-F238E27FC236}">
                    <a16:creationId xmlns:a16="http://schemas.microsoft.com/office/drawing/2014/main" id="{B7EC47D0-A46E-E246-960E-89C0F218ED7B}"/>
                  </a:ext>
                </a:extLst>
              </p:cNvPr>
              <p:cNvSpPr txBox="1">
                <a:spLocks noChangeArrowheads="1"/>
              </p:cNvSpPr>
              <p:nvPr/>
            </p:nvSpPr>
            <p:spPr bwMode="auto">
              <a:xfrm>
                <a:off x="5593026" y="2726239"/>
                <a:ext cx="577581"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rPr>
                  <a:t>IXP</a:t>
                </a:r>
              </a:p>
            </p:txBody>
          </p:sp>
        </p:grpSp>
        <p:cxnSp>
          <p:nvCxnSpPr>
            <p:cNvPr id="304" name="Straight Connector 18">
              <a:extLst>
                <a:ext uri="{FF2B5EF4-FFF2-40B4-BE49-F238E27FC236}">
                  <a16:creationId xmlns:a16="http://schemas.microsoft.com/office/drawing/2014/main" id="{6DC2A61E-B493-9841-A8B3-1C17E6A8ED01}"/>
                </a:ext>
              </a:extLst>
            </p:cNvPr>
            <p:cNvCxnSpPr>
              <a:cxnSpLocks noChangeShapeType="1"/>
            </p:cNvCxnSpPr>
            <p:nvPr/>
          </p:nvCxnSpPr>
          <p:spPr bwMode="auto">
            <a:xfrm>
              <a:off x="4696844" y="3073933"/>
              <a:ext cx="980347" cy="35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05" name="Straight Connector 516">
              <a:extLst>
                <a:ext uri="{FF2B5EF4-FFF2-40B4-BE49-F238E27FC236}">
                  <a16:creationId xmlns:a16="http://schemas.microsoft.com/office/drawing/2014/main" id="{ED5D0B03-04A8-4A40-9C0F-4EA56D9810E8}"/>
                </a:ext>
              </a:extLst>
            </p:cNvPr>
            <p:cNvCxnSpPr>
              <a:cxnSpLocks noChangeShapeType="1"/>
              <a:endCxn id="976" idx="1"/>
            </p:cNvCxnSpPr>
            <p:nvPr/>
          </p:nvCxnSpPr>
          <p:spPr bwMode="auto">
            <a:xfrm>
              <a:off x="6137159" y="3146857"/>
              <a:ext cx="832356" cy="785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08" name="Group 39939">
            <a:extLst>
              <a:ext uri="{FF2B5EF4-FFF2-40B4-BE49-F238E27FC236}">
                <a16:creationId xmlns:a16="http://schemas.microsoft.com/office/drawing/2014/main" id="{17CCBDCA-CC15-454D-A26D-AA4BB11DE0FB}"/>
              </a:ext>
            </a:extLst>
          </p:cNvPr>
          <p:cNvGrpSpPr>
            <a:grpSpLocks/>
          </p:cNvGrpSpPr>
          <p:nvPr/>
        </p:nvGrpSpPr>
        <p:grpSpPr bwMode="auto">
          <a:xfrm>
            <a:off x="2677616" y="3679416"/>
            <a:ext cx="2203902" cy="1018124"/>
            <a:chOff x="2746064" y="3733002"/>
            <a:chExt cx="2937093" cy="1359582"/>
          </a:xfrm>
        </p:grpSpPr>
        <p:cxnSp>
          <p:nvCxnSpPr>
            <p:cNvPr id="309" name="Straight Connector 7">
              <a:extLst>
                <a:ext uri="{FF2B5EF4-FFF2-40B4-BE49-F238E27FC236}">
                  <a16:creationId xmlns:a16="http://schemas.microsoft.com/office/drawing/2014/main" id="{415ABF4C-9DC7-3E48-8D47-77091F596BBC}"/>
                </a:ext>
              </a:extLst>
            </p:cNvPr>
            <p:cNvCxnSpPr>
              <a:cxnSpLocks noChangeShapeType="1"/>
              <a:stCxn id="1032" idx="5"/>
              <a:endCxn id="983" idx="3"/>
            </p:cNvCxnSpPr>
            <p:nvPr/>
          </p:nvCxnSpPr>
          <p:spPr bwMode="auto">
            <a:xfrm>
              <a:off x="5094305" y="3733002"/>
              <a:ext cx="588852" cy="21276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0" name="Straight Connector 415">
              <a:extLst>
                <a:ext uri="{FF2B5EF4-FFF2-40B4-BE49-F238E27FC236}">
                  <a16:creationId xmlns:a16="http://schemas.microsoft.com/office/drawing/2014/main" id="{5C73DBFB-D008-3643-BC55-DC0EB59EE06A}"/>
                </a:ext>
              </a:extLst>
            </p:cNvPr>
            <p:cNvCxnSpPr>
              <a:cxnSpLocks noChangeShapeType="1"/>
              <a:stCxn id="1010" idx="5"/>
            </p:cNvCxnSpPr>
            <p:nvPr/>
          </p:nvCxnSpPr>
          <p:spPr bwMode="auto">
            <a:xfrm flipH="1">
              <a:off x="2746064" y="3789080"/>
              <a:ext cx="54551" cy="60192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1" name="Straight Connector 523">
              <a:extLst>
                <a:ext uri="{FF2B5EF4-FFF2-40B4-BE49-F238E27FC236}">
                  <a16:creationId xmlns:a16="http://schemas.microsoft.com/office/drawing/2014/main" id="{FABFBABF-764F-F24E-92BB-9E89BDA24ADC}"/>
                </a:ext>
              </a:extLst>
            </p:cNvPr>
            <p:cNvCxnSpPr>
              <a:cxnSpLocks noChangeShapeType="1"/>
              <a:endCxn id="941" idx="3"/>
            </p:cNvCxnSpPr>
            <p:nvPr/>
          </p:nvCxnSpPr>
          <p:spPr bwMode="auto">
            <a:xfrm flipV="1">
              <a:off x="4424422" y="4701847"/>
              <a:ext cx="1074473" cy="39073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cxnSp>
        <p:nvCxnSpPr>
          <p:cNvPr id="319" name="Straight Connector 515">
            <a:extLst>
              <a:ext uri="{FF2B5EF4-FFF2-40B4-BE49-F238E27FC236}">
                <a16:creationId xmlns:a16="http://schemas.microsoft.com/office/drawing/2014/main" id="{E64B2F34-F5A2-0748-B519-596A0F2D52A9}"/>
              </a:ext>
            </a:extLst>
          </p:cNvPr>
          <p:cNvCxnSpPr>
            <a:cxnSpLocks noChangeShapeType="1"/>
            <a:stCxn id="930" idx="2"/>
          </p:cNvCxnSpPr>
          <p:nvPr/>
        </p:nvCxnSpPr>
        <p:spPr bwMode="auto">
          <a:xfrm flipV="1">
            <a:off x="3737160" y="4089724"/>
            <a:ext cx="231860" cy="23078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1" name="Straight Connector 519">
            <a:extLst>
              <a:ext uri="{FF2B5EF4-FFF2-40B4-BE49-F238E27FC236}">
                <a16:creationId xmlns:a16="http://schemas.microsoft.com/office/drawing/2014/main" id="{A78B3472-4495-804D-9DE2-F7A93E5EED62}"/>
              </a:ext>
            </a:extLst>
          </p:cNvPr>
          <p:cNvCxnSpPr>
            <a:cxnSpLocks noChangeShapeType="1"/>
          </p:cNvCxnSpPr>
          <p:nvPr/>
        </p:nvCxnSpPr>
        <p:spPr bwMode="auto">
          <a:xfrm flipV="1">
            <a:off x="4140136" y="3800439"/>
            <a:ext cx="697376" cy="27531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2" name="Straight Connector 520">
            <a:extLst>
              <a:ext uri="{FF2B5EF4-FFF2-40B4-BE49-F238E27FC236}">
                <a16:creationId xmlns:a16="http://schemas.microsoft.com/office/drawing/2014/main" id="{B39E2778-53AB-7A47-8C24-A5C1BE87DA91}"/>
              </a:ext>
            </a:extLst>
          </p:cNvPr>
          <p:cNvCxnSpPr>
            <a:cxnSpLocks noChangeShapeType="1"/>
            <a:stCxn id="1007" idx="2"/>
          </p:cNvCxnSpPr>
          <p:nvPr/>
        </p:nvCxnSpPr>
        <p:spPr bwMode="auto">
          <a:xfrm>
            <a:off x="3611305" y="3817532"/>
            <a:ext cx="357715" cy="20812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862" name="Group 861">
            <a:extLst>
              <a:ext uri="{FF2B5EF4-FFF2-40B4-BE49-F238E27FC236}">
                <a16:creationId xmlns:a16="http://schemas.microsoft.com/office/drawing/2014/main" id="{B86CF571-59B7-9040-88E6-ACE367964601}"/>
              </a:ext>
            </a:extLst>
          </p:cNvPr>
          <p:cNvGrpSpPr/>
          <p:nvPr/>
        </p:nvGrpSpPr>
        <p:grpSpPr>
          <a:xfrm>
            <a:off x="5947106" y="3812019"/>
            <a:ext cx="406004" cy="167267"/>
            <a:chOff x="7493876" y="2774731"/>
            <a:chExt cx="1481958" cy="894622"/>
          </a:xfrm>
        </p:grpSpPr>
        <p:sp>
          <p:nvSpPr>
            <p:cNvPr id="975" name="Freeform 974">
              <a:extLst>
                <a:ext uri="{FF2B5EF4-FFF2-40B4-BE49-F238E27FC236}">
                  <a16:creationId xmlns:a16="http://schemas.microsoft.com/office/drawing/2014/main" id="{1999BFB5-779F-7B4E-BCBF-9040592BFBD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76" name="Oval 975">
              <a:extLst>
                <a:ext uri="{FF2B5EF4-FFF2-40B4-BE49-F238E27FC236}">
                  <a16:creationId xmlns:a16="http://schemas.microsoft.com/office/drawing/2014/main" id="{61415BE9-66CA-0045-99BF-BA54F41E05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7" name="Group 976">
              <a:extLst>
                <a:ext uri="{FF2B5EF4-FFF2-40B4-BE49-F238E27FC236}">
                  <a16:creationId xmlns:a16="http://schemas.microsoft.com/office/drawing/2014/main" id="{390121EC-5020-DC41-8658-E7E4546EDD86}"/>
                </a:ext>
              </a:extLst>
            </p:cNvPr>
            <p:cNvGrpSpPr/>
            <p:nvPr/>
          </p:nvGrpSpPr>
          <p:grpSpPr>
            <a:xfrm>
              <a:off x="7713663" y="2848339"/>
              <a:ext cx="1042107" cy="425543"/>
              <a:chOff x="7786941" y="2884917"/>
              <a:chExt cx="897649" cy="353919"/>
            </a:xfrm>
          </p:grpSpPr>
          <p:sp>
            <p:nvSpPr>
              <p:cNvPr id="978" name="Freeform 977">
                <a:extLst>
                  <a:ext uri="{FF2B5EF4-FFF2-40B4-BE49-F238E27FC236}">
                    <a16:creationId xmlns:a16="http://schemas.microsoft.com/office/drawing/2014/main" id="{379AA28D-75A8-A345-B828-DEB6099EB1D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9" name="Freeform 978">
                <a:extLst>
                  <a:ext uri="{FF2B5EF4-FFF2-40B4-BE49-F238E27FC236}">
                    <a16:creationId xmlns:a16="http://schemas.microsoft.com/office/drawing/2014/main" id="{9DDC0BF3-00A0-7C46-A0BC-285C4E950A2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0" name="Freeform 979">
                <a:extLst>
                  <a:ext uri="{FF2B5EF4-FFF2-40B4-BE49-F238E27FC236}">
                    <a16:creationId xmlns:a16="http://schemas.microsoft.com/office/drawing/2014/main" id="{DECB33A6-775B-1A42-95E8-73DA8B9651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1" name="Freeform 980">
                <a:extLst>
                  <a:ext uri="{FF2B5EF4-FFF2-40B4-BE49-F238E27FC236}">
                    <a16:creationId xmlns:a16="http://schemas.microsoft.com/office/drawing/2014/main" id="{2619AA7F-A92C-BA49-876D-4FE864A189C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20" name="Group 819">
            <a:extLst>
              <a:ext uri="{FF2B5EF4-FFF2-40B4-BE49-F238E27FC236}">
                <a16:creationId xmlns:a16="http://schemas.microsoft.com/office/drawing/2014/main" id="{381985F4-0019-534F-8CE5-AE9A089DDF51}"/>
              </a:ext>
            </a:extLst>
          </p:cNvPr>
          <p:cNvGrpSpPr/>
          <p:nvPr/>
        </p:nvGrpSpPr>
        <p:grpSpPr>
          <a:xfrm>
            <a:off x="3300215" y="3727328"/>
            <a:ext cx="406004" cy="167267"/>
            <a:chOff x="7493876" y="2774731"/>
            <a:chExt cx="1481958" cy="894622"/>
          </a:xfrm>
        </p:grpSpPr>
        <p:sp>
          <p:nvSpPr>
            <p:cNvPr id="1003" name="Freeform 1002">
              <a:extLst>
                <a:ext uri="{FF2B5EF4-FFF2-40B4-BE49-F238E27FC236}">
                  <a16:creationId xmlns:a16="http://schemas.microsoft.com/office/drawing/2014/main" id="{4CE10CC8-8336-0245-950D-7D623D68111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04" name="Oval 1003">
              <a:extLst>
                <a:ext uri="{FF2B5EF4-FFF2-40B4-BE49-F238E27FC236}">
                  <a16:creationId xmlns:a16="http://schemas.microsoft.com/office/drawing/2014/main" id="{7D977A06-C0BE-1540-88E3-7929A84F78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05" name="Group 1004">
              <a:extLst>
                <a:ext uri="{FF2B5EF4-FFF2-40B4-BE49-F238E27FC236}">
                  <a16:creationId xmlns:a16="http://schemas.microsoft.com/office/drawing/2014/main" id="{19FDDE53-D84C-8442-9D8A-CCD581A35300}"/>
                </a:ext>
              </a:extLst>
            </p:cNvPr>
            <p:cNvGrpSpPr/>
            <p:nvPr/>
          </p:nvGrpSpPr>
          <p:grpSpPr>
            <a:xfrm>
              <a:off x="7713663" y="2848339"/>
              <a:ext cx="1042107" cy="425543"/>
              <a:chOff x="7786941" y="2884917"/>
              <a:chExt cx="897649" cy="353919"/>
            </a:xfrm>
          </p:grpSpPr>
          <p:sp>
            <p:nvSpPr>
              <p:cNvPr id="1006" name="Freeform 1005">
                <a:extLst>
                  <a:ext uri="{FF2B5EF4-FFF2-40B4-BE49-F238E27FC236}">
                    <a16:creationId xmlns:a16="http://schemas.microsoft.com/office/drawing/2014/main" id="{6F6E6FCB-EFD3-7540-AA59-096EB89F325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7" name="Freeform 1006">
                <a:extLst>
                  <a:ext uri="{FF2B5EF4-FFF2-40B4-BE49-F238E27FC236}">
                    <a16:creationId xmlns:a16="http://schemas.microsoft.com/office/drawing/2014/main" id="{2D261D66-4D24-274A-B7FF-FCB547B174B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8" name="Freeform 1007">
                <a:extLst>
                  <a:ext uri="{FF2B5EF4-FFF2-40B4-BE49-F238E27FC236}">
                    <a16:creationId xmlns:a16="http://schemas.microsoft.com/office/drawing/2014/main" id="{F563306F-33C6-A847-92E7-649E85912A9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Freeform 1008">
                <a:extLst>
                  <a:ext uri="{FF2B5EF4-FFF2-40B4-BE49-F238E27FC236}">
                    <a16:creationId xmlns:a16="http://schemas.microsoft.com/office/drawing/2014/main" id="{AEB4B7BE-FCC2-3F4D-8665-4275FF1FEB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9" name="Group 868">
            <a:extLst>
              <a:ext uri="{FF2B5EF4-FFF2-40B4-BE49-F238E27FC236}">
                <a16:creationId xmlns:a16="http://schemas.microsoft.com/office/drawing/2014/main" id="{5524909D-92D6-CB46-8697-C9B8CAE6477E}"/>
              </a:ext>
            </a:extLst>
          </p:cNvPr>
          <p:cNvGrpSpPr/>
          <p:nvPr/>
        </p:nvGrpSpPr>
        <p:grpSpPr>
          <a:xfrm>
            <a:off x="3426070" y="4230309"/>
            <a:ext cx="406004" cy="167267"/>
            <a:chOff x="7493876" y="2774731"/>
            <a:chExt cx="1481958" cy="894622"/>
          </a:xfrm>
        </p:grpSpPr>
        <p:sp>
          <p:nvSpPr>
            <p:cNvPr id="926" name="Freeform 925">
              <a:extLst>
                <a:ext uri="{FF2B5EF4-FFF2-40B4-BE49-F238E27FC236}">
                  <a16:creationId xmlns:a16="http://schemas.microsoft.com/office/drawing/2014/main" id="{3B2D0726-1886-8A49-BDF6-9C8DECE04B5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7" name="Oval 926">
              <a:extLst>
                <a:ext uri="{FF2B5EF4-FFF2-40B4-BE49-F238E27FC236}">
                  <a16:creationId xmlns:a16="http://schemas.microsoft.com/office/drawing/2014/main" id="{C80EEA86-DEEC-D249-B401-35418DE026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8" name="Group 927">
              <a:extLst>
                <a:ext uri="{FF2B5EF4-FFF2-40B4-BE49-F238E27FC236}">
                  <a16:creationId xmlns:a16="http://schemas.microsoft.com/office/drawing/2014/main" id="{D1E8DCDB-27F1-AA42-88DA-FD19F1C40287}"/>
                </a:ext>
              </a:extLst>
            </p:cNvPr>
            <p:cNvGrpSpPr/>
            <p:nvPr/>
          </p:nvGrpSpPr>
          <p:grpSpPr>
            <a:xfrm>
              <a:off x="7713663" y="2848339"/>
              <a:ext cx="1042107" cy="425543"/>
              <a:chOff x="7786941" y="2884917"/>
              <a:chExt cx="897649" cy="353919"/>
            </a:xfrm>
          </p:grpSpPr>
          <p:sp>
            <p:nvSpPr>
              <p:cNvPr id="929" name="Freeform 928">
                <a:extLst>
                  <a:ext uri="{FF2B5EF4-FFF2-40B4-BE49-F238E27FC236}">
                    <a16:creationId xmlns:a16="http://schemas.microsoft.com/office/drawing/2014/main" id="{9508B2E1-C7BF-9740-BE83-39DB94E1E7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0" name="Freeform 929">
                <a:extLst>
                  <a:ext uri="{FF2B5EF4-FFF2-40B4-BE49-F238E27FC236}">
                    <a16:creationId xmlns:a16="http://schemas.microsoft.com/office/drawing/2014/main" id="{521758E3-0DD8-204F-A905-0354031EA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1" name="Freeform 930">
                <a:extLst>
                  <a:ext uri="{FF2B5EF4-FFF2-40B4-BE49-F238E27FC236}">
                    <a16:creationId xmlns:a16="http://schemas.microsoft.com/office/drawing/2014/main" id="{7DAC71D7-383B-4540-A8A4-4AEA3CFAE88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2" name="Freeform 931">
                <a:extLst>
                  <a:ext uri="{FF2B5EF4-FFF2-40B4-BE49-F238E27FC236}">
                    <a16:creationId xmlns:a16="http://schemas.microsoft.com/office/drawing/2014/main" id="{890040AB-E90B-C742-90BE-0BDFCAC68D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1" name="Group 860">
            <a:extLst>
              <a:ext uri="{FF2B5EF4-FFF2-40B4-BE49-F238E27FC236}">
                <a16:creationId xmlns:a16="http://schemas.microsoft.com/office/drawing/2014/main" id="{D449FF35-FAF6-E449-9A22-F811CE472966}"/>
              </a:ext>
            </a:extLst>
          </p:cNvPr>
          <p:cNvGrpSpPr/>
          <p:nvPr/>
        </p:nvGrpSpPr>
        <p:grpSpPr>
          <a:xfrm>
            <a:off x="4821898" y="3746320"/>
            <a:ext cx="406004" cy="167267"/>
            <a:chOff x="7493876" y="2774731"/>
            <a:chExt cx="1481958" cy="894622"/>
          </a:xfrm>
        </p:grpSpPr>
        <p:sp>
          <p:nvSpPr>
            <p:cNvPr id="982" name="Freeform 981">
              <a:extLst>
                <a:ext uri="{FF2B5EF4-FFF2-40B4-BE49-F238E27FC236}">
                  <a16:creationId xmlns:a16="http://schemas.microsoft.com/office/drawing/2014/main" id="{C7B6FB0D-082A-3945-9A3E-A5F7186297E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83" name="Oval 982">
              <a:extLst>
                <a:ext uri="{FF2B5EF4-FFF2-40B4-BE49-F238E27FC236}">
                  <a16:creationId xmlns:a16="http://schemas.microsoft.com/office/drawing/2014/main" id="{4EF624E0-71DE-964A-8571-4D8C1996401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84" name="Group 983">
              <a:extLst>
                <a:ext uri="{FF2B5EF4-FFF2-40B4-BE49-F238E27FC236}">
                  <a16:creationId xmlns:a16="http://schemas.microsoft.com/office/drawing/2014/main" id="{30E6BF43-A210-1E4C-BAD2-D624181508AC}"/>
                </a:ext>
              </a:extLst>
            </p:cNvPr>
            <p:cNvGrpSpPr/>
            <p:nvPr/>
          </p:nvGrpSpPr>
          <p:grpSpPr>
            <a:xfrm>
              <a:off x="7713663" y="2848339"/>
              <a:ext cx="1042107" cy="425543"/>
              <a:chOff x="7786941" y="2884917"/>
              <a:chExt cx="897649" cy="353919"/>
            </a:xfrm>
          </p:grpSpPr>
          <p:sp>
            <p:nvSpPr>
              <p:cNvPr id="985" name="Freeform 984">
                <a:extLst>
                  <a:ext uri="{FF2B5EF4-FFF2-40B4-BE49-F238E27FC236}">
                    <a16:creationId xmlns:a16="http://schemas.microsoft.com/office/drawing/2014/main" id="{F4D1AD34-F02F-9941-970C-35B29683293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6" name="Freeform 985">
                <a:extLst>
                  <a:ext uri="{FF2B5EF4-FFF2-40B4-BE49-F238E27FC236}">
                    <a16:creationId xmlns:a16="http://schemas.microsoft.com/office/drawing/2014/main" id="{0F5A4911-FBD2-E540-9A2F-3E431D553D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7" name="Freeform 986">
                <a:extLst>
                  <a:ext uri="{FF2B5EF4-FFF2-40B4-BE49-F238E27FC236}">
                    <a16:creationId xmlns:a16="http://schemas.microsoft.com/office/drawing/2014/main" id="{DCAAD9B9-53E3-A344-9344-FD09758AEB0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8" name="Freeform 987">
                <a:extLst>
                  <a:ext uri="{FF2B5EF4-FFF2-40B4-BE49-F238E27FC236}">
                    <a16:creationId xmlns:a16="http://schemas.microsoft.com/office/drawing/2014/main" id="{7E121ADB-28BD-A34D-864D-CAE2965181F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6" name="Group 815">
            <a:extLst>
              <a:ext uri="{FF2B5EF4-FFF2-40B4-BE49-F238E27FC236}">
                <a16:creationId xmlns:a16="http://schemas.microsoft.com/office/drawing/2014/main" id="{5D57186B-96C6-4245-A5CD-2EC8F02FE2C5}"/>
              </a:ext>
            </a:extLst>
          </p:cNvPr>
          <p:cNvGrpSpPr/>
          <p:nvPr/>
        </p:nvGrpSpPr>
        <p:grpSpPr>
          <a:xfrm>
            <a:off x="4093303" y="3586991"/>
            <a:ext cx="406004" cy="167267"/>
            <a:chOff x="7493876" y="2774731"/>
            <a:chExt cx="1481958" cy="894622"/>
          </a:xfrm>
        </p:grpSpPr>
        <p:sp>
          <p:nvSpPr>
            <p:cNvPr id="1031" name="Freeform 1030">
              <a:extLst>
                <a:ext uri="{FF2B5EF4-FFF2-40B4-BE49-F238E27FC236}">
                  <a16:creationId xmlns:a16="http://schemas.microsoft.com/office/drawing/2014/main" id="{F884C67D-5359-0D4B-92F3-51236F5721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2" name="Oval 1031">
              <a:extLst>
                <a:ext uri="{FF2B5EF4-FFF2-40B4-BE49-F238E27FC236}">
                  <a16:creationId xmlns:a16="http://schemas.microsoft.com/office/drawing/2014/main" id="{C3DDEC0B-9B46-6E40-AFA7-85DD71E00D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33" name="Group 1032">
              <a:extLst>
                <a:ext uri="{FF2B5EF4-FFF2-40B4-BE49-F238E27FC236}">
                  <a16:creationId xmlns:a16="http://schemas.microsoft.com/office/drawing/2014/main" id="{AFA389A2-1145-6742-AFF5-BBE2D79E08E8}"/>
                </a:ext>
              </a:extLst>
            </p:cNvPr>
            <p:cNvGrpSpPr/>
            <p:nvPr/>
          </p:nvGrpSpPr>
          <p:grpSpPr>
            <a:xfrm>
              <a:off x="7713663" y="2848339"/>
              <a:ext cx="1042107" cy="425543"/>
              <a:chOff x="7786941" y="2884917"/>
              <a:chExt cx="897649" cy="353919"/>
            </a:xfrm>
          </p:grpSpPr>
          <p:sp>
            <p:nvSpPr>
              <p:cNvPr id="1034" name="Freeform 1033">
                <a:extLst>
                  <a:ext uri="{FF2B5EF4-FFF2-40B4-BE49-F238E27FC236}">
                    <a16:creationId xmlns:a16="http://schemas.microsoft.com/office/drawing/2014/main" id="{D4EB8805-ED69-3A4C-B790-5B0BE9CAFC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5" name="Freeform 1034">
                <a:extLst>
                  <a:ext uri="{FF2B5EF4-FFF2-40B4-BE49-F238E27FC236}">
                    <a16:creationId xmlns:a16="http://schemas.microsoft.com/office/drawing/2014/main" id="{F9160B87-94D9-4746-9AB1-F94A2850C6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6" name="Freeform 1035">
                <a:extLst>
                  <a:ext uri="{FF2B5EF4-FFF2-40B4-BE49-F238E27FC236}">
                    <a16:creationId xmlns:a16="http://schemas.microsoft.com/office/drawing/2014/main" id="{AC514A69-8535-9F4F-9082-9C0664FDD7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7" name="Freeform 1036">
                <a:extLst>
                  <a:ext uri="{FF2B5EF4-FFF2-40B4-BE49-F238E27FC236}">
                    <a16:creationId xmlns:a16="http://schemas.microsoft.com/office/drawing/2014/main" id="{16FAD8F4-5C16-3548-9F13-8A162DB18C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20" name="Group 518">
            <a:extLst>
              <a:ext uri="{FF2B5EF4-FFF2-40B4-BE49-F238E27FC236}">
                <a16:creationId xmlns:a16="http://schemas.microsoft.com/office/drawing/2014/main" id="{5B45D9C6-3CE7-2041-98FA-CDA4548CA9EC}"/>
              </a:ext>
            </a:extLst>
          </p:cNvPr>
          <p:cNvGrpSpPr>
            <a:grpSpLocks/>
          </p:cNvGrpSpPr>
          <p:nvPr/>
        </p:nvGrpSpPr>
        <p:grpSpPr bwMode="auto">
          <a:xfrm>
            <a:off x="3839758" y="3946579"/>
            <a:ext cx="421509" cy="276999"/>
            <a:chOff x="5634518" y="2652249"/>
            <a:chExt cx="561639" cy="368918"/>
          </a:xfrm>
        </p:grpSpPr>
        <p:sp>
          <p:nvSpPr>
            <p:cNvPr id="323" name="Oval 521">
              <a:extLst>
                <a:ext uri="{FF2B5EF4-FFF2-40B4-BE49-F238E27FC236}">
                  <a16:creationId xmlns:a16="http://schemas.microsoft.com/office/drawing/2014/main" id="{8C2B1233-55C2-9047-95E3-7365B78CC21B}"/>
                </a:ext>
              </a:extLst>
            </p:cNvPr>
            <p:cNvSpPr>
              <a:spLocks noChangeArrowheads="1"/>
            </p:cNvSpPr>
            <p:nvPr/>
          </p:nvSpPr>
          <p:spPr bwMode="auto">
            <a:xfrm>
              <a:off x="5634518" y="2672371"/>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24" name="TextBox 522">
              <a:extLst>
                <a:ext uri="{FF2B5EF4-FFF2-40B4-BE49-F238E27FC236}">
                  <a16:creationId xmlns:a16="http://schemas.microsoft.com/office/drawing/2014/main" id="{A334D512-2736-F84E-A319-19B29AF83D0F}"/>
                </a:ext>
              </a:extLst>
            </p:cNvPr>
            <p:cNvSpPr txBox="1">
              <a:spLocks noChangeArrowheads="1"/>
            </p:cNvSpPr>
            <p:nvPr/>
          </p:nvSpPr>
          <p:spPr bwMode="auto">
            <a:xfrm>
              <a:off x="5685246" y="2652249"/>
              <a:ext cx="510911" cy="36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latin typeface="+mn-lt"/>
                </a:rPr>
                <a:t>IXP</a:t>
              </a:r>
            </a:p>
          </p:txBody>
        </p:sp>
      </p:grpSp>
      <p:grpSp>
        <p:nvGrpSpPr>
          <p:cNvPr id="867" name="Group 866">
            <a:extLst>
              <a:ext uri="{FF2B5EF4-FFF2-40B4-BE49-F238E27FC236}">
                <a16:creationId xmlns:a16="http://schemas.microsoft.com/office/drawing/2014/main" id="{58E5558D-3D33-544A-9618-E00C8D6923C7}"/>
              </a:ext>
            </a:extLst>
          </p:cNvPr>
          <p:cNvGrpSpPr/>
          <p:nvPr/>
        </p:nvGrpSpPr>
        <p:grpSpPr>
          <a:xfrm>
            <a:off x="4683634" y="4312512"/>
            <a:ext cx="406004" cy="167267"/>
            <a:chOff x="7493876" y="2774731"/>
            <a:chExt cx="1481958" cy="894622"/>
          </a:xfrm>
        </p:grpSpPr>
        <p:sp>
          <p:nvSpPr>
            <p:cNvPr id="940" name="Freeform 939">
              <a:extLst>
                <a:ext uri="{FF2B5EF4-FFF2-40B4-BE49-F238E27FC236}">
                  <a16:creationId xmlns:a16="http://schemas.microsoft.com/office/drawing/2014/main" id="{CE49F0E8-4CAB-264C-AC25-083099BD35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1" name="Oval 940">
              <a:extLst>
                <a:ext uri="{FF2B5EF4-FFF2-40B4-BE49-F238E27FC236}">
                  <a16:creationId xmlns:a16="http://schemas.microsoft.com/office/drawing/2014/main" id="{FDB92030-8F0D-8048-BA6F-8E94CCC52E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2" name="Group 941">
              <a:extLst>
                <a:ext uri="{FF2B5EF4-FFF2-40B4-BE49-F238E27FC236}">
                  <a16:creationId xmlns:a16="http://schemas.microsoft.com/office/drawing/2014/main" id="{E584775B-EF39-E641-9296-62D0E98EBD1F}"/>
                </a:ext>
              </a:extLst>
            </p:cNvPr>
            <p:cNvGrpSpPr/>
            <p:nvPr/>
          </p:nvGrpSpPr>
          <p:grpSpPr>
            <a:xfrm>
              <a:off x="7713663" y="2848339"/>
              <a:ext cx="1042107" cy="425543"/>
              <a:chOff x="7786941" y="2884917"/>
              <a:chExt cx="897649" cy="353919"/>
            </a:xfrm>
          </p:grpSpPr>
          <p:sp>
            <p:nvSpPr>
              <p:cNvPr id="943" name="Freeform 942">
                <a:extLst>
                  <a:ext uri="{FF2B5EF4-FFF2-40B4-BE49-F238E27FC236}">
                    <a16:creationId xmlns:a16="http://schemas.microsoft.com/office/drawing/2014/main" id="{5FDEF6E3-E3EE-6C46-9470-4C6034153E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4" name="Freeform 943">
                <a:extLst>
                  <a:ext uri="{FF2B5EF4-FFF2-40B4-BE49-F238E27FC236}">
                    <a16:creationId xmlns:a16="http://schemas.microsoft.com/office/drawing/2014/main" id="{F09DCEA1-EA74-5942-A863-43EE3356891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5" name="Freeform 944">
                <a:extLst>
                  <a:ext uri="{FF2B5EF4-FFF2-40B4-BE49-F238E27FC236}">
                    <a16:creationId xmlns:a16="http://schemas.microsoft.com/office/drawing/2014/main" id="{7E4A31FF-3937-8145-99B6-C539859E71D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6" name="Freeform 945">
                <a:extLst>
                  <a:ext uri="{FF2B5EF4-FFF2-40B4-BE49-F238E27FC236}">
                    <a16:creationId xmlns:a16="http://schemas.microsoft.com/office/drawing/2014/main" id="{AE42ABD3-20A1-3A47-A5A0-6B9BD70524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9" name="Group 818">
            <a:extLst>
              <a:ext uri="{FF2B5EF4-FFF2-40B4-BE49-F238E27FC236}">
                <a16:creationId xmlns:a16="http://schemas.microsoft.com/office/drawing/2014/main" id="{BC079EE2-B5B9-1946-83CA-FB5D7C12BB3C}"/>
              </a:ext>
            </a:extLst>
          </p:cNvPr>
          <p:cNvGrpSpPr/>
          <p:nvPr/>
        </p:nvGrpSpPr>
        <p:grpSpPr>
          <a:xfrm>
            <a:off x="2516650" y="3612757"/>
            <a:ext cx="406004" cy="167267"/>
            <a:chOff x="7493876" y="2774731"/>
            <a:chExt cx="1481958" cy="894622"/>
          </a:xfrm>
        </p:grpSpPr>
        <p:sp>
          <p:nvSpPr>
            <p:cNvPr id="1010" name="Freeform 1009">
              <a:extLst>
                <a:ext uri="{FF2B5EF4-FFF2-40B4-BE49-F238E27FC236}">
                  <a16:creationId xmlns:a16="http://schemas.microsoft.com/office/drawing/2014/main" id="{92DD86F6-73AF-224B-B049-218E0EE4D53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1" name="Oval 1010">
              <a:extLst>
                <a:ext uri="{FF2B5EF4-FFF2-40B4-BE49-F238E27FC236}">
                  <a16:creationId xmlns:a16="http://schemas.microsoft.com/office/drawing/2014/main" id="{620B6D4B-4DE6-3F40-A4F5-C34D0B6BA0E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2" name="Group 1011">
              <a:extLst>
                <a:ext uri="{FF2B5EF4-FFF2-40B4-BE49-F238E27FC236}">
                  <a16:creationId xmlns:a16="http://schemas.microsoft.com/office/drawing/2014/main" id="{79E8750B-383B-4641-8E1B-82CF46F5FE0C}"/>
                </a:ext>
              </a:extLst>
            </p:cNvPr>
            <p:cNvGrpSpPr/>
            <p:nvPr/>
          </p:nvGrpSpPr>
          <p:grpSpPr>
            <a:xfrm>
              <a:off x="7713663" y="2848339"/>
              <a:ext cx="1042107" cy="425543"/>
              <a:chOff x="7786941" y="2884917"/>
              <a:chExt cx="897649" cy="353919"/>
            </a:xfrm>
          </p:grpSpPr>
          <p:sp>
            <p:nvSpPr>
              <p:cNvPr id="1013" name="Freeform 1012">
                <a:extLst>
                  <a:ext uri="{FF2B5EF4-FFF2-40B4-BE49-F238E27FC236}">
                    <a16:creationId xmlns:a16="http://schemas.microsoft.com/office/drawing/2014/main" id="{1A6B8441-BBF6-4A40-BA5C-5AA0E5DC708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Freeform 1013">
                <a:extLst>
                  <a:ext uri="{FF2B5EF4-FFF2-40B4-BE49-F238E27FC236}">
                    <a16:creationId xmlns:a16="http://schemas.microsoft.com/office/drawing/2014/main" id="{30818833-5C97-7548-9F55-3C0175E588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5" name="Freeform 1014">
                <a:extLst>
                  <a:ext uri="{FF2B5EF4-FFF2-40B4-BE49-F238E27FC236}">
                    <a16:creationId xmlns:a16="http://schemas.microsoft.com/office/drawing/2014/main" id="{9E3C655D-3A7D-E14F-A7F2-F9D4BE59CF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6" name="Freeform 1015">
                <a:extLst>
                  <a:ext uri="{FF2B5EF4-FFF2-40B4-BE49-F238E27FC236}">
                    <a16:creationId xmlns:a16="http://schemas.microsoft.com/office/drawing/2014/main" id="{4F322FCA-51A6-1E49-B553-D74D173229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325" name="Straight Connector 500">
            <a:extLst>
              <a:ext uri="{FF2B5EF4-FFF2-40B4-BE49-F238E27FC236}">
                <a16:creationId xmlns:a16="http://schemas.microsoft.com/office/drawing/2014/main" id="{EF8338AF-209E-814B-90EA-03D0FD1B42CD}"/>
              </a:ext>
            </a:extLst>
          </p:cNvPr>
          <p:cNvCxnSpPr>
            <a:cxnSpLocks noChangeShapeType="1"/>
          </p:cNvCxnSpPr>
          <p:nvPr/>
        </p:nvCxnSpPr>
        <p:spPr bwMode="auto">
          <a:xfrm>
            <a:off x="1966805" y="3119365"/>
            <a:ext cx="28575" cy="2321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501">
            <a:extLst>
              <a:ext uri="{FF2B5EF4-FFF2-40B4-BE49-F238E27FC236}">
                <a16:creationId xmlns:a16="http://schemas.microsoft.com/office/drawing/2014/main" id="{A4EF59C7-39D5-A64B-9E1B-7D8DD234CDB9}"/>
              </a:ext>
            </a:extLst>
          </p:cNvPr>
          <p:cNvCxnSpPr>
            <a:cxnSpLocks noChangeShapeType="1"/>
          </p:cNvCxnSpPr>
          <p:nvPr/>
        </p:nvCxnSpPr>
        <p:spPr bwMode="auto">
          <a:xfrm>
            <a:off x="1801309" y="3330106"/>
            <a:ext cx="92869" cy="159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 name="Straight Connector 514">
            <a:extLst>
              <a:ext uri="{FF2B5EF4-FFF2-40B4-BE49-F238E27FC236}">
                <a16:creationId xmlns:a16="http://schemas.microsoft.com/office/drawing/2014/main" id="{9AB43EDB-FC7A-3149-8AC7-F57E5F976FFB}"/>
              </a:ext>
            </a:extLst>
          </p:cNvPr>
          <p:cNvCxnSpPr>
            <a:cxnSpLocks noChangeShapeType="1"/>
          </p:cNvCxnSpPr>
          <p:nvPr/>
        </p:nvCxnSpPr>
        <p:spPr bwMode="auto">
          <a:xfrm flipV="1">
            <a:off x="1741778" y="4152827"/>
            <a:ext cx="152400" cy="59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9" name="Straight Connector 39941">
            <a:extLst>
              <a:ext uri="{FF2B5EF4-FFF2-40B4-BE49-F238E27FC236}">
                <a16:creationId xmlns:a16="http://schemas.microsoft.com/office/drawing/2014/main" id="{CB780043-4D09-4C44-814E-EA66A3A23545}"/>
              </a:ext>
            </a:extLst>
          </p:cNvPr>
          <p:cNvCxnSpPr>
            <a:cxnSpLocks noChangeShapeType="1"/>
          </p:cNvCxnSpPr>
          <p:nvPr/>
        </p:nvCxnSpPr>
        <p:spPr bwMode="auto">
          <a:xfrm flipV="1">
            <a:off x="2138256" y="3744443"/>
            <a:ext cx="32266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1664836" y="2894871"/>
            <a:ext cx="508844" cy="313666"/>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1379047" y="3190122"/>
            <a:ext cx="508844" cy="313666"/>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cxnSp>
        <p:nvCxnSpPr>
          <p:cNvPr id="330" name="Straight Connector 524">
            <a:extLst>
              <a:ext uri="{FF2B5EF4-FFF2-40B4-BE49-F238E27FC236}">
                <a16:creationId xmlns:a16="http://schemas.microsoft.com/office/drawing/2014/main" id="{25B43DB6-52F3-DE4C-9BA6-B2A747C4C9A5}"/>
              </a:ext>
            </a:extLst>
          </p:cNvPr>
          <p:cNvCxnSpPr>
            <a:cxnSpLocks noChangeShapeType="1"/>
          </p:cNvCxnSpPr>
          <p:nvPr/>
        </p:nvCxnSpPr>
        <p:spPr bwMode="auto">
          <a:xfrm>
            <a:off x="2121587" y="3980187"/>
            <a:ext cx="400485" cy="2186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72" name="Group 871">
            <a:extLst>
              <a:ext uri="{FF2B5EF4-FFF2-40B4-BE49-F238E27FC236}">
                <a16:creationId xmlns:a16="http://schemas.microsoft.com/office/drawing/2014/main" id="{A25E589D-842B-C047-A119-3D7A98414FB7}"/>
              </a:ext>
            </a:extLst>
          </p:cNvPr>
          <p:cNvGrpSpPr/>
          <p:nvPr/>
        </p:nvGrpSpPr>
        <p:grpSpPr>
          <a:xfrm>
            <a:off x="2469290" y="4139781"/>
            <a:ext cx="406004" cy="167267"/>
            <a:chOff x="7493876" y="2774731"/>
            <a:chExt cx="1481958" cy="894622"/>
          </a:xfrm>
        </p:grpSpPr>
        <p:sp>
          <p:nvSpPr>
            <p:cNvPr id="905" name="Freeform 904">
              <a:extLst>
                <a:ext uri="{FF2B5EF4-FFF2-40B4-BE49-F238E27FC236}">
                  <a16:creationId xmlns:a16="http://schemas.microsoft.com/office/drawing/2014/main" id="{81EA2F3C-5A7E-8343-AB35-2ABC44A9D32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06" name="Oval 905">
              <a:extLst>
                <a:ext uri="{FF2B5EF4-FFF2-40B4-BE49-F238E27FC236}">
                  <a16:creationId xmlns:a16="http://schemas.microsoft.com/office/drawing/2014/main" id="{5FDE10E8-50B3-BC4D-AC25-C68EBCF695D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7" name="Group 906">
              <a:extLst>
                <a:ext uri="{FF2B5EF4-FFF2-40B4-BE49-F238E27FC236}">
                  <a16:creationId xmlns:a16="http://schemas.microsoft.com/office/drawing/2014/main" id="{0B8FD6CA-C921-9744-A760-55D802E5FF48}"/>
                </a:ext>
              </a:extLst>
            </p:cNvPr>
            <p:cNvGrpSpPr/>
            <p:nvPr/>
          </p:nvGrpSpPr>
          <p:grpSpPr>
            <a:xfrm>
              <a:off x="7713663" y="2848339"/>
              <a:ext cx="1042107" cy="425543"/>
              <a:chOff x="7786941" y="2884917"/>
              <a:chExt cx="897649" cy="353919"/>
            </a:xfrm>
          </p:grpSpPr>
          <p:sp>
            <p:nvSpPr>
              <p:cNvPr id="908" name="Freeform 907">
                <a:extLst>
                  <a:ext uri="{FF2B5EF4-FFF2-40B4-BE49-F238E27FC236}">
                    <a16:creationId xmlns:a16="http://schemas.microsoft.com/office/drawing/2014/main" id="{4807C980-FDBE-794F-AD74-6D2BF0D484E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9" name="Freeform 908">
                <a:extLst>
                  <a:ext uri="{FF2B5EF4-FFF2-40B4-BE49-F238E27FC236}">
                    <a16:creationId xmlns:a16="http://schemas.microsoft.com/office/drawing/2014/main" id="{26F08AE6-E4B5-0D4B-815F-50BAD5E7146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0" name="Freeform 909">
                <a:extLst>
                  <a:ext uri="{FF2B5EF4-FFF2-40B4-BE49-F238E27FC236}">
                    <a16:creationId xmlns:a16="http://schemas.microsoft.com/office/drawing/2014/main" id="{3314964C-B1A5-6944-90A3-2DB49456024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1" name="Freeform 910">
                <a:extLst>
                  <a:ext uri="{FF2B5EF4-FFF2-40B4-BE49-F238E27FC236}">
                    <a16:creationId xmlns:a16="http://schemas.microsoft.com/office/drawing/2014/main" id="{52A2021F-EAC2-B84A-9171-8219D4BDC09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349" name="Straight Connector 510">
            <a:extLst>
              <a:ext uri="{FF2B5EF4-FFF2-40B4-BE49-F238E27FC236}">
                <a16:creationId xmlns:a16="http://schemas.microsoft.com/office/drawing/2014/main" id="{B29E275D-8845-6E40-A08F-12FF3311E17D}"/>
              </a:ext>
            </a:extLst>
          </p:cNvPr>
          <p:cNvCxnSpPr>
            <a:cxnSpLocks noChangeShapeType="1"/>
          </p:cNvCxnSpPr>
          <p:nvPr/>
        </p:nvCxnSpPr>
        <p:spPr bwMode="auto">
          <a:xfrm flipH="1" flipV="1">
            <a:off x="3884349" y="4735638"/>
            <a:ext cx="278606" cy="7298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0" name="Straight Connector 509">
            <a:extLst>
              <a:ext uri="{FF2B5EF4-FFF2-40B4-BE49-F238E27FC236}">
                <a16:creationId xmlns:a16="http://schemas.microsoft.com/office/drawing/2014/main" id="{15E7E8CE-D231-0443-8237-9CDCCE543251}"/>
              </a:ext>
            </a:extLst>
          </p:cNvPr>
          <p:cNvCxnSpPr>
            <a:cxnSpLocks noChangeShapeType="1"/>
          </p:cNvCxnSpPr>
          <p:nvPr/>
        </p:nvCxnSpPr>
        <p:spPr bwMode="auto">
          <a:xfrm flipH="1" flipV="1">
            <a:off x="4617773" y="5215460"/>
            <a:ext cx="390525" cy="1273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1" name="Straight Connector 511">
            <a:extLst>
              <a:ext uri="{FF2B5EF4-FFF2-40B4-BE49-F238E27FC236}">
                <a16:creationId xmlns:a16="http://schemas.microsoft.com/office/drawing/2014/main" id="{DDF17605-AB1A-CD4B-919C-6D6D051BCF04}"/>
              </a:ext>
            </a:extLst>
          </p:cNvPr>
          <p:cNvCxnSpPr>
            <a:cxnSpLocks noChangeShapeType="1"/>
          </p:cNvCxnSpPr>
          <p:nvPr/>
        </p:nvCxnSpPr>
        <p:spPr bwMode="auto">
          <a:xfrm flipV="1">
            <a:off x="3346186" y="5219032"/>
            <a:ext cx="22979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3150936" y="5285461"/>
            <a:ext cx="508844" cy="313666"/>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4065459" y="5399752"/>
            <a:ext cx="508844" cy="313666"/>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751351" y="5294985"/>
            <a:ext cx="508844" cy="313666"/>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870" name="Group 869">
            <a:extLst>
              <a:ext uri="{FF2B5EF4-FFF2-40B4-BE49-F238E27FC236}">
                <a16:creationId xmlns:a16="http://schemas.microsoft.com/office/drawing/2014/main" id="{2201EDA2-F87D-BF47-BEA0-21B0A24F495A}"/>
              </a:ext>
            </a:extLst>
          </p:cNvPr>
          <p:cNvGrpSpPr/>
          <p:nvPr/>
        </p:nvGrpSpPr>
        <p:grpSpPr>
          <a:xfrm>
            <a:off x="3609314" y="4615981"/>
            <a:ext cx="406004" cy="167267"/>
            <a:chOff x="7493876" y="2774731"/>
            <a:chExt cx="1481958" cy="894622"/>
          </a:xfrm>
        </p:grpSpPr>
        <p:sp>
          <p:nvSpPr>
            <p:cNvPr id="919" name="Freeform 918">
              <a:extLst>
                <a:ext uri="{FF2B5EF4-FFF2-40B4-BE49-F238E27FC236}">
                  <a16:creationId xmlns:a16="http://schemas.microsoft.com/office/drawing/2014/main" id="{7BACFFDC-142B-174A-BFED-E6176627DB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0" name="Oval 919">
              <a:extLst>
                <a:ext uri="{FF2B5EF4-FFF2-40B4-BE49-F238E27FC236}">
                  <a16:creationId xmlns:a16="http://schemas.microsoft.com/office/drawing/2014/main" id="{6B0BD693-1861-1344-9C54-9555107E799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1" name="Group 920">
              <a:extLst>
                <a:ext uri="{FF2B5EF4-FFF2-40B4-BE49-F238E27FC236}">
                  <a16:creationId xmlns:a16="http://schemas.microsoft.com/office/drawing/2014/main" id="{0019A1FA-0729-AB44-ACE4-09350E33F468}"/>
                </a:ext>
              </a:extLst>
            </p:cNvPr>
            <p:cNvGrpSpPr/>
            <p:nvPr/>
          </p:nvGrpSpPr>
          <p:grpSpPr>
            <a:xfrm>
              <a:off x="7713663" y="2848339"/>
              <a:ext cx="1042107" cy="425543"/>
              <a:chOff x="7786941" y="2884917"/>
              <a:chExt cx="897649" cy="353919"/>
            </a:xfrm>
          </p:grpSpPr>
          <p:sp>
            <p:nvSpPr>
              <p:cNvPr id="922" name="Freeform 921">
                <a:extLst>
                  <a:ext uri="{FF2B5EF4-FFF2-40B4-BE49-F238E27FC236}">
                    <a16:creationId xmlns:a16="http://schemas.microsoft.com/office/drawing/2014/main" id="{FA1FC1ED-CBBF-5F44-A7FA-778F742FE76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3" name="Freeform 922">
                <a:extLst>
                  <a:ext uri="{FF2B5EF4-FFF2-40B4-BE49-F238E27FC236}">
                    <a16:creationId xmlns:a16="http://schemas.microsoft.com/office/drawing/2014/main" id="{6C0ECFD1-933A-B74E-BFEE-72B00BC4C3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4" name="Freeform 923">
                <a:extLst>
                  <a:ext uri="{FF2B5EF4-FFF2-40B4-BE49-F238E27FC236}">
                    <a16:creationId xmlns:a16="http://schemas.microsoft.com/office/drawing/2014/main" id="{FF559D91-8CE3-6E40-B135-CC54DC6069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5" name="Freeform 924">
                <a:extLst>
                  <a:ext uri="{FF2B5EF4-FFF2-40B4-BE49-F238E27FC236}">
                    <a16:creationId xmlns:a16="http://schemas.microsoft.com/office/drawing/2014/main" id="{4747411F-F0D6-A548-A80F-4ED08DE503B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65" name="Group 264">
            <a:extLst>
              <a:ext uri="{FF2B5EF4-FFF2-40B4-BE49-F238E27FC236}">
                <a16:creationId xmlns:a16="http://schemas.microsoft.com/office/drawing/2014/main" id="{A34C3F37-2EC8-8C40-A875-EED0086B4874}"/>
              </a:ext>
            </a:extLst>
          </p:cNvPr>
          <p:cNvGrpSpPr/>
          <p:nvPr/>
        </p:nvGrpSpPr>
        <p:grpSpPr>
          <a:xfrm>
            <a:off x="1758543" y="2700330"/>
            <a:ext cx="5135542" cy="2608906"/>
            <a:chOff x="2344724" y="2457440"/>
            <a:chExt cx="6847389" cy="3478541"/>
          </a:xfrm>
        </p:grpSpPr>
        <p:grpSp>
          <p:nvGrpSpPr>
            <p:cNvPr id="5" name="Group 4">
              <a:extLst>
                <a:ext uri="{FF2B5EF4-FFF2-40B4-BE49-F238E27FC236}">
                  <a16:creationId xmlns:a16="http://schemas.microsoft.com/office/drawing/2014/main" id="{E69BF921-3AC7-1044-A538-669A3FC8CEA7}"/>
                </a:ext>
              </a:extLst>
            </p:cNvPr>
            <p:cNvGrpSpPr/>
            <p:nvPr/>
          </p:nvGrpSpPr>
          <p:grpSpPr>
            <a:xfrm>
              <a:off x="2557552" y="3624662"/>
              <a:ext cx="6096000" cy="799432"/>
              <a:chOff x="1031788" y="6401642"/>
              <a:chExt cx="6096000" cy="799432"/>
            </a:xfrm>
          </p:grpSpPr>
          <p:sp>
            <p:nvSpPr>
              <p:cNvPr id="331" name="Oval 11">
                <a:extLst>
                  <a:ext uri="{FF2B5EF4-FFF2-40B4-BE49-F238E27FC236}">
                    <a16:creationId xmlns:a16="http://schemas.microsoft.com/office/drawing/2014/main" id="{E061FF7A-2BDA-1049-851F-9E7040663A3D}"/>
                  </a:ext>
                </a:extLst>
              </p:cNvPr>
              <p:cNvSpPr>
                <a:spLocks noChangeArrowheads="1"/>
              </p:cNvSpPr>
              <p:nvPr/>
            </p:nvSpPr>
            <p:spPr bwMode="auto">
              <a:xfrm>
                <a:off x="1031788" y="6471664"/>
                <a:ext cx="6096000" cy="729410"/>
              </a:xfrm>
              <a:prstGeom prst="ellipse">
                <a:avLst/>
              </a:prstGeom>
              <a:solidFill>
                <a:srgbClr val="FF6600">
                  <a:alpha val="70195"/>
                </a:srgb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     </a:t>
                </a:r>
              </a:p>
            </p:txBody>
          </p:sp>
          <p:sp>
            <p:nvSpPr>
              <p:cNvPr id="332" name="TextBox 13">
                <a:extLst>
                  <a:ext uri="{FF2B5EF4-FFF2-40B4-BE49-F238E27FC236}">
                    <a16:creationId xmlns:a16="http://schemas.microsoft.com/office/drawing/2014/main" id="{67D6F307-0D89-0E48-8E5A-486474147B35}"/>
                  </a:ext>
                </a:extLst>
              </p:cNvPr>
              <p:cNvSpPr txBox="1">
                <a:spLocks noChangeArrowheads="1"/>
              </p:cNvSpPr>
              <p:nvPr/>
            </p:nvSpPr>
            <p:spPr bwMode="auto">
              <a:xfrm>
                <a:off x="2317167" y="6584898"/>
                <a:ext cx="34313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chemeClr val="bg1"/>
                    </a:solidFill>
                    <a:latin typeface="+mn-lt"/>
                  </a:rPr>
                  <a:t>Content provider network</a:t>
                </a:r>
              </a:p>
            </p:txBody>
          </p:sp>
          <p:grpSp>
            <p:nvGrpSpPr>
              <p:cNvPr id="3" name="Group 2">
                <a:extLst>
                  <a:ext uri="{FF2B5EF4-FFF2-40B4-BE49-F238E27FC236}">
                    <a16:creationId xmlns:a16="http://schemas.microsoft.com/office/drawing/2014/main" id="{3E4BB923-EBFA-A347-B72C-B0E3A24930E5}"/>
                  </a:ext>
                </a:extLst>
              </p:cNvPr>
              <p:cNvGrpSpPr/>
              <p:nvPr/>
            </p:nvGrpSpPr>
            <p:grpSpPr>
              <a:xfrm>
                <a:off x="1602338" y="6401642"/>
                <a:ext cx="666346" cy="673100"/>
                <a:chOff x="940359" y="5691959"/>
                <a:chExt cx="692498" cy="672474"/>
              </a:xfrm>
            </p:grpSpPr>
            <p:grpSp>
              <p:nvGrpSpPr>
                <p:cNvPr id="851" name="Group 850">
                  <a:extLst>
                    <a:ext uri="{FF2B5EF4-FFF2-40B4-BE49-F238E27FC236}">
                      <a16:creationId xmlns:a16="http://schemas.microsoft.com/office/drawing/2014/main" id="{6E1EA9A4-B18A-EC46-ACB4-D4E9BD73A9BF}"/>
                    </a:ext>
                  </a:extLst>
                </p:cNvPr>
                <p:cNvGrpSpPr/>
                <p:nvPr/>
              </p:nvGrpSpPr>
              <p:grpSpPr>
                <a:xfrm>
                  <a:off x="940359" y="5691959"/>
                  <a:ext cx="594613" cy="648336"/>
                  <a:chOff x="5203089" y="1751190"/>
                  <a:chExt cx="858331" cy="662414"/>
                </a:xfrm>
              </p:grpSpPr>
              <p:sp>
                <p:nvSpPr>
                  <p:cNvPr id="852" name="Freeform 851">
                    <a:extLst>
                      <a:ext uri="{FF2B5EF4-FFF2-40B4-BE49-F238E27FC236}">
                        <a16:creationId xmlns:a16="http://schemas.microsoft.com/office/drawing/2014/main" id="{54D758E7-C24C-0946-82F2-A3E32F9840BD}"/>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53" name="Freeform 852">
                    <a:extLst>
                      <a:ext uri="{FF2B5EF4-FFF2-40B4-BE49-F238E27FC236}">
                        <a16:creationId xmlns:a16="http://schemas.microsoft.com/office/drawing/2014/main" id="{A2C8E2EA-C03E-3D40-9309-9A26DB88F7B1}"/>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56" name="Straight Connector 855">
                    <a:extLst>
                      <a:ext uri="{FF2B5EF4-FFF2-40B4-BE49-F238E27FC236}">
                        <a16:creationId xmlns:a16="http://schemas.microsoft.com/office/drawing/2014/main" id="{7E114527-2240-094A-BD11-84E940566E63}"/>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1F999166-DE8A-994F-B120-EA761CA93CBF}"/>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6E30271F-9D0F-F741-8A9B-0C408294FF10}"/>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F330B512-4E42-1647-820B-211C35AA815C}"/>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BC0EC845-A3BA-0B4F-8261-1D784734BDA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1F88AE9A-DB5C-9244-B7C5-18B4779C4D80}"/>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845" name="Group 844">
                  <a:extLst>
                    <a:ext uri="{FF2B5EF4-FFF2-40B4-BE49-F238E27FC236}">
                      <a16:creationId xmlns:a16="http://schemas.microsoft.com/office/drawing/2014/main" id="{26D04249-9C1C-9C4E-819B-F0D40F827162}"/>
                    </a:ext>
                  </a:extLst>
                </p:cNvPr>
                <p:cNvGrpSpPr/>
                <p:nvPr/>
              </p:nvGrpSpPr>
              <p:grpSpPr>
                <a:xfrm>
                  <a:off x="940359" y="5691959"/>
                  <a:ext cx="692498" cy="672474"/>
                  <a:chOff x="10771171" y="3194171"/>
                  <a:chExt cx="692498" cy="672474"/>
                </a:xfrm>
              </p:grpSpPr>
              <p:grpSp>
                <p:nvGrpSpPr>
                  <p:cNvPr id="1050" name="Group 1049">
                    <a:extLst>
                      <a:ext uri="{FF2B5EF4-FFF2-40B4-BE49-F238E27FC236}">
                        <a16:creationId xmlns:a16="http://schemas.microsoft.com/office/drawing/2014/main" id="{C8E31B1B-A8BD-C348-9DBB-5A47113CE7A0}"/>
                      </a:ext>
                    </a:extLst>
                  </p:cNvPr>
                  <p:cNvGrpSpPr/>
                  <p:nvPr/>
                </p:nvGrpSpPr>
                <p:grpSpPr>
                  <a:xfrm>
                    <a:off x="10771171" y="3194171"/>
                    <a:ext cx="594613" cy="648336"/>
                    <a:chOff x="5203089" y="1751190"/>
                    <a:chExt cx="858331" cy="662414"/>
                  </a:xfrm>
                </p:grpSpPr>
                <p:sp>
                  <p:nvSpPr>
                    <p:cNvPr id="1055" name="Freeform 1054">
                      <a:extLst>
                        <a:ext uri="{FF2B5EF4-FFF2-40B4-BE49-F238E27FC236}">
                          <a16:creationId xmlns:a16="http://schemas.microsoft.com/office/drawing/2014/main" id="{0539E2C3-83D8-7842-9BA9-84128A56DB45}"/>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56" name="Freeform 1055">
                      <a:extLst>
                        <a:ext uri="{FF2B5EF4-FFF2-40B4-BE49-F238E27FC236}">
                          <a16:creationId xmlns:a16="http://schemas.microsoft.com/office/drawing/2014/main" id="{7F957A9C-F106-0C41-9CB4-AA3B37083F82}"/>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57" name="Straight Connector 1056">
                      <a:extLst>
                        <a:ext uri="{FF2B5EF4-FFF2-40B4-BE49-F238E27FC236}">
                          <a16:creationId xmlns:a16="http://schemas.microsoft.com/office/drawing/2014/main" id="{4D8AB269-9C7C-9F4F-BE37-8E69BF1C9ACD}"/>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8" name="Straight Connector 1057">
                      <a:extLst>
                        <a:ext uri="{FF2B5EF4-FFF2-40B4-BE49-F238E27FC236}">
                          <a16:creationId xmlns:a16="http://schemas.microsoft.com/office/drawing/2014/main" id="{8C9917B3-A4FD-A648-8288-AC661D555069}"/>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9" name="Straight Connector 1058">
                      <a:extLst>
                        <a:ext uri="{FF2B5EF4-FFF2-40B4-BE49-F238E27FC236}">
                          <a16:creationId xmlns:a16="http://schemas.microsoft.com/office/drawing/2014/main" id="{DA41B1EE-D206-C94C-A493-AE9411518D60}"/>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0" name="Straight Connector 1059">
                      <a:extLst>
                        <a:ext uri="{FF2B5EF4-FFF2-40B4-BE49-F238E27FC236}">
                          <a16:creationId xmlns:a16="http://schemas.microsoft.com/office/drawing/2014/main" id="{6CFB218F-3F64-4A40-B5C3-F9B089356395}"/>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1" name="Straight Connector 1060">
                      <a:extLst>
                        <a:ext uri="{FF2B5EF4-FFF2-40B4-BE49-F238E27FC236}">
                          <a16:creationId xmlns:a16="http://schemas.microsoft.com/office/drawing/2014/main" id="{B5889328-72DC-AC45-8A8D-611A9C172BF1}"/>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62" name="Straight Connector 1061">
                      <a:extLst>
                        <a:ext uri="{FF2B5EF4-FFF2-40B4-BE49-F238E27FC236}">
                          <a16:creationId xmlns:a16="http://schemas.microsoft.com/office/drawing/2014/main" id="{1DA0436A-6056-AC48-A373-770869324F67}"/>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051" name="Group 1050">
                    <a:extLst>
                      <a:ext uri="{FF2B5EF4-FFF2-40B4-BE49-F238E27FC236}">
                        <a16:creationId xmlns:a16="http://schemas.microsoft.com/office/drawing/2014/main" id="{22A5A7B3-4B87-0A4B-AF9B-A2CEEF9C6A1E}"/>
                      </a:ext>
                    </a:extLst>
                  </p:cNvPr>
                  <p:cNvGrpSpPr/>
                  <p:nvPr/>
                </p:nvGrpSpPr>
                <p:grpSpPr>
                  <a:xfrm>
                    <a:off x="11158881" y="3460672"/>
                    <a:ext cx="304788" cy="405973"/>
                    <a:chOff x="5275406" y="2711455"/>
                    <a:chExt cx="452949" cy="405518"/>
                  </a:xfrm>
                </p:grpSpPr>
                <p:pic>
                  <p:nvPicPr>
                    <p:cNvPr id="1052" name="Picture 1051" descr="server_rack.png">
                      <a:extLst>
                        <a:ext uri="{FF2B5EF4-FFF2-40B4-BE49-F238E27FC236}">
                          <a16:creationId xmlns:a16="http://schemas.microsoft.com/office/drawing/2014/main" id="{16762D31-A312-9242-9140-75D9B2D49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1053" name="Picture 1052" descr="server_rack.png">
                      <a:extLst>
                        <a:ext uri="{FF2B5EF4-FFF2-40B4-BE49-F238E27FC236}">
                          <a16:creationId xmlns:a16="http://schemas.microsoft.com/office/drawing/2014/main" id="{67C075EF-ABED-BE4F-80C8-E2E690202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1054" name="Picture 1053" descr="server_rack.png">
                      <a:extLst>
                        <a:ext uri="{FF2B5EF4-FFF2-40B4-BE49-F238E27FC236}">
                          <a16:creationId xmlns:a16="http://schemas.microsoft.com/office/drawing/2014/main" id="{D6E8731F-56EE-6E43-979F-B938DC833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1063" name="Group 1062">
                <a:extLst>
                  <a:ext uri="{FF2B5EF4-FFF2-40B4-BE49-F238E27FC236}">
                    <a16:creationId xmlns:a16="http://schemas.microsoft.com/office/drawing/2014/main" id="{8DCC768B-82D0-1C4C-BB9C-D294741D09F8}"/>
                  </a:ext>
                </a:extLst>
              </p:cNvPr>
              <p:cNvGrpSpPr/>
              <p:nvPr/>
            </p:nvGrpSpPr>
            <p:grpSpPr>
              <a:xfrm>
                <a:off x="5694561" y="6441153"/>
                <a:ext cx="666346" cy="673100"/>
                <a:chOff x="940359" y="5691959"/>
                <a:chExt cx="692498" cy="672474"/>
              </a:xfrm>
            </p:grpSpPr>
            <p:grpSp>
              <p:nvGrpSpPr>
                <p:cNvPr id="1064" name="Group 1063">
                  <a:extLst>
                    <a:ext uri="{FF2B5EF4-FFF2-40B4-BE49-F238E27FC236}">
                      <a16:creationId xmlns:a16="http://schemas.microsoft.com/office/drawing/2014/main" id="{A646105A-003F-554A-88D4-5069F5E93FFC}"/>
                    </a:ext>
                  </a:extLst>
                </p:cNvPr>
                <p:cNvGrpSpPr/>
                <p:nvPr/>
              </p:nvGrpSpPr>
              <p:grpSpPr>
                <a:xfrm>
                  <a:off x="940359" y="5691959"/>
                  <a:ext cx="594613" cy="648336"/>
                  <a:chOff x="5203089" y="1751190"/>
                  <a:chExt cx="858331" cy="662414"/>
                </a:xfrm>
              </p:grpSpPr>
              <p:sp>
                <p:nvSpPr>
                  <p:cNvPr id="1079" name="Freeform 1078">
                    <a:extLst>
                      <a:ext uri="{FF2B5EF4-FFF2-40B4-BE49-F238E27FC236}">
                        <a16:creationId xmlns:a16="http://schemas.microsoft.com/office/drawing/2014/main" id="{783869E3-485B-9047-AFC5-CF97F1DDB50A}"/>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80" name="Freeform 1079">
                    <a:extLst>
                      <a:ext uri="{FF2B5EF4-FFF2-40B4-BE49-F238E27FC236}">
                        <a16:creationId xmlns:a16="http://schemas.microsoft.com/office/drawing/2014/main" id="{8E65AB09-DDF1-6A4D-ABA3-56FB2D4CED46}"/>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81" name="Straight Connector 1080">
                    <a:extLst>
                      <a:ext uri="{FF2B5EF4-FFF2-40B4-BE49-F238E27FC236}">
                        <a16:creationId xmlns:a16="http://schemas.microsoft.com/office/drawing/2014/main" id="{618AEF39-9C64-824D-9165-FA33924AE8F3}"/>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486CF28E-1757-1E4F-B50E-13175345D4DD}"/>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3" name="Straight Connector 1082">
                    <a:extLst>
                      <a:ext uri="{FF2B5EF4-FFF2-40B4-BE49-F238E27FC236}">
                        <a16:creationId xmlns:a16="http://schemas.microsoft.com/office/drawing/2014/main" id="{47473366-77DC-214A-8A2B-F7D96315F602}"/>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4" name="Straight Connector 1083">
                    <a:extLst>
                      <a:ext uri="{FF2B5EF4-FFF2-40B4-BE49-F238E27FC236}">
                        <a16:creationId xmlns:a16="http://schemas.microsoft.com/office/drawing/2014/main" id="{2EF16BEC-FBF7-DF43-AC97-4B8743F8D68F}"/>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7BEB9537-B234-2A40-878F-D5DCB8935948}"/>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86" name="Straight Connector 1085">
                    <a:extLst>
                      <a:ext uri="{FF2B5EF4-FFF2-40B4-BE49-F238E27FC236}">
                        <a16:creationId xmlns:a16="http://schemas.microsoft.com/office/drawing/2014/main" id="{36D4353D-F1D8-A749-B8D7-DF1A75AAB163}"/>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065" name="Group 1064">
                  <a:extLst>
                    <a:ext uri="{FF2B5EF4-FFF2-40B4-BE49-F238E27FC236}">
                      <a16:creationId xmlns:a16="http://schemas.microsoft.com/office/drawing/2014/main" id="{32BC0B46-E7F4-FB4D-8976-24D2F44EA1E4}"/>
                    </a:ext>
                  </a:extLst>
                </p:cNvPr>
                <p:cNvGrpSpPr/>
                <p:nvPr/>
              </p:nvGrpSpPr>
              <p:grpSpPr>
                <a:xfrm>
                  <a:off x="940359" y="5691959"/>
                  <a:ext cx="692498" cy="672474"/>
                  <a:chOff x="10771171" y="3194171"/>
                  <a:chExt cx="692498" cy="672474"/>
                </a:xfrm>
              </p:grpSpPr>
              <p:grpSp>
                <p:nvGrpSpPr>
                  <p:cNvPr id="1066" name="Group 1065">
                    <a:extLst>
                      <a:ext uri="{FF2B5EF4-FFF2-40B4-BE49-F238E27FC236}">
                        <a16:creationId xmlns:a16="http://schemas.microsoft.com/office/drawing/2014/main" id="{657EBA9E-3D02-3647-AD62-4C3FA03B1F87}"/>
                      </a:ext>
                    </a:extLst>
                  </p:cNvPr>
                  <p:cNvGrpSpPr/>
                  <p:nvPr/>
                </p:nvGrpSpPr>
                <p:grpSpPr>
                  <a:xfrm>
                    <a:off x="10771171" y="3194171"/>
                    <a:ext cx="594613" cy="648336"/>
                    <a:chOff x="5203089" y="1751190"/>
                    <a:chExt cx="858331" cy="662414"/>
                  </a:xfrm>
                </p:grpSpPr>
                <p:sp>
                  <p:nvSpPr>
                    <p:cNvPr id="1071" name="Freeform 1070">
                      <a:extLst>
                        <a:ext uri="{FF2B5EF4-FFF2-40B4-BE49-F238E27FC236}">
                          <a16:creationId xmlns:a16="http://schemas.microsoft.com/office/drawing/2014/main" id="{FE372475-847B-5A48-BA42-FC4EB2AFDB9D}"/>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72" name="Freeform 1071">
                      <a:extLst>
                        <a:ext uri="{FF2B5EF4-FFF2-40B4-BE49-F238E27FC236}">
                          <a16:creationId xmlns:a16="http://schemas.microsoft.com/office/drawing/2014/main" id="{09130EB1-7474-B94D-BED7-85B261C5AF03}"/>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73" name="Straight Connector 1072">
                      <a:extLst>
                        <a:ext uri="{FF2B5EF4-FFF2-40B4-BE49-F238E27FC236}">
                          <a16:creationId xmlns:a16="http://schemas.microsoft.com/office/drawing/2014/main" id="{3616C51B-DFE6-5940-A968-19B2E26EC74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D2D1D346-55DA-2341-B60B-600E6324F60C}"/>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5" name="Straight Connector 1074">
                      <a:extLst>
                        <a:ext uri="{FF2B5EF4-FFF2-40B4-BE49-F238E27FC236}">
                          <a16:creationId xmlns:a16="http://schemas.microsoft.com/office/drawing/2014/main" id="{DE2B7475-7D9C-4E4B-9858-9B23378387DE}"/>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CF9C23E3-09BC-464F-9403-FB1898939AF1}"/>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7" name="Straight Connector 1076">
                      <a:extLst>
                        <a:ext uri="{FF2B5EF4-FFF2-40B4-BE49-F238E27FC236}">
                          <a16:creationId xmlns:a16="http://schemas.microsoft.com/office/drawing/2014/main" id="{243DD04E-CE53-C94D-A298-1FAAB17C3AA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78" name="Straight Connector 1077">
                      <a:extLst>
                        <a:ext uri="{FF2B5EF4-FFF2-40B4-BE49-F238E27FC236}">
                          <a16:creationId xmlns:a16="http://schemas.microsoft.com/office/drawing/2014/main" id="{F586A1A3-9061-B543-B946-AA09FEA1A153}"/>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067" name="Group 1066">
                    <a:extLst>
                      <a:ext uri="{FF2B5EF4-FFF2-40B4-BE49-F238E27FC236}">
                        <a16:creationId xmlns:a16="http://schemas.microsoft.com/office/drawing/2014/main" id="{9D527F42-9829-EC42-BF85-93A8B940898B}"/>
                      </a:ext>
                    </a:extLst>
                  </p:cNvPr>
                  <p:cNvGrpSpPr/>
                  <p:nvPr/>
                </p:nvGrpSpPr>
                <p:grpSpPr>
                  <a:xfrm>
                    <a:off x="11158881" y="3460672"/>
                    <a:ext cx="304788" cy="405973"/>
                    <a:chOff x="5275406" y="2711455"/>
                    <a:chExt cx="452949" cy="405518"/>
                  </a:xfrm>
                </p:grpSpPr>
                <p:pic>
                  <p:nvPicPr>
                    <p:cNvPr id="1068" name="Picture 1067" descr="server_rack.png">
                      <a:extLst>
                        <a:ext uri="{FF2B5EF4-FFF2-40B4-BE49-F238E27FC236}">
                          <a16:creationId xmlns:a16="http://schemas.microsoft.com/office/drawing/2014/main" id="{3C057932-EAE6-6D42-9FEA-F2846B05C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1069" name="Picture 1068" descr="server_rack.png">
                      <a:extLst>
                        <a:ext uri="{FF2B5EF4-FFF2-40B4-BE49-F238E27FC236}">
                          <a16:creationId xmlns:a16="http://schemas.microsoft.com/office/drawing/2014/main" id="{475029CE-1610-AE4E-880C-27AA1EAC9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1070" name="Picture 1069" descr="server_rack.png">
                      <a:extLst>
                        <a:ext uri="{FF2B5EF4-FFF2-40B4-BE49-F238E27FC236}">
                          <a16:creationId xmlns:a16="http://schemas.microsoft.com/office/drawing/2014/main" id="{E9A6926E-A499-3B42-BC44-3E767FAE6D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cxnSp>
          <p:nvCxnSpPr>
            <p:cNvPr id="8" name="Straight Connector 7">
              <a:extLst>
                <a:ext uri="{FF2B5EF4-FFF2-40B4-BE49-F238E27FC236}">
                  <a16:creationId xmlns:a16="http://schemas.microsoft.com/office/drawing/2014/main" id="{6FB78244-2878-4E4C-80D6-A3A83BFDA97F}"/>
                </a:ext>
              </a:extLst>
            </p:cNvPr>
            <p:cNvCxnSpPr>
              <a:cxnSpLocks/>
            </p:cNvCxnSpPr>
            <p:nvPr/>
          </p:nvCxnSpPr>
          <p:spPr>
            <a:xfrm flipV="1">
              <a:off x="8373177" y="3325716"/>
              <a:ext cx="210562" cy="606179"/>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7794E541-D16E-B744-9F4E-F16CE4FFCEFA}"/>
                </a:ext>
              </a:extLst>
            </p:cNvPr>
            <p:cNvCxnSpPr>
              <a:cxnSpLocks/>
              <a:stCxn id="331" idx="6"/>
            </p:cNvCxnSpPr>
            <p:nvPr/>
          </p:nvCxnSpPr>
          <p:spPr>
            <a:xfrm>
              <a:off x="8653552" y="4059389"/>
              <a:ext cx="538561" cy="236967"/>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9E6CEDD3-5237-7F47-A50C-C928A310E25B}"/>
                </a:ext>
              </a:extLst>
            </p:cNvPr>
            <p:cNvCxnSpPr>
              <a:cxnSpLocks/>
            </p:cNvCxnSpPr>
            <p:nvPr/>
          </p:nvCxnSpPr>
          <p:spPr>
            <a:xfrm flipH="1" flipV="1">
              <a:off x="7981407" y="2971505"/>
              <a:ext cx="180081" cy="928886"/>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352AE841-C732-7B4B-BAB0-28479A2CEC7E}"/>
                </a:ext>
              </a:extLst>
            </p:cNvPr>
            <p:cNvCxnSpPr>
              <a:cxnSpLocks/>
            </p:cNvCxnSpPr>
            <p:nvPr/>
          </p:nvCxnSpPr>
          <p:spPr>
            <a:xfrm flipV="1">
              <a:off x="6000693" y="2457440"/>
              <a:ext cx="3285" cy="1256298"/>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A37BFDB9-13B5-0B44-9BCC-DA10C6BC25B8}"/>
                </a:ext>
              </a:extLst>
            </p:cNvPr>
            <p:cNvCxnSpPr>
              <a:cxnSpLocks/>
            </p:cNvCxnSpPr>
            <p:nvPr/>
          </p:nvCxnSpPr>
          <p:spPr>
            <a:xfrm flipH="1" flipV="1">
              <a:off x="3490770" y="2709766"/>
              <a:ext cx="350837" cy="1056148"/>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00D40D05-9869-B142-A822-0D241B01659A}"/>
                </a:ext>
              </a:extLst>
            </p:cNvPr>
            <p:cNvCxnSpPr>
              <a:cxnSpLocks/>
            </p:cNvCxnSpPr>
            <p:nvPr/>
          </p:nvCxnSpPr>
          <p:spPr>
            <a:xfrm flipH="1" flipV="1">
              <a:off x="2733590" y="3084939"/>
              <a:ext cx="184530" cy="786742"/>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478A4948-A08A-7E44-819A-24BDBBE1B5BB}"/>
                </a:ext>
              </a:extLst>
            </p:cNvPr>
            <p:cNvCxnSpPr>
              <a:cxnSpLocks/>
            </p:cNvCxnSpPr>
            <p:nvPr/>
          </p:nvCxnSpPr>
          <p:spPr>
            <a:xfrm flipV="1">
              <a:off x="2537108" y="4260753"/>
              <a:ext cx="477027" cy="550561"/>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6333C169-83AE-C947-B0FE-FC14D7706C99}"/>
                </a:ext>
              </a:extLst>
            </p:cNvPr>
            <p:cNvCxnSpPr>
              <a:cxnSpLocks/>
            </p:cNvCxnSpPr>
            <p:nvPr/>
          </p:nvCxnSpPr>
          <p:spPr>
            <a:xfrm flipV="1">
              <a:off x="5720123" y="4417447"/>
              <a:ext cx="5022" cy="1030757"/>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034E5082-AB2B-B640-B1D2-257AACBDA3C1}"/>
                </a:ext>
              </a:extLst>
            </p:cNvPr>
            <p:cNvCxnSpPr>
              <a:cxnSpLocks/>
              <a:stCxn id="36" idx="0"/>
            </p:cNvCxnSpPr>
            <p:nvPr/>
          </p:nvCxnSpPr>
          <p:spPr>
            <a:xfrm flipH="1" flipV="1">
              <a:off x="5827900" y="4390764"/>
              <a:ext cx="863811" cy="1545217"/>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135A9D83-D5C3-FA4C-A774-C4D577D8C1FA}"/>
                </a:ext>
              </a:extLst>
            </p:cNvPr>
            <p:cNvCxnSpPr>
              <a:cxnSpLocks/>
            </p:cNvCxnSpPr>
            <p:nvPr/>
          </p:nvCxnSpPr>
          <p:spPr>
            <a:xfrm flipH="1" flipV="1">
              <a:off x="8042725" y="4273180"/>
              <a:ext cx="719289" cy="1457599"/>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1286ED93-2B6B-404C-A404-B480CF350AFC}"/>
                </a:ext>
              </a:extLst>
            </p:cNvPr>
            <p:cNvCxnSpPr>
              <a:cxnSpLocks/>
            </p:cNvCxnSpPr>
            <p:nvPr/>
          </p:nvCxnSpPr>
          <p:spPr>
            <a:xfrm flipH="1" flipV="1">
              <a:off x="2386276" y="3473353"/>
              <a:ext cx="261637" cy="504826"/>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CCEE2E34-D559-CA45-9E5A-F783F810EFCF}"/>
                </a:ext>
              </a:extLst>
            </p:cNvPr>
            <p:cNvCxnSpPr>
              <a:cxnSpLocks/>
            </p:cNvCxnSpPr>
            <p:nvPr/>
          </p:nvCxnSpPr>
          <p:spPr>
            <a:xfrm flipV="1">
              <a:off x="2344724" y="4114193"/>
              <a:ext cx="251695" cy="109254"/>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D65FCF95-878C-A14C-A6D6-6D22C404145C}"/>
                </a:ext>
              </a:extLst>
            </p:cNvPr>
            <p:cNvCxnSpPr>
              <a:cxnSpLocks/>
              <a:stCxn id="1032" idx="2"/>
              <a:endCxn id="996" idx="2"/>
            </p:cNvCxnSpPr>
            <p:nvPr/>
          </p:nvCxnSpPr>
          <p:spPr>
            <a:xfrm flipV="1">
              <a:off x="5458049" y="3230852"/>
              <a:ext cx="7426" cy="48099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15EB59D3-4040-5749-B499-E27490D524DA}"/>
                </a:ext>
              </a:extLst>
            </p:cNvPr>
            <p:cNvCxnSpPr>
              <a:cxnSpLocks/>
            </p:cNvCxnSpPr>
            <p:nvPr/>
          </p:nvCxnSpPr>
          <p:spPr>
            <a:xfrm flipV="1">
              <a:off x="4457330" y="4394908"/>
              <a:ext cx="7426" cy="48099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585E66CE-5974-5A48-86F4-642D85A8C2B9}"/>
                </a:ext>
              </a:extLst>
            </p:cNvPr>
            <p:cNvCxnSpPr>
              <a:cxnSpLocks/>
            </p:cNvCxnSpPr>
            <p:nvPr/>
          </p:nvCxnSpPr>
          <p:spPr>
            <a:xfrm flipV="1">
              <a:off x="7407243" y="4368703"/>
              <a:ext cx="7426" cy="48099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93" name="Group 1092">
            <a:extLst>
              <a:ext uri="{FF2B5EF4-FFF2-40B4-BE49-F238E27FC236}">
                <a16:creationId xmlns:a16="http://schemas.microsoft.com/office/drawing/2014/main" id="{D11900C4-AD2E-9546-89B5-1A95630DD9E8}"/>
              </a:ext>
            </a:extLst>
          </p:cNvPr>
          <p:cNvGrpSpPr/>
          <p:nvPr/>
        </p:nvGrpSpPr>
        <p:grpSpPr>
          <a:xfrm>
            <a:off x="3408825" y="4942685"/>
            <a:ext cx="1355402" cy="371525"/>
            <a:chOff x="4545099" y="5447247"/>
            <a:chExt cx="1807203" cy="495366"/>
          </a:xfrm>
        </p:grpSpPr>
        <p:sp>
          <p:nvSpPr>
            <p:cNvPr id="1095" name="Oval 33">
              <a:extLst>
                <a:ext uri="{FF2B5EF4-FFF2-40B4-BE49-F238E27FC236}">
                  <a16:creationId xmlns:a16="http://schemas.microsoft.com/office/drawing/2014/main" id="{512F7670-AB23-F240-9D5A-6EAA52208AD0}"/>
                </a:ext>
              </a:extLst>
            </p:cNvPr>
            <p:cNvSpPr>
              <a:spLocks noChangeArrowheads="1"/>
            </p:cNvSpPr>
            <p:nvPr/>
          </p:nvSpPr>
          <p:spPr bwMode="auto">
            <a:xfrm rot="10800000">
              <a:off x="4545099" y="5447247"/>
              <a:ext cx="1807203" cy="495366"/>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endParaRPr lang="en-US" altLang="en-US" sz="1800" kern="0" dirty="0">
                <a:solidFill>
                  <a:schemeClr val="tx1">
                    <a:lumMod val="65000"/>
                    <a:lumOff val="35000"/>
                  </a:schemeClr>
                </a:solidFill>
                <a:cs typeface="Arial"/>
              </a:endParaRPr>
            </a:p>
          </p:txBody>
        </p:sp>
        <p:sp>
          <p:nvSpPr>
            <p:cNvPr id="1097" name="TextBox 9">
              <a:extLst>
                <a:ext uri="{FF2B5EF4-FFF2-40B4-BE49-F238E27FC236}">
                  <a16:creationId xmlns:a16="http://schemas.microsoft.com/office/drawing/2014/main" id="{373ADF7C-1486-8546-95DA-BA176D7729D0}"/>
                </a:ext>
              </a:extLst>
            </p:cNvPr>
            <p:cNvSpPr txBox="1">
              <a:spLocks noChangeArrowheads="1"/>
            </p:cNvSpPr>
            <p:nvPr/>
          </p:nvSpPr>
          <p:spPr bwMode="auto">
            <a:xfrm>
              <a:off x="4662400" y="5488195"/>
              <a:ext cx="1646178"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500" i="1" dirty="0"/>
                <a:t>regional ISP</a:t>
              </a:r>
            </a:p>
          </p:txBody>
        </p:sp>
      </p:grpSp>
      <p:grpSp>
        <p:nvGrpSpPr>
          <p:cNvPr id="871" name="Group 870">
            <a:extLst>
              <a:ext uri="{FF2B5EF4-FFF2-40B4-BE49-F238E27FC236}">
                <a16:creationId xmlns:a16="http://schemas.microsoft.com/office/drawing/2014/main" id="{EBB68360-CFEF-9545-B290-C95BF47B5ABD}"/>
              </a:ext>
            </a:extLst>
          </p:cNvPr>
          <p:cNvGrpSpPr/>
          <p:nvPr/>
        </p:nvGrpSpPr>
        <p:grpSpPr>
          <a:xfrm>
            <a:off x="3165211" y="4477378"/>
            <a:ext cx="406004" cy="167267"/>
            <a:chOff x="7493876" y="2774731"/>
            <a:chExt cx="1481958" cy="894622"/>
          </a:xfrm>
        </p:grpSpPr>
        <p:sp>
          <p:nvSpPr>
            <p:cNvPr id="912" name="Freeform 911">
              <a:extLst>
                <a:ext uri="{FF2B5EF4-FFF2-40B4-BE49-F238E27FC236}">
                  <a16:creationId xmlns:a16="http://schemas.microsoft.com/office/drawing/2014/main" id="{C31E65F7-C8D0-2148-AE16-6639E37F6C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13" name="Oval 912">
              <a:extLst>
                <a:ext uri="{FF2B5EF4-FFF2-40B4-BE49-F238E27FC236}">
                  <a16:creationId xmlns:a16="http://schemas.microsoft.com/office/drawing/2014/main" id="{24C01524-664D-0B42-A170-7AA7DFCD481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14" name="Group 913">
              <a:extLst>
                <a:ext uri="{FF2B5EF4-FFF2-40B4-BE49-F238E27FC236}">
                  <a16:creationId xmlns:a16="http://schemas.microsoft.com/office/drawing/2014/main" id="{69D00E7B-FD92-574B-9D44-DD864E2B55BA}"/>
                </a:ext>
              </a:extLst>
            </p:cNvPr>
            <p:cNvGrpSpPr/>
            <p:nvPr/>
          </p:nvGrpSpPr>
          <p:grpSpPr>
            <a:xfrm>
              <a:off x="7713663" y="2848339"/>
              <a:ext cx="1042107" cy="425543"/>
              <a:chOff x="7786941" y="2884917"/>
              <a:chExt cx="897649" cy="353919"/>
            </a:xfrm>
          </p:grpSpPr>
          <p:sp>
            <p:nvSpPr>
              <p:cNvPr id="915" name="Freeform 914">
                <a:extLst>
                  <a:ext uri="{FF2B5EF4-FFF2-40B4-BE49-F238E27FC236}">
                    <a16:creationId xmlns:a16="http://schemas.microsoft.com/office/drawing/2014/main" id="{98518A8B-3C13-A346-87DA-94216CD9FC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Freeform 915">
                <a:extLst>
                  <a:ext uri="{FF2B5EF4-FFF2-40B4-BE49-F238E27FC236}">
                    <a16:creationId xmlns:a16="http://schemas.microsoft.com/office/drawing/2014/main" id="{C4C44228-65B5-564C-B1D9-63A0904BA4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Freeform 916">
                <a:extLst>
                  <a:ext uri="{FF2B5EF4-FFF2-40B4-BE49-F238E27FC236}">
                    <a16:creationId xmlns:a16="http://schemas.microsoft.com/office/drawing/2014/main" id="{B5DCAEA1-0E67-2B47-8939-3B96B10806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8" name="Freeform 917">
                <a:extLst>
                  <a:ext uri="{FF2B5EF4-FFF2-40B4-BE49-F238E27FC236}">
                    <a16:creationId xmlns:a16="http://schemas.microsoft.com/office/drawing/2014/main" id="{0BF12852-261D-6142-8DC4-CA6078C2CE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8" name="Group 867">
            <a:extLst>
              <a:ext uri="{FF2B5EF4-FFF2-40B4-BE49-F238E27FC236}">
                <a16:creationId xmlns:a16="http://schemas.microsoft.com/office/drawing/2014/main" id="{1E439E8A-6D0D-A947-88AE-13F395EF741B}"/>
              </a:ext>
            </a:extLst>
          </p:cNvPr>
          <p:cNvGrpSpPr/>
          <p:nvPr/>
        </p:nvGrpSpPr>
        <p:grpSpPr>
          <a:xfrm>
            <a:off x="5468278" y="4350757"/>
            <a:ext cx="406004" cy="167267"/>
            <a:chOff x="7493876" y="2774731"/>
            <a:chExt cx="1481958" cy="894622"/>
          </a:xfrm>
        </p:grpSpPr>
        <p:sp>
          <p:nvSpPr>
            <p:cNvPr id="933" name="Freeform 932">
              <a:extLst>
                <a:ext uri="{FF2B5EF4-FFF2-40B4-BE49-F238E27FC236}">
                  <a16:creationId xmlns:a16="http://schemas.microsoft.com/office/drawing/2014/main" id="{20642CDD-5807-E440-80BD-4914CEF640C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34" name="Oval 933">
              <a:extLst>
                <a:ext uri="{FF2B5EF4-FFF2-40B4-BE49-F238E27FC236}">
                  <a16:creationId xmlns:a16="http://schemas.microsoft.com/office/drawing/2014/main" id="{5B2D41A3-738C-DE4B-95B1-D98C150F0D7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35" name="Group 934">
              <a:extLst>
                <a:ext uri="{FF2B5EF4-FFF2-40B4-BE49-F238E27FC236}">
                  <a16:creationId xmlns:a16="http://schemas.microsoft.com/office/drawing/2014/main" id="{72893B92-0783-094B-9B06-5B15CE5E8FC1}"/>
                </a:ext>
              </a:extLst>
            </p:cNvPr>
            <p:cNvGrpSpPr/>
            <p:nvPr/>
          </p:nvGrpSpPr>
          <p:grpSpPr>
            <a:xfrm>
              <a:off x="7713663" y="2848339"/>
              <a:ext cx="1042107" cy="425543"/>
              <a:chOff x="7786941" y="2884917"/>
              <a:chExt cx="897649" cy="353919"/>
            </a:xfrm>
          </p:grpSpPr>
          <p:sp>
            <p:nvSpPr>
              <p:cNvPr id="936" name="Freeform 935">
                <a:extLst>
                  <a:ext uri="{FF2B5EF4-FFF2-40B4-BE49-F238E27FC236}">
                    <a16:creationId xmlns:a16="http://schemas.microsoft.com/office/drawing/2014/main" id="{A6B26209-5A79-9B49-9A4A-3D3FDEBD6B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7" name="Freeform 936">
                <a:extLst>
                  <a:ext uri="{FF2B5EF4-FFF2-40B4-BE49-F238E27FC236}">
                    <a16:creationId xmlns:a16="http://schemas.microsoft.com/office/drawing/2014/main" id="{5ABE6455-D1B0-6049-AB8E-5B81D3C447D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Freeform 937">
                <a:extLst>
                  <a:ext uri="{FF2B5EF4-FFF2-40B4-BE49-F238E27FC236}">
                    <a16:creationId xmlns:a16="http://schemas.microsoft.com/office/drawing/2014/main" id="{C314A57D-E8A9-DA4B-9456-521A28BDBB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Freeform 938">
                <a:extLst>
                  <a:ext uri="{FF2B5EF4-FFF2-40B4-BE49-F238E27FC236}">
                    <a16:creationId xmlns:a16="http://schemas.microsoft.com/office/drawing/2014/main" id="{88E5CA8C-8B97-3347-8938-C5B63B3D849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89" name="Başlık 4">
            <a:extLst>
              <a:ext uri="{FF2B5EF4-FFF2-40B4-BE49-F238E27FC236}">
                <a16:creationId xmlns:a16="http://schemas.microsoft.com/office/drawing/2014/main" id="{1821451C-9656-4BE0-8725-9F919128261C}"/>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52003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11</a:t>
            </a:fld>
            <a:endParaRPr lang="en-US" dirty="0"/>
          </a:p>
        </p:txBody>
      </p:sp>
      <p:cxnSp>
        <p:nvCxnSpPr>
          <p:cNvPr id="427" name="Straight Connector 426">
            <a:extLst>
              <a:ext uri="{FF2B5EF4-FFF2-40B4-BE49-F238E27FC236}">
                <a16:creationId xmlns:a16="http://schemas.microsoft.com/office/drawing/2014/main" id="{38E270F7-B953-6746-81D7-5185D1395A5B}"/>
              </a:ext>
            </a:extLst>
          </p:cNvPr>
          <p:cNvCxnSpPr>
            <a:endCxn id="462" idx="0"/>
          </p:cNvCxnSpPr>
          <p:nvPr/>
        </p:nvCxnSpPr>
        <p:spPr bwMode="auto">
          <a:xfrm rot="5400000">
            <a:off x="1299532" y="3069291"/>
            <a:ext cx="1665758" cy="230981"/>
          </a:xfrm>
          <a:prstGeom prst="line">
            <a:avLst/>
          </a:prstGeom>
          <a:noFill/>
          <a:ln w="9525" cap="flat" cmpd="sng" algn="ctr">
            <a:solidFill>
              <a:srgbClr val="000000"/>
            </a:solidFill>
            <a:prstDash val="solid"/>
          </a:ln>
          <a:effectLst/>
        </p:spPr>
      </p:cxnSp>
      <p:cxnSp>
        <p:nvCxnSpPr>
          <p:cNvPr id="428" name="Straight Connector 427">
            <a:extLst>
              <a:ext uri="{FF2B5EF4-FFF2-40B4-BE49-F238E27FC236}">
                <a16:creationId xmlns:a16="http://schemas.microsoft.com/office/drawing/2014/main" id="{DA98FC37-97EC-C247-AD5F-914F2DE010C6}"/>
              </a:ext>
            </a:extLst>
          </p:cNvPr>
          <p:cNvCxnSpPr>
            <a:stCxn id="459" idx="4"/>
          </p:cNvCxnSpPr>
          <p:nvPr/>
        </p:nvCxnSpPr>
        <p:spPr bwMode="auto">
          <a:xfrm rot="5400000">
            <a:off x="3323635" y="3929758"/>
            <a:ext cx="355988" cy="73819"/>
          </a:xfrm>
          <a:prstGeom prst="line">
            <a:avLst/>
          </a:prstGeom>
          <a:noFill/>
          <a:ln w="9525" cap="flat" cmpd="sng" algn="ctr">
            <a:solidFill>
              <a:srgbClr val="000000"/>
            </a:solidFill>
            <a:prstDash val="solid"/>
          </a:ln>
          <a:effectLst/>
        </p:spPr>
      </p:cxnSp>
      <p:cxnSp>
        <p:nvCxnSpPr>
          <p:cNvPr id="429" name="Straight Connector 428">
            <a:extLst>
              <a:ext uri="{FF2B5EF4-FFF2-40B4-BE49-F238E27FC236}">
                <a16:creationId xmlns:a16="http://schemas.microsoft.com/office/drawing/2014/main" id="{97671C5E-1113-CA43-A33D-92ECFE2129C2}"/>
              </a:ext>
            </a:extLst>
          </p:cNvPr>
          <p:cNvCxnSpPr>
            <a:stCxn id="459" idx="3"/>
          </p:cNvCxnSpPr>
          <p:nvPr/>
        </p:nvCxnSpPr>
        <p:spPr bwMode="auto">
          <a:xfrm rot="5400000">
            <a:off x="2685676" y="3816864"/>
            <a:ext cx="437709" cy="217885"/>
          </a:xfrm>
          <a:prstGeom prst="line">
            <a:avLst/>
          </a:prstGeom>
          <a:noFill/>
          <a:ln w="9525" cap="flat" cmpd="sng" algn="ctr">
            <a:solidFill>
              <a:srgbClr val="000000"/>
            </a:solidFill>
            <a:prstDash val="solid"/>
          </a:ln>
          <a:effectLst/>
        </p:spPr>
      </p:cxnSp>
      <p:cxnSp>
        <p:nvCxnSpPr>
          <p:cNvPr id="430" name="Straight Connector 429">
            <a:extLst>
              <a:ext uri="{FF2B5EF4-FFF2-40B4-BE49-F238E27FC236}">
                <a16:creationId xmlns:a16="http://schemas.microsoft.com/office/drawing/2014/main" id="{69E2FA91-0962-294C-A41F-3DD90DF20DA5}"/>
              </a:ext>
            </a:extLst>
          </p:cNvPr>
          <p:cNvCxnSpPr/>
          <p:nvPr/>
        </p:nvCxnSpPr>
        <p:spPr bwMode="auto">
          <a:xfrm rot="16200000" flipH="1">
            <a:off x="1607229" y="3241018"/>
            <a:ext cx="1719492" cy="195263"/>
          </a:xfrm>
          <a:prstGeom prst="line">
            <a:avLst/>
          </a:prstGeom>
          <a:noFill/>
          <a:ln w="9525" cap="flat" cmpd="sng" algn="ctr">
            <a:solidFill>
              <a:srgbClr val="000000"/>
            </a:solidFill>
            <a:prstDash val="solid"/>
          </a:ln>
          <a:effectLst/>
        </p:spPr>
      </p:cxnSp>
      <p:cxnSp>
        <p:nvCxnSpPr>
          <p:cNvPr id="431" name="Straight Connector 430">
            <a:extLst>
              <a:ext uri="{FF2B5EF4-FFF2-40B4-BE49-F238E27FC236}">
                <a16:creationId xmlns:a16="http://schemas.microsoft.com/office/drawing/2014/main" id="{B69A575B-8E28-3C43-851B-7A48C4D768DA}"/>
              </a:ext>
            </a:extLst>
          </p:cNvPr>
          <p:cNvCxnSpPr>
            <a:cxnSpLocks/>
          </p:cNvCxnSpPr>
          <p:nvPr/>
        </p:nvCxnSpPr>
        <p:spPr bwMode="auto">
          <a:xfrm flipH="1">
            <a:off x="2216945" y="3123713"/>
            <a:ext cx="578643" cy="1074684"/>
          </a:xfrm>
          <a:prstGeom prst="line">
            <a:avLst/>
          </a:prstGeom>
          <a:noFill/>
          <a:ln w="9525" cap="flat" cmpd="sng" algn="ctr">
            <a:solidFill>
              <a:srgbClr val="000000"/>
            </a:solidFill>
            <a:prstDash val="solid"/>
          </a:ln>
          <a:effectLst/>
        </p:spPr>
      </p:cxnSp>
      <p:cxnSp>
        <p:nvCxnSpPr>
          <p:cNvPr id="433" name="Straight Connector 432">
            <a:extLst>
              <a:ext uri="{FF2B5EF4-FFF2-40B4-BE49-F238E27FC236}">
                <a16:creationId xmlns:a16="http://schemas.microsoft.com/office/drawing/2014/main" id="{E475B5A7-C114-7E48-AB1E-92C7CF4A4EF6}"/>
              </a:ext>
            </a:extLst>
          </p:cNvPr>
          <p:cNvCxnSpPr>
            <a:endCxn id="465" idx="0"/>
          </p:cNvCxnSpPr>
          <p:nvPr/>
        </p:nvCxnSpPr>
        <p:spPr bwMode="auto">
          <a:xfrm>
            <a:off x="3889773" y="3641522"/>
            <a:ext cx="316706" cy="376139"/>
          </a:xfrm>
          <a:prstGeom prst="line">
            <a:avLst/>
          </a:prstGeom>
          <a:noFill/>
          <a:ln w="9525" cap="flat" cmpd="sng" algn="ctr">
            <a:solidFill>
              <a:srgbClr val="000000"/>
            </a:solidFill>
            <a:prstDash val="solid"/>
          </a:ln>
          <a:effectLst/>
        </p:spPr>
      </p:cxnSp>
      <p:cxnSp>
        <p:nvCxnSpPr>
          <p:cNvPr id="434" name="Straight Connector 433">
            <a:extLst>
              <a:ext uri="{FF2B5EF4-FFF2-40B4-BE49-F238E27FC236}">
                <a16:creationId xmlns:a16="http://schemas.microsoft.com/office/drawing/2014/main" id="{0484462A-BBBF-CC4F-8955-E6317779C224}"/>
              </a:ext>
            </a:extLst>
          </p:cNvPr>
          <p:cNvCxnSpPr>
            <a:stCxn id="460" idx="2"/>
            <a:endCxn id="459" idx="6"/>
          </p:cNvCxnSpPr>
          <p:nvPr/>
        </p:nvCxnSpPr>
        <p:spPr bwMode="auto">
          <a:xfrm rot="10800000">
            <a:off x="4282679" y="3509927"/>
            <a:ext cx="398859" cy="0"/>
          </a:xfrm>
          <a:prstGeom prst="line">
            <a:avLst/>
          </a:prstGeom>
          <a:noFill/>
          <a:ln w="9525" cap="flat" cmpd="sng" algn="ctr">
            <a:noFill/>
            <a:prstDash val="solid"/>
          </a:ln>
          <a:effectLst/>
        </p:spPr>
      </p:cxnSp>
      <p:cxnSp>
        <p:nvCxnSpPr>
          <p:cNvPr id="435" name="Straight Connector 434">
            <a:extLst>
              <a:ext uri="{FF2B5EF4-FFF2-40B4-BE49-F238E27FC236}">
                <a16:creationId xmlns:a16="http://schemas.microsoft.com/office/drawing/2014/main" id="{A96A5E6E-187B-3A49-A295-FA1F67D8E9B9}"/>
              </a:ext>
            </a:extLst>
          </p:cNvPr>
          <p:cNvCxnSpPr/>
          <p:nvPr/>
        </p:nvCxnSpPr>
        <p:spPr bwMode="auto">
          <a:xfrm rot="5400000">
            <a:off x="4814513" y="3824701"/>
            <a:ext cx="437710" cy="217885"/>
          </a:xfrm>
          <a:prstGeom prst="line">
            <a:avLst/>
          </a:prstGeom>
          <a:noFill/>
          <a:ln w="9525" cap="flat" cmpd="sng" algn="ctr">
            <a:solidFill>
              <a:srgbClr val="000000"/>
            </a:solidFill>
            <a:prstDash val="solid"/>
          </a:ln>
          <a:effectLst/>
        </p:spPr>
      </p:cxnSp>
      <p:cxnSp>
        <p:nvCxnSpPr>
          <p:cNvPr id="436" name="Straight Connector 435">
            <a:extLst>
              <a:ext uri="{FF2B5EF4-FFF2-40B4-BE49-F238E27FC236}">
                <a16:creationId xmlns:a16="http://schemas.microsoft.com/office/drawing/2014/main" id="{EE62177A-B5F4-4A41-91F0-A95D2315BDCB}"/>
              </a:ext>
            </a:extLst>
          </p:cNvPr>
          <p:cNvCxnSpPr/>
          <p:nvPr/>
        </p:nvCxnSpPr>
        <p:spPr bwMode="auto">
          <a:xfrm rot="16200000" flipH="1">
            <a:off x="5371208" y="3930150"/>
            <a:ext cx="383975" cy="60722"/>
          </a:xfrm>
          <a:prstGeom prst="line">
            <a:avLst/>
          </a:prstGeom>
          <a:noFill/>
          <a:ln w="9525" cap="flat" cmpd="sng" algn="ctr">
            <a:solidFill>
              <a:srgbClr val="000000"/>
            </a:solidFill>
            <a:prstDash val="solid"/>
          </a:ln>
          <a:effectLst/>
        </p:spPr>
      </p:cxnSp>
      <p:cxnSp>
        <p:nvCxnSpPr>
          <p:cNvPr id="437" name="Straight Connector 436">
            <a:extLst>
              <a:ext uri="{FF2B5EF4-FFF2-40B4-BE49-F238E27FC236}">
                <a16:creationId xmlns:a16="http://schemas.microsoft.com/office/drawing/2014/main" id="{505D1BC1-6C7E-3946-BEB6-4065EC357AD4}"/>
              </a:ext>
            </a:extLst>
          </p:cNvPr>
          <p:cNvCxnSpPr>
            <a:stCxn id="460" idx="5"/>
          </p:cNvCxnSpPr>
          <p:nvPr/>
        </p:nvCxnSpPr>
        <p:spPr bwMode="auto">
          <a:xfrm>
            <a:off x="5950744" y="3706953"/>
            <a:ext cx="309563" cy="503758"/>
          </a:xfrm>
          <a:prstGeom prst="line">
            <a:avLst/>
          </a:prstGeom>
          <a:noFill/>
          <a:ln w="9525" cap="flat" cmpd="sng" algn="ctr">
            <a:solidFill>
              <a:srgbClr val="000000"/>
            </a:solidFill>
            <a:prstDash val="solid"/>
          </a:ln>
          <a:effectLst/>
        </p:spPr>
      </p:cxnSp>
      <p:cxnSp>
        <p:nvCxnSpPr>
          <p:cNvPr id="438" name="Straight Connector 437">
            <a:extLst>
              <a:ext uri="{FF2B5EF4-FFF2-40B4-BE49-F238E27FC236}">
                <a16:creationId xmlns:a16="http://schemas.microsoft.com/office/drawing/2014/main" id="{D4DDDD88-B509-DD45-9D00-CC8520A75C94}"/>
              </a:ext>
            </a:extLst>
          </p:cNvPr>
          <p:cNvCxnSpPr>
            <a:cxnSpLocks/>
            <a:endCxn id="467" idx="7"/>
          </p:cNvCxnSpPr>
          <p:nvPr/>
        </p:nvCxnSpPr>
        <p:spPr bwMode="auto">
          <a:xfrm>
            <a:off x="6150151" y="2541035"/>
            <a:ext cx="471023" cy="1541874"/>
          </a:xfrm>
          <a:prstGeom prst="line">
            <a:avLst/>
          </a:prstGeom>
          <a:noFill/>
          <a:ln w="9525" cap="flat" cmpd="sng" algn="ctr">
            <a:solidFill>
              <a:srgbClr val="000000"/>
            </a:solidFill>
            <a:prstDash val="solid"/>
          </a:ln>
          <a:effectLst/>
        </p:spPr>
      </p:cxnSp>
      <p:cxnSp>
        <p:nvCxnSpPr>
          <p:cNvPr id="439" name="Straight Connector 438">
            <a:extLst>
              <a:ext uri="{FF2B5EF4-FFF2-40B4-BE49-F238E27FC236}">
                <a16:creationId xmlns:a16="http://schemas.microsoft.com/office/drawing/2014/main" id="{9D811EE1-454D-B44D-B3C7-5257C43AF9EF}"/>
              </a:ext>
            </a:extLst>
          </p:cNvPr>
          <p:cNvCxnSpPr/>
          <p:nvPr/>
        </p:nvCxnSpPr>
        <p:spPr bwMode="auto">
          <a:xfrm rot="10800000">
            <a:off x="3220641" y="2252567"/>
            <a:ext cx="398859" cy="0"/>
          </a:xfrm>
          <a:prstGeom prst="line">
            <a:avLst/>
          </a:prstGeom>
          <a:noFill/>
          <a:ln w="9525" cap="flat" cmpd="sng" algn="ctr">
            <a:solidFill>
              <a:srgbClr val="000000"/>
            </a:solidFill>
            <a:prstDash val="solid"/>
          </a:ln>
          <a:effectLst/>
        </p:spPr>
      </p:cxnSp>
      <p:cxnSp>
        <p:nvCxnSpPr>
          <p:cNvPr id="440" name="Straight Connector 439">
            <a:extLst>
              <a:ext uri="{FF2B5EF4-FFF2-40B4-BE49-F238E27FC236}">
                <a16:creationId xmlns:a16="http://schemas.microsoft.com/office/drawing/2014/main" id="{3DB7E325-0415-EB46-A933-1A825FB1EF27}"/>
              </a:ext>
            </a:extLst>
          </p:cNvPr>
          <p:cNvCxnSpPr/>
          <p:nvPr/>
        </p:nvCxnSpPr>
        <p:spPr bwMode="auto">
          <a:xfrm rot="10800000">
            <a:off x="4985148" y="2252567"/>
            <a:ext cx="397669" cy="0"/>
          </a:xfrm>
          <a:prstGeom prst="line">
            <a:avLst/>
          </a:prstGeom>
          <a:noFill/>
          <a:ln w="9525" cap="flat" cmpd="sng" algn="ctr">
            <a:solidFill>
              <a:srgbClr val="000000"/>
            </a:solidFill>
            <a:prstDash val="solid"/>
          </a:ln>
          <a:effectLst/>
        </p:spPr>
      </p:cxnSp>
      <p:sp>
        <p:nvSpPr>
          <p:cNvPr id="441" name="Arc 440">
            <a:extLst>
              <a:ext uri="{FF2B5EF4-FFF2-40B4-BE49-F238E27FC236}">
                <a16:creationId xmlns:a16="http://schemas.microsoft.com/office/drawing/2014/main" id="{F3682F77-470D-6D4D-BC43-D73F8E4E433F}"/>
              </a:ext>
            </a:extLst>
          </p:cNvPr>
          <p:cNvSpPr/>
          <p:nvPr/>
        </p:nvSpPr>
        <p:spPr bwMode="auto">
          <a:xfrm>
            <a:off x="2551510" y="1822694"/>
            <a:ext cx="3345656" cy="322405"/>
          </a:xfrm>
          <a:prstGeom prst="arc">
            <a:avLst>
              <a:gd name="adj1" fmla="val 10681875"/>
              <a:gd name="adj2" fmla="val 0"/>
            </a:avLst>
          </a:prstGeom>
          <a:noFill/>
          <a:ln w="9525" cap="flat" cmpd="sng" algn="ctr">
            <a:solidFill>
              <a:srgbClr val="000000"/>
            </a:solidFill>
            <a:prstDash val="solid"/>
          </a:ln>
          <a:effectLst/>
        </p:spPr>
        <p:txBody>
          <a:bodyPr anchor="ctr"/>
          <a:lstStyle/>
          <a:p>
            <a:pPr algn="ctr" defTabSz="685800" eaLnBrk="0" fontAlgn="base" hangingPunct="0">
              <a:spcBef>
                <a:spcPct val="0"/>
              </a:spcBef>
              <a:spcAft>
                <a:spcPct val="0"/>
              </a:spcAft>
              <a:defRPr/>
            </a:pPr>
            <a:endParaRPr lang="en-US" kern="0" dirty="0">
              <a:solidFill>
                <a:srgbClr val="000000"/>
              </a:solidFill>
              <a:latin typeface="Gill Sans MT"/>
              <a:cs typeface="Arial"/>
            </a:endParaRPr>
          </a:p>
        </p:txBody>
      </p:sp>
      <p:cxnSp>
        <p:nvCxnSpPr>
          <p:cNvPr id="442" name="Straight Connector 441">
            <a:extLst>
              <a:ext uri="{FF2B5EF4-FFF2-40B4-BE49-F238E27FC236}">
                <a16:creationId xmlns:a16="http://schemas.microsoft.com/office/drawing/2014/main" id="{E797CE32-D445-834C-859C-100D3C4F78C7}"/>
              </a:ext>
            </a:extLst>
          </p:cNvPr>
          <p:cNvCxnSpPr/>
          <p:nvPr/>
        </p:nvCxnSpPr>
        <p:spPr bwMode="auto">
          <a:xfrm rot="16200000" flipH="1">
            <a:off x="6439546" y="2491199"/>
            <a:ext cx="376139" cy="244079"/>
          </a:xfrm>
          <a:prstGeom prst="line">
            <a:avLst/>
          </a:prstGeom>
          <a:noFill/>
          <a:ln w="9525" cap="flat" cmpd="sng" algn="ctr">
            <a:solidFill>
              <a:srgbClr val="000000"/>
            </a:solidFill>
            <a:prstDash val="solid"/>
          </a:ln>
          <a:effectLst/>
        </p:spPr>
      </p:cxnSp>
      <p:cxnSp>
        <p:nvCxnSpPr>
          <p:cNvPr id="443" name="Straight Connector 442">
            <a:extLst>
              <a:ext uri="{FF2B5EF4-FFF2-40B4-BE49-F238E27FC236}">
                <a16:creationId xmlns:a16="http://schemas.microsoft.com/office/drawing/2014/main" id="{B727CE1B-773D-7F4D-9C71-0B340FA2D0A8}"/>
              </a:ext>
            </a:extLst>
          </p:cNvPr>
          <p:cNvCxnSpPr>
            <a:cxnSpLocks/>
          </p:cNvCxnSpPr>
          <p:nvPr/>
        </p:nvCxnSpPr>
        <p:spPr bwMode="auto">
          <a:xfrm rot="16200000" flipH="1">
            <a:off x="2542707" y="2548428"/>
            <a:ext cx="322405" cy="183356"/>
          </a:xfrm>
          <a:prstGeom prst="line">
            <a:avLst/>
          </a:prstGeom>
          <a:noFill/>
          <a:ln w="9525" cap="flat" cmpd="sng" algn="ctr">
            <a:solidFill>
              <a:srgbClr val="000000"/>
            </a:solidFill>
            <a:prstDash val="solid"/>
          </a:ln>
          <a:effectLst/>
        </p:spPr>
      </p:cxnSp>
      <p:cxnSp>
        <p:nvCxnSpPr>
          <p:cNvPr id="444" name="Straight Connector 443">
            <a:extLst>
              <a:ext uri="{FF2B5EF4-FFF2-40B4-BE49-F238E27FC236}">
                <a16:creationId xmlns:a16="http://schemas.microsoft.com/office/drawing/2014/main" id="{3D999D2F-3D6C-EE46-ACFF-9A94460799DD}"/>
              </a:ext>
            </a:extLst>
          </p:cNvPr>
          <p:cNvCxnSpPr/>
          <p:nvPr/>
        </p:nvCxnSpPr>
        <p:spPr bwMode="auto">
          <a:xfrm rot="16200000" flipH="1">
            <a:off x="2968356" y="3086364"/>
            <a:ext cx="322405" cy="182166"/>
          </a:xfrm>
          <a:prstGeom prst="line">
            <a:avLst/>
          </a:prstGeom>
          <a:noFill/>
          <a:ln w="9525" cap="flat" cmpd="sng" algn="ctr">
            <a:solidFill>
              <a:srgbClr val="000000"/>
            </a:solidFill>
            <a:prstDash val="solid"/>
          </a:ln>
          <a:effectLst/>
        </p:spPr>
      </p:cxnSp>
      <p:cxnSp>
        <p:nvCxnSpPr>
          <p:cNvPr id="445" name="Straight Connector 444">
            <a:extLst>
              <a:ext uri="{FF2B5EF4-FFF2-40B4-BE49-F238E27FC236}">
                <a16:creationId xmlns:a16="http://schemas.microsoft.com/office/drawing/2014/main" id="{77B3FFCD-6B4E-B04D-B26D-CDEAE7B3C9BE}"/>
              </a:ext>
            </a:extLst>
          </p:cNvPr>
          <p:cNvCxnSpPr/>
          <p:nvPr/>
        </p:nvCxnSpPr>
        <p:spPr bwMode="auto">
          <a:xfrm rot="10800000" flipV="1">
            <a:off x="3038475" y="2371436"/>
            <a:ext cx="2372916" cy="545178"/>
          </a:xfrm>
          <a:prstGeom prst="line">
            <a:avLst/>
          </a:prstGeom>
          <a:noFill/>
          <a:ln w="9525" cap="flat" cmpd="sng" algn="ctr">
            <a:solidFill>
              <a:srgbClr val="000000"/>
            </a:solidFill>
            <a:prstDash val="solid"/>
          </a:ln>
          <a:effectLst/>
        </p:spPr>
      </p:cxnSp>
      <p:cxnSp>
        <p:nvCxnSpPr>
          <p:cNvPr id="446" name="Straight Connector 445">
            <a:extLst>
              <a:ext uri="{FF2B5EF4-FFF2-40B4-BE49-F238E27FC236}">
                <a16:creationId xmlns:a16="http://schemas.microsoft.com/office/drawing/2014/main" id="{5A6922CA-5A15-4F48-88FD-5174505CA917}"/>
              </a:ext>
            </a:extLst>
          </p:cNvPr>
          <p:cNvCxnSpPr/>
          <p:nvPr/>
        </p:nvCxnSpPr>
        <p:spPr bwMode="auto">
          <a:xfrm rot="16200000" flipH="1">
            <a:off x="4594031" y="2504498"/>
            <a:ext cx="355988" cy="304800"/>
          </a:xfrm>
          <a:prstGeom prst="line">
            <a:avLst/>
          </a:prstGeom>
          <a:noFill/>
          <a:ln w="9525" cap="flat" cmpd="sng" algn="ctr">
            <a:solidFill>
              <a:srgbClr val="000000"/>
            </a:solidFill>
            <a:prstDash val="solid"/>
          </a:ln>
          <a:effectLst/>
        </p:spPr>
      </p:cxnSp>
      <p:cxnSp>
        <p:nvCxnSpPr>
          <p:cNvPr id="447" name="Straight Connector 446">
            <a:extLst>
              <a:ext uri="{FF2B5EF4-FFF2-40B4-BE49-F238E27FC236}">
                <a16:creationId xmlns:a16="http://schemas.microsoft.com/office/drawing/2014/main" id="{4E43A483-DD26-0944-984C-9FFBA432C53A}"/>
              </a:ext>
            </a:extLst>
          </p:cNvPr>
          <p:cNvCxnSpPr/>
          <p:nvPr/>
        </p:nvCxnSpPr>
        <p:spPr bwMode="auto">
          <a:xfrm rot="5400000">
            <a:off x="3548084" y="2820593"/>
            <a:ext cx="806012" cy="122634"/>
          </a:xfrm>
          <a:prstGeom prst="line">
            <a:avLst/>
          </a:prstGeom>
          <a:noFill/>
          <a:ln w="9525" cap="flat" cmpd="sng" algn="ctr">
            <a:solidFill>
              <a:srgbClr val="000000"/>
            </a:solidFill>
            <a:prstDash val="solid"/>
          </a:ln>
          <a:effectLst/>
        </p:spPr>
      </p:cxnSp>
      <p:cxnSp>
        <p:nvCxnSpPr>
          <p:cNvPr id="448" name="Straight Connector 447">
            <a:extLst>
              <a:ext uri="{FF2B5EF4-FFF2-40B4-BE49-F238E27FC236}">
                <a16:creationId xmlns:a16="http://schemas.microsoft.com/office/drawing/2014/main" id="{A6413169-1F86-9049-BAB4-CB7FC662559B}"/>
              </a:ext>
            </a:extLst>
          </p:cNvPr>
          <p:cNvCxnSpPr/>
          <p:nvPr/>
        </p:nvCxnSpPr>
        <p:spPr bwMode="auto">
          <a:xfrm rot="16200000" flipH="1">
            <a:off x="4938401" y="3116725"/>
            <a:ext cx="214937" cy="121444"/>
          </a:xfrm>
          <a:prstGeom prst="line">
            <a:avLst/>
          </a:prstGeom>
          <a:noFill/>
          <a:ln w="9525" cap="flat" cmpd="sng" algn="ctr">
            <a:noFill/>
            <a:prstDash val="solid"/>
          </a:ln>
          <a:effectLst/>
        </p:spPr>
      </p:cxnSp>
      <p:cxnSp>
        <p:nvCxnSpPr>
          <p:cNvPr id="449" name="Straight Connector 448">
            <a:extLst>
              <a:ext uri="{FF2B5EF4-FFF2-40B4-BE49-F238E27FC236}">
                <a16:creationId xmlns:a16="http://schemas.microsoft.com/office/drawing/2014/main" id="{19A50683-7013-9449-840A-903577766A0A}"/>
              </a:ext>
            </a:extLst>
          </p:cNvPr>
          <p:cNvCxnSpPr/>
          <p:nvPr/>
        </p:nvCxnSpPr>
        <p:spPr bwMode="auto">
          <a:xfrm rot="10800000" flipV="1">
            <a:off x="4073129" y="3016246"/>
            <a:ext cx="608409" cy="383975"/>
          </a:xfrm>
          <a:prstGeom prst="line">
            <a:avLst/>
          </a:prstGeom>
          <a:noFill/>
          <a:ln w="9525" cap="flat" cmpd="sng" algn="ctr">
            <a:solidFill>
              <a:srgbClr val="000000"/>
            </a:solidFill>
            <a:prstDash val="solid"/>
          </a:ln>
          <a:effectLst/>
        </p:spPr>
      </p:cxnSp>
      <p:cxnSp>
        <p:nvCxnSpPr>
          <p:cNvPr id="450" name="Straight Connector 449">
            <a:extLst>
              <a:ext uri="{FF2B5EF4-FFF2-40B4-BE49-F238E27FC236}">
                <a16:creationId xmlns:a16="http://schemas.microsoft.com/office/drawing/2014/main" id="{F41BF13C-E29D-B649-B6A6-97965B9958D9}"/>
              </a:ext>
            </a:extLst>
          </p:cNvPr>
          <p:cNvCxnSpPr>
            <a:stCxn id="456" idx="5"/>
          </p:cNvCxnSpPr>
          <p:nvPr/>
        </p:nvCxnSpPr>
        <p:spPr bwMode="auto">
          <a:xfrm rot="16200000" flipH="1">
            <a:off x="3368485" y="2122513"/>
            <a:ext cx="1036621" cy="1710929"/>
          </a:xfrm>
          <a:prstGeom prst="line">
            <a:avLst/>
          </a:prstGeom>
          <a:noFill/>
          <a:ln w="9525" cap="flat" cmpd="sng" algn="ctr">
            <a:solidFill>
              <a:srgbClr val="000000"/>
            </a:solidFill>
            <a:prstDash val="solid"/>
          </a:ln>
          <a:effectLst/>
        </p:spPr>
      </p:cxnSp>
      <p:cxnSp>
        <p:nvCxnSpPr>
          <p:cNvPr id="451" name="Straight Connector 450">
            <a:extLst>
              <a:ext uri="{FF2B5EF4-FFF2-40B4-BE49-F238E27FC236}">
                <a16:creationId xmlns:a16="http://schemas.microsoft.com/office/drawing/2014/main" id="{27962ADA-D295-E344-A911-5EFFAC81A093}"/>
              </a:ext>
            </a:extLst>
          </p:cNvPr>
          <p:cNvCxnSpPr>
            <a:cxnSpLocks/>
          </p:cNvCxnSpPr>
          <p:nvPr/>
        </p:nvCxnSpPr>
        <p:spPr bwMode="auto">
          <a:xfrm rot="16200000" flipH="1">
            <a:off x="6508509" y="3547023"/>
            <a:ext cx="1028785" cy="182166"/>
          </a:xfrm>
          <a:prstGeom prst="line">
            <a:avLst/>
          </a:prstGeom>
          <a:noFill/>
          <a:ln w="9525" cap="flat" cmpd="sng" algn="ctr">
            <a:solidFill>
              <a:srgbClr val="000000"/>
            </a:solidFill>
            <a:prstDash val="solid"/>
          </a:ln>
          <a:effectLst/>
        </p:spPr>
      </p:cxnSp>
      <p:cxnSp>
        <p:nvCxnSpPr>
          <p:cNvPr id="452" name="Straight Connector 451">
            <a:extLst>
              <a:ext uri="{FF2B5EF4-FFF2-40B4-BE49-F238E27FC236}">
                <a16:creationId xmlns:a16="http://schemas.microsoft.com/office/drawing/2014/main" id="{F1825348-2292-1941-85BD-4D5ABB9502AF}"/>
              </a:ext>
            </a:extLst>
          </p:cNvPr>
          <p:cNvCxnSpPr/>
          <p:nvPr/>
        </p:nvCxnSpPr>
        <p:spPr bwMode="auto">
          <a:xfrm rot="5400000">
            <a:off x="5751790" y="3208368"/>
            <a:ext cx="1082519" cy="913210"/>
          </a:xfrm>
          <a:prstGeom prst="line">
            <a:avLst/>
          </a:prstGeom>
          <a:noFill/>
          <a:ln w="9525" cap="flat" cmpd="sng" algn="ctr">
            <a:solidFill>
              <a:srgbClr val="000000"/>
            </a:solidFill>
            <a:prstDash val="solid"/>
          </a:ln>
          <a:effectLst/>
        </p:spPr>
      </p:cxnSp>
      <p:cxnSp>
        <p:nvCxnSpPr>
          <p:cNvPr id="453" name="Straight Connector 452">
            <a:extLst>
              <a:ext uri="{FF2B5EF4-FFF2-40B4-BE49-F238E27FC236}">
                <a16:creationId xmlns:a16="http://schemas.microsoft.com/office/drawing/2014/main" id="{70E05AEB-33C1-F146-A41B-426553EF3738}"/>
              </a:ext>
            </a:extLst>
          </p:cNvPr>
          <p:cNvCxnSpPr>
            <a:cxnSpLocks/>
          </p:cNvCxnSpPr>
          <p:nvPr/>
        </p:nvCxnSpPr>
        <p:spPr bwMode="auto">
          <a:xfrm rot="10800000" flipV="1">
            <a:off x="5715001" y="2962510"/>
            <a:ext cx="973931" cy="330242"/>
          </a:xfrm>
          <a:prstGeom prst="line">
            <a:avLst/>
          </a:prstGeom>
          <a:noFill/>
          <a:ln w="9525" cap="flat" cmpd="sng" algn="ctr">
            <a:solidFill>
              <a:srgbClr val="000000"/>
            </a:solidFill>
            <a:prstDash val="solid"/>
          </a:ln>
          <a:effectLst/>
        </p:spPr>
      </p:cxnSp>
      <p:cxnSp>
        <p:nvCxnSpPr>
          <p:cNvPr id="454" name="Straight Connector 453">
            <a:extLst>
              <a:ext uri="{FF2B5EF4-FFF2-40B4-BE49-F238E27FC236}">
                <a16:creationId xmlns:a16="http://schemas.microsoft.com/office/drawing/2014/main" id="{D8015E4B-28EF-5944-BD89-CFE5203E8D04}"/>
              </a:ext>
            </a:extLst>
          </p:cNvPr>
          <p:cNvCxnSpPr>
            <a:cxnSpLocks/>
          </p:cNvCxnSpPr>
          <p:nvPr/>
        </p:nvCxnSpPr>
        <p:spPr bwMode="auto">
          <a:xfrm rot="10800000" flipV="1">
            <a:off x="5167313" y="2478904"/>
            <a:ext cx="622697" cy="429873"/>
          </a:xfrm>
          <a:prstGeom prst="line">
            <a:avLst/>
          </a:prstGeom>
          <a:noFill/>
          <a:ln w="9525" cap="flat" cmpd="sng" algn="ctr">
            <a:solidFill>
              <a:srgbClr val="000000"/>
            </a:solidFill>
            <a:prstDash val="solid"/>
          </a:ln>
          <a:effectLst/>
        </p:spPr>
      </p:cxnSp>
      <p:cxnSp>
        <p:nvCxnSpPr>
          <p:cNvPr id="455" name="Straight Connector 454">
            <a:extLst>
              <a:ext uri="{FF2B5EF4-FFF2-40B4-BE49-F238E27FC236}">
                <a16:creationId xmlns:a16="http://schemas.microsoft.com/office/drawing/2014/main" id="{AFF03100-2980-DA4E-A72E-FE2723506844}"/>
              </a:ext>
            </a:extLst>
          </p:cNvPr>
          <p:cNvCxnSpPr/>
          <p:nvPr/>
        </p:nvCxnSpPr>
        <p:spPr bwMode="auto">
          <a:xfrm>
            <a:off x="4882754" y="2377033"/>
            <a:ext cx="1825228" cy="483608"/>
          </a:xfrm>
          <a:prstGeom prst="line">
            <a:avLst/>
          </a:prstGeom>
          <a:noFill/>
          <a:ln w="9525" cap="flat" cmpd="sng" algn="ctr">
            <a:solidFill>
              <a:srgbClr val="000000"/>
            </a:solidFill>
            <a:prstDash val="solid"/>
          </a:ln>
          <a:effectLst/>
        </p:spPr>
      </p:cxnSp>
      <p:sp>
        <p:nvSpPr>
          <p:cNvPr id="456" name="Oval 34">
            <a:extLst>
              <a:ext uri="{FF2B5EF4-FFF2-40B4-BE49-F238E27FC236}">
                <a16:creationId xmlns:a16="http://schemas.microsoft.com/office/drawing/2014/main" id="{7403379F-8BEC-BC46-847F-B0D2D30F0E6E}"/>
              </a:ext>
            </a:extLst>
          </p:cNvPr>
          <p:cNvSpPr>
            <a:spLocks noChangeArrowheads="1"/>
          </p:cNvSpPr>
          <p:nvPr/>
        </p:nvSpPr>
        <p:spPr bwMode="auto">
          <a:xfrm>
            <a:off x="1760935" y="1983896"/>
            <a:ext cx="1488281" cy="557492"/>
          </a:xfrm>
          <a:prstGeom prst="ellipse">
            <a:avLst/>
          </a:prstGeom>
          <a:solidFill>
            <a:srgbClr val="0000A8"/>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a:solidFill>
                  <a:srgbClr val="FFFFFF"/>
                </a:solidFill>
                <a:cs typeface="Arial"/>
              </a:rPr>
              <a:t>Tier 1 ISP</a:t>
            </a:r>
            <a:endParaRPr lang="en-US" altLang="en-US" sz="1800" kern="0">
              <a:solidFill>
                <a:srgbClr val="000000"/>
              </a:solidFill>
              <a:cs typeface="Arial"/>
            </a:endParaRPr>
          </a:p>
        </p:txBody>
      </p:sp>
      <p:sp>
        <p:nvSpPr>
          <p:cNvPr id="457" name="Oval 34">
            <a:extLst>
              <a:ext uri="{FF2B5EF4-FFF2-40B4-BE49-F238E27FC236}">
                <a16:creationId xmlns:a16="http://schemas.microsoft.com/office/drawing/2014/main" id="{919B70EA-11EB-9443-AD39-281E578EDE0A}"/>
              </a:ext>
            </a:extLst>
          </p:cNvPr>
          <p:cNvSpPr>
            <a:spLocks noChangeArrowheads="1"/>
          </p:cNvSpPr>
          <p:nvPr/>
        </p:nvSpPr>
        <p:spPr bwMode="auto">
          <a:xfrm>
            <a:off x="3525442" y="1983896"/>
            <a:ext cx="1487090" cy="557492"/>
          </a:xfrm>
          <a:prstGeom prst="ellipse">
            <a:avLst/>
          </a:prstGeom>
          <a:solidFill>
            <a:srgbClr val="0000A8"/>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dirty="0">
                <a:solidFill>
                  <a:srgbClr val="FFFFFF"/>
                </a:solidFill>
                <a:cs typeface="Arial"/>
              </a:rPr>
              <a:t>Tier 1 ISP</a:t>
            </a:r>
            <a:endParaRPr lang="en-US" altLang="en-US" sz="1800" kern="0" dirty="0">
              <a:solidFill>
                <a:srgbClr val="000000"/>
              </a:solidFill>
              <a:cs typeface="Arial"/>
            </a:endParaRPr>
          </a:p>
        </p:txBody>
      </p:sp>
      <p:sp>
        <p:nvSpPr>
          <p:cNvPr id="459" name="Oval 33">
            <a:extLst>
              <a:ext uri="{FF2B5EF4-FFF2-40B4-BE49-F238E27FC236}">
                <a16:creationId xmlns:a16="http://schemas.microsoft.com/office/drawing/2014/main" id="{F16DC38B-A491-5046-83FC-63C66E2CFF83}"/>
              </a:ext>
            </a:extLst>
          </p:cNvPr>
          <p:cNvSpPr>
            <a:spLocks noChangeArrowheads="1"/>
          </p:cNvSpPr>
          <p:nvPr/>
        </p:nvSpPr>
        <p:spPr bwMode="auto">
          <a:xfrm>
            <a:off x="2795588" y="3231181"/>
            <a:ext cx="1487091" cy="557492"/>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dirty="0">
                <a:solidFill>
                  <a:schemeClr val="tx1">
                    <a:lumMod val="65000"/>
                    <a:lumOff val="35000"/>
                  </a:schemeClr>
                </a:solidFill>
                <a:cs typeface="Arial"/>
              </a:rPr>
              <a:t>Regional ISP</a:t>
            </a:r>
          </a:p>
        </p:txBody>
      </p:sp>
      <p:sp>
        <p:nvSpPr>
          <p:cNvPr id="460" name="Oval 33">
            <a:extLst>
              <a:ext uri="{FF2B5EF4-FFF2-40B4-BE49-F238E27FC236}">
                <a16:creationId xmlns:a16="http://schemas.microsoft.com/office/drawing/2014/main" id="{C9724305-E472-CB48-B1A6-BABAE389FED6}"/>
              </a:ext>
            </a:extLst>
          </p:cNvPr>
          <p:cNvSpPr>
            <a:spLocks noChangeArrowheads="1"/>
          </p:cNvSpPr>
          <p:nvPr/>
        </p:nvSpPr>
        <p:spPr bwMode="auto">
          <a:xfrm>
            <a:off x="4681538" y="3231181"/>
            <a:ext cx="1487091" cy="557492"/>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dirty="0">
                <a:solidFill>
                  <a:schemeClr val="tx1">
                    <a:lumMod val="65000"/>
                    <a:lumOff val="35000"/>
                  </a:schemeClr>
                </a:solidFill>
                <a:cs typeface="Arial"/>
              </a:rPr>
              <a:t>Regional ISP</a:t>
            </a:r>
          </a:p>
        </p:txBody>
      </p:sp>
      <p:sp>
        <p:nvSpPr>
          <p:cNvPr id="461" name="Oval 76">
            <a:extLst>
              <a:ext uri="{FF2B5EF4-FFF2-40B4-BE49-F238E27FC236}">
                <a16:creationId xmlns:a16="http://schemas.microsoft.com/office/drawing/2014/main" id="{391AA46F-6A98-C942-87ED-081AD5B706CC}"/>
              </a:ext>
            </a:extLst>
          </p:cNvPr>
          <p:cNvSpPr>
            <a:spLocks noChangeArrowheads="1"/>
          </p:cNvSpPr>
          <p:nvPr/>
        </p:nvSpPr>
        <p:spPr bwMode="auto">
          <a:xfrm>
            <a:off x="2430066"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2" name="Oval 76">
            <a:extLst>
              <a:ext uri="{FF2B5EF4-FFF2-40B4-BE49-F238E27FC236}">
                <a16:creationId xmlns:a16="http://schemas.microsoft.com/office/drawing/2014/main" id="{FCCCE50F-BBF8-C548-85FF-BD6B37225017}"/>
              </a:ext>
            </a:extLst>
          </p:cNvPr>
          <p:cNvSpPr>
            <a:spLocks noChangeArrowheads="1"/>
          </p:cNvSpPr>
          <p:nvPr/>
        </p:nvSpPr>
        <p:spPr bwMode="auto">
          <a:xfrm>
            <a:off x="1700212"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3" name="Oval 76">
            <a:extLst>
              <a:ext uri="{FF2B5EF4-FFF2-40B4-BE49-F238E27FC236}">
                <a16:creationId xmlns:a16="http://schemas.microsoft.com/office/drawing/2014/main" id="{F63F91B6-CBFC-0C42-9EED-5D94825403E7}"/>
              </a:ext>
            </a:extLst>
          </p:cNvPr>
          <p:cNvSpPr>
            <a:spLocks noChangeArrowheads="1"/>
          </p:cNvSpPr>
          <p:nvPr/>
        </p:nvSpPr>
        <p:spPr bwMode="auto">
          <a:xfrm>
            <a:off x="5350669"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4" name="Oval 76">
            <a:extLst>
              <a:ext uri="{FF2B5EF4-FFF2-40B4-BE49-F238E27FC236}">
                <a16:creationId xmlns:a16="http://schemas.microsoft.com/office/drawing/2014/main" id="{0CC0ED7A-0698-274E-845B-180581338599}"/>
              </a:ext>
            </a:extLst>
          </p:cNvPr>
          <p:cNvSpPr>
            <a:spLocks noChangeArrowheads="1"/>
          </p:cNvSpPr>
          <p:nvPr/>
        </p:nvSpPr>
        <p:spPr bwMode="auto">
          <a:xfrm>
            <a:off x="4619625" y="4017660"/>
            <a:ext cx="634604"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5" name="Oval 76">
            <a:extLst>
              <a:ext uri="{FF2B5EF4-FFF2-40B4-BE49-F238E27FC236}">
                <a16:creationId xmlns:a16="http://schemas.microsoft.com/office/drawing/2014/main" id="{5043E7F4-FB4D-9A41-8107-85F65D012D65}"/>
              </a:ext>
            </a:extLst>
          </p:cNvPr>
          <p:cNvSpPr>
            <a:spLocks noChangeArrowheads="1"/>
          </p:cNvSpPr>
          <p:nvPr/>
        </p:nvSpPr>
        <p:spPr bwMode="auto">
          <a:xfrm>
            <a:off x="3889773" y="4017660"/>
            <a:ext cx="63460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6" name="Oval 76">
            <a:extLst>
              <a:ext uri="{FF2B5EF4-FFF2-40B4-BE49-F238E27FC236}">
                <a16:creationId xmlns:a16="http://schemas.microsoft.com/office/drawing/2014/main" id="{019B9582-8292-2B43-876B-11E7E334FAAF}"/>
              </a:ext>
            </a:extLst>
          </p:cNvPr>
          <p:cNvSpPr>
            <a:spLocks noChangeArrowheads="1"/>
          </p:cNvSpPr>
          <p:nvPr/>
        </p:nvSpPr>
        <p:spPr bwMode="auto">
          <a:xfrm>
            <a:off x="3159919"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7" name="Oval 76">
            <a:extLst>
              <a:ext uri="{FF2B5EF4-FFF2-40B4-BE49-F238E27FC236}">
                <a16:creationId xmlns:a16="http://schemas.microsoft.com/office/drawing/2014/main" id="{71C26863-28CD-0841-A043-C33419B4C3F8}"/>
              </a:ext>
            </a:extLst>
          </p:cNvPr>
          <p:cNvSpPr>
            <a:spLocks noChangeArrowheads="1"/>
          </p:cNvSpPr>
          <p:nvPr/>
        </p:nvSpPr>
        <p:spPr bwMode="auto">
          <a:xfrm>
            <a:off x="6080522"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sp>
        <p:nvSpPr>
          <p:cNvPr id="468" name="Oval 76">
            <a:extLst>
              <a:ext uri="{FF2B5EF4-FFF2-40B4-BE49-F238E27FC236}">
                <a16:creationId xmlns:a16="http://schemas.microsoft.com/office/drawing/2014/main" id="{E09B65C0-7813-1B48-A77E-DBAB11081582}"/>
              </a:ext>
            </a:extLst>
          </p:cNvPr>
          <p:cNvSpPr>
            <a:spLocks noChangeArrowheads="1"/>
          </p:cNvSpPr>
          <p:nvPr/>
        </p:nvSpPr>
        <p:spPr bwMode="auto">
          <a:xfrm>
            <a:off x="6810375" y="4017660"/>
            <a:ext cx="633413" cy="445546"/>
          </a:xfrm>
          <a:prstGeom prst="ellipse">
            <a:avLst/>
          </a:prstGeom>
          <a:solidFill>
            <a:srgbClr val="9CDFF9"/>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access</a:t>
            </a:r>
          </a:p>
          <a:p>
            <a:pPr algn="ctr" defTabSz="685800" eaLnBrk="0" fontAlgn="base" hangingPunct="0">
              <a:lnSpc>
                <a:spcPct val="90000"/>
              </a:lnSpc>
              <a:spcBef>
                <a:spcPct val="0"/>
              </a:spcBef>
              <a:spcAft>
                <a:spcPct val="0"/>
              </a:spcAft>
              <a:defRPr/>
            </a:pPr>
            <a:r>
              <a:rPr lang="en-US" altLang="en-US" sz="1200" kern="0">
                <a:solidFill>
                  <a:srgbClr val="000000"/>
                </a:solidFill>
                <a:latin typeface="+mn-lt"/>
                <a:cs typeface="Arial"/>
              </a:rPr>
              <a:t>ISP</a:t>
            </a:r>
          </a:p>
        </p:txBody>
      </p:sp>
      <p:grpSp>
        <p:nvGrpSpPr>
          <p:cNvPr id="7" name="Group 6">
            <a:extLst>
              <a:ext uri="{FF2B5EF4-FFF2-40B4-BE49-F238E27FC236}">
                <a16:creationId xmlns:a16="http://schemas.microsoft.com/office/drawing/2014/main" id="{2F7EA502-E5E7-2148-84FF-7709E5DCC565}"/>
              </a:ext>
            </a:extLst>
          </p:cNvPr>
          <p:cNvGrpSpPr/>
          <p:nvPr/>
        </p:nvGrpSpPr>
        <p:grpSpPr>
          <a:xfrm>
            <a:off x="2610151" y="2756201"/>
            <a:ext cx="651863" cy="423335"/>
            <a:chOff x="553316" y="2997818"/>
            <a:chExt cx="869150" cy="600329"/>
          </a:xfrm>
        </p:grpSpPr>
        <p:sp>
          <p:nvSpPr>
            <p:cNvPr id="474" name="Oval 14">
              <a:extLst>
                <a:ext uri="{FF2B5EF4-FFF2-40B4-BE49-F238E27FC236}">
                  <a16:creationId xmlns:a16="http://schemas.microsoft.com/office/drawing/2014/main" id="{C524E6F7-4D23-5B41-81CB-2E8F6A351BF1}"/>
                </a:ext>
              </a:extLst>
            </p:cNvPr>
            <p:cNvSpPr>
              <a:spLocks noChangeArrowheads="1"/>
            </p:cNvSpPr>
            <p:nvPr/>
          </p:nvSpPr>
          <p:spPr bwMode="auto">
            <a:xfrm>
              <a:off x="553316" y="2997818"/>
              <a:ext cx="869150" cy="523220"/>
            </a:xfrm>
            <a:prstGeom prst="ellipse">
              <a:avLst/>
            </a:prstGeom>
            <a:solidFill>
              <a:srgbClr val="0000F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475" name="TextBox 15">
              <a:extLst>
                <a:ext uri="{FF2B5EF4-FFF2-40B4-BE49-F238E27FC236}">
                  <a16:creationId xmlns:a16="http://schemas.microsoft.com/office/drawing/2014/main" id="{53F84AD2-D7E5-C147-8E47-5AD01774FFBE}"/>
                </a:ext>
              </a:extLst>
            </p:cNvPr>
            <p:cNvSpPr txBox="1">
              <a:spLocks noChangeArrowheads="1"/>
            </p:cNvSpPr>
            <p:nvPr/>
          </p:nvSpPr>
          <p:spPr bwMode="auto">
            <a:xfrm>
              <a:off x="684127" y="3008932"/>
              <a:ext cx="707886" cy="5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dirty="0">
                  <a:solidFill>
                    <a:schemeClr val="bg1"/>
                  </a:solidFill>
                  <a:latin typeface="+mn-lt"/>
                </a:rPr>
                <a:t>IXP</a:t>
              </a:r>
              <a:endParaRPr lang="en-US" altLang="en-US" sz="1200" dirty="0">
                <a:solidFill>
                  <a:schemeClr val="bg1"/>
                </a:solidFill>
                <a:latin typeface="+mn-lt"/>
              </a:endParaRPr>
            </a:p>
          </p:txBody>
        </p:sp>
      </p:grpSp>
      <p:grpSp>
        <p:nvGrpSpPr>
          <p:cNvPr id="477" name="Group 476">
            <a:extLst>
              <a:ext uri="{FF2B5EF4-FFF2-40B4-BE49-F238E27FC236}">
                <a16:creationId xmlns:a16="http://schemas.microsoft.com/office/drawing/2014/main" id="{EA985D80-092A-944F-9CC9-1AC8F8CA8DAE}"/>
              </a:ext>
            </a:extLst>
          </p:cNvPr>
          <p:cNvGrpSpPr/>
          <p:nvPr/>
        </p:nvGrpSpPr>
        <p:grpSpPr>
          <a:xfrm>
            <a:off x="4630345" y="2760470"/>
            <a:ext cx="651863" cy="423335"/>
            <a:chOff x="553316" y="2997818"/>
            <a:chExt cx="869150" cy="600329"/>
          </a:xfrm>
        </p:grpSpPr>
        <p:sp>
          <p:nvSpPr>
            <p:cNvPr id="478" name="Oval 14">
              <a:extLst>
                <a:ext uri="{FF2B5EF4-FFF2-40B4-BE49-F238E27FC236}">
                  <a16:creationId xmlns:a16="http://schemas.microsoft.com/office/drawing/2014/main" id="{3075AFD6-086D-9B47-BCFB-D0B3D834CEAB}"/>
                </a:ext>
              </a:extLst>
            </p:cNvPr>
            <p:cNvSpPr>
              <a:spLocks noChangeArrowheads="1"/>
            </p:cNvSpPr>
            <p:nvPr/>
          </p:nvSpPr>
          <p:spPr bwMode="auto">
            <a:xfrm>
              <a:off x="553316" y="2997818"/>
              <a:ext cx="869150" cy="523220"/>
            </a:xfrm>
            <a:prstGeom prst="ellipse">
              <a:avLst/>
            </a:prstGeom>
            <a:solidFill>
              <a:srgbClr val="0000F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479" name="TextBox 15">
              <a:extLst>
                <a:ext uri="{FF2B5EF4-FFF2-40B4-BE49-F238E27FC236}">
                  <a16:creationId xmlns:a16="http://schemas.microsoft.com/office/drawing/2014/main" id="{73956B90-EF11-724A-BB25-B8F47353BEC1}"/>
                </a:ext>
              </a:extLst>
            </p:cNvPr>
            <p:cNvSpPr txBox="1">
              <a:spLocks noChangeArrowheads="1"/>
            </p:cNvSpPr>
            <p:nvPr/>
          </p:nvSpPr>
          <p:spPr bwMode="auto">
            <a:xfrm>
              <a:off x="684127" y="3008932"/>
              <a:ext cx="707886" cy="5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dirty="0">
                  <a:solidFill>
                    <a:schemeClr val="bg1"/>
                  </a:solidFill>
                  <a:latin typeface="+mn-lt"/>
                </a:rPr>
                <a:t>IXP</a:t>
              </a:r>
              <a:endParaRPr lang="en-US" altLang="en-US" sz="1200" dirty="0">
                <a:solidFill>
                  <a:schemeClr val="bg1"/>
                </a:solidFill>
                <a:latin typeface="+mn-lt"/>
              </a:endParaRPr>
            </a:p>
          </p:txBody>
        </p:sp>
      </p:grpSp>
      <p:grpSp>
        <p:nvGrpSpPr>
          <p:cNvPr id="480" name="Group 479">
            <a:extLst>
              <a:ext uri="{FF2B5EF4-FFF2-40B4-BE49-F238E27FC236}">
                <a16:creationId xmlns:a16="http://schemas.microsoft.com/office/drawing/2014/main" id="{0429A9DE-1B7C-1047-9DD9-C9752FE5E0AA}"/>
              </a:ext>
            </a:extLst>
          </p:cNvPr>
          <p:cNvGrpSpPr/>
          <p:nvPr/>
        </p:nvGrpSpPr>
        <p:grpSpPr>
          <a:xfrm>
            <a:off x="6605887" y="2772992"/>
            <a:ext cx="651863" cy="423335"/>
            <a:chOff x="553316" y="2997818"/>
            <a:chExt cx="869150" cy="600329"/>
          </a:xfrm>
        </p:grpSpPr>
        <p:sp>
          <p:nvSpPr>
            <p:cNvPr id="481" name="Oval 14">
              <a:extLst>
                <a:ext uri="{FF2B5EF4-FFF2-40B4-BE49-F238E27FC236}">
                  <a16:creationId xmlns:a16="http://schemas.microsoft.com/office/drawing/2014/main" id="{128739BB-76B0-4A48-9704-CAFF7205AEB4}"/>
                </a:ext>
              </a:extLst>
            </p:cNvPr>
            <p:cNvSpPr>
              <a:spLocks noChangeArrowheads="1"/>
            </p:cNvSpPr>
            <p:nvPr/>
          </p:nvSpPr>
          <p:spPr bwMode="auto">
            <a:xfrm>
              <a:off x="553316" y="2997818"/>
              <a:ext cx="869150" cy="523220"/>
            </a:xfrm>
            <a:prstGeom prst="ellipse">
              <a:avLst/>
            </a:prstGeom>
            <a:solidFill>
              <a:srgbClr val="0000F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482" name="TextBox 15">
              <a:extLst>
                <a:ext uri="{FF2B5EF4-FFF2-40B4-BE49-F238E27FC236}">
                  <a16:creationId xmlns:a16="http://schemas.microsoft.com/office/drawing/2014/main" id="{5AC63B6D-51CB-924B-A12A-9A9BD196B4C5}"/>
                </a:ext>
              </a:extLst>
            </p:cNvPr>
            <p:cNvSpPr txBox="1">
              <a:spLocks noChangeArrowheads="1"/>
            </p:cNvSpPr>
            <p:nvPr/>
          </p:nvSpPr>
          <p:spPr bwMode="auto">
            <a:xfrm>
              <a:off x="684127" y="3008932"/>
              <a:ext cx="707886" cy="5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dirty="0">
                  <a:solidFill>
                    <a:schemeClr val="bg1"/>
                  </a:solidFill>
                  <a:latin typeface="+mn-lt"/>
                </a:rPr>
                <a:t>IXP</a:t>
              </a:r>
              <a:endParaRPr lang="en-US" altLang="en-US" sz="1200" dirty="0">
                <a:solidFill>
                  <a:schemeClr val="bg1"/>
                </a:solidFill>
                <a:latin typeface="+mn-lt"/>
              </a:endParaRPr>
            </a:p>
          </p:txBody>
        </p:sp>
      </p:grpSp>
      <p:sp>
        <p:nvSpPr>
          <p:cNvPr id="483" name="Rectangle 3">
            <a:extLst>
              <a:ext uri="{FF2B5EF4-FFF2-40B4-BE49-F238E27FC236}">
                <a16:creationId xmlns:a16="http://schemas.microsoft.com/office/drawing/2014/main" id="{026D98E3-E55A-AA42-BDF8-9795F6D3C3D1}"/>
              </a:ext>
            </a:extLst>
          </p:cNvPr>
          <p:cNvSpPr txBox="1">
            <a:spLocks noChangeArrowheads="1"/>
          </p:cNvSpPr>
          <p:nvPr/>
        </p:nvSpPr>
        <p:spPr>
          <a:xfrm>
            <a:off x="399082" y="4622630"/>
            <a:ext cx="8462525" cy="1370409"/>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5" indent="0">
              <a:buNone/>
            </a:pPr>
            <a:r>
              <a:rPr lang="en-US" altLang="en-US" sz="1800" dirty="0">
                <a:ea typeface="ＭＳ Ｐゴシック" panose="020B0600070205080204" pitchFamily="34" charset="-128"/>
              </a:rPr>
              <a:t>At “center”: small # of well-connected large networks</a:t>
            </a:r>
          </a:p>
          <a:p>
            <a:pPr marL="345281" lvl="1" indent="-210741">
              <a:buFont typeface="Wingdings" pitchFamily="2" charset="2"/>
              <a:buChar char="§"/>
              <a:tabLst>
                <a:tab pos="252413" algn="l"/>
              </a:tabLst>
            </a:pPr>
            <a:r>
              <a:rPr lang="en-US" altLang="ja-JP" sz="1800" dirty="0">
                <a:solidFill>
                  <a:srgbClr val="CC0000"/>
                </a:solidFill>
                <a:ea typeface="ＭＳ Ｐゴシック" panose="020B0600070205080204" pitchFamily="34" charset="-128"/>
              </a:rPr>
              <a:t>“tier-1” commercial ISPs</a:t>
            </a:r>
            <a:r>
              <a:rPr lang="en-US" altLang="ja-JP" sz="1800" dirty="0">
                <a:solidFill>
                  <a:srgbClr val="FF0000"/>
                </a:solidFill>
                <a:ea typeface="ＭＳ Ｐゴシック" panose="020B0600070205080204" pitchFamily="34" charset="-128"/>
              </a:rPr>
              <a:t> </a:t>
            </a:r>
            <a:r>
              <a:rPr lang="en-US" altLang="ja-JP" sz="1500" dirty="0">
                <a:ea typeface="ＭＳ Ｐゴシック" panose="020B0600070205080204" pitchFamily="34" charset="-128"/>
              </a:rPr>
              <a:t>(e.g., Level 3, Sprint, AT&amp;T, NTT), </a:t>
            </a:r>
            <a:r>
              <a:rPr lang="en-US" altLang="ja-JP" sz="1800" dirty="0">
                <a:ea typeface="ＭＳ Ｐゴシック" panose="020B0600070205080204" pitchFamily="34" charset="-128"/>
              </a:rPr>
              <a:t>national &amp; international coverage</a:t>
            </a:r>
          </a:p>
          <a:p>
            <a:pPr marL="345281" lvl="1" indent="-210741">
              <a:buFont typeface="Wingdings" pitchFamily="2" charset="2"/>
              <a:buChar char="§"/>
              <a:tabLst>
                <a:tab pos="252413" algn="l"/>
              </a:tabLst>
            </a:pPr>
            <a:r>
              <a:rPr lang="en-US" altLang="en-US" sz="1800" dirty="0">
                <a:solidFill>
                  <a:srgbClr val="CC0000"/>
                </a:solidFill>
                <a:ea typeface="Arial" panose="020B0604020202020204" pitchFamily="34" charset="0"/>
              </a:rPr>
              <a:t>content provider networks </a:t>
            </a:r>
            <a:r>
              <a:rPr lang="en-US" altLang="en-US" sz="1500" dirty="0">
                <a:ea typeface="Arial" panose="020B0604020202020204" pitchFamily="34" charset="0"/>
              </a:rPr>
              <a:t>(e.g., Google, Facebook): </a:t>
            </a:r>
            <a:r>
              <a:rPr lang="en-US" altLang="en-US" sz="1800" dirty="0">
                <a:ea typeface="Arial" panose="020B0604020202020204" pitchFamily="34" charset="0"/>
              </a:rPr>
              <a:t>private network that connects its data centers to Internet, often bypassing tier-1, regional ISPs</a:t>
            </a:r>
          </a:p>
          <a:p>
            <a:pPr marL="511969" lvl="1" indent="-169069">
              <a:buNone/>
            </a:pPr>
            <a:endParaRPr lang="en-US" altLang="en-US" sz="1500" dirty="0">
              <a:ea typeface="Arial" panose="020B0604020202020204" pitchFamily="34" charset="0"/>
            </a:endParaRPr>
          </a:p>
        </p:txBody>
      </p:sp>
      <p:sp>
        <p:nvSpPr>
          <p:cNvPr id="55" name="Oval 11">
            <a:extLst>
              <a:ext uri="{FF2B5EF4-FFF2-40B4-BE49-F238E27FC236}">
                <a16:creationId xmlns:a16="http://schemas.microsoft.com/office/drawing/2014/main" id="{9EEAA5DE-DEDF-6F41-AB04-0BB5371BAF6D}"/>
              </a:ext>
            </a:extLst>
          </p:cNvPr>
          <p:cNvSpPr>
            <a:spLocks noChangeArrowheads="1"/>
          </p:cNvSpPr>
          <p:nvPr/>
        </p:nvSpPr>
        <p:spPr bwMode="auto">
          <a:xfrm>
            <a:off x="5331323" y="1959473"/>
            <a:ext cx="1511068" cy="547058"/>
          </a:xfrm>
          <a:prstGeom prst="ellipse">
            <a:avLst/>
          </a:prstGeom>
          <a:solidFill>
            <a:srgbClr val="FF6600">
              <a:alpha val="70195"/>
            </a:srgb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     </a:t>
            </a:r>
          </a:p>
        </p:txBody>
      </p:sp>
      <p:sp>
        <p:nvSpPr>
          <p:cNvPr id="5" name="TextBox 4">
            <a:extLst>
              <a:ext uri="{FF2B5EF4-FFF2-40B4-BE49-F238E27FC236}">
                <a16:creationId xmlns:a16="http://schemas.microsoft.com/office/drawing/2014/main" id="{805919C5-B50A-CB4F-BA20-BB2AFFB0EE09}"/>
              </a:ext>
            </a:extLst>
          </p:cNvPr>
          <p:cNvSpPr txBox="1"/>
          <p:nvPr/>
        </p:nvSpPr>
        <p:spPr>
          <a:xfrm>
            <a:off x="5564123" y="1980514"/>
            <a:ext cx="1183337" cy="507831"/>
          </a:xfrm>
          <a:prstGeom prst="rect">
            <a:avLst/>
          </a:prstGeom>
          <a:noFill/>
        </p:spPr>
        <p:txBody>
          <a:bodyPr wrap="none" rtlCol="0">
            <a:spAutoFit/>
          </a:bodyPr>
          <a:lstStyle/>
          <a:p>
            <a:r>
              <a:rPr lang="en-US" sz="2700" dirty="0">
                <a:solidFill>
                  <a:schemeClr val="bg1"/>
                </a:solidFill>
              </a:rPr>
              <a:t>Google</a:t>
            </a:r>
            <a:endParaRPr lang="en-US" sz="1350" dirty="0">
              <a:solidFill>
                <a:schemeClr val="bg1"/>
              </a:solidFill>
            </a:endParaRPr>
          </a:p>
        </p:txBody>
      </p:sp>
      <p:sp>
        <p:nvSpPr>
          <p:cNvPr id="56" name="Başlık 4">
            <a:extLst>
              <a:ext uri="{FF2B5EF4-FFF2-40B4-BE49-F238E27FC236}">
                <a16:creationId xmlns:a16="http://schemas.microsoft.com/office/drawing/2014/main" id="{C114A0EF-1E68-4141-9C85-092B52A7CE76}"/>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158563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Tier-1 ISP Network map: Sprint </a:t>
            </a:r>
            <a:r>
              <a:rPr lang="en-US" altLang="en-US" sz="2100" dirty="0">
                <a:ea typeface="ＭＳ Ｐゴシック" panose="020B0600070205080204" pitchFamily="34" charset="-128"/>
              </a:rPr>
              <a:t>(2019)</a:t>
            </a:r>
            <a:endParaRPr lang="en-US" b="0"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12</a:t>
            </a:fld>
            <a:endParaRPr lang="en-US" dirty="0"/>
          </a:p>
        </p:txBody>
      </p:sp>
      <p:pic>
        <p:nvPicPr>
          <p:cNvPr id="3" name="Picture 2">
            <a:extLst>
              <a:ext uri="{FF2B5EF4-FFF2-40B4-BE49-F238E27FC236}">
                <a16:creationId xmlns:a16="http://schemas.microsoft.com/office/drawing/2014/main" id="{44C257FC-D68A-8348-83F1-9E9A9AA967F9}"/>
              </a:ext>
            </a:extLst>
          </p:cNvPr>
          <p:cNvPicPr>
            <a:picLocks noChangeAspect="1"/>
          </p:cNvPicPr>
          <p:nvPr/>
        </p:nvPicPr>
        <p:blipFill>
          <a:blip r:embed="rId3"/>
          <a:stretch>
            <a:fillRect/>
          </a:stretch>
        </p:blipFill>
        <p:spPr>
          <a:xfrm>
            <a:off x="1999310" y="1799914"/>
            <a:ext cx="6506341" cy="3870099"/>
          </a:xfrm>
          <a:prstGeom prst="rect">
            <a:avLst/>
          </a:prstGeom>
        </p:spPr>
      </p:pic>
      <p:pic>
        <p:nvPicPr>
          <p:cNvPr id="4" name="Picture 3">
            <a:extLst>
              <a:ext uri="{FF2B5EF4-FFF2-40B4-BE49-F238E27FC236}">
                <a16:creationId xmlns:a16="http://schemas.microsoft.com/office/drawing/2014/main" id="{AEEBBA5D-D43B-2C42-9622-3289B7BD731A}"/>
              </a:ext>
            </a:extLst>
          </p:cNvPr>
          <p:cNvPicPr>
            <a:picLocks noChangeAspect="1"/>
          </p:cNvPicPr>
          <p:nvPr/>
        </p:nvPicPr>
        <p:blipFill>
          <a:blip r:embed="rId4"/>
          <a:stretch>
            <a:fillRect/>
          </a:stretch>
        </p:blipFill>
        <p:spPr>
          <a:xfrm>
            <a:off x="351624" y="4245841"/>
            <a:ext cx="1874428" cy="1271775"/>
          </a:xfrm>
          <a:prstGeom prst="rect">
            <a:avLst/>
          </a:prstGeom>
        </p:spPr>
      </p:pic>
      <p:grpSp>
        <p:nvGrpSpPr>
          <p:cNvPr id="19" name="Group 18">
            <a:extLst>
              <a:ext uri="{FF2B5EF4-FFF2-40B4-BE49-F238E27FC236}">
                <a16:creationId xmlns:a16="http://schemas.microsoft.com/office/drawing/2014/main" id="{11409699-F6CF-BF47-B557-5B0B4DD13AD7}"/>
              </a:ext>
            </a:extLst>
          </p:cNvPr>
          <p:cNvGrpSpPr/>
          <p:nvPr/>
        </p:nvGrpSpPr>
        <p:grpSpPr>
          <a:xfrm>
            <a:off x="6011790" y="1799914"/>
            <a:ext cx="3152679" cy="2168216"/>
            <a:chOff x="5135487" y="2377854"/>
            <a:chExt cx="4203572" cy="2890954"/>
          </a:xfrm>
        </p:grpSpPr>
        <p:sp>
          <p:nvSpPr>
            <p:cNvPr id="136" name="Freeform 186">
              <a:extLst>
                <a:ext uri="{FF2B5EF4-FFF2-40B4-BE49-F238E27FC236}">
                  <a16:creationId xmlns:a16="http://schemas.microsoft.com/office/drawing/2014/main" id="{0810608F-CCF3-CA4B-9D04-BD5EBBD51CDD}"/>
                </a:ext>
              </a:extLst>
            </p:cNvPr>
            <p:cNvSpPr>
              <a:spLocks/>
            </p:cNvSpPr>
            <p:nvPr/>
          </p:nvSpPr>
          <p:spPr bwMode="auto">
            <a:xfrm>
              <a:off x="5135487" y="2637821"/>
              <a:ext cx="633069" cy="2382822"/>
            </a:xfrm>
            <a:custGeom>
              <a:avLst/>
              <a:gdLst>
                <a:gd name="T0" fmla="*/ 0 w 475"/>
                <a:gd name="T1" fmla="*/ 1224 h 1879"/>
                <a:gd name="T2" fmla="*/ 475 w 475"/>
                <a:gd name="T3" fmla="*/ 0 h 1879"/>
                <a:gd name="T4" fmla="*/ 468 w 475"/>
                <a:gd name="T5" fmla="*/ 1879 h 1879"/>
                <a:gd name="T6" fmla="*/ 0 w 475"/>
                <a:gd name="T7" fmla="*/ 1224 h 1879"/>
                <a:gd name="T8" fmla="*/ 0 60000 65536"/>
                <a:gd name="T9" fmla="*/ 0 60000 65536"/>
                <a:gd name="T10" fmla="*/ 0 60000 65536"/>
                <a:gd name="T11" fmla="*/ 0 60000 65536"/>
                <a:gd name="T12" fmla="*/ 0 w 475"/>
                <a:gd name="T13" fmla="*/ 0 h 1879"/>
                <a:gd name="T14" fmla="*/ 475 w 475"/>
                <a:gd name="T15" fmla="*/ 1879 h 1879"/>
                <a:gd name="connsiteX0" fmla="*/ 0 w 10962"/>
                <a:gd name="connsiteY0" fmla="*/ 6222 h 9708"/>
                <a:gd name="connsiteX1" fmla="*/ 10962 w 10962"/>
                <a:gd name="connsiteY1" fmla="*/ 0 h 9708"/>
                <a:gd name="connsiteX2" fmla="*/ 9853 w 10962"/>
                <a:gd name="connsiteY2" fmla="*/ 9708 h 9708"/>
                <a:gd name="connsiteX3" fmla="*/ 0 w 10962"/>
                <a:gd name="connsiteY3" fmla="*/ 6222 h 9708"/>
                <a:gd name="connsiteX0" fmla="*/ 0 w 8988"/>
                <a:gd name="connsiteY0" fmla="*/ 5640 h 9231"/>
                <a:gd name="connsiteX1" fmla="*/ 7659 w 8988"/>
                <a:gd name="connsiteY1" fmla="*/ 0 h 9231"/>
                <a:gd name="connsiteX2" fmla="*/ 8988 w 8988"/>
                <a:gd name="connsiteY2" fmla="*/ 9231 h 9231"/>
                <a:gd name="connsiteX3" fmla="*/ 0 w 8988"/>
                <a:gd name="connsiteY3" fmla="*/ 5640 h 9231"/>
                <a:gd name="connsiteX0" fmla="*/ 0 w 8521"/>
                <a:gd name="connsiteY0" fmla="*/ 6110 h 8914"/>
                <a:gd name="connsiteX1" fmla="*/ 8521 w 8521"/>
                <a:gd name="connsiteY1" fmla="*/ 0 h 8914"/>
                <a:gd name="connsiteX2" fmla="*/ 8372 w 8521"/>
                <a:gd name="connsiteY2" fmla="*/ 8914 h 8914"/>
                <a:gd name="connsiteX3" fmla="*/ 0 w 8521"/>
                <a:gd name="connsiteY3" fmla="*/ 6110 h 8914"/>
              </a:gdLst>
              <a:ahLst/>
              <a:cxnLst>
                <a:cxn ang="0">
                  <a:pos x="connsiteX0" y="connsiteY0"/>
                </a:cxn>
                <a:cxn ang="0">
                  <a:pos x="connsiteX1" y="connsiteY1"/>
                </a:cxn>
                <a:cxn ang="0">
                  <a:pos x="connsiteX2" y="connsiteY2"/>
                </a:cxn>
                <a:cxn ang="0">
                  <a:pos x="connsiteX3" y="connsiteY3"/>
                </a:cxn>
              </a:cxnLst>
              <a:rect l="l" t="t" r="r" b="b"/>
              <a:pathLst>
                <a:path w="8521" h="8914">
                  <a:moveTo>
                    <a:pt x="0" y="6110"/>
                  </a:moveTo>
                  <a:lnTo>
                    <a:pt x="8521" y="0"/>
                  </a:lnTo>
                  <a:cubicBezTo>
                    <a:pt x="8471" y="2971"/>
                    <a:pt x="8422" y="5943"/>
                    <a:pt x="8372" y="8914"/>
                  </a:cubicBezTo>
                  <a:lnTo>
                    <a:pt x="0" y="6110"/>
                  </a:lnTo>
                  <a:close/>
                </a:path>
              </a:pathLst>
            </a:custGeom>
            <a:gradFill rotWithShape="1">
              <a:gsLst>
                <a:gs pos="0">
                  <a:srgbClr val="0000A8"/>
                </a:gs>
                <a:gs pos="100000">
                  <a:schemeClr val="bg1"/>
                </a:gs>
              </a:gsLst>
              <a:lin ang="0" scaled="1"/>
            </a:gradFill>
            <a:ln>
              <a:noFill/>
            </a:ln>
          </p:spPr>
          <p:txBody>
            <a:bodyPr/>
            <a:lstStyle/>
            <a:p>
              <a:endParaRPr lang="en-US" sz="1350"/>
            </a:p>
          </p:txBody>
        </p:sp>
        <p:sp>
          <p:nvSpPr>
            <p:cNvPr id="16" name="Rounded Rectangle 15">
              <a:extLst>
                <a:ext uri="{FF2B5EF4-FFF2-40B4-BE49-F238E27FC236}">
                  <a16:creationId xmlns:a16="http://schemas.microsoft.com/office/drawing/2014/main" id="{176C898C-C05D-7B46-A994-9EA29F86D319}"/>
                </a:ext>
              </a:extLst>
            </p:cNvPr>
            <p:cNvSpPr/>
            <p:nvPr/>
          </p:nvSpPr>
          <p:spPr>
            <a:xfrm>
              <a:off x="5738953" y="2377854"/>
              <a:ext cx="2721681" cy="2890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C089EE9F-EFC6-A24F-A31D-687079A57653}"/>
                </a:ext>
              </a:extLst>
            </p:cNvPr>
            <p:cNvGrpSpPr/>
            <p:nvPr/>
          </p:nvGrpSpPr>
          <p:grpSpPr>
            <a:xfrm>
              <a:off x="5819548" y="2802028"/>
              <a:ext cx="3519511" cy="2368667"/>
              <a:chOff x="5819548" y="2802028"/>
              <a:chExt cx="3519511" cy="2368667"/>
            </a:xfrm>
          </p:grpSpPr>
          <p:grpSp>
            <p:nvGrpSpPr>
              <p:cNvPr id="114" name="Group 208">
                <a:extLst>
                  <a:ext uri="{FF2B5EF4-FFF2-40B4-BE49-F238E27FC236}">
                    <a16:creationId xmlns:a16="http://schemas.microsoft.com/office/drawing/2014/main" id="{34622269-F398-CC47-A606-48E46BFA30ED}"/>
                  </a:ext>
                </a:extLst>
              </p:cNvPr>
              <p:cNvGrpSpPr>
                <a:grpSpLocks/>
              </p:cNvGrpSpPr>
              <p:nvPr/>
            </p:nvGrpSpPr>
            <p:grpSpPr bwMode="auto">
              <a:xfrm flipH="1">
                <a:off x="6448859" y="3873358"/>
                <a:ext cx="1230313" cy="454924"/>
                <a:chOff x="2927" y="2497"/>
                <a:chExt cx="949" cy="335"/>
              </a:xfrm>
            </p:grpSpPr>
            <p:sp>
              <p:nvSpPr>
                <p:cNvPr id="143" name="Line 209">
                  <a:extLst>
                    <a:ext uri="{FF2B5EF4-FFF2-40B4-BE49-F238E27FC236}">
                      <a16:creationId xmlns:a16="http://schemas.microsoft.com/office/drawing/2014/main" id="{F15CC6F8-829E-1141-9B23-4496A5B2AFE8}"/>
                    </a:ext>
                  </a:extLst>
                </p:cNvPr>
                <p:cNvSpPr>
                  <a:spLocks noChangeShapeType="1"/>
                </p:cNvSpPr>
                <p:nvPr/>
              </p:nvSpPr>
              <p:spPr bwMode="auto">
                <a:xfrm flipH="1">
                  <a:off x="2927" y="2515"/>
                  <a:ext cx="236" cy="3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44" name="Line 210">
                  <a:extLst>
                    <a:ext uri="{FF2B5EF4-FFF2-40B4-BE49-F238E27FC236}">
                      <a16:creationId xmlns:a16="http://schemas.microsoft.com/office/drawing/2014/main" id="{290487BA-3D66-7B4A-9D74-789641701EA6}"/>
                    </a:ext>
                  </a:extLst>
                </p:cNvPr>
                <p:cNvSpPr>
                  <a:spLocks noChangeShapeType="1"/>
                </p:cNvSpPr>
                <p:nvPr/>
              </p:nvSpPr>
              <p:spPr bwMode="auto">
                <a:xfrm>
                  <a:off x="3209" y="2500"/>
                  <a:ext cx="201" cy="3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45" name="Line 211">
                  <a:extLst>
                    <a:ext uri="{FF2B5EF4-FFF2-40B4-BE49-F238E27FC236}">
                      <a16:creationId xmlns:a16="http://schemas.microsoft.com/office/drawing/2014/main" id="{FD1B5229-BE14-A34E-BB33-6B68D452D120}"/>
                    </a:ext>
                  </a:extLst>
                </p:cNvPr>
                <p:cNvSpPr>
                  <a:spLocks noChangeShapeType="1"/>
                </p:cNvSpPr>
                <p:nvPr/>
              </p:nvSpPr>
              <p:spPr bwMode="auto">
                <a:xfrm>
                  <a:off x="3306" y="2497"/>
                  <a:ext cx="570" cy="3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15" name="Line 212">
                <a:extLst>
                  <a:ext uri="{FF2B5EF4-FFF2-40B4-BE49-F238E27FC236}">
                    <a16:creationId xmlns:a16="http://schemas.microsoft.com/office/drawing/2014/main" id="{AD7B903D-A9F0-1947-BEF4-677025C4D5AC}"/>
                  </a:ext>
                </a:extLst>
              </p:cNvPr>
              <p:cNvSpPr>
                <a:spLocks noChangeShapeType="1"/>
              </p:cNvSpPr>
              <p:nvPr/>
            </p:nvSpPr>
            <p:spPr bwMode="auto">
              <a:xfrm flipH="1" flipV="1">
                <a:off x="6796885" y="3050344"/>
                <a:ext cx="0" cy="5651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6" name="Line 213">
                <a:extLst>
                  <a:ext uri="{FF2B5EF4-FFF2-40B4-BE49-F238E27FC236}">
                    <a16:creationId xmlns:a16="http://schemas.microsoft.com/office/drawing/2014/main" id="{09DC3E28-E3DA-3C48-A453-09FD46DB8EBE}"/>
                  </a:ext>
                </a:extLst>
              </p:cNvPr>
              <p:cNvSpPr>
                <a:spLocks noChangeShapeType="1"/>
              </p:cNvSpPr>
              <p:nvPr/>
            </p:nvSpPr>
            <p:spPr bwMode="auto">
              <a:xfrm flipH="1">
                <a:off x="6401234" y="3888297"/>
                <a:ext cx="295286" cy="43998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7" name="Line 214">
                <a:extLst>
                  <a:ext uri="{FF2B5EF4-FFF2-40B4-BE49-F238E27FC236}">
                    <a16:creationId xmlns:a16="http://schemas.microsoft.com/office/drawing/2014/main" id="{506C0AF6-034E-0945-B057-5AD36EA2E335}"/>
                  </a:ext>
                </a:extLst>
              </p:cNvPr>
              <p:cNvSpPr>
                <a:spLocks noChangeShapeType="1"/>
              </p:cNvSpPr>
              <p:nvPr/>
            </p:nvSpPr>
            <p:spPr bwMode="auto">
              <a:xfrm>
                <a:off x="6767946" y="3885369"/>
                <a:ext cx="260350" cy="450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8" name="Line 215">
                <a:extLst>
                  <a:ext uri="{FF2B5EF4-FFF2-40B4-BE49-F238E27FC236}">
                    <a16:creationId xmlns:a16="http://schemas.microsoft.com/office/drawing/2014/main" id="{62F2F6A5-4E23-D54B-937E-0BAA6DE7E25F}"/>
                  </a:ext>
                </a:extLst>
              </p:cNvPr>
              <p:cNvSpPr>
                <a:spLocks noChangeShapeType="1"/>
              </p:cNvSpPr>
              <p:nvPr/>
            </p:nvSpPr>
            <p:spPr bwMode="auto">
              <a:xfrm>
                <a:off x="6904471" y="3885369"/>
                <a:ext cx="728663" cy="4397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9" name="Text Box 272">
                <a:extLst>
                  <a:ext uri="{FF2B5EF4-FFF2-40B4-BE49-F238E27FC236}">
                    <a16:creationId xmlns:a16="http://schemas.microsoft.com/office/drawing/2014/main" id="{5CD37532-1DA7-4647-82AD-A36EC4C21B54}"/>
                  </a:ext>
                </a:extLst>
              </p:cNvPr>
              <p:cNvSpPr txBox="1">
                <a:spLocks noChangeArrowheads="1"/>
              </p:cNvSpPr>
              <p:nvPr/>
            </p:nvSpPr>
            <p:spPr bwMode="auto">
              <a:xfrm>
                <a:off x="5819548" y="4801363"/>
                <a:ext cx="3519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latin typeface="+mn-lt"/>
                  </a:rPr>
                  <a:t>links to/from Sprint customer networks</a:t>
                </a:r>
              </a:p>
            </p:txBody>
          </p:sp>
          <p:sp>
            <p:nvSpPr>
              <p:cNvPr id="120" name="Text Box 273">
                <a:extLst>
                  <a:ext uri="{FF2B5EF4-FFF2-40B4-BE49-F238E27FC236}">
                    <a16:creationId xmlns:a16="http://schemas.microsoft.com/office/drawing/2014/main" id="{0C6ED735-C468-964B-B66F-7D72715F606C}"/>
                  </a:ext>
                </a:extLst>
              </p:cNvPr>
              <p:cNvSpPr txBox="1">
                <a:spLocks noChangeArrowheads="1"/>
              </p:cNvSpPr>
              <p:nvPr/>
            </p:nvSpPr>
            <p:spPr bwMode="auto">
              <a:xfrm>
                <a:off x="7521549" y="3166317"/>
                <a:ext cx="1603407" cy="52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dirty="0">
                    <a:latin typeface="+mn-lt"/>
                  </a:rPr>
                  <a:t>links to peering networks</a:t>
                </a:r>
              </a:p>
            </p:txBody>
          </p:sp>
          <p:sp>
            <p:nvSpPr>
              <p:cNvPr id="121" name="Text Box 274">
                <a:extLst>
                  <a:ext uri="{FF2B5EF4-FFF2-40B4-BE49-F238E27FC236}">
                    <a16:creationId xmlns:a16="http://schemas.microsoft.com/office/drawing/2014/main" id="{EADEBA81-BE80-E843-BEEE-BB1AF6D405FB}"/>
                  </a:ext>
                </a:extLst>
              </p:cNvPr>
              <p:cNvSpPr txBox="1">
                <a:spLocks noChangeArrowheads="1"/>
              </p:cNvSpPr>
              <p:nvPr/>
            </p:nvSpPr>
            <p:spPr bwMode="auto">
              <a:xfrm>
                <a:off x="5889091" y="2802028"/>
                <a:ext cx="2453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latin typeface="+mn-lt"/>
                  </a:rPr>
                  <a:t> to/from other Sprint </a:t>
                </a:r>
                <a:r>
                  <a:rPr lang="en-US" altLang="en-US" sz="1200" dirty="0" err="1">
                    <a:latin typeface="+mn-lt"/>
                  </a:rPr>
                  <a:t>PoPS</a:t>
                </a:r>
                <a:endParaRPr lang="en-US" altLang="en-US" sz="1200" dirty="0">
                  <a:latin typeface="+mn-lt"/>
                </a:endParaRPr>
              </a:p>
            </p:txBody>
          </p:sp>
          <p:sp>
            <p:nvSpPr>
              <p:cNvPr id="123" name="Line 290">
                <a:extLst>
                  <a:ext uri="{FF2B5EF4-FFF2-40B4-BE49-F238E27FC236}">
                    <a16:creationId xmlns:a16="http://schemas.microsoft.com/office/drawing/2014/main" id="{427B76CA-EEA9-AA42-ACA8-293B0FB06725}"/>
                  </a:ext>
                </a:extLst>
              </p:cNvPr>
              <p:cNvSpPr>
                <a:spLocks noChangeShapeType="1"/>
              </p:cNvSpPr>
              <p:nvPr/>
            </p:nvSpPr>
            <p:spPr bwMode="auto">
              <a:xfrm flipH="1" flipV="1">
                <a:off x="7376566" y="3077332"/>
                <a:ext cx="0" cy="5635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26" name="Text Box 294">
                <a:extLst>
                  <a:ext uri="{FF2B5EF4-FFF2-40B4-BE49-F238E27FC236}">
                    <a16:creationId xmlns:a16="http://schemas.microsoft.com/office/drawing/2014/main" id="{83F9DC38-AD1F-5141-9EBF-703CB7E3E8EE}"/>
                  </a:ext>
                </a:extLst>
              </p:cNvPr>
              <p:cNvSpPr txBox="1">
                <a:spLocks noChangeArrowheads="1"/>
              </p:cNvSpPr>
              <p:nvPr/>
            </p:nvSpPr>
            <p:spPr bwMode="auto">
              <a:xfrm rot="5400000">
                <a:off x="7786958" y="3556081"/>
                <a:ext cx="4603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t>
                </a:r>
              </a:p>
            </p:txBody>
          </p:sp>
          <p:grpSp>
            <p:nvGrpSpPr>
              <p:cNvPr id="12" name="Group 11">
                <a:extLst>
                  <a:ext uri="{FF2B5EF4-FFF2-40B4-BE49-F238E27FC236}">
                    <a16:creationId xmlns:a16="http://schemas.microsoft.com/office/drawing/2014/main" id="{51F77B2B-3AD2-474B-A9E1-589285590670}"/>
                  </a:ext>
                </a:extLst>
              </p:cNvPr>
              <p:cNvGrpSpPr/>
              <p:nvPr/>
            </p:nvGrpSpPr>
            <p:grpSpPr>
              <a:xfrm>
                <a:off x="6197301" y="4364183"/>
                <a:ext cx="407988" cy="492442"/>
                <a:chOff x="6112721" y="4375907"/>
                <a:chExt cx="407988" cy="492442"/>
              </a:xfrm>
            </p:grpSpPr>
            <p:sp>
              <p:nvSpPr>
                <p:cNvPr id="130" name="Text Box 304">
                  <a:extLst>
                    <a:ext uri="{FF2B5EF4-FFF2-40B4-BE49-F238E27FC236}">
                      <a16:creationId xmlns:a16="http://schemas.microsoft.com/office/drawing/2014/main" id="{6264A5A8-90F5-8B4C-9EF0-478DAF58508F}"/>
                    </a:ext>
                  </a:extLst>
                </p:cNvPr>
                <p:cNvSpPr txBox="1">
                  <a:spLocks noChangeArrowheads="1"/>
                </p:cNvSpPr>
                <p:nvPr/>
              </p:nvSpPr>
              <p:spPr bwMode="auto">
                <a:xfrm flipH="1">
                  <a:off x="6112721" y="4375907"/>
                  <a:ext cx="379413"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t>
                  </a:r>
                </a:p>
              </p:txBody>
            </p:sp>
            <p:grpSp>
              <p:nvGrpSpPr>
                <p:cNvPr id="131" name="Group 306">
                  <a:extLst>
                    <a:ext uri="{FF2B5EF4-FFF2-40B4-BE49-F238E27FC236}">
                      <a16:creationId xmlns:a16="http://schemas.microsoft.com/office/drawing/2014/main" id="{6655B0F2-7DA9-944B-A7DA-0DBA58297CB0}"/>
                    </a:ext>
                  </a:extLst>
                </p:cNvPr>
                <p:cNvGrpSpPr>
                  <a:grpSpLocks/>
                </p:cNvGrpSpPr>
                <p:nvPr/>
              </p:nvGrpSpPr>
              <p:grpSpPr bwMode="auto">
                <a:xfrm>
                  <a:off x="6173046" y="4571169"/>
                  <a:ext cx="347663" cy="265112"/>
                  <a:chOff x="4370" y="2695"/>
                  <a:chExt cx="226" cy="346"/>
                </a:xfrm>
              </p:grpSpPr>
              <p:sp>
                <p:nvSpPr>
                  <p:cNvPr id="137" name="Line 307">
                    <a:extLst>
                      <a:ext uri="{FF2B5EF4-FFF2-40B4-BE49-F238E27FC236}">
                        <a16:creationId xmlns:a16="http://schemas.microsoft.com/office/drawing/2014/main" id="{9CE11D48-D612-F044-A80D-29F4D96B2BAF}"/>
                      </a:ext>
                    </a:extLst>
                  </p:cNvPr>
                  <p:cNvSpPr>
                    <a:spLocks noChangeShapeType="1"/>
                  </p:cNvSpPr>
                  <p:nvPr/>
                </p:nvSpPr>
                <p:spPr bwMode="auto">
                  <a:xfrm rot="16200000" flipH="1">
                    <a:off x="4197" y="2868"/>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8" name="Line 308">
                    <a:extLst>
                      <a:ext uri="{FF2B5EF4-FFF2-40B4-BE49-F238E27FC236}">
                        <a16:creationId xmlns:a16="http://schemas.microsoft.com/office/drawing/2014/main" id="{86E975B1-BC75-5C44-8DAD-09B424BB8B13}"/>
                      </a:ext>
                    </a:extLst>
                  </p:cNvPr>
                  <p:cNvSpPr>
                    <a:spLocks noChangeShapeType="1"/>
                  </p:cNvSpPr>
                  <p:nvPr/>
                </p:nvSpPr>
                <p:spPr bwMode="auto">
                  <a:xfrm rot="16200000" flipH="1">
                    <a:off x="4423" y="2869"/>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grpSp>
            <p:nvGrpSpPr>
              <p:cNvPr id="146" name="Group 145">
                <a:extLst>
                  <a:ext uri="{FF2B5EF4-FFF2-40B4-BE49-F238E27FC236}">
                    <a16:creationId xmlns:a16="http://schemas.microsoft.com/office/drawing/2014/main" id="{6162EC44-D023-AF4B-A206-E7509BB988C4}"/>
                  </a:ext>
                </a:extLst>
              </p:cNvPr>
              <p:cNvGrpSpPr/>
              <p:nvPr/>
            </p:nvGrpSpPr>
            <p:grpSpPr>
              <a:xfrm>
                <a:off x="6533014" y="3617220"/>
                <a:ext cx="523857" cy="280582"/>
                <a:chOff x="7493876" y="2774731"/>
                <a:chExt cx="1481958" cy="894622"/>
              </a:xfrm>
            </p:grpSpPr>
            <p:sp>
              <p:nvSpPr>
                <p:cNvPr id="147" name="Freeform 146">
                  <a:extLst>
                    <a:ext uri="{FF2B5EF4-FFF2-40B4-BE49-F238E27FC236}">
                      <a16:creationId xmlns:a16="http://schemas.microsoft.com/office/drawing/2014/main" id="{800BEEA3-5588-8D4B-A21A-EB7CBDFF4A9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8" name="Oval 147">
                  <a:extLst>
                    <a:ext uri="{FF2B5EF4-FFF2-40B4-BE49-F238E27FC236}">
                      <a16:creationId xmlns:a16="http://schemas.microsoft.com/office/drawing/2014/main" id="{C9E0C0FB-BF84-BE46-A172-090C2F95FD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49" name="Group 148">
                  <a:extLst>
                    <a:ext uri="{FF2B5EF4-FFF2-40B4-BE49-F238E27FC236}">
                      <a16:creationId xmlns:a16="http://schemas.microsoft.com/office/drawing/2014/main" id="{2E0A3360-081D-F94B-8D16-276E235AB5FA}"/>
                    </a:ext>
                  </a:extLst>
                </p:cNvPr>
                <p:cNvGrpSpPr/>
                <p:nvPr/>
              </p:nvGrpSpPr>
              <p:grpSpPr>
                <a:xfrm>
                  <a:off x="7713663" y="2848339"/>
                  <a:ext cx="1042107" cy="425543"/>
                  <a:chOff x="7786941" y="2884917"/>
                  <a:chExt cx="897649" cy="353919"/>
                </a:xfrm>
              </p:grpSpPr>
              <p:sp>
                <p:nvSpPr>
                  <p:cNvPr id="150" name="Freeform 149">
                    <a:extLst>
                      <a:ext uri="{FF2B5EF4-FFF2-40B4-BE49-F238E27FC236}">
                        <a16:creationId xmlns:a16="http://schemas.microsoft.com/office/drawing/2014/main" id="{013FA78E-130C-7D44-974C-982926B0959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Freeform 150">
                    <a:extLst>
                      <a:ext uri="{FF2B5EF4-FFF2-40B4-BE49-F238E27FC236}">
                        <a16:creationId xmlns:a16="http://schemas.microsoft.com/office/drawing/2014/main" id="{898C6D1E-B612-AC4B-95CD-825AE5C1BB9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Freeform 151">
                    <a:extLst>
                      <a:ext uri="{FF2B5EF4-FFF2-40B4-BE49-F238E27FC236}">
                        <a16:creationId xmlns:a16="http://schemas.microsoft.com/office/drawing/2014/main" id="{7AA628DA-49E7-4B42-84F4-387C5DB200D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Freeform 152">
                    <a:extLst>
                      <a:ext uri="{FF2B5EF4-FFF2-40B4-BE49-F238E27FC236}">
                        <a16:creationId xmlns:a16="http://schemas.microsoft.com/office/drawing/2014/main" id="{E55205E2-9D35-CB44-A168-2A2FA092C3B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54" name="Group 153">
                <a:extLst>
                  <a:ext uri="{FF2B5EF4-FFF2-40B4-BE49-F238E27FC236}">
                    <a16:creationId xmlns:a16="http://schemas.microsoft.com/office/drawing/2014/main" id="{ADC48D98-624A-4D4C-9532-8DAFAD700A2E}"/>
                  </a:ext>
                </a:extLst>
              </p:cNvPr>
              <p:cNvGrpSpPr/>
              <p:nvPr/>
            </p:nvGrpSpPr>
            <p:grpSpPr>
              <a:xfrm>
                <a:off x="7099794" y="3618079"/>
                <a:ext cx="523857" cy="280582"/>
                <a:chOff x="7493876" y="2774731"/>
                <a:chExt cx="1481958" cy="894622"/>
              </a:xfrm>
            </p:grpSpPr>
            <p:sp>
              <p:nvSpPr>
                <p:cNvPr id="155" name="Freeform 154">
                  <a:extLst>
                    <a:ext uri="{FF2B5EF4-FFF2-40B4-BE49-F238E27FC236}">
                      <a16:creationId xmlns:a16="http://schemas.microsoft.com/office/drawing/2014/main" id="{6BBA6BA0-48D4-AD4A-8EAC-B5995E84833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6" name="Oval 155">
                  <a:extLst>
                    <a:ext uri="{FF2B5EF4-FFF2-40B4-BE49-F238E27FC236}">
                      <a16:creationId xmlns:a16="http://schemas.microsoft.com/office/drawing/2014/main" id="{43571E09-12E3-1148-B8A8-7BA7D9B9387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57" name="Group 156">
                  <a:extLst>
                    <a:ext uri="{FF2B5EF4-FFF2-40B4-BE49-F238E27FC236}">
                      <a16:creationId xmlns:a16="http://schemas.microsoft.com/office/drawing/2014/main" id="{8A37B13D-C1FA-5B4D-A4EB-6D82312C54CB}"/>
                    </a:ext>
                  </a:extLst>
                </p:cNvPr>
                <p:cNvGrpSpPr/>
                <p:nvPr/>
              </p:nvGrpSpPr>
              <p:grpSpPr>
                <a:xfrm>
                  <a:off x="7713663" y="2848339"/>
                  <a:ext cx="1042107" cy="425543"/>
                  <a:chOff x="7786941" y="2884917"/>
                  <a:chExt cx="897649" cy="353919"/>
                </a:xfrm>
              </p:grpSpPr>
              <p:sp>
                <p:nvSpPr>
                  <p:cNvPr id="158" name="Freeform 157">
                    <a:extLst>
                      <a:ext uri="{FF2B5EF4-FFF2-40B4-BE49-F238E27FC236}">
                        <a16:creationId xmlns:a16="http://schemas.microsoft.com/office/drawing/2014/main" id="{E80C2EBF-0BA9-6648-BC7B-AF2C6568CFD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Freeform 158">
                    <a:extLst>
                      <a:ext uri="{FF2B5EF4-FFF2-40B4-BE49-F238E27FC236}">
                        <a16:creationId xmlns:a16="http://schemas.microsoft.com/office/drawing/2014/main" id="{8B8FCBE6-55BA-E14A-98F7-3A5F96C6F9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Freeform 159">
                    <a:extLst>
                      <a:ext uri="{FF2B5EF4-FFF2-40B4-BE49-F238E27FC236}">
                        <a16:creationId xmlns:a16="http://schemas.microsoft.com/office/drawing/2014/main" id="{C0DC4D6F-7C44-1847-A4E4-ADD787E6E70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Freeform 160">
                    <a:extLst>
                      <a:ext uri="{FF2B5EF4-FFF2-40B4-BE49-F238E27FC236}">
                        <a16:creationId xmlns:a16="http://schemas.microsoft.com/office/drawing/2014/main" id="{86ACF70A-1984-8F4E-B689-0F4C56BA07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2" name="Group 161">
                <a:extLst>
                  <a:ext uri="{FF2B5EF4-FFF2-40B4-BE49-F238E27FC236}">
                    <a16:creationId xmlns:a16="http://schemas.microsoft.com/office/drawing/2014/main" id="{87E6EC53-7E1A-684E-A31C-338D0D1337FE}"/>
                  </a:ext>
                </a:extLst>
              </p:cNvPr>
              <p:cNvGrpSpPr/>
              <p:nvPr/>
            </p:nvGrpSpPr>
            <p:grpSpPr>
              <a:xfrm>
                <a:off x="7456250" y="4311236"/>
                <a:ext cx="523857" cy="280582"/>
                <a:chOff x="7493876" y="2774731"/>
                <a:chExt cx="1481958" cy="894622"/>
              </a:xfrm>
            </p:grpSpPr>
            <p:sp>
              <p:nvSpPr>
                <p:cNvPr id="163" name="Freeform 162">
                  <a:extLst>
                    <a:ext uri="{FF2B5EF4-FFF2-40B4-BE49-F238E27FC236}">
                      <a16:creationId xmlns:a16="http://schemas.microsoft.com/office/drawing/2014/main" id="{A3121881-D3EA-DD4C-A38A-92D0B7F5E8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64" name="Oval 163">
                  <a:extLst>
                    <a:ext uri="{FF2B5EF4-FFF2-40B4-BE49-F238E27FC236}">
                      <a16:creationId xmlns:a16="http://schemas.microsoft.com/office/drawing/2014/main" id="{4BFCAF2D-BE98-7D44-9EAC-66548471439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65" name="Group 164">
                  <a:extLst>
                    <a:ext uri="{FF2B5EF4-FFF2-40B4-BE49-F238E27FC236}">
                      <a16:creationId xmlns:a16="http://schemas.microsoft.com/office/drawing/2014/main" id="{47BB9030-D335-FD4A-A388-60048FEDBDA1}"/>
                    </a:ext>
                  </a:extLst>
                </p:cNvPr>
                <p:cNvGrpSpPr/>
                <p:nvPr/>
              </p:nvGrpSpPr>
              <p:grpSpPr>
                <a:xfrm>
                  <a:off x="7713663" y="2848339"/>
                  <a:ext cx="1042107" cy="425543"/>
                  <a:chOff x="7786941" y="2884917"/>
                  <a:chExt cx="897649" cy="353919"/>
                </a:xfrm>
              </p:grpSpPr>
              <p:sp>
                <p:nvSpPr>
                  <p:cNvPr id="166" name="Freeform 165">
                    <a:extLst>
                      <a:ext uri="{FF2B5EF4-FFF2-40B4-BE49-F238E27FC236}">
                        <a16:creationId xmlns:a16="http://schemas.microsoft.com/office/drawing/2014/main" id="{61D2352F-963E-CE41-A25B-1CF639A23A4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Freeform 166">
                    <a:extLst>
                      <a:ext uri="{FF2B5EF4-FFF2-40B4-BE49-F238E27FC236}">
                        <a16:creationId xmlns:a16="http://schemas.microsoft.com/office/drawing/2014/main" id="{7E25B5EA-1406-6544-A9F7-C1D169725E8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Freeform 167">
                    <a:extLst>
                      <a:ext uri="{FF2B5EF4-FFF2-40B4-BE49-F238E27FC236}">
                        <a16:creationId xmlns:a16="http://schemas.microsoft.com/office/drawing/2014/main" id="{05712714-F565-014A-90F9-EA15545821C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Freeform 168">
                    <a:extLst>
                      <a:ext uri="{FF2B5EF4-FFF2-40B4-BE49-F238E27FC236}">
                        <a16:creationId xmlns:a16="http://schemas.microsoft.com/office/drawing/2014/main" id="{39C9127C-F417-5B4C-965C-E1B42536C12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78" name="Group 177">
                <a:extLst>
                  <a:ext uri="{FF2B5EF4-FFF2-40B4-BE49-F238E27FC236}">
                    <a16:creationId xmlns:a16="http://schemas.microsoft.com/office/drawing/2014/main" id="{CA1E52A0-0A3D-C943-AF8C-E2DF7B82B2AB}"/>
                  </a:ext>
                </a:extLst>
              </p:cNvPr>
              <p:cNvGrpSpPr/>
              <p:nvPr/>
            </p:nvGrpSpPr>
            <p:grpSpPr>
              <a:xfrm>
                <a:off x="6179000" y="4306988"/>
                <a:ext cx="523857" cy="280582"/>
                <a:chOff x="7493876" y="2774731"/>
                <a:chExt cx="1481958" cy="894622"/>
              </a:xfrm>
            </p:grpSpPr>
            <p:sp>
              <p:nvSpPr>
                <p:cNvPr id="179" name="Freeform 178">
                  <a:extLst>
                    <a:ext uri="{FF2B5EF4-FFF2-40B4-BE49-F238E27FC236}">
                      <a16:creationId xmlns:a16="http://schemas.microsoft.com/office/drawing/2014/main" id="{F7B4C4EB-4039-1D49-A333-A3ECD5005D7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80" name="Oval 179">
                  <a:extLst>
                    <a:ext uri="{FF2B5EF4-FFF2-40B4-BE49-F238E27FC236}">
                      <a16:creationId xmlns:a16="http://schemas.microsoft.com/office/drawing/2014/main" id="{E3E70234-E4E5-7641-AF91-266F272EB5D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81" name="Group 180">
                  <a:extLst>
                    <a:ext uri="{FF2B5EF4-FFF2-40B4-BE49-F238E27FC236}">
                      <a16:creationId xmlns:a16="http://schemas.microsoft.com/office/drawing/2014/main" id="{D4733258-E740-E947-A21C-0A6A2D58B07B}"/>
                    </a:ext>
                  </a:extLst>
                </p:cNvPr>
                <p:cNvGrpSpPr/>
                <p:nvPr/>
              </p:nvGrpSpPr>
              <p:grpSpPr>
                <a:xfrm>
                  <a:off x="7713663" y="2848339"/>
                  <a:ext cx="1042107" cy="425543"/>
                  <a:chOff x="7786941" y="2884917"/>
                  <a:chExt cx="897649" cy="353919"/>
                </a:xfrm>
              </p:grpSpPr>
              <p:sp>
                <p:nvSpPr>
                  <p:cNvPr id="182" name="Freeform 181">
                    <a:extLst>
                      <a:ext uri="{FF2B5EF4-FFF2-40B4-BE49-F238E27FC236}">
                        <a16:creationId xmlns:a16="http://schemas.microsoft.com/office/drawing/2014/main" id="{396419B0-D2E9-FD49-BDC1-F66F284F533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Freeform 182">
                    <a:extLst>
                      <a:ext uri="{FF2B5EF4-FFF2-40B4-BE49-F238E27FC236}">
                        <a16:creationId xmlns:a16="http://schemas.microsoft.com/office/drawing/2014/main" id="{256632C1-132C-5D4A-B4A9-A39E72C9699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Freeform 183">
                    <a:extLst>
                      <a:ext uri="{FF2B5EF4-FFF2-40B4-BE49-F238E27FC236}">
                        <a16:creationId xmlns:a16="http://schemas.microsoft.com/office/drawing/2014/main" id="{EFF89079-854B-954B-98C7-EFF5029E0D7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Freeform 184">
                    <a:extLst>
                      <a:ext uri="{FF2B5EF4-FFF2-40B4-BE49-F238E27FC236}">
                        <a16:creationId xmlns:a16="http://schemas.microsoft.com/office/drawing/2014/main" id="{3917454C-3C53-0B4B-BE3A-313214027C7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91" name="Group 190">
                <a:extLst>
                  <a:ext uri="{FF2B5EF4-FFF2-40B4-BE49-F238E27FC236}">
                    <a16:creationId xmlns:a16="http://schemas.microsoft.com/office/drawing/2014/main" id="{4525D4C0-C00D-C54D-941C-AE8B3F8E97E0}"/>
                  </a:ext>
                </a:extLst>
              </p:cNvPr>
              <p:cNvGrpSpPr/>
              <p:nvPr/>
            </p:nvGrpSpPr>
            <p:grpSpPr>
              <a:xfrm>
                <a:off x="6837992" y="4368165"/>
                <a:ext cx="407988" cy="492442"/>
                <a:chOff x="6112721" y="4375907"/>
                <a:chExt cx="407988" cy="492442"/>
              </a:xfrm>
            </p:grpSpPr>
            <p:sp>
              <p:nvSpPr>
                <p:cNvPr id="192" name="Text Box 304">
                  <a:extLst>
                    <a:ext uri="{FF2B5EF4-FFF2-40B4-BE49-F238E27FC236}">
                      <a16:creationId xmlns:a16="http://schemas.microsoft.com/office/drawing/2014/main" id="{ACE6FA5B-BE9F-DC43-87EA-9D846E359708}"/>
                    </a:ext>
                  </a:extLst>
                </p:cNvPr>
                <p:cNvSpPr txBox="1">
                  <a:spLocks noChangeArrowheads="1"/>
                </p:cNvSpPr>
                <p:nvPr/>
              </p:nvSpPr>
              <p:spPr bwMode="auto">
                <a:xfrm flipH="1">
                  <a:off x="6112721" y="4375907"/>
                  <a:ext cx="379413"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t>
                  </a:r>
                </a:p>
              </p:txBody>
            </p:sp>
            <p:grpSp>
              <p:nvGrpSpPr>
                <p:cNvPr id="193" name="Group 306">
                  <a:extLst>
                    <a:ext uri="{FF2B5EF4-FFF2-40B4-BE49-F238E27FC236}">
                      <a16:creationId xmlns:a16="http://schemas.microsoft.com/office/drawing/2014/main" id="{40A93D68-4077-1540-A741-57A4E8F7B61A}"/>
                    </a:ext>
                  </a:extLst>
                </p:cNvPr>
                <p:cNvGrpSpPr>
                  <a:grpSpLocks/>
                </p:cNvGrpSpPr>
                <p:nvPr/>
              </p:nvGrpSpPr>
              <p:grpSpPr bwMode="auto">
                <a:xfrm>
                  <a:off x="6173046" y="4571169"/>
                  <a:ext cx="347663" cy="265112"/>
                  <a:chOff x="4370" y="2695"/>
                  <a:chExt cx="226" cy="346"/>
                </a:xfrm>
              </p:grpSpPr>
              <p:sp>
                <p:nvSpPr>
                  <p:cNvPr id="195" name="Line 307">
                    <a:extLst>
                      <a:ext uri="{FF2B5EF4-FFF2-40B4-BE49-F238E27FC236}">
                        <a16:creationId xmlns:a16="http://schemas.microsoft.com/office/drawing/2014/main" id="{1A762051-FFC8-FC45-9C5C-C2E57D4C95B5}"/>
                      </a:ext>
                    </a:extLst>
                  </p:cNvPr>
                  <p:cNvSpPr>
                    <a:spLocks noChangeShapeType="1"/>
                  </p:cNvSpPr>
                  <p:nvPr/>
                </p:nvSpPr>
                <p:spPr bwMode="auto">
                  <a:xfrm rot="16200000" flipH="1">
                    <a:off x="4197" y="2868"/>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96" name="Line 308">
                    <a:extLst>
                      <a:ext uri="{FF2B5EF4-FFF2-40B4-BE49-F238E27FC236}">
                        <a16:creationId xmlns:a16="http://schemas.microsoft.com/office/drawing/2014/main" id="{88210C29-B214-8D49-8818-8798B9C27203}"/>
                      </a:ext>
                    </a:extLst>
                  </p:cNvPr>
                  <p:cNvSpPr>
                    <a:spLocks noChangeShapeType="1"/>
                  </p:cNvSpPr>
                  <p:nvPr/>
                </p:nvSpPr>
                <p:spPr bwMode="auto">
                  <a:xfrm rot="16200000" flipH="1">
                    <a:off x="4423" y="2869"/>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grpSp>
            <p:nvGrpSpPr>
              <p:cNvPr id="197" name="Group 196">
                <a:extLst>
                  <a:ext uri="{FF2B5EF4-FFF2-40B4-BE49-F238E27FC236}">
                    <a16:creationId xmlns:a16="http://schemas.microsoft.com/office/drawing/2014/main" id="{F6BFA787-99AE-DE45-A233-027F7CA7D22D}"/>
                  </a:ext>
                </a:extLst>
              </p:cNvPr>
              <p:cNvGrpSpPr/>
              <p:nvPr/>
            </p:nvGrpSpPr>
            <p:grpSpPr>
              <a:xfrm>
                <a:off x="7485902" y="4368310"/>
                <a:ext cx="407988" cy="492442"/>
                <a:chOff x="6112721" y="4375907"/>
                <a:chExt cx="407988" cy="492442"/>
              </a:xfrm>
            </p:grpSpPr>
            <p:sp>
              <p:nvSpPr>
                <p:cNvPr id="198" name="Text Box 304">
                  <a:extLst>
                    <a:ext uri="{FF2B5EF4-FFF2-40B4-BE49-F238E27FC236}">
                      <a16:creationId xmlns:a16="http://schemas.microsoft.com/office/drawing/2014/main" id="{6D946CCE-A936-4844-AD61-7E4B7BB77BF1}"/>
                    </a:ext>
                  </a:extLst>
                </p:cNvPr>
                <p:cNvSpPr txBox="1">
                  <a:spLocks noChangeArrowheads="1"/>
                </p:cNvSpPr>
                <p:nvPr/>
              </p:nvSpPr>
              <p:spPr bwMode="auto">
                <a:xfrm flipH="1">
                  <a:off x="6112721" y="4375907"/>
                  <a:ext cx="379413"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t>
                  </a:r>
                </a:p>
              </p:txBody>
            </p:sp>
            <p:grpSp>
              <p:nvGrpSpPr>
                <p:cNvPr id="199" name="Group 306">
                  <a:extLst>
                    <a:ext uri="{FF2B5EF4-FFF2-40B4-BE49-F238E27FC236}">
                      <a16:creationId xmlns:a16="http://schemas.microsoft.com/office/drawing/2014/main" id="{6CB6BBB8-CDB9-DF46-BC17-601ED0253B90}"/>
                    </a:ext>
                  </a:extLst>
                </p:cNvPr>
                <p:cNvGrpSpPr>
                  <a:grpSpLocks/>
                </p:cNvGrpSpPr>
                <p:nvPr/>
              </p:nvGrpSpPr>
              <p:grpSpPr bwMode="auto">
                <a:xfrm>
                  <a:off x="6173046" y="4571169"/>
                  <a:ext cx="347663" cy="265112"/>
                  <a:chOff x="4370" y="2695"/>
                  <a:chExt cx="226" cy="346"/>
                </a:xfrm>
              </p:grpSpPr>
              <p:sp>
                <p:nvSpPr>
                  <p:cNvPr id="200" name="Line 307">
                    <a:extLst>
                      <a:ext uri="{FF2B5EF4-FFF2-40B4-BE49-F238E27FC236}">
                        <a16:creationId xmlns:a16="http://schemas.microsoft.com/office/drawing/2014/main" id="{17D8F4BA-4447-A046-99B7-87A3933FD6FF}"/>
                      </a:ext>
                    </a:extLst>
                  </p:cNvPr>
                  <p:cNvSpPr>
                    <a:spLocks noChangeShapeType="1"/>
                  </p:cNvSpPr>
                  <p:nvPr/>
                </p:nvSpPr>
                <p:spPr bwMode="auto">
                  <a:xfrm rot="16200000" flipH="1">
                    <a:off x="4197" y="2868"/>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01" name="Line 308">
                    <a:extLst>
                      <a:ext uri="{FF2B5EF4-FFF2-40B4-BE49-F238E27FC236}">
                        <a16:creationId xmlns:a16="http://schemas.microsoft.com/office/drawing/2014/main" id="{EA218E8B-48B3-554A-B371-978269CD2C18}"/>
                      </a:ext>
                    </a:extLst>
                  </p:cNvPr>
                  <p:cNvSpPr>
                    <a:spLocks noChangeShapeType="1"/>
                  </p:cNvSpPr>
                  <p:nvPr/>
                </p:nvSpPr>
                <p:spPr bwMode="auto">
                  <a:xfrm rot="16200000" flipH="1">
                    <a:off x="4423" y="2869"/>
                    <a:ext cx="3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grpSp>
            <p:nvGrpSpPr>
              <p:cNvPr id="170" name="Group 169">
                <a:extLst>
                  <a:ext uri="{FF2B5EF4-FFF2-40B4-BE49-F238E27FC236}">
                    <a16:creationId xmlns:a16="http://schemas.microsoft.com/office/drawing/2014/main" id="{5C6E93A7-E125-2845-8067-00A236EC62E2}"/>
                  </a:ext>
                </a:extLst>
              </p:cNvPr>
              <p:cNvGrpSpPr/>
              <p:nvPr/>
            </p:nvGrpSpPr>
            <p:grpSpPr>
              <a:xfrm>
                <a:off x="6823004" y="4319870"/>
                <a:ext cx="523857" cy="280582"/>
                <a:chOff x="7493876" y="2774731"/>
                <a:chExt cx="1481958" cy="894622"/>
              </a:xfrm>
            </p:grpSpPr>
            <p:sp>
              <p:nvSpPr>
                <p:cNvPr id="171" name="Freeform 170">
                  <a:extLst>
                    <a:ext uri="{FF2B5EF4-FFF2-40B4-BE49-F238E27FC236}">
                      <a16:creationId xmlns:a16="http://schemas.microsoft.com/office/drawing/2014/main" id="{5EA5C73B-0D45-6244-835B-7B03A4B8F2B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2" name="Oval 171">
                  <a:extLst>
                    <a:ext uri="{FF2B5EF4-FFF2-40B4-BE49-F238E27FC236}">
                      <a16:creationId xmlns:a16="http://schemas.microsoft.com/office/drawing/2014/main" id="{D266A702-0FA1-AE45-A1D7-7513B4ED01E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73" name="Group 172">
                  <a:extLst>
                    <a:ext uri="{FF2B5EF4-FFF2-40B4-BE49-F238E27FC236}">
                      <a16:creationId xmlns:a16="http://schemas.microsoft.com/office/drawing/2014/main" id="{220FFEE9-F00D-FC44-A6B7-33C2BFCF131E}"/>
                    </a:ext>
                  </a:extLst>
                </p:cNvPr>
                <p:cNvGrpSpPr/>
                <p:nvPr/>
              </p:nvGrpSpPr>
              <p:grpSpPr>
                <a:xfrm>
                  <a:off x="7713663" y="2848339"/>
                  <a:ext cx="1042107" cy="425543"/>
                  <a:chOff x="7786941" y="2884917"/>
                  <a:chExt cx="897649" cy="353919"/>
                </a:xfrm>
              </p:grpSpPr>
              <p:sp>
                <p:nvSpPr>
                  <p:cNvPr id="174" name="Freeform 173">
                    <a:extLst>
                      <a:ext uri="{FF2B5EF4-FFF2-40B4-BE49-F238E27FC236}">
                        <a16:creationId xmlns:a16="http://schemas.microsoft.com/office/drawing/2014/main" id="{4D500CEC-83BB-0844-9117-4DBC9950251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Freeform 174">
                    <a:extLst>
                      <a:ext uri="{FF2B5EF4-FFF2-40B4-BE49-F238E27FC236}">
                        <a16:creationId xmlns:a16="http://schemas.microsoft.com/office/drawing/2014/main" id="{7DCD151A-CAE8-7F48-8529-FCF335C16B6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Freeform 175">
                    <a:extLst>
                      <a:ext uri="{FF2B5EF4-FFF2-40B4-BE49-F238E27FC236}">
                        <a16:creationId xmlns:a16="http://schemas.microsoft.com/office/drawing/2014/main" id="{E7F07B5A-67B4-8C43-AA15-E637E5482F9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Freeform 176">
                    <a:extLst>
                      <a:ext uri="{FF2B5EF4-FFF2-40B4-BE49-F238E27FC236}">
                        <a16:creationId xmlns:a16="http://schemas.microsoft.com/office/drawing/2014/main" id="{C9708D37-DA35-3F4E-9966-D1CB54DC5B3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3" name="Freeform 12">
                <a:extLst>
                  <a:ext uri="{FF2B5EF4-FFF2-40B4-BE49-F238E27FC236}">
                    <a16:creationId xmlns:a16="http://schemas.microsoft.com/office/drawing/2014/main" id="{EC1BA623-0BF4-DB44-A163-2F24A4C39EC3}"/>
                  </a:ext>
                </a:extLst>
              </p:cNvPr>
              <p:cNvSpPr/>
              <p:nvPr/>
            </p:nvSpPr>
            <p:spPr>
              <a:xfrm>
                <a:off x="7623251" y="3590438"/>
                <a:ext cx="550985" cy="125046"/>
              </a:xfrm>
              <a:custGeom>
                <a:avLst/>
                <a:gdLst>
                  <a:gd name="connsiteX0" fmla="*/ 0 w 550985"/>
                  <a:gd name="connsiteY0" fmla="*/ 125046 h 125046"/>
                  <a:gd name="connsiteX1" fmla="*/ 93785 w 550985"/>
                  <a:gd name="connsiteY1" fmla="*/ 0 h 125046"/>
                  <a:gd name="connsiteX2" fmla="*/ 550985 w 550985"/>
                  <a:gd name="connsiteY2" fmla="*/ 3907 h 125046"/>
                  <a:gd name="connsiteX3" fmla="*/ 550985 w 550985"/>
                  <a:gd name="connsiteY3" fmla="*/ 3907 h 125046"/>
                  <a:gd name="connsiteX0" fmla="*/ 0 w 584851"/>
                  <a:gd name="connsiteY0" fmla="*/ 130664 h 130664"/>
                  <a:gd name="connsiteX1" fmla="*/ 93785 w 584851"/>
                  <a:gd name="connsiteY1" fmla="*/ 5618 h 130664"/>
                  <a:gd name="connsiteX2" fmla="*/ 550985 w 584851"/>
                  <a:gd name="connsiteY2" fmla="*/ 9525 h 130664"/>
                  <a:gd name="connsiteX3" fmla="*/ 550985 w 584851"/>
                  <a:gd name="connsiteY3" fmla="*/ 0 h 130664"/>
                  <a:gd name="connsiteX0" fmla="*/ 0 w 589420"/>
                  <a:gd name="connsiteY0" fmla="*/ 127489 h 127489"/>
                  <a:gd name="connsiteX1" fmla="*/ 93785 w 589420"/>
                  <a:gd name="connsiteY1" fmla="*/ 2443 h 127489"/>
                  <a:gd name="connsiteX2" fmla="*/ 550985 w 589420"/>
                  <a:gd name="connsiteY2" fmla="*/ 6350 h 127489"/>
                  <a:gd name="connsiteX3" fmla="*/ 563685 w 589420"/>
                  <a:gd name="connsiteY3" fmla="*/ 0 h 127489"/>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7489 h 127489"/>
                  <a:gd name="connsiteX1" fmla="*/ 93785 w 550985"/>
                  <a:gd name="connsiteY1" fmla="*/ 2443 h 127489"/>
                  <a:gd name="connsiteX2" fmla="*/ 550985 w 550985"/>
                  <a:gd name="connsiteY2" fmla="*/ 0 h 127489"/>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25046 h 125046"/>
                  <a:gd name="connsiteX1" fmla="*/ 93785 w 554160"/>
                  <a:gd name="connsiteY1" fmla="*/ 0 h 125046"/>
                  <a:gd name="connsiteX2" fmla="*/ 554160 w 554160"/>
                  <a:gd name="connsiteY2" fmla="*/ 3907 h 125046"/>
                  <a:gd name="connsiteX0" fmla="*/ 0 w 550985"/>
                  <a:gd name="connsiteY0" fmla="*/ 125046 h 125046"/>
                  <a:gd name="connsiteX1" fmla="*/ 93785 w 550985"/>
                  <a:gd name="connsiteY1" fmla="*/ 0 h 125046"/>
                  <a:gd name="connsiteX2" fmla="*/ 550985 w 550985"/>
                  <a:gd name="connsiteY2" fmla="*/ 732 h 125046"/>
                </a:gdLst>
                <a:ahLst/>
                <a:cxnLst>
                  <a:cxn ang="0">
                    <a:pos x="connsiteX0" y="connsiteY0"/>
                  </a:cxn>
                  <a:cxn ang="0">
                    <a:pos x="connsiteX1" y="connsiteY1"/>
                  </a:cxn>
                  <a:cxn ang="0">
                    <a:pos x="connsiteX2" y="connsiteY2"/>
                  </a:cxn>
                </a:cxnLst>
                <a:rect l="l" t="t" r="r" b="b"/>
                <a:pathLst>
                  <a:path w="550985" h="125046">
                    <a:moveTo>
                      <a:pt x="0" y="125046"/>
                    </a:moveTo>
                    <a:lnTo>
                      <a:pt x="93785" y="0"/>
                    </a:lnTo>
                    <a:lnTo>
                      <a:pt x="550985" y="732"/>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3" name="Freeform 202">
                <a:extLst>
                  <a:ext uri="{FF2B5EF4-FFF2-40B4-BE49-F238E27FC236}">
                    <a16:creationId xmlns:a16="http://schemas.microsoft.com/office/drawing/2014/main" id="{6891AA3E-FCA9-304D-A2D8-63D50D9C5318}"/>
                  </a:ext>
                </a:extLst>
              </p:cNvPr>
              <p:cNvSpPr/>
              <p:nvPr/>
            </p:nvSpPr>
            <p:spPr>
              <a:xfrm flipV="1">
                <a:off x="7610087" y="3823331"/>
                <a:ext cx="554160" cy="125046"/>
              </a:xfrm>
              <a:custGeom>
                <a:avLst/>
                <a:gdLst>
                  <a:gd name="connsiteX0" fmla="*/ 0 w 550985"/>
                  <a:gd name="connsiteY0" fmla="*/ 125046 h 125046"/>
                  <a:gd name="connsiteX1" fmla="*/ 93785 w 550985"/>
                  <a:gd name="connsiteY1" fmla="*/ 0 h 125046"/>
                  <a:gd name="connsiteX2" fmla="*/ 550985 w 550985"/>
                  <a:gd name="connsiteY2" fmla="*/ 3907 h 125046"/>
                  <a:gd name="connsiteX3" fmla="*/ 550985 w 550985"/>
                  <a:gd name="connsiteY3" fmla="*/ 3907 h 125046"/>
                  <a:gd name="connsiteX0" fmla="*/ 0 w 584851"/>
                  <a:gd name="connsiteY0" fmla="*/ 130664 h 130664"/>
                  <a:gd name="connsiteX1" fmla="*/ 93785 w 584851"/>
                  <a:gd name="connsiteY1" fmla="*/ 5618 h 130664"/>
                  <a:gd name="connsiteX2" fmla="*/ 550985 w 584851"/>
                  <a:gd name="connsiteY2" fmla="*/ 9525 h 130664"/>
                  <a:gd name="connsiteX3" fmla="*/ 550985 w 584851"/>
                  <a:gd name="connsiteY3" fmla="*/ 0 h 130664"/>
                  <a:gd name="connsiteX0" fmla="*/ 0 w 589420"/>
                  <a:gd name="connsiteY0" fmla="*/ 127489 h 127489"/>
                  <a:gd name="connsiteX1" fmla="*/ 93785 w 589420"/>
                  <a:gd name="connsiteY1" fmla="*/ 2443 h 127489"/>
                  <a:gd name="connsiteX2" fmla="*/ 550985 w 589420"/>
                  <a:gd name="connsiteY2" fmla="*/ 6350 h 127489"/>
                  <a:gd name="connsiteX3" fmla="*/ 563685 w 589420"/>
                  <a:gd name="connsiteY3" fmla="*/ 0 h 127489"/>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7489 h 127489"/>
                  <a:gd name="connsiteX1" fmla="*/ 93785 w 550985"/>
                  <a:gd name="connsiteY1" fmla="*/ 2443 h 127489"/>
                  <a:gd name="connsiteX2" fmla="*/ 550985 w 550985"/>
                  <a:gd name="connsiteY2" fmla="*/ 0 h 127489"/>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30804 h 130804"/>
                  <a:gd name="connsiteX1" fmla="*/ 93785 w 554160"/>
                  <a:gd name="connsiteY1" fmla="*/ 5758 h 130804"/>
                  <a:gd name="connsiteX2" fmla="*/ 554160 w 554160"/>
                  <a:gd name="connsiteY2" fmla="*/ 140 h 130804"/>
                  <a:gd name="connsiteX0" fmla="*/ 0 w 554160"/>
                  <a:gd name="connsiteY0" fmla="*/ 125046 h 125046"/>
                  <a:gd name="connsiteX1" fmla="*/ 93785 w 554160"/>
                  <a:gd name="connsiteY1" fmla="*/ 0 h 125046"/>
                  <a:gd name="connsiteX2" fmla="*/ 554160 w 554160"/>
                  <a:gd name="connsiteY2" fmla="*/ 732 h 125046"/>
                </a:gdLst>
                <a:ahLst/>
                <a:cxnLst>
                  <a:cxn ang="0">
                    <a:pos x="connsiteX0" y="connsiteY0"/>
                  </a:cxn>
                  <a:cxn ang="0">
                    <a:pos x="connsiteX1" y="connsiteY1"/>
                  </a:cxn>
                  <a:cxn ang="0">
                    <a:pos x="connsiteX2" y="connsiteY2"/>
                  </a:cxn>
                </a:cxnLst>
                <a:rect l="l" t="t" r="r" b="b"/>
                <a:pathLst>
                  <a:path w="554160" h="125046">
                    <a:moveTo>
                      <a:pt x="0" y="125046"/>
                    </a:moveTo>
                    <a:lnTo>
                      <a:pt x="93785" y="0"/>
                    </a:lnTo>
                    <a:lnTo>
                      <a:pt x="554160" y="732"/>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0" name="Freeform 209">
                <a:extLst>
                  <a:ext uri="{FF2B5EF4-FFF2-40B4-BE49-F238E27FC236}">
                    <a16:creationId xmlns:a16="http://schemas.microsoft.com/office/drawing/2014/main" id="{1AA8A23C-3B79-E048-8525-ABDE960BB291}"/>
                  </a:ext>
                </a:extLst>
              </p:cNvPr>
              <p:cNvSpPr/>
              <p:nvPr/>
            </p:nvSpPr>
            <p:spPr>
              <a:xfrm flipH="1">
                <a:off x="5980729" y="3577003"/>
                <a:ext cx="550985" cy="125046"/>
              </a:xfrm>
              <a:custGeom>
                <a:avLst/>
                <a:gdLst>
                  <a:gd name="connsiteX0" fmla="*/ 0 w 550985"/>
                  <a:gd name="connsiteY0" fmla="*/ 125046 h 125046"/>
                  <a:gd name="connsiteX1" fmla="*/ 93785 w 550985"/>
                  <a:gd name="connsiteY1" fmla="*/ 0 h 125046"/>
                  <a:gd name="connsiteX2" fmla="*/ 550985 w 550985"/>
                  <a:gd name="connsiteY2" fmla="*/ 3907 h 125046"/>
                  <a:gd name="connsiteX3" fmla="*/ 550985 w 550985"/>
                  <a:gd name="connsiteY3" fmla="*/ 3907 h 125046"/>
                  <a:gd name="connsiteX0" fmla="*/ 0 w 584851"/>
                  <a:gd name="connsiteY0" fmla="*/ 130664 h 130664"/>
                  <a:gd name="connsiteX1" fmla="*/ 93785 w 584851"/>
                  <a:gd name="connsiteY1" fmla="*/ 5618 h 130664"/>
                  <a:gd name="connsiteX2" fmla="*/ 550985 w 584851"/>
                  <a:gd name="connsiteY2" fmla="*/ 9525 h 130664"/>
                  <a:gd name="connsiteX3" fmla="*/ 550985 w 584851"/>
                  <a:gd name="connsiteY3" fmla="*/ 0 h 130664"/>
                  <a:gd name="connsiteX0" fmla="*/ 0 w 589420"/>
                  <a:gd name="connsiteY0" fmla="*/ 127489 h 127489"/>
                  <a:gd name="connsiteX1" fmla="*/ 93785 w 589420"/>
                  <a:gd name="connsiteY1" fmla="*/ 2443 h 127489"/>
                  <a:gd name="connsiteX2" fmla="*/ 550985 w 589420"/>
                  <a:gd name="connsiteY2" fmla="*/ 6350 h 127489"/>
                  <a:gd name="connsiteX3" fmla="*/ 563685 w 589420"/>
                  <a:gd name="connsiteY3" fmla="*/ 0 h 127489"/>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7489 h 127489"/>
                  <a:gd name="connsiteX1" fmla="*/ 93785 w 550985"/>
                  <a:gd name="connsiteY1" fmla="*/ 2443 h 127489"/>
                  <a:gd name="connsiteX2" fmla="*/ 550985 w 550985"/>
                  <a:gd name="connsiteY2" fmla="*/ 0 h 127489"/>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25046 h 125046"/>
                  <a:gd name="connsiteX1" fmla="*/ 93785 w 554160"/>
                  <a:gd name="connsiteY1" fmla="*/ 0 h 125046"/>
                  <a:gd name="connsiteX2" fmla="*/ 554160 w 554160"/>
                  <a:gd name="connsiteY2" fmla="*/ 3907 h 125046"/>
                  <a:gd name="connsiteX0" fmla="*/ 0 w 550985"/>
                  <a:gd name="connsiteY0" fmla="*/ 125046 h 125046"/>
                  <a:gd name="connsiteX1" fmla="*/ 93785 w 550985"/>
                  <a:gd name="connsiteY1" fmla="*/ 0 h 125046"/>
                  <a:gd name="connsiteX2" fmla="*/ 550985 w 550985"/>
                  <a:gd name="connsiteY2" fmla="*/ 732 h 125046"/>
                </a:gdLst>
                <a:ahLst/>
                <a:cxnLst>
                  <a:cxn ang="0">
                    <a:pos x="connsiteX0" y="connsiteY0"/>
                  </a:cxn>
                  <a:cxn ang="0">
                    <a:pos x="connsiteX1" y="connsiteY1"/>
                  </a:cxn>
                  <a:cxn ang="0">
                    <a:pos x="connsiteX2" y="connsiteY2"/>
                  </a:cxn>
                </a:cxnLst>
                <a:rect l="l" t="t" r="r" b="b"/>
                <a:pathLst>
                  <a:path w="550985" h="125046">
                    <a:moveTo>
                      <a:pt x="0" y="125046"/>
                    </a:moveTo>
                    <a:lnTo>
                      <a:pt x="93785" y="0"/>
                    </a:lnTo>
                    <a:lnTo>
                      <a:pt x="550985" y="732"/>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1" name="Text Box 294">
                <a:extLst>
                  <a:ext uri="{FF2B5EF4-FFF2-40B4-BE49-F238E27FC236}">
                    <a16:creationId xmlns:a16="http://schemas.microsoft.com/office/drawing/2014/main" id="{433DF450-F6EA-234E-81A8-81932570EE57}"/>
                  </a:ext>
                </a:extLst>
              </p:cNvPr>
              <p:cNvSpPr txBox="1">
                <a:spLocks noChangeArrowheads="1"/>
              </p:cNvSpPr>
              <p:nvPr/>
            </p:nvSpPr>
            <p:spPr bwMode="auto">
              <a:xfrm rot="5400000">
                <a:off x="6039607" y="3535625"/>
                <a:ext cx="4603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t>
                </a:r>
              </a:p>
            </p:txBody>
          </p:sp>
          <p:sp>
            <p:nvSpPr>
              <p:cNvPr id="212" name="Freeform 211">
                <a:extLst>
                  <a:ext uri="{FF2B5EF4-FFF2-40B4-BE49-F238E27FC236}">
                    <a16:creationId xmlns:a16="http://schemas.microsoft.com/office/drawing/2014/main" id="{419DBF04-23E6-7744-81CA-694D68FEF008}"/>
                  </a:ext>
                </a:extLst>
              </p:cNvPr>
              <p:cNvSpPr/>
              <p:nvPr/>
            </p:nvSpPr>
            <p:spPr>
              <a:xfrm flipH="1" flipV="1">
                <a:off x="5978685" y="3814887"/>
                <a:ext cx="554160" cy="125046"/>
              </a:xfrm>
              <a:custGeom>
                <a:avLst/>
                <a:gdLst>
                  <a:gd name="connsiteX0" fmla="*/ 0 w 550985"/>
                  <a:gd name="connsiteY0" fmla="*/ 125046 h 125046"/>
                  <a:gd name="connsiteX1" fmla="*/ 93785 w 550985"/>
                  <a:gd name="connsiteY1" fmla="*/ 0 h 125046"/>
                  <a:gd name="connsiteX2" fmla="*/ 550985 w 550985"/>
                  <a:gd name="connsiteY2" fmla="*/ 3907 h 125046"/>
                  <a:gd name="connsiteX3" fmla="*/ 550985 w 550985"/>
                  <a:gd name="connsiteY3" fmla="*/ 3907 h 125046"/>
                  <a:gd name="connsiteX0" fmla="*/ 0 w 584851"/>
                  <a:gd name="connsiteY0" fmla="*/ 130664 h 130664"/>
                  <a:gd name="connsiteX1" fmla="*/ 93785 w 584851"/>
                  <a:gd name="connsiteY1" fmla="*/ 5618 h 130664"/>
                  <a:gd name="connsiteX2" fmla="*/ 550985 w 584851"/>
                  <a:gd name="connsiteY2" fmla="*/ 9525 h 130664"/>
                  <a:gd name="connsiteX3" fmla="*/ 550985 w 584851"/>
                  <a:gd name="connsiteY3" fmla="*/ 0 h 130664"/>
                  <a:gd name="connsiteX0" fmla="*/ 0 w 589420"/>
                  <a:gd name="connsiteY0" fmla="*/ 127489 h 127489"/>
                  <a:gd name="connsiteX1" fmla="*/ 93785 w 589420"/>
                  <a:gd name="connsiteY1" fmla="*/ 2443 h 127489"/>
                  <a:gd name="connsiteX2" fmla="*/ 550985 w 589420"/>
                  <a:gd name="connsiteY2" fmla="*/ 6350 h 127489"/>
                  <a:gd name="connsiteX3" fmla="*/ 563685 w 589420"/>
                  <a:gd name="connsiteY3" fmla="*/ 0 h 127489"/>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5046 h 125046"/>
                  <a:gd name="connsiteX1" fmla="*/ 93785 w 550985"/>
                  <a:gd name="connsiteY1" fmla="*/ 0 h 125046"/>
                  <a:gd name="connsiteX2" fmla="*/ 550985 w 550985"/>
                  <a:gd name="connsiteY2" fmla="*/ 3907 h 125046"/>
                  <a:gd name="connsiteX0" fmla="*/ 0 w 550985"/>
                  <a:gd name="connsiteY0" fmla="*/ 127489 h 127489"/>
                  <a:gd name="connsiteX1" fmla="*/ 93785 w 550985"/>
                  <a:gd name="connsiteY1" fmla="*/ 2443 h 127489"/>
                  <a:gd name="connsiteX2" fmla="*/ 550985 w 550985"/>
                  <a:gd name="connsiteY2" fmla="*/ 0 h 127489"/>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7082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25046 h 125046"/>
                  <a:gd name="connsiteX1" fmla="*/ 93785 w 554160"/>
                  <a:gd name="connsiteY1" fmla="*/ 0 h 125046"/>
                  <a:gd name="connsiteX2" fmla="*/ 554160 w 554160"/>
                  <a:gd name="connsiteY2" fmla="*/ 3907 h 125046"/>
                  <a:gd name="connsiteX0" fmla="*/ 0 w 554160"/>
                  <a:gd name="connsiteY0" fmla="*/ 130804 h 130804"/>
                  <a:gd name="connsiteX1" fmla="*/ 93785 w 554160"/>
                  <a:gd name="connsiteY1" fmla="*/ 5758 h 130804"/>
                  <a:gd name="connsiteX2" fmla="*/ 554160 w 554160"/>
                  <a:gd name="connsiteY2" fmla="*/ 140 h 130804"/>
                  <a:gd name="connsiteX0" fmla="*/ 0 w 554160"/>
                  <a:gd name="connsiteY0" fmla="*/ 125046 h 125046"/>
                  <a:gd name="connsiteX1" fmla="*/ 93785 w 554160"/>
                  <a:gd name="connsiteY1" fmla="*/ 0 h 125046"/>
                  <a:gd name="connsiteX2" fmla="*/ 554160 w 554160"/>
                  <a:gd name="connsiteY2" fmla="*/ 732 h 125046"/>
                </a:gdLst>
                <a:ahLst/>
                <a:cxnLst>
                  <a:cxn ang="0">
                    <a:pos x="connsiteX0" y="connsiteY0"/>
                  </a:cxn>
                  <a:cxn ang="0">
                    <a:pos x="connsiteX1" y="connsiteY1"/>
                  </a:cxn>
                  <a:cxn ang="0">
                    <a:pos x="connsiteX2" y="connsiteY2"/>
                  </a:cxn>
                </a:cxnLst>
                <a:rect l="l" t="t" r="r" b="b"/>
                <a:pathLst>
                  <a:path w="554160" h="125046">
                    <a:moveTo>
                      <a:pt x="0" y="125046"/>
                    </a:moveTo>
                    <a:lnTo>
                      <a:pt x="93785" y="0"/>
                    </a:lnTo>
                    <a:lnTo>
                      <a:pt x="554160" y="732"/>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33" name="Text Box 310">
              <a:extLst>
                <a:ext uri="{FF2B5EF4-FFF2-40B4-BE49-F238E27FC236}">
                  <a16:creationId xmlns:a16="http://schemas.microsoft.com/office/drawing/2014/main" id="{8371212E-6DA8-124D-A0FE-51CC9CF12F7A}"/>
                </a:ext>
              </a:extLst>
            </p:cNvPr>
            <p:cNvSpPr txBox="1">
              <a:spLocks noChangeArrowheads="1"/>
            </p:cNvSpPr>
            <p:nvPr/>
          </p:nvSpPr>
          <p:spPr bwMode="auto">
            <a:xfrm>
              <a:off x="6000978" y="2431314"/>
              <a:ext cx="2436052" cy="400109"/>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50" dirty="0">
                  <a:latin typeface="+mn-lt"/>
                  <a:cs typeface="Calibri" panose="020F0502020204030204" pitchFamily="34" charset="0"/>
                </a:rPr>
                <a:t>POP: point-of-presence</a:t>
              </a:r>
            </a:p>
          </p:txBody>
        </p:sp>
      </p:grpSp>
      <p:sp>
        <p:nvSpPr>
          <p:cNvPr id="84" name="Başlık 4">
            <a:extLst>
              <a:ext uri="{FF2B5EF4-FFF2-40B4-BE49-F238E27FC236}">
                <a16:creationId xmlns:a16="http://schemas.microsoft.com/office/drawing/2014/main" id="{DFD8FC59-9215-4422-AC60-7695DAD75BF8}"/>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41856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en-US" sz="5400" b="1" dirty="0">
                <a:latin typeface="Dubai" panose="020B0503030403030204" pitchFamily="34" charset="-78"/>
                <a:cs typeface="Dubai" panose="020B0503030403030204" pitchFamily="34" charset="-78"/>
              </a:rPr>
              <a:t>Computer Networks and </a:t>
            </a:r>
          </a:p>
          <a:p>
            <a:pPr indent="0" algn="ctr">
              <a:buNone/>
            </a:pPr>
            <a:r>
              <a:rPr lang="en-US" sz="5400" b="1" dirty="0">
                <a:latin typeface="Dubai" panose="020B0503030403030204" pitchFamily="34" charset="-78"/>
                <a:cs typeface="Dubai" panose="020B0503030403030204" pitchFamily="34" charset="-78"/>
              </a:rPr>
              <a:t>the Internet</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1</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78612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3" name="Content Placeholder 2">
            <a:extLst>
              <a:ext uri="{FF2B5EF4-FFF2-40B4-BE49-F238E27FC236}">
                <a16:creationId xmlns:a16="http://schemas.microsoft.com/office/drawing/2014/main" id="{66DAEE93-D7C7-5A4A-AB8B-951DDF4E15F0}"/>
              </a:ext>
            </a:extLst>
          </p:cNvPr>
          <p:cNvSpPr>
            <a:spLocks noGrp="1"/>
          </p:cNvSpPr>
          <p:nvPr>
            <p:ph sz="half" idx="1"/>
          </p:nvPr>
        </p:nvSpPr>
        <p:spPr>
          <a:xfrm>
            <a:off x="611683" y="2017608"/>
            <a:ext cx="7565831" cy="3463098"/>
          </a:xfrm>
        </p:spPr>
        <p:txBody>
          <a:bodyPr>
            <a:normAutofit/>
          </a:bodyPr>
          <a:lstStyle/>
          <a:p>
            <a:pPr marL="350044" indent="-252413">
              <a:lnSpc>
                <a:spcPct val="85000"/>
              </a:lnSpc>
              <a:spcBef>
                <a:spcPct val="20000"/>
              </a:spcBef>
              <a:buClr>
                <a:srgbClr val="000099"/>
              </a:buClr>
              <a:buSzPct val="100000"/>
            </a:pPr>
            <a:r>
              <a:rPr lang="en-US" altLang="en-US" sz="2400" dirty="0"/>
              <a:t>Hosts connect to Internet via </a:t>
            </a:r>
            <a:r>
              <a:rPr lang="en-US" altLang="en-US" sz="2400" dirty="0">
                <a:solidFill>
                  <a:srgbClr val="C00000"/>
                </a:solidFill>
              </a:rPr>
              <a:t>access </a:t>
            </a:r>
            <a:r>
              <a:rPr lang="en-US" altLang="en-US" sz="2400" dirty="0"/>
              <a:t>Internet Service Providers (ISPs)</a:t>
            </a:r>
          </a:p>
          <a:p>
            <a:pPr marL="635794" lvl="2" indent="-202406">
              <a:lnSpc>
                <a:spcPct val="85000"/>
              </a:lnSpc>
              <a:spcBef>
                <a:spcPct val="20000"/>
              </a:spcBef>
              <a:buClr>
                <a:srgbClr val="000099"/>
              </a:buClr>
              <a:buSzPct val="100000"/>
            </a:pPr>
            <a:r>
              <a:rPr lang="en-US" altLang="en-US" sz="2100" dirty="0"/>
              <a:t>residential, enterprise (company, university, commercial) ISPs</a:t>
            </a:r>
          </a:p>
          <a:p>
            <a:pPr marL="350044" indent="-252413">
              <a:lnSpc>
                <a:spcPct val="85000"/>
              </a:lnSpc>
              <a:spcBef>
                <a:spcPct val="20000"/>
              </a:spcBef>
              <a:buClr>
                <a:srgbClr val="000099"/>
              </a:buClr>
              <a:buSzPct val="100000"/>
            </a:pPr>
            <a:r>
              <a:rPr lang="en-US" altLang="en-US" sz="2400" dirty="0"/>
              <a:t>Access ISPs in turn must be interconnected</a:t>
            </a:r>
          </a:p>
          <a:p>
            <a:pPr marL="635794" lvl="2" indent="-202406">
              <a:lnSpc>
                <a:spcPct val="85000"/>
              </a:lnSpc>
              <a:spcBef>
                <a:spcPct val="20000"/>
              </a:spcBef>
              <a:buClr>
                <a:srgbClr val="000099"/>
              </a:buClr>
              <a:buSzPct val="100000"/>
            </a:pPr>
            <a:r>
              <a:rPr lang="en-US" altLang="en-US" sz="2100" dirty="0"/>
              <a:t>so that any two hosts can send packets to each other</a:t>
            </a:r>
          </a:p>
          <a:p>
            <a:pPr marL="350044" indent="-252413">
              <a:lnSpc>
                <a:spcPct val="85000"/>
              </a:lnSpc>
              <a:spcBef>
                <a:spcPct val="20000"/>
              </a:spcBef>
              <a:buClr>
                <a:srgbClr val="000099"/>
              </a:buClr>
              <a:buSzPct val="100000"/>
            </a:pPr>
            <a:r>
              <a:rPr lang="en-US" altLang="en-US" sz="2400" dirty="0"/>
              <a:t>Resulting network of networks is very complex</a:t>
            </a:r>
          </a:p>
          <a:p>
            <a:pPr marL="635794" lvl="2" indent="-202406">
              <a:lnSpc>
                <a:spcPct val="85000"/>
              </a:lnSpc>
              <a:spcBef>
                <a:spcPct val="20000"/>
              </a:spcBef>
              <a:buClr>
                <a:srgbClr val="000099"/>
              </a:buClr>
              <a:buSzPct val="100000"/>
            </a:pPr>
            <a:r>
              <a:rPr lang="en-US" altLang="en-US" sz="2100" dirty="0"/>
              <a:t>evolution was driven by </a:t>
            </a:r>
            <a:r>
              <a:rPr lang="en-US" altLang="en-US" sz="2100" dirty="0">
                <a:solidFill>
                  <a:srgbClr val="C00000"/>
                </a:solidFill>
              </a:rPr>
              <a:t>economics</a:t>
            </a:r>
            <a:r>
              <a:rPr lang="en-US" altLang="en-US" sz="2100" dirty="0"/>
              <a:t> and </a:t>
            </a:r>
            <a:r>
              <a:rPr lang="en-US" altLang="en-US" sz="2100" dirty="0">
                <a:solidFill>
                  <a:srgbClr val="C00000"/>
                </a:solidFill>
              </a:rPr>
              <a:t>national policies</a:t>
            </a:r>
          </a:p>
          <a:p>
            <a:pPr marL="350044" indent="-252413">
              <a:lnSpc>
                <a:spcPct val="85000"/>
              </a:lnSpc>
              <a:spcBef>
                <a:spcPct val="20000"/>
              </a:spcBef>
              <a:buClr>
                <a:srgbClr val="000099"/>
              </a:buClr>
              <a:buSzPct val="100000"/>
            </a:pPr>
            <a:r>
              <a:rPr lang="en-US" altLang="en-US" sz="2400" dirty="0"/>
              <a:t>Let’</a:t>
            </a:r>
            <a:r>
              <a:rPr lang="en-US" altLang="ja-JP" sz="2400" dirty="0"/>
              <a:t>s take a stepwise approach to describe current Internet structure</a:t>
            </a:r>
            <a:endParaRPr lang="en-US" altLang="en-US" sz="2400" dirty="0"/>
          </a:p>
          <a:p>
            <a:pPr marL="130969" indent="0">
              <a:buSzPct val="75000"/>
              <a:buNone/>
            </a:pPr>
            <a:endParaRPr lang="en-US" altLang="en-US" dirty="0"/>
          </a:p>
          <a:p>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3</a:t>
            </a:fld>
            <a:endParaRPr lang="en-US" dirty="0"/>
          </a:p>
        </p:txBody>
      </p:sp>
      <p:sp>
        <p:nvSpPr>
          <p:cNvPr id="5" name="Başlık 4">
            <a:extLst>
              <a:ext uri="{FF2B5EF4-FFF2-40B4-BE49-F238E27FC236}">
                <a16:creationId xmlns:a16="http://schemas.microsoft.com/office/drawing/2014/main" id="{1007CF46-AE50-4EC0-B4D8-75F8B35580A6}"/>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125018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4</a:t>
            </a:fld>
            <a:endParaRPr lang="en-US" dirty="0"/>
          </a:p>
        </p:txBody>
      </p:sp>
      <p:sp>
        <p:nvSpPr>
          <p:cNvPr id="7" name="Rectangle 3">
            <a:extLst>
              <a:ext uri="{FF2B5EF4-FFF2-40B4-BE49-F238E27FC236}">
                <a16:creationId xmlns:a16="http://schemas.microsoft.com/office/drawing/2014/main" id="{7532C006-CBD6-AB4E-B92E-9235A7892E77}"/>
              </a:ext>
            </a:extLst>
          </p:cNvPr>
          <p:cNvSpPr txBox="1">
            <a:spLocks noChangeArrowheads="1"/>
          </p:cNvSpPr>
          <p:nvPr/>
        </p:nvSpPr>
        <p:spPr>
          <a:xfrm>
            <a:off x="726164" y="1800436"/>
            <a:ext cx="7744579" cy="385826"/>
          </a:xfrm>
          <a:prstGeom prst="rect">
            <a:avLst/>
          </a:prstGeom>
        </p:spPr>
        <p:txBody>
          <a:bodyPr vert="horz" lIns="68580" tIns="34290" rIns="68580" bIns="3429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None/>
            </a:pPr>
            <a:r>
              <a:rPr lang="en-US" altLang="en-US" sz="2100" i="1" dirty="0">
                <a:solidFill>
                  <a:srgbClr val="CC0000"/>
                </a:solidFill>
                <a:ea typeface="ＭＳ Ｐゴシック" panose="020B0600070205080204" pitchFamily="34" charset="-128"/>
              </a:rPr>
              <a:t>Question: </a:t>
            </a:r>
            <a:r>
              <a:rPr lang="en-US" altLang="en-US" sz="2100" dirty="0">
                <a:ea typeface="ＭＳ Ｐゴシック" panose="020B0600070205080204" pitchFamily="34" charset="-128"/>
              </a:rPr>
              <a:t>given </a:t>
            </a:r>
            <a:r>
              <a:rPr lang="en-US" altLang="en-US" sz="2100" i="1" dirty="0">
                <a:ea typeface="ＭＳ Ｐゴシック" panose="020B0600070205080204" pitchFamily="34" charset="-128"/>
              </a:rPr>
              <a:t>millions</a:t>
            </a:r>
            <a:r>
              <a:rPr lang="en-US" altLang="en-US" sz="2100" dirty="0">
                <a:ea typeface="ＭＳ Ｐゴシック" panose="020B0600070205080204" pitchFamily="34" charset="-128"/>
              </a:rPr>
              <a:t> of access ISPs, how to connect them together?</a:t>
            </a:r>
          </a:p>
        </p:txBody>
      </p:sp>
      <p:grpSp>
        <p:nvGrpSpPr>
          <p:cNvPr id="8" name="Group 5">
            <a:extLst>
              <a:ext uri="{FF2B5EF4-FFF2-40B4-BE49-F238E27FC236}">
                <a16:creationId xmlns:a16="http://schemas.microsoft.com/office/drawing/2014/main" id="{46642623-D12F-244E-880B-721FA1B9DBED}"/>
              </a:ext>
            </a:extLst>
          </p:cNvPr>
          <p:cNvGrpSpPr>
            <a:grpSpLocks/>
          </p:cNvGrpSpPr>
          <p:nvPr/>
        </p:nvGrpSpPr>
        <p:grpSpPr bwMode="auto">
          <a:xfrm>
            <a:off x="1203404" y="2284580"/>
            <a:ext cx="6362152" cy="3442588"/>
            <a:chOff x="139538" y="1890271"/>
            <a:chExt cx="8481726" cy="4590472"/>
          </a:xfrm>
        </p:grpSpPr>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1529396" y="2297655"/>
              <a:ext cx="678368" cy="418253"/>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373696" y="3097755"/>
              <a:ext cx="678368" cy="418253"/>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6037896" y="2551655"/>
              <a:ext cx="678368" cy="418253"/>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945196" y="5409155"/>
              <a:ext cx="678368" cy="418253"/>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526096" y="4786855"/>
              <a:ext cx="678368" cy="418253"/>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297496" y="4126455"/>
              <a:ext cx="678368" cy="418253"/>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787196" y="2983455"/>
              <a:ext cx="678368" cy="418253"/>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129596" y="2056355"/>
              <a:ext cx="678368" cy="418253"/>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754696" y="2704055"/>
              <a:ext cx="678368" cy="418253"/>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043996" y="2030955"/>
              <a:ext cx="678368" cy="418253"/>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7104696" y="5663155"/>
              <a:ext cx="678368" cy="418253"/>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942896" y="5015455"/>
              <a:ext cx="678368" cy="418253"/>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7714296" y="4101055"/>
              <a:ext cx="678368" cy="418253"/>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869496" y="5904455"/>
              <a:ext cx="678368" cy="418253"/>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3955096" y="6044155"/>
              <a:ext cx="678368" cy="418253"/>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2735896" y="5891755"/>
              <a:ext cx="678368" cy="418253"/>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5112763" y="1940390"/>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7398699" y="3413648"/>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6067505" y="5926703"/>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1700050" y="583006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3830" y="3523674"/>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299640" y="189027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grpSp>
      <p:sp>
        <p:nvSpPr>
          <p:cNvPr id="63" name="Başlık 4">
            <a:extLst>
              <a:ext uri="{FF2B5EF4-FFF2-40B4-BE49-F238E27FC236}">
                <a16:creationId xmlns:a16="http://schemas.microsoft.com/office/drawing/2014/main" id="{C5858760-8BEA-4442-9138-A3E214E9F01D}"/>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330503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25">
            <a:extLst>
              <a:ext uri="{FF2B5EF4-FFF2-40B4-BE49-F238E27FC236}">
                <a16:creationId xmlns:a16="http://schemas.microsoft.com/office/drawing/2014/main" id="{2855AE7B-0E8C-A246-875F-1E8B1C71FEE0}"/>
              </a:ext>
            </a:extLst>
          </p:cNvPr>
          <p:cNvGrpSpPr>
            <a:grpSpLocks/>
          </p:cNvGrpSpPr>
          <p:nvPr/>
        </p:nvGrpSpPr>
        <p:grpSpPr bwMode="auto">
          <a:xfrm>
            <a:off x="1625588" y="2627710"/>
            <a:ext cx="5532478" cy="2849662"/>
            <a:chOff x="872724" y="2295063"/>
            <a:chExt cx="7377172" cy="3800521"/>
          </a:xfrm>
        </p:grpSpPr>
        <p:cxnSp>
          <p:nvCxnSpPr>
            <p:cNvPr id="96" name="Straight Connector 7">
              <a:extLst>
                <a:ext uri="{FF2B5EF4-FFF2-40B4-BE49-F238E27FC236}">
                  <a16:creationId xmlns:a16="http://schemas.microsoft.com/office/drawing/2014/main" id="{653D63CC-AACD-4343-B543-C3F3E19D2E89}"/>
                </a:ext>
              </a:extLst>
            </p:cNvPr>
            <p:cNvCxnSpPr>
              <a:cxnSpLocks noChangeShapeType="1"/>
            </p:cNvCxnSpPr>
            <p:nvPr/>
          </p:nvCxnSpPr>
          <p:spPr bwMode="auto">
            <a:xfrm flipV="1">
              <a:off x="1661409" y="2570969"/>
              <a:ext cx="577293" cy="28026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188">
              <a:extLst>
                <a:ext uri="{FF2B5EF4-FFF2-40B4-BE49-F238E27FC236}">
                  <a16:creationId xmlns:a16="http://schemas.microsoft.com/office/drawing/2014/main" id="{B3506920-4C7F-A64F-B057-5B549EC24575}"/>
                </a:ext>
              </a:extLst>
            </p:cNvPr>
            <p:cNvCxnSpPr>
              <a:cxnSpLocks noChangeShapeType="1"/>
            </p:cNvCxnSpPr>
            <p:nvPr/>
          </p:nvCxnSpPr>
          <p:spPr bwMode="auto">
            <a:xfrm flipH="1" flipV="1">
              <a:off x="1509155" y="3032403"/>
              <a:ext cx="171469" cy="2327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190">
              <a:extLst>
                <a:ext uri="{FF2B5EF4-FFF2-40B4-BE49-F238E27FC236}">
                  <a16:creationId xmlns:a16="http://schemas.microsoft.com/office/drawing/2014/main" id="{6002264B-B6B6-C643-B7C2-C03D0F068097}"/>
                </a:ext>
              </a:extLst>
            </p:cNvPr>
            <p:cNvCxnSpPr>
              <a:cxnSpLocks noChangeShapeType="1"/>
            </p:cNvCxnSpPr>
            <p:nvPr/>
          </p:nvCxnSpPr>
          <p:spPr bwMode="auto">
            <a:xfrm flipH="1" flipV="1">
              <a:off x="1185287" y="3451504"/>
              <a:ext cx="495337" cy="1908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192">
              <a:extLst>
                <a:ext uri="{FF2B5EF4-FFF2-40B4-BE49-F238E27FC236}">
                  <a16:creationId xmlns:a16="http://schemas.microsoft.com/office/drawing/2014/main" id="{05D6B89E-46AD-0447-A5AB-88A2E218331F}"/>
                </a:ext>
              </a:extLst>
            </p:cNvPr>
            <p:cNvCxnSpPr>
              <a:cxnSpLocks noChangeShapeType="1"/>
            </p:cNvCxnSpPr>
            <p:nvPr/>
          </p:nvCxnSpPr>
          <p:spPr bwMode="auto">
            <a:xfrm flipH="1" flipV="1">
              <a:off x="1181567" y="4298698"/>
              <a:ext cx="499057" cy="10608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195">
              <a:extLst>
                <a:ext uri="{FF2B5EF4-FFF2-40B4-BE49-F238E27FC236}">
                  <a16:creationId xmlns:a16="http://schemas.microsoft.com/office/drawing/2014/main" id="{FD9BA8A5-08DC-B94C-B233-92658DFEA7D2}"/>
                </a:ext>
              </a:extLst>
            </p:cNvPr>
            <p:cNvCxnSpPr>
              <a:cxnSpLocks noChangeShapeType="1"/>
            </p:cNvCxnSpPr>
            <p:nvPr/>
          </p:nvCxnSpPr>
          <p:spPr bwMode="auto">
            <a:xfrm flipH="1" flipV="1">
              <a:off x="1386886" y="4980292"/>
              <a:ext cx="293738" cy="3792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197">
              <a:extLst>
                <a:ext uri="{FF2B5EF4-FFF2-40B4-BE49-F238E27FC236}">
                  <a16:creationId xmlns:a16="http://schemas.microsoft.com/office/drawing/2014/main" id="{462B970E-F1C1-BA45-A384-3A083B87243C}"/>
                </a:ext>
              </a:extLst>
            </p:cNvPr>
            <p:cNvCxnSpPr>
              <a:cxnSpLocks noChangeShapeType="1"/>
            </p:cNvCxnSpPr>
            <p:nvPr/>
          </p:nvCxnSpPr>
          <p:spPr bwMode="auto">
            <a:xfrm flipH="1" flipV="1">
              <a:off x="1661409" y="5373637"/>
              <a:ext cx="1526432" cy="593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 name="Straight Connector 199">
              <a:extLst>
                <a:ext uri="{FF2B5EF4-FFF2-40B4-BE49-F238E27FC236}">
                  <a16:creationId xmlns:a16="http://schemas.microsoft.com/office/drawing/2014/main" id="{962BEB4A-1CD6-D74C-91D0-F0DD0624E044}"/>
                </a:ext>
              </a:extLst>
            </p:cNvPr>
            <p:cNvCxnSpPr>
              <a:cxnSpLocks noChangeShapeType="1"/>
            </p:cNvCxnSpPr>
            <p:nvPr/>
          </p:nvCxnSpPr>
          <p:spPr bwMode="auto">
            <a:xfrm flipH="1" flipV="1">
              <a:off x="1680624" y="5359527"/>
              <a:ext cx="2723702" cy="7030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 name="Straight Connector 201">
              <a:extLst>
                <a:ext uri="{FF2B5EF4-FFF2-40B4-BE49-F238E27FC236}">
                  <a16:creationId xmlns:a16="http://schemas.microsoft.com/office/drawing/2014/main" id="{BC671380-5938-2E42-8967-F109E9E7FFB3}"/>
                </a:ext>
              </a:extLst>
            </p:cNvPr>
            <p:cNvCxnSpPr>
              <a:cxnSpLocks noChangeShapeType="1"/>
            </p:cNvCxnSpPr>
            <p:nvPr/>
          </p:nvCxnSpPr>
          <p:spPr bwMode="auto">
            <a:xfrm flipH="1" flipV="1">
              <a:off x="1680624" y="5359527"/>
              <a:ext cx="3605885" cy="619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4" name="Straight Connector 203">
              <a:extLst>
                <a:ext uri="{FF2B5EF4-FFF2-40B4-BE49-F238E27FC236}">
                  <a16:creationId xmlns:a16="http://schemas.microsoft.com/office/drawing/2014/main" id="{C52200FA-90E5-A240-96B1-B50FD5169C3B}"/>
                </a:ext>
              </a:extLst>
            </p:cNvPr>
            <p:cNvCxnSpPr>
              <a:cxnSpLocks noChangeShapeType="1"/>
            </p:cNvCxnSpPr>
            <p:nvPr/>
          </p:nvCxnSpPr>
          <p:spPr bwMode="auto">
            <a:xfrm flipH="1">
              <a:off x="1680624" y="5184745"/>
              <a:ext cx="6569272" cy="1747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204">
              <a:extLst>
                <a:ext uri="{FF2B5EF4-FFF2-40B4-BE49-F238E27FC236}">
                  <a16:creationId xmlns:a16="http://schemas.microsoft.com/office/drawing/2014/main" id="{53D111CE-AD32-444C-B066-97A86CA24A9D}"/>
                </a:ext>
              </a:extLst>
            </p:cNvPr>
            <p:cNvCxnSpPr>
              <a:cxnSpLocks noChangeShapeType="1"/>
            </p:cNvCxnSpPr>
            <p:nvPr/>
          </p:nvCxnSpPr>
          <p:spPr bwMode="auto">
            <a:xfrm flipH="1" flipV="1">
              <a:off x="1680624" y="5359527"/>
              <a:ext cx="5742435" cy="486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6" name="Straight Connector 207">
              <a:extLst>
                <a:ext uri="{FF2B5EF4-FFF2-40B4-BE49-F238E27FC236}">
                  <a16:creationId xmlns:a16="http://schemas.microsoft.com/office/drawing/2014/main" id="{500BF630-9137-1045-949A-B0B2D2A69012}"/>
                </a:ext>
              </a:extLst>
            </p:cNvPr>
            <p:cNvCxnSpPr>
              <a:cxnSpLocks noChangeShapeType="1"/>
            </p:cNvCxnSpPr>
            <p:nvPr/>
          </p:nvCxnSpPr>
          <p:spPr bwMode="auto">
            <a:xfrm flipH="1">
              <a:off x="1680624" y="4311835"/>
              <a:ext cx="6338019" cy="10476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7" name="Straight Connector 209">
              <a:extLst>
                <a:ext uri="{FF2B5EF4-FFF2-40B4-BE49-F238E27FC236}">
                  <a16:creationId xmlns:a16="http://schemas.microsoft.com/office/drawing/2014/main" id="{21B5B2A9-53D8-E747-91BA-3D00363CDAF1}"/>
                </a:ext>
              </a:extLst>
            </p:cNvPr>
            <p:cNvCxnSpPr>
              <a:cxnSpLocks noChangeShapeType="1"/>
            </p:cNvCxnSpPr>
            <p:nvPr/>
          </p:nvCxnSpPr>
          <p:spPr bwMode="auto">
            <a:xfrm flipH="1">
              <a:off x="1680624" y="3273553"/>
              <a:ext cx="5749312" cy="2085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8" name="Straight Connector 211">
              <a:extLst>
                <a:ext uri="{FF2B5EF4-FFF2-40B4-BE49-F238E27FC236}">
                  <a16:creationId xmlns:a16="http://schemas.microsoft.com/office/drawing/2014/main" id="{EC19387C-AC75-DF48-B465-3EA66DBDD344}"/>
                </a:ext>
              </a:extLst>
            </p:cNvPr>
            <p:cNvCxnSpPr>
              <a:cxnSpLocks noChangeShapeType="1"/>
            </p:cNvCxnSpPr>
            <p:nvPr/>
          </p:nvCxnSpPr>
          <p:spPr bwMode="auto">
            <a:xfrm flipH="1">
              <a:off x="1680624" y="2784308"/>
              <a:ext cx="4942318" cy="2575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9" name="Straight Connector 213">
              <a:extLst>
                <a:ext uri="{FF2B5EF4-FFF2-40B4-BE49-F238E27FC236}">
                  <a16:creationId xmlns:a16="http://schemas.microsoft.com/office/drawing/2014/main" id="{58A4B33A-CADE-9945-9C1A-5FAD8C5A8B3F}"/>
                </a:ext>
              </a:extLst>
            </p:cNvPr>
            <p:cNvCxnSpPr>
              <a:cxnSpLocks noChangeShapeType="1"/>
            </p:cNvCxnSpPr>
            <p:nvPr/>
          </p:nvCxnSpPr>
          <p:spPr bwMode="auto">
            <a:xfrm flipH="1">
              <a:off x="1680624" y="2295063"/>
              <a:ext cx="2971398" cy="306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0" name="Straight Connector 215">
              <a:extLst>
                <a:ext uri="{FF2B5EF4-FFF2-40B4-BE49-F238E27FC236}">
                  <a16:creationId xmlns:a16="http://schemas.microsoft.com/office/drawing/2014/main" id="{DD919E7C-901C-8248-B5AD-8C5EFD0D621C}"/>
                </a:ext>
              </a:extLst>
            </p:cNvPr>
            <p:cNvCxnSpPr>
              <a:cxnSpLocks noChangeShapeType="1"/>
            </p:cNvCxnSpPr>
            <p:nvPr/>
          </p:nvCxnSpPr>
          <p:spPr bwMode="auto">
            <a:xfrm flipH="1">
              <a:off x="1680624" y="2295321"/>
              <a:ext cx="2025496" cy="3064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1" name="TextBox 24">
              <a:extLst>
                <a:ext uri="{FF2B5EF4-FFF2-40B4-BE49-F238E27FC236}">
                  <a16:creationId xmlns:a16="http://schemas.microsoft.com/office/drawing/2014/main" id="{50FBE992-0261-D24C-89CA-C21BABB65207}"/>
                </a:ext>
              </a:extLst>
            </p:cNvPr>
            <p:cNvSpPr txBox="1">
              <a:spLocks noChangeArrowheads="1"/>
            </p:cNvSpPr>
            <p:nvPr/>
          </p:nvSpPr>
          <p:spPr bwMode="auto">
            <a:xfrm rot="5710989">
              <a:off x="829081" y="4099067"/>
              <a:ext cx="425866" cy="33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50"/>
                <a:t>…</a:t>
              </a:r>
            </a:p>
          </p:txBody>
        </p:sp>
        <p:sp>
          <p:nvSpPr>
            <p:cNvPr id="112" name="TextBox 218">
              <a:extLst>
                <a:ext uri="{FF2B5EF4-FFF2-40B4-BE49-F238E27FC236}">
                  <a16:creationId xmlns:a16="http://schemas.microsoft.com/office/drawing/2014/main" id="{9C61B721-0F8A-B442-A321-E83CBCC6C943}"/>
                </a:ext>
              </a:extLst>
            </p:cNvPr>
            <p:cNvSpPr txBox="1">
              <a:spLocks noChangeArrowheads="1"/>
            </p:cNvSpPr>
            <p:nvPr/>
          </p:nvSpPr>
          <p:spPr bwMode="auto">
            <a:xfrm rot="7515077">
              <a:off x="4480660" y="5713361"/>
              <a:ext cx="425866" cy="33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50"/>
                <a:t>…</a:t>
              </a:r>
            </a:p>
          </p:txBody>
        </p:sp>
        <p:sp>
          <p:nvSpPr>
            <p:cNvPr id="113" name="TextBox 219">
              <a:extLst>
                <a:ext uri="{FF2B5EF4-FFF2-40B4-BE49-F238E27FC236}">
                  <a16:creationId xmlns:a16="http://schemas.microsoft.com/office/drawing/2014/main" id="{25FAB6B1-9D77-AE40-88F4-05EBAEB1C6A7}"/>
                </a:ext>
              </a:extLst>
            </p:cNvPr>
            <p:cNvSpPr txBox="1">
              <a:spLocks noChangeArrowheads="1"/>
            </p:cNvSpPr>
            <p:nvPr/>
          </p:nvSpPr>
          <p:spPr bwMode="auto">
            <a:xfrm rot="3940343">
              <a:off x="6361506" y="3830805"/>
              <a:ext cx="554139" cy="49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t>
              </a:r>
            </a:p>
          </p:txBody>
        </p:sp>
        <p:sp>
          <p:nvSpPr>
            <p:cNvPr id="114" name="TextBox 220">
              <a:extLst>
                <a:ext uri="{FF2B5EF4-FFF2-40B4-BE49-F238E27FC236}">
                  <a16:creationId xmlns:a16="http://schemas.microsoft.com/office/drawing/2014/main" id="{F2BD82DE-F704-D345-A732-31992A8F6F67}"/>
                </a:ext>
              </a:extLst>
            </p:cNvPr>
            <p:cNvSpPr txBox="1">
              <a:spLocks noChangeArrowheads="1"/>
            </p:cNvSpPr>
            <p:nvPr/>
          </p:nvSpPr>
          <p:spPr bwMode="auto">
            <a:xfrm rot="2048420">
              <a:off x="4452195" y="2669232"/>
              <a:ext cx="554037" cy="49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t>
              </a:r>
            </a:p>
          </p:txBody>
        </p:sp>
        <p:sp>
          <p:nvSpPr>
            <p:cNvPr id="115" name="TextBox 221">
              <a:extLst>
                <a:ext uri="{FF2B5EF4-FFF2-40B4-BE49-F238E27FC236}">
                  <a16:creationId xmlns:a16="http://schemas.microsoft.com/office/drawing/2014/main" id="{43A18984-5F81-3248-9F3E-E0F858030224}"/>
                </a:ext>
              </a:extLst>
            </p:cNvPr>
            <p:cNvSpPr txBox="1">
              <a:spLocks noChangeArrowheads="1"/>
            </p:cNvSpPr>
            <p:nvPr/>
          </p:nvSpPr>
          <p:spPr bwMode="auto">
            <a:xfrm rot="21283864">
              <a:off x="2159183" y="2671930"/>
              <a:ext cx="554037" cy="49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a:t>
              </a:r>
            </a:p>
          </p:txBody>
        </p:sp>
      </p:grpSp>
      <p:grpSp>
        <p:nvGrpSpPr>
          <p:cNvPr id="79" name="Group 223">
            <a:extLst>
              <a:ext uri="{FF2B5EF4-FFF2-40B4-BE49-F238E27FC236}">
                <a16:creationId xmlns:a16="http://schemas.microsoft.com/office/drawing/2014/main" id="{9C261853-EDB6-EF42-B177-F21531E243AA}"/>
              </a:ext>
            </a:extLst>
          </p:cNvPr>
          <p:cNvGrpSpPr>
            <a:grpSpLocks/>
          </p:cNvGrpSpPr>
          <p:nvPr/>
        </p:nvGrpSpPr>
        <p:grpSpPr bwMode="auto">
          <a:xfrm>
            <a:off x="1781683" y="2610632"/>
            <a:ext cx="5320904" cy="2771775"/>
            <a:chOff x="862570" y="2361120"/>
            <a:chExt cx="7094553" cy="3695520"/>
          </a:xfrm>
        </p:grpSpPr>
        <p:cxnSp>
          <p:nvCxnSpPr>
            <p:cNvPr id="80" name="Straight Connector 224">
              <a:extLst>
                <a:ext uri="{FF2B5EF4-FFF2-40B4-BE49-F238E27FC236}">
                  <a16:creationId xmlns:a16="http://schemas.microsoft.com/office/drawing/2014/main" id="{1C54A5A2-7426-884D-AE73-7FBD26078324}"/>
                </a:ext>
              </a:extLst>
            </p:cNvPr>
            <p:cNvCxnSpPr>
              <a:cxnSpLocks noChangeShapeType="1"/>
            </p:cNvCxnSpPr>
            <p:nvPr/>
          </p:nvCxnSpPr>
          <p:spPr bwMode="auto">
            <a:xfrm flipH="1">
              <a:off x="1446332" y="2897188"/>
              <a:ext cx="4736982" cy="25351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225">
              <a:extLst>
                <a:ext uri="{FF2B5EF4-FFF2-40B4-BE49-F238E27FC236}">
                  <a16:creationId xmlns:a16="http://schemas.microsoft.com/office/drawing/2014/main" id="{728AD1FA-6864-E44F-9B9E-CFA36193F14B}"/>
                </a:ext>
              </a:extLst>
            </p:cNvPr>
            <p:cNvCxnSpPr>
              <a:cxnSpLocks noChangeShapeType="1"/>
            </p:cNvCxnSpPr>
            <p:nvPr/>
          </p:nvCxnSpPr>
          <p:spPr bwMode="auto">
            <a:xfrm flipH="1">
              <a:off x="2972043" y="2885760"/>
              <a:ext cx="3213953" cy="3041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226">
              <a:extLst>
                <a:ext uri="{FF2B5EF4-FFF2-40B4-BE49-F238E27FC236}">
                  <a16:creationId xmlns:a16="http://schemas.microsoft.com/office/drawing/2014/main" id="{997A6343-AB29-1249-BFBC-C0480474DD20}"/>
                </a:ext>
              </a:extLst>
            </p:cNvPr>
            <p:cNvCxnSpPr>
              <a:cxnSpLocks noChangeShapeType="1"/>
            </p:cNvCxnSpPr>
            <p:nvPr/>
          </p:nvCxnSpPr>
          <p:spPr bwMode="auto">
            <a:xfrm flipH="1">
              <a:off x="4328465" y="2877120"/>
              <a:ext cx="1866171" cy="31795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227">
              <a:extLst>
                <a:ext uri="{FF2B5EF4-FFF2-40B4-BE49-F238E27FC236}">
                  <a16:creationId xmlns:a16="http://schemas.microsoft.com/office/drawing/2014/main" id="{33566ED1-C96E-6E4E-A360-BB2A7FA72F63}"/>
                </a:ext>
              </a:extLst>
            </p:cNvPr>
            <p:cNvCxnSpPr>
              <a:cxnSpLocks noChangeShapeType="1"/>
            </p:cNvCxnSpPr>
            <p:nvPr/>
          </p:nvCxnSpPr>
          <p:spPr bwMode="auto">
            <a:xfrm flipH="1">
              <a:off x="5270184" y="2877120"/>
              <a:ext cx="915812" cy="30585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228">
              <a:extLst>
                <a:ext uri="{FF2B5EF4-FFF2-40B4-BE49-F238E27FC236}">
                  <a16:creationId xmlns:a16="http://schemas.microsoft.com/office/drawing/2014/main" id="{18585745-C71F-DC4C-B961-4F991AC786CE}"/>
                </a:ext>
              </a:extLst>
            </p:cNvPr>
            <p:cNvCxnSpPr>
              <a:cxnSpLocks noChangeShapeType="1"/>
            </p:cNvCxnSpPr>
            <p:nvPr/>
          </p:nvCxnSpPr>
          <p:spPr bwMode="auto">
            <a:xfrm>
              <a:off x="6167438" y="2901156"/>
              <a:ext cx="1141702" cy="2801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229">
              <a:extLst>
                <a:ext uri="{FF2B5EF4-FFF2-40B4-BE49-F238E27FC236}">
                  <a16:creationId xmlns:a16="http://schemas.microsoft.com/office/drawing/2014/main" id="{E1C90CB4-5542-8741-A858-24D6D8DD05F9}"/>
                </a:ext>
              </a:extLst>
            </p:cNvPr>
            <p:cNvCxnSpPr>
              <a:cxnSpLocks noChangeShapeType="1"/>
            </p:cNvCxnSpPr>
            <p:nvPr/>
          </p:nvCxnSpPr>
          <p:spPr bwMode="auto">
            <a:xfrm>
              <a:off x="6171406" y="2889250"/>
              <a:ext cx="1785717" cy="2355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6" name="Straight Connector 230">
              <a:extLst>
                <a:ext uri="{FF2B5EF4-FFF2-40B4-BE49-F238E27FC236}">
                  <a16:creationId xmlns:a16="http://schemas.microsoft.com/office/drawing/2014/main" id="{450C7DE1-7EF6-B445-98B6-B1219BD28239}"/>
                </a:ext>
              </a:extLst>
            </p:cNvPr>
            <p:cNvCxnSpPr>
              <a:cxnSpLocks noChangeShapeType="1"/>
            </p:cNvCxnSpPr>
            <p:nvPr/>
          </p:nvCxnSpPr>
          <p:spPr bwMode="auto">
            <a:xfrm>
              <a:off x="6179344" y="2881313"/>
              <a:ext cx="1587707" cy="1386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 name="Straight Connector 231">
              <a:extLst>
                <a:ext uri="{FF2B5EF4-FFF2-40B4-BE49-F238E27FC236}">
                  <a16:creationId xmlns:a16="http://schemas.microsoft.com/office/drawing/2014/main" id="{DE977FE3-D7B7-1741-BFB6-043D829040FE}"/>
                </a:ext>
              </a:extLst>
            </p:cNvPr>
            <p:cNvCxnSpPr>
              <a:cxnSpLocks noChangeShapeType="1"/>
            </p:cNvCxnSpPr>
            <p:nvPr/>
          </p:nvCxnSpPr>
          <p:spPr bwMode="auto">
            <a:xfrm>
              <a:off x="6179344" y="2897188"/>
              <a:ext cx="602786" cy="2909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8" name="Straight Connector 232">
              <a:extLst>
                <a:ext uri="{FF2B5EF4-FFF2-40B4-BE49-F238E27FC236}">
                  <a16:creationId xmlns:a16="http://schemas.microsoft.com/office/drawing/2014/main" id="{4B58FEB3-D3BD-5849-A8F4-437A3602EE98}"/>
                </a:ext>
              </a:extLst>
            </p:cNvPr>
            <p:cNvCxnSpPr>
              <a:cxnSpLocks noChangeShapeType="1"/>
            </p:cNvCxnSpPr>
            <p:nvPr/>
          </p:nvCxnSpPr>
          <p:spPr bwMode="auto">
            <a:xfrm>
              <a:off x="4584546" y="2364240"/>
              <a:ext cx="1558252" cy="51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 name="Straight Connector 233">
              <a:extLst>
                <a:ext uri="{FF2B5EF4-FFF2-40B4-BE49-F238E27FC236}">
                  <a16:creationId xmlns:a16="http://schemas.microsoft.com/office/drawing/2014/main" id="{550D2902-009B-274F-A3B6-F539B45F5158}"/>
                </a:ext>
              </a:extLst>
            </p:cNvPr>
            <p:cNvCxnSpPr>
              <a:cxnSpLocks noChangeShapeType="1"/>
            </p:cNvCxnSpPr>
            <p:nvPr/>
          </p:nvCxnSpPr>
          <p:spPr bwMode="auto">
            <a:xfrm>
              <a:off x="3691549" y="2361120"/>
              <a:ext cx="2485808" cy="533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0" name="Straight Connector 234">
              <a:extLst>
                <a:ext uri="{FF2B5EF4-FFF2-40B4-BE49-F238E27FC236}">
                  <a16:creationId xmlns:a16="http://schemas.microsoft.com/office/drawing/2014/main" id="{FD7C2B42-FD55-4042-B06E-A299136D28B7}"/>
                </a:ext>
              </a:extLst>
            </p:cNvPr>
            <p:cNvCxnSpPr>
              <a:cxnSpLocks noChangeShapeType="1"/>
            </p:cNvCxnSpPr>
            <p:nvPr/>
          </p:nvCxnSpPr>
          <p:spPr bwMode="auto">
            <a:xfrm>
              <a:off x="2081460" y="2548080"/>
              <a:ext cx="4078617" cy="337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Straight Connector 235">
              <a:extLst>
                <a:ext uri="{FF2B5EF4-FFF2-40B4-BE49-F238E27FC236}">
                  <a16:creationId xmlns:a16="http://schemas.microsoft.com/office/drawing/2014/main" id="{DED54489-A2E8-AD4A-AF75-C4C8C3E888A4}"/>
                </a:ext>
              </a:extLst>
            </p:cNvPr>
            <p:cNvCxnSpPr>
              <a:cxnSpLocks noChangeShapeType="1"/>
            </p:cNvCxnSpPr>
            <p:nvPr/>
          </p:nvCxnSpPr>
          <p:spPr bwMode="auto">
            <a:xfrm flipV="1">
              <a:off x="1309418" y="2903040"/>
              <a:ext cx="4842020" cy="30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Straight Connector 236">
              <a:extLst>
                <a:ext uri="{FF2B5EF4-FFF2-40B4-BE49-F238E27FC236}">
                  <a16:creationId xmlns:a16="http://schemas.microsoft.com/office/drawing/2014/main" id="{EF0B5639-D872-6A46-A6D6-2CDC7F23892C}"/>
                </a:ext>
              </a:extLst>
            </p:cNvPr>
            <p:cNvCxnSpPr>
              <a:cxnSpLocks noChangeShapeType="1"/>
            </p:cNvCxnSpPr>
            <p:nvPr/>
          </p:nvCxnSpPr>
          <p:spPr bwMode="auto">
            <a:xfrm flipV="1">
              <a:off x="934801" y="2894400"/>
              <a:ext cx="5242556" cy="3770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237">
              <a:extLst>
                <a:ext uri="{FF2B5EF4-FFF2-40B4-BE49-F238E27FC236}">
                  <a16:creationId xmlns:a16="http://schemas.microsoft.com/office/drawing/2014/main" id="{6140258E-E8E2-9147-9DA3-46E071DE62D7}"/>
                </a:ext>
              </a:extLst>
            </p:cNvPr>
            <p:cNvCxnSpPr>
              <a:cxnSpLocks noChangeShapeType="1"/>
            </p:cNvCxnSpPr>
            <p:nvPr/>
          </p:nvCxnSpPr>
          <p:spPr bwMode="auto">
            <a:xfrm flipV="1">
              <a:off x="862570" y="2901156"/>
              <a:ext cx="5296930" cy="1386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4" name="Straight Connector 238">
              <a:extLst>
                <a:ext uri="{FF2B5EF4-FFF2-40B4-BE49-F238E27FC236}">
                  <a16:creationId xmlns:a16="http://schemas.microsoft.com/office/drawing/2014/main" id="{EE74154C-072B-2E4F-9A27-85B3659B00B3}"/>
                </a:ext>
              </a:extLst>
            </p:cNvPr>
            <p:cNvCxnSpPr>
              <a:cxnSpLocks noChangeShapeType="1"/>
            </p:cNvCxnSpPr>
            <p:nvPr/>
          </p:nvCxnSpPr>
          <p:spPr bwMode="auto">
            <a:xfrm flipV="1">
              <a:off x="1101367" y="2901156"/>
              <a:ext cx="5077977" cy="2026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63" name="Group 239">
            <a:extLst>
              <a:ext uri="{FF2B5EF4-FFF2-40B4-BE49-F238E27FC236}">
                <a16:creationId xmlns:a16="http://schemas.microsoft.com/office/drawing/2014/main" id="{A4D6E270-9638-AA43-B6F6-487AF8BD5F0C}"/>
              </a:ext>
            </a:extLst>
          </p:cNvPr>
          <p:cNvGrpSpPr>
            <a:grpSpLocks/>
          </p:cNvGrpSpPr>
          <p:nvPr/>
        </p:nvGrpSpPr>
        <p:grpSpPr bwMode="auto">
          <a:xfrm>
            <a:off x="1731452" y="2529766"/>
            <a:ext cx="5368529" cy="2849165"/>
            <a:chOff x="799176" y="2251902"/>
            <a:chExt cx="7158126" cy="3799069"/>
          </a:xfrm>
        </p:grpSpPr>
        <p:cxnSp>
          <p:nvCxnSpPr>
            <p:cNvPr id="64" name="Straight Connector 240">
              <a:extLst>
                <a:ext uri="{FF2B5EF4-FFF2-40B4-BE49-F238E27FC236}">
                  <a16:creationId xmlns:a16="http://schemas.microsoft.com/office/drawing/2014/main" id="{998A6BCE-B64F-3C42-83F4-881B78350156}"/>
                </a:ext>
              </a:extLst>
            </p:cNvPr>
            <p:cNvCxnSpPr>
              <a:cxnSpLocks noChangeShapeType="1"/>
            </p:cNvCxnSpPr>
            <p:nvPr/>
          </p:nvCxnSpPr>
          <p:spPr bwMode="auto">
            <a:xfrm>
              <a:off x="2012365" y="2732956"/>
              <a:ext cx="3121627" cy="3204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41">
              <a:extLst>
                <a:ext uri="{FF2B5EF4-FFF2-40B4-BE49-F238E27FC236}">
                  <a16:creationId xmlns:a16="http://schemas.microsoft.com/office/drawing/2014/main" id="{0A0AA082-60F8-134F-A5E8-BFF451D5F543}"/>
                </a:ext>
              </a:extLst>
            </p:cNvPr>
            <p:cNvCxnSpPr>
              <a:cxnSpLocks noChangeShapeType="1"/>
            </p:cNvCxnSpPr>
            <p:nvPr/>
          </p:nvCxnSpPr>
          <p:spPr bwMode="auto">
            <a:xfrm>
              <a:off x="2009682" y="2721528"/>
              <a:ext cx="2384511" cy="33294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242">
              <a:extLst>
                <a:ext uri="{FF2B5EF4-FFF2-40B4-BE49-F238E27FC236}">
                  <a16:creationId xmlns:a16="http://schemas.microsoft.com/office/drawing/2014/main" id="{05D0B576-B935-E148-A896-08D8C7CB18DE}"/>
                </a:ext>
              </a:extLst>
            </p:cNvPr>
            <p:cNvCxnSpPr>
              <a:cxnSpLocks noChangeShapeType="1"/>
            </p:cNvCxnSpPr>
            <p:nvPr/>
          </p:nvCxnSpPr>
          <p:spPr bwMode="auto">
            <a:xfrm>
              <a:off x="2001042" y="2712888"/>
              <a:ext cx="1091382" cy="31978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243">
              <a:extLst>
                <a:ext uri="{FF2B5EF4-FFF2-40B4-BE49-F238E27FC236}">
                  <a16:creationId xmlns:a16="http://schemas.microsoft.com/office/drawing/2014/main" id="{CF828317-C579-0C4F-AA8B-6922E4573131}"/>
                </a:ext>
              </a:extLst>
            </p:cNvPr>
            <p:cNvCxnSpPr>
              <a:cxnSpLocks noChangeShapeType="1"/>
            </p:cNvCxnSpPr>
            <p:nvPr/>
          </p:nvCxnSpPr>
          <p:spPr bwMode="auto">
            <a:xfrm flipH="1">
              <a:off x="1471306" y="2712888"/>
              <a:ext cx="538376" cy="2698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244">
              <a:extLst>
                <a:ext uri="{FF2B5EF4-FFF2-40B4-BE49-F238E27FC236}">
                  <a16:creationId xmlns:a16="http://schemas.microsoft.com/office/drawing/2014/main" id="{831FCD1E-92F8-444E-80C8-6AA05EACD4FE}"/>
                </a:ext>
              </a:extLst>
            </p:cNvPr>
            <p:cNvCxnSpPr>
              <a:cxnSpLocks noChangeShapeType="1"/>
            </p:cNvCxnSpPr>
            <p:nvPr/>
          </p:nvCxnSpPr>
          <p:spPr bwMode="auto">
            <a:xfrm flipH="1">
              <a:off x="1007181" y="2736924"/>
              <a:ext cx="1021059" cy="20695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245">
              <a:extLst>
                <a:ext uri="{FF2B5EF4-FFF2-40B4-BE49-F238E27FC236}">
                  <a16:creationId xmlns:a16="http://schemas.microsoft.com/office/drawing/2014/main" id="{4E90A842-1CCA-B54C-A757-86ECDAEC0EA7}"/>
                </a:ext>
              </a:extLst>
            </p:cNvPr>
            <p:cNvCxnSpPr>
              <a:cxnSpLocks noChangeShapeType="1"/>
            </p:cNvCxnSpPr>
            <p:nvPr/>
          </p:nvCxnSpPr>
          <p:spPr bwMode="auto">
            <a:xfrm flipH="1">
              <a:off x="799176" y="2725018"/>
              <a:ext cx="1225097" cy="14135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46">
              <a:extLst>
                <a:ext uri="{FF2B5EF4-FFF2-40B4-BE49-F238E27FC236}">
                  <a16:creationId xmlns:a16="http://schemas.microsoft.com/office/drawing/2014/main" id="{6155B15E-DBFF-D241-BB68-58B8E6198A7F}"/>
                </a:ext>
              </a:extLst>
            </p:cNvPr>
            <p:cNvCxnSpPr>
              <a:cxnSpLocks noChangeShapeType="1"/>
            </p:cNvCxnSpPr>
            <p:nvPr/>
          </p:nvCxnSpPr>
          <p:spPr bwMode="auto">
            <a:xfrm flipH="1">
              <a:off x="932218" y="2704755"/>
              <a:ext cx="1107153" cy="588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247">
              <a:extLst>
                <a:ext uri="{FF2B5EF4-FFF2-40B4-BE49-F238E27FC236}">
                  <a16:creationId xmlns:a16="http://schemas.microsoft.com/office/drawing/2014/main" id="{6A0EA3B0-E0F3-CE46-9A69-845242CAF370}"/>
                </a:ext>
              </a:extLst>
            </p:cNvPr>
            <p:cNvCxnSpPr>
              <a:cxnSpLocks noChangeShapeType="1"/>
            </p:cNvCxnSpPr>
            <p:nvPr/>
          </p:nvCxnSpPr>
          <p:spPr bwMode="auto">
            <a:xfrm flipH="1">
              <a:off x="1293642" y="2704755"/>
              <a:ext cx="745729" cy="2167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248">
              <a:extLst>
                <a:ext uri="{FF2B5EF4-FFF2-40B4-BE49-F238E27FC236}">
                  <a16:creationId xmlns:a16="http://schemas.microsoft.com/office/drawing/2014/main" id="{653656A0-0B3E-FD44-B12B-CF20B6D6B86D}"/>
                </a:ext>
              </a:extLst>
            </p:cNvPr>
            <p:cNvCxnSpPr>
              <a:cxnSpLocks noChangeShapeType="1"/>
            </p:cNvCxnSpPr>
            <p:nvPr/>
          </p:nvCxnSpPr>
          <p:spPr bwMode="auto">
            <a:xfrm flipH="1">
              <a:off x="2052880" y="2251902"/>
              <a:ext cx="1141349" cy="4609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249">
              <a:extLst>
                <a:ext uri="{FF2B5EF4-FFF2-40B4-BE49-F238E27FC236}">
                  <a16:creationId xmlns:a16="http://schemas.microsoft.com/office/drawing/2014/main" id="{5E7C7752-5A2D-E64A-B5F1-FDA0F54372FE}"/>
                </a:ext>
              </a:extLst>
            </p:cNvPr>
            <p:cNvCxnSpPr>
              <a:cxnSpLocks noChangeShapeType="1"/>
            </p:cNvCxnSpPr>
            <p:nvPr/>
          </p:nvCxnSpPr>
          <p:spPr bwMode="auto">
            <a:xfrm flipH="1">
              <a:off x="2018321" y="2332076"/>
              <a:ext cx="2284094" cy="3980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250">
              <a:extLst>
                <a:ext uri="{FF2B5EF4-FFF2-40B4-BE49-F238E27FC236}">
                  <a16:creationId xmlns:a16="http://schemas.microsoft.com/office/drawing/2014/main" id="{09632402-2B07-7A4F-A261-2AAB34FEC865}"/>
                </a:ext>
              </a:extLst>
            </p:cNvPr>
            <p:cNvCxnSpPr>
              <a:cxnSpLocks noChangeShapeType="1"/>
            </p:cNvCxnSpPr>
            <p:nvPr/>
          </p:nvCxnSpPr>
          <p:spPr bwMode="auto">
            <a:xfrm flipH="1" flipV="1">
              <a:off x="2035602" y="2721528"/>
              <a:ext cx="4016700" cy="14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251">
              <a:extLst>
                <a:ext uri="{FF2B5EF4-FFF2-40B4-BE49-F238E27FC236}">
                  <a16:creationId xmlns:a16="http://schemas.microsoft.com/office/drawing/2014/main" id="{3E03473E-6C1E-1847-8E69-C1F128580D7A}"/>
                </a:ext>
              </a:extLst>
            </p:cNvPr>
            <p:cNvCxnSpPr>
              <a:cxnSpLocks noChangeShapeType="1"/>
            </p:cNvCxnSpPr>
            <p:nvPr/>
          </p:nvCxnSpPr>
          <p:spPr bwMode="auto">
            <a:xfrm flipH="1" flipV="1">
              <a:off x="2044240" y="2738808"/>
              <a:ext cx="4755057" cy="529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252">
              <a:extLst>
                <a:ext uri="{FF2B5EF4-FFF2-40B4-BE49-F238E27FC236}">
                  <a16:creationId xmlns:a16="http://schemas.microsoft.com/office/drawing/2014/main" id="{D9610D1E-EEE6-BB41-A65B-36AB17A24D13}"/>
                </a:ext>
              </a:extLst>
            </p:cNvPr>
            <p:cNvCxnSpPr>
              <a:cxnSpLocks noChangeShapeType="1"/>
            </p:cNvCxnSpPr>
            <p:nvPr/>
          </p:nvCxnSpPr>
          <p:spPr bwMode="auto">
            <a:xfrm flipH="1" flipV="1">
              <a:off x="2018321" y="2730168"/>
              <a:ext cx="5710381" cy="15549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253">
              <a:extLst>
                <a:ext uri="{FF2B5EF4-FFF2-40B4-BE49-F238E27FC236}">
                  <a16:creationId xmlns:a16="http://schemas.microsoft.com/office/drawing/2014/main" id="{9151E501-C735-124A-8E24-107AFE38490C}"/>
                </a:ext>
              </a:extLst>
            </p:cNvPr>
            <p:cNvCxnSpPr>
              <a:cxnSpLocks noChangeShapeType="1"/>
            </p:cNvCxnSpPr>
            <p:nvPr/>
          </p:nvCxnSpPr>
          <p:spPr bwMode="auto">
            <a:xfrm flipH="1" flipV="1">
              <a:off x="2036178" y="2736924"/>
              <a:ext cx="5921124" cy="246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254">
              <a:extLst>
                <a:ext uri="{FF2B5EF4-FFF2-40B4-BE49-F238E27FC236}">
                  <a16:creationId xmlns:a16="http://schemas.microsoft.com/office/drawing/2014/main" id="{AEF177DA-49E4-4548-A47E-8EC94800F4AE}"/>
                </a:ext>
              </a:extLst>
            </p:cNvPr>
            <p:cNvCxnSpPr>
              <a:cxnSpLocks noChangeShapeType="1"/>
            </p:cNvCxnSpPr>
            <p:nvPr/>
          </p:nvCxnSpPr>
          <p:spPr bwMode="auto">
            <a:xfrm flipH="1" flipV="1">
              <a:off x="2016335" y="2736924"/>
              <a:ext cx="5165304" cy="3000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a:t>
            </a:fld>
            <a:endParaRPr lang="en-US" dirty="0"/>
          </a:p>
        </p:txBody>
      </p:sp>
      <p:sp>
        <p:nvSpPr>
          <p:cNvPr id="7" name="Rectangle 3">
            <a:extLst>
              <a:ext uri="{FF2B5EF4-FFF2-40B4-BE49-F238E27FC236}">
                <a16:creationId xmlns:a16="http://schemas.microsoft.com/office/drawing/2014/main" id="{7532C006-CBD6-AB4E-B92E-9235A7892E77}"/>
              </a:ext>
            </a:extLst>
          </p:cNvPr>
          <p:cNvSpPr txBox="1">
            <a:spLocks noChangeArrowheads="1"/>
          </p:cNvSpPr>
          <p:nvPr/>
        </p:nvSpPr>
        <p:spPr>
          <a:xfrm>
            <a:off x="726164" y="1800436"/>
            <a:ext cx="7744579" cy="385826"/>
          </a:xfrm>
          <a:prstGeom prst="rect">
            <a:avLst/>
          </a:prstGeom>
        </p:spPr>
        <p:txBody>
          <a:bodyPr vert="horz" lIns="68580" tIns="34290" rIns="68580" bIns="3429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None/>
            </a:pPr>
            <a:r>
              <a:rPr lang="en-US" altLang="en-US" sz="2100" i="1" dirty="0">
                <a:solidFill>
                  <a:srgbClr val="CC0000"/>
                </a:solidFill>
                <a:ea typeface="ＭＳ Ｐゴシック" panose="020B0600070205080204" pitchFamily="34" charset="-128"/>
              </a:rPr>
              <a:t>Question: </a:t>
            </a:r>
            <a:r>
              <a:rPr lang="en-US" altLang="en-US" sz="2100" dirty="0">
                <a:ea typeface="ＭＳ Ｐゴシック" panose="020B0600070205080204" pitchFamily="34" charset="-128"/>
              </a:rPr>
              <a:t>given </a:t>
            </a:r>
            <a:r>
              <a:rPr lang="en-US" altLang="en-US" sz="2100" i="1" dirty="0">
                <a:ea typeface="ＭＳ Ｐゴシック" panose="020B0600070205080204" pitchFamily="34" charset="-128"/>
              </a:rPr>
              <a:t>millions</a:t>
            </a:r>
            <a:r>
              <a:rPr lang="en-US" altLang="en-US" sz="2100" dirty="0">
                <a:ea typeface="ＭＳ Ｐゴシック" panose="020B0600070205080204" pitchFamily="34" charset="-128"/>
              </a:rPr>
              <a:t> of access ISPs, how to connect them together?</a:t>
            </a:r>
          </a:p>
        </p:txBody>
      </p:sp>
      <p:grpSp>
        <p:nvGrpSpPr>
          <p:cNvPr id="8" name="Group 5">
            <a:extLst>
              <a:ext uri="{FF2B5EF4-FFF2-40B4-BE49-F238E27FC236}">
                <a16:creationId xmlns:a16="http://schemas.microsoft.com/office/drawing/2014/main" id="{46642623-D12F-244E-880B-721FA1B9DBED}"/>
              </a:ext>
            </a:extLst>
          </p:cNvPr>
          <p:cNvGrpSpPr>
            <a:grpSpLocks/>
          </p:cNvGrpSpPr>
          <p:nvPr/>
        </p:nvGrpSpPr>
        <p:grpSpPr bwMode="auto">
          <a:xfrm>
            <a:off x="1203404" y="2284580"/>
            <a:ext cx="6362152" cy="3442588"/>
            <a:chOff x="139538" y="1890271"/>
            <a:chExt cx="8481726" cy="4590472"/>
          </a:xfrm>
        </p:grpSpPr>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1529396" y="2297655"/>
              <a:ext cx="678368" cy="418253"/>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373696" y="3097755"/>
              <a:ext cx="678368" cy="418253"/>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6037896" y="2551655"/>
              <a:ext cx="678368" cy="418253"/>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945196" y="5409155"/>
              <a:ext cx="678368" cy="418253"/>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526096" y="4786855"/>
              <a:ext cx="678368" cy="418253"/>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297496" y="4126455"/>
              <a:ext cx="678368" cy="418253"/>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787196" y="2983455"/>
              <a:ext cx="678368" cy="418253"/>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129596" y="2056355"/>
              <a:ext cx="678368" cy="418253"/>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754696" y="2704055"/>
              <a:ext cx="678368" cy="418253"/>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043996" y="2030955"/>
              <a:ext cx="678368" cy="418253"/>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7104696" y="5663155"/>
              <a:ext cx="678368" cy="418253"/>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942896" y="5015455"/>
              <a:ext cx="678368" cy="418253"/>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7714296" y="4101055"/>
              <a:ext cx="678368" cy="418253"/>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869496" y="5904455"/>
              <a:ext cx="678368" cy="418253"/>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3955096" y="6044155"/>
              <a:ext cx="678368" cy="418253"/>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2735896" y="5891755"/>
              <a:ext cx="678368" cy="418253"/>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5112763" y="1940390"/>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7398699" y="3413648"/>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6067505" y="5926703"/>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1700050" y="583006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3830" y="3523674"/>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299640" y="189027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grpSp>
      <p:sp>
        <p:nvSpPr>
          <p:cNvPr id="116" name="TextBox 115">
            <a:extLst>
              <a:ext uri="{FF2B5EF4-FFF2-40B4-BE49-F238E27FC236}">
                <a16:creationId xmlns:a16="http://schemas.microsoft.com/office/drawing/2014/main" id="{7E1F117F-B525-AE48-9510-C564A7C43377}"/>
              </a:ext>
            </a:extLst>
          </p:cNvPr>
          <p:cNvSpPr txBox="1">
            <a:spLocks noChangeArrowheads="1"/>
          </p:cNvSpPr>
          <p:nvPr/>
        </p:nvSpPr>
        <p:spPr bwMode="auto">
          <a:xfrm>
            <a:off x="2643657" y="3382778"/>
            <a:ext cx="320159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dirty="0">
                <a:latin typeface="+mn-lt"/>
              </a:rPr>
              <a:t>connecting each access ISP to each other directly </a:t>
            </a:r>
            <a:r>
              <a:rPr lang="en-US" altLang="en-US" sz="1800" i="1" dirty="0">
                <a:solidFill>
                  <a:srgbClr val="CC0000"/>
                </a:solidFill>
                <a:latin typeface="+mn-lt"/>
              </a:rPr>
              <a:t>doesn’t scale: </a:t>
            </a:r>
            <a:r>
              <a:rPr lang="en-US" altLang="en-US" sz="1800" dirty="0">
                <a:latin typeface="+mn-lt"/>
              </a:rPr>
              <a:t>O(</a:t>
            </a:r>
            <a:r>
              <a:rPr lang="en-US" altLang="en-US" sz="1800" i="1" dirty="0">
                <a:latin typeface="+mn-lt"/>
              </a:rPr>
              <a:t>N</a:t>
            </a:r>
            <a:r>
              <a:rPr lang="en-US" altLang="en-US" sz="1800" baseline="30000" dirty="0">
                <a:latin typeface="+mn-lt"/>
              </a:rPr>
              <a:t>2</a:t>
            </a:r>
            <a:r>
              <a:rPr lang="en-US" altLang="en-US" sz="1800" dirty="0">
                <a:latin typeface="+mn-lt"/>
              </a:rPr>
              <a:t>) connections.</a:t>
            </a:r>
          </a:p>
        </p:txBody>
      </p:sp>
      <p:sp>
        <p:nvSpPr>
          <p:cNvPr id="117" name="Başlık 4">
            <a:extLst>
              <a:ext uri="{FF2B5EF4-FFF2-40B4-BE49-F238E27FC236}">
                <a16:creationId xmlns:a16="http://schemas.microsoft.com/office/drawing/2014/main" id="{2F63715D-F50B-4554-A3C9-1C6F0F794513}"/>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10976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1000"/>
                                        <p:tgtEl>
                                          <p:spTgt spid="7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dissolve">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dissolve">
                                      <p:cBhvr>
                                        <p:cTn id="16" dur="16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a:t>
            </a:fld>
            <a:endParaRPr lang="en-US" dirty="0"/>
          </a:p>
        </p:txBody>
      </p:sp>
      <p:sp>
        <p:nvSpPr>
          <p:cNvPr id="169" name="Rectangle 3">
            <a:extLst>
              <a:ext uri="{FF2B5EF4-FFF2-40B4-BE49-F238E27FC236}">
                <a16:creationId xmlns:a16="http://schemas.microsoft.com/office/drawing/2014/main" id="{9C9F34D5-8AF9-8B41-9367-16CA032E5533}"/>
              </a:ext>
            </a:extLst>
          </p:cNvPr>
          <p:cNvSpPr txBox="1">
            <a:spLocks noChangeArrowheads="1"/>
          </p:cNvSpPr>
          <p:nvPr/>
        </p:nvSpPr>
        <p:spPr bwMode="auto">
          <a:xfrm>
            <a:off x="1692743" y="1705769"/>
            <a:ext cx="615315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spcBef>
                <a:spcPct val="20000"/>
              </a:spcBef>
              <a:buClr>
                <a:srgbClr val="000099"/>
              </a:buClr>
              <a:buSzPct val="75000"/>
              <a:buFont typeface="Wingdings" charset="0"/>
              <a:buNone/>
              <a:defRPr/>
            </a:pPr>
            <a:r>
              <a:rPr lang="en-US" sz="1800" i="1" dirty="0">
                <a:solidFill>
                  <a:srgbClr val="CC0000"/>
                </a:solidFill>
                <a:latin typeface="+mn-lt"/>
              </a:rPr>
              <a:t>Option: </a:t>
            </a:r>
            <a:r>
              <a:rPr lang="en-US" sz="1800" i="1" dirty="0">
                <a:latin typeface="+mn-lt"/>
              </a:rPr>
              <a:t>connect each access ISP to one global transit ISP? </a:t>
            </a:r>
          </a:p>
          <a:p>
            <a:pPr eaLnBrk="1" hangingPunct="1">
              <a:lnSpc>
                <a:spcPct val="85000"/>
              </a:lnSpc>
              <a:spcBef>
                <a:spcPct val="20000"/>
              </a:spcBef>
              <a:buClr>
                <a:srgbClr val="000099"/>
              </a:buClr>
              <a:buSzPct val="75000"/>
              <a:buFont typeface="Wingdings" charset="0"/>
              <a:buNone/>
              <a:defRPr/>
            </a:pPr>
            <a:r>
              <a:rPr lang="en-US" sz="1800" i="1" dirty="0">
                <a:solidFill>
                  <a:srgbClr val="C00000"/>
                </a:solidFill>
                <a:latin typeface="+mn-lt"/>
              </a:rPr>
              <a:t>Customer</a:t>
            </a:r>
            <a:r>
              <a:rPr lang="en-US" sz="1800" i="1" dirty="0">
                <a:latin typeface="+mn-lt"/>
              </a:rPr>
              <a:t> and </a:t>
            </a:r>
            <a:r>
              <a:rPr lang="en-US" sz="1800" i="1" dirty="0">
                <a:solidFill>
                  <a:srgbClr val="C00000"/>
                </a:solidFill>
                <a:latin typeface="+mn-lt"/>
              </a:rPr>
              <a:t>provider </a:t>
            </a:r>
            <a:r>
              <a:rPr lang="en-US" sz="1800" i="1" dirty="0">
                <a:latin typeface="+mn-lt"/>
              </a:rPr>
              <a:t>ISPs have economic agreement.</a:t>
            </a:r>
            <a:endParaRPr lang="en-US" sz="1800" dirty="0">
              <a:latin typeface="+mn-lt"/>
            </a:endParaRPr>
          </a:p>
        </p:txBody>
      </p:sp>
      <p:grpSp>
        <p:nvGrpSpPr>
          <p:cNvPr id="4" name="Group 3">
            <a:extLst>
              <a:ext uri="{FF2B5EF4-FFF2-40B4-BE49-F238E27FC236}">
                <a16:creationId xmlns:a16="http://schemas.microsoft.com/office/drawing/2014/main" id="{A73887F0-56F3-D640-A3CB-FB256BE2C2FE}"/>
              </a:ext>
            </a:extLst>
          </p:cNvPr>
          <p:cNvGrpSpPr/>
          <p:nvPr/>
        </p:nvGrpSpPr>
        <p:grpSpPr>
          <a:xfrm>
            <a:off x="1723700" y="2594792"/>
            <a:ext cx="5382815" cy="2812775"/>
            <a:chOff x="2298266" y="2316723"/>
            <a:chExt cx="7177087" cy="3750366"/>
          </a:xfrm>
        </p:grpSpPr>
        <p:sp>
          <p:nvSpPr>
            <p:cNvPr id="63" name="Oval 3">
              <a:extLst>
                <a:ext uri="{FF2B5EF4-FFF2-40B4-BE49-F238E27FC236}">
                  <a16:creationId xmlns:a16="http://schemas.microsoft.com/office/drawing/2014/main" id="{39DAF08E-E9D8-7B42-B68A-590215C06EA0}"/>
                </a:ext>
              </a:extLst>
            </p:cNvPr>
            <p:cNvSpPr>
              <a:spLocks noChangeArrowheads="1"/>
            </p:cNvSpPr>
            <p:nvPr/>
          </p:nvSpPr>
          <p:spPr bwMode="auto">
            <a:xfrm>
              <a:off x="3774557" y="3143854"/>
              <a:ext cx="3864121" cy="1970736"/>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cxnSp>
          <p:nvCxnSpPr>
            <p:cNvPr id="64" name="Straight Connector 10">
              <a:extLst>
                <a:ext uri="{FF2B5EF4-FFF2-40B4-BE49-F238E27FC236}">
                  <a16:creationId xmlns:a16="http://schemas.microsoft.com/office/drawing/2014/main" id="{E0B7CD5B-98CD-EA45-8220-E277CD74B8A1}"/>
                </a:ext>
              </a:extLst>
            </p:cNvPr>
            <p:cNvCxnSpPr>
              <a:cxnSpLocks noChangeShapeType="1"/>
              <a:stCxn id="162" idx="7"/>
            </p:cNvCxnSpPr>
            <p:nvPr/>
          </p:nvCxnSpPr>
          <p:spPr bwMode="auto">
            <a:xfrm>
              <a:off x="5154178" y="3581064"/>
              <a:ext cx="1223963" cy="968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97">
              <a:extLst>
                <a:ext uri="{FF2B5EF4-FFF2-40B4-BE49-F238E27FC236}">
                  <a16:creationId xmlns:a16="http://schemas.microsoft.com/office/drawing/2014/main" id="{BEF0278E-3E84-894C-90E1-9AFC471E8BD9}"/>
                </a:ext>
              </a:extLst>
            </p:cNvPr>
            <p:cNvCxnSpPr>
              <a:cxnSpLocks noChangeShapeType="1"/>
            </p:cNvCxnSpPr>
            <p:nvPr/>
          </p:nvCxnSpPr>
          <p:spPr bwMode="auto">
            <a:xfrm>
              <a:off x="5787591" y="3984289"/>
              <a:ext cx="139700" cy="1127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298">
              <a:extLst>
                <a:ext uri="{FF2B5EF4-FFF2-40B4-BE49-F238E27FC236}">
                  <a16:creationId xmlns:a16="http://schemas.microsoft.com/office/drawing/2014/main" id="{783B9443-CE0D-8946-A78A-1A9CEC43F08D}"/>
                </a:ext>
              </a:extLst>
            </p:cNvPr>
            <p:cNvCxnSpPr>
              <a:cxnSpLocks noChangeShapeType="1"/>
            </p:cNvCxnSpPr>
            <p:nvPr/>
          </p:nvCxnSpPr>
          <p:spPr bwMode="auto">
            <a:xfrm flipV="1">
              <a:off x="5557403" y="4260514"/>
              <a:ext cx="280988" cy="619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299">
              <a:extLst>
                <a:ext uri="{FF2B5EF4-FFF2-40B4-BE49-F238E27FC236}">
                  <a16:creationId xmlns:a16="http://schemas.microsoft.com/office/drawing/2014/main" id="{77D49FD0-8E68-6441-B4E2-BC869949BFFB}"/>
                </a:ext>
              </a:extLst>
            </p:cNvPr>
            <p:cNvCxnSpPr>
              <a:cxnSpLocks noChangeShapeType="1"/>
            </p:cNvCxnSpPr>
            <p:nvPr/>
          </p:nvCxnSpPr>
          <p:spPr bwMode="auto">
            <a:xfrm flipV="1">
              <a:off x="5214503" y="4022389"/>
              <a:ext cx="223838" cy="1492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300">
              <a:extLst>
                <a:ext uri="{FF2B5EF4-FFF2-40B4-BE49-F238E27FC236}">
                  <a16:creationId xmlns:a16="http://schemas.microsoft.com/office/drawing/2014/main" id="{FA0C044C-E1D6-7348-B915-AB0ACF94D9DE}"/>
                </a:ext>
              </a:extLst>
            </p:cNvPr>
            <p:cNvCxnSpPr>
              <a:cxnSpLocks noChangeShapeType="1"/>
              <a:stCxn id="110" idx="6"/>
            </p:cNvCxnSpPr>
            <p:nvPr/>
          </p:nvCxnSpPr>
          <p:spPr bwMode="auto">
            <a:xfrm flipV="1">
              <a:off x="4854141" y="4427202"/>
              <a:ext cx="238125" cy="1333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301">
              <a:extLst>
                <a:ext uri="{FF2B5EF4-FFF2-40B4-BE49-F238E27FC236}">
                  <a16:creationId xmlns:a16="http://schemas.microsoft.com/office/drawing/2014/main" id="{1EF584B1-8D5C-A94E-B040-7E9635AEDDFA}"/>
                </a:ext>
              </a:extLst>
            </p:cNvPr>
            <p:cNvCxnSpPr>
              <a:cxnSpLocks noChangeShapeType="1"/>
            </p:cNvCxnSpPr>
            <p:nvPr/>
          </p:nvCxnSpPr>
          <p:spPr bwMode="auto">
            <a:xfrm flipV="1">
              <a:off x="5806641" y="4327189"/>
              <a:ext cx="292100" cy="3429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302">
              <a:extLst>
                <a:ext uri="{FF2B5EF4-FFF2-40B4-BE49-F238E27FC236}">
                  <a16:creationId xmlns:a16="http://schemas.microsoft.com/office/drawing/2014/main" id="{75721A12-6308-4047-9837-AB7C60E96999}"/>
                </a:ext>
              </a:extLst>
            </p:cNvPr>
            <p:cNvCxnSpPr>
              <a:cxnSpLocks noChangeShapeType="1"/>
            </p:cNvCxnSpPr>
            <p:nvPr/>
          </p:nvCxnSpPr>
          <p:spPr bwMode="auto">
            <a:xfrm flipH="1" flipV="1">
              <a:off x="6374966" y="4308139"/>
              <a:ext cx="412750" cy="1682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303">
              <a:extLst>
                <a:ext uri="{FF2B5EF4-FFF2-40B4-BE49-F238E27FC236}">
                  <a16:creationId xmlns:a16="http://schemas.microsoft.com/office/drawing/2014/main" id="{9BDCEBC2-564F-C54F-B3E8-A18588A42FD2}"/>
                </a:ext>
              </a:extLst>
            </p:cNvPr>
            <p:cNvCxnSpPr>
              <a:cxnSpLocks noChangeShapeType="1"/>
            </p:cNvCxnSpPr>
            <p:nvPr/>
          </p:nvCxnSpPr>
          <p:spPr bwMode="auto">
            <a:xfrm flipV="1">
              <a:off x="6359091" y="3836652"/>
              <a:ext cx="328612" cy="266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304">
              <a:extLst>
                <a:ext uri="{FF2B5EF4-FFF2-40B4-BE49-F238E27FC236}">
                  <a16:creationId xmlns:a16="http://schemas.microsoft.com/office/drawing/2014/main" id="{FC07CC37-5E3D-0944-AE86-D2435B67BD6A}"/>
                </a:ext>
              </a:extLst>
            </p:cNvPr>
            <p:cNvCxnSpPr>
              <a:cxnSpLocks noChangeShapeType="1"/>
              <a:endCxn id="160" idx="7"/>
            </p:cNvCxnSpPr>
            <p:nvPr/>
          </p:nvCxnSpPr>
          <p:spPr bwMode="auto">
            <a:xfrm flipH="1" flipV="1">
              <a:off x="5155766" y="3660439"/>
              <a:ext cx="261937" cy="11906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73" name="TextBox 39958">
              <a:extLst>
                <a:ext uri="{FF2B5EF4-FFF2-40B4-BE49-F238E27FC236}">
                  <a16:creationId xmlns:a16="http://schemas.microsoft.com/office/drawing/2014/main" id="{08951995-D6BD-774B-9044-606D684C7AB8}"/>
                </a:ext>
              </a:extLst>
            </p:cNvPr>
            <p:cNvSpPr txBox="1">
              <a:spLocks noChangeArrowheads="1"/>
            </p:cNvSpPr>
            <p:nvPr/>
          </p:nvSpPr>
          <p:spPr bwMode="auto">
            <a:xfrm>
              <a:off x="3989407" y="3644564"/>
              <a:ext cx="1019937"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i="1" dirty="0">
                  <a:solidFill>
                    <a:schemeClr val="bg1"/>
                  </a:solidFill>
                  <a:latin typeface="+mn-lt"/>
                </a:rPr>
                <a:t>global</a:t>
              </a:r>
              <a:br>
                <a:rPr lang="en-US" altLang="en-US" sz="1800" i="1" dirty="0">
                  <a:solidFill>
                    <a:schemeClr val="bg1"/>
                  </a:solidFill>
                  <a:latin typeface="+mn-lt"/>
                </a:rPr>
              </a:br>
              <a:r>
                <a:rPr lang="en-US" altLang="en-US" sz="1800" i="1" dirty="0">
                  <a:solidFill>
                    <a:schemeClr val="bg1"/>
                  </a:solidFill>
                  <a:latin typeface="+mn-lt"/>
                </a:rPr>
                <a:t>ISP</a:t>
              </a:r>
            </a:p>
          </p:txBody>
        </p:sp>
        <p:cxnSp>
          <p:nvCxnSpPr>
            <p:cNvPr id="104" name="Straight Connector 307">
              <a:extLst>
                <a:ext uri="{FF2B5EF4-FFF2-40B4-BE49-F238E27FC236}">
                  <a16:creationId xmlns:a16="http://schemas.microsoft.com/office/drawing/2014/main" id="{A44FB0A6-3870-1341-B86E-341F2D262CF9}"/>
                </a:ext>
              </a:extLst>
            </p:cNvPr>
            <p:cNvCxnSpPr>
              <a:cxnSpLocks noChangeShapeType="1"/>
            </p:cNvCxnSpPr>
            <p:nvPr/>
          </p:nvCxnSpPr>
          <p:spPr bwMode="auto">
            <a:xfrm>
              <a:off x="2298266" y="4320839"/>
              <a:ext cx="1971675"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308">
              <a:extLst>
                <a:ext uri="{FF2B5EF4-FFF2-40B4-BE49-F238E27FC236}">
                  <a16:creationId xmlns:a16="http://schemas.microsoft.com/office/drawing/2014/main" id="{73D26D64-D8CE-B94B-844B-77A0B18300C5}"/>
                </a:ext>
              </a:extLst>
            </p:cNvPr>
            <p:cNvCxnSpPr>
              <a:cxnSpLocks noChangeShapeType="1"/>
            </p:cNvCxnSpPr>
            <p:nvPr/>
          </p:nvCxnSpPr>
          <p:spPr bwMode="auto">
            <a:xfrm flipV="1">
              <a:off x="2525278" y="4633577"/>
              <a:ext cx="1744663"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6" name="Straight Connector 309">
              <a:extLst>
                <a:ext uri="{FF2B5EF4-FFF2-40B4-BE49-F238E27FC236}">
                  <a16:creationId xmlns:a16="http://schemas.microsoft.com/office/drawing/2014/main" id="{147CF42E-C79D-4A43-A07C-6F624D99F9DC}"/>
                </a:ext>
              </a:extLst>
            </p:cNvPr>
            <p:cNvCxnSpPr>
              <a:cxnSpLocks noChangeShapeType="1"/>
            </p:cNvCxnSpPr>
            <p:nvPr/>
          </p:nvCxnSpPr>
          <p:spPr bwMode="auto">
            <a:xfrm flipV="1">
              <a:off x="2928503" y="4682789"/>
              <a:ext cx="1431925" cy="755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7" name="Straight Connector 310">
              <a:extLst>
                <a:ext uri="{FF2B5EF4-FFF2-40B4-BE49-F238E27FC236}">
                  <a16:creationId xmlns:a16="http://schemas.microsoft.com/office/drawing/2014/main" id="{1CD624F6-E490-5B49-8694-B3CF2ED457D0}"/>
                </a:ext>
              </a:extLst>
            </p:cNvPr>
            <p:cNvCxnSpPr>
              <a:cxnSpLocks noChangeShapeType="1"/>
            </p:cNvCxnSpPr>
            <p:nvPr/>
          </p:nvCxnSpPr>
          <p:spPr bwMode="auto">
            <a:xfrm flipV="1">
              <a:off x="4520766" y="4703427"/>
              <a:ext cx="57150" cy="1211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8" name="Straight Connector 311">
              <a:extLst>
                <a:ext uri="{FF2B5EF4-FFF2-40B4-BE49-F238E27FC236}">
                  <a16:creationId xmlns:a16="http://schemas.microsoft.com/office/drawing/2014/main" id="{AA608358-EE22-BD40-8B67-8D4C8DB9A83E}"/>
                </a:ext>
              </a:extLst>
            </p:cNvPr>
            <p:cNvCxnSpPr>
              <a:cxnSpLocks noChangeShapeType="1"/>
            </p:cNvCxnSpPr>
            <p:nvPr/>
          </p:nvCxnSpPr>
          <p:spPr bwMode="auto">
            <a:xfrm flipV="1">
              <a:off x="5747903" y="4932027"/>
              <a:ext cx="6350" cy="1135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9" name="Straight Connector 312">
              <a:extLst>
                <a:ext uri="{FF2B5EF4-FFF2-40B4-BE49-F238E27FC236}">
                  <a16:creationId xmlns:a16="http://schemas.microsoft.com/office/drawing/2014/main" id="{37B9C794-C333-D147-8D43-5EF46E002A77}"/>
                </a:ext>
              </a:extLst>
            </p:cNvPr>
            <p:cNvCxnSpPr>
              <a:cxnSpLocks noChangeShapeType="1"/>
            </p:cNvCxnSpPr>
            <p:nvPr/>
          </p:nvCxnSpPr>
          <p:spPr bwMode="auto">
            <a:xfrm flipH="1" flipV="1">
              <a:off x="6055878" y="4881227"/>
              <a:ext cx="506413" cy="1058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0" name="Straight Connector 313">
              <a:extLst>
                <a:ext uri="{FF2B5EF4-FFF2-40B4-BE49-F238E27FC236}">
                  <a16:creationId xmlns:a16="http://schemas.microsoft.com/office/drawing/2014/main" id="{1C0EFD6D-4F46-864D-9BBD-8B254CE6BFF4}"/>
                </a:ext>
              </a:extLst>
            </p:cNvPr>
            <p:cNvCxnSpPr>
              <a:cxnSpLocks noChangeShapeType="1"/>
              <a:endCxn id="134" idx="7"/>
            </p:cNvCxnSpPr>
            <p:nvPr/>
          </p:nvCxnSpPr>
          <p:spPr bwMode="auto">
            <a:xfrm flipH="1" flipV="1">
              <a:off x="7173478" y="4646277"/>
              <a:ext cx="1512888" cy="1082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 name="Straight Connector 314">
              <a:extLst>
                <a:ext uri="{FF2B5EF4-FFF2-40B4-BE49-F238E27FC236}">
                  <a16:creationId xmlns:a16="http://schemas.microsoft.com/office/drawing/2014/main" id="{3A5CF2BF-F999-BC43-97A2-CC9BCD73F87C}"/>
                </a:ext>
              </a:extLst>
            </p:cNvPr>
            <p:cNvCxnSpPr>
              <a:cxnSpLocks noChangeShapeType="1"/>
            </p:cNvCxnSpPr>
            <p:nvPr/>
          </p:nvCxnSpPr>
          <p:spPr bwMode="auto">
            <a:xfrm flipH="1" flipV="1">
              <a:off x="7230628" y="4524039"/>
              <a:ext cx="2244725"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2" name="Straight Connector 315">
              <a:extLst>
                <a:ext uri="{FF2B5EF4-FFF2-40B4-BE49-F238E27FC236}">
                  <a16:creationId xmlns:a16="http://schemas.microsoft.com/office/drawing/2014/main" id="{4064FAD7-FFE1-5841-B958-CC3E3023B905}"/>
                </a:ext>
              </a:extLst>
            </p:cNvPr>
            <p:cNvCxnSpPr>
              <a:cxnSpLocks noChangeShapeType="1"/>
              <a:endCxn id="136" idx="5"/>
            </p:cNvCxnSpPr>
            <p:nvPr/>
          </p:nvCxnSpPr>
          <p:spPr bwMode="auto">
            <a:xfrm flipH="1">
              <a:off x="7171891" y="4219239"/>
              <a:ext cx="2076450" cy="193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3" name="Straight Connector 316">
              <a:extLst>
                <a:ext uri="{FF2B5EF4-FFF2-40B4-BE49-F238E27FC236}">
                  <a16:creationId xmlns:a16="http://schemas.microsoft.com/office/drawing/2014/main" id="{24711AAA-BB0E-7A4B-974E-4325D88EC7E0}"/>
                </a:ext>
              </a:extLst>
            </p:cNvPr>
            <p:cNvCxnSpPr>
              <a:cxnSpLocks noChangeShapeType="1"/>
            </p:cNvCxnSpPr>
            <p:nvPr/>
          </p:nvCxnSpPr>
          <p:spPr bwMode="auto">
            <a:xfrm flipH="1">
              <a:off x="6992503" y="3287377"/>
              <a:ext cx="1422400" cy="454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4" name="Straight Connector 317">
              <a:extLst>
                <a:ext uri="{FF2B5EF4-FFF2-40B4-BE49-F238E27FC236}">
                  <a16:creationId xmlns:a16="http://schemas.microsoft.com/office/drawing/2014/main" id="{69BCF3BD-863D-334E-9F97-BB51AFA3293D}"/>
                </a:ext>
              </a:extLst>
            </p:cNvPr>
            <p:cNvCxnSpPr>
              <a:cxnSpLocks noChangeShapeType="1"/>
            </p:cNvCxnSpPr>
            <p:nvPr/>
          </p:nvCxnSpPr>
          <p:spPr bwMode="auto">
            <a:xfrm flipH="1">
              <a:off x="6816291" y="2863514"/>
              <a:ext cx="898525" cy="728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5" name="Straight Connector 318">
              <a:extLst>
                <a:ext uri="{FF2B5EF4-FFF2-40B4-BE49-F238E27FC236}">
                  <a16:creationId xmlns:a16="http://schemas.microsoft.com/office/drawing/2014/main" id="{B8B2DF70-94C2-634D-ABC9-F20160CA802F}"/>
                </a:ext>
              </a:extLst>
            </p:cNvPr>
            <p:cNvCxnSpPr>
              <a:cxnSpLocks noChangeShapeType="1"/>
            </p:cNvCxnSpPr>
            <p:nvPr/>
          </p:nvCxnSpPr>
          <p:spPr bwMode="auto">
            <a:xfrm>
              <a:off x="5981266" y="2441239"/>
              <a:ext cx="555625" cy="1125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6" name="Straight Connector 22">
              <a:extLst>
                <a:ext uri="{FF2B5EF4-FFF2-40B4-BE49-F238E27FC236}">
                  <a16:creationId xmlns:a16="http://schemas.microsoft.com/office/drawing/2014/main" id="{16D1153B-5425-1647-A931-B4A2C9D853B8}"/>
                </a:ext>
              </a:extLst>
            </p:cNvPr>
            <p:cNvCxnSpPr>
              <a:cxnSpLocks noChangeShapeType="1"/>
            </p:cNvCxnSpPr>
            <p:nvPr/>
          </p:nvCxnSpPr>
          <p:spPr bwMode="auto">
            <a:xfrm>
              <a:off x="3493653" y="2638089"/>
              <a:ext cx="1230313" cy="796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7" name="Straight Connector 305">
              <a:extLst>
                <a:ext uri="{FF2B5EF4-FFF2-40B4-BE49-F238E27FC236}">
                  <a16:creationId xmlns:a16="http://schemas.microsoft.com/office/drawing/2014/main" id="{43830B39-2404-A04C-9CC7-B4124D5F56AE}"/>
                </a:ext>
              </a:extLst>
            </p:cNvPr>
            <p:cNvCxnSpPr>
              <a:cxnSpLocks noChangeShapeType="1"/>
            </p:cNvCxnSpPr>
            <p:nvPr/>
          </p:nvCxnSpPr>
          <p:spPr bwMode="auto">
            <a:xfrm>
              <a:off x="2749116" y="2969877"/>
              <a:ext cx="1885950" cy="519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8" name="Straight Connector 306">
              <a:extLst>
                <a:ext uri="{FF2B5EF4-FFF2-40B4-BE49-F238E27FC236}">
                  <a16:creationId xmlns:a16="http://schemas.microsoft.com/office/drawing/2014/main" id="{5E30D4FB-2873-9E4D-8D7A-D021BF348C2C}"/>
                </a:ext>
              </a:extLst>
            </p:cNvPr>
            <p:cNvCxnSpPr>
              <a:cxnSpLocks noChangeShapeType="1"/>
            </p:cNvCxnSpPr>
            <p:nvPr/>
          </p:nvCxnSpPr>
          <p:spPr bwMode="auto">
            <a:xfrm>
              <a:off x="2361766" y="3338177"/>
              <a:ext cx="2273300"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0" name="Group 169">
              <a:extLst>
                <a:ext uri="{FF2B5EF4-FFF2-40B4-BE49-F238E27FC236}">
                  <a16:creationId xmlns:a16="http://schemas.microsoft.com/office/drawing/2014/main" id="{8D3ED10C-3292-6842-BD51-5123D926C106}"/>
                </a:ext>
              </a:extLst>
            </p:cNvPr>
            <p:cNvGrpSpPr/>
            <p:nvPr/>
          </p:nvGrpSpPr>
          <p:grpSpPr>
            <a:xfrm>
              <a:off x="4279891" y="4448623"/>
              <a:ext cx="626338" cy="344849"/>
              <a:chOff x="7493876" y="2774731"/>
              <a:chExt cx="1481958" cy="894622"/>
            </a:xfrm>
          </p:grpSpPr>
          <p:sp>
            <p:nvSpPr>
              <p:cNvPr id="171" name="Freeform 170">
                <a:extLst>
                  <a:ext uri="{FF2B5EF4-FFF2-40B4-BE49-F238E27FC236}">
                    <a16:creationId xmlns:a16="http://schemas.microsoft.com/office/drawing/2014/main" id="{AF5B3F2E-DC62-A445-9CEA-1B4CC2C6F2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2" name="Oval 171">
                <a:extLst>
                  <a:ext uri="{FF2B5EF4-FFF2-40B4-BE49-F238E27FC236}">
                    <a16:creationId xmlns:a16="http://schemas.microsoft.com/office/drawing/2014/main" id="{A18BFFCD-8F5C-634F-9DA2-26E93BA06B3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73" name="Group 172">
                <a:extLst>
                  <a:ext uri="{FF2B5EF4-FFF2-40B4-BE49-F238E27FC236}">
                    <a16:creationId xmlns:a16="http://schemas.microsoft.com/office/drawing/2014/main" id="{5A77A58E-6CAF-BE4E-BE2C-AA3FF2980388}"/>
                  </a:ext>
                </a:extLst>
              </p:cNvPr>
              <p:cNvGrpSpPr/>
              <p:nvPr/>
            </p:nvGrpSpPr>
            <p:grpSpPr>
              <a:xfrm>
                <a:off x="7713663" y="2848339"/>
                <a:ext cx="1042107" cy="425543"/>
                <a:chOff x="7786941" y="2884917"/>
                <a:chExt cx="897649" cy="353919"/>
              </a:xfrm>
            </p:grpSpPr>
            <p:sp>
              <p:nvSpPr>
                <p:cNvPr id="174" name="Freeform 173">
                  <a:extLst>
                    <a:ext uri="{FF2B5EF4-FFF2-40B4-BE49-F238E27FC236}">
                      <a16:creationId xmlns:a16="http://schemas.microsoft.com/office/drawing/2014/main" id="{26ADAFF5-7151-464F-A1D2-5B908BDFDEF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Freeform 174">
                  <a:extLst>
                    <a:ext uri="{FF2B5EF4-FFF2-40B4-BE49-F238E27FC236}">
                      <a16:creationId xmlns:a16="http://schemas.microsoft.com/office/drawing/2014/main" id="{3DF4D1D4-450D-1342-8445-0B3867D5EBF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Freeform 175">
                  <a:extLst>
                    <a:ext uri="{FF2B5EF4-FFF2-40B4-BE49-F238E27FC236}">
                      <a16:creationId xmlns:a16="http://schemas.microsoft.com/office/drawing/2014/main" id="{36EBE75F-36C0-304E-AD2E-BF739CBDB6E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Freeform 176">
                  <a:extLst>
                    <a:ext uri="{FF2B5EF4-FFF2-40B4-BE49-F238E27FC236}">
                      <a16:creationId xmlns:a16="http://schemas.microsoft.com/office/drawing/2014/main" id="{0849EB5F-BD97-524E-A510-D4AEF9E68C9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86" name="Group 185">
              <a:extLst>
                <a:ext uri="{FF2B5EF4-FFF2-40B4-BE49-F238E27FC236}">
                  <a16:creationId xmlns:a16="http://schemas.microsoft.com/office/drawing/2014/main" id="{9249E51B-3709-8544-8EBC-8AB3241C5628}"/>
                </a:ext>
              </a:extLst>
            </p:cNvPr>
            <p:cNvGrpSpPr/>
            <p:nvPr/>
          </p:nvGrpSpPr>
          <p:grpSpPr>
            <a:xfrm>
              <a:off x="6344372" y="3546134"/>
              <a:ext cx="626338" cy="344849"/>
              <a:chOff x="7493876" y="2774731"/>
              <a:chExt cx="1481958" cy="894622"/>
            </a:xfrm>
          </p:grpSpPr>
          <p:sp>
            <p:nvSpPr>
              <p:cNvPr id="187" name="Freeform 186">
                <a:extLst>
                  <a:ext uri="{FF2B5EF4-FFF2-40B4-BE49-F238E27FC236}">
                    <a16:creationId xmlns:a16="http://schemas.microsoft.com/office/drawing/2014/main" id="{8B2B749E-82DC-A647-A925-082B5F12EB4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88" name="Oval 187">
                <a:extLst>
                  <a:ext uri="{FF2B5EF4-FFF2-40B4-BE49-F238E27FC236}">
                    <a16:creationId xmlns:a16="http://schemas.microsoft.com/office/drawing/2014/main" id="{8235F754-60E1-8D44-BEB1-2F76405A704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89" name="Group 188">
                <a:extLst>
                  <a:ext uri="{FF2B5EF4-FFF2-40B4-BE49-F238E27FC236}">
                    <a16:creationId xmlns:a16="http://schemas.microsoft.com/office/drawing/2014/main" id="{7060DE65-3570-5D48-8CD1-728004D88F8B}"/>
                  </a:ext>
                </a:extLst>
              </p:cNvPr>
              <p:cNvGrpSpPr/>
              <p:nvPr/>
            </p:nvGrpSpPr>
            <p:grpSpPr>
              <a:xfrm>
                <a:off x="7713663" y="2848339"/>
                <a:ext cx="1042107" cy="425543"/>
                <a:chOff x="7786941" y="2884917"/>
                <a:chExt cx="897649" cy="353919"/>
              </a:xfrm>
            </p:grpSpPr>
            <p:sp>
              <p:nvSpPr>
                <p:cNvPr id="190" name="Freeform 189">
                  <a:extLst>
                    <a:ext uri="{FF2B5EF4-FFF2-40B4-BE49-F238E27FC236}">
                      <a16:creationId xmlns:a16="http://schemas.microsoft.com/office/drawing/2014/main" id="{87375788-4382-AB45-B7D1-0E0571D5D78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Freeform 190">
                  <a:extLst>
                    <a:ext uri="{FF2B5EF4-FFF2-40B4-BE49-F238E27FC236}">
                      <a16:creationId xmlns:a16="http://schemas.microsoft.com/office/drawing/2014/main" id="{EA797771-2310-F648-8131-96EB5DDDEA7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Freeform 191">
                  <a:extLst>
                    <a:ext uri="{FF2B5EF4-FFF2-40B4-BE49-F238E27FC236}">
                      <a16:creationId xmlns:a16="http://schemas.microsoft.com/office/drawing/2014/main" id="{34351CF5-722D-6E45-B9B4-B74CF8267CD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Freeform 192">
                  <a:extLst>
                    <a:ext uri="{FF2B5EF4-FFF2-40B4-BE49-F238E27FC236}">
                      <a16:creationId xmlns:a16="http://schemas.microsoft.com/office/drawing/2014/main" id="{D7F27777-9A21-6E43-8C43-068B6DA068D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94" name="Group 193">
              <a:extLst>
                <a:ext uri="{FF2B5EF4-FFF2-40B4-BE49-F238E27FC236}">
                  <a16:creationId xmlns:a16="http://schemas.microsoft.com/office/drawing/2014/main" id="{BC5668ED-718E-7149-A428-C5FDE1A8F2C2}"/>
                </a:ext>
              </a:extLst>
            </p:cNvPr>
            <p:cNvGrpSpPr/>
            <p:nvPr/>
          </p:nvGrpSpPr>
          <p:grpSpPr>
            <a:xfrm>
              <a:off x="6727154" y="4298718"/>
              <a:ext cx="626338" cy="344849"/>
              <a:chOff x="7493876" y="2774731"/>
              <a:chExt cx="1481958" cy="894622"/>
            </a:xfrm>
          </p:grpSpPr>
          <p:sp>
            <p:nvSpPr>
              <p:cNvPr id="195" name="Freeform 194">
                <a:extLst>
                  <a:ext uri="{FF2B5EF4-FFF2-40B4-BE49-F238E27FC236}">
                    <a16:creationId xmlns:a16="http://schemas.microsoft.com/office/drawing/2014/main" id="{FCAB3AFD-6DB9-C442-A62C-8A8B732A62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6" name="Oval 195">
                <a:extLst>
                  <a:ext uri="{FF2B5EF4-FFF2-40B4-BE49-F238E27FC236}">
                    <a16:creationId xmlns:a16="http://schemas.microsoft.com/office/drawing/2014/main" id="{0EAF15E0-132D-554B-9001-06C01643B87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97" name="Group 196">
                <a:extLst>
                  <a:ext uri="{FF2B5EF4-FFF2-40B4-BE49-F238E27FC236}">
                    <a16:creationId xmlns:a16="http://schemas.microsoft.com/office/drawing/2014/main" id="{C58E5E7D-3560-7342-83C6-FD4806F3BF67}"/>
                  </a:ext>
                </a:extLst>
              </p:cNvPr>
              <p:cNvGrpSpPr/>
              <p:nvPr/>
            </p:nvGrpSpPr>
            <p:grpSpPr>
              <a:xfrm>
                <a:off x="7713663" y="2848339"/>
                <a:ext cx="1042107" cy="425543"/>
                <a:chOff x="7786941" y="2884917"/>
                <a:chExt cx="897649" cy="353919"/>
              </a:xfrm>
            </p:grpSpPr>
            <p:sp>
              <p:nvSpPr>
                <p:cNvPr id="198" name="Freeform 197">
                  <a:extLst>
                    <a:ext uri="{FF2B5EF4-FFF2-40B4-BE49-F238E27FC236}">
                      <a16:creationId xmlns:a16="http://schemas.microsoft.com/office/drawing/2014/main" id="{96474702-4E83-B140-9353-7232FED2DAD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Freeform 198">
                  <a:extLst>
                    <a:ext uri="{FF2B5EF4-FFF2-40B4-BE49-F238E27FC236}">
                      <a16:creationId xmlns:a16="http://schemas.microsoft.com/office/drawing/2014/main" id="{704FE3B4-8535-A049-8BE0-D714266137E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Freeform 199">
                  <a:extLst>
                    <a:ext uri="{FF2B5EF4-FFF2-40B4-BE49-F238E27FC236}">
                      <a16:creationId xmlns:a16="http://schemas.microsoft.com/office/drawing/2014/main" id="{AD9D8A02-2060-EB4E-837D-D4075DAD5BF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Freeform 200">
                  <a:extLst>
                    <a:ext uri="{FF2B5EF4-FFF2-40B4-BE49-F238E27FC236}">
                      <a16:creationId xmlns:a16="http://schemas.microsoft.com/office/drawing/2014/main" id="{AB1E681A-CFFC-4449-8876-69516FD66E7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02" name="Group 201">
              <a:extLst>
                <a:ext uri="{FF2B5EF4-FFF2-40B4-BE49-F238E27FC236}">
                  <a16:creationId xmlns:a16="http://schemas.microsoft.com/office/drawing/2014/main" id="{2A3E53DB-9306-AE4A-8DC3-72F1126238AB}"/>
                </a:ext>
              </a:extLst>
            </p:cNvPr>
            <p:cNvGrpSpPr/>
            <p:nvPr/>
          </p:nvGrpSpPr>
          <p:grpSpPr>
            <a:xfrm>
              <a:off x="5837682" y="4055837"/>
              <a:ext cx="626338" cy="344849"/>
              <a:chOff x="7493876" y="2774731"/>
              <a:chExt cx="1481958" cy="894622"/>
            </a:xfrm>
          </p:grpSpPr>
          <p:sp>
            <p:nvSpPr>
              <p:cNvPr id="203" name="Freeform 202">
                <a:extLst>
                  <a:ext uri="{FF2B5EF4-FFF2-40B4-BE49-F238E27FC236}">
                    <a16:creationId xmlns:a16="http://schemas.microsoft.com/office/drawing/2014/main" id="{23A50BEC-6839-6249-8340-553653C9F3E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04" name="Oval 203">
                <a:extLst>
                  <a:ext uri="{FF2B5EF4-FFF2-40B4-BE49-F238E27FC236}">
                    <a16:creationId xmlns:a16="http://schemas.microsoft.com/office/drawing/2014/main" id="{139D06A7-73C5-BD45-A9F0-F14D86056FB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205" name="Group 204">
                <a:extLst>
                  <a:ext uri="{FF2B5EF4-FFF2-40B4-BE49-F238E27FC236}">
                    <a16:creationId xmlns:a16="http://schemas.microsoft.com/office/drawing/2014/main" id="{8E8DBC47-79AC-FA4D-BF05-3127B22237B1}"/>
                  </a:ext>
                </a:extLst>
              </p:cNvPr>
              <p:cNvGrpSpPr/>
              <p:nvPr/>
            </p:nvGrpSpPr>
            <p:grpSpPr>
              <a:xfrm>
                <a:off x="7713663" y="2848339"/>
                <a:ext cx="1042107" cy="425543"/>
                <a:chOff x="7786941" y="2884917"/>
                <a:chExt cx="897649" cy="353919"/>
              </a:xfrm>
            </p:grpSpPr>
            <p:sp>
              <p:nvSpPr>
                <p:cNvPr id="206" name="Freeform 205">
                  <a:extLst>
                    <a:ext uri="{FF2B5EF4-FFF2-40B4-BE49-F238E27FC236}">
                      <a16:creationId xmlns:a16="http://schemas.microsoft.com/office/drawing/2014/main" id="{55A875E1-1C0C-BE48-9F7D-06A55781C19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Freeform 206">
                  <a:extLst>
                    <a:ext uri="{FF2B5EF4-FFF2-40B4-BE49-F238E27FC236}">
                      <a16:creationId xmlns:a16="http://schemas.microsoft.com/office/drawing/2014/main" id="{67498647-B4D8-9746-BC44-7D18EF8D4A4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207">
                  <a:extLst>
                    <a:ext uri="{FF2B5EF4-FFF2-40B4-BE49-F238E27FC236}">
                      <a16:creationId xmlns:a16="http://schemas.microsoft.com/office/drawing/2014/main" id="{02B1A2C2-6A3B-8343-9ACC-9BCACF74E55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Freeform 208">
                  <a:extLst>
                    <a:ext uri="{FF2B5EF4-FFF2-40B4-BE49-F238E27FC236}">
                      <a16:creationId xmlns:a16="http://schemas.microsoft.com/office/drawing/2014/main" id="{89238A76-5F43-5145-9757-5BA264DB524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10" name="Group 209">
              <a:extLst>
                <a:ext uri="{FF2B5EF4-FFF2-40B4-BE49-F238E27FC236}">
                  <a16:creationId xmlns:a16="http://schemas.microsoft.com/office/drawing/2014/main" id="{BC98A5EA-E7C9-6D48-B559-20AE118CA200}"/>
                </a:ext>
              </a:extLst>
            </p:cNvPr>
            <p:cNvGrpSpPr/>
            <p:nvPr/>
          </p:nvGrpSpPr>
          <p:grpSpPr>
            <a:xfrm>
              <a:off x="5550814" y="4588885"/>
              <a:ext cx="626338" cy="344849"/>
              <a:chOff x="7493876" y="2774731"/>
              <a:chExt cx="1481958" cy="894622"/>
            </a:xfrm>
          </p:grpSpPr>
          <p:sp>
            <p:nvSpPr>
              <p:cNvPr id="211" name="Freeform 210">
                <a:extLst>
                  <a:ext uri="{FF2B5EF4-FFF2-40B4-BE49-F238E27FC236}">
                    <a16:creationId xmlns:a16="http://schemas.microsoft.com/office/drawing/2014/main" id="{ED928890-6207-9F46-8A7A-01958D0F392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12" name="Oval 211">
                <a:extLst>
                  <a:ext uri="{FF2B5EF4-FFF2-40B4-BE49-F238E27FC236}">
                    <a16:creationId xmlns:a16="http://schemas.microsoft.com/office/drawing/2014/main" id="{378B2235-D6AB-324C-8E9B-876E8789829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213" name="Group 212">
                <a:extLst>
                  <a:ext uri="{FF2B5EF4-FFF2-40B4-BE49-F238E27FC236}">
                    <a16:creationId xmlns:a16="http://schemas.microsoft.com/office/drawing/2014/main" id="{DE505999-AA84-A544-B8FD-7BB84F2E7EF9}"/>
                  </a:ext>
                </a:extLst>
              </p:cNvPr>
              <p:cNvGrpSpPr/>
              <p:nvPr/>
            </p:nvGrpSpPr>
            <p:grpSpPr>
              <a:xfrm>
                <a:off x="7713663" y="2848339"/>
                <a:ext cx="1042107" cy="425543"/>
                <a:chOff x="7786941" y="2884917"/>
                <a:chExt cx="897649" cy="353919"/>
              </a:xfrm>
            </p:grpSpPr>
            <p:sp>
              <p:nvSpPr>
                <p:cNvPr id="214" name="Freeform 213">
                  <a:extLst>
                    <a:ext uri="{FF2B5EF4-FFF2-40B4-BE49-F238E27FC236}">
                      <a16:creationId xmlns:a16="http://schemas.microsoft.com/office/drawing/2014/main" id="{25C3A460-D965-B840-891C-9DF90ECA3FF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Freeform 214">
                  <a:extLst>
                    <a:ext uri="{FF2B5EF4-FFF2-40B4-BE49-F238E27FC236}">
                      <a16:creationId xmlns:a16="http://schemas.microsoft.com/office/drawing/2014/main" id="{DD91DEED-0EBA-CE48-87EB-A1835EB8C84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Freeform 215">
                  <a:extLst>
                    <a:ext uri="{FF2B5EF4-FFF2-40B4-BE49-F238E27FC236}">
                      <a16:creationId xmlns:a16="http://schemas.microsoft.com/office/drawing/2014/main" id="{BC6939A6-8BA6-DC44-A174-DEE1D61224A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Freeform 216">
                  <a:extLst>
                    <a:ext uri="{FF2B5EF4-FFF2-40B4-BE49-F238E27FC236}">
                      <a16:creationId xmlns:a16="http://schemas.microsoft.com/office/drawing/2014/main" id="{5F1FEBF6-2BE1-D040-8F48-BCFF7C3342E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18" name="Group 217">
              <a:extLst>
                <a:ext uri="{FF2B5EF4-FFF2-40B4-BE49-F238E27FC236}">
                  <a16:creationId xmlns:a16="http://schemas.microsoft.com/office/drawing/2014/main" id="{680EAB27-8941-0E46-9318-9C5485721F6A}"/>
                </a:ext>
              </a:extLst>
            </p:cNvPr>
            <p:cNvGrpSpPr/>
            <p:nvPr/>
          </p:nvGrpSpPr>
          <p:grpSpPr>
            <a:xfrm>
              <a:off x="4962853" y="4139117"/>
              <a:ext cx="626338" cy="344849"/>
              <a:chOff x="7493876" y="2774731"/>
              <a:chExt cx="1481958" cy="894622"/>
            </a:xfrm>
          </p:grpSpPr>
          <p:sp>
            <p:nvSpPr>
              <p:cNvPr id="219" name="Freeform 218">
                <a:extLst>
                  <a:ext uri="{FF2B5EF4-FFF2-40B4-BE49-F238E27FC236}">
                    <a16:creationId xmlns:a16="http://schemas.microsoft.com/office/drawing/2014/main" id="{D3130ED8-B307-CD47-9B74-80319EF67F7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20" name="Oval 219">
                <a:extLst>
                  <a:ext uri="{FF2B5EF4-FFF2-40B4-BE49-F238E27FC236}">
                    <a16:creationId xmlns:a16="http://schemas.microsoft.com/office/drawing/2014/main" id="{9291ADAC-9C4E-9F4D-96E9-D13555EB14B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221" name="Group 220">
                <a:extLst>
                  <a:ext uri="{FF2B5EF4-FFF2-40B4-BE49-F238E27FC236}">
                    <a16:creationId xmlns:a16="http://schemas.microsoft.com/office/drawing/2014/main" id="{74E4CB4F-B5D0-7C47-9A28-6987D652A4C4}"/>
                  </a:ext>
                </a:extLst>
              </p:cNvPr>
              <p:cNvGrpSpPr/>
              <p:nvPr/>
            </p:nvGrpSpPr>
            <p:grpSpPr>
              <a:xfrm>
                <a:off x="7713663" y="2848339"/>
                <a:ext cx="1042107" cy="425543"/>
                <a:chOff x="7786941" y="2884917"/>
                <a:chExt cx="897649" cy="353919"/>
              </a:xfrm>
            </p:grpSpPr>
            <p:sp>
              <p:nvSpPr>
                <p:cNvPr id="222" name="Freeform 221">
                  <a:extLst>
                    <a:ext uri="{FF2B5EF4-FFF2-40B4-BE49-F238E27FC236}">
                      <a16:creationId xmlns:a16="http://schemas.microsoft.com/office/drawing/2014/main" id="{F870E08A-018D-1F44-8ACC-FA1F573C650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Freeform 222">
                  <a:extLst>
                    <a:ext uri="{FF2B5EF4-FFF2-40B4-BE49-F238E27FC236}">
                      <a16:creationId xmlns:a16="http://schemas.microsoft.com/office/drawing/2014/main" id="{EBE1B8CE-F23E-1A49-A516-714D15BC8A8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Freeform 223">
                  <a:extLst>
                    <a:ext uri="{FF2B5EF4-FFF2-40B4-BE49-F238E27FC236}">
                      <a16:creationId xmlns:a16="http://schemas.microsoft.com/office/drawing/2014/main" id="{D943ED8F-A614-BD4E-81BC-61373A7DDB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Freeform 224">
                  <a:extLst>
                    <a:ext uri="{FF2B5EF4-FFF2-40B4-BE49-F238E27FC236}">
                      <a16:creationId xmlns:a16="http://schemas.microsoft.com/office/drawing/2014/main" id="{81DAC616-5065-C743-888A-4F351E853AC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6" name="Group 225">
              <a:extLst>
                <a:ext uri="{FF2B5EF4-FFF2-40B4-BE49-F238E27FC236}">
                  <a16:creationId xmlns:a16="http://schemas.microsoft.com/office/drawing/2014/main" id="{CDCBB0B3-22DC-2B43-8452-B329C27907E4}"/>
                </a:ext>
              </a:extLst>
            </p:cNvPr>
            <p:cNvGrpSpPr/>
            <p:nvPr/>
          </p:nvGrpSpPr>
          <p:grpSpPr>
            <a:xfrm>
              <a:off x="5243803" y="3734721"/>
              <a:ext cx="626338" cy="344849"/>
              <a:chOff x="7493876" y="2774731"/>
              <a:chExt cx="1481958" cy="894622"/>
            </a:xfrm>
          </p:grpSpPr>
          <p:sp>
            <p:nvSpPr>
              <p:cNvPr id="227" name="Freeform 226">
                <a:extLst>
                  <a:ext uri="{FF2B5EF4-FFF2-40B4-BE49-F238E27FC236}">
                    <a16:creationId xmlns:a16="http://schemas.microsoft.com/office/drawing/2014/main" id="{DB510E5F-CEA5-514D-A3A5-9AF0941483F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28" name="Oval 227">
                <a:extLst>
                  <a:ext uri="{FF2B5EF4-FFF2-40B4-BE49-F238E27FC236}">
                    <a16:creationId xmlns:a16="http://schemas.microsoft.com/office/drawing/2014/main" id="{58E5BBB0-7153-5D4A-824A-DC05BB73CFA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229" name="Group 228">
                <a:extLst>
                  <a:ext uri="{FF2B5EF4-FFF2-40B4-BE49-F238E27FC236}">
                    <a16:creationId xmlns:a16="http://schemas.microsoft.com/office/drawing/2014/main" id="{CE212987-63DF-8244-A29C-CFEB2D3458BD}"/>
                  </a:ext>
                </a:extLst>
              </p:cNvPr>
              <p:cNvGrpSpPr/>
              <p:nvPr/>
            </p:nvGrpSpPr>
            <p:grpSpPr>
              <a:xfrm>
                <a:off x="7713663" y="2848339"/>
                <a:ext cx="1042107" cy="425543"/>
                <a:chOff x="7786941" y="2884917"/>
                <a:chExt cx="897649" cy="353919"/>
              </a:xfrm>
            </p:grpSpPr>
            <p:sp>
              <p:nvSpPr>
                <p:cNvPr id="230" name="Freeform 229">
                  <a:extLst>
                    <a:ext uri="{FF2B5EF4-FFF2-40B4-BE49-F238E27FC236}">
                      <a16:creationId xmlns:a16="http://schemas.microsoft.com/office/drawing/2014/main" id="{173793BB-A7E5-5142-A69A-3F3E7F4F07F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Freeform 230">
                  <a:extLst>
                    <a:ext uri="{FF2B5EF4-FFF2-40B4-BE49-F238E27FC236}">
                      <a16:creationId xmlns:a16="http://schemas.microsoft.com/office/drawing/2014/main" id="{0CA09D46-EB5A-4B43-BA2C-00403BFFEAE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Freeform 231">
                  <a:extLst>
                    <a:ext uri="{FF2B5EF4-FFF2-40B4-BE49-F238E27FC236}">
                      <a16:creationId xmlns:a16="http://schemas.microsoft.com/office/drawing/2014/main" id="{8B0C3147-4509-3045-9528-A46FD3A6FE1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Freeform 232">
                  <a:extLst>
                    <a:ext uri="{FF2B5EF4-FFF2-40B4-BE49-F238E27FC236}">
                      <a16:creationId xmlns:a16="http://schemas.microsoft.com/office/drawing/2014/main" id="{BF5B6EA0-DDA9-EE41-9EAB-6346C6B64B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234" name="Straight Connector 318">
              <a:extLst>
                <a:ext uri="{FF2B5EF4-FFF2-40B4-BE49-F238E27FC236}">
                  <a16:creationId xmlns:a16="http://schemas.microsoft.com/office/drawing/2014/main" id="{6392C9F2-F064-7B43-8D38-9751282AB69D}"/>
                </a:ext>
              </a:extLst>
            </p:cNvPr>
            <p:cNvCxnSpPr>
              <a:cxnSpLocks noChangeShapeType="1"/>
              <a:endCxn id="182" idx="9"/>
            </p:cNvCxnSpPr>
            <p:nvPr/>
          </p:nvCxnSpPr>
          <p:spPr bwMode="auto">
            <a:xfrm flipH="1">
              <a:off x="4883204" y="2316723"/>
              <a:ext cx="105898" cy="11266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 name="Group 177">
              <a:extLst>
                <a:ext uri="{FF2B5EF4-FFF2-40B4-BE49-F238E27FC236}">
                  <a16:creationId xmlns:a16="http://schemas.microsoft.com/office/drawing/2014/main" id="{A8B77585-106B-B840-A3D7-EF8EF8A926E1}"/>
                </a:ext>
              </a:extLst>
            </p:cNvPr>
            <p:cNvGrpSpPr/>
            <p:nvPr/>
          </p:nvGrpSpPr>
          <p:grpSpPr>
            <a:xfrm>
              <a:off x="4570926" y="3361080"/>
              <a:ext cx="626338" cy="344849"/>
              <a:chOff x="7493876" y="2774731"/>
              <a:chExt cx="1481958" cy="894622"/>
            </a:xfrm>
          </p:grpSpPr>
          <p:sp>
            <p:nvSpPr>
              <p:cNvPr id="179" name="Freeform 178">
                <a:extLst>
                  <a:ext uri="{FF2B5EF4-FFF2-40B4-BE49-F238E27FC236}">
                    <a16:creationId xmlns:a16="http://schemas.microsoft.com/office/drawing/2014/main" id="{886D6656-BD5A-3C4A-BD70-9C3406F00B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80" name="Oval 179">
                <a:extLst>
                  <a:ext uri="{FF2B5EF4-FFF2-40B4-BE49-F238E27FC236}">
                    <a16:creationId xmlns:a16="http://schemas.microsoft.com/office/drawing/2014/main" id="{32BE4FB4-6FD4-2245-BF1D-B6537CA2C94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81" name="Group 180">
                <a:extLst>
                  <a:ext uri="{FF2B5EF4-FFF2-40B4-BE49-F238E27FC236}">
                    <a16:creationId xmlns:a16="http://schemas.microsoft.com/office/drawing/2014/main" id="{9B236B01-C685-F04B-8BFD-171244EDF32E}"/>
                  </a:ext>
                </a:extLst>
              </p:cNvPr>
              <p:cNvGrpSpPr/>
              <p:nvPr/>
            </p:nvGrpSpPr>
            <p:grpSpPr>
              <a:xfrm>
                <a:off x="7713663" y="2848339"/>
                <a:ext cx="1042107" cy="425543"/>
                <a:chOff x="7786941" y="2884917"/>
                <a:chExt cx="897649" cy="353919"/>
              </a:xfrm>
            </p:grpSpPr>
            <p:sp>
              <p:nvSpPr>
                <p:cNvPr id="182" name="Freeform 181">
                  <a:extLst>
                    <a:ext uri="{FF2B5EF4-FFF2-40B4-BE49-F238E27FC236}">
                      <a16:creationId xmlns:a16="http://schemas.microsoft.com/office/drawing/2014/main" id="{7B762431-F9D6-2F40-9BC3-7E439F0E51D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Freeform 182">
                  <a:extLst>
                    <a:ext uri="{FF2B5EF4-FFF2-40B4-BE49-F238E27FC236}">
                      <a16:creationId xmlns:a16="http://schemas.microsoft.com/office/drawing/2014/main" id="{6CE4F783-C3B9-5C4C-BE5B-3CC65A008A4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Freeform 183">
                  <a:extLst>
                    <a:ext uri="{FF2B5EF4-FFF2-40B4-BE49-F238E27FC236}">
                      <a16:creationId xmlns:a16="http://schemas.microsoft.com/office/drawing/2014/main" id="{7412CE03-F350-D146-87E5-5077C7F550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Freeform 184">
                  <a:extLst>
                    <a:ext uri="{FF2B5EF4-FFF2-40B4-BE49-F238E27FC236}">
                      <a16:creationId xmlns:a16="http://schemas.microsoft.com/office/drawing/2014/main" id="{E9EC2D30-9A26-A84B-BEB8-EA1DBEF092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 name="Group 5">
            <a:extLst>
              <a:ext uri="{FF2B5EF4-FFF2-40B4-BE49-F238E27FC236}">
                <a16:creationId xmlns:a16="http://schemas.microsoft.com/office/drawing/2014/main" id="{46642623-D12F-244E-880B-721FA1B9DBED}"/>
              </a:ext>
            </a:extLst>
          </p:cNvPr>
          <p:cNvGrpSpPr>
            <a:grpSpLocks/>
          </p:cNvGrpSpPr>
          <p:nvPr/>
        </p:nvGrpSpPr>
        <p:grpSpPr bwMode="auto">
          <a:xfrm>
            <a:off x="1203404" y="2284580"/>
            <a:ext cx="6362152" cy="3442588"/>
            <a:chOff x="139538" y="1890271"/>
            <a:chExt cx="8481726" cy="4590472"/>
          </a:xfrm>
        </p:grpSpPr>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1529396" y="2297655"/>
              <a:ext cx="678368" cy="418253"/>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373696" y="3097755"/>
              <a:ext cx="678368" cy="418253"/>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6037896" y="2551655"/>
              <a:ext cx="678368" cy="418253"/>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945196" y="5409155"/>
              <a:ext cx="678368" cy="418253"/>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526096" y="4786855"/>
              <a:ext cx="678368" cy="418253"/>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297496" y="4126455"/>
              <a:ext cx="678368" cy="418253"/>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787196" y="2983455"/>
              <a:ext cx="678368" cy="418253"/>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129596" y="2056355"/>
              <a:ext cx="678368" cy="418253"/>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754696" y="2704055"/>
              <a:ext cx="678368" cy="418253"/>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043996" y="2030955"/>
              <a:ext cx="678368" cy="418253"/>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7104696" y="5663155"/>
              <a:ext cx="678368" cy="418253"/>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942896" y="5015455"/>
              <a:ext cx="678368" cy="418253"/>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7714296" y="4101055"/>
              <a:ext cx="678368" cy="418253"/>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869496" y="5904455"/>
              <a:ext cx="678368" cy="418253"/>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3955096" y="6044155"/>
              <a:ext cx="678368" cy="418253"/>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2735896" y="5891755"/>
              <a:ext cx="678368" cy="418253"/>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5112763" y="1940390"/>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7398699" y="3413648"/>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6067505" y="5926703"/>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1700050" y="583006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3830" y="3523674"/>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299640" y="189027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grpSp>
      <p:sp>
        <p:nvSpPr>
          <p:cNvPr id="152" name="Başlık 4">
            <a:extLst>
              <a:ext uri="{FF2B5EF4-FFF2-40B4-BE49-F238E27FC236}">
                <a16:creationId xmlns:a16="http://schemas.microsoft.com/office/drawing/2014/main" id="{D52AC865-B236-47E9-81E4-F2A056FBE847}"/>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8259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Oval 3">
            <a:extLst>
              <a:ext uri="{FF2B5EF4-FFF2-40B4-BE49-F238E27FC236}">
                <a16:creationId xmlns:a16="http://schemas.microsoft.com/office/drawing/2014/main" id="{C1E39CEB-C65D-764B-966A-D7A25B07575D}"/>
              </a:ext>
            </a:extLst>
          </p:cNvPr>
          <p:cNvSpPr>
            <a:spLocks noChangeArrowheads="1"/>
          </p:cNvSpPr>
          <p:nvPr/>
        </p:nvSpPr>
        <p:spPr bwMode="auto">
          <a:xfrm>
            <a:off x="2163300" y="2944344"/>
            <a:ext cx="2606279" cy="1035844"/>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05" name="Straight Connector 10">
            <a:extLst>
              <a:ext uri="{FF2B5EF4-FFF2-40B4-BE49-F238E27FC236}">
                <a16:creationId xmlns:a16="http://schemas.microsoft.com/office/drawing/2014/main" id="{93EBD03F-9A41-A545-84E9-9F7C7586256D}"/>
              </a:ext>
            </a:extLst>
          </p:cNvPr>
          <p:cNvCxnSpPr>
            <a:cxnSpLocks noChangeShapeType="1"/>
          </p:cNvCxnSpPr>
          <p:nvPr/>
        </p:nvCxnSpPr>
        <p:spPr bwMode="auto">
          <a:xfrm>
            <a:off x="3081273" y="3126509"/>
            <a:ext cx="859631" cy="5476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6" name="Straight Connector 297">
            <a:extLst>
              <a:ext uri="{FF2B5EF4-FFF2-40B4-BE49-F238E27FC236}">
                <a16:creationId xmlns:a16="http://schemas.microsoft.com/office/drawing/2014/main" id="{7676F8BB-118B-B64A-92D8-85283640E5D9}"/>
              </a:ext>
            </a:extLst>
          </p:cNvPr>
          <p:cNvCxnSpPr>
            <a:cxnSpLocks noChangeShapeType="1"/>
          </p:cNvCxnSpPr>
          <p:nvPr/>
        </p:nvCxnSpPr>
        <p:spPr bwMode="auto">
          <a:xfrm>
            <a:off x="3526567" y="3351537"/>
            <a:ext cx="97631"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7" name="Straight Connector 298">
            <a:extLst>
              <a:ext uri="{FF2B5EF4-FFF2-40B4-BE49-F238E27FC236}">
                <a16:creationId xmlns:a16="http://schemas.microsoft.com/office/drawing/2014/main" id="{A2DEF96B-86EE-7144-BD4A-23065D792A93}"/>
              </a:ext>
            </a:extLst>
          </p:cNvPr>
          <p:cNvCxnSpPr>
            <a:cxnSpLocks noChangeShapeType="1"/>
          </p:cNvCxnSpPr>
          <p:nvPr/>
        </p:nvCxnSpPr>
        <p:spPr bwMode="auto">
          <a:xfrm flipV="1">
            <a:off x="3364641" y="3505127"/>
            <a:ext cx="197644" cy="345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8" name="Straight Connector 299">
            <a:extLst>
              <a:ext uri="{FF2B5EF4-FFF2-40B4-BE49-F238E27FC236}">
                <a16:creationId xmlns:a16="http://schemas.microsoft.com/office/drawing/2014/main" id="{555BA90C-F55F-9A4F-9697-475AB2129606}"/>
              </a:ext>
            </a:extLst>
          </p:cNvPr>
          <p:cNvCxnSpPr>
            <a:cxnSpLocks noChangeShapeType="1"/>
          </p:cNvCxnSpPr>
          <p:nvPr/>
        </p:nvCxnSpPr>
        <p:spPr bwMode="auto">
          <a:xfrm flipV="1">
            <a:off x="3124135" y="3372969"/>
            <a:ext cx="157163" cy="8215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9" name="Straight Connector 300">
            <a:extLst>
              <a:ext uri="{FF2B5EF4-FFF2-40B4-BE49-F238E27FC236}">
                <a16:creationId xmlns:a16="http://schemas.microsoft.com/office/drawing/2014/main" id="{06CA7B3A-E066-F645-A065-DE454C32D980}"/>
              </a:ext>
            </a:extLst>
          </p:cNvPr>
          <p:cNvCxnSpPr>
            <a:cxnSpLocks noChangeShapeType="1"/>
          </p:cNvCxnSpPr>
          <p:nvPr/>
        </p:nvCxnSpPr>
        <p:spPr bwMode="auto">
          <a:xfrm flipV="1">
            <a:off x="2870531" y="3597996"/>
            <a:ext cx="166688" cy="738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0" name="Straight Connector 301">
            <a:extLst>
              <a:ext uri="{FF2B5EF4-FFF2-40B4-BE49-F238E27FC236}">
                <a16:creationId xmlns:a16="http://schemas.microsoft.com/office/drawing/2014/main" id="{BACA8AA4-CF1D-5F48-933F-B11117821D9A}"/>
              </a:ext>
            </a:extLst>
          </p:cNvPr>
          <p:cNvCxnSpPr>
            <a:cxnSpLocks noChangeShapeType="1"/>
          </p:cNvCxnSpPr>
          <p:nvPr/>
        </p:nvCxnSpPr>
        <p:spPr bwMode="auto">
          <a:xfrm flipV="1">
            <a:off x="3539662" y="3542037"/>
            <a:ext cx="204788" cy="190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1" name="Straight Connector 302">
            <a:extLst>
              <a:ext uri="{FF2B5EF4-FFF2-40B4-BE49-F238E27FC236}">
                <a16:creationId xmlns:a16="http://schemas.microsoft.com/office/drawing/2014/main" id="{DCD16DCF-19C7-244F-A0A1-9DB175274AC6}"/>
              </a:ext>
            </a:extLst>
          </p:cNvPr>
          <p:cNvCxnSpPr>
            <a:cxnSpLocks noChangeShapeType="1"/>
          </p:cNvCxnSpPr>
          <p:nvPr/>
        </p:nvCxnSpPr>
        <p:spPr bwMode="auto">
          <a:xfrm flipH="1" flipV="1">
            <a:off x="3938522" y="3531321"/>
            <a:ext cx="290513" cy="940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2" name="Straight Connector 303">
            <a:extLst>
              <a:ext uri="{FF2B5EF4-FFF2-40B4-BE49-F238E27FC236}">
                <a16:creationId xmlns:a16="http://schemas.microsoft.com/office/drawing/2014/main" id="{5D4D6C28-B196-BF48-A9D5-692E12992F1C}"/>
              </a:ext>
            </a:extLst>
          </p:cNvPr>
          <p:cNvCxnSpPr>
            <a:cxnSpLocks noChangeShapeType="1"/>
          </p:cNvCxnSpPr>
          <p:nvPr/>
        </p:nvCxnSpPr>
        <p:spPr bwMode="auto">
          <a:xfrm flipV="1">
            <a:off x="3927807" y="3269383"/>
            <a:ext cx="230981" cy="1488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3" name="Straight Connector 304">
            <a:extLst>
              <a:ext uri="{FF2B5EF4-FFF2-40B4-BE49-F238E27FC236}">
                <a16:creationId xmlns:a16="http://schemas.microsoft.com/office/drawing/2014/main" id="{838A4044-BFFD-4A45-BC18-5752B0840588}"/>
              </a:ext>
            </a:extLst>
          </p:cNvPr>
          <p:cNvCxnSpPr>
            <a:cxnSpLocks noChangeShapeType="1"/>
          </p:cNvCxnSpPr>
          <p:nvPr/>
        </p:nvCxnSpPr>
        <p:spPr bwMode="auto">
          <a:xfrm flipH="1" flipV="1">
            <a:off x="3082463" y="3171753"/>
            <a:ext cx="184547" cy="654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14" name="TextBox 39958">
            <a:extLst>
              <a:ext uri="{FF2B5EF4-FFF2-40B4-BE49-F238E27FC236}">
                <a16:creationId xmlns:a16="http://schemas.microsoft.com/office/drawing/2014/main" id="{6F6B1677-D08C-6A47-B407-042662BB76A0}"/>
              </a:ext>
            </a:extLst>
          </p:cNvPr>
          <p:cNvSpPr txBox="1">
            <a:spLocks noChangeArrowheads="1"/>
          </p:cNvSpPr>
          <p:nvPr/>
        </p:nvSpPr>
        <p:spPr bwMode="auto">
          <a:xfrm>
            <a:off x="2283554" y="3202709"/>
            <a:ext cx="651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A</a:t>
            </a:r>
          </a:p>
        </p:txBody>
      </p:sp>
      <p:grpSp>
        <p:nvGrpSpPr>
          <p:cNvPr id="815" name="Group 814">
            <a:extLst>
              <a:ext uri="{FF2B5EF4-FFF2-40B4-BE49-F238E27FC236}">
                <a16:creationId xmlns:a16="http://schemas.microsoft.com/office/drawing/2014/main" id="{47996727-7119-574B-8617-ECC07818FEDD}"/>
              </a:ext>
            </a:extLst>
          </p:cNvPr>
          <p:cNvGrpSpPr/>
          <p:nvPr/>
        </p:nvGrpSpPr>
        <p:grpSpPr>
          <a:xfrm>
            <a:off x="3584906" y="3403636"/>
            <a:ext cx="406004" cy="167267"/>
            <a:chOff x="7493876" y="2774731"/>
            <a:chExt cx="1481958" cy="894622"/>
          </a:xfrm>
        </p:grpSpPr>
        <p:sp>
          <p:nvSpPr>
            <p:cNvPr id="1038" name="Freeform 1037">
              <a:extLst>
                <a:ext uri="{FF2B5EF4-FFF2-40B4-BE49-F238E27FC236}">
                  <a16:creationId xmlns:a16="http://schemas.microsoft.com/office/drawing/2014/main" id="{3EDFEF2E-E8B6-3841-B07D-9D0CA292425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9" name="Oval 1038">
              <a:extLst>
                <a:ext uri="{FF2B5EF4-FFF2-40B4-BE49-F238E27FC236}">
                  <a16:creationId xmlns:a16="http://schemas.microsoft.com/office/drawing/2014/main" id="{EBF872C2-5DB2-1143-8057-32D36F4F7DE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40" name="Group 1039">
              <a:extLst>
                <a:ext uri="{FF2B5EF4-FFF2-40B4-BE49-F238E27FC236}">
                  <a16:creationId xmlns:a16="http://schemas.microsoft.com/office/drawing/2014/main" id="{E45C82B8-7745-8345-80DF-E1551574C0B5}"/>
                </a:ext>
              </a:extLst>
            </p:cNvPr>
            <p:cNvGrpSpPr/>
            <p:nvPr/>
          </p:nvGrpSpPr>
          <p:grpSpPr>
            <a:xfrm>
              <a:off x="7713663" y="2848339"/>
              <a:ext cx="1042107" cy="425543"/>
              <a:chOff x="7786941" y="2884917"/>
              <a:chExt cx="897649" cy="353919"/>
            </a:xfrm>
          </p:grpSpPr>
          <p:sp>
            <p:nvSpPr>
              <p:cNvPr id="1041" name="Freeform 1040">
                <a:extLst>
                  <a:ext uri="{FF2B5EF4-FFF2-40B4-BE49-F238E27FC236}">
                    <a16:creationId xmlns:a16="http://schemas.microsoft.com/office/drawing/2014/main" id="{AADF328D-9F75-D443-B009-78195511DE0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2" name="Freeform 1041">
                <a:extLst>
                  <a:ext uri="{FF2B5EF4-FFF2-40B4-BE49-F238E27FC236}">
                    <a16:creationId xmlns:a16="http://schemas.microsoft.com/office/drawing/2014/main" id="{CABE0F12-0414-E047-9D94-A57A4F3F8B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Freeform 1042">
                <a:extLst>
                  <a:ext uri="{FF2B5EF4-FFF2-40B4-BE49-F238E27FC236}">
                    <a16:creationId xmlns:a16="http://schemas.microsoft.com/office/drawing/2014/main" id="{61DB4664-2DC3-D243-A319-728D82FDC84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4" name="Freeform 1043">
                <a:extLst>
                  <a:ext uri="{FF2B5EF4-FFF2-40B4-BE49-F238E27FC236}">
                    <a16:creationId xmlns:a16="http://schemas.microsoft.com/office/drawing/2014/main" id="{3A39F596-0CEB-FB44-8298-3CCA7A8E5D8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6" name="Group 815">
            <a:extLst>
              <a:ext uri="{FF2B5EF4-FFF2-40B4-BE49-F238E27FC236}">
                <a16:creationId xmlns:a16="http://schemas.microsoft.com/office/drawing/2014/main" id="{5D57186B-96C6-4245-A5CD-2EC8F02FE2C5}"/>
              </a:ext>
            </a:extLst>
          </p:cNvPr>
          <p:cNvGrpSpPr/>
          <p:nvPr/>
        </p:nvGrpSpPr>
        <p:grpSpPr>
          <a:xfrm>
            <a:off x="4093303" y="3586991"/>
            <a:ext cx="406004" cy="167267"/>
            <a:chOff x="7493876" y="2774731"/>
            <a:chExt cx="1481958" cy="894622"/>
          </a:xfrm>
        </p:grpSpPr>
        <p:sp>
          <p:nvSpPr>
            <p:cNvPr id="1031" name="Freeform 1030">
              <a:extLst>
                <a:ext uri="{FF2B5EF4-FFF2-40B4-BE49-F238E27FC236}">
                  <a16:creationId xmlns:a16="http://schemas.microsoft.com/office/drawing/2014/main" id="{F884C67D-5359-0D4B-92F3-51236F5721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2" name="Oval 1031">
              <a:extLst>
                <a:ext uri="{FF2B5EF4-FFF2-40B4-BE49-F238E27FC236}">
                  <a16:creationId xmlns:a16="http://schemas.microsoft.com/office/drawing/2014/main" id="{C3DDEC0B-9B46-6E40-AFA7-85DD71E00D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33" name="Group 1032">
              <a:extLst>
                <a:ext uri="{FF2B5EF4-FFF2-40B4-BE49-F238E27FC236}">
                  <a16:creationId xmlns:a16="http://schemas.microsoft.com/office/drawing/2014/main" id="{AFA389A2-1145-6742-AFF5-BBE2D79E08E8}"/>
                </a:ext>
              </a:extLst>
            </p:cNvPr>
            <p:cNvGrpSpPr/>
            <p:nvPr/>
          </p:nvGrpSpPr>
          <p:grpSpPr>
            <a:xfrm>
              <a:off x="7713663" y="2848339"/>
              <a:ext cx="1042107" cy="425543"/>
              <a:chOff x="7786941" y="2884917"/>
              <a:chExt cx="897649" cy="353919"/>
            </a:xfrm>
          </p:grpSpPr>
          <p:sp>
            <p:nvSpPr>
              <p:cNvPr id="1034" name="Freeform 1033">
                <a:extLst>
                  <a:ext uri="{FF2B5EF4-FFF2-40B4-BE49-F238E27FC236}">
                    <a16:creationId xmlns:a16="http://schemas.microsoft.com/office/drawing/2014/main" id="{D4EB8805-ED69-3A4C-B790-5B0BE9CAFC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5" name="Freeform 1034">
                <a:extLst>
                  <a:ext uri="{FF2B5EF4-FFF2-40B4-BE49-F238E27FC236}">
                    <a16:creationId xmlns:a16="http://schemas.microsoft.com/office/drawing/2014/main" id="{F9160B87-94D9-4746-9AB1-F94A2850C6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6" name="Freeform 1035">
                <a:extLst>
                  <a:ext uri="{FF2B5EF4-FFF2-40B4-BE49-F238E27FC236}">
                    <a16:creationId xmlns:a16="http://schemas.microsoft.com/office/drawing/2014/main" id="{AC514A69-8535-9F4F-9082-9C0664FDD7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7" name="Freeform 1036">
                <a:extLst>
                  <a:ext uri="{FF2B5EF4-FFF2-40B4-BE49-F238E27FC236}">
                    <a16:creationId xmlns:a16="http://schemas.microsoft.com/office/drawing/2014/main" id="{16FAD8F4-5C16-3548-9F13-8A162DB18C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7" name="Group 816">
            <a:extLst>
              <a:ext uri="{FF2B5EF4-FFF2-40B4-BE49-F238E27FC236}">
                <a16:creationId xmlns:a16="http://schemas.microsoft.com/office/drawing/2014/main" id="{FF12777F-B030-4549-A7FC-82449D14AB56}"/>
              </a:ext>
            </a:extLst>
          </p:cNvPr>
          <p:cNvGrpSpPr/>
          <p:nvPr/>
        </p:nvGrpSpPr>
        <p:grpSpPr>
          <a:xfrm>
            <a:off x="3171219" y="3220279"/>
            <a:ext cx="406004" cy="167267"/>
            <a:chOff x="7493876" y="2774731"/>
            <a:chExt cx="1481958" cy="894622"/>
          </a:xfrm>
        </p:grpSpPr>
        <p:sp>
          <p:nvSpPr>
            <p:cNvPr id="1024" name="Freeform 1023">
              <a:extLst>
                <a:ext uri="{FF2B5EF4-FFF2-40B4-BE49-F238E27FC236}">
                  <a16:creationId xmlns:a16="http://schemas.microsoft.com/office/drawing/2014/main" id="{99010B44-64C2-AB4E-A534-5DD841F54CC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5" name="Oval 1024">
              <a:extLst>
                <a:ext uri="{FF2B5EF4-FFF2-40B4-BE49-F238E27FC236}">
                  <a16:creationId xmlns:a16="http://schemas.microsoft.com/office/drawing/2014/main" id="{F609C7A8-5C64-1E46-89AE-A8782A6AB2A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26" name="Group 1025">
              <a:extLst>
                <a:ext uri="{FF2B5EF4-FFF2-40B4-BE49-F238E27FC236}">
                  <a16:creationId xmlns:a16="http://schemas.microsoft.com/office/drawing/2014/main" id="{467733F2-A942-984D-951B-4FC5E9704E12}"/>
                </a:ext>
              </a:extLst>
            </p:cNvPr>
            <p:cNvGrpSpPr/>
            <p:nvPr/>
          </p:nvGrpSpPr>
          <p:grpSpPr>
            <a:xfrm>
              <a:off x="7713663" y="2848339"/>
              <a:ext cx="1042107" cy="425543"/>
              <a:chOff x="7786941" y="2884917"/>
              <a:chExt cx="897649" cy="353919"/>
            </a:xfrm>
          </p:grpSpPr>
          <p:sp>
            <p:nvSpPr>
              <p:cNvPr id="1027" name="Freeform 1026">
                <a:extLst>
                  <a:ext uri="{FF2B5EF4-FFF2-40B4-BE49-F238E27FC236}">
                    <a16:creationId xmlns:a16="http://schemas.microsoft.com/office/drawing/2014/main" id="{9C762EC2-20E2-E34D-BF85-6154BC77A2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Freeform 1027">
                <a:extLst>
                  <a:ext uri="{FF2B5EF4-FFF2-40B4-BE49-F238E27FC236}">
                    <a16:creationId xmlns:a16="http://schemas.microsoft.com/office/drawing/2014/main" id="{816CB66E-9C37-534A-85AC-84C51BA8D57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Freeform 1028">
                <a:extLst>
                  <a:ext uri="{FF2B5EF4-FFF2-40B4-BE49-F238E27FC236}">
                    <a16:creationId xmlns:a16="http://schemas.microsoft.com/office/drawing/2014/main" id="{E4DE6B81-6776-9B45-B52B-E80CB62D179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0" name="Freeform 1029">
                <a:extLst>
                  <a:ext uri="{FF2B5EF4-FFF2-40B4-BE49-F238E27FC236}">
                    <a16:creationId xmlns:a16="http://schemas.microsoft.com/office/drawing/2014/main" id="{EAF14958-EE5D-3742-8285-298B3270B7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8" name="Group 817">
            <a:extLst>
              <a:ext uri="{FF2B5EF4-FFF2-40B4-BE49-F238E27FC236}">
                <a16:creationId xmlns:a16="http://schemas.microsoft.com/office/drawing/2014/main" id="{1EC3981A-429A-8B48-A3A4-3F38950EE426}"/>
              </a:ext>
            </a:extLst>
          </p:cNvPr>
          <p:cNvGrpSpPr/>
          <p:nvPr/>
        </p:nvGrpSpPr>
        <p:grpSpPr>
          <a:xfrm>
            <a:off x="2979474" y="3445982"/>
            <a:ext cx="406004" cy="167267"/>
            <a:chOff x="7493876" y="2774731"/>
            <a:chExt cx="1481958" cy="894622"/>
          </a:xfrm>
        </p:grpSpPr>
        <p:sp>
          <p:nvSpPr>
            <p:cNvPr id="1017" name="Freeform 1016">
              <a:extLst>
                <a:ext uri="{FF2B5EF4-FFF2-40B4-BE49-F238E27FC236}">
                  <a16:creationId xmlns:a16="http://schemas.microsoft.com/office/drawing/2014/main" id="{4AD6CA35-9890-0743-96D1-73AC7E92080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8" name="Oval 1017">
              <a:extLst>
                <a:ext uri="{FF2B5EF4-FFF2-40B4-BE49-F238E27FC236}">
                  <a16:creationId xmlns:a16="http://schemas.microsoft.com/office/drawing/2014/main" id="{9C75BC85-7B77-844A-A090-98B72437D10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9" name="Group 1018">
              <a:extLst>
                <a:ext uri="{FF2B5EF4-FFF2-40B4-BE49-F238E27FC236}">
                  <a16:creationId xmlns:a16="http://schemas.microsoft.com/office/drawing/2014/main" id="{BB68491C-B2BC-5F4D-8E2D-9B5AF1FF9752}"/>
                </a:ext>
              </a:extLst>
            </p:cNvPr>
            <p:cNvGrpSpPr/>
            <p:nvPr/>
          </p:nvGrpSpPr>
          <p:grpSpPr>
            <a:xfrm>
              <a:off x="7713663" y="2848339"/>
              <a:ext cx="1042107" cy="425543"/>
              <a:chOff x="7786941" y="2884917"/>
              <a:chExt cx="897649" cy="353919"/>
            </a:xfrm>
          </p:grpSpPr>
          <p:sp>
            <p:nvSpPr>
              <p:cNvPr id="1020" name="Freeform 1019">
                <a:extLst>
                  <a:ext uri="{FF2B5EF4-FFF2-40B4-BE49-F238E27FC236}">
                    <a16:creationId xmlns:a16="http://schemas.microsoft.com/office/drawing/2014/main" id="{6A1C4FC8-1F5B-5C45-82B9-CE47B968AF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1" name="Freeform 1020">
                <a:extLst>
                  <a:ext uri="{FF2B5EF4-FFF2-40B4-BE49-F238E27FC236}">
                    <a16:creationId xmlns:a16="http://schemas.microsoft.com/office/drawing/2014/main" id="{726EAB2B-C360-BB43-9D51-609E86D205B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2" name="Freeform 1021">
                <a:extLst>
                  <a:ext uri="{FF2B5EF4-FFF2-40B4-BE49-F238E27FC236}">
                    <a16:creationId xmlns:a16="http://schemas.microsoft.com/office/drawing/2014/main" id="{6DC07A6D-089D-B644-A213-63263AEE673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3" name="Freeform 1022">
                <a:extLst>
                  <a:ext uri="{FF2B5EF4-FFF2-40B4-BE49-F238E27FC236}">
                    <a16:creationId xmlns:a16="http://schemas.microsoft.com/office/drawing/2014/main" id="{32E701D2-9EC5-3C41-9EF1-B1EDD98324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9" name="Group 818">
            <a:extLst>
              <a:ext uri="{FF2B5EF4-FFF2-40B4-BE49-F238E27FC236}">
                <a16:creationId xmlns:a16="http://schemas.microsoft.com/office/drawing/2014/main" id="{BC079EE2-B5B9-1946-83CA-FB5D7C12BB3C}"/>
              </a:ext>
            </a:extLst>
          </p:cNvPr>
          <p:cNvGrpSpPr/>
          <p:nvPr/>
        </p:nvGrpSpPr>
        <p:grpSpPr>
          <a:xfrm>
            <a:off x="2516650" y="3612757"/>
            <a:ext cx="406004" cy="167267"/>
            <a:chOff x="7493876" y="2774731"/>
            <a:chExt cx="1481958" cy="894622"/>
          </a:xfrm>
        </p:grpSpPr>
        <p:sp>
          <p:nvSpPr>
            <p:cNvPr id="1010" name="Freeform 1009">
              <a:extLst>
                <a:ext uri="{FF2B5EF4-FFF2-40B4-BE49-F238E27FC236}">
                  <a16:creationId xmlns:a16="http://schemas.microsoft.com/office/drawing/2014/main" id="{92DD86F6-73AF-224B-B049-218E0EE4D53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1" name="Oval 1010">
              <a:extLst>
                <a:ext uri="{FF2B5EF4-FFF2-40B4-BE49-F238E27FC236}">
                  <a16:creationId xmlns:a16="http://schemas.microsoft.com/office/drawing/2014/main" id="{620B6D4B-4DE6-3F40-A4F5-C34D0B6BA0E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2" name="Group 1011">
              <a:extLst>
                <a:ext uri="{FF2B5EF4-FFF2-40B4-BE49-F238E27FC236}">
                  <a16:creationId xmlns:a16="http://schemas.microsoft.com/office/drawing/2014/main" id="{79E8750B-383B-4641-8E1B-82CF46F5FE0C}"/>
                </a:ext>
              </a:extLst>
            </p:cNvPr>
            <p:cNvGrpSpPr/>
            <p:nvPr/>
          </p:nvGrpSpPr>
          <p:grpSpPr>
            <a:xfrm>
              <a:off x="7713663" y="2848339"/>
              <a:ext cx="1042107" cy="425543"/>
              <a:chOff x="7786941" y="2884917"/>
              <a:chExt cx="897649" cy="353919"/>
            </a:xfrm>
          </p:grpSpPr>
          <p:sp>
            <p:nvSpPr>
              <p:cNvPr id="1013" name="Freeform 1012">
                <a:extLst>
                  <a:ext uri="{FF2B5EF4-FFF2-40B4-BE49-F238E27FC236}">
                    <a16:creationId xmlns:a16="http://schemas.microsoft.com/office/drawing/2014/main" id="{1A6B8441-BBF6-4A40-BA5C-5AA0E5DC708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Freeform 1013">
                <a:extLst>
                  <a:ext uri="{FF2B5EF4-FFF2-40B4-BE49-F238E27FC236}">
                    <a16:creationId xmlns:a16="http://schemas.microsoft.com/office/drawing/2014/main" id="{30818833-5C97-7548-9F55-3C0175E588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5" name="Freeform 1014">
                <a:extLst>
                  <a:ext uri="{FF2B5EF4-FFF2-40B4-BE49-F238E27FC236}">
                    <a16:creationId xmlns:a16="http://schemas.microsoft.com/office/drawing/2014/main" id="{9E3C655D-3A7D-E14F-A7F2-F9D4BE59CF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6" name="Freeform 1015">
                <a:extLst>
                  <a:ext uri="{FF2B5EF4-FFF2-40B4-BE49-F238E27FC236}">
                    <a16:creationId xmlns:a16="http://schemas.microsoft.com/office/drawing/2014/main" id="{4F322FCA-51A6-1E49-B553-D74D173229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20" name="Group 819">
            <a:extLst>
              <a:ext uri="{FF2B5EF4-FFF2-40B4-BE49-F238E27FC236}">
                <a16:creationId xmlns:a16="http://schemas.microsoft.com/office/drawing/2014/main" id="{381985F4-0019-534F-8CE5-AE9A089DDF51}"/>
              </a:ext>
            </a:extLst>
          </p:cNvPr>
          <p:cNvGrpSpPr/>
          <p:nvPr/>
        </p:nvGrpSpPr>
        <p:grpSpPr>
          <a:xfrm>
            <a:off x="3300215" y="3727328"/>
            <a:ext cx="406004" cy="167267"/>
            <a:chOff x="7493876" y="2774731"/>
            <a:chExt cx="1481958" cy="894622"/>
          </a:xfrm>
        </p:grpSpPr>
        <p:sp>
          <p:nvSpPr>
            <p:cNvPr id="1003" name="Freeform 1002">
              <a:extLst>
                <a:ext uri="{FF2B5EF4-FFF2-40B4-BE49-F238E27FC236}">
                  <a16:creationId xmlns:a16="http://schemas.microsoft.com/office/drawing/2014/main" id="{4CE10CC8-8336-0245-950D-7D623D68111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04" name="Oval 1003">
              <a:extLst>
                <a:ext uri="{FF2B5EF4-FFF2-40B4-BE49-F238E27FC236}">
                  <a16:creationId xmlns:a16="http://schemas.microsoft.com/office/drawing/2014/main" id="{7D977A06-C0BE-1540-88E3-7929A84F78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05" name="Group 1004">
              <a:extLst>
                <a:ext uri="{FF2B5EF4-FFF2-40B4-BE49-F238E27FC236}">
                  <a16:creationId xmlns:a16="http://schemas.microsoft.com/office/drawing/2014/main" id="{19FDDE53-D84C-8442-9D8A-CCD581A35300}"/>
                </a:ext>
              </a:extLst>
            </p:cNvPr>
            <p:cNvGrpSpPr/>
            <p:nvPr/>
          </p:nvGrpSpPr>
          <p:grpSpPr>
            <a:xfrm>
              <a:off x="7713663" y="2848339"/>
              <a:ext cx="1042107" cy="425543"/>
              <a:chOff x="7786941" y="2884917"/>
              <a:chExt cx="897649" cy="353919"/>
            </a:xfrm>
          </p:grpSpPr>
          <p:sp>
            <p:nvSpPr>
              <p:cNvPr id="1006" name="Freeform 1005">
                <a:extLst>
                  <a:ext uri="{FF2B5EF4-FFF2-40B4-BE49-F238E27FC236}">
                    <a16:creationId xmlns:a16="http://schemas.microsoft.com/office/drawing/2014/main" id="{6F6E6FCB-EFD3-7540-AA59-096EB89F325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7" name="Freeform 1006">
                <a:extLst>
                  <a:ext uri="{FF2B5EF4-FFF2-40B4-BE49-F238E27FC236}">
                    <a16:creationId xmlns:a16="http://schemas.microsoft.com/office/drawing/2014/main" id="{2D261D66-4D24-274A-B7FF-FCB547B174B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8" name="Freeform 1007">
                <a:extLst>
                  <a:ext uri="{FF2B5EF4-FFF2-40B4-BE49-F238E27FC236}">
                    <a16:creationId xmlns:a16="http://schemas.microsoft.com/office/drawing/2014/main" id="{F563306F-33C6-A847-92E7-649E85912A9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Freeform 1008">
                <a:extLst>
                  <a:ext uri="{FF2B5EF4-FFF2-40B4-BE49-F238E27FC236}">
                    <a16:creationId xmlns:a16="http://schemas.microsoft.com/office/drawing/2014/main" id="{AEB4B7BE-FCC2-3F4D-8665-4275FF1FEB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21" name="Oval 3">
            <a:extLst>
              <a:ext uri="{FF2B5EF4-FFF2-40B4-BE49-F238E27FC236}">
                <a16:creationId xmlns:a16="http://schemas.microsoft.com/office/drawing/2014/main" id="{175C21D2-17F4-1C48-AD8B-3CA2017D329F}"/>
              </a:ext>
            </a:extLst>
          </p:cNvPr>
          <p:cNvSpPr>
            <a:spLocks noChangeArrowheads="1"/>
          </p:cNvSpPr>
          <p:nvPr/>
        </p:nvSpPr>
        <p:spPr bwMode="auto">
          <a:xfrm>
            <a:off x="2003756" y="4052815"/>
            <a:ext cx="2206229" cy="992981"/>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22" name="Straight Connector 10">
            <a:extLst>
              <a:ext uri="{FF2B5EF4-FFF2-40B4-BE49-F238E27FC236}">
                <a16:creationId xmlns:a16="http://schemas.microsoft.com/office/drawing/2014/main" id="{7DC3F383-B8A6-0D47-AA14-533688BAAE4D}"/>
              </a:ext>
            </a:extLst>
          </p:cNvPr>
          <p:cNvCxnSpPr>
            <a:cxnSpLocks noChangeShapeType="1"/>
          </p:cNvCxnSpPr>
          <p:nvPr/>
        </p:nvCxnSpPr>
        <p:spPr bwMode="auto">
          <a:xfrm>
            <a:off x="2780044" y="4227837"/>
            <a:ext cx="727472" cy="511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3" name="Straight Connector 297">
            <a:extLst>
              <a:ext uri="{FF2B5EF4-FFF2-40B4-BE49-F238E27FC236}">
                <a16:creationId xmlns:a16="http://schemas.microsoft.com/office/drawing/2014/main" id="{FA2FCD93-6174-FC43-97E3-B56BA29EFE98}"/>
              </a:ext>
            </a:extLst>
          </p:cNvPr>
          <p:cNvCxnSpPr>
            <a:cxnSpLocks noChangeShapeType="1"/>
          </p:cNvCxnSpPr>
          <p:nvPr/>
        </p:nvCxnSpPr>
        <p:spPr bwMode="auto">
          <a:xfrm>
            <a:off x="3157473" y="4443340"/>
            <a:ext cx="82153" cy="5953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4" name="Straight Connector 298">
            <a:extLst>
              <a:ext uri="{FF2B5EF4-FFF2-40B4-BE49-F238E27FC236}">
                <a16:creationId xmlns:a16="http://schemas.microsoft.com/office/drawing/2014/main" id="{FBA241B7-1D0B-3446-B887-DF2A60562C63}"/>
              </a:ext>
            </a:extLst>
          </p:cNvPr>
          <p:cNvCxnSpPr>
            <a:cxnSpLocks noChangeShapeType="1"/>
          </p:cNvCxnSpPr>
          <p:nvPr/>
        </p:nvCxnSpPr>
        <p:spPr bwMode="auto">
          <a:xfrm flipV="1">
            <a:off x="3020550" y="4589787"/>
            <a:ext cx="166688"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5" name="Straight Connector 299">
            <a:extLst>
              <a:ext uri="{FF2B5EF4-FFF2-40B4-BE49-F238E27FC236}">
                <a16:creationId xmlns:a16="http://schemas.microsoft.com/office/drawing/2014/main" id="{9EF281DF-1EAB-9642-86CE-67F25A55ACBF}"/>
              </a:ext>
            </a:extLst>
          </p:cNvPr>
          <p:cNvCxnSpPr>
            <a:cxnSpLocks noChangeShapeType="1"/>
          </p:cNvCxnSpPr>
          <p:nvPr/>
        </p:nvCxnSpPr>
        <p:spPr bwMode="auto">
          <a:xfrm flipV="1">
            <a:off x="2815763" y="4463581"/>
            <a:ext cx="133350"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6" name="Straight Connector 300">
            <a:extLst>
              <a:ext uri="{FF2B5EF4-FFF2-40B4-BE49-F238E27FC236}">
                <a16:creationId xmlns:a16="http://schemas.microsoft.com/office/drawing/2014/main" id="{CF0B6ED5-64C1-F64C-B490-65D8887CD46F}"/>
              </a:ext>
            </a:extLst>
          </p:cNvPr>
          <p:cNvCxnSpPr>
            <a:cxnSpLocks noChangeShapeType="1"/>
          </p:cNvCxnSpPr>
          <p:nvPr/>
        </p:nvCxnSpPr>
        <p:spPr bwMode="auto">
          <a:xfrm flipV="1">
            <a:off x="2601450" y="4679083"/>
            <a:ext cx="141685"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7" name="Straight Connector 301">
            <a:extLst>
              <a:ext uri="{FF2B5EF4-FFF2-40B4-BE49-F238E27FC236}">
                <a16:creationId xmlns:a16="http://schemas.microsoft.com/office/drawing/2014/main" id="{6F25A2AA-9AAF-7545-A621-843340E23A8A}"/>
              </a:ext>
            </a:extLst>
          </p:cNvPr>
          <p:cNvCxnSpPr>
            <a:cxnSpLocks noChangeShapeType="1"/>
          </p:cNvCxnSpPr>
          <p:nvPr/>
        </p:nvCxnSpPr>
        <p:spPr bwMode="auto">
          <a:xfrm flipV="1">
            <a:off x="3168188" y="4625506"/>
            <a:ext cx="173831" cy="18335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8" name="Straight Connector 302">
            <a:extLst>
              <a:ext uri="{FF2B5EF4-FFF2-40B4-BE49-F238E27FC236}">
                <a16:creationId xmlns:a16="http://schemas.microsoft.com/office/drawing/2014/main" id="{A85DF839-8C92-7C4C-9E4F-95253E4F64D1}"/>
              </a:ext>
            </a:extLst>
          </p:cNvPr>
          <p:cNvCxnSpPr>
            <a:cxnSpLocks noChangeShapeType="1"/>
          </p:cNvCxnSpPr>
          <p:nvPr/>
        </p:nvCxnSpPr>
        <p:spPr bwMode="auto">
          <a:xfrm flipH="1" flipV="1">
            <a:off x="3506325" y="4615981"/>
            <a:ext cx="245269" cy="892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9" name="Straight Connector 303">
            <a:extLst>
              <a:ext uri="{FF2B5EF4-FFF2-40B4-BE49-F238E27FC236}">
                <a16:creationId xmlns:a16="http://schemas.microsoft.com/office/drawing/2014/main" id="{F434154C-8D83-9441-B097-3BBC275FD9C7}"/>
              </a:ext>
            </a:extLst>
          </p:cNvPr>
          <p:cNvCxnSpPr>
            <a:cxnSpLocks noChangeShapeType="1"/>
          </p:cNvCxnSpPr>
          <p:nvPr/>
        </p:nvCxnSpPr>
        <p:spPr bwMode="auto">
          <a:xfrm flipV="1">
            <a:off x="3496800" y="4364759"/>
            <a:ext cx="195263" cy="1416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0" name="Straight Connector 304">
            <a:extLst>
              <a:ext uri="{FF2B5EF4-FFF2-40B4-BE49-F238E27FC236}">
                <a16:creationId xmlns:a16="http://schemas.microsoft.com/office/drawing/2014/main" id="{B524947B-DB9F-7D40-A706-4C17DE2A5010}"/>
              </a:ext>
            </a:extLst>
          </p:cNvPr>
          <p:cNvCxnSpPr>
            <a:cxnSpLocks noChangeShapeType="1"/>
          </p:cNvCxnSpPr>
          <p:nvPr/>
        </p:nvCxnSpPr>
        <p:spPr bwMode="auto">
          <a:xfrm flipH="1" flipV="1">
            <a:off x="2781235" y="4270700"/>
            <a:ext cx="155972"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31" name="TextBox 39958">
            <a:extLst>
              <a:ext uri="{FF2B5EF4-FFF2-40B4-BE49-F238E27FC236}">
                <a16:creationId xmlns:a16="http://schemas.microsoft.com/office/drawing/2014/main" id="{E2B94A9A-0F9D-2848-A0CF-4BF11CF94A72}"/>
              </a:ext>
            </a:extLst>
          </p:cNvPr>
          <p:cNvSpPr txBox="1">
            <a:spLocks noChangeArrowheads="1"/>
          </p:cNvSpPr>
          <p:nvPr/>
        </p:nvSpPr>
        <p:spPr bwMode="auto">
          <a:xfrm>
            <a:off x="2104960" y="4300465"/>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C</a:t>
            </a:r>
          </a:p>
        </p:txBody>
      </p:sp>
      <p:sp>
        <p:nvSpPr>
          <p:cNvPr id="832" name="Oval 3">
            <a:extLst>
              <a:ext uri="{FF2B5EF4-FFF2-40B4-BE49-F238E27FC236}">
                <a16:creationId xmlns:a16="http://schemas.microsoft.com/office/drawing/2014/main" id="{A702DE6F-D4A0-8F44-AA63-D6E15375CD8E}"/>
              </a:ext>
            </a:extLst>
          </p:cNvPr>
          <p:cNvSpPr>
            <a:spLocks noChangeArrowheads="1"/>
          </p:cNvSpPr>
          <p:nvPr/>
        </p:nvSpPr>
        <p:spPr bwMode="auto">
          <a:xfrm>
            <a:off x="4324285" y="3637287"/>
            <a:ext cx="2414588" cy="1007269"/>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33" name="Straight Connector 10">
            <a:extLst>
              <a:ext uri="{FF2B5EF4-FFF2-40B4-BE49-F238E27FC236}">
                <a16:creationId xmlns:a16="http://schemas.microsoft.com/office/drawing/2014/main" id="{3F8196DF-0888-8E49-98D7-DA224C7BE9E9}"/>
              </a:ext>
            </a:extLst>
          </p:cNvPr>
          <p:cNvCxnSpPr>
            <a:cxnSpLocks noChangeShapeType="1"/>
          </p:cNvCxnSpPr>
          <p:nvPr/>
        </p:nvCxnSpPr>
        <p:spPr bwMode="auto">
          <a:xfrm>
            <a:off x="5174391" y="3814690"/>
            <a:ext cx="79652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4" name="Straight Connector 297">
            <a:extLst>
              <a:ext uri="{FF2B5EF4-FFF2-40B4-BE49-F238E27FC236}">
                <a16:creationId xmlns:a16="http://schemas.microsoft.com/office/drawing/2014/main" id="{1B258AC6-D04D-9E42-938E-20E66E809546}"/>
              </a:ext>
            </a:extLst>
          </p:cNvPr>
          <p:cNvCxnSpPr>
            <a:cxnSpLocks noChangeShapeType="1"/>
          </p:cNvCxnSpPr>
          <p:nvPr/>
        </p:nvCxnSpPr>
        <p:spPr bwMode="auto">
          <a:xfrm>
            <a:off x="5587537" y="4032574"/>
            <a:ext cx="90488" cy="619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5" name="Straight Connector 298">
            <a:extLst>
              <a:ext uri="{FF2B5EF4-FFF2-40B4-BE49-F238E27FC236}">
                <a16:creationId xmlns:a16="http://schemas.microsoft.com/office/drawing/2014/main" id="{413995ED-2F60-8B4D-8D7F-93AD98A8938C}"/>
              </a:ext>
            </a:extLst>
          </p:cNvPr>
          <p:cNvCxnSpPr>
            <a:cxnSpLocks noChangeShapeType="1"/>
          </p:cNvCxnSpPr>
          <p:nvPr/>
        </p:nvCxnSpPr>
        <p:spPr bwMode="auto">
          <a:xfrm flipV="1">
            <a:off x="5437519" y="4182593"/>
            <a:ext cx="182166"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6" name="Straight Connector 299">
            <a:extLst>
              <a:ext uri="{FF2B5EF4-FFF2-40B4-BE49-F238E27FC236}">
                <a16:creationId xmlns:a16="http://schemas.microsoft.com/office/drawing/2014/main" id="{25EF67BD-6045-D34A-B976-7E209CEE56CE}"/>
              </a:ext>
            </a:extLst>
          </p:cNvPr>
          <p:cNvCxnSpPr>
            <a:cxnSpLocks noChangeShapeType="1"/>
          </p:cNvCxnSpPr>
          <p:nvPr/>
        </p:nvCxnSpPr>
        <p:spPr bwMode="auto">
          <a:xfrm flipV="1">
            <a:off x="5213682" y="4054006"/>
            <a:ext cx="146447"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7" name="Straight Connector 300">
            <a:extLst>
              <a:ext uri="{FF2B5EF4-FFF2-40B4-BE49-F238E27FC236}">
                <a16:creationId xmlns:a16="http://schemas.microsoft.com/office/drawing/2014/main" id="{36B4AB57-694E-3A49-B3F1-69CBFBA7E4FF}"/>
              </a:ext>
            </a:extLst>
          </p:cNvPr>
          <p:cNvCxnSpPr>
            <a:cxnSpLocks noChangeShapeType="1"/>
          </p:cNvCxnSpPr>
          <p:nvPr/>
        </p:nvCxnSpPr>
        <p:spPr bwMode="auto">
          <a:xfrm flipV="1">
            <a:off x="4979129" y="4273081"/>
            <a:ext cx="154781"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8" name="Straight Connector 301">
            <a:extLst>
              <a:ext uri="{FF2B5EF4-FFF2-40B4-BE49-F238E27FC236}">
                <a16:creationId xmlns:a16="http://schemas.microsoft.com/office/drawing/2014/main" id="{327866EC-442B-E449-A507-1ADB2897607E}"/>
              </a:ext>
            </a:extLst>
          </p:cNvPr>
          <p:cNvCxnSpPr>
            <a:cxnSpLocks noChangeShapeType="1"/>
          </p:cNvCxnSpPr>
          <p:nvPr/>
        </p:nvCxnSpPr>
        <p:spPr bwMode="auto">
          <a:xfrm flipV="1">
            <a:off x="5599444" y="4218312"/>
            <a:ext cx="190500" cy="1857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9" name="Straight Connector 302">
            <a:extLst>
              <a:ext uri="{FF2B5EF4-FFF2-40B4-BE49-F238E27FC236}">
                <a16:creationId xmlns:a16="http://schemas.microsoft.com/office/drawing/2014/main" id="{0B9882C7-E94F-0A47-A7DE-70A6E795938B}"/>
              </a:ext>
            </a:extLst>
          </p:cNvPr>
          <p:cNvCxnSpPr>
            <a:cxnSpLocks noChangeShapeType="1"/>
          </p:cNvCxnSpPr>
          <p:nvPr/>
        </p:nvCxnSpPr>
        <p:spPr bwMode="auto">
          <a:xfrm flipH="1" flipV="1">
            <a:off x="5947107" y="4202833"/>
            <a:ext cx="269081" cy="90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0" name="Straight Connector 303">
            <a:extLst>
              <a:ext uri="{FF2B5EF4-FFF2-40B4-BE49-F238E27FC236}">
                <a16:creationId xmlns:a16="http://schemas.microsoft.com/office/drawing/2014/main" id="{07F3D5AB-917A-3646-B73E-0784162E7E10}"/>
              </a:ext>
            </a:extLst>
          </p:cNvPr>
          <p:cNvCxnSpPr>
            <a:cxnSpLocks noChangeShapeType="1"/>
          </p:cNvCxnSpPr>
          <p:nvPr/>
        </p:nvCxnSpPr>
        <p:spPr bwMode="auto">
          <a:xfrm flipV="1">
            <a:off x="5959012" y="3952802"/>
            <a:ext cx="214313" cy="14406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1" name="Straight Connector 304">
            <a:extLst>
              <a:ext uri="{FF2B5EF4-FFF2-40B4-BE49-F238E27FC236}">
                <a16:creationId xmlns:a16="http://schemas.microsoft.com/office/drawing/2014/main" id="{7EE99713-0073-4441-B515-ACBBCD81E0FB}"/>
              </a:ext>
            </a:extLst>
          </p:cNvPr>
          <p:cNvCxnSpPr>
            <a:cxnSpLocks noChangeShapeType="1"/>
          </p:cNvCxnSpPr>
          <p:nvPr/>
        </p:nvCxnSpPr>
        <p:spPr bwMode="auto">
          <a:xfrm flipH="1" flipV="1">
            <a:off x="5175582" y="3857553"/>
            <a:ext cx="170260" cy="6429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42" name="TextBox 39958">
            <a:extLst>
              <a:ext uri="{FF2B5EF4-FFF2-40B4-BE49-F238E27FC236}">
                <a16:creationId xmlns:a16="http://schemas.microsoft.com/office/drawing/2014/main" id="{9B066AAE-482E-0B40-BE56-8CA80740394E}"/>
              </a:ext>
            </a:extLst>
          </p:cNvPr>
          <p:cNvSpPr txBox="1">
            <a:spLocks noChangeArrowheads="1"/>
          </p:cNvSpPr>
          <p:nvPr/>
        </p:nvSpPr>
        <p:spPr bwMode="auto">
          <a:xfrm>
            <a:off x="4436204" y="3887318"/>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B</a:t>
            </a:r>
          </a:p>
        </p:txBody>
      </p:sp>
      <p:cxnSp>
        <p:nvCxnSpPr>
          <p:cNvPr id="843" name="Straight Connector 12">
            <a:extLst>
              <a:ext uri="{FF2B5EF4-FFF2-40B4-BE49-F238E27FC236}">
                <a16:creationId xmlns:a16="http://schemas.microsoft.com/office/drawing/2014/main" id="{F300F1C8-847A-BE41-8774-57B1DCD8D5D3}"/>
              </a:ext>
            </a:extLst>
          </p:cNvPr>
          <p:cNvCxnSpPr>
            <a:cxnSpLocks noChangeShapeType="1"/>
          </p:cNvCxnSpPr>
          <p:nvPr/>
        </p:nvCxnSpPr>
        <p:spPr bwMode="auto">
          <a:xfrm>
            <a:off x="2650266" y="2857427"/>
            <a:ext cx="178594" cy="196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4" name="Straight Connector 500">
            <a:extLst>
              <a:ext uri="{FF2B5EF4-FFF2-40B4-BE49-F238E27FC236}">
                <a16:creationId xmlns:a16="http://schemas.microsoft.com/office/drawing/2014/main" id="{1B992F92-593B-A846-BD86-3EA9B3B7BADD}"/>
              </a:ext>
            </a:extLst>
          </p:cNvPr>
          <p:cNvCxnSpPr>
            <a:cxnSpLocks noChangeShapeType="1"/>
          </p:cNvCxnSpPr>
          <p:nvPr/>
        </p:nvCxnSpPr>
        <p:spPr bwMode="auto">
          <a:xfrm>
            <a:off x="2091862" y="3037212"/>
            <a:ext cx="623888" cy="464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5" name="Straight Connector 501">
            <a:extLst>
              <a:ext uri="{FF2B5EF4-FFF2-40B4-BE49-F238E27FC236}">
                <a16:creationId xmlns:a16="http://schemas.microsoft.com/office/drawing/2014/main" id="{56296F92-1F9C-784A-A6FD-76A4CAC7D08E}"/>
              </a:ext>
            </a:extLst>
          </p:cNvPr>
          <p:cNvCxnSpPr>
            <a:cxnSpLocks noChangeShapeType="1"/>
          </p:cNvCxnSpPr>
          <p:nvPr/>
        </p:nvCxnSpPr>
        <p:spPr bwMode="auto">
          <a:xfrm flipV="1">
            <a:off x="1789444" y="3130081"/>
            <a:ext cx="977504" cy="208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6" name="Straight Connector 502">
            <a:extLst>
              <a:ext uri="{FF2B5EF4-FFF2-40B4-BE49-F238E27FC236}">
                <a16:creationId xmlns:a16="http://schemas.microsoft.com/office/drawing/2014/main" id="{3F67B9C4-4FEC-1240-9C01-EB8A6EE3CDEB}"/>
              </a:ext>
            </a:extLst>
          </p:cNvPr>
          <p:cNvCxnSpPr>
            <a:cxnSpLocks noChangeShapeType="1"/>
          </p:cNvCxnSpPr>
          <p:nvPr/>
        </p:nvCxnSpPr>
        <p:spPr bwMode="auto">
          <a:xfrm>
            <a:off x="3800410" y="2708600"/>
            <a:ext cx="230981" cy="4298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7" name="Straight Connector 503">
            <a:extLst>
              <a:ext uri="{FF2B5EF4-FFF2-40B4-BE49-F238E27FC236}">
                <a16:creationId xmlns:a16="http://schemas.microsoft.com/office/drawing/2014/main" id="{545AD480-9636-0E4B-B4B9-9B4ADC620A03}"/>
              </a:ext>
            </a:extLst>
          </p:cNvPr>
          <p:cNvCxnSpPr>
            <a:cxnSpLocks noChangeShapeType="1"/>
          </p:cNvCxnSpPr>
          <p:nvPr/>
        </p:nvCxnSpPr>
        <p:spPr bwMode="auto">
          <a:xfrm flipH="1">
            <a:off x="4182601" y="2691931"/>
            <a:ext cx="288131" cy="434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8" name="Straight Connector 504">
            <a:extLst>
              <a:ext uri="{FF2B5EF4-FFF2-40B4-BE49-F238E27FC236}">
                <a16:creationId xmlns:a16="http://schemas.microsoft.com/office/drawing/2014/main" id="{71581065-B12B-1A4E-BE8D-55FA0FB7720E}"/>
              </a:ext>
            </a:extLst>
          </p:cNvPr>
          <p:cNvCxnSpPr>
            <a:cxnSpLocks noChangeShapeType="1"/>
          </p:cNvCxnSpPr>
          <p:nvPr/>
        </p:nvCxnSpPr>
        <p:spPr bwMode="auto">
          <a:xfrm>
            <a:off x="5941154" y="3075312"/>
            <a:ext cx="161925" cy="784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9" name="Straight Connector 505">
            <a:extLst>
              <a:ext uri="{FF2B5EF4-FFF2-40B4-BE49-F238E27FC236}">
                <a16:creationId xmlns:a16="http://schemas.microsoft.com/office/drawing/2014/main" id="{73C31C58-B4CF-814A-A3FD-55A6563CEF48}"/>
              </a:ext>
            </a:extLst>
          </p:cNvPr>
          <p:cNvCxnSpPr>
            <a:cxnSpLocks noChangeShapeType="1"/>
          </p:cNvCxnSpPr>
          <p:nvPr/>
        </p:nvCxnSpPr>
        <p:spPr bwMode="auto">
          <a:xfrm flipH="1">
            <a:off x="6216188" y="3338440"/>
            <a:ext cx="180975" cy="519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0" name="Straight Connector 507">
            <a:extLst>
              <a:ext uri="{FF2B5EF4-FFF2-40B4-BE49-F238E27FC236}">
                <a16:creationId xmlns:a16="http://schemas.microsoft.com/office/drawing/2014/main" id="{EC7E8528-0B6D-CF4D-8A94-85AA80C4CC8F}"/>
              </a:ext>
            </a:extLst>
          </p:cNvPr>
          <p:cNvCxnSpPr>
            <a:cxnSpLocks noChangeShapeType="1"/>
          </p:cNvCxnSpPr>
          <p:nvPr/>
        </p:nvCxnSpPr>
        <p:spPr bwMode="auto">
          <a:xfrm flipH="1" flipV="1">
            <a:off x="6454313" y="4330231"/>
            <a:ext cx="597694" cy="460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1" name="Straight Connector 509">
            <a:extLst>
              <a:ext uri="{FF2B5EF4-FFF2-40B4-BE49-F238E27FC236}">
                <a16:creationId xmlns:a16="http://schemas.microsoft.com/office/drawing/2014/main" id="{711A581A-76D7-8A4E-B14E-08BFC2886934}"/>
              </a:ext>
            </a:extLst>
          </p:cNvPr>
          <p:cNvCxnSpPr>
            <a:cxnSpLocks noChangeShapeType="1"/>
          </p:cNvCxnSpPr>
          <p:nvPr/>
        </p:nvCxnSpPr>
        <p:spPr bwMode="auto">
          <a:xfrm flipH="1" flipV="1">
            <a:off x="4852922" y="4420718"/>
            <a:ext cx="214313" cy="870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2" name="Straight Connector 510">
            <a:extLst>
              <a:ext uri="{FF2B5EF4-FFF2-40B4-BE49-F238E27FC236}">
                <a16:creationId xmlns:a16="http://schemas.microsoft.com/office/drawing/2014/main" id="{9625A981-0B96-9844-866B-6519CD7ED418}"/>
              </a:ext>
            </a:extLst>
          </p:cNvPr>
          <p:cNvCxnSpPr>
            <a:cxnSpLocks noChangeShapeType="1"/>
          </p:cNvCxnSpPr>
          <p:nvPr/>
        </p:nvCxnSpPr>
        <p:spPr bwMode="auto">
          <a:xfrm flipH="1" flipV="1">
            <a:off x="3914710" y="4683846"/>
            <a:ext cx="278606" cy="7298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3" name="Straight Connector 511">
            <a:extLst>
              <a:ext uri="{FF2B5EF4-FFF2-40B4-BE49-F238E27FC236}">
                <a16:creationId xmlns:a16="http://schemas.microsoft.com/office/drawing/2014/main" id="{6746459F-2A00-6149-8E52-E5B91018DC08}"/>
              </a:ext>
            </a:extLst>
          </p:cNvPr>
          <p:cNvCxnSpPr>
            <a:cxnSpLocks noChangeShapeType="1"/>
          </p:cNvCxnSpPr>
          <p:nvPr/>
        </p:nvCxnSpPr>
        <p:spPr bwMode="auto">
          <a:xfrm flipH="1" flipV="1">
            <a:off x="3221767" y="4794575"/>
            <a:ext cx="183356" cy="4964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4" name="Straight Connector 512">
            <a:extLst>
              <a:ext uri="{FF2B5EF4-FFF2-40B4-BE49-F238E27FC236}">
                <a16:creationId xmlns:a16="http://schemas.microsoft.com/office/drawing/2014/main" id="{3894D9DF-7CD2-5E46-A639-24D288F83334}"/>
              </a:ext>
            </a:extLst>
          </p:cNvPr>
          <p:cNvCxnSpPr>
            <a:cxnSpLocks noChangeShapeType="1"/>
          </p:cNvCxnSpPr>
          <p:nvPr/>
        </p:nvCxnSpPr>
        <p:spPr bwMode="auto">
          <a:xfrm flipV="1">
            <a:off x="2206162" y="4770762"/>
            <a:ext cx="301229" cy="157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5" name="Straight Connector 513">
            <a:extLst>
              <a:ext uri="{FF2B5EF4-FFF2-40B4-BE49-F238E27FC236}">
                <a16:creationId xmlns:a16="http://schemas.microsoft.com/office/drawing/2014/main" id="{89BD6F64-A1F9-A841-8EE8-ACECF372CCCB}"/>
              </a:ext>
            </a:extLst>
          </p:cNvPr>
          <p:cNvCxnSpPr>
            <a:cxnSpLocks noChangeShapeType="1"/>
          </p:cNvCxnSpPr>
          <p:nvPr/>
        </p:nvCxnSpPr>
        <p:spPr bwMode="auto">
          <a:xfrm>
            <a:off x="1901362" y="4663606"/>
            <a:ext cx="338138" cy="86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6" name="Straight Connector 514">
            <a:extLst>
              <a:ext uri="{FF2B5EF4-FFF2-40B4-BE49-F238E27FC236}">
                <a16:creationId xmlns:a16="http://schemas.microsoft.com/office/drawing/2014/main" id="{B47AA23F-334E-EE4A-AD28-304C351DF1A9}"/>
              </a:ext>
            </a:extLst>
          </p:cNvPr>
          <p:cNvCxnSpPr>
            <a:cxnSpLocks noChangeShapeType="1"/>
          </p:cNvCxnSpPr>
          <p:nvPr/>
        </p:nvCxnSpPr>
        <p:spPr bwMode="auto">
          <a:xfrm>
            <a:off x="1729912" y="4182593"/>
            <a:ext cx="747713" cy="35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7" name="Straight Connector 508">
            <a:extLst>
              <a:ext uri="{FF2B5EF4-FFF2-40B4-BE49-F238E27FC236}">
                <a16:creationId xmlns:a16="http://schemas.microsoft.com/office/drawing/2014/main" id="{CBDBB96A-3635-3D49-964A-A9C290E5CAD0}"/>
              </a:ext>
            </a:extLst>
          </p:cNvPr>
          <p:cNvCxnSpPr>
            <a:cxnSpLocks noChangeShapeType="1"/>
          </p:cNvCxnSpPr>
          <p:nvPr/>
        </p:nvCxnSpPr>
        <p:spPr bwMode="auto">
          <a:xfrm flipH="1" flipV="1">
            <a:off x="5735175" y="4442150"/>
            <a:ext cx="785813" cy="7250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8" name="Straight Connector 506">
            <a:extLst>
              <a:ext uri="{FF2B5EF4-FFF2-40B4-BE49-F238E27FC236}">
                <a16:creationId xmlns:a16="http://schemas.microsoft.com/office/drawing/2014/main" id="{AA94DB72-B450-7842-B04E-DCFB91821FC1}"/>
              </a:ext>
            </a:extLst>
          </p:cNvPr>
          <p:cNvCxnSpPr>
            <a:cxnSpLocks noChangeShapeType="1"/>
          </p:cNvCxnSpPr>
          <p:nvPr/>
        </p:nvCxnSpPr>
        <p:spPr bwMode="auto">
          <a:xfrm flipH="1">
            <a:off x="6537656" y="4133777"/>
            <a:ext cx="406004" cy="1869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59" name="Group 858">
            <a:extLst>
              <a:ext uri="{FF2B5EF4-FFF2-40B4-BE49-F238E27FC236}">
                <a16:creationId xmlns:a16="http://schemas.microsoft.com/office/drawing/2014/main" id="{90216148-AEBB-D045-BC04-2476960CEEA7}"/>
              </a:ext>
            </a:extLst>
          </p:cNvPr>
          <p:cNvGrpSpPr/>
          <p:nvPr/>
        </p:nvGrpSpPr>
        <p:grpSpPr>
          <a:xfrm>
            <a:off x="3894469" y="3113122"/>
            <a:ext cx="406004" cy="167267"/>
            <a:chOff x="7493876" y="2774731"/>
            <a:chExt cx="1481958" cy="894622"/>
          </a:xfrm>
        </p:grpSpPr>
        <p:sp>
          <p:nvSpPr>
            <p:cNvPr id="996" name="Freeform 995">
              <a:extLst>
                <a:ext uri="{FF2B5EF4-FFF2-40B4-BE49-F238E27FC236}">
                  <a16:creationId xmlns:a16="http://schemas.microsoft.com/office/drawing/2014/main" id="{7C739FBE-036D-994B-85E2-4440DD53038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7" name="Oval 996">
              <a:extLst>
                <a:ext uri="{FF2B5EF4-FFF2-40B4-BE49-F238E27FC236}">
                  <a16:creationId xmlns:a16="http://schemas.microsoft.com/office/drawing/2014/main" id="{33BC4048-43F2-884D-8016-9AF95DABE2C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8" name="Group 997">
              <a:extLst>
                <a:ext uri="{FF2B5EF4-FFF2-40B4-BE49-F238E27FC236}">
                  <a16:creationId xmlns:a16="http://schemas.microsoft.com/office/drawing/2014/main" id="{130BCC6D-B09E-1C41-A8CF-04A2A9638267}"/>
                </a:ext>
              </a:extLst>
            </p:cNvPr>
            <p:cNvGrpSpPr/>
            <p:nvPr/>
          </p:nvGrpSpPr>
          <p:grpSpPr>
            <a:xfrm>
              <a:off x="7713663" y="2848339"/>
              <a:ext cx="1042107" cy="425543"/>
              <a:chOff x="7786941" y="2884917"/>
              <a:chExt cx="897649" cy="353919"/>
            </a:xfrm>
          </p:grpSpPr>
          <p:sp>
            <p:nvSpPr>
              <p:cNvPr id="999" name="Freeform 998">
                <a:extLst>
                  <a:ext uri="{FF2B5EF4-FFF2-40B4-BE49-F238E27FC236}">
                    <a16:creationId xmlns:a16="http://schemas.microsoft.com/office/drawing/2014/main" id="{0FA93124-8744-5D4F-9E8A-8660696E5B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0" name="Freeform 999">
                <a:extLst>
                  <a:ext uri="{FF2B5EF4-FFF2-40B4-BE49-F238E27FC236}">
                    <a16:creationId xmlns:a16="http://schemas.microsoft.com/office/drawing/2014/main" id="{17571ADC-29EF-004D-A61B-676F21C86B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1" name="Freeform 1000">
                <a:extLst>
                  <a:ext uri="{FF2B5EF4-FFF2-40B4-BE49-F238E27FC236}">
                    <a16:creationId xmlns:a16="http://schemas.microsoft.com/office/drawing/2014/main" id="{36F070DE-197E-7F4B-AA78-582124C37FA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2" name="Freeform 1001">
                <a:extLst>
                  <a:ext uri="{FF2B5EF4-FFF2-40B4-BE49-F238E27FC236}">
                    <a16:creationId xmlns:a16="http://schemas.microsoft.com/office/drawing/2014/main" id="{3B0B317D-7F53-E348-81C1-4EE7DBCD590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0" name="Group 859">
            <a:extLst>
              <a:ext uri="{FF2B5EF4-FFF2-40B4-BE49-F238E27FC236}">
                <a16:creationId xmlns:a16="http://schemas.microsoft.com/office/drawing/2014/main" id="{7C41A419-299B-7A4A-A2A5-F2262956EE0F}"/>
              </a:ext>
            </a:extLst>
          </p:cNvPr>
          <p:cNvGrpSpPr/>
          <p:nvPr/>
        </p:nvGrpSpPr>
        <p:grpSpPr>
          <a:xfrm>
            <a:off x="2716404" y="3038403"/>
            <a:ext cx="406004" cy="167267"/>
            <a:chOff x="7493876" y="2774731"/>
            <a:chExt cx="1481958" cy="894622"/>
          </a:xfrm>
        </p:grpSpPr>
        <p:sp>
          <p:nvSpPr>
            <p:cNvPr id="989" name="Freeform 988">
              <a:extLst>
                <a:ext uri="{FF2B5EF4-FFF2-40B4-BE49-F238E27FC236}">
                  <a16:creationId xmlns:a16="http://schemas.microsoft.com/office/drawing/2014/main" id="{E9155573-B861-144A-AA4A-0F52588679C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0" name="Oval 989">
              <a:extLst>
                <a:ext uri="{FF2B5EF4-FFF2-40B4-BE49-F238E27FC236}">
                  <a16:creationId xmlns:a16="http://schemas.microsoft.com/office/drawing/2014/main" id="{4F83F884-BBF3-CA40-927E-3CE279B6EDF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1" name="Group 990">
              <a:extLst>
                <a:ext uri="{FF2B5EF4-FFF2-40B4-BE49-F238E27FC236}">
                  <a16:creationId xmlns:a16="http://schemas.microsoft.com/office/drawing/2014/main" id="{0753217D-6DD5-164C-ADEE-1458B0AC16AF}"/>
                </a:ext>
              </a:extLst>
            </p:cNvPr>
            <p:cNvGrpSpPr/>
            <p:nvPr/>
          </p:nvGrpSpPr>
          <p:grpSpPr>
            <a:xfrm>
              <a:off x="7713663" y="2848339"/>
              <a:ext cx="1042107" cy="425543"/>
              <a:chOff x="7786941" y="2884917"/>
              <a:chExt cx="897649" cy="353919"/>
            </a:xfrm>
          </p:grpSpPr>
          <p:sp>
            <p:nvSpPr>
              <p:cNvPr id="992" name="Freeform 991">
                <a:extLst>
                  <a:ext uri="{FF2B5EF4-FFF2-40B4-BE49-F238E27FC236}">
                    <a16:creationId xmlns:a16="http://schemas.microsoft.com/office/drawing/2014/main" id="{B8A25917-7DC6-5444-9682-410BA073678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3" name="Freeform 992">
                <a:extLst>
                  <a:ext uri="{FF2B5EF4-FFF2-40B4-BE49-F238E27FC236}">
                    <a16:creationId xmlns:a16="http://schemas.microsoft.com/office/drawing/2014/main" id="{CABFF5B5-945B-6C4A-890D-ACDA82006C6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Freeform 993">
                <a:extLst>
                  <a:ext uri="{FF2B5EF4-FFF2-40B4-BE49-F238E27FC236}">
                    <a16:creationId xmlns:a16="http://schemas.microsoft.com/office/drawing/2014/main" id="{8AB92421-736D-4A47-8B5A-1ACC7756D5A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5" name="Freeform 994">
                <a:extLst>
                  <a:ext uri="{FF2B5EF4-FFF2-40B4-BE49-F238E27FC236}">
                    <a16:creationId xmlns:a16="http://schemas.microsoft.com/office/drawing/2014/main" id="{F3DCCAE7-3191-354E-90E8-A6C735BF93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2" name="Group 861">
            <a:extLst>
              <a:ext uri="{FF2B5EF4-FFF2-40B4-BE49-F238E27FC236}">
                <a16:creationId xmlns:a16="http://schemas.microsoft.com/office/drawing/2014/main" id="{B86CF571-59B7-9040-88E6-ACE367964601}"/>
              </a:ext>
            </a:extLst>
          </p:cNvPr>
          <p:cNvGrpSpPr/>
          <p:nvPr/>
        </p:nvGrpSpPr>
        <p:grpSpPr>
          <a:xfrm>
            <a:off x="5947106" y="3812019"/>
            <a:ext cx="406004" cy="167267"/>
            <a:chOff x="7493876" y="2774731"/>
            <a:chExt cx="1481958" cy="894622"/>
          </a:xfrm>
        </p:grpSpPr>
        <p:sp>
          <p:nvSpPr>
            <p:cNvPr id="975" name="Freeform 974">
              <a:extLst>
                <a:ext uri="{FF2B5EF4-FFF2-40B4-BE49-F238E27FC236}">
                  <a16:creationId xmlns:a16="http://schemas.microsoft.com/office/drawing/2014/main" id="{1999BFB5-779F-7B4E-BCBF-9040592BFBD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76" name="Oval 975">
              <a:extLst>
                <a:ext uri="{FF2B5EF4-FFF2-40B4-BE49-F238E27FC236}">
                  <a16:creationId xmlns:a16="http://schemas.microsoft.com/office/drawing/2014/main" id="{61415BE9-66CA-0045-99BF-BA54F41E05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7" name="Group 976">
              <a:extLst>
                <a:ext uri="{FF2B5EF4-FFF2-40B4-BE49-F238E27FC236}">
                  <a16:creationId xmlns:a16="http://schemas.microsoft.com/office/drawing/2014/main" id="{390121EC-5020-DC41-8658-E7E4546EDD86}"/>
                </a:ext>
              </a:extLst>
            </p:cNvPr>
            <p:cNvGrpSpPr/>
            <p:nvPr/>
          </p:nvGrpSpPr>
          <p:grpSpPr>
            <a:xfrm>
              <a:off x="7713663" y="2848339"/>
              <a:ext cx="1042107" cy="425543"/>
              <a:chOff x="7786941" y="2884917"/>
              <a:chExt cx="897649" cy="353919"/>
            </a:xfrm>
          </p:grpSpPr>
          <p:sp>
            <p:nvSpPr>
              <p:cNvPr id="978" name="Freeform 977">
                <a:extLst>
                  <a:ext uri="{FF2B5EF4-FFF2-40B4-BE49-F238E27FC236}">
                    <a16:creationId xmlns:a16="http://schemas.microsoft.com/office/drawing/2014/main" id="{379AA28D-75A8-A345-B828-DEB6099EB1D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9" name="Freeform 978">
                <a:extLst>
                  <a:ext uri="{FF2B5EF4-FFF2-40B4-BE49-F238E27FC236}">
                    <a16:creationId xmlns:a16="http://schemas.microsoft.com/office/drawing/2014/main" id="{9DDC0BF3-00A0-7C46-A0BC-285C4E950A2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0" name="Freeform 979">
                <a:extLst>
                  <a:ext uri="{FF2B5EF4-FFF2-40B4-BE49-F238E27FC236}">
                    <a16:creationId xmlns:a16="http://schemas.microsoft.com/office/drawing/2014/main" id="{DECB33A6-775B-1A42-95E8-73DA8B9651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1" name="Freeform 980">
                <a:extLst>
                  <a:ext uri="{FF2B5EF4-FFF2-40B4-BE49-F238E27FC236}">
                    <a16:creationId xmlns:a16="http://schemas.microsoft.com/office/drawing/2014/main" id="{2619AA7F-A92C-BA49-876D-4FE864A189C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3" name="Group 862">
            <a:extLst>
              <a:ext uri="{FF2B5EF4-FFF2-40B4-BE49-F238E27FC236}">
                <a16:creationId xmlns:a16="http://schemas.microsoft.com/office/drawing/2014/main" id="{493E10B9-C866-154D-940F-1FA669A54572}"/>
              </a:ext>
            </a:extLst>
          </p:cNvPr>
          <p:cNvGrpSpPr/>
          <p:nvPr/>
        </p:nvGrpSpPr>
        <p:grpSpPr>
          <a:xfrm>
            <a:off x="6137011" y="4233334"/>
            <a:ext cx="406004" cy="167267"/>
            <a:chOff x="7493876" y="2774731"/>
            <a:chExt cx="1481958" cy="894622"/>
          </a:xfrm>
        </p:grpSpPr>
        <p:sp>
          <p:nvSpPr>
            <p:cNvPr id="968" name="Freeform 967">
              <a:extLst>
                <a:ext uri="{FF2B5EF4-FFF2-40B4-BE49-F238E27FC236}">
                  <a16:creationId xmlns:a16="http://schemas.microsoft.com/office/drawing/2014/main" id="{BF32E820-0FBE-E847-8B3C-9F2876D92E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9" name="Oval 968">
              <a:extLst>
                <a:ext uri="{FF2B5EF4-FFF2-40B4-BE49-F238E27FC236}">
                  <a16:creationId xmlns:a16="http://schemas.microsoft.com/office/drawing/2014/main" id="{B3A55633-56F4-AC42-945D-1875A96B677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0" name="Group 969">
              <a:extLst>
                <a:ext uri="{FF2B5EF4-FFF2-40B4-BE49-F238E27FC236}">
                  <a16:creationId xmlns:a16="http://schemas.microsoft.com/office/drawing/2014/main" id="{E4AB8815-1B1F-544F-9602-FE11A09FB354}"/>
                </a:ext>
              </a:extLst>
            </p:cNvPr>
            <p:cNvGrpSpPr/>
            <p:nvPr/>
          </p:nvGrpSpPr>
          <p:grpSpPr>
            <a:xfrm>
              <a:off x="7713663" y="2848339"/>
              <a:ext cx="1042107" cy="425543"/>
              <a:chOff x="7786941" y="2884917"/>
              <a:chExt cx="897649" cy="353919"/>
            </a:xfrm>
          </p:grpSpPr>
          <p:sp>
            <p:nvSpPr>
              <p:cNvPr id="971" name="Freeform 970">
                <a:extLst>
                  <a:ext uri="{FF2B5EF4-FFF2-40B4-BE49-F238E27FC236}">
                    <a16:creationId xmlns:a16="http://schemas.microsoft.com/office/drawing/2014/main" id="{25FA3B90-FE77-9D46-BA40-38A873C159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2" name="Freeform 971">
                <a:extLst>
                  <a:ext uri="{FF2B5EF4-FFF2-40B4-BE49-F238E27FC236}">
                    <a16:creationId xmlns:a16="http://schemas.microsoft.com/office/drawing/2014/main" id="{0F8E8660-4197-E24F-B9E2-EFC996926F2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3" name="Freeform 972">
                <a:extLst>
                  <a:ext uri="{FF2B5EF4-FFF2-40B4-BE49-F238E27FC236}">
                    <a16:creationId xmlns:a16="http://schemas.microsoft.com/office/drawing/2014/main" id="{640090A1-376A-5A4C-8EBA-6CB5B79BB44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4" name="Freeform 973">
                <a:extLst>
                  <a:ext uri="{FF2B5EF4-FFF2-40B4-BE49-F238E27FC236}">
                    <a16:creationId xmlns:a16="http://schemas.microsoft.com/office/drawing/2014/main" id="{95591564-5458-114D-85FD-A7003062250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4" name="Group 863">
            <a:extLst>
              <a:ext uri="{FF2B5EF4-FFF2-40B4-BE49-F238E27FC236}">
                <a16:creationId xmlns:a16="http://schemas.microsoft.com/office/drawing/2014/main" id="{614BEF92-8E4F-D346-A4B6-7E2EA0C9DE59}"/>
              </a:ext>
            </a:extLst>
          </p:cNvPr>
          <p:cNvGrpSpPr/>
          <p:nvPr/>
        </p:nvGrpSpPr>
        <p:grpSpPr>
          <a:xfrm>
            <a:off x="5602255" y="4066218"/>
            <a:ext cx="406004" cy="167267"/>
            <a:chOff x="7493876" y="2774731"/>
            <a:chExt cx="1481958" cy="894622"/>
          </a:xfrm>
        </p:grpSpPr>
        <p:sp>
          <p:nvSpPr>
            <p:cNvPr id="961" name="Freeform 960">
              <a:extLst>
                <a:ext uri="{FF2B5EF4-FFF2-40B4-BE49-F238E27FC236}">
                  <a16:creationId xmlns:a16="http://schemas.microsoft.com/office/drawing/2014/main" id="{8EF1D860-B711-3743-A475-0C6DB2BAB38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2" name="Oval 961">
              <a:extLst>
                <a:ext uri="{FF2B5EF4-FFF2-40B4-BE49-F238E27FC236}">
                  <a16:creationId xmlns:a16="http://schemas.microsoft.com/office/drawing/2014/main" id="{37A0AB5E-D9CC-724B-855A-A8218863578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63" name="Group 962">
              <a:extLst>
                <a:ext uri="{FF2B5EF4-FFF2-40B4-BE49-F238E27FC236}">
                  <a16:creationId xmlns:a16="http://schemas.microsoft.com/office/drawing/2014/main" id="{8F6005C9-9B60-8748-86C0-D3E6A0803606}"/>
                </a:ext>
              </a:extLst>
            </p:cNvPr>
            <p:cNvGrpSpPr/>
            <p:nvPr/>
          </p:nvGrpSpPr>
          <p:grpSpPr>
            <a:xfrm>
              <a:off x="7713663" y="2848339"/>
              <a:ext cx="1042107" cy="425543"/>
              <a:chOff x="7786941" y="2884917"/>
              <a:chExt cx="897649" cy="353919"/>
            </a:xfrm>
          </p:grpSpPr>
          <p:sp>
            <p:nvSpPr>
              <p:cNvPr id="964" name="Freeform 963">
                <a:extLst>
                  <a:ext uri="{FF2B5EF4-FFF2-40B4-BE49-F238E27FC236}">
                    <a16:creationId xmlns:a16="http://schemas.microsoft.com/office/drawing/2014/main" id="{DE0F8D72-5786-D54F-93E4-C3C9C54159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5" name="Freeform 964">
                <a:extLst>
                  <a:ext uri="{FF2B5EF4-FFF2-40B4-BE49-F238E27FC236}">
                    <a16:creationId xmlns:a16="http://schemas.microsoft.com/office/drawing/2014/main" id="{5464F08B-BD83-8A44-BBFA-F4EE1966C45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6" name="Freeform 965">
                <a:extLst>
                  <a:ext uri="{FF2B5EF4-FFF2-40B4-BE49-F238E27FC236}">
                    <a16:creationId xmlns:a16="http://schemas.microsoft.com/office/drawing/2014/main" id="{09ECF1C0-ACB1-8540-969F-7EA711FE8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7" name="Freeform 966">
                <a:extLst>
                  <a:ext uri="{FF2B5EF4-FFF2-40B4-BE49-F238E27FC236}">
                    <a16:creationId xmlns:a16="http://schemas.microsoft.com/office/drawing/2014/main" id="{F98EB79D-440D-CA4F-A9C3-BD9212D3ED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5" name="Group 864">
            <a:extLst>
              <a:ext uri="{FF2B5EF4-FFF2-40B4-BE49-F238E27FC236}">
                <a16:creationId xmlns:a16="http://schemas.microsoft.com/office/drawing/2014/main" id="{B7E7D103-F268-674F-B3C3-92EA88673276}"/>
              </a:ext>
            </a:extLst>
          </p:cNvPr>
          <p:cNvGrpSpPr/>
          <p:nvPr/>
        </p:nvGrpSpPr>
        <p:grpSpPr>
          <a:xfrm>
            <a:off x="5234517" y="3901927"/>
            <a:ext cx="406004" cy="167267"/>
            <a:chOff x="7493876" y="2774731"/>
            <a:chExt cx="1481958" cy="894622"/>
          </a:xfrm>
        </p:grpSpPr>
        <p:sp>
          <p:nvSpPr>
            <p:cNvPr id="954" name="Freeform 953">
              <a:extLst>
                <a:ext uri="{FF2B5EF4-FFF2-40B4-BE49-F238E27FC236}">
                  <a16:creationId xmlns:a16="http://schemas.microsoft.com/office/drawing/2014/main" id="{EB728D85-B436-E54F-874C-34B0042A866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55" name="Oval 954">
              <a:extLst>
                <a:ext uri="{FF2B5EF4-FFF2-40B4-BE49-F238E27FC236}">
                  <a16:creationId xmlns:a16="http://schemas.microsoft.com/office/drawing/2014/main" id="{946A835F-BA3F-764B-B186-F72E0110BE6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56" name="Group 955">
              <a:extLst>
                <a:ext uri="{FF2B5EF4-FFF2-40B4-BE49-F238E27FC236}">
                  <a16:creationId xmlns:a16="http://schemas.microsoft.com/office/drawing/2014/main" id="{BE4F084A-E9A5-3044-A2FF-F78EBF4D712B}"/>
                </a:ext>
              </a:extLst>
            </p:cNvPr>
            <p:cNvGrpSpPr/>
            <p:nvPr/>
          </p:nvGrpSpPr>
          <p:grpSpPr>
            <a:xfrm>
              <a:off x="7713663" y="2848339"/>
              <a:ext cx="1042107" cy="425543"/>
              <a:chOff x="7786941" y="2884917"/>
              <a:chExt cx="897649" cy="353919"/>
            </a:xfrm>
          </p:grpSpPr>
          <p:sp>
            <p:nvSpPr>
              <p:cNvPr id="957" name="Freeform 956">
                <a:extLst>
                  <a:ext uri="{FF2B5EF4-FFF2-40B4-BE49-F238E27FC236}">
                    <a16:creationId xmlns:a16="http://schemas.microsoft.com/office/drawing/2014/main" id="{3731CD43-1F76-FC4C-B577-47908AE83F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Freeform 957">
                <a:extLst>
                  <a:ext uri="{FF2B5EF4-FFF2-40B4-BE49-F238E27FC236}">
                    <a16:creationId xmlns:a16="http://schemas.microsoft.com/office/drawing/2014/main" id="{E5922D92-CE3B-F444-BBBB-094EE443F8B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9" name="Freeform 958">
                <a:extLst>
                  <a:ext uri="{FF2B5EF4-FFF2-40B4-BE49-F238E27FC236}">
                    <a16:creationId xmlns:a16="http://schemas.microsoft.com/office/drawing/2014/main" id="{FFCCE373-6CD7-CF42-892E-CA621687B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0" name="Freeform 959">
                <a:extLst>
                  <a:ext uri="{FF2B5EF4-FFF2-40B4-BE49-F238E27FC236}">
                    <a16:creationId xmlns:a16="http://schemas.microsoft.com/office/drawing/2014/main" id="{E3119A7D-B722-F548-9954-AA327EFAED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6" name="Group 865">
            <a:extLst>
              <a:ext uri="{FF2B5EF4-FFF2-40B4-BE49-F238E27FC236}">
                <a16:creationId xmlns:a16="http://schemas.microsoft.com/office/drawing/2014/main" id="{25847F9D-CFF7-5643-B6B5-34AC8A619763}"/>
              </a:ext>
            </a:extLst>
          </p:cNvPr>
          <p:cNvGrpSpPr/>
          <p:nvPr/>
        </p:nvGrpSpPr>
        <p:grpSpPr>
          <a:xfrm>
            <a:off x="5042712" y="4132297"/>
            <a:ext cx="406004" cy="167267"/>
            <a:chOff x="7493876" y="2774731"/>
            <a:chExt cx="1481958" cy="894622"/>
          </a:xfrm>
        </p:grpSpPr>
        <p:sp>
          <p:nvSpPr>
            <p:cNvPr id="947" name="Freeform 946">
              <a:extLst>
                <a:ext uri="{FF2B5EF4-FFF2-40B4-BE49-F238E27FC236}">
                  <a16:creationId xmlns:a16="http://schemas.microsoft.com/office/drawing/2014/main" id="{4A82214C-8C1F-BB49-8FC4-CFEE6481F4E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8" name="Oval 947">
              <a:extLst>
                <a:ext uri="{FF2B5EF4-FFF2-40B4-BE49-F238E27FC236}">
                  <a16:creationId xmlns:a16="http://schemas.microsoft.com/office/drawing/2014/main" id="{C6DB8AC9-820A-504A-9670-7CEE5BB4E00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9" name="Group 948">
              <a:extLst>
                <a:ext uri="{FF2B5EF4-FFF2-40B4-BE49-F238E27FC236}">
                  <a16:creationId xmlns:a16="http://schemas.microsoft.com/office/drawing/2014/main" id="{A0C3804C-D799-0B4C-89DF-FC0B44C2096C}"/>
                </a:ext>
              </a:extLst>
            </p:cNvPr>
            <p:cNvGrpSpPr/>
            <p:nvPr/>
          </p:nvGrpSpPr>
          <p:grpSpPr>
            <a:xfrm>
              <a:off x="7713663" y="2848339"/>
              <a:ext cx="1042107" cy="425543"/>
              <a:chOff x="7786941" y="2884917"/>
              <a:chExt cx="897649" cy="353919"/>
            </a:xfrm>
          </p:grpSpPr>
          <p:sp>
            <p:nvSpPr>
              <p:cNvPr id="950" name="Freeform 949">
                <a:extLst>
                  <a:ext uri="{FF2B5EF4-FFF2-40B4-BE49-F238E27FC236}">
                    <a16:creationId xmlns:a16="http://schemas.microsoft.com/office/drawing/2014/main" id="{00F71241-1388-C540-9F11-AA43DC1BD9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1" name="Freeform 950">
                <a:extLst>
                  <a:ext uri="{FF2B5EF4-FFF2-40B4-BE49-F238E27FC236}">
                    <a16:creationId xmlns:a16="http://schemas.microsoft.com/office/drawing/2014/main" id="{B892CC6B-D497-9946-B2FE-18A16FA752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2" name="Freeform 951">
                <a:extLst>
                  <a:ext uri="{FF2B5EF4-FFF2-40B4-BE49-F238E27FC236}">
                    <a16:creationId xmlns:a16="http://schemas.microsoft.com/office/drawing/2014/main" id="{DAA7BCA0-C4BF-774A-9DB8-B5D24C8A02E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Freeform 952">
                <a:extLst>
                  <a:ext uri="{FF2B5EF4-FFF2-40B4-BE49-F238E27FC236}">
                    <a16:creationId xmlns:a16="http://schemas.microsoft.com/office/drawing/2014/main" id="{7D6DF0F5-5284-2048-85DC-C4B7C1D0C85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7" name="Group 866">
            <a:extLst>
              <a:ext uri="{FF2B5EF4-FFF2-40B4-BE49-F238E27FC236}">
                <a16:creationId xmlns:a16="http://schemas.microsoft.com/office/drawing/2014/main" id="{58E5558D-3D33-544A-9618-E00C8D6923C7}"/>
              </a:ext>
            </a:extLst>
          </p:cNvPr>
          <p:cNvGrpSpPr/>
          <p:nvPr/>
        </p:nvGrpSpPr>
        <p:grpSpPr>
          <a:xfrm>
            <a:off x="4683634" y="4312512"/>
            <a:ext cx="406004" cy="167267"/>
            <a:chOff x="7493876" y="2774731"/>
            <a:chExt cx="1481958" cy="894622"/>
          </a:xfrm>
        </p:grpSpPr>
        <p:sp>
          <p:nvSpPr>
            <p:cNvPr id="940" name="Freeform 939">
              <a:extLst>
                <a:ext uri="{FF2B5EF4-FFF2-40B4-BE49-F238E27FC236}">
                  <a16:creationId xmlns:a16="http://schemas.microsoft.com/office/drawing/2014/main" id="{CE49F0E8-4CAB-264C-AC25-083099BD35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1" name="Oval 940">
              <a:extLst>
                <a:ext uri="{FF2B5EF4-FFF2-40B4-BE49-F238E27FC236}">
                  <a16:creationId xmlns:a16="http://schemas.microsoft.com/office/drawing/2014/main" id="{FDB92030-8F0D-8048-BA6F-8E94CCC52E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2" name="Group 941">
              <a:extLst>
                <a:ext uri="{FF2B5EF4-FFF2-40B4-BE49-F238E27FC236}">
                  <a16:creationId xmlns:a16="http://schemas.microsoft.com/office/drawing/2014/main" id="{E584775B-EF39-E641-9296-62D0E98EBD1F}"/>
                </a:ext>
              </a:extLst>
            </p:cNvPr>
            <p:cNvGrpSpPr/>
            <p:nvPr/>
          </p:nvGrpSpPr>
          <p:grpSpPr>
            <a:xfrm>
              <a:off x="7713663" y="2848339"/>
              <a:ext cx="1042107" cy="425543"/>
              <a:chOff x="7786941" y="2884917"/>
              <a:chExt cx="897649" cy="353919"/>
            </a:xfrm>
          </p:grpSpPr>
          <p:sp>
            <p:nvSpPr>
              <p:cNvPr id="943" name="Freeform 942">
                <a:extLst>
                  <a:ext uri="{FF2B5EF4-FFF2-40B4-BE49-F238E27FC236}">
                    <a16:creationId xmlns:a16="http://schemas.microsoft.com/office/drawing/2014/main" id="{5FDEF6E3-E3EE-6C46-9470-4C6034153E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4" name="Freeform 943">
                <a:extLst>
                  <a:ext uri="{FF2B5EF4-FFF2-40B4-BE49-F238E27FC236}">
                    <a16:creationId xmlns:a16="http://schemas.microsoft.com/office/drawing/2014/main" id="{F09DCEA1-EA74-5942-A863-43EE3356891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5" name="Freeform 944">
                <a:extLst>
                  <a:ext uri="{FF2B5EF4-FFF2-40B4-BE49-F238E27FC236}">
                    <a16:creationId xmlns:a16="http://schemas.microsoft.com/office/drawing/2014/main" id="{7E4A31FF-3937-8145-99B6-C539859E71D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6" name="Freeform 945">
                <a:extLst>
                  <a:ext uri="{FF2B5EF4-FFF2-40B4-BE49-F238E27FC236}">
                    <a16:creationId xmlns:a16="http://schemas.microsoft.com/office/drawing/2014/main" id="{AE42ABD3-20A1-3A47-A5A0-6B9BD70524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8" name="Group 867">
            <a:extLst>
              <a:ext uri="{FF2B5EF4-FFF2-40B4-BE49-F238E27FC236}">
                <a16:creationId xmlns:a16="http://schemas.microsoft.com/office/drawing/2014/main" id="{1E439E8A-6D0D-A947-88AE-13F395EF741B}"/>
              </a:ext>
            </a:extLst>
          </p:cNvPr>
          <p:cNvGrpSpPr/>
          <p:nvPr/>
        </p:nvGrpSpPr>
        <p:grpSpPr>
          <a:xfrm>
            <a:off x="5468278" y="4350757"/>
            <a:ext cx="406004" cy="167267"/>
            <a:chOff x="7493876" y="2774731"/>
            <a:chExt cx="1481958" cy="894622"/>
          </a:xfrm>
        </p:grpSpPr>
        <p:sp>
          <p:nvSpPr>
            <p:cNvPr id="933" name="Freeform 932">
              <a:extLst>
                <a:ext uri="{FF2B5EF4-FFF2-40B4-BE49-F238E27FC236}">
                  <a16:creationId xmlns:a16="http://schemas.microsoft.com/office/drawing/2014/main" id="{20642CDD-5807-E440-80BD-4914CEF640C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34" name="Oval 933">
              <a:extLst>
                <a:ext uri="{FF2B5EF4-FFF2-40B4-BE49-F238E27FC236}">
                  <a16:creationId xmlns:a16="http://schemas.microsoft.com/office/drawing/2014/main" id="{5B2D41A3-738C-DE4B-95B1-D98C150F0D7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35" name="Group 934">
              <a:extLst>
                <a:ext uri="{FF2B5EF4-FFF2-40B4-BE49-F238E27FC236}">
                  <a16:creationId xmlns:a16="http://schemas.microsoft.com/office/drawing/2014/main" id="{72893B92-0783-094B-9B06-5B15CE5E8FC1}"/>
                </a:ext>
              </a:extLst>
            </p:cNvPr>
            <p:cNvGrpSpPr/>
            <p:nvPr/>
          </p:nvGrpSpPr>
          <p:grpSpPr>
            <a:xfrm>
              <a:off x="7713663" y="2848339"/>
              <a:ext cx="1042107" cy="425543"/>
              <a:chOff x="7786941" y="2884917"/>
              <a:chExt cx="897649" cy="353919"/>
            </a:xfrm>
          </p:grpSpPr>
          <p:sp>
            <p:nvSpPr>
              <p:cNvPr id="936" name="Freeform 935">
                <a:extLst>
                  <a:ext uri="{FF2B5EF4-FFF2-40B4-BE49-F238E27FC236}">
                    <a16:creationId xmlns:a16="http://schemas.microsoft.com/office/drawing/2014/main" id="{A6B26209-5A79-9B49-9A4A-3D3FDEBD6B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7" name="Freeform 936">
                <a:extLst>
                  <a:ext uri="{FF2B5EF4-FFF2-40B4-BE49-F238E27FC236}">
                    <a16:creationId xmlns:a16="http://schemas.microsoft.com/office/drawing/2014/main" id="{5ABE6455-D1B0-6049-AB8E-5B81D3C447D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Freeform 937">
                <a:extLst>
                  <a:ext uri="{FF2B5EF4-FFF2-40B4-BE49-F238E27FC236}">
                    <a16:creationId xmlns:a16="http://schemas.microsoft.com/office/drawing/2014/main" id="{C314A57D-E8A9-DA4B-9456-521A28BDBB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Freeform 938">
                <a:extLst>
                  <a:ext uri="{FF2B5EF4-FFF2-40B4-BE49-F238E27FC236}">
                    <a16:creationId xmlns:a16="http://schemas.microsoft.com/office/drawing/2014/main" id="{88E5CA8C-8B97-3347-8938-C5B63B3D849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9" name="Group 868">
            <a:extLst>
              <a:ext uri="{FF2B5EF4-FFF2-40B4-BE49-F238E27FC236}">
                <a16:creationId xmlns:a16="http://schemas.microsoft.com/office/drawing/2014/main" id="{5524909D-92D6-CB46-8697-C9B8CAE6477E}"/>
              </a:ext>
            </a:extLst>
          </p:cNvPr>
          <p:cNvGrpSpPr/>
          <p:nvPr/>
        </p:nvGrpSpPr>
        <p:grpSpPr>
          <a:xfrm>
            <a:off x="3426070" y="4230309"/>
            <a:ext cx="406004" cy="167267"/>
            <a:chOff x="7493876" y="2774731"/>
            <a:chExt cx="1481958" cy="894622"/>
          </a:xfrm>
        </p:grpSpPr>
        <p:sp>
          <p:nvSpPr>
            <p:cNvPr id="926" name="Freeform 925">
              <a:extLst>
                <a:ext uri="{FF2B5EF4-FFF2-40B4-BE49-F238E27FC236}">
                  <a16:creationId xmlns:a16="http://schemas.microsoft.com/office/drawing/2014/main" id="{3B2D0726-1886-8A49-BDF6-9C8DECE04B5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7" name="Oval 926">
              <a:extLst>
                <a:ext uri="{FF2B5EF4-FFF2-40B4-BE49-F238E27FC236}">
                  <a16:creationId xmlns:a16="http://schemas.microsoft.com/office/drawing/2014/main" id="{C80EEA86-DEEC-D249-B401-35418DE026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8" name="Group 927">
              <a:extLst>
                <a:ext uri="{FF2B5EF4-FFF2-40B4-BE49-F238E27FC236}">
                  <a16:creationId xmlns:a16="http://schemas.microsoft.com/office/drawing/2014/main" id="{D1E8DCDB-27F1-AA42-88DA-FD19F1C40287}"/>
                </a:ext>
              </a:extLst>
            </p:cNvPr>
            <p:cNvGrpSpPr/>
            <p:nvPr/>
          </p:nvGrpSpPr>
          <p:grpSpPr>
            <a:xfrm>
              <a:off x="7713663" y="2848339"/>
              <a:ext cx="1042107" cy="425543"/>
              <a:chOff x="7786941" y="2884917"/>
              <a:chExt cx="897649" cy="353919"/>
            </a:xfrm>
          </p:grpSpPr>
          <p:sp>
            <p:nvSpPr>
              <p:cNvPr id="929" name="Freeform 928">
                <a:extLst>
                  <a:ext uri="{FF2B5EF4-FFF2-40B4-BE49-F238E27FC236}">
                    <a16:creationId xmlns:a16="http://schemas.microsoft.com/office/drawing/2014/main" id="{9508B2E1-C7BF-9740-BE83-39DB94E1E7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0" name="Freeform 929">
                <a:extLst>
                  <a:ext uri="{FF2B5EF4-FFF2-40B4-BE49-F238E27FC236}">
                    <a16:creationId xmlns:a16="http://schemas.microsoft.com/office/drawing/2014/main" id="{521758E3-0DD8-204F-A905-0354031EA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1" name="Freeform 930">
                <a:extLst>
                  <a:ext uri="{FF2B5EF4-FFF2-40B4-BE49-F238E27FC236}">
                    <a16:creationId xmlns:a16="http://schemas.microsoft.com/office/drawing/2014/main" id="{7DAC71D7-383B-4540-A8A4-4AEA3CFAE88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2" name="Freeform 931">
                <a:extLst>
                  <a:ext uri="{FF2B5EF4-FFF2-40B4-BE49-F238E27FC236}">
                    <a16:creationId xmlns:a16="http://schemas.microsoft.com/office/drawing/2014/main" id="{890040AB-E90B-C742-90BE-0BDFCAC68D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0" name="Group 869">
            <a:extLst>
              <a:ext uri="{FF2B5EF4-FFF2-40B4-BE49-F238E27FC236}">
                <a16:creationId xmlns:a16="http://schemas.microsoft.com/office/drawing/2014/main" id="{2201EDA2-F87D-BF47-BEA0-21B0A24F495A}"/>
              </a:ext>
            </a:extLst>
          </p:cNvPr>
          <p:cNvGrpSpPr/>
          <p:nvPr/>
        </p:nvGrpSpPr>
        <p:grpSpPr>
          <a:xfrm>
            <a:off x="3609314" y="4615981"/>
            <a:ext cx="406004" cy="167267"/>
            <a:chOff x="7493876" y="2774731"/>
            <a:chExt cx="1481958" cy="894622"/>
          </a:xfrm>
        </p:grpSpPr>
        <p:sp>
          <p:nvSpPr>
            <p:cNvPr id="919" name="Freeform 918">
              <a:extLst>
                <a:ext uri="{FF2B5EF4-FFF2-40B4-BE49-F238E27FC236}">
                  <a16:creationId xmlns:a16="http://schemas.microsoft.com/office/drawing/2014/main" id="{7BACFFDC-142B-174A-BFED-E6176627DB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0" name="Oval 919">
              <a:extLst>
                <a:ext uri="{FF2B5EF4-FFF2-40B4-BE49-F238E27FC236}">
                  <a16:creationId xmlns:a16="http://schemas.microsoft.com/office/drawing/2014/main" id="{6B0BD693-1861-1344-9C54-9555107E799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1" name="Group 920">
              <a:extLst>
                <a:ext uri="{FF2B5EF4-FFF2-40B4-BE49-F238E27FC236}">
                  <a16:creationId xmlns:a16="http://schemas.microsoft.com/office/drawing/2014/main" id="{0019A1FA-0729-AB44-ACE4-09350E33F468}"/>
                </a:ext>
              </a:extLst>
            </p:cNvPr>
            <p:cNvGrpSpPr/>
            <p:nvPr/>
          </p:nvGrpSpPr>
          <p:grpSpPr>
            <a:xfrm>
              <a:off x="7713663" y="2848339"/>
              <a:ext cx="1042107" cy="425543"/>
              <a:chOff x="7786941" y="2884917"/>
              <a:chExt cx="897649" cy="353919"/>
            </a:xfrm>
          </p:grpSpPr>
          <p:sp>
            <p:nvSpPr>
              <p:cNvPr id="922" name="Freeform 921">
                <a:extLst>
                  <a:ext uri="{FF2B5EF4-FFF2-40B4-BE49-F238E27FC236}">
                    <a16:creationId xmlns:a16="http://schemas.microsoft.com/office/drawing/2014/main" id="{FA1FC1ED-CBBF-5F44-A7FA-778F742FE76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3" name="Freeform 922">
                <a:extLst>
                  <a:ext uri="{FF2B5EF4-FFF2-40B4-BE49-F238E27FC236}">
                    <a16:creationId xmlns:a16="http://schemas.microsoft.com/office/drawing/2014/main" id="{6C0ECFD1-933A-B74E-BFEE-72B00BC4C3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4" name="Freeform 923">
                <a:extLst>
                  <a:ext uri="{FF2B5EF4-FFF2-40B4-BE49-F238E27FC236}">
                    <a16:creationId xmlns:a16="http://schemas.microsoft.com/office/drawing/2014/main" id="{FF559D91-8CE3-6E40-B135-CC54DC6069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5" name="Freeform 924">
                <a:extLst>
                  <a:ext uri="{FF2B5EF4-FFF2-40B4-BE49-F238E27FC236}">
                    <a16:creationId xmlns:a16="http://schemas.microsoft.com/office/drawing/2014/main" id="{4747411F-F0D6-A548-A80F-4ED08DE503B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1" name="Group 870">
            <a:extLst>
              <a:ext uri="{FF2B5EF4-FFF2-40B4-BE49-F238E27FC236}">
                <a16:creationId xmlns:a16="http://schemas.microsoft.com/office/drawing/2014/main" id="{EBB68360-CFEF-9545-B290-C95BF47B5ABD}"/>
              </a:ext>
            </a:extLst>
          </p:cNvPr>
          <p:cNvGrpSpPr/>
          <p:nvPr/>
        </p:nvGrpSpPr>
        <p:grpSpPr>
          <a:xfrm>
            <a:off x="3165211" y="4477378"/>
            <a:ext cx="406004" cy="167267"/>
            <a:chOff x="7493876" y="2774731"/>
            <a:chExt cx="1481958" cy="894622"/>
          </a:xfrm>
        </p:grpSpPr>
        <p:sp>
          <p:nvSpPr>
            <p:cNvPr id="912" name="Freeform 911">
              <a:extLst>
                <a:ext uri="{FF2B5EF4-FFF2-40B4-BE49-F238E27FC236}">
                  <a16:creationId xmlns:a16="http://schemas.microsoft.com/office/drawing/2014/main" id="{C31E65F7-C8D0-2148-AE16-6639E37F6C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13" name="Oval 912">
              <a:extLst>
                <a:ext uri="{FF2B5EF4-FFF2-40B4-BE49-F238E27FC236}">
                  <a16:creationId xmlns:a16="http://schemas.microsoft.com/office/drawing/2014/main" id="{24C01524-664D-0B42-A170-7AA7DFCD481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14" name="Group 913">
              <a:extLst>
                <a:ext uri="{FF2B5EF4-FFF2-40B4-BE49-F238E27FC236}">
                  <a16:creationId xmlns:a16="http://schemas.microsoft.com/office/drawing/2014/main" id="{69D00E7B-FD92-574B-9D44-DD864E2B55BA}"/>
                </a:ext>
              </a:extLst>
            </p:cNvPr>
            <p:cNvGrpSpPr/>
            <p:nvPr/>
          </p:nvGrpSpPr>
          <p:grpSpPr>
            <a:xfrm>
              <a:off x="7713663" y="2848339"/>
              <a:ext cx="1042107" cy="425543"/>
              <a:chOff x="7786941" y="2884917"/>
              <a:chExt cx="897649" cy="353919"/>
            </a:xfrm>
          </p:grpSpPr>
          <p:sp>
            <p:nvSpPr>
              <p:cNvPr id="915" name="Freeform 914">
                <a:extLst>
                  <a:ext uri="{FF2B5EF4-FFF2-40B4-BE49-F238E27FC236}">
                    <a16:creationId xmlns:a16="http://schemas.microsoft.com/office/drawing/2014/main" id="{98518A8B-3C13-A346-87DA-94216CD9FC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Freeform 915">
                <a:extLst>
                  <a:ext uri="{FF2B5EF4-FFF2-40B4-BE49-F238E27FC236}">
                    <a16:creationId xmlns:a16="http://schemas.microsoft.com/office/drawing/2014/main" id="{C4C44228-65B5-564C-B1D9-63A0904BA4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Freeform 916">
                <a:extLst>
                  <a:ext uri="{FF2B5EF4-FFF2-40B4-BE49-F238E27FC236}">
                    <a16:creationId xmlns:a16="http://schemas.microsoft.com/office/drawing/2014/main" id="{B5DCAEA1-0E67-2B47-8939-3B96B10806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8" name="Freeform 917">
                <a:extLst>
                  <a:ext uri="{FF2B5EF4-FFF2-40B4-BE49-F238E27FC236}">
                    <a16:creationId xmlns:a16="http://schemas.microsoft.com/office/drawing/2014/main" id="{0BF12852-261D-6142-8DC4-CA6078C2CE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2" name="Group 871">
            <a:extLst>
              <a:ext uri="{FF2B5EF4-FFF2-40B4-BE49-F238E27FC236}">
                <a16:creationId xmlns:a16="http://schemas.microsoft.com/office/drawing/2014/main" id="{A25E589D-842B-C047-A119-3D7A98414FB7}"/>
              </a:ext>
            </a:extLst>
          </p:cNvPr>
          <p:cNvGrpSpPr/>
          <p:nvPr/>
        </p:nvGrpSpPr>
        <p:grpSpPr>
          <a:xfrm>
            <a:off x="2469290" y="4139781"/>
            <a:ext cx="406004" cy="167267"/>
            <a:chOff x="7493876" y="2774731"/>
            <a:chExt cx="1481958" cy="894622"/>
          </a:xfrm>
        </p:grpSpPr>
        <p:sp>
          <p:nvSpPr>
            <p:cNvPr id="905" name="Freeform 904">
              <a:extLst>
                <a:ext uri="{FF2B5EF4-FFF2-40B4-BE49-F238E27FC236}">
                  <a16:creationId xmlns:a16="http://schemas.microsoft.com/office/drawing/2014/main" id="{81EA2F3C-5A7E-8343-AB35-2ABC44A9D32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06" name="Oval 905">
              <a:extLst>
                <a:ext uri="{FF2B5EF4-FFF2-40B4-BE49-F238E27FC236}">
                  <a16:creationId xmlns:a16="http://schemas.microsoft.com/office/drawing/2014/main" id="{5FDE10E8-50B3-BC4D-AC25-C68EBCF695D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7" name="Group 906">
              <a:extLst>
                <a:ext uri="{FF2B5EF4-FFF2-40B4-BE49-F238E27FC236}">
                  <a16:creationId xmlns:a16="http://schemas.microsoft.com/office/drawing/2014/main" id="{0B8FD6CA-C921-9744-A760-55D802E5FF48}"/>
                </a:ext>
              </a:extLst>
            </p:cNvPr>
            <p:cNvGrpSpPr/>
            <p:nvPr/>
          </p:nvGrpSpPr>
          <p:grpSpPr>
            <a:xfrm>
              <a:off x="7713663" y="2848339"/>
              <a:ext cx="1042107" cy="425543"/>
              <a:chOff x="7786941" y="2884917"/>
              <a:chExt cx="897649" cy="353919"/>
            </a:xfrm>
          </p:grpSpPr>
          <p:sp>
            <p:nvSpPr>
              <p:cNvPr id="908" name="Freeform 907">
                <a:extLst>
                  <a:ext uri="{FF2B5EF4-FFF2-40B4-BE49-F238E27FC236}">
                    <a16:creationId xmlns:a16="http://schemas.microsoft.com/office/drawing/2014/main" id="{4807C980-FDBE-794F-AD74-6D2BF0D484E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9" name="Freeform 908">
                <a:extLst>
                  <a:ext uri="{FF2B5EF4-FFF2-40B4-BE49-F238E27FC236}">
                    <a16:creationId xmlns:a16="http://schemas.microsoft.com/office/drawing/2014/main" id="{26F08AE6-E4B5-0D4B-815F-50BAD5E7146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0" name="Freeform 909">
                <a:extLst>
                  <a:ext uri="{FF2B5EF4-FFF2-40B4-BE49-F238E27FC236}">
                    <a16:creationId xmlns:a16="http://schemas.microsoft.com/office/drawing/2014/main" id="{3314964C-B1A5-6944-90A3-2DB49456024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1" name="Freeform 910">
                <a:extLst>
                  <a:ext uri="{FF2B5EF4-FFF2-40B4-BE49-F238E27FC236}">
                    <a16:creationId xmlns:a16="http://schemas.microsoft.com/office/drawing/2014/main" id="{52A2021F-EAC2-B84A-9171-8219D4BDC09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3" name="Group 872">
            <a:extLst>
              <a:ext uri="{FF2B5EF4-FFF2-40B4-BE49-F238E27FC236}">
                <a16:creationId xmlns:a16="http://schemas.microsoft.com/office/drawing/2014/main" id="{C54AB713-5B88-EF45-B0D1-C4B00F726693}"/>
              </a:ext>
            </a:extLst>
          </p:cNvPr>
          <p:cNvGrpSpPr/>
          <p:nvPr/>
        </p:nvGrpSpPr>
        <p:grpSpPr>
          <a:xfrm>
            <a:off x="2805064" y="4330842"/>
            <a:ext cx="406004" cy="167267"/>
            <a:chOff x="7493876" y="2774731"/>
            <a:chExt cx="1481958" cy="894622"/>
          </a:xfrm>
        </p:grpSpPr>
        <p:sp>
          <p:nvSpPr>
            <p:cNvPr id="898" name="Freeform 897">
              <a:extLst>
                <a:ext uri="{FF2B5EF4-FFF2-40B4-BE49-F238E27FC236}">
                  <a16:creationId xmlns:a16="http://schemas.microsoft.com/office/drawing/2014/main" id="{DFDAEE8A-153F-F148-ACED-DCB6523146D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9" name="Oval 898">
              <a:extLst>
                <a:ext uri="{FF2B5EF4-FFF2-40B4-BE49-F238E27FC236}">
                  <a16:creationId xmlns:a16="http://schemas.microsoft.com/office/drawing/2014/main" id="{12E9968E-6A5D-1D49-87AD-9360D941AF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0" name="Group 899">
              <a:extLst>
                <a:ext uri="{FF2B5EF4-FFF2-40B4-BE49-F238E27FC236}">
                  <a16:creationId xmlns:a16="http://schemas.microsoft.com/office/drawing/2014/main" id="{C96DB30C-CB79-ED4D-990A-79FB83582D7D}"/>
                </a:ext>
              </a:extLst>
            </p:cNvPr>
            <p:cNvGrpSpPr/>
            <p:nvPr/>
          </p:nvGrpSpPr>
          <p:grpSpPr>
            <a:xfrm>
              <a:off x="7713663" y="2848339"/>
              <a:ext cx="1042107" cy="425543"/>
              <a:chOff x="7786941" y="2884917"/>
              <a:chExt cx="897649" cy="353919"/>
            </a:xfrm>
          </p:grpSpPr>
          <p:sp>
            <p:nvSpPr>
              <p:cNvPr id="901" name="Freeform 900">
                <a:extLst>
                  <a:ext uri="{FF2B5EF4-FFF2-40B4-BE49-F238E27FC236}">
                    <a16:creationId xmlns:a16="http://schemas.microsoft.com/office/drawing/2014/main" id="{2A2BB217-A5F6-F142-B4CF-398F9DAFFC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Freeform 901">
                <a:extLst>
                  <a:ext uri="{FF2B5EF4-FFF2-40B4-BE49-F238E27FC236}">
                    <a16:creationId xmlns:a16="http://schemas.microsoft.com/office/drawing/2014/main" id="{098B3B92-C926-1C43-A24C-B12286D823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3" name="Freeform 902">
                <a:extLst>
                  <a:ext uri="{FF2B5EF4-FFF2-40B4-BE49-F238E27FC236}">
                    <a16:creationId xmlns:a16="http://schemas.microsoft.com/office/drawing/2014/main" id="{7A699073-99D7-F145-AF5D-6000D9E789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4" name="Freeform 903">
                <a:extLst>
                  <a:ext uri="{FF2B5EF4-FFF2-40B4-BE49-F238E27FC236}">
                    <a16:creationId xmlns:a16="http://schemas.microsoft.com/office/drawing/2014/main" id="{9DF6CA8B-C8D2-0649-92B0-D39407735BD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4" name="Group 873">
            <a:extLst>
              <a:ext uri="{FF2B5EF4-FFF2-40B4-BE49-F238E27FC236}">
                <a16:creationId xmlns:a16="http://schemas.microsoft.com/office/drawing/2014/main" id="{BB4F8064-75E6-4148-A080-7FE6F41A0BDD}"/>
              </a:ext>
            </a:extLst>
          </p:cNvPr>
          <p:cNvGrpSpPr/>
          <p:nvPr/>
        </p:nvGrpSpPr>
        <p:grpSpPr>
          <a:xfrm>
            <a:off x="2625559" y="4534384"/>
            <a:ext cx="406004" cy="167267"/>
            <a:chOff x="7493876" y="2774731"/>
            <a:chExt cx="1481958" cy="894622"/>
          </a:xfrm>
        </p:grpSpPr>
        <p:sp>
          <p:nvSpPr>
            <p:cNvPr id="891" name="Freeform 890">
              <a:extLst>
                <a:ext uri="{FF2B5EF4-FFF2-40B4-BE49-F238E27FC236}">
                  <a16:creationId xmlns:a16="http://schemas.microsoft.com/office/drawing/2014/main" id="{3450A9CF-C953-C045-9C98-C67E566E1D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2" name="Oval 891">
              <a:extLst>
                <a:ext uri="{FF2B5EF4-FFF2-40B4-BE49-F238E27FC236}">
                  <a16:creationId xmlns:a16="http://schemas.microsoft.com/office/drawing/2014/main" id="{1C10C7D2-78B6-5244-AEDC-999C61D0E17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93" name="Group 892">
              <a:extLst>
                <a:ext uri="{FF2B5EF4-FFF2-40B4-BE49-F238E27FC236}">
                  <a16:creationId xmlns:a16="http://schemas.microsoft.com/office/drawing/2014/main" id="{C348A6F0-8B18-E549-942A-B4BA0E4351C2}"/>
                </a:ext>
              </a:extLst>
            </p:cNvPr>
            <p:cNvGrpSpPr/>
            <p:nvPr/>
          </p:nvGrpSpPr>
          <p:grpSpPr>
            <a:xfrm>
              <a:off x="7713663" y="2848339"/>
              <a:ext cx="1042107" cy="425543"/>
              <a:chOff x="7786941" y="2884917"/>
              <a:chExt cx="897649" cy="353919"/>
            </a:xfrm>
          </p:grpSpPr>
          <p:sp>
            <p:nvSpPr>
              <p:cNvPr id="894" name="Freeform 893">
                <a:extLst>
                  <a:ext uri="{FF2B5EF4-FFF2-40B4-BE49-F238E27FC236}">
                    <a16:creationId xmlns:a16="http://schemas.microsoft.com/office/drawing/2014/main" id="{50BF416E-5E10-9E42-BF67-C438CBDE37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5" name="Freeform 894">
                <a:extLst>
                  <a:ext uri="{FF2B5EF4-FFF2-40B4-BE49-F238E27FC236}">
                    <a16:creationId xmlns:a16="http://schemas.microsoft.com/office/drawing/2014/main" id="{301F7374-9853-7146-9A47-25C0E0339C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6" name="Freeform 895">
                <a:extLst>
                  <a:ext uri="{FF2B5EF4-FFF2-40B4-BE49-F238E27FC236}">
                    <a16:creationId xmlns:a16="http://schemas.microsoft.com/office/drawing/2014/main" id="{0164ECE1-B718-B34A-8EDE-D4D0DB3D0DD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7" name="Freeform 896">
                <a:extLst>
                  <a:ext uri="{FF2B5EF4-FFF2-40B4-BE49-F238E27FC236}">
                    <a16:creationId xmlns:a16="http://schemas.microsoft.com/office/drawing/2014/main" id="{C96E24B3-51EE-4841-AC48-02977D922FE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5" name="Group 874">
            <a:extLst>
              <a:ext uri="{FF2B5EF4-FFF2-40B4-BE49-F238E27FC236}">
                <a16:creationId xmlns:a16="http://schemas.microsoft.com/office/drawing/2014/main" id="{A27592D6-B4A5-A942-80A1-4D78584A3729}"/>
              </a:ext>
            </a:extLst>
          </p:cNvPr>
          <p:cNvGrpSpPr/>
          <p:nvPr/>
        </p:nvGrpSpPr>
        <p:grpSpPr>
          <a:xfrm>
            <a:off x="2242477" y="4674185"/>
            <a:ext cx="406004" cy="167267"/>
            <a:chOff x="7493876" y="2774731"/>
            <a:chExt cx="1481958" cy="894622"/>
          </a:xfrm>
        </p:grpSpPr>
        <p:sp>
          <p:nvSpPr>
            <p:cNvPr id="884" name="Freeform 883">
              <a:extLst>
                <a:ext uri="{FF2B5EF4-FFF2-40B4-BE49-F238E27FC236}">
                  <a16:creationId xmlns:a16="http://schemas.microsoft.com/office/drawing/2014/main" id="{4392C382-3B33-664B-9F30-2368CB74357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85" name="Oval 884">
              <a:extLst>
                <a:ext uri="{FF2B5EF4-FFF2-40B4-BE49-F238E27FC236}">
                  <a16:creationId xmlns:a16="http://schemas.microsoft.com/office/drawing/2014/main" id="{E90301FC-FA81-3446-843A-1157E8F0D1A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86" name="Group 885">
              <a:extLst>
                <a:ext uri="{FF2B5EF4-FFF2-40B4-BE49-F238E27FC236}">
                  <a16:creationId xmlns:a16="http://schemas.microsoft.com/office/drawing/2014/main" id="{8F48D118-A375-7442-B7A1-D3B3C92259BF}"/>
                </a:ext>
              </a:extLst>
            </p:cNvPr>
            <p:cNvGrpSpPr/>
            <p:nvPr/>
          </p:nvGrpSpPr>
          <p:grpSpPr>
            <a:xfrm>
              <a:off x="7713663" y="2848339"/>
              <a:ext cx="1042107" cy="425543"/>
              <a:chOff x="7786941" y="2884917"/>
              <a:chExt cx="897649" cy="353919"/>
            </a:xfrm>
          </p:grpSpPr>
          <p:sp>
            <p:nvSpPr>
              <p:cNvPr id="887" name="Freeform 886">
                <a:extLst>
                  <a:ext uri="{FF2B5EF4-FFF2-40B4-BE49-F238E27FC236}">
                    <a16:creationId xmlns:a16="http://schemas.microsoft.com/office/drawing/2014/main" id="{E429E113-061A-8D4E-A711-8433BE2D779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8" name="Freeform 887">
                <a:extLst>
                  <a:ext uri="{FF2B5EF4-FFF2-40B4-BE49-F238E27FC236}">
                    <a16:creationId xmlns:a16="http://schemas.microsoft.com/office/drawing/2014/main" id="{E0359472-260A-464A-8A61-1822736A76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9" name="Freeform 888">
                <a:extLst>
                  <a:ext uri="{FF2B5EF4-FFF2-40B4-BE49-F238E27FC236}">
                    <a16:creationId xmlns:a16="http://schemas.microsoft.com/office/drawing/2014/main" id="{B379B8F8-0A7B-E648-8635-FC0E2853619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0" name="Freeform 889">
                <a:extLst>
                  <a:ext uri="{FF2B5EF4-FFF2-40B4-BE49-F238E27FC236}">
                    <a16:creationId xmlns:a16="http://schemas.microsoft.com/office/drawing/2014/main" id="{F43281EA-3AA2-6846-BFA5-C6871369B7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6" name="Group 875">
            <a:extLst>
              <a:ext uri="{FF2B5EF4-FFF2-40B4-BE49-F238E27FC236}">
                <a16:creationId xmlns:a16="http://schemas.microsoft.com/office/drawing/2014/main" id="{77B1D9FD-DA0A-6F46-AF57-F32DAF022A6D}"/>
              </a:ext>
            </a:extLst>
          </p:cNvPr>
          <p:cNvGrpSpPr/>
          <p:nvPr/>
        </p:nvGrpSpPr>
        <p:grpSpPr>
          <a:xfrm>
            <a:off x="3017911" y="4741093"/>
            <a:ext cx="406004" cy="167267"/>
            <a:chOff x="7493876" y="2774731"/>
            <a:chExt cx="1481958" cy="894622"/>
          </a:xfrm>
        </p:grpSpPr>
        <p:sp>
          <p:nvSpPr>
            <p:cNvPr id="877" name="Freeform 876">
              <a:extLst>
                <a:ext uri="{FF2B5EF4-FFF2-40B4-BE49-F238E27FC236}">
                  <a16:creationId xmlns:a16="http://schemas.microsoft.com/office/drawing/2014/main" id="{38DD07A8-F151-D74A-B9B0-150EF89A609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78" name="Oval 877">
              <a:extLst>
                <a:ext uri="{FF2B5EF4-FFF2-40B4-BE49-F238E27FC236}">
                  <a16:creationId xmlns:a16="http://schemas.microsoft.com/office/drawing/2014/main" id="{CE2FED6D-7123-A44C-A27D-AC4E5E5A7A1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79" name="Group 878">
              <a:extLst>
                <a:ext uri="{FF2B5EF4-FFF2-40B4-BE49-F238E27FC236}">
                  <a16:creationId xmlns:a16="http://schemas.microsoft.com/office/drawing/2014/main" id="{AF4FC758-360F-9143-BBCE-5314F170B3C9}"/>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15710929-DD09-6847-973F-95DA58E5CDE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1" name="Freeform 880">
                <a:extLst>
                  <a:ext uri="{FF2B5EF4-FFF2-40B4-BE49-F238E27FC236}">
                    <a16:creationId xmlns:a16="http://schemas.microsoft.com/office/drawing/2014/main" id="{6BF30287-E1A0-3044-AA63-03344380454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Freeform 881">
                <a:extLst>
                  <a:ext uri="{FF2B5EF4-FFF2-40B4-BE49-F238E27FC236}">
                    <a16:creationId xmlns:a16="http://schemas.microsoft.com/office/drawing/2014/main" id="{7CBC1677-B55C-7446-B5B2-60FEAAD50D2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Freeform 882">
                <a:extLst>
                  <a:ext uri="{FF2B5EF4-FFF2-40B4-BE49-F238E27FC236}">
                    <a16:creationId xmlns:a16="http://schemas.microsoft.com/office/drawing/2014/main" id="{2689907A-654D-7246-93EC-6F1DEB7F9B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a:t>
            </a:fld>
            <a:endParaRPr lang="en-US" dirty="0"/>
          </a:p>
        </p:txBody>
      </p:sp>
      <p:grpSp>
        <p:nvGrpSpPr>
          <p:cNvPr id="8" name="Group 5">
            <a:extLst>
              <a:ext uri="{FF2B5EF4-FFF2-40B4-BE49-F238E27FC236}">
                <a16:creationId xmlns:a16="http://schemas.microsoft.com/office/drawing/2014/main" id="{46642623-D12F-244E-880B-721FA1B9DBED}"/>
              </a:ext>
            </a:extLst>
          </p:cNvPr>
          <p:cNvGrpSpPr>
            <a:grpSpLocks/>
          </p:cNvGrpSpPr>
          <p:nvPr/>
        </p:nvGrpSpPr>
        <p:grpSpPr bwMode="auto">
          <a:xfrm>
            <a:off x="1203404" y="2284580"/>
            <a:ext cx="6362152" cy="3442588"/>
            <a:chOff x="139538" y="1890271"/>
            <a:chExt cx="8481726" cy="4590472"/>
          </a:xfrm>
        </p:grpSpPr>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1529396" y="2297655"/>
              <a:ext cx="678368" cy="418253"/>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373696" y="3097755"/>
              <a:ext cx="678368" cy="418253"/>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6037896" y="2551655"/>
              <a:ext cx="678368" cy="418253"/>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945196" y="5409155"/>
              <a:ext cx="678368" cy="418253"/>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526096" y="4786855"/>
              <a:ext cx="678368" cy="418253"/>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297496" y="4126455"/>
              <a:ext cx="678368" cy="418253"/>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787196" y="2983455"/>
              <a:ext cx="678368" cy="418253"/>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129596" y="2056355"/>
              <a:ext cx="678368" cy="418253"/>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754696" y="2704055"/>
              <a:ext cx="678368" cy="418253"/>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043996" y="2030955"/>
              <a:ext cx="678368" cy="418253"/>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7104696" y="5663155"/>
              <a:ext cx="678368" cy="418253"/>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942896" y="5015455"/>
              <a:ext cx="678368" cy="418253"/>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7714296" y="4101055"/>
              <a:ext cx="678368" cy="418253"/>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869496" y="5904455"/>
              <a:ext cx="678368" cy="418253"/>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3955096" y="6044155"/>
              <a:ext cx="678368" cy="418253"/>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2735896" y="5891755"/>
              <a:ext cx="678368" cy="418253"/>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5112763" y="1940390"/>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7398699" y="3413648"/>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6067505" y="5926703"/>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1700050" y="583006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3830" y="3523674"/>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299640" y="189027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grpSp>
      <p:sp>
        <p:nvSpPr>
          <p:cNvPr id="802" name="Rectangle 3">
            <a:extLst>
              <a:ext uri="{FF2B5EF4-FFF2-40B4-BE49-F238E27FC236}">
                <a16:creationId xmlns:a16="http://schemas.microsoft.com/office/drawing/2014/main" id="{883B8B7C-52E4-7C4B-8F8D-C53D3AF05B50}"/>
              </a:ext>
            </a:extLst>
          </p:cNvPr>
          <p:cNvSpPr txBox="1">
            <a:spLocks noChangeArrowheads="1"/>
          </p:cNvSpPr>
          <p:nvPr/>
        </p:nvSpPr>
        <p:spPr bwMode="auto">
          <a:xfrm>
            <a:off x="1124282" y="1729653"/>
            <a:ext cx="729059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spcBef>
                <a:spcPct val="20000"/>
              </a:spcBef>
              <a:buClr>
                <a:srgbClr val="000099"/>
              </a:buClr>
              <a:buSzPct val="75000"/>
              <a:buFont typeface="Wingdings" pitchFamily="2" charset="2"/>
              <a:buNone/>
            </a:pPr>
            <a:r>
              <a:rPr lang="en-US" altLang="en-US" sz="1800" dirty="0">
                <a:latin typeface="Calibri" panose="020F0502020204030204" pitchFamily="34" charset="0"/>
                <a:cs typeface="Calibri" panose="020F0502020204030204" pitchFamily="34" charset="0"/>
              </a:rPr>
              <a:t>But if one global ISP is viable business, there will be competitors ….</a:t>
            </a:r>
          </a:p>
        </p:txBody>
      </p:sp>
      <p:grpSp>
        <p:nvGrpSpPr>
          <p:cNvPr id="1045" name="Group 1044">
            <a:extLst>
              <a:ext uri="{FF2B5EF4-FFF2-40B4-BE49-F238E27FC236}">
                <a16:creationId xmlns:a16="http://schemas.microsoft.com/office/drawing/2014/main" id="{13AACC9B-D105-3043-AF8C-2081E48072E8}"/>
              </a:ext>
            </a:extLst>
          </p:cNvPr>
          <p:cNvGrpSpPr/>
          <p:nvPr/>
        </p:nvGrpSpPr>
        <p:grpSpPr>
          <a:xfrm>
            <a:off x="4821898" y="3746320"/>
            <a:ext cx="406004" cy="167267"/>
            <a:chOff x="7493876" y="2774731"/>
            <a:chExt cx="1481958" cy="894622"/>
          </a:xfrm>
        </p:grpSpPr>
        <p:sp>
          <p:nvSpPr>
            <p:cNvPr id="1046" name="Freeform 1045">
              <a:extLst>
                <a:ext uri="{FF2B5EF4-FFF2-40B4-BE49-F238E27FC236}">
                  <a16:creationId xmlns:a16="http://schemas.microsoft.com/office/drawing/2014/main" id="{B7B0BC27-BE66-1B42-90F2-4AFF266043A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47" name="Oval 1046">
              <a:extLst>
                <a:ext uri="{FF2B5EF4-FFF2-40B4-BE49-F238E27FC236}">
                  <a16:creationId xmlns:a16="http://schemas.microsoft.com/office/drawing/2014/main" id="{30116168-B8A9-FD48-B8B5-E681701C3DB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48" name="Group 1047">
              <a:extLst>
                <a:ext uri="{FF2B5EF4-FFF2-40B4-BE49-F238E27FC236}">
                  <a16:creationId xmlns:a16="http://schemas.microsoft.com/office/drawing/2014/main" id="{CA313D00-0D33-FC49-8950-EDEC9F452EAF}"/>
                </a:ext>
              </a:extLst>
            </p:cNvPr>
            <p:cNvGrpSpPr/>
            <p:nvPr/>
          </p:nvGrpSpPr>
          <p:grpSpPr>
            <a:xfrm>
              <a:off x="7713663" y="2848339"/>
              <a:ext cx="1042107" cy="425543"/>
              <a:chOff x="7786941" y="2884917"/>
              <a:chExt cx="897649" cy="353919"/>
            </a:xfrm>
          </p:grpSpPr>
          <p:sp>
            <p:nvSpPr>
              <p:cNvPr id="1049" name="Freeform 1048">
                <a:extLst>
                  <a:ext uri="{FF2B5EF4-FFF2-40B4-BE49-F238E27FC236}">
                    <a16:creationId xmlns:a16="http://schemas.microsoft.com/office/drawing/2014/main" id="{2AE2726E-398A-114F-BD06-5D40F44C298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0" name="Freeform 1049">
                <a:extLst>
                  <a:ext uri="{FF2B5EF4-FFF2-40B4-BE49-F238E27FC236}">
                    <a16:creationId xmlns:a16="http://schemas.microsoft.com/office/drawing/2014/main" id="{ECEA4EC6-C1A5-0046-8E99-A2A3F0DE5D9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1" name="Freeform 1050">
                <a:extLst>
                  <a:ext uri="{FF2B5EF4-FFF2-40B4-BE49-F238E27FC236}">
                    <a16:creationId xmlns:a16="http://schemas.microsoft.com/office/drawing/2014/main" id="{1BDD0618-3607-1348-95E5-E5949ECA37E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2" name="Freeform 1051">
                <a:extLst>
                  <a:ext uri="{FF2B5EF4-FFF2-40B4-BE49-F238E27FC236}">
                    <a16:creationId xmlns:a16="http://schemas.microsoft.com/office/drawing/2014/main" id="{FE13DCB8-AE9D-2F44-86DA-BA0A822B453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01" name="Başlık 4">
            <a:extLst>
              <a:ext uri="{FF2B5EF4-FFF2-40B4-BE49-F238E27FC236}">
                <a16:creationId xmlns:a16="http://schemas.microsoft.com/office/drawing/2014/main" id="{60912BC0-8494-4F99-89EF-2975EE2727BA}"/>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298832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Oval 3">
            <a:extLst>
              <a:ext uri="{FF2B5EF4-FFF2-40B4-BE49-F238E27FC236}">
                <a16:creationId xmlns:a16="http://schemas.microsoft.com/office/drawing/2014/main" id="{C1E39CEB-C65D-764B-966A-D7A25B07575D}"/>
              </a:ext>
            </a:extLst>
          </p:cNvPr>
          <p:cNvSpPr>
            <a:spLocks noChangeArrowheads="1"/>
          </p:cNvSpPr>
          <p:nvPr/>
        </p:nvSpPr>
        <p:spPr bwMode="auto">
          <a:xfrm>
            <a:off x="2163300" y="2944344"/>
            <a:ext cx="2606279" cy="1035844"/>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05" name="Straight Connector 10">
            <a:extLst>
              <a:ext uri="{FF2B5EF4-FFF2-40B4-BE49-F238E27FC236}">
                <a16:creationId xmlns:a16="http://schemas.microsoft.com/office/drawing/2014/main" id="{93EBD03F-9A41-A545-84E9-9F7C7586256D}"/>
              </a:ext>
            </a:extLst>
          </p:cNvPr>
          <p:cNvCxnSpPr>
            <a:cxnSpLocks noChangeShapeType="1"/>
          </p:cNvCxnSpPr>
          <p:nvPr/>
        </p:nvCxnSpPr>
        <p:spPr bwMode="auto">
          <a:xfrm>
            <a:off x="3081273" y="3126509"/>
            <a:ext cx="859631" cy="5476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6" name="Straight Connector 297">
            <a:extLst>
              <a:ext uri="{FF2B5EF4-FFF2-40B4-BE49-F238E27FC236}">
                <a16:creationId xmlns:a16="http://schemas.microsoft.com/office/drawing/2014/main" id="{7676F8BB-118B-B64A-92D8-85283640E5D9}"/>
              </a:ext>
            </a:extLst>
          </p:cNvPr>
          <p:cNvCxnSpPr>
            <a:cxnSpLocks noChangeShapeType="1"/>
          </p:cNvCxnSpPr>
          <p:nvPr/>
        </p:nvCxnSpPr>
        <p:spPr bwMode="auto">
          <a:xfrm>
            <a:off x="3526567" y="3351537"/>
            <a:ext cx="97631"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7" name="Straight Connector 298">
            <a:extLst>
              <a:ext uri="{FF2B5EF4-FFF2-40B4-BE49-F238E27FC236}">
                <a16:creationId xmlns:a16="http://schemas.microsoft.com/office/drawing/2014/main" id="{A2DEF96B-86EE-7144-BD4A-23065D792A93}"/>
              </a:ext>
            </a:extLst>
          </p:cNvPr>
          <p:cNvCxnSpPr>
            <a:cxnSpLocks noChangeShapeType="1"/>
          </p:cNvCxnSpPr>
          <p:nvPr/>
        </p:nvCxnSpPr>
        <p:spPr bwMode="auto">
          <a:xfrm flipV="1">
            <a:off x="3364641" y="3505127"/>
            <a:ext cx="197644" cy="345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8" name="Straight Connector 299">
            <a:extLst>
              <a:ext uri="{FF2B5EF4-FFF2-40B4-BE49-F238E27FC236}">
                <a16:creationId xmlns:a16="http://schemas.microsoft.com/office/drawing/2014/main" id="{555BA90C-F55F-9A4F-9697-475AB2129606}"/>
              </a:ext>
            </a:extLst>
          </p:cNvPr>
          <p:cNvCxnSpPr>
            <a:cxnSpLocks noChangeShapeType="1"/>
          </p:cNvCxnSpPr>
          <p:nvPr/>
        </p:nvCxnSpPr>
        <p:spPr bwMode="auto">
          <a:xfrm flipV="1">
            <a:off x="3124135" y="3372969"/>
            <a:ext cx="157163" cy="8215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9" name="Straight Connector 300">
            <a:extLst>
              <a:ext uri="{FF2B5EF4-FFF2-40B4-BE49-F238E27FC236}">
                <a16:creationId xmlns:a16="http://schemas.microsoft.com/office/drawing/2014/main" id="{06CA7B3A-E066-F645-A065-DE454C32D980}"/>
              </a:ext>
            </a:extLst>
          </p:cNvPr>
          <p:cNvCxnSpPr>
            <a:cxnSpLocks noChangeShapeType="1"/>
          </p:cNvCxnSpPr>
          <p:nvPr/>
        </p:nvCxnSpPr>
        <p:spPr bwMode="auto">
          <a:xfrm flipV="1">
            <a:off x="2870531" y="3597996"/>
            <a:ext cx="166688" cy="738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0" name="Straight Connector 301">
            <a:extLst>
              <a:ext uri="{FF2B5EF4-FFF2-40B4-BE49-F238E27FC236}">
                <a16:creationId xmlns:a16="http://schemas.microsoft.com/office/drawing/2014/main" id="{BACA8AA4-CF1D-5F48-933F-B11117821D9A}"/>
              </a:ext>
            </a:extLst>
          </p:cNvPr>
          <p:cNvCxnSpPr>
            <a:cxnSpLocks noChangeShapeType="1"/>
          </p:cNvCxnSpPr>
          <p:nvPr/>
        </p:nvCxnSpPr>
        <p:spPr bwMode="auto">
          <a:xfrm flipV="1">
            <a:off x="3539662" y="3542037"/>
            <a:ext cx="204788" cy="190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1" name="Straight Connector 302">
            <a:extLst>
              <a:ext uri="{FF2B5EF4-FFF2-40B4-BE49-F238E27FC236}">
                <a16:creationId xmlns:a16="http://schemas.microsoft.com/office/drawing/2014/main" id="{DCD16DCF-19C7-244F-A0A1-9DB175274AC6}"/>
              </a:ext>
            </a:extLst>
          </p:cNvPr>
          <p:cNvCxnSpPr>
            <a:cxnSpLocks noChangeShapeType="1"/>
          </p:cNvCxnSpPr>
          <p:nvPr/>
        </p:nvCxnSpPr>
        <p:spPr bwMode="auto">
          <a:xfrm flipH="1" flipV="1">
            <a:off x="3938522" y="3531321"/>
            <a:ext cx="290513" cy="940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2" name="Straight Connector 303">
            <a:extLst>
              <a:ext uri="{FF2B5EF4-FFF2-40B4-BE49-F238E27FC236}">
                <a16:creationId xmlns:a16="http://schemas.microsoft.com/office/drawing/2014/main" id="{5D4D6C28-B196-BF48-A9D5-692E12992F1C}"/>
              </a:ext>
            </a:extLst>
          </p:cNvPr>
          <p:cNvCxnSpPr>
            <a:cxnSpLocks noChangeShapeType="1"/>
          </p:cNvCxnSpPr>
          <p:nvPr/>
        </p:nvCxnSpPr>
        <p:spPr bwMode="auto">
          <a:xfrm flipV="1">
            <a:off x="3927807" y="3269383"/>
            <a:ext cx="230981" cy="1488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3" name="Straight Connector 304">
            <a:extLst>
              <a:ext uri="{FF2B5EF4-FFF2-40B4-BE49-F238E27FC236}">
                <a16:creationId xmlns:a16="http://schemas.microsoft.com/office/drawing/2014/main" id="{838A4044-BFFD-4A45-BC18-5752B0840588}"/>
              </a:ext>
            </a:extLst>
          </p:cNvPr>
          <p:cNvCxnSpPr>
            <a:cxnSpLocks noChangeShapeType="1"/>
          </p:cNvCxnSpPr>
          <p:nvPr/>
        </p:nvCxnSpPr>
        <p:spPr bwMode="auto">
          <a:xfrm flipH="1" flipV="1">
            <a:off x="3082463" y="3171753"/>
            <a:ext cx="184547" cy="654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14" name="TextBox 39958">
            <a:extLst>
              <a:ext uri="{FF2B5EF4-FFF2-40B4-BE49-F238E27FC236}">
                <a16:creationId xmlns:a16="http://schemas.microsoft.com/office/drawing/2014/main" id="{6F6B1677-D08C-6A47-B407-042662BB76A0}"/>
              </a:ext>
            </a:extLst>
          </p:cNvPr>
          <p:cNvSpPr txBox="1">
            <a:spLocks noChangeArrowheads="1"/>
          </p:cNvSpPr>
          <p:nvPr/>
        </p:nvSpPr>
        <p:spPr bwMode="auto">
          <a:xfrm>
            <a:off x="2283554" y="3202709"/>
            <a:ext cx="651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A</a:t>
            </a:r>
          </a:p>
        </p:txBody>
      </p:sp>
      <p:grpSp>
        <p:nvGrpSpPr>
          <p:cNvPr id="815" name="Group 814">
            <a:extLst>
              <a:ext uri="{FF2B5EF4-FFF2-40B4-BE49-F238E27FC236}">
                <a16:creationId xmlns:a16="http://schemas.microsoft.com/office/drawing/2014/main" id="{47996727-7119-574B-8617-ECC07818FEDD}"/>
              </a:ext>
            </a:extLst>
          </p:cNvPr>
          <p:cNvGrpSpPr/>
          <p:nvPr/>
        </p:nvGrpSpPr>
        <p:grpSpPr>
          <a:xfrm>
            <a:off x="3584906" y="3403636"/>
            <a:ext cx="406004" cy="167267"/>
            <a:chOff x="7493876" y="2774731"/>
            <a:chExt cx="1481958" cy="894622"/>
          </a:xfrm>
        </p:grpSpPr>
        <p:sp>
          <p:nvSpPr>
            <p:cNvPr id="1038" name="Freeform 1037">
              <a:extLst>
                <a:ext uri="{FF2B5EF4-FFF2-40B4-BE49-F238E27FC236}">
                  <a16:creationId xmlns:a16="http://schemas.microsoft.com/office/drawing/2014/main" id="{3EDFEF2E-E8B6-3841-B07D-9D0CA292425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9" name="Oval 1038">
              <a:extLst>
                <a:ext uri="{FF2B5EF4-FFF2-40B4-BE49-F238E27FC236}">
                  <a16:creationId xmlns:a16="http://schemas.microsoft.com/office/drawing/2014/main" id="{EBF872C2-5DB2-1143-8057-32D36F4F7DE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40" name="Group 1039">
              <a:extLst>
                <a:ext uri="{FF2B5EF4-FFF2-40B4-BE49-F238E27FC236}">
                  <a16:creationId xmlns:a16="http://schemas.microsoft.com/office/drawing/2014/main" id="{E45C82B8-7745-8345-80DF-E1551574C0B5}"/>
                </a:ext>
              </a:extLst>
            </p:cNvPr>
            <p:cNvGrpSpPr/>
            <p:nvPr/>
          </p:nvGrpSpPr>
          <p:grpSpPr>
            <a:xfrm>
              <a:off x="7713663" y="2848339"/>
              <a:ext cx="1042107" cy="425543"/>
              <a:chOff x="7786941" y="2884917"/>
              <a:chExt cx="897649" cy="353919"/>
            </a:xfrm>
          </p:grpSpPr>
          <p:sp>
            <p:nvSpPr>
              <p:cNvPr id="1041" name="Freeform 1040">
                <a:extLst>
                  <a:ext uri="{FF2B5EF4-FFF2-40B4-BE49-F238E27FC236}">
                    <a16:creationId xmlns:a16="http://schemas.microsoft.com/office/drawing/2014/main" id="{AADF328D-9F75-D443-B009-78195511DE0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2" name="Freeform 1041">
                <a:extLst>
                  <a:ext uri="{FF2B5EF4-FFF2-40B4-BE49-F238E27FC236}">
                    <a16:creationId xmlns:a16="http://schemas.microsoft.com/office/drawing/2014/main" id="{CABE0F12-0414-E047-9D94-A57A4F3F8B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Freeform 1042">
                <a:extLst>
                  <a:ext uri="{FF2B5EF4-FFF2-40B4-BE49-F238E27FC236}">
                    <a16:creationId xmlns:a16="http://schemas.microsoft.com/office/drawing/2014/main" id="{61DB4664-2DC3-D243-A319-728D82FDC84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4" name="Freeform 1043">
                <a:extLst>
                  <a:ext uri="{FF2B5EF4-FFF2-40B4-BE49-F238E27FC236}">
                    <a16:creationId xmlns:a16="http://schemas.microsoft.com/office/drawing/2014/main" id="{3A39F596-0CEB-FB44-8298-3CCA7A8E5D8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7" name="Group 816">
            <a:extLst>
              <a:ext uri="{FF2B5EF4-FFF2-40B4-BE49-F238E27FC236}">
                <a16:creationId xmlns:a16="http://schemas.microsoft.com/office/drawing/2014/main" id="{FF12777F-B030-4549-A7FC-82449D14AB56}"/>
              </a:ext>
            </a:extLst>
          </p:cNvPr>
          <p:cNvGrpSpPr/>
          <p:nvPr/>
        </p:nvGrpSpPr>
        <p:grpSpPr>
          <a:xfrm>
            <a:off x="3171219" y="3220279"/>
            <a:ext cx="406004" cy="167267"/>
            <a:chOff x="7493876" y="2774731"/>
            <a:chExt cx="1481958" cy="894622"/>
          </a:xfrm>
        </p:grpSpPr>
        <p:sp>
          <p:nvSpPr>
            <p:cNvPr id="1024" name="Freeform 1023">
              <a:extLst>
                <a:ext uri="{FF2B5EF4-FFF2-40B4-BE49-F238E27FC236}">
                  <a16:creationId xmlns:a16="http://schemas.microsoft.com/office/drawing/2014/main" id="{99010B44-64C2-AB4E-A534-5DD841F54CC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5" name="Oval 1024">
              <a:extLst>
                <a:ext uri="{FF2B5EF4-FFF2-40B4-BE49-F238E27FC236}">
                  <a16:creationId xmlns:a16="http://schemas.microsoft.com/office/drawing/2014/main" id="{F609C7A8-5C64-1E46-89AE-A8782A6AB2A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26" name="Group 1025">
              <a:extLst>
                <a:ext uri="{FF2B5EF4-FFF2-40B4-BE49-F238E27FC236}">
                  <a16:creationId xmlns:a16="http://schemas.microsoft.com/office/drawing/2014/main" id="{467733F2-A942-984D-951B-4FC5E9704E12}"/>
                </a:ext>
              </a:extLst>
            </p:cNvPr>
            <p:cNvGrpSpPr/>
            <p:nvPr/>
          </p:nvGrpSpPr>
          <p:grpSpPr>
            <a:xfrm>
              <a:off x="7713663" y="2848339"/>
              <a:ext cx="1042107" cy="425543"/>
              <a:chOff x="7786941" y="2884917"/>
              <a:chExt cx="897649" cy="353919"/>
            </a:xfrm>
          </p:grpSpPr>
          <p:sp>
            <p:nvSpPr>
              <p:cNvPr id="1027" name="Freeform 1026">
                <a:extLst>
                  <a:ext uri="{FF2B5EF4-FFF2-40B4-BE49-F238E27FC236}">
                    <a16:creationId xmlns:a16="http://schemas.microsoft.com/office/drawing/2014/main" id="{9C762EC2-20E2-E34D-BF85-6154BC77A2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Freeform 1027">
                <a:extLst>
                  <a:ext uri="{FF2B5EF4-FFF2-40B4-BE49-F238E27FC236}">
                    <a16:creationId xmlns:a16="http://schemas.microsoft.com/office/drawing/2014/main" id="{816CB66E-9C37-534A-85AC-84C51BA8D57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Freeform 1028">
                <a:extLst>
                  <a:ext uri="{FF2B5EF4-FFF2-40B4-BE49-F238E27FC236}">
                    <a16:creationId xmlns:a16="http://schemas.microsoft.com/office/drawing/2014/main" id="{E4DE6B81-6776-9B45-B52B-E80CB62D179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0" name="Freeform 1029">
                <a:extLst>
                  <a:ext uri="{FF2B5EF4-FFF2-40B4-BE49-F238E27FC236}">
                    <a16:creationId xmlns:a16="http://schemas.microsoft.com/office/drawing/2014/main" id="{EAF14958-EE5D-3742-8285-298B3270B7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8" name="Group 817">
            <a:extLst>
              <a:ext uri="{FF2B5EF4-FFF2-40B4-BE49-F238E27FC236}">
                <a16:creationId xmlns:a16="http://schemas.microsoft.com/office/drawing/2014/main" id="{1EC3981A-429A-8B48-A3A4-3F38950EE426}"/>
              </a:ext>
            </a:extLst>
          </p:cNvPr>
          <p:cNvGrpSpPr/>
          <p:nvPr/>
        </p:nvGrpSpPr>
        <p:grpSpPr>
          <a:xfrm>
            <a:off x="2979474" y="3445982"/>
            <a:ext cx="406004" cy="167267"/>
            <a:chOff x="7493876" y="2774731"/>
            <a:chExt cx="1481958" cy="894622"/>
          </a:xfrm>
        </p:grpSpPr>
        <p:sp>
          <p:nvSpPr>
            <p:cNvPr id="1017" name="Freeform 1016">
              <a:extLst>
                <a:ext uri="{FF2B5EF4-FFF2-40B4-BE49-F238E27FC236}">
                  <a16:creationId xmlns:a16="http://schemas.microsoft.com/office/drawing/2014/main" id="{4AD6CA35-9890-0743-96D1-73AC7E92080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8" name="Oval 1017">
              <a:extLst>
                <a:ext uri="{FF2B5EF4-FFF2-40B4-BE49-F238E27FC236}">
                  <a16:creationId xmlns:a16="http://schemas.microsoft.com/office/drawing/2014/main" id="{9C75BC85-7B77-844A-A090-98B72437D10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9" name="Group 1018">
              <a:extLst>
                <a:ext uri="{FF2B5EF4-FFF2-40B4-BE49-F238E27FC236}">
                  <a16:creationId xmlns:a16="http://schemas.microsoft.com/office/drawing/2014/main" id="{BB68491C-B2BC-5F4D-8E2D-9B5AF1FF9752}"/>
                </a:ext>
              </a:extLst>
            </p:cNvPr>
            <p:cNvGrpSpPr/>
            <p:nvPr/>
          </p:nvGrpSpPr>
          <p:grpSpPr>
            <a:xfrm>
              <a:off x="7713663" y="2848339"/>
              <a:ext cx="1042107" cy="425543"/>
              <a:chOff x="7786941" y="2884917"/>
              <a:chExt cx="897649" cy="353919"/>
            </a:xfrm>
          </p:grpSpPr>
          <p:sp>
            <p:nvSpPr>
              <p:cNvPr id="1020" name="Freeform 1019">
                <a:extLst>
                  <a:ext uri="{FF2B5EF4-FFF2-40B4-BE49-F238E27FC236}">
                    <a16:creationId xmlns:a16="http://schemas.microsoft.com/office/drawing/2014/main" id="{6A1C4FC8-1F5B-5C45-82B9-CE47B968AF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1" name="Freeform 1020">
                <a:extLst>
                  <a:ext uri="{FF2B5EF4-FFF2-40B4-BE49-F238E27FC236}">
                    <a16:creationId xmlns:a16="http://schemas.microsoft.com/office/drawing/2014/main" id="{726EAB2B-C360-BB43-9D51-609E86D205B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2" name="Freeform 1021">
                <a:extLst>
                  <a:ext uri="{FF2B5EF4-FFF2-40B4-BE49-F238E27FC236}">
                    <a16:creationId xmlns:a16="http://schemas.microsoft.com/office/drawing/2014/main" id="{6DC07A6D-089D-B644-A213-63263AEE673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3" name="Freeform 1022">
                <a:extLst>
                  <a:ext uri="{FF2B5EF4-FFF2-40B4-BE49-F238E27FC236}">
                    <a16:creationId xmlns:a16="http://schemas.microsoft.com/office/drawing/2014/main" id="{32E701D2-9EC5-3C41-9EF1-B1EDD98324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21" name="Oval 3">
            <a:extLst>
              <a:ext uri="{FF2B5EF4-FFF2-40B4-BE49-F238E27FC236}">
                <a16:creationId xmlns:a16="http://schemas.microsoft.com/office/drawing/2014/main" id="{175C21D2-17F4-1C48-AD8B-3CA2017D329F}"/>
              </a:ext>
            </a:extLst>
          </p:cNvPr>
          <p:cNvSpPr>
            <a:spLocks noChangeArrowheads="1"/>
          </p:cNvSpPr>
          <p:nvPr/>
        </p:nvSpPr>
        <p:spPr bwMode="auto">
          <a:xfrm>
            <a:off x="2003756" y="4052815"/>
            <a:ext cx="2206229" cy="992981"/>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22" name="Straight Connector 10">
            <a:extLst>
              <a:ext uri="{FF2B5EF4-FFF2-40B4-BE49-F238E27FC236}">
                <a16:creationId xmlns:a16="http://schemas.microsoft.com/office/drawing/2014/main" id="{7DC3F383-B8A6-0D47-AA14-533688BAAE4D}"/>
              </a:ext>
            </a:extLst>
          </p:cNvPr>
          <p:cNvCxnSpPr>
            <a:cxnSpLocks noChangeShapeType="1"/>
          </p:cNvCxnSpPr>
          <p:nvPr/>
        </p:nvCxnSpPr>
        <p:spPr bwMode="auto">
          <a:xfrm>
            <a:off x="2780044" y="4227837"/>
            <a:ext cx="727472" cy="511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3" name="Straight Connector 297">
            <a:extLst>
              <a:ext uri="{FF2B5EF4-FFF2-40B4-BE49-F238E27FC236}">
                <a16:creationId xmlns:a16="http://schemas.microsoft.com/office/drawing/2014/main" id="{FA2FCD93-6174-FC43-97E3-B56BA29EFE98}"/>
              </a:ext>
            </a:extLst>
          </p:cNvPr>
          <p:cNvCxnSpPr>
            <a:cxnSpLocks noChangeShapeType="1"/>
          </p:cNvCxnSpPr>
          <p:nvPr/>
        </p:nvCxnSpPr>
        <p:spPr bwMode="auto">
          <a:xfrm>
            <a:off x="3157473" y="4443340"/>
            <a:ext cx="82153" cy="5953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4" name="Straight Connector 298">
            <a:extLst>
              <a:ext uri="{FF2B5EF4-FFF2-40B4-BE49-F238E27FC236}">
                <a16:creationId xmlns:a16="http://schemas.microsoft.com/office/drawing/2014/main" id="{FBA241B7-1D0B-3446-B887-DF2A60562C63}"/>
              </a:ext>
            </a:extLst>
          </p:cNvPr>
          <p:cNvCxnSpPr>
            <a:cxnSpLocks noChangeShapeType="1"/>
          </p:cNvCxnSpPr>
          <p:nvPr/>
        </p:nvCxnSpPr>
        <p:spPr bwMode="auto">
          <a:xfrm flipV="1">
            <a:off x="3020550" y="4589787"/>
            <a:ext cx="166688"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5" name="Straight Connector 299">
            <a:extLst>
              <a:ext uri="{FF2B5EF4-FFF2-40B4-BE49-F238E27FC236}">
                <a16:creationId xmlns:a16="http://schemas.microsoft.com/office/drawing/2014/main" id="{9EF281DF-1EAB-9642-86CE-67F25A55ACBF}"/>
              </a:ext>
            </a:extLst>
          </p:cNvPr>
          <p:cNvCxnSpPr>
            <a:cxnSpLocks noChangeShapeType="1"/>
          </p:cNvCxnSpPr>
          <p:nvPr/>
        </p:nvCxnSpPr>
        <p:spPr bwMode="auto">
          <a:xfrm flipV="1">
            <a:off x="2815763" y="4463581"/>
            <a:ext cx="133350"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6" name="Straight Connector 300">
            <a:extLst>
              <a:ext uri="{FF2B5EF4-FFF2-40B4-BE49-F238E27FC236}">
                <a16:creationId xmlns:a16="http://schemas.microsoft.com/office/drawing/2014/main" id="{CF0B6ED5-64C1-F64C-B490-65D8887CD46F}"/>
              </a:ext>
            </a:extLst>
          </p:cNvPr>
          <p:cNvCxnSpPr>
            <a:cxnSpLocks noChangeShapeType="1"/>
          </p:cNvCxnSpPr>
          <p:nvPr/>
        </p:nvCxnSpPr>
        <p:spPr bwMode="auto">
          <a:xfrm flipV="1">
            <a:off x="2601450" y="4679083"/>
            <a:ext cx="141685"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7" name="Straight Connector 301">
            <a:extLst>
              <a:ext uri="{FF2B5EF4-FFF2-40B4-BE49-F238E27FC236}">
                <a16:creationId xmlns:a16="http://schemas.microsoft.com/office/drawing/2014/main" id="{6F25A2AA-9AAF-7545-A621-843340E23A8A}"/>
              </a:ext>
            </a:extLst>
          </p:cNvPr>
          <p:cNvCxnSpPr>
            <a:cxnSpLocks noChangeShapeType="1"/>
          </p:cNvCxnSpPr>
          <p:nvPr/>
        </p:nvCxnSpPr>
        <p:spPr bwMode="auto">
          <a:xfrm flipV="1">
            <a:off x="3168188" y="4625506"/>
            <a:ext cx="173831" cy="18335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8" name="Straight Connector 302">
            <a:extLst>
              <a:ext uri="{FF2B5EF4-FFF2-40B4-BE49-F238E27FC236}">
                <a16:creationId xmlns:a16="http://schemas.microsoft.com/office/drawing/2014/main" id="{A85DF839-8C92-7C4C-9E4F-95253E4F64D1}"/>
              </a:ext>
            </a:extLst>
          </p:cNvPr>
          <p:cNvCxnSpPr>
            <a:cxnSpLocks noChangeShapeType="1"/>
          </p:cNvCxnSpPr>
          <p:nvPr/>
        </p:nvCxnSpPr>
        <p:spPr bwMode="auto">
          <a:xfrm flipH="1" flipV="1">
            <a:off x="3506325" y="4615981"/>
            <a:ext cx="245269" cy="892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9" name="Straight Connector 303">
            <a:extLst>
              <a:ext uri="{FF2B5EF4-FFF2-40B4-BE49-F238E27FC236}">
                <a16:creationId xmlns:a16="http://schemas.microsoft.com/office/drawing/2014/main" id="{F434154C-8D83-9441-B097-3BBC275FD9C7}"/>
              </a:ext>
            </a:extLst>
          </p:cNvPr>
          <p:cNvCxnSpPr>
            <a:cxnSpLocks noChangeShapeType="1"/>
          </p:cNvCxnSpPr>
          <p:nvPr/>
        </p:nvCxnSpPr>
        <p:spPr bwMode="auto">
          <a:xfrm flipV="1">
            <a:off x="3496800" y="4364759"/>
            <a:ext cx="195263" cy="1416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0" name="Straight Connector 304">
            <a:extLst>
              <a:ext uri="{FF2B5EF4-FFF2-40B4-BE49-F238E27FC236}">
                <a16:creationId xmlns:a16="http://schemas.microsoft.com/office/drawing/2014/main" id="{B524947B-DB9F-7D40-A706-4C17DE2A5010}"/>
              </a:ext>
            </a:extLst>
          </p:cNvPr>
          <p:cNvCxnSpPr>
            <a:cxnSpLocks noChangeShapeType="1"/>
          </p:cNvCxnSpPr>
          <p:nvPr/>
        </p:nvCxnSpPr>
        <p:spPr bwMode="auto">
          <a:xfrm flipH="1" flipV="1">
            <a:off x="2781235" y="4270700"/>
            <a:ext cx="155972"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31" name="TextBox 39958">
            <a:extLst>
              <a:ext uri="{FF2B5EF4-FFF2-40B4-BE49-F238E27FC236}">
                <a16:creationId xmlns:a16="http://schemas.microsoft.com/office/drawing/2014/main" id="{E2B94A9A-0F9D-2848-A0CF-4BF11CF94A72}"/>
              </a:ext>
            </a:extLst>
          </p:cNvPr>
          <p:cNvSpPr txBox="1">
            <a:spLocks noChangeArrowheads="1"/>
          </p:cNvSpPr>
          <p:nvPr/>
        </p:nvSpPr>
        <p:spPr bwMode="auto">
          <a:xfrm>
            <a:off x="2104960" y="4300465"/>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C</a:t>
            </a:r>
          </a:p>
        </p:txBody>
      </p:sp>
      <p:sp>
        <p:nvSpPr>
          <p:cNvPr id="832" name="Oval 3">
            <a:extLst>
              <a:ext uri="{FF2B5EF4-FFF2-40B4-BE49-F238E27FC236}">
                <a16:creationId xmlns:a16="http://schemas.microsoft.com/office/drawing/2014/main" id="{A702DE6F-D4A0-8F44-AA63-D6E15375CD8E}"/>
              </a:ext>
            </a:extLst>
          </p:cNvPr>
          <p:cNvSpPr>
            <a:spLocks noChangeArrowheads="1"/>
          </p:cNvSpPr>
          <p:nvPr/>
        </p:nvSpPr>
        <p:spPr bwMode="auto">
          <a:xfrm>
            <a:off x="4324285" y="3637287"/>
            <a:ext cx="2414588" cy="1007269"/>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33" name="Straight Connector 10">
            <a:extLst>
              <a:ext uri="{FF2B5EF4-FFF2-40B4-BE49-F238E27FC236}">
                <a16:creationId xmlns:a16="http://schemas.microsoft.com/office/drawing/2014/main" id="{3F8196DF-0888-8E49-98D7-DA224C7BE9E9}"/>
              </a:ext>
            </a:extLst>
          </p:cNvPr>
          <p:cNvCxnSpPr>
            <a:cxnSpLocks noChangeShapeType="1"/>
          </p:cNvCxnSpPr>
          <p:nvPr/>
        </p:nvCxnSpPr>
        <p:spPr bwMode="auto">
          <a:xfrm>
            <a:off x="5174391" y="3814690"/>
            <a:ext cx="79652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4" name="Straight Connector 297">
            <a:extLst>
              <a:ext uri="{FF2B5EF4-FFF2-40B4-BE49-F238E27FC236}">
                <a16:creationId xmlns:a16="http://schemas.microsoft.com/office/drawing/2014/main" id="{1B258AC6-D04D-9E42-938E-20E66E809546}"/>
              </a:ext>
            </a:extLst>
          </p:cNvPr>
          <p:cNvCxnSpPr>
            <a:cxnSpLocks noChangeShapeType="1"/>
          </p:cNvCxnSpPr>
          <p:nvPr/>
        </p:nvCxnSpPr>
        <p:spPr bwMode="auto">
          <a:xfrm>
            <a:off x="5587537" y="4032574"/>
            <a:ext cx="90488" cy="619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5" name="Straight Connector 298">
            <a:extLst>
              <a:ext uri="{FF2B5EF4-FFF2-40B4-BE49-F238E27FC236}">
                <a16:creationId xmlns:a16="http://schemas.microsoft.com/office/drawing/2014/main" id="{413995ED-2F60-8B4D-8D7F-93AD98A8938C}"/>
              </a:ext>
            </a:extLst>
          </p:cNvPr>
          <p:cNvCxnSpPr>
            <a:cxnSpLocks noChangeShapeType="1"/>
          </p:cNvCxnSpPr>
          <p:nvPr/>
        </p:nvCxnSpPr>
        <p:spPr bwMode="auto">
          <a:xfrm flipV="1">
            <a:off x="5437519" y="4182593"/>
            <a:ext cx="182166"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6" name="Straight Connector 299">
            <a:extLst>
              <a:ext uri="{FF2B5EF4-FFF2-40B4-BE49-F238E27FC236}">
                <a16:creationId xmlns:a16="http://schemas.microsoft.com/office/drawing/2014/main" id="{25EF67BD-6045-D34A-B976-7E209CEE56CE}"/>
              </a:ext>
            </a:extLst>
          </p:cNvPr>
          <p:cNvCxnSpPr>
            <a:cxnSpLocks noChangeShapeType="1"/>
          </p:cNvCxnSpPr>
          <p:nvPr/>
        </p:nvCxnSpPr>
        <p:spPr bwMode="auto">
          <a:xfrm flipV="1">
            <a:off x="5213682" y="4054006"/>
            <a:ext cx="146447"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7" name="Straight Connector 300">
            <a:extLst>
              <a:ext uri="{FF2B5EF4-FFF2-40B4-BE49-F238E27FC236}">
                <a16:creationId xmlns:a16="http://schemas.microsoft.com/office/drawing/2014/main" id="{36B4AB57-694E-3A49-B3F1-69CBFBA7E4FF}"/>
              </a:ext>
            </a:extLst>
          </p:cNvPr>
          <p:cNvCxnSpPr>
            <a:cxnSpLocks noChangeShapeType="1"/>
          </p:cNvCxnSpPr>
          <p:nvPr/>
        </p:nvCxnSpPr>
        <p:spPr bwMode="auto">
          <a:xfrm flipV="1">
            <a:off x="4979129" y="4273081"/>
            <a:ext cx="154781"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8" name="Straight Connector 301">
            <a:extLst>
              <a:ext uri="{FF2B5EF4-FFF2-40B4-BE49-F238E27FC236}">
                <a16:creationId xmlns:a16="http://schemas.microsoft.com/office/drawing/2014/main" id="{327866EC-442B-E449-A507-1ADB2897607E}"/>
              </a:ext>
            </a:extLst>
          </p:cNvPr>
          <p:cNvCxnSpPr>
            <a:cxnSpLocks noChangeShapeType="1"/>
          </p:cNvCxnSpPr>
          <p:nvPr/>
        </p:nvCxnSpPr>
        <p:spPr bwMode="auto">
          <a:xfrm flipV="1">
            <a:off x="5599444" y="4218312"/>
            <a:ext cx="190500" cy="1857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9" name="Straight Connector 302">
            <a:extLst>
              <a:ext uri="{FF2B5EF4-FFF2-40B4-BE49-F238E27FC236}">
                <a16:creationId xmlns:a16="http://schemas.microsoft.com/office/drawing/2014/main" id="{0B9882C7-E94F-0A47-A7DE-70A6E795938B}"/>
              </a:ext>
            </a:extLst>
          </p:cNvPr>
          <p:cNvCxnSpPr>
            <a:cxnSpLocks noChangeShapeType="1"/>
          </p:cNvCxnSpPr>
          <p:nvPr/>
        </p:nvCxnSpPr>
        <p:spPr bwMode="auto">
          <a:xfrm flipH="1" flipV="1">
            <a:off x="5947107" y="4202833"/>
            <a:ext cx="269081" cy="90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0" name="Straight Connector 303">
            <a:extLst>
              <a:ext uri="{FF2B5EF4-FFF2-40B4-BE49-F238E27FC236}">
                <a16:creationId xmlns:a16="http://schemas.microsoft.com/office/drawing/2014/main" id="{07F3D5AB-917A-3646-B73E-0784162E7E10}"/>
              </a:ext>
            </a:extLst>
          </p:cNvPr>
          <p:cNvCxnSpPr>
            <a:cxnSpLocks noChangeShapeType="1"/>
          </p:cNvCxnSpPr>
          <p:nvPr/>
        </p:nvCxnSpPr>
        <p:spPr bwMode="auto">
          <a:xfrm flipV="1">
            <a:off x="5959012" y="3952802"/>
            <a:ext cx="214313" cy="14406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1" name="Straight Connector 304">
            <a:extLst>
              <a:ext uri="{FF2B5EF4-FFF2-40B4-BE49-F238E27FC236}">
                <a16:creationId xmlns:a16="http://schemas.microsoft.com/office/drawing/2014/main" id="{7EE99713-0073-4441-B515-ACBBCD81E0FB}"/>
              </a:ext>
            </a:extLst>
          </p:cNvPr>
          <p:cNvCxnSpPr>
            <a:cxnSpLocks noChangeShapeType="1"/>
          </p:cNvCxnSpPr>
          <p:nvPr/>
        </p:nvCxnSpPr>
        <p:spPr bwMode="auto">
          <a:xfrm flipH="1" flipV="1">
            <a:off x="5175582" y="3857553"/>
            <a:ext cx="170260" cy="6429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42" name="TextBox 39958">
            <a:extLst>
              <a:ext uri="{FF2B5EF4-FFF2-40B4-BE49-F238E27FC236}">
                <a16:creationId xmlns:a16="http://schemas.microsoft.com/office/drawing/2014/main" id="{9B066AAE-482E-0B40-BE56-8CA80740394E}"/>
              </a:ext>
            </a:extLst>
          </p:cNvPr>
          <p:cNvSpPr txBox="1">
            <a:spLocks noChangeArrowheads="1"/>
          </p:cNvSpPr>
          <p:nvPr/>
        </p:nvSpPr>
        <p:spPr bwMode="auto">
          <a:xfrm>
            <a:off x="4436204" y="3887318"/>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B</a:t>
            </a:r>
          </a:p>
        </p:txBody>
      </p:sp>
      <p:cxnSp>
        <p:nvCxnSpPr>
          <p:cNvPr id="843" name="Straight Connector 12">
            <a:extLst>
              <a:ext uri="{FF2B5EF4-FFF2-40B4-BE49-F238E27FC236}">
                <a16:creationId xmlns:a16="http://schemas.microsoft.com/office/drawing/2014/main" id="{F300F1C8-847A-BE41-8774-57B1DCD8D5D3}"/>
              </a:ext>
            </a:extLst>
          </p:cNvPr>
          <p:cNvCxnSpPr>
            <a:cxnSpLocks noChangeShapeType="1"/>
          </p:cNvCxnSpPr>
          <p:nvPr/>
        </p:nvCxnSpPr>
        <p:spPr bwMode="auto">
          <a:xfrm>
            <a:off x="2650266" y="2857427"/>
            <a:ext cx="178594" cy="196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4" name="Straight Connector 500">
            <a:extLst>
              <a:ext uri="{FF2B5EF4-FFF2-40B4-BE49-F238E27FC236}">
                <a16:creationId xmlns:a16="http://schemas.microsoft.com/office/drawing/2014/main" id="{1B992F92-593B-A846-BD86-3EA9B3B7BADD}"/>
              </a:ext>
            </a:extLst>
          </p:cNvPr>
          <p:cNvCxnSpPr>
            <a:cxnSpLocks noChangeShapeType="1"/>
          </p:cNvCxnSpPr>
          <p:nvPr/>
        </p:nvCxnSpPr>
        <p:spPr bwMode="auto">
          <a:xfrm>
            <a:off x="2091862" y="3037212"/>
            <a:ext cx="623888" cy="464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5" name="Straight Connector 501">
            <a:extLst>
              <a:ext uri="{FF2B5EF4-FFF2-40B4-BE49-F238E27FC236}">
                <a16:creationId xmlns:a16="http://schemas.microsoft.com/office/drawing/2014/main" id="{56296F92-1F9C-784A-A6FD-76A4CAC7D08E}"/>
              </a:ext>
            </a:extLst>
          </p:cNvPr>
          <p:cNvCxnSpPr>
            <a:cxnSpLocks noChangeShapeType="1"/>
          </p:cNvCxnSpPr>
          <p:nvPr/>
        </p:nvCxnSpPr>
        <p:spPr bwMode="auto">
          <a:xfrm flipV="1">
            <a:off x="1789444" y="3130081"/>
            <a:ext cx="977504" cy="208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6" name="Straight Connector 502">
            <a:extLst>
              <a:ext uri="{FF2B5EF4-FFF2-40B4-BE49-F238E27FC236}">
                <a16:creationId xmlns:a16="http://schemas.microsoft.com/office/drawing/2014/main" id="{3F67B9C4-4FEC-1240-9C01-EB8A6EE3CDEB}"/>
              </a:ext>
            </a:extLst>
          </p:cNvPr>
          <p:cNvCxnSpPr>
            <a:cxnSpLocks noChangeShapeType="1"/>
          </p:cNvCxnSpPr>
          <p:nvPr/>
        </p:nvCxnSpPr>
        <p:spPr bwMode="auto">
          <a:xfrm>
            <a:off x="3800410" y="2708600"/>
            <a:ext cx="230981" cy="4298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7" name="Straight Connector 503">
            <a:extLst>
              <a:ext uri="{FF2B5EF4-FFF2-40B4-BE49-F238E27FC236}">
                <a16:creationId xmlns:a16="http://schemas.microsoft.com/office/drawing/2014/main" id="{545AD480-9636-0E4B-B4B9-9B4ADC620A03}"/>
              </a:ext>
            </a:extLst>
          </p:cNvPr>
          <p:cNvCxnSpPr>
            <a:cxnSpLocks noChangeShapeType="1"/>
          </p:cNvCxnSpPr>
          <p:nvPr/>
        </p:nvCxnSpPr>
        <p:spPr bwMode="auto">
          <a:xfrm flipH="1">
            <a:off x="4182601" y="2691931"/>
            <a:ext cx="288131" cy="434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8" name="Straight Connector 504">
            <a:extLst>
              <a:ext uri="{FF2B5EF4-FFF2-40B4-BE49-F238E27FC236}">
                <a16:creationId xmlns:a16="http://schemas.microsoft.com/office/drawing/2014/main" id="{71581065-B12B-1A4E-BE8D-55FA0FB7720E}"/>
              </a:ext>
            </a:extLst>
          </p:cNvPr>
          <p:cNvCxnSpPr>
            <a:cxnSpLocks noChangeShapeType="1"/>
          </p:cNvCxnSpPr>
          <p:nvPr/>
        </p:nvCxnSpPr>
        <p:spPr bwMode="auto">
          <a:xfrm>
            <a:off x="5941154" y="3075312"/>
            <a:ext cx="161925" cy="784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9" name="Straight Connector 505">
            <a:extLst>
              <a:ext uri="{FF2B5EF4-FFF2-40B4-BE49-F238E27FC236}">
                <a16:creationId xmlns:a16="http://schemas.microsoft.com/office/drawing/2014/main" id="{73C31C58-B4CF-814A-A3FD-55A6563CEF48}"/>
              </a:ext>
            </a:extLst>
          </p:cNvPr>
          <p:cNvCxnSpPr>
            <a:cxnSpLocks noChangeShapeType="1"/>
          </p:cNvCxnSpPr>
          <p:nvPr/>
        </p:nvCxnSpPr>
        <p:spPr bwMode="auto">
          <a:xfrm flipH="1">
            <a:off x="6216188" y="3338440"/>
            <a:ext cx="180975" cy="519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0" name="Straight Connector 507">
            <a:extLst>
              <a:ext uri="{FF2B5EF4-FFF2-40B4-BE49-F238E27FC236}">
                <a16:creationId xmlns:a16="http://schemas.microsoft.com/office/drawing/2014/main" id="{EC7E8528-0B6D-CF4D-8A94-85AA80C4CC8F}"/>
              </a:ext>
            </a:extLst>
          </p:cNvPr>
          <p:cNvCxnSpPr>
            <a:cxnSpLocks noChangeShapeType="1"/>
          </p:cNvCxnSpPr>
          <p:nvPr/>
        </p:nvCxnSpPr>
        <p:spPr bwMode="auto">
          <a:xfrm flipH="1" flipV="1">
            <a:off x="6454313" y="4330231"/>
            <a:ext cx="597694" cy="460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1" name="Straight Connector 509">
            <a:extLst>
              <a:ext uri="{FF2B5EF4-FFF2-40B4-BE49-F238E27FC236}">
                <a16:creationId xmlns:a16="http://schemas.microsoft.com/office/drawing/2014/main" id="{711A581A-76D7-8A4E-B14E-08BFC2886934}"/>
              </a:ext>
            </a:extLst>
          </p:cNvPr>
          <p:cNvCxnSpPr>
            <a:cxnSpLocks noChangeShapeType="1"/>
          </p:cNvCxnSpPr>
          <p:nvPr/>
        </p:nvCxnSpPr>
        <p:spPr bwMode="auto">
          <a:xfrm flipH="1" flipV="1">
            <a:off x="4852922" y="4420718"/>
            <a:ext cx="214313" cy="870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2" name="Straight Connector 510">
            <a:extLst>
              <a:ext uri="{FF2B5EF4-FFF2-40B4-BE49-F238E27FC236}">
                <a16:creationId xmlns:a16="http://schemas.microsoft.com/office/drawing/2014/main" id="{9625A981-0B96-9844-866B-6519CD7ED418}"/>
              </a:ext>
            </a:extLst>
          </p:cNvPr>
          <p:cNvCxnSpPr>
            <a:cxnSpLocks noChangeShapeType="1"/>
          </p:cNvCxnSpPr>
          <p:nvPr/>
        </p:nvCxnSpPr>
        <p:spPr bwMode="auto">
          <a:xfrm flipH="1" flipV="1">
            <a:off x="3914710" y="4683846"/>
            <a:ext cx="278606" cy="7298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3" name="Straight Connector 511">
            <a:extLst>
              <a:ext uri="{FF2B5EF4-FFF2-40B4-BE49-F238E27FC236}">
                <a16:creationId xmlns:a16="http://schemas.microsoft.com/office/drawing/2014/main" id="{6746459F-2A00-6149-8E52-E5B91018DC08}"/>
              </a:ext>
            </a:extLst>
          </p:cNvPr>
          <p:cNvCxnSpPr>
            <a:cxnSpLocks noChangeShapeType="1"/>
          </p:cNvCxnSpPr>
          <p:nvPr/>
        </p:nvCxnSpPr>
        <p:spPr bwMode="auto">
          <a:xfrm flipH="1" flipV="1">
            <a:off x="3221767" y="4794575"/>
            <a:ext cx="183356" cy="4964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4" name="Straight Connector 512">
            <a:extLst>
              <a:ext uri="{FF2B5EF4-FFF2-40B4-BE49-F238E27FC236}">
                <a16:creationId xmlns:a16="http://schemas.microsoft.com/office/drawing/2014/main" id="{3894D9DF-7CD2-5E46-A639-24D288F83334}"/>
              </a:ext>
            </a:extLst>
          </p:cNvPr>
          <p:cNvCxnSpPr>
            <a:cxnSpLocks noChangeShapeType="1"/>
          </p:cNvCxnSpPr>
          <p:nvPr/>
        </p:nvCxnSpPr>
        <p:spPr bwMode="auto">
          <a:xfrm flipV="1">
            <a:off x="2206162" y="4770762"/>
            <a:ext cx="301229" cy="157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5" name="Straight Connector 513">
            <a:extLst>
              <a:ext uri="{FF2B5EF4-FFF2-40B4-BE49-F238E27FC236}">
                <a16:creationId xmlns:a16="http://schemas.microsoft.com/office/drawing/2014/main" id="{89BD6F64-A1F9-A841-8EE8-ACECF372CCCB}"/>
              </a:ext>
            </a:extLst>
          </p:cNvPr>
          <p:cNvCxnSpPr>
            <a:cxnSpLocks noChangeShapeType="1"/>
          </p:cNvCxnSpPr>
          <p:nvPr/>
        </p:nvCxnSpPr>
        <p:spPr bwMode="auto">
          <a:xfrm>
            <a:off x="1901362" y="4663606"/>
            <a:ext cx="338138" cy="86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6" name="Straight Connector 514">
            <a:extLst>
              <a:ext uri="{FF2B5EF4-FFF2-40B4-BE49-F238E27FC236}">
                <a16:creationId xmlns:a16="http://schemas.microsoft.com/office/drawing/2014/main" id="{B47AA23F-334E-EE4A-AD28-304C351DF1A9}"/>
              </a:ext>
            </a:extLst>
          </p:cNvPr>
          <p:cNvCxnSpPr>
            <a:cxnSpLocks noChangeShapeType="1"/>
          </p:cNvCxnSpPr>
          <p:nvPr/>
        </p:nvCxnSpPr>
        <p:spPr bwMode="auto">
          <a:xfrm>
            <a:off x="1729912" y="4182593"/>
            <a:ext cx="747713" cy="35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7" name="Straight Connector 508">
            <a:extLst>
              <a:ext uri="{FF2B5EF4-FFF2-40B4-BE49-F238E27FC236}">
                <a16:creationId xmlns:a16="http://schemas.microsoft.com/office/drawing/2014/main" id="{CBDBB96A-3635-3D49-964A-A9C290E5CAD0}"/>
              </a:ext>
            </a:extLst>
          </p:cNvPr>
          <p:cNvCxnSpPr>
            <a:cxnSpLocks noChangeShapeType="1"/>
          </p:cNvCxnSpPr>
          <p:nvPr/>
        </p:nvCxnSpPr>
        <p:spPr bwMode="auto">
          <a:xfrm flipH="1" flipV="1">
            <a:off x="5735175" y="4442150"/>
            <a:ext cx="785813" cy="7250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8" name="Straight Connector 506">
            <a:extLst>
              <a:ext uri="{FF2B5EF4-FFF2-40B4-BE49-F238E27FC236}">
                <a16:creationId xmlns:a16="http://schemas.microsoft.com/office/drawing/2014/main" id="{AA94DB72-B450-7842-B04E-DCFB91821FC1}"/>
              </a:ext>
            </a:extLst>
          </p:cNvPr>
          <p:cNvCxnSpPr>
            <a:cxnSpLocks noChangeShapeType="1"/>
          </p:cNvCxnSpPr>
          <p:nvPr/>
        </p:nvCxnSpPr>
        <p:spPr bwMode="auto">
          <a:xfrm flipH="1">
            <a:off x="6537656" y="4133777"/>
            <a:ext cx="406004" cy="1869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59" name="Group 858">
            <a:extLst>
              <a:ext uri="{FF2B5EF4-FFF2-40B4-BE49-F238E27FC236}">
                <a16:creationId xmlns:a16="http://schemas.microsoft.com/office/drawing/2014/main" id="{90216148-AEBB-D045-BC04-2476960CEEA7}"/>
              </a:ext>
            </a:extLst>
          </p:cNvPr>
          <p:cNvGrpSpPr/>
          <p:nvPr/>
        </p:nvGrpSpPr>
        <p:grpSpPr>
          <a:xfrm>
            <a:off x="3894469" y="3113122"/>
            <a:ext cx="406004" cy="167267"/>
            <a:chOff x="7493876" y="2774731"/>
            <a:chExt cx="1481958" cy="894622"/>
          </a:xfrm>
        </p:grpSpPr>
        <p:sp>
          <p:nvSpPr>
            <p:cNvPr id="996" name="Freeform 995">
              <a:extLst>
                <a:ext uri="{FF2B5EF4-FFF2-40B4-BE49-F238E27FC236}">
                  <a16:creationId xmlns:a16="http://schemas.microsoft.com/office/drawing/2014/main" id="{7C739FBE-036D-994B-85E2-4440DD53038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7" name="Oval 996">
              <a:extLst>
                <a:ext uri="{FF2B5EF4-FFF2-40B4-BE49-F238E27FC236}">
                  <a16:creationId xmlns:a16="http://schemas.microsoft.com/office/drawing/2014/main" id="{33BC4048-43F2-884D-8016-9AF95DABE2C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8" name="Group 997">
              <a:extLst>
                <a:ext uri="{FF2B5EF4-FFF2-40B4-BE49-F238E27FC236}">
                  <a16:creationId xmlns:a16="http://schemas.microsoft.com/office/drawing/2014/main" id="{130BCC6D-B09E-1C41-A8CF-04A2A9638267}"/>
                </a:ext>
              </a:extLst>
            </p:cNvPr>
            <p:cNvGrpSpPr/>
            <p:nvPr/>
          </p:nvGrpSpPr>
          <p:grpSpPr>
            <a:xfrm>
              <a:off x="7713663" y="2848339"/>
              <a:ext cx="1042107" cy="425543"/>
              <a:chOff x="7786941" y="2884917"/>
              <a:chExt cx="897649" cy="353919"/>
            </a:xfrm>
          </p:grpSpPr>
          <p:sp>
            <p:nvSpPr>
              <p:cNvPr id="999" name="Freeform 998">
                <a:extLst>
                  <a:ext uri="{FF2B5EF4-FFF2-40B4-BE49-F238E27FC236}">
                    <a16:creationId xmlns:a16="http://schemas.microsoft.com/office/drawing/2014/main" id="{0FA93124-8744-5D4F-9E8A-8660696E5B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0" name="Freeform 999">
                <a:extLst>
                  <a:ext uri="{FF2B5EF4-FFF2-40B4-BE49-F238E27FC236}">
                    <a16:creationId xmlns:a16="http://schemas.microsoft.com/office/drawing/2014/main" id="{17571ADC-29EF-004D-A61B-676F21C86B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1" name="Freeform 1000">
                <a:extLst>
                  <a:ext uri="{FF2B5EF4-FFF2-40B4-BE49-F238E27FC236}">
                    <a16:creationId xmlns:a16="http://schemas.microsoft.com/office/drawing/2014/main" id="{36F070DE-197E-7F4B-AA78-582124C37FA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2" name="Freeform 1001">
                <a:extLst>
                  <a:ext uri="{FF2B5EF4-FFF2-40B4-BE49-F238E27FC236}">
                    <a16:creationId xmlns:a16="http://schemas.microsoft.com/office/drawing/2014/main" id="{3B0B317D-7F53-E348-81C1-4EE7DBCD590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0" name="Group 859">
            <a:extLst>
              <a:ext uri="{FF2B5EF4-FFF2-40B4-BE49-F238E27FC236}">
                <a16:creationId xmlns:a16="http://schemas.microsoft.com/office/drawing/2014/main" id="{7C41A419-299B-7A4A-A2A5-F2262956EE0F}"/>
              </a:ext>
            </a:extLst>
          </p:cNvPr>
          <p:cNvGrpSpPr/>
          <p:nvPr/>
        </p:nvGrpSpPr>
        <p:grpSpPr>
          <a:xfrm>
            <a:off x="2716404" y="3038403"/>
            <a:ext cx="406004" cy="167267"/>
            <a:chOff x="7493876" y="2774731"/>
            <a:chExt cx="1481958" cy="894622"/>
          </a:xfrm>
        </p:grpSpPr>
        <p:sp>
          <p:nvSpPr>
            <p:cNvPr id="989" name="Freeform 988">
              <a:extLst>
                <a:ext uri="{FF2B5EF4-FFF2-40B4-BE49-F238E27FC236}">
                  <a16:creationId xmlns:a16="http://schemas.microsoft.com/office/drawing/2014/main" id="{E9155573-B861-144A-AA4A-0F52588679C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0" name="Oval 989">
              <a:extLst>
                <a:ext uri="{FF2B5EF4-FFF2-40B4-BE49-F238E27FC236}">
                  <a16:creationId xmlns:a16="http://schemas.microsoft.com/office/drawing/2014/main" id="{4F83F884-BBF3-CA40-927E-3CE279B6EDF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1" name="Group 990">
              <a:extLst>
                <a:ext uri="{FF2B5EF4-FFF2-40B4-BE49-F238E27FC236}">
                  <a16:creationId xmlns:a16="http://schemas.microsoft.com/office/drawing/2014/main" id="{0753217D-6DD5-164C-ADEE-1458B0AC16AF}"/>
                </a:ext>
              </a:extLst>
            </p:cNvPr>
            <p:cNvGrpSpPr/>
            <p:nvPr/>
          </p:nvGrpSpPr>
          <p:grpSpPr>
            <a:xfrm>
              <a:off x="7713663" y="2848339"/>
              <a:ext cx="1042107" cy="425543"/>
              <a:chOff x="7786941" y="2884917"/>
              <a:chExt cx="897649" cy="353919"/>
            </a:xfrm>
          </p:grpSpPr>
          <p:sp>
            <p:nvSpPr>
              <p:cNvPr id="992" name="Freeform 991">
                <a:extLst>
                  <a:ext uri="{FF2B5EF4-FFF2-40B4-BE49-F238E27FC236}">
                    <a16:creationId xmlns:a16="http://schemas.microsoft.com/office/drawing/2014/main" id="{B8A25917-7DC6-5444-9682-410BA073678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3" name="Freeform 992">
                <a:extLst>
                  <a:ext uri="{FF2B5EF4-FFF2-40B4-BE49-F238E27FC236}">
                    <a16:creationId xmlns:a16="http://schemas.microsoft.com/office/drawing/2014/main" id="{CABFF5B5-945B-6C4A-890D-ACDA82006C6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Freeform 993">
                <a:extLst>
                  <a:ext uri="{FF2B5EF4-FFF2-40B4-BE49-F238E27FC236}">
                    <a16:creationId xmlns:a16="http://schemas.microsoft.com/office/drawing/2014/main" id="{8AB92421-736D-4A47-8B5A-1ACC7756D5A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5" name="Freeform 994">
                <a:extLst>
                  <a:ext uri="{FF2B5EF4-FFF2-40B4-BE49-F238E27FC236}">
                    <a16:creationId xmlns:a16="http://schemas.microsoft.com/office/drawing/2014/main" id="{F3DCCAE7-3191-354E-90E8-A6C735BF93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3" name="Group 862">
            <a:extLst>
              <a:ext uri="{FF2B5EF4-FFF2-40B4-BE49-F238E27FC236}">
                <a16:creationId xmlns:a16="http://schemas.microsoft.com/office/drawing/2014/main" id="{493E10B9-C866-154D-940F-1FA669A54572}"/>
              </a:ext>
            </a:extLst>
          </p:cNvPr>
          <p:cNvGrpSpPr/>
          <p:nvPr/>
        </p:nvGrpSpPr>
        <p:grpSpPr>
          <a:xfrm>
            <a:off x="6137011" y="4233334"/>
            <a:ext cx="406004" cy="167267"/>
            <a:chOff x="7493876" y="2774731"/>
            <a:chExt cx="1481958" cy="894622"/>
          </a:xfrm>
        </p:grpSpPr>
        <p:sp>
          <p:nvSpPr>
            <p:cNvPr id="968" name="Freeform 967">
              <a:extLst>
                <a:ext uri="{FF2B5EF4-FFF2-40B4-BE49-F238E27FC236}">
                  <a16:creationId xmlns:a16="http://schemas.microsoft.com/office/drawing/2014/main" id="{BF32E820-0FBE-E847-8B3C-9F2876D92E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9" name="Oval 968">
              <a:extLst>
                <a:ext uri="{FF2B5EF4-FFF2-40B4-BE49-F238E27FC236}">
                  <a16:creationId xmlns:a16="http://schemas.microsoft.com/office/drawing/2014/main" id="{B3A55633-56F4-AC42-945D-1875A96B677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0" name="Group 969">
              <a:extLst>
                <a:ext uri="{FF2B5EF4-FFF2-40B4-BE49-F238E27FC236}">
                  <a16:creationId xmlns:a16="http://schemas.microsoft.com/office/drawing/2014/main" id="{E4AB8815-1B1F-544F-9602-FE11A09FB354}"/>
                </a:ext>
              </a:extLst>
            </p:cNvPr>
            <p:cNvGrpSpPr/>
            <p:nvPr/>
          </p:nvGrpSpPr>
          <p:grpSpPr>
            <a:xfrm>
              <a:off x="7713663" y="2848339"/>
              <a:ext cx="1042107" cy="425543"/>
              <a:chOff x="7786941" y="2884917"/>
              <a:chExt cx="897649" cy="353919"/>
            </a:xfrm>
          </p:grpSpPr>
          <p:sp>
            <p:nvSpPr>
              <p:cNvPr id="971" name="Freeform 970">
                <a:extLst>
                  <a:ext uri="{FF2B5EF4-FFF2-40B4-BE49-F238E27FC236}">
                    <a16:creationId xmlns:a16="http://schemas.microsoft.com/office/drawing/2014/main" id="{25FA3B90-FE77-9D46-BA40-38A873C159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2" name="Freeform 971">
                <a:extLst>
                  <a:ext uri="{FF2B5EF4-FFF2-40B4-BE49-F238E27FC236}">
                    <a16:creationId xmlns:a16="http://schemas.microsoft.com/office/drawing/2014/main" id="{0F8E8660-4197-E24F-B9E2-EFC996926F2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3" name="Freeform 972">
                <a:extLst>
                  <a:ext uri="{FF2B5EF4-FFF2-40B4-BE49-F238E27FC236}">
                    <a16:creationId xmlns:a16="http://schemas.microsoft.com/office/drawing/2014/main" id="{640090A1-376A-5A4C-8EBA-6CB5B79BB44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4" name="Freeform 973">
                <a:extLst>
                  <a:ext uri="{FF2B5EF4-FFF2-40B4-BE49-F238E27FC236}">
                    <a16:creationId xmlns:a16="http://schemas.microsoft.com/office/drawing/2014/main" id="{95591564-5458-114D-85FD-A7003062250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4" name="Group 863">
            <a:extLst>
              <a:ext uri="{FF2B5EF4-FFF2-40B4-BE49-F238E27FC236}">
                <a16:creationId xmlns:a16="http://schemas.microsoft.com/office/drawing/2014/main" id="{614BEF92-8E4F-D346-A4B6-7E2EA0C9DE59}"/>
              </a:ext>
            </a:extLst>
          </p:cNvPr>
          <p:cNvGrpSpPr/>
          <p:nvPr/>
        </p:nvGrpSpPr>
        <p:grpSpPr>
          <a:xfrm>
            <a:off x="5602255" y="4066218"/>
            <a:ext cx="406004" cy="167267"/>
            <a:chOff x="7493876" y="2774731"/>
            <a:chExt cx="1481958" cy="894622"/>
          </a:xfrm>
        </p:grpSpPr>
        <p:sp>
          <p:nvSpPr>
            <p:cNvPr id="961" name="Freeform 960">
              <a:extLst>
                <a:ext uri="{FF2B5EF4-FFF2-40B4-BE49-F238E27FC236}">
                  <a16:creationId xmlns:a16="http://schemas.microsoft.com/office/drawing/2014/main" id="{8EF1D860-B711-3743-A475-0C6DB2BAB38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2" name="Oval 961">
              <a:extLst>
                <a:ext uri="{FF2B5EF4-FFF2-40B4-BE49-F238E27FC236}">
                  <a16:creationId xmlns:a16="http://schemas.microsoft.com/office/drawing/2014/main" id="{37A0AB5E-D9CC-724B-855A-A8218863578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63" name="Group 962">
              <a:extLst>
                <a:ext uri="{FF2B5EF4-FFF2-40B4-BE49-F238E27FC236}">
                  <a16:creationId xmlns:a16="http://schemas.microsoft.com/office/drawing/2014/main" id="{8F6005C9-9B60-8748-86C0-D3E6A0803606}"/>
                </a:ext>
              </a:extLst>
            </p:cNvPr>
            <p:cNvGrpSpPr/>
            <p:nvPr/>
          </p:nvGrpSpPr>
          <p:grpSpPr>
            <a:xfrm>
              <a:off x="7713663" y="2848339"/>
              <a:ext cx="1042107" cy="425543"/>
              <a:chOff x="7786941" y="2884917"/>
              <a:chExt cx="897649" cy="353919"/>
            </a:xfrm>
          </p:grpSpPr>
          <p:sp>
            <p:nvSpPr>
              <p:cNvPr id="964" name="Freeform 963">
                <a:extLst>
                  <a:ext uri="{FF2B5EF4-FFF2-40B4-BE49-F238E27FC236}">
                    <a16:creationId xmlns:a16="http://schemas.microsoft.com/office/drawing/2014/main" id="{DE0F8D72-5786-D54F-93E4-C3C9C54159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5" name="Freeform 964">
                <a:extLst>
                  <a:ext uri="{FF2B5EF4-FFF2-40B4-BE49-F238E27FC236}">
                    <a16:creationId xmlns:a16="http://schemas.microsoft.com/office/drawing/2014/main" id="{5464F08B-BD83-8A44-BBFA-F4EE1966C45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6" name="Freeform 965">
                <a:extLst>
                  <a:ext uri="{FF2B5EF4-FFF2-40B4-BE49-F238E27FC236}">
                    <a16:creationId xmlns:a16="http://schemas.microsoft.com/office/drawing/2014/main" id="{09ECF1C0-ACB1-8540-969F-7EA711FE8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7" name="Freeform 966">
                <a:extLst>
                  <a:ext uri="{FF2B5EF4-FFF2-40B4-BE49-F238E27FC236}">
                    <a16:creationId xmlns:a16="http://schemas.microsoft.com/office/drawing/2014/main" id="{F98EB79D-440D-CA4F-A9C3-BD9212D3ED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5" name="Group 864">
            <a:extLst>
              <a:ext uri="{FF2B5EF4-FFF2-40B4-BE49-F238E27FC236}">
                <a16:creationId xmlns:a16="http://schemas.microsoft.com/office/drawing/2014/main" id="{B7E7D103-F268-674F-B3C3-92EA88673276}"/>
              </a:ext>
            </a:extLst>
          </p:cNvPr>
          <p:cNvGrpSpPr/>
          <p:nvPr/>
        </p:nvGrpSpPr>
        <p:grpSpPr>
          <a:xfrm>
            <a:off x="5234517" y="3901927"/>
            <a:ext cx="406004" cy="167267"/>
            <a:chOff x="7493876" y="2774731"/>
            <a:chExt cx="1481958" cy="894622"/>
          </a:xfrm>
        </p:grpSpPr>
        <p:sp>
          <p:nvSpPr>
            <p:cNvPr id="954" name="Freeform 953">
              <a:extLst>
                <a:ext uri="{FF2B5EF4-FFF2-40B4-BE49-F238E27FC236}">
                  <a16:creationId xmlns:a16="http://schemas.microsoft.com/office/drawing/2014/main" id="{EB728D85-B436-E54F-874C-34B0042A866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55" name="Oval 954">
              <a:extLst>
                <a:ext uri="{FF2B5EF4-FFF2-40B4-BE49-F238E27FC236}">
                  <a16:creationId xmlns:a16="http://schemas.microsoft.com/office/drawing/2014/main" id="{946A835F-BA3F-764B-B186-F72E0110BE6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56" name="Group 955">
              <a:extLst>
                <a:ext uri="{FF2B5EF4-FFF2-40B4-BE49-F238E27FC236}">
                  <a16:creationId xmlns:a16="http://schemas.microsoft.com/office/drawing/2014/main" id="{BE4F084A-E9A5-3044-A2FF-F78EBF4D712B}"/>
                </a:ext>
              </a:extLst>
            </p:cNvPr>
            <p:cNvGrpSpPr/>
            <p:nvPr/>
          </p:nvGrpSpPr>
          <p:grpSpPr>
            <a:xfrm>
              <a:off x="7713663" y="2848339"/>
              <a:ext cx="1042107" cy="425543"/>
              <a:chOff x="7786941" y="2884917"/>
              <a:chExt cx="897649" cy="353919"/>
            </a:xfrm>
          </p:grpSpPr>
          <p:sp>
            <p:nvSpPr>
              <p:cNvPr id="957" name="Freeform 956">
                <a:extLst>
                  <a:ext uri="{FF2B5EF4-FFF2-40B4-BE49-F238E27FC236}">
                    <a16:creationId xmlns:a16="http://schemas.microsoft.com/office/drawing/2014/main" id="{3731CD43-1F76-FC4C-B577-47908AE83F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Freeform 957">
                <a:extLst>
                  <a:ext uri="{FF2B5EF4-FFF2-40B4-BE49-F238E27FC236}">
                    <a16:creationId xmlns:a16="http://schemas.microsoft.com/office/drawing/2014/main" id="{E5922D92-CE3B-F444-BBBB-094EE443F8B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9" name="Freeform 958">
                <a:extLst>
                  <a:ext uri="{FF2B5EF4-FFF2-40B4-BE49-F238E27FC236}">
                    <a16:creationId xmlns:a16="http://schemas.microsoft.com/office/drawing/2014/main" id="{FFCCE373-6CD7-CF42-892E-CA621687B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0" name="Freeform 959">
                <a:extLst>
                  <a:ext uri="{FF2B5EF4-FFF2-40B4-BE49-F238E27FC236}">
                    <a16:creationId xmlns:a16="http://schemas.microsoft.com/office/drawing/2014/main" id="{E3119A7D-B722-F548-9954-AA327EFAED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6" name="Group 865">
            <a:extLst>
              <a:ext uri="{FF2B5EF4-FFF2-40B4-BE49-F238E27FC236}">
                <a16:creationId xmlns:a16="http://schemas.microsoft.com/office/drawing/2014/main" id="{25847F9D-CFF7-5643-B6B5-34AC8A619763}"/>
              </a:ext>
            </a:extLst>
          </p:cNvPr>
          <p:cNvGrpSpPr/>
          <p:nvPr/>
        </p:nvGrpSpPr>
        <p:grpSpPr>
          <a:xfrm>
            <a:off x="5042712" y="4132297"/>
            <a:ext cx="406004" cy="167267"/>
            <a:chOff x="7493876" y="2774731"/>
            <a:chExt cx="1481958" cy="894622"/>
          </a:xfrm>
        </p:grpSpPr>
        <p:sp>
          <p:nvSpPr>
            <p:cNvPr id="947" name="Freeform 946">
              <a:extLst>
                <a:ext uri="{FF2B5EF4-FFF2-40B4-BE49-F238E27FC236}">
                  <a16:creationId xmlns:a16="http://schemas.microsoft.com/office/drawing/2014/main" id="{4A82214C-8C1F-BB49-8FC4-CFEE6481F4E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8" name="Oval 947">
              <a:extLst>
                <a:ext uri="{FF2B5EF4-FFF2-40B4-BE49-F238E27FC236}">
                  <a16:creationId xmlns:a16="http://schemas.microsoft.com/office/drawing/2014/main" id="{C6DB8AC9-820A-504A-9670-7CEE5BB4E00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9" name="Group 948">
              <a:extLst>
                <a:ext uri="{FF2B5EF4-FFF2-40B4-BE49-F238E27FC236}">
                  <a16:creationId xmlns:a16="http://schemas.microsoft.com/office/drawing/2014/main" id="{A0C3804C-D799-0B4C-89DF-FC0B44C2096C}"/>
                </a:ext>
              </a:extLst>
            </p:cNvPr>
            <p:cNvGrpSpPr/>
            <p:nvPr/>
          </p:nvGrpSpPr>
          <p:grpSpPr>
            <a:xfrm>
              <a:off x="7713663" y="2848339"/>
              <a:ext cx="1042107" cy="425543"/>
              <a:chOff x="7786941" y="2884917"/>
              <a:chExt cx="897649" cy="353919"/>
            </a:xfrm>
          </p:grpSpPr>
          <p:sp>
            <p:nvSpPr>
              <p:cNvPr id="950" name="Freeform 949">
                <a:extLst>
                  <a:ext uri="{FF2B5EF4-FFF2-40B4-BE49-F238E27FC236}">
                    <a16:creationId xmlns:a16="http://schemas.microsoft.com/office/drawing/2014/main" id="{00F71241-1388-C540-9F11-AA43DC1BD9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1" name="Freeform 950">
                <a:extLst>
                  <a:ext uri="{FF2B5EF4-FFF2-40B4-BE49-F238E27FC236}">
                    <a16:creationId xmlns:a16="http://schemas.microsoft.com/office/drawing/2014/main" id="{B892CC6B-D497-9946-B2FE-18A16FA752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2" name="Freeform 951">
                <a:extLst>
                  <a:ext uri="{FF2B5EF4-FFF2-40B4-BE49-F238E27FC236}">
                    <a16:creationId xmlns:a16="http://schemas.microsoft.com/office/drawing/2014/main" id="{DAA7BCA0-C4BF-774A-9DB8-B5D24C8A02E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Freeform 952">
                <a:extLst>
                  <a:ext uri="{FF2B5EF4-FFF2-40B4-BE49-F238E27FC236}">
                    <a16:creationId xmlns:a16="http://schemas.microsoft.com/office/drawing/2014/main" id="{7D6DF0F5-5284-2048-85DC-C4B7C1D0C85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8" name="Group 867">
            <a:extLst>
              <a:ext uri="{FF2B5EF4-FFF2-40B4-BE49-F238E27FC236}">
                <a16:creationId xmlns:a16="http://schemas.microsoft.com/office/drawing/2014/main" id="{1E439E8A-6D0D-A947-88AE-13F395EF741B}"/>
              </a:ext>
            </a:extLst>
          </p:cNvPr>
          <p:cNvGrpSpPr/>
          <p:nvPr/>
        </p:nvGrpSpPr>
        <p:grpSpPr>
          <a:xfrm>
            <a:off x="5468278" y="4350757"/>
            <a:ext cx="406004" cy="167267"/>
            <a:chOff x="7493876" y="2774731"/>
            <a:chExt cx="1481958" cy="894622"/>
          </a:xfrm>
        </p:grpSpPr>
        <p:sp>
          <p:nvSpPr>
            <p:cNvPr id="933" name="Freeform 932">
              <a:extLst>
                <a:ext uri="{FF2B5EF4-FFF2-40B4-BE49-F238E27FC236}">
                  <a16:creationId xmlns:a16="http://schemas.microsoft.com/office/drawing/2014/main" id="{20642CDD-5807-E440-80BD-4914CEF640C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34" name="Oval 933">
              <a:extLst>
                <a:ext uri="{FF2B5EF4-FFF2-40B4-BE49-F238E27FC236}">
                  <a16:creationId xmlns:a16="http://schemas.microsoft.com/office/drawing/2014/main" id="{5B2D41A3-738C-DE4B-95B1-D98C150F0D7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35" name="Group 934">
              <a:extLst>
                <a:ext uri="{FF2B5EF4-FFF2-40B4-BE49-F238E27FC236}">
                  <a16:creationId xmlns:a16="http://schemas.microsoft.com/office/drawing/2014/main" id="{72893B92-0783-094B-9B06-5B15CE5E8FC1}"/>
                </a:ext>
              </a:extLst>
            </p:cNvPr>
            <p:cNvGrpSpPr/>
            <p:nvPr/>
          </p:nvGrpSpPr>
          <p:grpSpPr>
            <a:xfrm>
              <a:off x="7713663" y="2848339"/>
              <a:ext cx="1042107" cy="425543"/>
              <a:chOff x="7786941" y="2884917"/>
              <a:chExt cx="897649" cy="353919"/>
            </a:xfrm>
          </p:grpSpPr>
          <p:sp>
            <p:nvSpPr>
              <p:cNvPr id="936" name="Freeform 935">
                <a:extLst>
                  <a:ext uri="{FF2B5EF4-FFF2-40B4-BE49-F238E27FC236}">
                    <a16:creationId xmlns:a16="http://schemas.microsoft.com/office/drawing/2014/main" id="{A6B26209-5A79-9B49-9A4A-3D3FDEBD6B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7" name="Freeform 936">
                <a:extLst>
                  <a:ext uri="{FF2B5EF4-FFF2-40B4-BE49-F238E27FC236}">
                    <a16:creationId xmlns:a16="http://schemas.microsoft.com/office/drawing/2014/main" id="{5ABE6455-D1B0-6049-AB8E-5B81D3C447D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Freeform 937">
                <a:extLst>
                  <a:ext uri="{FF2B5EF4-FFF2-40B4-BE49-F238E27FC236}">
                    <a16:creationId xmlns:a16="http://schemas.microsoft.com/office/drawing/2014/main" id="{C314A57D-E8A9-DA4B-9456-521A28BDBB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Freeform 938">
                <a:extLst>
                  <a:ext uri="{FF2B5EF4-FFF2-40B4-BE49-F238E27FC236}">
                    <a16:creationId xmlns:a16="http://schemas.microsoft.com/office/drawing/2014/main" id="{88E5CA8C-8B97-3347-8938-C5B63B3D849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1" name="Group 870">
            <a:extLst>
              <a:ext uri="{FF2B5EF4-FFF2-40B4-BE49-F238E27FC236}">
                <a16:creationId xmlns:a16="http://schemas.microsoft.com/office/drawing/2014/main" id="{EBB68360-CFEF-9545-B290-C95BF47B5ABD}"/>
              </a:ext>
            </a:extLst>
          </p:cNvPr>
          <p:cNvGrpSpPr/>
          <p:nvPr/>
        </p:nvGrpSpPr>
        <p:grpSpPr>
          <a:xfrm>
            <a:off x="3165211" y="4477378"/>
            <a:ext cx="406004" cy="167267"/>
            <a:chOff x="7493876" y="2774731"/>
            <a:chExt cx="1481958" cy="894622"/>
          </a:xfrm>
        </p:grpSpPr>
        <p:sp>
          <p:nvSpPr>
            <p:cNvPr id="912" name="Freeform 911">
              <a:extLst>
                <a:ext uri="{FF2B5EF4-FFF2-40B4-BE49-F238E27FC236}">
                  <a16:creationId xmlns:a16="http://schemas.microsoft.com/office/drawing/2014/main" id="{C31E65F7-C8D0-2148-AE16-6639E37F6C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13" name="Oval 912">
              <a:extLst>
                <a:ext uri="{FF2B5EF4-FFF2-40B4-BE49-F238E27FC236}">
                  <a16:creationId xmlns:a16="http://schemas.microsoft.com/office/drawing/2014/main" id="{24C01524-664D-0B42-A170-7AA7DFCD481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14" name="Group 913">
              <a:extLst>
                <a:ext uri="{FF2B5EF4-FFF2-40B4-BE49-F238E27FC236}">
                  <a16:creationId xmlns:a16="http://schemas.microsoft.com/office/drawing/2014/main" id="{69D00E7B-FD92-574B-9D44-DD864E2B55BA}"/>
                </a:ext>
              </a:extLst>
            </p:cNvPr>
            <p:cNvGrpSpPr/>
            <p:nvPr/>
          </p:nvGrpSpPr>
          <p:grpSpPr>
            <a:xfrm>
              <a:off x="7713663" y="2848339"/>
              <a:ext cx="1042107" cy="425543"/>
              <a:chOff x="7786941" y="2884917"/>
              <a:chExt cx="897649" cy="353919"/>
            </a:xfrm>
          </p:grpSpPr>
          <p:sp>
            <p:nvSpPr>
              <p:cNvPr id="915" name="Freeform 914">
                <a:extLst>
                  <a:ext uri="{FF2B5EF4-FFF2-40B4-BE49-F238E27FC236}">
                    <a16:creationId xmlns:a16="http://schemas.microsoft.com/office/drawing/2014/main" id="{98518A8B-3C13-A346-87DA-94216CD9FC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Freeform 915">
                <a:extLst>
                  <a:ext uri="{FF2B5EF4-FFF2-40B4-BE49-F238E27FC236}">
                    <a16:creationId xmlns:a16="http://schemas.microsoft.com/office/drawing/2014/main" id="{C4C44228-65B5-564C-B1D9-63A0904BA4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Freeform 916">
                <a:extLst>
                  <a:ext uri="{FF2B5EF4-FFF2-40B4-BE49-F238E27FC236}">
                    <a16:creationId xmlns:a16="http://schemas.microsoft.com/office/drawing/2014/main" id="{B5DCAEA1-0E67-2B47-8939-3B96B10806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8" name="Freeform 917">
                <a:extLst>
                  <a:ext uri="{FF2B5EF4-FFF2-40B4-BE49-F238E27FC236}">
                    <a16:creationId xmlns:a16="http://schemas.microsoft.com/office/drawing/2014/main" id="{0BF12852-261D-6142-8DC4-CA6078C2CE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3" name="Group 872">
            <a:extLst>
              <a:ext uri="{FF2B5EF4-FFF2-40B4-BE49-F238E27FC236}">
                <a16:creationId xmlns:a16="http://schemas.microsoft.com/office/drawing/2014/main" id="{C54AB713-5B88-EF45-B0D1-C4B00F726693}"/>
              </a:ext>
            </a:extLst>
          </p:cNvPr>
          <p:cNvGrpSpPr/>
          <p:nvPr/>
        </p:nvGrpSpPr>
        <p:grpSpPr>
          <a:xfrm>
            <a:off x="2805064" y="4330842"/>
            <a:ext cx="406004" cy="167267"/>
            <a:chOff x="7493876" y="2774731"/>
            <a:chExt cx="1481958" cy="894622"/>
          </a:xfrm>
        </p:grpSpPr>
        <p:sp>
          <p:nvSpPr>
            <p:cNvPr id="898" name="Freeform 897">
              <a:extLst>
                <a:ext uri="{FF2B5EF4-FFF2-40B4-BE49-F238E27FC236}">
                  <a16:creationId xmlns:a16="http://schemas.microsoft.com/office/drawing/2014/main" id="{DFDAEE8A-153F-F148-ACED-DCB6523146D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9" name="Oval 898">
              <a:extLst>
                <a:ext uri="{FF2B5EF4-FFF2-40B4-BE49-F238E27FC236}">
                  <a16:creationId xmlns:a16="http://schemas.microsoft.com/office/drawing/2014/main" id="{12E9968E-6A5D-1D49-87AD-9360D941AF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0" name="Group 899">
              <a:extLst>
                <a:ext uri="{FF2B5EF4-FFF2-40B4-BE49-F238E27FC236}">
                  <a16:creationId xmlns:a16="http://schemas.microsoft.com/office/drawing/2014/main" id="{C96DB30C-CB79-ED4D-990A-79FB83582D7D}"/>
                </a:ext>
              </a:extLst>
            </p:cNvPr>
            <p:cNvGrpSpPr/>
            <p:nvPr/>
          </p:nvGrpSpPr>
          <p:grpSpPr>
            <a:xfrm>
              <a:off x="7713663" y="2848339"/>
              <a:ext cx="1042107" cy="425543"/>
              <a:chOff x="7786941" y="2884917"/>
              <a:chExt cx="897649" cy="353919"/>
            </a:xfrm>
          </p:grpSpPr>
          <p:sp>
            <p:nvSpPr>
              <p:cNvPr id="901" name="Freeform 900">
                <a:extLst>
                  <a:ext uri="{FF2B5EF4-FFF2-40B4-BE49-F238E27FC236}">
                    <a16:creationId xmlns:a16="http://schemas.microsoft.com/office/drawing/2014/main" id="{2A2BB217-A5F6-F142-B4CF-398F9DAFFC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Freeform 901">
                <a:extLst>
                  <a:ext uri="{FF2B5EF4-FFF2-40B4-BE49-F238E27FC236}">
                    <a16:creationId xmlns:a16="http://schemas.microsoft.com/office/drawing/2014/main" id="{098B3B92-C926-1C43-A24C-B12286D823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3" name="Freeform 902">
                <a:extLst>
                  <a:ext uri="{FF2B5EF4-FFF2-40B4-BE49-F238E27FC236}">
                    <a16:creationId xmlns:a16="http://schemas.microsoft.com/office/drawing/2014/main" id="{7A699073-99D7-F145-AF5D-6000D9E789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4" name="Freeform 903">
                <a:extLst>
                  <a:ext uri="{FF2B5EF4-FFF2-40B4-BE49-F238E27FC236}">
                    <a16:creationId xmlns:a16="http://schemas.microsoft.com/office/drawing/2014/main" id="{9DF6CA8B-C8D2-0649-92B0-D39407735BD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4" name="Group 873">
            <a:extLst>
              <a:ext uri="{FF2B5EF4-FFF2-40B4-BE49-F238E27FC236}">
                <a16:creationId xmlns:a16="http://schemas.microsoft.com/office/drawing/2014/main" id="{BB4F8064-75E6-4148-A080-7FE6F41A0BDD}"/>
              </a:ext>
            </a:extLst>
          </p:cNvPr>
          <p:cNvGrpSpPr/>
          <p:nvPr/>
        </p:nvGrpSpPr>
        <p:grpSpPr>
          <a:xfrm>
            <a:off x="2625559" y="4534384"/>
            <a:ext cx="406004" cy="167267"/>
            <a:chOff x="7493876" y="2774731"/>
            <a:chExt cx="1481958" cy="894622"/>
          </a:xfrm>
        </p:grpSpPr>
        <p:sp>
          <p:nvSpPr>
            <p:cNvPr id="891" name="Freeform 890">
              <a:extLst>
                <a:ext uri="{FF2B5EF4-FFF2-40B4-BE49-F238E27FC236}">
                  <a16:creationId xmlns:a16="http://schemas.microsoft.com/office/drawing/2014/main" id="{3450A9CF-C953-C045-9C98-C67E566E1D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2" name="Oval 891">
              <a:extLst>
                <a:ext uri="{FF2B5EF4-FFF2-40B4-BE49-F238E27FC236}">
                  <a16:creationId xmlns:a16="http://schemas.microsoft.com/office/drawing/2014/main" id="{1C10C7D2-78B6-5244-AEDC-999C61D0E17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93" name="Group 892">
              <a:extLst>
                <a:ext uri="{FF2B5EF4-FFF2-40B4-BE49-F238E27FC236}">
                  <a16:creationId xmlns:a16="http://schemas.microsoft.com/office/drawing/2014/main" id="{C348A6F0-8B18-E549-942A-B4BA0E4351C2}"/>
                </a:ext>
              </a:extLst>
            </p:cNvPr>
            <p:cNvGrpSpPr/>
            <p:nvPr/>
          </p:nvGrpSpPr>
          <p:grpSpPr>
            <a:xfrm>
              <a:off x="7713663" y="2848339"/>
              <a:ext cx="1042107" cy="425543"/>
              <a:chOff x="7786941" y="2884917"/>
              <a:chExt cx="897649" cy="353919"/>
            </a:xfrm>
          </p:grpSpPr>
          <p:sp>
            <p:nvSpPr>
              <p:cNvPr id="894" name="Freeform 893">
                <a:extLst>
                  <a:ext uri="{FF2B5EF4-FFF2-40B4-BE49-F238E27FC236}">
                    <a16:creationId xmlns:a16="http://schemas.microsoft.com/office/drawing/2014/main" id="{50BF416E-5E10-9E42-BF67-C438CBDE37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5" name="Freeform 894">
                <a:extLst>
                  <a:ext uri="{FF2B5EF4-FFF2-40B4-BE49-F238E27FC236}">
                    <a16:creationId xmlns:a16="http://schemas.microsoft.com/office/drawing/2014/main" id="{301F7374-9853-7146-9A47-25C0E0339C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6" name="Freeform 895">
                <a:extLst>
                  <a:ext uri="{FF2B5EF4-FFF2-40B4-BE49-F238E27FC236}">
                    <a16:creationId xmlns:a16="http://schemas.microsoft.com/office/drawing/2014/main" id="{0164ECE1-B718-B34A-8EDE-D4D0DB3D0DD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7" name="Freeform 896">
                <a:extLst>
                  <a:ext uri="{FF2B5EF4-FFF2-40B4-BE49-F238E27FC236}">
                    <a16:creationId xmlns:a16="http://schemas.microsoft.com/office/drawing/2014/main" id="{C96E24B3-51EE-4841-AC48-02977D922FE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5" name="Group 874">
            <a:extLst>
              <a:ext uri="{FF2B5EF4-FFF2-40B4-BE49-F238E27FC236}">
                <a16:creationId xmlns:a16="http://schemas.microsoft.com/office/drawing/2014/main" id="{A27592D6-B4A5-A942-80A1-4D78584A3729}"/>
              </a:ext>
            </a:extLst>
          </p:cNvPr>
          <p:cNvGrpSpPr/>
          <p:nvPr/>
        </p:nvGrpSpPr>
        <p:grpSpPr>
          <a:xfrm>
            <a:off x="2242477" y="4674185"/>
            <a:ext cx="406004" cy="167267"/>
            <a:chOff x="7493876" y="2774731"/>
            <a:chExt cx="1481958" cy="894622"/>
          </a:xfrm>
        </p:grpSpPr>
        <p:sp>
          <p:nvSpPr>
            <p:cNvPr id="884" name="Freeform 883">
              <a:extLst>
                <a:ext uri="{FF2B5EF4-FFF2-40B4-BE49-F238E27FC236}">
                  <a16:creationId xmlns:a16="http://schemas.microsoft.com/office/drawing/2014/main" id="{4392C382-3B33-664B-9F30-2368CB74357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85" name="Oval 884">
              <a:extLst>
                <a:ext uri="{FF2B5EF4-FFF2-40B4-BE49-F238E27FC236}">
                  <a16:creationId xmlns:a16="http://schemas.microsoft.com/office/drawing/2014/main" id="{E90301FC-FA81-3446-843A-1157E8F0D1A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86" name="Group 885">
              <a:extLst>
                <a:ext uri="{FF2B5EF4-FFF2-40B4-BE49-F238E27FC236}">
                  <a16:creationId xmlns:a16="http://schemas.microsoft.com/office/drawing/2014/main" id="{8F48D118-A375-7442-B7A1-D3B3C92259BF}"/>
                </a:ext>
              </a:extLst>
            </p:cNvPr>
            <p:cNvGrpSpPr/>
            <p:nvPr/>
          </p:nvGrpSpPr>
          <p:grpSpPr>
            <a:xfrm>
              <a:off x="7713663" y="2848339"/>
              <a:ext cx="1042107" cy="425543"/>
              <a:chOff x="7786941" y="2884917"/>
              <a:chExt cx="897649" cy="353919"/>
            </a:xfrm>
          </p:grpSpPr>
          <p:sp>
            <p:nvSpPr>
              <p:cNvPr id="887" name="Freeform 886">
                <a:extLst>
                  <a:ext uri="{FF2B5EF4-FFF2-40B4-BE49-F238E27FC236}">
                    <a16:creationId xmlns:a16="http://schemas.microsoft.com/office/drawing/2014/main" id="{E429E113-061A-8D4E-A711-8433BE2D779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8" name="Freeform 887">
                <a:extLst>
                  <a:ext uri="{FF2B5EF4-FFF2-40B4-BE49-F238E27FC236}">
                    <a16:creationId xmlns:a16="http://schemas.microsoft.com/office/drawing/2014/main" id="{E0359472-260A-464A-8A61-1822736A76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9" name="Freeform 888">
                <a:extLst>
                  <a:ext uri="{FF2B5EF4-FFF2-40B4-BE49-F238E27FC236}">
                    <a16:creationId xmlns:a16="http://schemas.microsoft.com/office/drawing/2014/main" id="{B379B8F8-0A7B-E648-8635-FC0E2853619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0" name="Freeform 889">
                <a:extLst>
                  <a:ext uri="{FF2B5EF4-FFF2-40B4-BE49-F238E27FC236}">
                    <a16:creationId xmlns:a16="http://schemas.microsoft.com/office/drawing/2014/main" id="{F43281EA-3AA2-6846-BFA5-C6871369B7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6" name="Group 875">
            <a:extLst>
              <a:ext uri="{FF2B5EF4-FFF2-40B4-BE49-F238E27FC236}">
                <a16:creationId xmlns:a16="http://schemas.microsoft.com/office/drawing/2014/main" id="{77B1D9FD-DA0A-6F46-AF57-F32DAF022A6D}"/>
              </a:ext>
            </a:extLst>
          </p:cNvPr>
          <p:cNvGrpSpPr/>
          <p:nvPr/>
        </p:nvGrpSpPr>
        <p:grpSpPr>
          <a:xfrm>
            <a:off x="3017911" y="4741093"/>
            <a:ext cx="406004" cy="167267"/>
            <a:chOff x="7493876" y="2774731"/>
            <a:chExt cx="1481958" cy="894622"/>
          </a:xfrm>
        </p:grpSpPr>
        <p:sp>
          <p:nvSpPr>
            <p:cNvPr id="877" name="Freeform 876">
              <a:extLst>
                <a:ext uri="{FF2B5EF4-FFF2-40B4-BE49-F238E27FC236}">
                  <a16:creationId xmlns:a16="http://schemas.microsoft.com/office/drawing/2014/main" id="{38DD07A8-F151-D74A-B9B0-150EF89A609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78" name="Oval 877">
              <a:extLst>
                <a:ext uri="{FF2B5EF4-FFF2-40B4-BE49-F238E27FC236}">
                  <a16:creationId xmlns:a16="http://schemas.microsoft.com/office/drawing/2014/main" id="{CE2FED6D-7123-A44C-A27D-AC4E5E5A7A1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79" name="Group 878">
              <a:extLst>
                <a:ext uri="{FF2B5EF4-FFF2-40B4-BE49-F238E27FC236}">
                  <a16:creationId xmlns:a16="http://schemas.microsoft.com/office/drawing/2014/main" id="{AF4FC758-360F-9143-BBCE-5314F170B3C9}"/>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15710929-DD09-6847-973F-95DA58E5CDE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1" name="Freeform 880">
                <a:extLst>
                  <a:ext uri="{FF2B5EF4-FFF2-40B4-BE49-F238E27FC236}">
                    <a16:creationId xmlns:a16="http://schemas.microsoft.com/office/drawing/2014/main" id="{6BF30287-E1A0-3044-AA63-03344380454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Freeform 881">
                <a:extLst>
                  <a:ext uri="{FF2B5EF4-FFF2-40B4-BE49-F238E27FC236}">
                    <a16:creationId xmlns:a16="http://schemas.microsoft.com/office/drawing/2014/main" id="{7CBC1677-B55C-7446-B5B2-60FEAAD50D2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Freeform 882">
                <a:extLst>
                  <a:ext uri="{FF2B5EF4-FFF2-40B4-BE49-F238E27FC236}">
                    <a16:creationId xmlns:a16="http://schemas.microsoft.com/office/drawing/2014/main" id="{2689907A-654D-7246-93EC-6F1DEB7F9B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8</a:t>
            </a:fld>
            <a:endParaRPr lang="en-US" dirty="0"/>
          </a:p>
        </p:txBody>
      </p:sp>
      <p:grpSp>
        <p:nvGrpSpPr>
          <p:cNvPr id="8" name="Group 5">
            <a:extLst>
              <a:ext uri="{FF2B5EF4-FFF2-40B4-BE49-F238E27FC236}">
                <a16:creationId xmlns:a16="http://schemas.microsoft.com/office/drawing/2014/main" id="{46642623-D12F-244E-880B-721FA1B9DBED}"/>
              </a:ext>
            </a:extLst>
          </p:cNvPr>
          <p:cNvGrpSpPr>
            <a:grpSpLocks/>
          </p:cNvGrpSpPr>
          <p:nvPr/>
        </p:nvGrpSpPr>
        <p:grpSpPr bwMode="auto">
          <a:xfrm>
            <a:off x="1203404" y="2284580"/>
            <a:ext cx="6362152" cy="3442588"/>
            <a:chOff x="139538" y="1890271"/>
            <a:chExt cx="8481726" cy="4590472"/>
          </a:xfrm>
        </p:grpSpPr>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1529396" y="2297655"/>
              <a:ext cx="678368" cy="418253"/>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373696" y="3097755"/>
              <a:ext cx="678368" cy="418253"/>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6037896" y="2551655"/>
              <a:ext cx="678368" cy="418253"/>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945196" y="5409155"/>
              <a:ext cx="678368" cy="418253"/>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526096" y="4786855"/>
              <a:ext cx="678368" cy="418253"/>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297496" y="4126455"/>
              <a:ext cx="678368" cy="418253"/>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787196" y="2983455"/>
              <a:ext cx="678368" cy="418253"/>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129596" y="2056355"/>
              <a:ext cx="678368" cy="418253"/>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754696" y="2704055"/>
              <a:ext cx="678368" cy="418253"/>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043996" y="2030955"/>
              <a:ext cx="678368" cy="418253"/>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7104696" y="5663155"/>
              <a:ext cx="678368" cy="418253"/>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942896" y="5015455"/>
              <a:ext cx="678368" cy="418253"/>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7714296" y="4101055"/>
              <a:ext cx="678368" cy="418253"/>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869496" y="5904455"/>
              <a:ext cx="678368" cy="418253"/>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3955096" y="6044155"/>
              <a:ext cx="678368" cy="418253"/>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2735896" y="5891755"/>
              <a:ext cx="678368" cy="418253"/>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5" y="4323258"/>
                <a:ext cx="643679"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5112763" y="1940390"/>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7398699" y="3413648"/>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6067505" y="5926703"/>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1700050" y="583006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3830" y="3523674"/>
              <a:ext cx="605340" cy="5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299640" y="1890271"/>
              <a:ext cx="605212"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grpSp>
      <p:sp>
        <p:nvSpPr>
          <p:cNvPr id="802" name="Rectangle 3">
            <a:extLst>
              <a:ext uri="{FF2B5EF4-FFF2-40B4-BE49-F238E27FC236}">
                <a16:creationId xmlns:a16="http://schemas.microsoft.com/office/drawing/2014/main" id="{883B8B7C-52E4-7C4B-8F8D-C53D3AF05B50}"/>
              </a:ext>
            </a:extLst>
          </p:cNvPr>
          <p:cNvSpPr txBox="1">
            <a:spLocks noChangeArrowheads="1"/>
          </p:cNvSpPr>
          <p:nvPr/>
        </p:nvSpPr>
        <p:spPr bwMode="auto">
          <a:xfrm>
            <a:off x="1124282" y="1729653"/>
            <a:ext cx="729059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spcBef>
                <a:spcPct val="20000"/>
              </a:spcBef>
              <a:buClr>
                <a:srgbClr val="000099"/>
              </a:buClr>
              <a:buSzPct val="75000"/>
              <a:buFont typeface="Wingdings" pitchFamily="2" charset="2"/>
              <a:buNone/>
            </a:pPr>
            <a:r>
              <a:rPr lang="en-US" altLang="en-US" sz="1800" dirty="0">
                <a:latin typeface="Calibri" panose="020F0502020204030204" pitchFamily="34" charset="0"/>
                <a:cs typeface="Calibri" panose="020F0502020204030204" pitchFamily="34" charset="0"/>
              </a:rPr>
              <a:t>But if one global ISP is viable business, there will be competitors …. who will want to be connected</a:t>
            </a:r>
          </a:p>
        </p:txBody>
      </p:sp>
      <p:grpSp>
        <p:nvGrpSpPr>
          <p:cNvPr id="302" name="Group 20">
            <a:extLst>
              <a:ext uri="{FF2B5EF4-FFF2-40B4-BE49-F238E27FC236}">
                <a16:creationId xmlns:a16="http://schemas.microsoft.com/office/drawing/2014/main" id="{2E65E034-15F8-4544-9A88-3C6F87D79608}"/>
              </a:ext>
            </a:extLst>
          </p:cNvPr>
          <p:cNvGrpSpPr>
            <a:grpSpLocks/>
          </p:cNvGrpSpPr>
          <p:nvPr/>
        </p:nvGrpSpPr>
        <p:grpSpPr bwMode="auto">
          <a:xfrm>
            <a:off x="4302435" y="3032119"/>
            <a:ext cx="1704292" cy="795757"/>
            <a:chOff x="4696844" y="2871032"/>
            <a:chExt cx="2272671" cy="1061113"/>
          </a:xfrm>
        </p:grpSpPr>
        <p:grpSp>
          <p:nvGrpSpPr>
            <p:cNvPr id="303" name="Group 16">
              <a:extLst>
                <a:ext uri="{FF2B5EF4-FFF2-40B4-BE49-F238E27FC236}">
                  <a16:creationId xmlns:a16="http://schemas.microsoft.com/office/drawing/2014/main" id="{AE7FAC14-602F-5840-95C2-10B4B1F3F93B}"/>
                </a:ext>
              </a:extLst>
            </p:cNvPr>
            <p:cNvGrpSpPr>
              <a:grpSpLocks/>
            </p:cNvGrpSpPr>
            <p:nvPr/>
          </p:nvGrpSpPr>
          <p:grpSpPr bwMode="auto">
            <a:xfrm>
              <a:off x="5677190" y="2871032"/>
              <a:ext cx="596839" cy="369369"/>
              <a:chOff x="5573768" y="2726239"/>
              <a:chExt cx="596839" cy="369369"/>
            </a:xfrm>
          </p:grpSpPr>
          <p:sp>
            <p:nvSpPr>
              <p:cNvPr id="306" name="Oval 14">
                <a:extLst>
                  <a:ext uri="{FF2B5EF4-FFF2-40B4-BE49-F238E27FC236}">
                    <a16:creationId xmlns:a16="http://schemas.microsoft.com/office/drawing/2014/main" id="{0540692A-C81C-724C-B821-D711DAE7176F}"/>
                  </a:ext>
                </a:extLst>
              </p:cNvPr>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07" name="TextBox 15">
                <a:extLst>
                  <a:ext uri="{FF2B5EF4-FFF2-40B4-BE49-F238E27FC236}">
                    <a16:creationId xmlns:a16="http://schemas.microsoft.com/office/drawing/2014/main" id="{B7EC47D0-A46E-E246-960E-89C0F218ED7B}"/>
                  </a:ext>
                </a:extLst>
              </p:cNvPr>
              <p:cNvSpPr txBox="1">
                <a:spLocks noChangeArrowheads="1"/>
              </p:cNvSpPr>
              <p:nvPr/>
            </p:nvSpPr>
            <p:spPr bwMode="auto">
              <a:xfrm>
                <a:off x="5593026" y="2726239"/>
                <a:ext cx="577581"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rPr>
                  <a:t>IXP</a:t>
                </a:r>
              </a:p>
            </p:txBody>
          </p:sp>
        </p:grpSp>
        <p:cxnSp>
          <p:nvCxnSpPr>
            <p:cNvPr id="304" name="Straight Connector 18">
              <a:extLst>
                <a:ext uri="{FF2B5EF4-FFF2-40B4-BE49-F238E27FC236}">
                  <a16:creationId xmlns:a16="http://schemas.microsoft.com/office/drawing/2014/main" id="{6DC2A61E-B493-9841-A8B3-1C17E6A8ED01}"/>
                </a:ext>
              </a:extLst>
            </p:cNvPr>
            <p:cNvCxnSpPr>
              <a:cxnSpLocks noChangeShapeType="1"/>
            </p:cNvCxnSpPr>
            <p:nvPr/>
          </p:nvCxnSpPr>
          <p:spPr bwMode="auto">
            <a:xfrm>
              <a:off x="4696844" y="3073933"/>
              <a:ext cx="980347" cy="35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05" name="Straight Connector 516">
              <a:extLst>
                <a:ext uri="{FF2B5EF4-FFF2-40B4-BE49-F238E27FC236}">
                  <a16:creationId xmlns:a16="http://schemas.microsoft.com/office/drawing/2014/main" id="{ED5D0B03-04A8-4A40-9C0F-4EA56D9810E8}"/>
                </a:ext>
              </a:extLst>
            </p:cNvPr>
            <p:cNvCxnSpPr>
              <a:cxnSpLocks noChangeShapeType="1"/>
              <a:endCxn id="976" idx="1"/>
            </p:cNvCxnSpPr>
            <p:nvPr/>
          </p:nvCxnSpPr>
          <p:spPr bwMode="auto">
            <a:xfrm>
              <a:off x="6137159" y="3146857"/>
              <a:ext cx="832356" cy="785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08" name="Group 39939">
            <a:extLst>
              <a:ext uri="{FF2B5EF4-FFF2-40B4-BE49-F238E27FC236}">
                <a16:creationId xmlns:a16="http://schemas.microsoft.com/office/drawing/2014/main" id="{17CCBDCA-CC15-454D-A26D-AA4BB11DE0FB}"/>
              </a:ext>
            </a:extLst>
          </p:cNvPr>
          <p:cNvGrpSpPr>
            <a:grpSpLocks/>
          </p:cNvGrpSpPr>
          <p:nvPr/>
        </p:nvGrpSpPr>
        <p:grpSpPr bwMode="auto">
          <a:xfrm>
            <a:off x="2677616" y="3679416"/>
            <a:ext cx="2203902" cy="1018124"/>
            <a:chOff x="2746064" y="3733002"/>
            <a:chExt cx="2937093" cy="1359582"/>
          </a:xfrm>
        </p:grpSpPr>
        <p:cxnSp>
          <p:nvCxnSpPr>
            <p:cNvPr id="309" name="Straight Connector 7">
              <a:extLst>
                <a:ext uri="{FF2B5EF4-FFF2-40B4-BE49-F238E27FC236}">
                  <a16:creationId xmlns:a16="http://schemas.microsoft.com/office/drawing/2014/main" id="{415ABF4C-9DC7-3E48-8D47-77091F596BBC}"/>
                </a:ext>
              </a:extLst>
            </p:cNvPr>
            <p:cNvCxnSpPr>
              <a:cxnSpLocks noChangeShapeType="1"/>
              <a:stCxn id="1032" idx="5"/>
              <a:endCxn id="983" idx="3"/>
            </p:cNvCxnSpPr>
            <p:nvPr/>
          </p:nvCxnSpPr>
          <p:spPr bwMode="auto">
            <a:xfrm>
              <a:off x="5094305" y="3733002"/>
              <a:ext cx="588852" cy="21276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0" name="Straight Connector 415">
              <a:extLst>
                <a:ext uri="{FF2B5EF4-FFF2-40B4-BE49-F238E27FC236}">
                  <a16:creationId xmlns:a16="http://schemas.microsoft.com/office/drawing/2014/main" id="{5C73DBFB-D008-3643-BC55-DC0EB59EE06A}"/>
                </a:ext>
              </a:extLst>
            </p:cNvPr>
            <p:cNvCxnSpPr>
              <a:cxnSpLocks noChangeShapeType="1"/>
              <a:stCxn id="1010" idx="5"/>
            </p:cNvCxnSpPr>
            <p:nvPr/>
          </p:nvCxnSpPr>
          <p:spPr bwMode="auto">
            <a:xfrm flipH="1">
              <a:off x="2746064" y="3789080"/>
              <a:ext cx="54551" cy="60192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1" name="Straight Connector 523">
              <a:extLst>
                <a:ext uri="{FF2B5EF4-FFF2-40B4-BE49-F238E27FC236}">
                  <a16:creationId xmlns:a16="http://schemas.microsoft.com/office/drawing/2014/main" id="{FABFBABF-764F-F24E-92BB-9E89BDA24ADC}"/>
                </a:ext>
              </a:extLst>
            </p:cNvPr>
            <p:cNvCxnSpPr>
              <a:cxnSpLocks noChangeShapeType="1"/>
              <a:endCxn id="941" idx="3"/>
            </p:cNvCxnSpPr>
            <p:nvPr/>
          </p:nvCxnSpPr>
          <p:spPr bwMode="auto">
            <a:xfrm flipV="1">
              <a:off x="4424422" y="4701847"/>
              <a:ext cx="1074473" cy="39073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12" name="Group 39945">
            <a:extLst>
              <a:ext uri="{FF2B5EF4-FFF2-40B4-BE49-F238E27FC236}">
                <a16:creationId xmlns:a16="http://schemas.microsoft.com/office/drawing/2014/main" id="{4F08D3C4-6595-F647-9CFE-E885FE9A560B}"/>
              </a:ext>
            </a:extLst>
          </p:cNvPr>
          <p:cNvGrpSpPr>
            <a:grpSpLocks/>
          </p:cNvGrpSpPr>
          <p:nvPr/>
        </p:nvGrpSpPr>
        <p:grpSpPr bwMode="auto">
          <a:xfrm>
            <a:off x="4331623" y="4618562"/>
            <a:ext cx="1389032" cy="579019"/>
            <a:chOff x="4686300" y="4864100"/>
            <a:chExt cx="1851650" cy="771521"/>
          </a:xfrm>
        </p:grpSpPr>
        <p:sp>
          <p:nvSpPr>
            <p:cNvPr id="313" name="TextBox 39940">
              <a:extLst>
                <a:ext uri="{FF2B5EF4-FFF2-40B4-BE49-F238E27FC236}">
                  <a16:creationId xmlns:a16="http://schemas.microsoft.com/office/drawing/2014/main" id="{FD61504F-D5F3-AD41-A564-0F2130ECCC8D}"/>
                </a:ext>
              </a:extLst>
            </p:cNvPr>
            <p:cNvSpPr txBox="1">
              <a:spLocks noChangeArrowheads="1"/>
            </p:cNvSpPr>
            <p:nvPr/>
          </p:nvSpPr>
          <p:spPr bwMode="auto">
            <a:xfrm>
              <a:off x="4838700" y="5143500"/>
              <a:ext cx="1699250" cy="4921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mn-lt"/>
                </a:rPr>
                <a:t>peering link</a:t>
              </a:r>
            </a:p>
          </p:txBody>
        </p:sp>
        <p:cxnSp>
          <p:nvCxnSpPr>
            <p:cNvPr id="314" name="Straight Connector 39943">
              <a:extLst>
                <a:ext uri="{FF2B5EF4-FFF2-40B4-BE49-F238E27FC236}">
                  <a16:creationId xmlns:a16="http://schemas.microsoft.com/office/drawing/2014/main" id="{662FE684-E2A5-2840-A5C2-6BFF91F3187F}"/>
                </a:ext>
              </a:extLst>
            </p:cNvPr>
            <p:cNvCxnSpPr>
              <a:cxnSpLocks noChangeShapeType="1"/>
            </p:cNvCxnSpPr>
            <p:nvPr/>
          </p:nvCxnSpPr>
          <p:spPr bwMode="auto">
            <a:xfrm>
              <a:off x="4686300" y="4864100"/>
              <a:ext cx="266700" cy="4191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315" name="Group 39950">
            <a:extLst>
              <a:ext uri="{FF2B5EF4-FFF2-40B4-BE49-F238E27FC236}">
                <a16:creationId xmlns:a16="http://schemas.microsoft.com/office/drawing/2014/main" id="{8A4AC5CF-4E2B-1A42-BCF8-69BC9F1FCC3D}"/>
              </a:ext>
            </a:extLst>
          </p:cNvPr>
          <p:cNvGrpSpPr>
            <a:grpSpLocks/>
          </p:cNvGrpSpPr>
          <p:nvPr/>
        </p:nvGrpSpPr>
        <p:grpSpPr bwMode="auto">
          <a:xfrm>
            <a:off x="4715317" y="2137696"/>
            <a:ext cx="2450671" cy="874776"/>
            <a:chOff x="5270500" y="1701800"/>
            <a:chExt cx="3266538" cy="1165614"/>
          </a:xfrm>
        </p:grpSpPr>
        <p:sp>
          <p:nvSpPr>
            <p:cNvPr id="316" name="TextBox 39946">
              <a:extLst>
                <a:ext uri="{FF2B5EF4-FFF2-40B4-BE49-F238E27FC236}">
                  <a16:creationId xmlns:a16="http://schemas.microsoft.com/office/drawing/2014/main" id="{6D9EB3B8-2735-CD4C-87A2-ADB28AA9175E}"/>
                </a:ext>
              </a:extLst>
            </p:cNvPr>
            <p:cNvSpPr txBox="1">
              <a:spLocks noChangeArrowheads="1"/>
            </p:cNvSpPr>
            <p:nvPr/>
          </p:nvSpPr>
          <p:spPr bwMode="auto">
            <a:xfrm>
              <a:off x="5270500" y="1701800"/>
              <a:ext cx="3266538" cy="4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mn-lt"/>
                </a:rPr>
                <a:t>Internet exchange point </a:t>
              </a:r>
            </a:p>
          </p:txBody>
        </p:sp>
        <p:cxnSp>
          <p:nvCxnSpPr>
            <p:cNvPr id="317" name="Straight Connector 39948">
              <a:extLst>
                <a:ext uri="{FF2B5EF4-FFF2-40B4-BE49-F238E27FC236}">
                  <a16:creationId xmlns:a16="http://schemas.microsoft.com/office/drawing/2014/main" id="{3960A6E5-1A89-A049-8806-7339A84D6F2F}"/>
                </a:ext>
              </a:extLst>
            </p:cNvPr>
            <p:cNvCxnSpPr>
              <a:cxnSpLocks noChangeShapeType="1"/>
            </p:cNvCxnSpPr>
            <p:nvPr/>
          </p:nvCxnSpPr>
          <p:spPr bwMode="auto">
            <a:xfrm flipH="1">
              <a:off x="6141884" y="2155382"/>
              <a:ext cx="219911" cy="71203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862" name="Group 861">
            <a:extLst>
              <a:ext uri="{FF2B5EF4-FFF2-40B4-BE49-F238E27FC236}">
                <a16:creationId xmlns:a16="http://schemas.microsoft.com/office/drawing/2014/main" id="{B86CF571-59B7-9040-88E6-ACE367964601}"/>
              </a:ext>
            </a:extLst>
          </p:cNvPr>
          <p:cNvGrpSpPr/>
          <p:nvPr/>
        </p:nvGrpSpPr>
        <p:grpSpPr>
          <a:xfrm>
            <a:off x="5947106" y="3812019"/>
            <a:ext cx="406004" cy="167267"/>
            <a:chOff x="7493876" y="2774731"/>
            <a:chExt cx="1481958" cy="894622"/>
          </a:xfrm>
        </p:grpSpPr>
        <p:sp>
          <p:nvSpPr>
            <p:cNvPr id="975" name="Freeform 974">
              <a:extLst>
                <a:ext uri="{FF2B5EF4-FFF2-40B4-BE49-F238E27FC236}">
                  <a16:creationId xmlns:a16="http://schemas.microsoft.com/office/drawing/2014/main" id="{1999BFB5-779F-7B4E-BCBF-9040592BFBD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76" name="Oval 975">
              <a:extLst>
                <a:ext uri="{FF2B5EF4-FFF2-40B4-BE49-F238E27FC236}">
                  <a16:creationId xmlns:a16="http://schemas.microsoft.com/office/drawing/2014/main" id="{61415BE9-66CA-0045-99BF-BA54F41E05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7" name="Group 976">
              <a:extLst>
                <a:ext uri="{FF2B5EF4-FFF2-40B4-BE49-F238E27FC236}">
                  <a16:creationId xmlns:a16="http://schemas.microsoft.com/office/drawing/2014/main" id="{390121EC-5020-DC41-8658-E7E4546EDD86}"/>
                </a:ext>
              </a:extLst>
            </p:cNvPr>
            <p:cNvGrpSpPr/>
            <p:nvPr/>
          </p:nvGrpSpPr>
          <p:grpSpPr>
            <a:xfrm>
              <a:off x="7713663" y="2848339"/>
              <a:ext cx="1042107" cy="425543"/>
              <a:chOff x="7786941" y="2884917"/>
              <a:chExt cx="897649" cy="353919"/>
            </a:xfrm>
          </p:grpSpPr>
          <p:sp>
            <p:nvSpPr>
              <p:cNvPr id="978" name="Freeform 977">
                <a:extLst>
                  <a:ext uri="{FF2B5EF4-FFF2-40B4-BE49-F238E27FC236}">
                    <a16:creationId xmlns:a16="http://schemas.microsoft.com/office/drawing/2014/main" id="{379AA28D-75A8-A345-B828-DEB6099EB1D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9" name="Freeform 978">
                <a:extLst>
                  <a:ext uri="{FF2B5EF4-FFF2-40B4-BE49-F238E27FC236}">
                    <a16:creationId xmlns:a16="http://schemas.microsoft.com/office/drawing/2014/main" id="{9DDC0BF3-00A0-7C46-A0BC-285C4E950A2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0" name="Freeform 979">
                <a:extLst>
                  <a:ext uri="{FF2B5EF4-FFF2-40B4-BE49-F238E27FC236}">
                    <a16:creationId xmlns:a16="http://schemas.microsoft.com/office/drawing/2014/main" id="{DECB33A6-775B-1A42-95E8-73DA8B9651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1" name="Freeform 980">
                <a:extLst>
                  <a:ext uri="{FF2B5EF4-FFF2-40B4-BE49-F238E27FC236}">
                    <a16:creationId xmlns:a16="http://schemas.microsoft.com/office/drawing/2014/main" id="{2619AA7F-A92C-BA49-876D-4FE864A189C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1" name="Group 860">
            <a:extLst>
              <a:ext uri="{FF2B5EF4-FFF2-40B4-BE49-F238E27FC236}">
                <a16:creationId xmlns:a16="http://schemas.microsoft.com/office/drawing/2014/main" id="{D449FF35-FAF6-E449-9A22-F811CE472966}"/>
              </a:ext>
            </a:extLst>
          </p:cNvPr>
          <p:cNvGrpSpPr/>
          <p:nvPr/>
        </p:nvGrpSpPr>
        <p:grpSpPr>
          <a:xfrm>
            <a:off x="4821898" y="3746320"/>
            <a:ext cx="406004" cy="167267"/>
            <a:chOff x="7493876" y="2774731"/>
            <a:chExt cx="1481958" cy="894622"/>
          </a:xfrm>
        </p:grpSpPr>
        <p:sp>
          <p:nvSpPr>
            <p:cNvPr id="982" name="Freeform 981">
              <a:extLst>
                <a:ext uri="{FF2B5EF4-FFF2-40B4-BE49-F238E27FC236}">
                  <a16:creationId xmlns:a16="http://schemas.microsoft.com/office/drawing/2014/main" id="{C7B6FB0D-082A-3945-9A3E-A5F7186297E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83" name="Oval 982">
              <a:extLst>
                <a:ext uri="{FF2B5EF4-FFF2-40B4-BE49-F238E27FC236}">
                  <a16:creationId xmlns:a16="http://schemas.microsoft.com/office/drawing/2014/main" id="{4EF624E0-71DE-964A-8571-4D8C1996401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84" name="Group 983">
              <a:extLst>
                <a:ext uri="{FF2B5EF4-FFF2-40B4-BE49-F238E27FC236}">
                  <a16:creationId xmlns:a16="http://schemas.microsoft.com/office/drawing/2014/main" id="{30E6BF43-A210-1E4C-BAD2-D624181508AC}"/>
                </a:ext>
              </a:extLst>
            </p:cNvPr>
            <p:cNvGrpSpPr/>
            <p:nvPr/>
          </p:nvGrpSpPr>
          <p:grpSpPr>
            <a:xfrm>
              <a:off x="7713663" y="2848339"/>
              <a:ext cx="1042107" cy="425543"/>
              <a:chOff x="7786941" y="2884917"/>
              <a:chExt cx="897649" cy="353919"/>
            </a:xfrm>
          </p:grpSpPr>
          <p:sp>
            <p:nvSpPr>
              <p:cNvPr id="985" name="Freeform 984">
                <a:extLst>
                  <a:ext uri="{FF2B5EF4-FFF2-40B4-BE49-F238E27FC236}">
                    <a16:creationId xmlns:a16="http://schemas.microsoft.com/office/drawing/2014/main" id="{F4D1AD34-F02F-9941-970C-35B29683293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6" name="Freeform 985">
                <a:extLst>
                  <a:ext uri="{FF2B5EF4-FFF2-40B4-BE49-F238E27FC236}">
                    <a16:creationId xmlns:a16="http://schemas.microsoft.com/office/drawing/2014/main" id="{0F5A4911-FBD2-E540-9A2F-3E431D553D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7" name="Freeform 986">
                <a:extLst>
                  <a:ext uri="{FF2B5EF4-FFF2-40B4-BE49-F238E27FC236}">
                    <a16:creationId xmlns:a16="http://schemas.microsoft.com/office/drawing/2014/main" id="{DCAAD9B9-53E3-A344-9344-FD09758AEB0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8" name="Freeform 987">
                <a:extLst>
                  <a:ext uri="{FF2B5EF4-FFF2-40B4-BE49-F238E27FC236}">
                    <a16:creationId xmlns:a16="http://schemas.microsoft.com/office/drawing/2014/main" id="{7E121ADB-28BD-A34D-864D-CAE2965181F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6" name="Group 815">
            <a:extLst>
              <a:ext uri="{FF2B5EF4-FFF2-40B4-BE49-F238E27FC236}">
                <a16:creationId xmlns:a16="http://schemas.microsoft.com/office/drawing/2014/main" id="{5D57186B-96C6-4245-A5CD-2EC8F02FE2C5}"/>
              </a:ext>
            </a:extLst>
          </p:cNvPr>
          <p:cNvGrpSpPr/>
          <p:nvPr/>
        </p:nvGrpSpPr>
        <p:grpSpPr>
          <a:xfrm>
            <a:off x="4093303" y="3586991"/>
            <a:ext cx="406004" cy="167267"/>
            <a:chOff x="7493876" y="2774731"/>
            <a:chExt cx="1481958" cy="894622"/>
          </a:xfrm>
        </p:grpSpPr>
        <p:sp>
          <p:nvSpPr>
            <p:cNvPr id="1031" name="Freeform 1030">
              <a:extLst>
                <a:ext uri="{FF2B5EF4-FFF2-40B4-BE49-F238E27FC236}">
                  <a16:creationId xmlns:a16="http://schemas.microsoft.com/office/drawing/2014/main" id="{F884C67D-5359-0D4B-92F3-51236F5721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2" name="Oval 1031">
              <a:extLst>
                <a:ext uri="{FF2B5EF4-FFF2-40B4-BE49-F238E27FC236}">
                  <a16:creationId xmlns:a16="http://schemas.microsoft.com/office/drawing/2014/main" id="{C3DDEC0B-9B46-6E40-AFA7-85DD71E00D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33" name="Group 1032">
              <a:extLst>
                <a:ext uri="{FF2B5EF4-FFF2-40B4-BE49-F238E27FC236}">
                  <a16:creationId xmlns:a16="http://schemas.microsoft.com/office/drawing/2014/main" id="{AFA389A2-1145-6742-AFF5-BBE2D79E08E8}"/>
                </a:ext>
              </a:extLst>
            </p:cNvPr>
            <p:cNvGrpSpPr/>
            <p:nvPr/>
          </p:nvGrpSpPr>
          <p:grpSpPr>
            <a:xfrm>
              <a:off x="7713663" y="2848339"/>
              <a:ext cx="1042107" cy="425543"/>
              <a:chOff x="7786941" y="2884917"/>
              <a:chExt cx="897649" cy="353919"/>
            </a:xfrm>
          </p:grpSpPr>
          <p:sp>
            <p:nvSpPr>
              <p:cNvPr id="1034" name="Freeform 1033">
                <a:extLst>
                  <a:ext uri="{FF2B5EF4-FFF2-40B4-BE49-F238E27FC236}">
                    <a16:creationId xmlns:a16="http://schemas.microsoft.com/office/drawing/2014/main" id="{D4EB8805-ED69-3A4C-B790-5B0BE9CAFC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5" name="Freeform 1034">
                <a:extLst>
                  <a:ext uri="{FF2B5EF4-FFF2-40B4-BE49-F238E27FC236}">
                    <a16:creationId xmlns:a16="http://schemas.microsoft.com/office/drawing/2014/main" id="{F9160B87-94D9-4746-9AB1-F94A2850C6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6" name="Freeform 1035">
                <a:extLst>
                  <a:ext uri="{FF2B5EF4-FFF2-40B4-BE49-F238E27FC236}">
                    <a16:creationId xmlns:a16="http://schemas.microsoft.com/office/drawing/2014/main" id="{AC514A69-8535-9F4F-9082-9C0664FDD7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7" name="Freeform 1036">
                <a:extLst>
                  <a:ext uri="{FF2B5EF4-FFF2-40B4-BE49-F238E27FC236}">
                    <a16:creationId xmlns:a16="http://schemas.microsoft.com/office/drawing/2014/main" id="{16FAD8F4-5C16-3548-9F13-8A162DB18C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051" name="Group 1050">
            <a:extLst>
              <a:ext uri="{FF2B5EF4-FFF2-40B4-BE49-F238E27FC236}">
                <a16:creationId xmlns:a16="http://schemas.microsoft.com/office/drawing/2014/main" id="{D733AA75-B994-7047-AE70-E6C857337635}"/>
              </a:ext>
            </a:extLst>
          </p:cNvPr>
          <p:cNvGrpSpPr/>
          <p:nvPr/>
        </p:nvGrpSpPr>
        <p:grpSpPr>
          <a:xfrm>
            <a:off x="3611305" y="3800439"/>
            <a:ext cx="1226207" cy="520074"/>
            <a:chOff x="4815073" y="3924252"/>
            <a:chExt cx="1634942" cy="693432"/>
          </a:xfrm>
        </p:grpSpPr>
        <p:cxnSp>
          <p:nvCxnSpPr>
            <p:cNvPr id="319" name="Straight Connector 515">
              <a:extLst>
                <a:ext uri="{FF2B5EF4-FFF2-40B4-BE49-F238E27FC236}">
                  <a16:creationId xmlns:a16="http://schemas.microsoft.com/office/drawing/2014/main" id="{E64B2F34-F5A2-0748-B519-596A0F2D52A9}"/>
                </a:ext>
              </a:extLst>
            </p:cNvPr>
            <p:cNvCxnSpPr>
              <a:cxnSpLocks noChangeShapeType="1"/>
              <a:stCxn id="930" idx="2"/>
            </p:cNvCxnSpPr>
            <p:nvPr/>
          </p:nvCxnSpPr>
          <p:spPr bwMode="auto">
            <a:xfrm flipV="1">
              <a:off x="4982880" y="4309966"/>
              <a:ext cx="309146" cy="30771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1" name="Straight Connector 519">
              <a:extLst>
                <a:ext uri="{FF2B5EF4-FFF2-40B4-BE49-F238E27FC236}">
                  <a16:creationId xmlns:a16="http://schemas.microsoft.com/office/drawing/2014/main" id="{A78B3472-4495-804D-9DE2-F7A93E5EED62}"/>
                </a:ext>
              </a:extLst>
            </p:cNvPr>
            <p:cNvCxnSpPr>
              <a:cxnSpLocks noChangeShapeType="1"/>
            </p:cNvCxnSpPr>
            <p:nvPr/>
          </p:nvCxnSpPr>
          <p:spPr bwMode="auto">
            <a:xfrm flipV="1">
              <a:off x="5520180" y="3924252"/>
              <a:ext cx="929835" cy="3670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2" name="Straight Connector 520">
              <a:extLst>
                <a:ext uri="{FF2B5EF4-FFF2-40B4-BE49-F238E27FC236}">
                  <a16:creationId xmlns:a16="http://schemas.microsoft.com/office/drawing/2014/main" id="{B39E2778-53AB-7A47-8C24-A5C1BE87DA91}"/>
                </a:ext>
              </a:extLst>
            </p:cNvPr>
            <p:cNvCxnSpPr>
              <a:cxnSpLocks noChangeShapeType="1"/>
              <a:stCxn id="1007" idx="2"/>
            </p:cNvCxnSpPr>
            <p:nvPr/>
          </p:nvCxnSpPr>
          <p:spPr bwMode="auto">
            <a:xfrm>
              <a:off x="4815073" y="3947043"/>
              <a:ext cx="476953" cy="27750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320" name="Group 518">
              <a:extLst>
                <a:ext uri="{FF2B5EF4-FFF2-40B4-BE49-F238E27FC236}">
                  <a16:creationId xmlns:a16="http://schemas.microsoft.com/office/drawing/2014/main" id="{5B45D9C6-3CE7-2041-98FA-CDA4548CA9EC}"/>
                </a:ext>
              </a:extLst>
            </p:cNvPr>
            <p:cNvGrpSpPr>
              <a:grpSpLocks/>
            </p:cNvGrpSpPr>
            <p:nvPr/>
          </p:nvGrpSpPr>
          <p:grpSpPr bwMode="auto">
            <a:xfrm>
              <a:off x="5119676" y="4119101"/>
              <a:ext cx="562011" cy="369332"/>
              <a:chOff x="5634518" y="2652249"/>
              <a:chExt cx="561639" cy="368918"/>
            </a:xfrm>
          </p:grpSpPr>
          <p:sp>
            <p:nvSpPr>
              <p:cNvPr id="323" name="Oval 521">
                <a:extLst>
                  <a:ext uri="{FF2B5EF4-FFF2-40B4-BE49-F238E27FC236}">
                    <a16:creationId xmlns:a16="http://schemas.microsoft.com/office/drawing/2014/main" id="{8C2B1233-55C2-9047-95E3-7365B78CC21B}"/>
                  </a:ext>
                </a:extLst>
              </p:cNvPr>
              <p:cNvSpPr>
                <a:spLocks noChangeArrowheads="1"/>
              </p:cNvSpPr>
              <p:nvPr/>
            </p:nvSpPr>
            <p:spPr bwMode="auto">
              <a:xfrm>
                <a:off x="5634518" y="2672371"/>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24" name="TextBox 522">
                <a:extLst>
                  <a:ext uri="{FF2B5EF4-FFF2-40B4-BE49-F238E27FC236}">
                    <a16:creationId xmlns:a16="http://schemas.microsoft.com/office/drawing/2014/main" id="{A334D512-2736-F84E-A319-19B29AF83D0F}"/>
                  </a:ext>
                </a:extLst>
              </p:cNvPr>
              <p:cNvSpPr txBox="1">
                <a:spLocks noChangeArrowheads="1"/>
              </p:cNvSpPr>
              <p:nvPr/>
            </p:nvSpPr>
            <p:spPr bwMode="auto">
              <a:xfrm>
                <a:off x="5685246" y="2652249"/>
                <a:ext cx="510911" cy="36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latin typeface="+mn-lt"/>
                  </a:rPr>
                  <a:t>IXP</a:t>
                </a:r>
              </a:p>
            </p:txBody>
          </p:sp>
        </p:grpSp>
      </p:grpSp>
      <p:grpSp>
        <p:nvGrpSpPr>
          <p:cNvPr id="867" name="Group 866">
            <a:extLst>
              <a:ext uri="{FF2B5EF4-FFF2-40B4-BE49-F238E27FC236}">
                <a16:creationId xmlns:a16="http://schemas.microsoft.com/office/drawing/2014/main" id="{58E5558D-3D33-544A-9618-E00C8D6923C7}"/>
              </a:ext>
            </a:extLst>
          </p:cNvPr>
          <p:cNvGrpSpPr/>
          <p:nvPr/>
        </p:nvGrpSpPr>
        <p:grpSpPr>
          <a:xfrm>
            <a:off x="4683634" y="4312512"/>
            <a:ext cx="406004" cy="167267"/>
            <a:chOff x="7493876" y="2774731"/>
            <a:chExt cx="1481958" cy="894622"/>
          </a:xfrm>
        </p:grpSpPr>
        <p:sp>
          <p:nvSpPr>
            <p:cNvPr id="940" name="Freeform 939">
              <a:extLst>
                <a:ext uri="{FF2B5EF4-FFF2-40B4-BE49-F238E27FC236}">
                  <a16:creationId xmlns:a16="http://schemas.microsoft.com/office/drawing/2014/main" id="{CE49F0E8-4CAB-264C-AC25-083099BD35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1" name="Oval 940">
              <a:extLst>
                <a:ext uri="{FF2B5EF4-FFF2-40B4-BE49-F238E27FC236}">
                  <a16:creationId xmlns:a16="http://schemas.microsoft.com/office/drawing/2014/main" id="{FDB92030-8F0D-8048-BA6F-8E94CCC52E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2" name="Group 941">
              <a:extLst>
                <a:ext uri="{FF2B5EF4-FFF2-40B4-BE49-F238E27FC236}">
                  <a16:creationId xmlns:a16="http://schemas.microsoft.com/office/drawing/2014/main" id="{E584775B-EF39-E641-9296-62D0E98EBD1F}"/>
                </a:ext>
              </a:extLst>
            </p:cNvPr>
            <p:cNvGrpSpPr/>
            <p:nvPr/>
          </p:nvGrpSpPr>
          <p:grpSpPr>
            <a:xfrm>
              <a:off x="7713663" y="2848339"/>
              <a:ext cx="1042107" cy="425543"/>
              <a:chOff x="7786941" y="2884917"/>
              <a:chExt cx="897649" cy="353919"/>
            </a:xfrm>
          </p:grpSpPr>
          <p:sp>
            <p:nvSpPr>
              <p:cNvPr id="943" name="Freeform 942">
                <a:extLst>
                  <a:ext uri="{FF2B5EF4-FFF2-40B4-BE49-F238E27FC236}">
                    <a16:creationId xmlns:a16="http://schemas.microsoft.com/office/drawing/2014/main" id="{5FDEF6E3-E3EE-6C46-9470-4C6034153E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4" name="Freeform 943">
                <a:extLst>
                  <a:ext uri="{FF2B5EF4-FFF2-40B4-BE49-F238E27FC236}">
                    <a16:creationId xmlns:a16="http://schemas.microsoft.com/office/drawing/2014/main" id="{F09DCEA1-EA74-5942-A863-43EE3356891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5" name="Freeform 944">
                <a:extLst>
                  <a:ext uri="{FF2B5EF4-FFF2-40B4-BE49-F238E27FC236}">
                    <a16:creationId xmlns:a16="http://schemas.microsoft.com/office/drawing/2014/main" id="{7E4A31FF-3937-8145-99B6-C539859E71D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6" name="Freeform 945">
                <a:extLst>
                  <a:ext uri="{FF2B5EF4-FFF2-40B4-BE49-F238E27FC236}">
                    <a16:creationId xmlns:a16="http://schemas.microsoft.com/office/drawing/2014/main" id="{AE42ABD3-20A1-3A47-A5A0-6B9BD70524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0" name="Group 869">
            <a:extLst>
              <a:ext uri="{FF2B5EF4-FFF2-40B4-BE49-F238E27FC236}">
                <a16:creationId xmlns:a16="http://schemas.microsoft.com/office/drawing/2014/main" id="{2201EDA2-F87D-BF47-BEA0-21B0A24F495A}"/>
              </a:ext>
            </a:extLst>
          </p:cNvPr>
          <p:cNvGrpSpPr/>
          <p:nvPr/>
        </p:nvGrpSpPr>
        <p:grpSpPr>
          <a:xfrm>
            <a:off x="3609314" y="4615981"/>
            <a:ext cx="406004" cy="167267"/>
            <a:chOff x="7493876" y="2774731"/>
            <a:chExt cx="1481958" cy="894622"/>
          </a:xfrm>
        </p:grpSpPr>
        <p:sp>
          <p:nvSpPr>
            <p:cNvPr id="919" name="Freeform 918">
              <a:extLst>
                <a:ext uri="{FF2B5EF4-FFF2-40B4-BE49-F238E27FC236}">
                  <a16:creationId xmlns:a16="http://schemas.microsoft.com/office/drawing/2014/main" id="{7BACFFDC-142B-174A-BFED-E6176627DB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0" name="Oval 919">
              <a:extLst>
                <a:ext uri="{FF2B5EF4-FFF2-40B4-BE49-F238E27FC236}">
                  <a16:creationId xmlns:a16="http://schemas.microsoft.com/office/drawing/2014/main" id="{6B0BD693-1861-1344-9C54-9555107E799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1" name="Group 920">
              <a:extLst>
                <a:ext uri="{FF2B5EF4-FFF2-40B4-BE49-F238E27FC236}">
                  <a16:creationId xmlns:a16="http://schemas.microsoft.com/office/drawing/2014/main" id="{0019A1FA-0729-AB44-ACE4-09350E33F468}"/>
                </a:ext>
              </a:extLst>
            </p:cNvPr>
            <p:cNvGrpSpPr/>
            <p:nvPr/>
          </p:nvGrpSpPr>
          <p:grpSpPr>
            <a:xfrm>
              <a:off x="7713663" y="2848339"/>
              <a:ext cx="1042107" cy="425543"/>
              <a:chOff x="7786941" y="2884917"/>
              <a:chExt cx="897649" cy="353919"/>
            </a:xfrm>
          </p:grpSpPr>
          <p:sp>
            <p:nvSpPr>
              <p:cNvPr id="922" name="Freeform 921">
                <a:extLst>
                  <a:ext uri="{FF2B5EF4-FFF2-40B4-BE49-F238E27FC236}">
                    <a16:creationId xmlns:a16="http://schemas.microsoft.com/office/drawing/2014/main" id="{FA1FC1ED-CBBF-5F44-A7FA-778F742FE76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3" name="Freeform 922">
                <a:extLst>
                  <a:ext uri="{FF2B5EF4-FFF2-40B4-BE49-F238E27FC236}">
                    <a16:creationId xmlns:a16="http://schemas.microsoft.com/office/drawing/2014/main" id="{6C0ECFD1-933A-B74E-BFEE-72B00BC4C3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4" name="Freeform 923">
                <a:extLst>
                  <a:ext uri="{FF2B5EF4-FFF2-40B4-BE49-F238E27FC236}">
                    <a16:creationId xmlns:a16="http://schemas.microsoft.com/office/drawing/2014/main" id="{FF559D91-8CE3-6E40-B135-CC54DC6069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5" name="Freeform 924">
                <a:extLst>
                  <a:ext uri="{FF2B5EF4-FFF2-40B4-BE49-F238E27FC236}">
                    <a16:creationId xmlns:a16="http://schemas.microsoft.com/office/drawing/2014/main" id="{4747411F-F0D6-A548-A80F-4ED08DE503B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9" name="Group 818">
            <a:extLst>
              <a:ext uri="{FF2B5EF4-FFF2-40B4-BE49-F238E27FC236}">
                <a16:creationId xmlns:a16="http://schemas.microsoft.com/office/drawing/2014/main" id="{BC079EE2-B5B9-1946-83CA-FB5D7C12BB3C}"/>
              </a:ext>
            </a:extLst>
          </p:cNvPr>
          <p:cNvGrpSpPr/>
          <p:nvPr/>
        </p:nvGrpSpPr>
        <p:grpSpPr>
          <a:xfrm>
            <a:off x="2516650" y="3612757"/>
            <a:ext cx="406004" cy="167267"/>
            <a:chOff x="7493876" y="2774731"/>
            <a:chExt cx="1481958" cy="894622"/>
          </a:xfrm>
        </p:grpSpPr>
        <p:sp>
          <p:nvSpPr>
            <p:cNvPr id="1010" name="Freeform 1009">
              <a:extLst>
                <a:ext uri="{FF2B5EF4-FFF2-40B4-BE49-F238E27FC236}">
                  <a16:creationId xmlns:a16="http://schemas.microsoft.com/office/drawing/2014/main" id="{92DD86F6-73AF-224B-B049-218E0EE4D53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1" name="Oval 1010">
              <a:extLst>
                <a:ext uri="{FF2B5EF4-FFF2-40B4-BE49-F238E27FC236}">
                  <a16:creationId xmlns:a16="http://schemas.microsoft.com/office/drawing/2014/main" id="{620B6D4B-4DE6-3F40-A4F5-C34D0B6BA0E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2" name="Group 1011">
              <a:extLst>
                <a:ext uri="{FF2B5EF4-FFF2-40B4-BE49-F238E27FC236}">
                  <a16:creationId xmlns:a16="http://schemas.microsoft.com/office/drawing/2014/main" id="{79E8750B-383B-4641-8E1B-82CF46F5FE0C}"/>
                </a:ext>
              </a:extLst>
            </p:cNvPr>
            <p:cNvGrpSpPr/>
            <p:nvPr/>
          </p:nvGrpSpPr>
          <p:grpSpPr>
            <a:xfrm>
              <a:off x="7713663" y="2848339"/>
              <a:ext cx="1042107" cy="425543"/>
              <a:chOff x="7786941" y="2884917"/>
              <a:chExt cx="897649" cy="353919"/>
            </a:xfrm>
          </p:grpSpPr>
          <p:sp>
            <p:nvSpPr>
              <p:cNvPr id="1013" name="Freeform 1012">
                <a:extLst>
                  <a:ext uri="{FF2B5EF4-FFF2-40B4-BE49-F238E27FC236}">
                    <a16:creationId xmlns:a16="http://schemas.microsoft.com/office/drawing/2014/main" id="{1A6B8441-BBF6-4A40-BA5C-5AA0E5DC708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Freeform 1013">
                <a:extLst>
                  <a:ext uri="{FF2B5EF4-FFF2-40B4-BE49-F238E27FC236}">
                    <a16:creationId xmlns:a16="http://schemas.microsoft.com/office/drawing/2014/main" id="{30818833-5C97-7548-9F55-3C0175E588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5" name="Freeform 1014">
                <a:extLst>
                  <a:ext uri="{FF2B5EF4-FFF2-40B4-BE49-F238E27FC236}">
                    <a16:creationId xmlns:a16="http://schemas.microsoft.com/office/drawing/2014/main" id="{9E3C655D-3A7D-E14F-A7F2-F9D4BE59CF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6" name="Freeform 1015">
                <a:extLst>
                  <a:ext uri="{FF2B5EF4-FFF2-40B4-BE49-F238E27FC236}">
                    <a16:creationId xmlns:a16="http://schemas.microsoft.com/office/drawing/2014/main" id="{4F322FCA-51A6-1E49-B553-D74D173229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2" name="Group 871">
            <a:extLst>
              <a:ext uri="{FF2B5EF4-FFF2-40B4-BE49-F238E27FC236}">
                <a16:creationId xmlns:a16="http://schemas.microsoft.com/office/drawing/2014/main" id="{A25E589D-842B-C047-A119-3D7A98414FB7}"/>
              </a:ext>
            </a:extLst>
          </p:cNvPr>
          <p:cNvGrpSpPr/>
          <p:nvPr/>
        </p:nvGrpSpPr>
        <p:grpSpPr>
          <a:xfrm>
            <a:off x="2469290" y="4139781"/>
            <a:ext cx="406004" cy="167267"/>
            <a:chOff x="7493876" y="2774731"/>
            <a:chExt cx="1481958" cy="894622"/>
          </a:xfrm>
        </p:grpSpPr>
        <p:sp>
          <p:nvSpPr>
            <p:cNvPr id="905" name="Freeform 904">
              <a:extLst>
                <a:ext uri="{FF2B5EF4-FFF2-40B4-BE49-F238E27FC236}">
                  <a16:creationId xmlns:a16="http://schemas.microsoft.com/office/drawing/2014/main" id="{81EA2F3C-5A7E-8343-AB35-2ABC44A9D32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06" name="Oval 905">
              <a:extLst>
                <a:ext uri="{FF2B5EF4-FFF2-40B4-BE49-F238E27FC236}">
                  <a16:creationId xmlns:a16="http://schemas.microsoft.com/office/drawing/2014/main" id="{5FDE10E8-50B3-BC4D-AC25-C68EBCF695D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7" name="Group 906">
              <a:extLst>
                <a:ext uri="{FF2B5EF4-FFF2-40B4-BE49-F238E27FC236}">
                  <a16:creationId xmlns:a16="http://schemas.microsoft.com/office/drawing/2014/main" id="{0B8FD6CA-C921-9744-A760-55D802E5FF48}"/>
                </a:ext>
              </a:extLst>
            </p:cNvPr>
            <p:cNvGrpSpPr/>
            <p:nvPr/>
          </p:nvGrpSpPr>
          <p:grpSpPr>
            <a:xfrm>
              <a:off x="7713663" y="2848339"/>
              <a:ext cx="1042107" cy="425543"/>
              <a:chOff x="7786941" y="2884917"/>
              <a:chExt cx="897649" cy="353919"/>
            </a:xfrm>
          </p:grpSpPr>
          <p:sp>
            <p:nvSpPr>
              <p:cNvPr id="908" name="Freeform 907">
                <a:extLst>
                  <a:ext uri="{FF2B5EF4-FFF2-40B4-BE49-F238E27FC236}">
                    <a16:creationId xmlns:a16="http://schemas.microsoft.com/office/drawing/2014/main" id="{4807C980-FDBE-794F-AD74-6D2BF0D484E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9" name="Freeform 908">
                <a:extLst>
                  <a:ext uri="{FF2B5EF4-FFF2-40B4-BE49-F238E27FC236}">
                    <a16:creationId xmlns:a16="http://schemas.microsoft.com/office/drawing/2014/main" id="{26F08AE6-E4B5-0D4B-815F-50BAD5E7146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0" name="Freeform 909">
                <a:extLst>
                  <a:ext uri="{FF2B5EF4-FFF2-40B4-BE49-F238E27FC236}">
                    <a16:creationId xmlns:a16="http://schemas.microsoft.com/office/drawing/2014/main" id="{3314964C-B1A5-6944-90A3-2DB49456024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1" name="Freeform 910">
                <a:extLst>
                  <a:ext uri="{FF2B5EF4-FFF2-40B4-BE49-F238E27FC236}">
                    <a16:creationId xmlns:a16="http://schemas.microsoft.com/office/drawing/2014/main" id="{52A2021F-EAC2-B84A-9171-8219D4BDC09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20" name="Group 819">
            <a:extLst>
              <a:ext uri="{FF2B5EF4-FFF2-40B4-BE49-F238E27FC236}">
                <a16:creationId xmlns:a16="http://schemas.microsoft.com/office/drawing/2014/main" id="{381985F4-0019-534F-8CE5-AE9A089DDF51}"/>
              </a:ext>
            </a:extLst>
          </p:cNvPr>
          <p:cNvGrpSpPr/>
          <p:nvPr/>
        </p:nvGrpSpPr>
        <p:grpSpPr>
          <a:xfrm>
            <a:off x="3300215" y="3727328"/>
            <a:ext cx="406004" cy="167267"/>
            <a:chOff x="7493876" y="2774731"/>
            <a:chExt cx="1481958" cy="894622"/>
          </a:xfrm>
        </p:grpSpPr>
        <p:sp>
          <p:nvSpPr>
            <p:cNvPr id="1003" name="Freeform 1002">
              <a:extLst>
                <a:ext uri="{FF2B5EF4-FFF2-40B4-BE49-F238E27FC236}">
                  <a16:creationId xmlns:a16="http://schemas.microsoft.com/office/drawing/2014/main" id="{4CE10CC8-8336-0245-950D-7D623D68111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04" name="Oval 1003">
              <a:extLst>
                <a:ext uri="{FF2B5EF4-FFF2-40B4-BE49-F238E27FC236}">
                  <a16:creationId xmlns:a16="http://schemas.microsoft.com/office/drawing/2014/main" id="{7D977A06-C0BE-1540-88E3-7929A84F78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05" name="Group 1004">
              <a:extLst>
                <a:ext uri="{FF2B5EF4-FFF2-40B4-BE49-F238E27FC236}">
                  <a16:creationId xmlns:a16="http://schemas.microsoft.com/office/drawing/2014/main" id="{19FDDE53-D84C-8442-9D8A-CCD581A35300}"/>
                </a:ext>
              </a:extLst>
            </p:cNvPr>
            <p:cNvGrpSpPr/>
            <p:nvPr/>
          </p:nvGrpSpPr>
          <p:grpSpPr>
            <a:xfrm>
              <a:off x="7713663" y="2848339"/>
              <a:ext cx="1042107" cy="425543"/>
              <a:chOff x="7786941" y="2884917"/>
              <a:chExt cx="897649" cy="353919"/>
            </a:xfrm>
          </p:grpSpPr>
          <p:sp>
            <p:nvSpPr>
              <p:cNvPr id="1006" name="Freeform 1005">
                <a:extLst>
                  <a:ext uri="{FF2B5EF4-FFF2-40B4-BE49-F238E27FC236}">
                    <a16:creationId xmlns:a16="http://schemas.microsoft.com/office/drawing/2014/main" id="{6F6E6FCB-EFD3-7540-AA59-096EB89F325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7" name="Freeform 1006">
                <a:extLst>
                  <a:ext uri="{FF2B5EF4-FFF2-40B4-BE49-F238E27FC236}">
                    <a16:creationId xmlns:a16="http://schemas.microsoft.com/office/drawing/2014/main" id="{2D261D66-4D24-274A-B7FF-FCB547B174B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8" name="Freeform 1007">
                <a:extLst>
                  <a:ext uri="{FF2B5EF4-FFF2-40B4-BE49-F238E27FC236}">
                    <a16:creationId xmlns:a16="http://schemas.microsoft.com/office/drawing/2014/main" id="{F563306F-33C6-A847-92E7-649E85912A9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Freeform 1008">
                <a:extLst>
                  <a:ext uri="{FF2B5EF4-FFF2-40B4-BE49-F238E27FC236}">
                    <a16:creationId xmlns:a16="http://schemas.microsoft.com/office/drawing/2014/main" id="{AEB4B7BE-FCC2-3F4D-8665-4275FF1FEB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9" name="Group 868">
            <a:extLst>
              <a:ext uri="{FF2B5EF4-FFF2-40B4-BE49-F238E27FC236}">
                <a16:creationId xmlns:a16="http://schemas.microsoft.com/office/drawing/2014/main" id="{5524909D-92D6-CB46-8697-C9B8CAE6477E}"/>
              </a:ext>
            </a:extLst>
          </p:cNvPr>
          <p:cNvGrpSpPr/>
          <p:nvPr/>
        </p:nvGrpSpPr>
        <p:grpSpPr>
          <a:xfrm>
            <a:off x="3426070" y="4230309"/>
            <a:ext cx="406004" cy="167267"/>
            <a:chOff x="7493876" y="2774731"/>
            <a:chExt cx="1481958" cy="894622"/>
          </a:xfrm>
        </p:grpSpPr>
        <p:sp>
          <p:nvSpPr>
            <p:cNvPr id="926" name="Freeform 925">
              <a:extLst>
                <a:ext uri="{FF2B5EF4-FFF2-40B4-BE49-F238E27FC236}">
                  <a16:creationId xmlns:a16="http://schemas.microsoft.com/office/drawing/2014/main" id="{3B2D0726-1886-8A49-BDF6-9C8DECE04B5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7" name="Oval 926">
              <a:extLst>
                <a:ext uri="{FF2B5EF4-FFF2-40B4-BE49-F238E27FC236}">
                  <a16:creationId xmlns:a16="http://schemas.microsoft.com/office/drawing/2014/main" id="{C80EEA86-DEEC-D249-B401-35418DE026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8" name="Group 927">
              <a:extLst>
                <a:ext uri="{FF2B5EF4-FFF2-40B4-BE49-F238E27FC236}">
                  <a16:creationId xmlns:a16="http://schemas.microsoft.com/office/drawing/2014/main" id="{D1E8DCDB-27F1-AA42-88DA-FD19F1C40287}"/>
                </a:ext>
              </a:extLst>
            </p:cNvPr>
            <p:cNvGrpSpPr/>
            <p:nvPr/>
          </p:nvGrpSpPr>
          <p:grpSpPr>
            <a:xfrm>
              <a:off x="7713663" y="2848339"/>
              <a:ext cx="1042107" cy="425543"/>
              <a:chOff x="7786941" y="2884917"/>
              <a:chExt cx="897649" cy="353919"/>
            </a:xfrm>
          </p:grpSpPr>
          <p:sp>
            <p:nvSpPr>
              <p:cNvPr id="929" name="Freeform 928">
                <a:extLst>
                  <a:ext uri="{FF2B5EF4-FFF2-40B4-BE49-F238E27FC236}">
                    <a16:creationId xmlns:a16="http://schemas.microsoft.com/office/drawing/2014/main" id="{9508B2E1-C7BF-9740-BE83-39DB94E1E7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0" name="Freeform 929">
                <a:extLst>
                  <a:ext uri="{FF2B5EF4-FFF2-40B4-BE49-F238E27FC236}">
                    <a16:creationId xmlns:a16="http://schemas.microsoft.com/office/drawing/2014/main" id="{521758E3-0DD8-204F-A905-0354031EA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1" name="Freeform 930">
                <a:extLst>
                  <a:ext uri="{FF2B5EF4-FFF2-40B4-BE49-F238E27FC236}">
                    <a16:creationId xmlns:a16="http://schemas.microsoft.com/office/drawing/2014/main" id="{7DAC71D7-383B-4540-A8A4-4AEA3CFAE88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2" name="Freeform 931">
                <a:extLst>
                  <a:ext uri="{FF2B5EF4-FFF2-40B4-BE49-F238E27FC236}">
                    <a16:creationId xmlns:a16="http://schemas.microsoft.com/office/drawing/2014/main" id="{890040AB-E90B-C742-90BE-0BDFCAC68D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25" name="Başlık 4">
            <a:extLst>
              <a:ext uri="{FF2B5EF4-FFF2-40B4-BE49-F238E27FC236}">
                <a16:creationId xmlns:a16="http://schemas.microsoft.com/office/drawing/2014/main" id="{DF0826C7-30BC-42A6-809C-A8C3FA3F02D9}"/>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36831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dissolve">
                                      <p:cBhvr>
                                        <p:cTn id="7" dur="500"/>
                                        <p:tgtEl>
                                          <p:spTgt spid="1051"/>
                                        </p:tgtEl>
                                      </p:cBhvr>
                                    </p:animEffect>
                                  </p:childTnLst>
                                </p:cTn>
                              </p:par>
                              <p:par>
                                <p:cTn id="8" presetID="9" presetClass="entr" presetSubtype="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dissolve">
                                      <p:cBhvr>
                                        <p:cTn id="10" dur="500"/>
                                        <p:tgtEl>
                                          <p:spTgt spid="302"/>
                                        </p:tgtEl>
                                      </p:cBhvr>
                                    </p:animEffect>
                                  </p:childTnLst>
                                </p:cTn>
                              </p:par>
                              <p:par>
                                <p:cTn id="11" presetID="9" presetClass="entr" presetSubtype="0" fill="hold" nodeType="withEffect">
                                  <p:stCondLst>
                                    <p:cond delay="0"/>
                                  </p:stCondLst>
                                  <p:childTnLst>
                                    <p:set>
                                      <p:cBhvr>
                                        <p:cTn id="12" dur="1" fill="hold">
                                          <p:stCondLst>
                                            <p:cond delay="0"/>
                                          </p:stCondLst>
                                        </p:cTn>
                                        <p:tgtEl>
                                          <p:spTgt spid="315"/>
                                        </p:tgtEl>
                                        <p:attrNameLst>
                                          <p:attrName>style.visibility</p:attrName>
                                        </p:attrNameLst>
                                      </p:cBhvr>
                                      <p:to>
                                        <p:strVal val="visible"/>
                                      </p:to>
                                    </p:set>
                                    <p:animEffect transition="in" filter="dissolve">
                                      <p:cBhvr>
                                        <p:cTn id="13" dur="500"/>
                                        <p:tgtEl>
                                          <p:spTgt spid="3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08"/>
                                        </p:tgtEl>
                                        <p:attrNameLst>
                                          <p:attrName>style.visibility</p:attrName>
                                        </p:attrNameLst>
                                      </p:cBhvr>
                                      <p:to>
                                        <p:strVal val="visible"/>
                                      </p:to>
                                    </p:set>
                                    <p:animEffect transition="in" filter="dissolve">
                                      <p:cBhvr>
                                        <p:cTn id="18" dur="500"/>
                                        <p:tgtEl>
                                          <p:spTgt spid="308"/>
                                        </p:tgtEl>
                                      </p:cBhvr>
                                    </p:animEffect>
                                  </p:childTnLst>
                                </p:cTn>
                              </p:par>
                              <p:par>
                                <p:cTn id="19" presetID="9" presetClass="entr" presetSubtype="0" fill="hold" nodeType="withEffect">
                                  <p:stCondLst>
                                    <p:cond delay="0"/>
                                  </p:stCondLst>
                                  <p:childTnLst>
                                    <p:set>
                                      <p:cBhvr>
                                        <p:cTn id="20" dur="1" fill="hold">
                                          <p:stCondLst>
                                            <p:cond delay="0"/>
                                          </p:stCondLst>
                                        </p:cTn>
                                        <p:tgtEl>
                                          <p:spTgt spid="312"/>
                                        </p:tgtEl>
                                        <p:attrNameLst>
                                          <p:attrName>style.visibility</p:attrName>
                                        </p:attrNameLst>
                                      </p:cBhvr>
                                      <p:to>
                                        <p:strVal val="visible"/>
                                      </p:to>
                                    </p:set>
                                    <p:animEffect transition="in" filter="dissolve">
                                      <p:cBhvr>
                                        <p:cTn id="21"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Oval 3">
            <a:extLst>
              <a:ext uri="{FF2B5EF4-FFF2-40B4-BE49-F238E27FC236}">
                <a16:creationId xmlns:a16="http://schemas.microsoft.com/office/drawing/2014/main" id="{C1E39CEB-C65D-764B-966A-D7A25B07575D}"/>
              </a:ext>
            </a:extLst>
          </p:cNvPr>
          <p:cNvSpPr>
            <a:spLocks noChangeArrowheads="1"/>
          </p:cNvSpPr>
          <p:nvPr/>
        </p:nvSpPr>
        <p:spPr bwMode="auto">
          <a:xfrm>
            <a:off x="2163300" y="2944344"/>
            <a:ext cx="2606279" cy="1035844"/>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05" name="Straight Connector 10">
            <a:extLst>
              <a:ext uri="{FF2B5EF4-FFF2-40B4-BE49-F238E27FC236}">
                <a16:creationId xmlns:a16="http://schemas.microsoft.com/office/drawing/2014/main" id="{93EBD03F-9A41-A545-84E9-9F7C7586256D}"/>
              </a:ext>
            </a:extLst>
          </p:cNvPr>
          <p:cNvCxnSpPr>
            <a:cxnSpLocks noChangeShapeType="1"/>
          </p:cNvCxnSpPr>
          <p:nvPr/>
        </p:nvCxnSpPr>
        <p:spPr bwMode="auto">
          <a:xfrm>
            <a:off x="3081273" y="3126509"/>
            <a:ext cx="859631" cy="5476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6" name="Straight Connector 297">
            <a:extLst>
              <a:ext uri="{FF2B5EF4-FFF2-40B4-BE49-F238E27FC236}">
                <a16:creationId xmlns:a16="http://schemas.microsoft.com/office/drawing/2014/main" id="{7676F8BB-118B-B64A-92D8-85283640E5D9}"/>
              </a:ext>
            </a:extLst>
          </p:cNvPr>
          <p:cNvCxnSpPr>
            <a:cxnSpLocks noChangeShapeType="1"/>
          </p:cNvCxnSpPr>
          <p:nvPr/>
        </p:nvCxnSpPr>
        <p:spPr bwMode="auto">
          <a:xfrm>
            <a:off x="3526567" y="3351537"/>
            <a:ext cx="97631"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7" name="Straight Connector 298">
            <a:extLst>
              <a:ext uri="{FF2B5EF4-FFF2-40B4-BE49-F238E27FC236}">
                <a16:creationId xmlns:a16="http://schemas.microsoft.com/office/drawing/2014/main" id="{A2DEF96B-86EE-7144-BD4A-23065D792A93}"/>
              </a:ext>
            </a:extLst>
          </p:cNvPr>
          <p:cNvCxnSpPr>
            <a:cxnSpLocks noChangeShapeType="1"/>
          </p:cNvCxnSpPr>
          <p:nvPr/>
        </p:nvCxnSpPr>
        <p:spPr bwMode="auto">
          <a:xfrm flipV="1">
            <a:off x="3364641" y="3505127"/>
            <a:ext cx="197644" cy="345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8" name="Straight Connector 299">
            <a:extLst>
              <a:ext uri="{FF2B5EF4-FFF2-40B4-BE49-F238E27FC236}">
                <a16:creationId xmlns:a16="http://schemas.microsoft.com/office/drawing/2014/main" id="{555BA90C-F55F-9A4F-9697-475AB2129606}"/>
              </a:ext>
            </a:extLst>
          </p:cNvPr>
          <p:cNvCxnSpPr>
            <a:cxnSpLocks noChangeShapeType="1"/>
          </p:cNvCxnSpPr>
          <p:nvPr/>
        </p:nvCxnSpPr>
        <p:spPr bwMode="auto">
          <a:xfrm flipV="1">
            <a:off x="3124135" y="3372969"/>
            <a:ext cx="157163" cy="8215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09" name="Straight Connector 300">
            <a:extLst>
              <a:ext uri="{FF2B5EF4-FFF2-40B4-BE49-F238E27FC236}">
                <a16:creationId xmlns:a16="http://schemas.microsoft.com/office/drawing/2014/main" id="{06CA7B3A-E066-F645-A065-DE454C32D980}"/>
              </a:ext>
            </a:extLst>
          </p:cNvPr>
          <p:cNvCxnSpPr>
            <a:cxnSpLocks noChangeShapeType="1"/>
          </p:cNvCxnSpPr>
          <p:nvPr/>
        </p:nvCxnSpPr>
        <p:spPr bwMode="auto">
          <a:xfrm flipV="1">
            <a:off x="2870531" y="3597996"/>
            <a:ext cx="166688" cy="738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0" name="Straight Connector 301">
            <a:extLst>
              <a:ext uri="{FF2B5EF4-FFF2-40B4-BE49-F238E27FC236}">
                <a16:creationId xmlns:a16="http://schemas.microsoft.com/office/drawing/2014/main" id="{BACA8AA4-CF1D-5F48-933F-B11117821D9A}"/>
              </a:ext>
            </a:extLst>
          </p:cNvPr>
          <p:cNvCxnSpPr>
            <a:cxnSpLocks noChangeShapeType="1"/>
          </p:cNvCxnSpPr>
          <p:nvPr/>
        </p:nvCxnSpPr>
        <p:spPr bwMode="auto">
          <a:xfrm flipV="1">
            <a:off x="3539662" y="3542037"/>
            <a:ext cx="204788" cy="190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1" name="Straight Connector 302">
            <a:extLst>
              <a:ext uri="{FF2B5EF4-FFF2-40B4-BE49-F238E27FC236}">
                <a16:creationId xmlns:a16="http://schemas.microsoft.com/office/drawing/2014/main" id="{DCD16DCF-19C7-244F-A0A1-9DB175274AC6}"/>
              </a:ext>
            </a:extLst>
          </p:cNvPr>
          <p:cNvCxnSpPr>
            <a:cxnSpLocks noChangeShapeType="1"/>
          </p:cNvCxnSpPr>
          <p:nvPr/>
        </p:nvCxnSpPr>
        <p:spPr bwMode="auto">
          <a:xfrm flipH="1" flipV="1">
            <a:off x="3938522" y="3531321"/>
            <a:ext cx="290513" cy="940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2" name="Straight Connector 303">
            <a:extLst>
              <a:ext uri="{FF2B5EF4-FFF2-40B4-BE49-F238E27FC236}">
                <a16:creationId xmlns:a16="http://schemas.microsoft.com/office/drawing/2014/main" id="{5D4D6C28-B196-BF48-A9D5-692E12992F1C}"/>
              </a:ext>
            </a:extLst>
          </p:cNvPr>
          <p:cNvCxnSpPr>
            <a:cxnSpLocks noChangeShapeType="1"/>
          </p:cNvCxnSpPr>
          <p:nvPr/>
        </p:nvCxnSpPr>
        <p:spPr bwMode="auto">
          <a:xfrm flipV="1">
            <a:off x="3927807" y="3269383"/>
            <a:ext cx="230981" cy="1488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13" name="Straight Connector 304">
            <a:extLst>
              <a:ext uri="{FF2B5EF4-FFF2-40B4-BE49-F238E27FC236}">
                <a16:creationId xmlns:a16="http://schemas.microsoft.com/office/drawing/2014/main" id="{838A4044-BFFD-4A45-BC18-5752B0840588}"/>
              </a:ext>
            </a:extLst>
          </p:cNvPr>
          <p:cNvCxnSpPr>
            <a:cxnSpLocks noChangeShapeType="1"/>
          </p:cNvCxnSpPr>
          <p:nvPr/>
        </p:nvCxnSpPr>
        <p:spPr bwMode="auto">
          <a:xfrm flipH="1" flipV="1">
            <a:off x="3082463" y="3171753"/>
            <a:ext cx="184547" cy="654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14" name="TextBox 39958">
            <a:extLst>
              <a:ext uri="{FF2B5EF4-FFF2-40B4-BE49-F238E27FC236}">
                <a16:creationId xmlns:a16="http://schemas.microsoft.com/office/drawing/2014/main" id="{6F6B1677-D08C-6A47-B407-042662BB76A0}"/>
              </a:ext>
            </a:extLst>
          </p:cNvPr>
          <p:cNvSpPr txBox="1">
            <a:spLocks noChangeArrowheads="1"/>
          </p:cNvSpPr>
          <p:nvPr/>
        </p:nvSpPr>
        <p:spPr bwMode="auto">
          <a:xfrm>
            <a:off x="2283554" y="3202709"/>
            <a:ext cx="651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A</a:t>
            </a:r>
          </a:p>
        </p:txBody>
      </p:sp>
      <p:grpSp>
        <p:nvGrpSpPr>
          <p:cNvPr id="815" name="Group 814">
            <a:extLst>
              <a:ext uri="{FF2B5EF4-FFF2-40B4-BE49-F238E27FC236}">
                <a16:creationId xmlns:a16="http://schemas.microsoft.com/office/drawing/2014/main" id="{47996727-7119-574B-8617-ECC07818FEDD}"/>
              </a:ext>
            </a:extLst>
          </p:cNvPr>
          <p:cNvGrpSpPr/>
          <p:nvPr/>
        </p:nvGrpSpPr>
        <p:grpSpPr>
          <a:xfrm>
            <a:off x="3584906" y="3403636"/>
            <a:ext cx="406004" cy="167267"/>
            <a:chOff x="7493876" y="2774731"/>
            <a:chExt cx="1481958" cy="894622"/>
          </a:xfrm>
        </p:grpSpPr>
        <p:sp>
          <p:nvSpPr>
            <p:cNvPr id="1038" name="Freeform 1037">
              <a:extLst>
                <a:ext uri="{FF2B5EF4-FFF2-40B4-BE49-F238E27FC236}">
                  <a16:creationId xmlns:a16="http://schemas.microsoft.com/office/drawing/2014/main" id="{3EDFEF2E-E8B6-3841-B07D-9D0CA292425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9" name="Oval 1038">
              <a:extLst>
                <a:ext uri="{FF2B5EF4-FFF2-40B4-BE49-F238E27FC236}">
                  <a16:creationId xmlns:a16="http://schemas.microsoft.com/office/drawing/2014/main" id="{EBF872C2-5DB2-1143-8057-32D36F4F7DE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40" name="Group 1039">
              <a:extLst>
                <a:ext uri="{FF2B5EF4-FFF2-40B4-BE49-F238E27FC236}">
                  <a16:creationId xmlns:a16="http://schemas.microsoft.com/office/drawing/2014/main" id="{E45C82B8-7745-8345-80DF-E1551574C0B5}"/>
                </a:ext>
              </a:extLst>
            </p:cNvPr>
            <p:cNvGrpSpPr/>
            <p:nvPr/>
          </p:nvGrpSpPr>
          <p:grpSpPr>
            <a:xfrm>
              <a:off x="7713663" y="2848339"/>
              <a:ext cx="1042107" cy="425543"/>
              <a:chOff x="7786941" y="2884917"/>
              <a:chExt cx="897649" cy="353919"/>
            </a:xfrm>
          </p:grpSpPr>
          <p:sp>
            <p:nvSpPr>
              <p:cNvPr id="1041" name="Freeform 1040">
                <a:extLst>
                  <a:ext uri="{FF2B5EF4-FFF2-40B4-BE49-F238E27FC236}">
                    <a16:creationId xmlns:a16="http://schemas.microsoft.com/office/drawing/2014/main" id="{AADF328D-9F75-D443-B009-78195511DE0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2" name="Freeform 1041">
                <a:extLst>
                  <a:ext uri="{FF2B5EF4-FFF2-40B4-BE49-F238E27FC236}">
                    <a16:creationId xmlns:a16="http://schemas.microsoft.com/office/drawing/2014/main" id="{CABE0F12-0414-E047-9D94-A57A4F3F8B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Freeform 1042">
                <a:extLst>
                  <a:ext uri="{FF2B5EF4-FFF2-40B4-BE49-F238E27FC236}">
                    <a16:creationId xmlns:a16="http://schemas.microsoft.com/office/drawing/2014/main" id="{61DB4664-2DC3-D243-A319-728D82FDC84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4" name="Freeform 1043">
                <a:extLst>
                  <a:ext uri="{FF2B5EF4-FFF2-40B4-BE49-F238E27FC236}">
                    <a16:creationId xmlns:a16="http://schemas.microsoft.com/office/drawing/2014/main" id="{3A39F596-0CEB-FB44-8298-3CCA7A8E5D8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7" name="Group 816">
            <a:extLst>
              <a:ext uri="{FF2B5EF4-FFF2-40B4-BE49-F238E27FC236}">
                <a16:creationId xmlns:a16="http://schemas.microsoft.com/office/drawing/2014/main" id="{FF12777F-B030-4549-A7FC-82449D14AB56}"/>
              </a:ext>
            </a:extLst>
          </p:cNvPr>
          <p:cNvGrpSpPr/>
          <p:nvPr/>
        </p:nvGrpSpPr>
        <p:grpSpPr>
          <a:xfrm>
            <a:off x="3171219" y="3220279"/>
            <a:ext cx="406004" cy="167267"/>
            <a:chOff x="7493876" y="2774731"/>
            <a:chExt cx="1481958" cy="894622"/>
          </a:xfrm>
        </p:grpSpPr>
        <p:sp>
          <p:nvSpPr>
            <p:cNvPr id="1024" name="Freeform 1023">
              <a:extLst>
                <a:ext uri="{FF2B5EF4-FFF2-40B4-BE49-F238E27FC236}">
                  <a16:creationId xmlns:a16="http://schemas.microsoft.com/office/drawing/2014/main" id="{99010B44-64C2-AB4E-A534-5DD841F54CC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5" name="Oval 1024">
              <a:extLst>
                <a:ext uri="{FF2B5EF4-FFF2-40B4-BE49-F238E27FC236}">
                  <a16:creationId xmlns:a16="http://schemas.microsoft.com/office/drawing/2014/main" id="{F609C7A8-5C64-1E46-89AE-A8782A6AB2A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26" name="Group 1025">
              <a:extLst>
                <a:ext uri="{FF2B5EF4-FFF2-40B4-BE49-F238E27FC236}">
                  <a16:creationId xmlns:a16="http://schemas.microsoft.com/office/drawing/2014/main" id="{467733F2-A942-984D-951B-4FC5E9704E12}"/>
                </a:ext>
              </a:extLst>
            </p:cNvPr>
            <p:cNvGrpSpPr/>
            <p:nvPr/>
          </p:nvGrpSpPr>
          <p:grpSpPr>
            <a:xfrm>
              <a:off x="7713663" y="2848339"/>
              <a:ext cx="1042107" cy="425543"/>
              <a:chOff x="7786941" y="2884917"/>
              <a:chExt cx="897649" cy="353919"/>
            </a:xfrm>
          </p:grpSpPr>
          <p:sp>
            <p:nvSpPr>
              <p:cNvPr id="1027" name="Freeform 1026">
                <a:extLst>
                  <a:ext uri="{FF2B5EF4-FFF2-40B4-BE49-F238E27FC236}">
                    <a16:creationId xmlns:a16="http://schemas.microsoft.com/office/drawing/2014/main" id="{9C762EC2-20E2-E34D-BF85-6154BC77A20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Freeform 1027">
                <a:extLst>
                  <a:ext uri="{FF2B5EF4-FFF2-40B4-BE49-F238E27FC236}">
                    <a16:creationId xmlns:a16="http://schemas.microsoft.com/office/drawing/2014/main" id="{816CB66E-9C37-534A-85AC-84C51BA8D57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Freeform 1028">
                <a:extLst>
                  <a:ext uri="{FF2B5EF4-FFF2-40B4-BE49-F238E27FC236}">
                    <a16:creationId xmlns:a16="http://schemas.microsoft.com/office/drawing/2014/main" id="{E4DE6B81-6776-9B45-B52B-E80CB62D179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0" name="Freeform 1029">
                <a:extLst>
                  <a:ext uri="{FF2B5EF4-FFF2-40B4-BE49-F238E27FC236}">
                    <a16:creationId xmlns:a16="http://schemas.microsoft.com/office/drawing/2014/main" id="{EAF14958-EE5D-3742-8285-298B3270B75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8" name="Group 817">
            <a:extLst>
              <a:ext uri="{FF2B5EF4-FFF2-40B4-BE49-F238E27FC236}">
                <a16:creationId xmlns:a16="http://schemas.microsoft.com/office/drawing/2014/main" id="{1EC3981A-429A-8B48-A3A4-3F38950EE426}"/>
              </a:ext>
            </a:extLst>
          </p:cNvPr>
          <p:cNvGrpSpPr/>
          <p:nvPr/>
        </p:nvGrpSpPr>
        <p:grpSpPr>
          <a:xfrm>
            <a:off x="2979474" y="3445982"/>
            <a:ext cx="406004" cy="167267"/>
            <a:chOff x="7493876" y="2774731"/>
            <a:chExt cx="1481958" cy="894622"/>
          </a:xfrm>
        </p:grpSpPr>
        <p:sp>
          <p:nvSpPr>
            <p:cNvPr id="1017" name="Freeform 1016">
              <a:extLst>
                <a:ext uri="{FF2B5EF4-FFF2-40B4-BE49-F238E27FC236}">
                  <a16:creationId xmlns:a16="http://schemas.microsoft.com/office/drawing/2014/main" id="{4AD6CA35-9890-0743-96D1-73AC7E92080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8" name="Oval 1017">
              <a:extLst>
                <a:ext uri="{FF2B5EF4-FFF2-40B4-BE49-F238E27FC236}">
                  <a16:creationId xmlns:a16="http://schemas.microsoft.com/office/drawing/2014/main" id="{9C75BC85-7B77-844A-A090-98B72437D10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9" name="Group 1018">
              <a:extLst>
                <a:ext uri="{FF2B5EF4-FFF2-40B4-BE49-F238E27FC236}">
                  <a16:creationId xmlns:a16="http://schemas.microsoft.com/office/drawing/2014/main" id="{BB68491C-B2BC-5F4D-8E2D-9B5AF1FF9752}"/>
                </a:ext>
              </a:extLst>
            </p:cNvPr>
            <p:cNvGrpSpPr/>
            <p:nvPr/>
          </p:nvGrpSpPr>
          <p:grpSpPr>
            <a:xfrm>
              <a:off x="7713663" y="2848339"/>
              <a:ext cx="1042107" cy="425543"/>
              <a:chOff x="7786941" y="2884917"/>
              <a:chExt cx="897649" cy="353919"/>
            </a:xfrm>
          </p:grpSpPr>
          <p:sp>
            <p:nvSpPr>
              <p:cNvPr id="1020" name="Freeform 1019">
                <a:extLst>
                  <a:ext uri="{FF2B5EF4-FFF2-40B4-BE49-F238E27FC236}">
                    <a16:creationId xmlns:a16="http://schemas.microsoft.com/office/drawing/2014/main" id="{6A1C4FC8-1F5B-5C45-82B9-CE47B968AF4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1" name="Freeform 1020">
                <a:extLst>
                  <a:ext uri="{FF2B5EF4-FFF2-40B4-BE49-F238E27FC236}">
                    <a16:creationId xmlns:a16="http://schemas.microsoft.com/office/drawing/2014/main" id="{726EAB2B-C360-BB43-9D51-609E86D205B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2" name="Freeform 1021">
                <a:extLst>
                  <a:ext uri="{FF2B5EF4-FFF2-40B4-BE49-F238E27FC236}">
                    <a16:creationId xmlns:a16="http://schemas.microsoft.com/office/drawing/2014/main" id="{6DC07A6D-089D-B644-A213-63263AEE673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3" name="Freeform 1022">
                <a:extLst>
                  <a:ext uri="{FF2B5EF4-FFF2-40B4-BE49-F238E27FC236}">
                    <a16:creationId xmlns:a16="http://schemas.microsoft.com/office/drawing/2014/main" id="{32E701D2-9EC5-3C41-9EF1-B1EDD98324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821" name="Oval 3">
            <a:extLst>
              <a:ext uri="{FF2B5EF4-FFF2-40B4-BE49-F238E27FC236}">
                <a16:creationId xmlns:a16="http://schemas.microsoft.com/office/drawing/2014/main" id="{175C21D2-17F4-1C48-AD8B-3CA2017D329F}"/>
              </a:ext>
            </a:extLst>
          </p:cNvPr>
          <p:cNvSpPr>
            <a:spLocks noChangeArrowheads="1"/>
          </p:cNvSpPr>
          <p:nvPr/>
        </p:nvSpPr>
        <p:spPr bwMode="auto">
          <a:xfrm>
            <a:off x="2003756" y="4052815"/>
            <a:ext cx="2206229" cy="992981"/>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22" name="Straight Connector 10">
            <a:extLst>
              <a:ext uri="{FF2B5EF4-FFF2-40B4-BE49-F238E27FC236}">
                <a16:creationId xmlns:a16="http://schemas.microsoft.com/office/drawing/2014/main" id="{7DC3F383-B8A6-0D47-AA14-533688BAAE4D}"/>
              </a:ext>
            </a:extLst>
          </p:cNvPr>
          <p:cNvCxnSpPr>
            <a:cxnSpLocks noChangeShapeType="1"/>
          </p:cNvCxnSpPr>
          <p:nvPr/>
        </p:nvCxnSpPr>
        <p:spPr bwMode="auto">
          <a:xfrm>
            <a:off x="2780044" y="4227837"/>
            <a:ext cx="727472" cy="511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3" name="Straight Connector 297">
            <a:extLst>
              <a:ext uri="{FF2B5EF4-FFF2-40B4-BE49-F238E27FC236}">
                <a16:creationId xmlns:a16="http://schemas.microsoft.com/office/drawing/2014/main" id="{FA2FCD93-6174-FC43-97E3-B56BA29EFE98}"/>
              </a:ext>
            </a:extLst>
          </p:cNvPr>
          <p:cNvCxnSpPr>
            <a:cxnSpLocks noChangeShapeType="1"/>
          </p:cNvCxnSpPr>
          <p:nvPr/>
        </p:nvCxnSpPr>
        <p:spPr bwMode="auto">
          <a:xfrm>
            <a:off x="3157473" y="4443340"/>
            <a:ext cx="82153" cy="5953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4" name="Straight Connector 298">
            <a:extLst>
              <a:ext uri="{FF2B5EF4-FFF2-40B4-BE49-F238E27FC236}">
                <a16:creationId xmlns:a16="http://schemas.microsoft.com/office/drawing/2014/main" id="{FBA241B7-1D0B-3446-B887-DF2A60562C63}"/>
              </a:ext>
            </a:extLst>
          </p:cNvPr>
          <p:cNvCxnSpPr>
            <a:cxnSpLocks noChangeShapeType="1"/>
          </p:cNvCxnSpPr>
          <p:nvPr/>
        </p:nvCxnSpPr>
        <p:spPr bwMode="auto">
          <a:xfrm flipV="1">
            <a:off x="3020550" y="4589787"/>
            <a:ext cx="166688"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5" name="Straight Connector 299">
            <a:extLst>
              <a:ext uri="{FF2B5EF4-FFF2-40B4-BE49-F238E27FC236}">
                <a16:creationId xmlns:a16="http://schemas.microsoft.com/office/drawing/2014/main" id="{9EF281DF-1EAB-9642-86CE-67F25A55ACBF}"/>
              </a:ext>
            </a:extLst>
          </p:cNvPr>
          <p:cNvCxnSpPr>
            <a:cxnSpLocks noChangeShapeType="1"/>
          </p:cNvCxnSpPr>
          <p:nvPr/>
        </p:nvCxnSpPr>
        <p:spPr bwMode="auto">
          <a:xfrm flipV="1">
            <a:off x="2815763" y="4463581"/>
            <a:ext cx="133350"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6" name="Straight Connector 300">
            <a:extLst>
              <a:ext uri="{FF2B5EF4-FFF2-40B4-BE49-F238E27FC236}">
                <a16:creationId xmlns:a16="http://schemas.microsoft.com/office/drawing/2014/main" id="{CF0B6ED5-64C1-F64C-B490-65D8887CD46F}"/>
              </a:ext>
            </a:extLst>
          </p:cNvPr>
          <p:cNvCxnSpPr>
            <a:cxnSpLocks noChangeShapeType="1"/>
          </p:cNvCxnSpPr>
          <p:nvPr/>
        </p:nvCxnSpPr>
        <p:spPr bwMode="auto">
          <a:xfrm flipV="1">
            <a:off x="2601450" y="4679083"/>
            <a:ext cx="141685"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7" name="Straight Connector 301">
            <a:extLst>
              <a:ext uri="{FF2B5EF4-FFF2-40B4-BE49-F238E27FC236}">
                <a16:creationId xmlns:a16="http://schemas.microsoft.com/office/drawing/2014/main" id="{6F25A2AA-9AAF-7545-A621-843340E23A8A}"/>
              </a:ext>
            </a:extLst>
          </p:cNvPr>
          <p:cNvCxnSpPr>
            <a:cxnSpLocks noChangeShapeType="1"/>
          </p:cNvCxnSpPr>
          <p:nvPr/>
        </p:nvCxnSpPr>
        <p:spPr bwMode="auto">
          <a:xfrm flipV="1">
            <a:off x="3168188" y="4625506"/>
            <a:ext cx="173831" cy="18335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8" name="Straight Connector 302">
            <a:extLst>
              <a:ext uri="{FF2B5EF4-FFF2-40B4-BE49-F238E27FC236}">
                <a16:creationId xmlns:a16="http://schemas.microsoft.com/office/drawing/2014/main" id="{A85DF839-8C92-7C4C-9E4F-95253E4F64D1}"/>
              </a:ext>
            </a:extLst>
          </p:cNvPr>
          <p:cNvCxnSpPr>
            <a:cxnSpLocks noChangeShapeType="1"/>
          </p:cNvCxnSpPr>
          <p:nvPr/>
        </p:nvCxnSpPr>
        <p:spPr bwMode="auto">
          <a:xfrm flipH="1" flipV="1">
            <a:off x="3506325" y="4615981"/>
            <a:ext cx="245269" cy="8929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29" name="Straight Connector 303">
            <a:extLst>
              <a:ext uri="{FF2B5EF4-FFF2-40B4-BE49-F238E27FC236}">
                <a16:creationId xmlns:a16="http://schemas.microsoft.com/office/drawing/2014/main" id="{F434154C-8D83-9441-B097-3BBC275FD9C7}"/>
              </a:ext>
            </a:extLst>
          </p:cNvPr>
          <p:cNvCxnSpPr>
            <a:cxnSpLocks noChangeShapeType="1"/>
          </p:cNvCxnSpPr>
          <p:nvPr/>
        </p:nvCxnSpPr>
        <p:spPr bwMode="auto">
          <a:xfrm flipV="1">
            <a:off x="3496800" y="4364759"/>
            <a:ext cx="195263" cy="1416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0" name="Straight Connector 304">
            <a:extLst>
              <a:ext uri="{FF2B5EF4-FFF2-40B4-BE49-F238E27FC236}">
                <a16:creationId xmlns:a16="http://schemas.microsoft.com/office/drawing/2014/main" id="{B524947B-DB9F-7D40-A706-4C17DE2A5010}"/>
              </a:ext>
            </a:extLst>
          </p:cNvPr>
          <p:cNvCxnSpPr>
            <a:cxnSpLocks noChangeShapeType="1"/>
          </p:cNvCxnSpPr>
          <p:nvPr/>
        </p:nvCxnSpPr>
        <p:spPr bwMode="auto">
          <a:xfrm flipH="1" flipV="1">
            <a:off x="2781235" y="4270700"/>
            <a:ext cx="155972" cy="6310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31" name="TextBox 39958">
            <a:extLst>
              <a:ext uri="{FF2B5EF4-FFF2-40B4-BE49-F238E27FC236}">
                <a16:creationId xmlns:a16="http://schemas.microsoft.com/office/drawing/2014/main" id="{E2B94A9A-0F9D-2848-A0CF-4BF11CF94A72}"/>
              </a:ext>
            </a:extLst>
          </p:cNvPr>
          <p:cNvSpPr txBox="1">
            <a:spLocks noChangeArrowheads="1"/>
          </p:cNvSpPr>
          <p:nvPr/>
        </p:nvSpPr>
        <p:spPr bwMode="auto">
          <a:xfrm>
            <a:off x="2104960" y="4300465"/>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C</a:t>
            </a:r>
          </a:p>
        </p:txBody>
      </p:sp>
      <p:sp>
        <p:nvSpPr>
          <p:cNvPr id="832" name="Oval 3">
            <a:extLst>
              <a:ext uri="{FF2B5EF4-FFF2-40B4-BE49-F238E27FC236}">
                <a16:creationId xmlns:a16="http://schemas.microsoft.com/office/drawing/2014/main" id="{A702DE6F-D4A0-8F44-AA63-D6E15375CD8E}"/>
              </a:ext>
            </a:extLst>
          </p:cNvPr>
          <p:cNvSpPr>
            <a:spLocks noChangeArrowheads="1"/>
          </p:cNvSpPr>
          <p:nvPr/>
        </p:nvSpPr>
        <p:spPr bwMode="auto">
          <a:xfrm>
            <a:off x="4324285" y="3637287"/>
            <a:ext cx="2414588" cy="1007269"/>
          </a:xfrm>
          <a:prstGeom prst="ellipse">
            <a:avLst/>
          </a:prstGeom>
          <a:solidFill>
            <a:srgbClr val="3C6CDF"/>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1800" kern="0">
              <a:solidFill>
                <a:srgbClr val="000000"/>
              </a:solidFill>
              <a:cs typeface="Arial"/>
            </a:endParaRPr>
          </a:p>
        </p:txBody>
      </p:sp>
      <p:cxnSp>
        <p:nvCxnSpPr>
          <p:cNvPr id="833" name="Straight Connector 10">
            <a:extLst>
              <a:ext uri="{FF2B5EF4-FFF2-40B4-BE49-F238E27FC236}">
                <a16:creationId xmlns:a16="http://schemas.microsoft.com/office/drawing/2014/main" id="{3F8196DF-0888-8E49-98D7-DA224C7BE9E9}"/>
              </a:ext>
            </a:extLst>
          </p:cNvPr>
          <p:cNvCxnSpPr>
            <a:cxnSpLocks noChangeShapeType="1"/>
          </p:cNvCxnSpPr>
          <p:nvPr/>
        </p:nvCxnSpPr>
        <p:spPr bwMode="auto">
          <a:xfrm>
            <a:off x="5174391" y="3814690"/>
            <a:ext cx="79652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4" name="Straight Connector 297">
            <a:extLst>
              <a:ext uri="{FF2B5EF4-FFF2-40B4-BE49-F238E27FC236}">
                <a16:creationId xmlns:a16="http://schemas.microsoft.com/office/drawing/2014/main" id="{1B258AC6-D04D-9E42-938E-20E66E809546}"/>
              </a:ext>
            </a:extLst>
          </p:cNvPr>
          <p:cNvCxnSpPr>
            <a:cxnSpLocks noChangeShapeType="1"/>
          </p:cNvCxnSpPr>
          <p:nvPr/>
        </p:nvCxnSpPr>
        <p:spPr bwMode="auto">
          <a:xfrm>
            <a:off x="5587537" y="4032574"/>
            <a:ext cx="90488" cy="619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5" name="Straight Connector 298">
            <a:extLst>
              <a:ext uri="{FF2B5EF4-FFF2-40B4-BE49-F238E27FC236}">
                <a16:creationId xmlns:a16="http://schemas.microsoft.com/office/drawing/2014/main" id="{413995ED-2F60-8B4D-8D7F-93AD98A8938C}"/>
              </a:ext>
            </a:extLst>
          </p:cNvPr>
          <p:cNvCxnSpPr>
            <a:cxnSpLocks noChangeShapeType="1"/>
          </p:cNvCxnSpPr>
          <p:nvPr/>
        </p:nvCxnSpPr>
        <p:spPr bwMode="auto">
          <a:xfrm flipV="1">
            <a:off x="5437519" y="4182593"/>
            <a:ext cx="182166" cy="333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6" name="Straight Connector 299">
            <a:extLst>
              <a:ext uri="{FF2B5EF4-FFF2-40B4-BE49-F238E27FC236}">
                <a16:creationId xmlns:a16="http://schemas.microsoft.com/office/drawing/2014/main" id="{25EF67BD-6045-D34A-B976-7E209CEE56CE}"/>
              </a:ext>
            </a:extLst>
          </p:cNvPr>
          <p:cNvCxnSpPr>
            <a:cxnSpLocks noChangeShapeType="1"/>
          </p:cNvCxnSpPr>
          <p:nvPr/>
        </p:nvCxnSpPr>
        <p:spPr bwMode="auto">
          <a:xfrm flipV="1">
            <a:off x="5213682" y="4054006"/>
            <a:ext cx="146447" cy="7977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7" name="Straight Connector 300">
            <a:extLst>
              <a:ext uri="{FF2B5EF4-FFF2-40B4-BE49-F238E27FC236}">
                <a16:creationId xmlns:a16="http://schemas.microsoft.com/office/drawing/2014/main" id="{36B4AB57-694E-3A49-B3F1-69CBFBA7E4FF}"/>
              </a:ext>
            </a:extLst>
          </p:cNvPr>
          <p:cNvCxnSpPr>
            <a:cxnSpLocks noChangeShapeType="1"/>
          </p:cNvCxnSpPr>
          <p:nvPr/>
        </p:nvCxnSpPr>
        <p:spPr bwMode="auto">
          <a:xfrm flipV="1">
            <a:off x="4979129" y="4273081"/>
            <a:ext cx="154781" cy="71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8" name="Straight Connector 301">
            <a:extLst>
              <a:ext uri="{FF2B5EF4-FFF2-40B4-BE49-F238E27FC236}">
                <a16:creationId xmlns:a16="http://schemas.microsoft.com/office/drawing/2014/main" id="{327866EC-442B-E449-A507-1ADB2897607E}"/>
              </a:ext>
            </a:extLst>
          </p:cNvPr>
          <p:cNvCxnSpPr>
            <a:cxnSpLocks noChangeShapeType="1"/>
          </p:cNvCxnSpPr>
          <p:nvPr/>
        </p:nvCxnSpPr>
        <p:spPr bwMode="auto">
          <a:xfrm flipV="1">
            <a:off x="5599444" y="4218312"/>
            <a:ext cx="190500" cy="1857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39" name="Straight Connector 302">
            <a:extLst>
              <a:ext uri="{FF2B5EF4-FFF2-40B4-BE49-F238E27FC236}">
                <a16:creationId xmlns:a16="http://schemas.microsoft.com/office/drawing/2014/main" id="{0B9882C7-E94F-0A47-A7DE-70A6E795938B}"/>
              </a:ext>
            </a:extLst>
          </p:cNvPr>
          <p:cNvCxnSpPr>
            <a:cxnSpLocks noChangeShapeType="1"/>
          </p:cNvCxnSpPr>
          <p:nvPr/>
        </p:nvCxnSpPr>
        <p:spPr bwMode="auto">
          <a:xfrm flipH="1" flipV="1">
            <a:off x="5947107" y="4202833"/>
            <a:ext cx="269081" cy="90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0" name="Straight Connector 303">
            <a:extLst>
              <a:ext uri="{FF2B5EF4-FFF2-40B4-BE49-F238E27FC236}">
                <a16:creationId xmlns:a16="http://schemas.microsoft.com/office/drawing/2014/main" id="{07F3D5AB-917A-3646-B73E-0784162E7E10}"/>
              </a:ext>
            </a:extLst>
          </p:cNvPr>
          <p:cNvCxnSpPr>
            <a:cxnSpLocks noChangeShapeType="1"/>
          </p:cNvCxnSpPr>
          <p:nvPr/>
        </p:nvCxnSpPr>
        <p:spPr bwMode="auto">
          <a:xfrm flipV="1">
            <a:off x="5959012" y="3952802"/>
            <a:ext cx="214313" cy="14406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841" name="Straight Connector 304">
            <a:extLst>
              <a:ext uri="{FF2B5EF4-FFF2-40B4-BE49-F238E27FC236}">
                <a16:creationId xmlns:a16="http://schemas.microsoft.com/office/drawing/2014/main" id="{7EE99713-0073-4441-B515-ACBBCD81E0FB}"/>
              </a:ext>
            </a:extLst>
          </p:cNvPr>
          <p:cNvCxnSpPr>
            <a:cxnSpLocks noChangeShapeType="1"/>
          </p:cNvCxnSpPr>
          <p:nvPr/>
        </p:nvCxnSpPr>
        <p:spPr bwMode="auto">
          <a:xfrm flipH="1" flipV="1">
            <a:off x="5175582" y="3857553"/>
            <a:ext cx="170260" cy="6429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842" name="TextBox 39958">
            <a:extLst>
              <a:ext uri="{FF2B5EF4-FFF2-40B4-BE49-F238E27FC236}">
                <a16:creationId xmlns:a16="http://schemas.microsoft.com/office/drawing/2014/main" id="{9B066AAE-482E-0B40-BE56-8CA80740394E}"/>
              </a:ext>
            </a:extLst>
          </p:cNvPr>
          <p:cNvSpPr txBox="1">
            <a:spLocks noChangeArrowheads="1"/>
          </p:cNvSpPr>
          <p:nvPr/>
        </p:nvSpPr>
        <p:spPr bwMode="auto">
          <a:xfrm>
            <a:off x="4436204" y="3887318"/>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800" i="1" kern="0" dirty="0">
                <a:solidFill>
                  <a:schemeClr val="bg1"/>
                </a:solidFill>
                <a:latin typeface="+mn-lt"/>
                <a:cs typeface="Arial"/>
              </a:rPr>
              <a:t>ISP B</a:t>
            </a:r>
          </a:p>
        </p:txBody>
      </p:sp>
      <p:cxnSp>
        <p:nvCxnSpPr>
          <p:cNvPr id="843" name="Straight Connector 12">
            <a:extLst>
              <a:ext uri="{FF2B5EF4-FFF2-40B4-BE49-F238E27FC236}">
                <a16:creationId xmlns:a16="http://schemas.microsoft.com/office/drawing/2014/main" id="{F300F1C8-847A-BE41-8774-57B1DCD8D5D3}"/>
              </a:ext>
            </a:extLst>
          </p:cNvPr>
          <p:cNvCxnSpPr>
            <a:cxnSpLocks noChangeShapeType="1"/>
          </p:cNvCxnSpPr>
          <p:nvPr/>
        </p:nvCxnSpPr>
        <p:spPr bwMode="auto">
          <a:xfrm>
            <a:off x="2650266" y="2857427"/>
            <a:ext cx="178594" cy="1964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6" name="Straight Connector 502">
            <a:extLst>
              <a:ext uri="{FF2B5EF4-FFF2-40B4-BE49-F238E27FC236}">
                <a16:creationId xmlns:a16="http://schemas.microsoft.com/office/drawing/2014/main" id="{3F67B9C4-4FEC-1240-9C01-EB8A6EE3CDEB}"/>
              </a:ext>
            </a:extLst>
          </p:cNvPr>
          <p:cNvCxnSpPr>
            <a:cxnSpLocks noChangeShapeType="1"/>
          </p:cNvCxnSpPr>
          <p:nvPr/>
        </p:nvCxnSpPr>
        <p:spPr bwMode="auto">
          <a:xfrm>
            <a:off x="3800410" y="2708600"/>
            <a:ext cx="230981" cy="4298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7" name="Straight Connector 503">
            <a:extLst>
              <a:ext uri="{FF2B5EF4-FFF2-40B4-BE49-F238E27FC236}">
                <a16:creationId xmlns:a16="http://schemas.microsoft.com/office/drawing/2014/main" id="{545AD480-9636-0E4B-B4B9-9B4ADC620A03}"/>
              </a:ext>
            </a:extLst>
          </p:cNvPr>
          <p:cNvCxnSpPr>
            <a:cxnSpLocks noChangeShapeType="1"/>
          </p:cNvCxnSpPr>
          <p:nvPr/>
        </p:nvCxnSpPr>
        <p:spPr bwMode="auto">
          <a:xfrm flipH="1">
            <a:off x="4182601" y="2691931"/>
            <a:ext cx="288131" cy="434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8" name="Straight Connector 504">
            <a:extLst>
              <a:ext uri="{FF2B5EF4-FFF2-40B4-BE49-F238E27FC236}">
                <a16:creationId xmlns:a16="http://schemas.microsoft.com/office/drawing/2014/main" id="{71581065-B12B-1A4E-BE8D-55FA0FB7720E}"/>
              </a:ext>
            </a:extLst>
          </p:cNvPr>
          <p:cNvCxnSpPr>
            <a:cxnSpLocks noChangeShapeType="1"/>
          </p:cNvCxnSpPr>
          <p:nvPr/>
        </p:nvCxnSpPr>
        <p:spPr bwMode="auto">
          <a:xfrm>
            <a:off x="5941154" y="3075312"/>
            <a:ext cx="161925" cy="784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49" name="Straight Connector 505">
            <a:extLst>
              <a:ext uri="{FF2B5EF4-FFF2-40B4-BE49-F238E27FC236}">
                <a16:creationId xmlns:a16="http://schemas.microsoft.com/office/drawing/2014/main" id="{73C31C58-B4CF-814A-A3FD-55A6563CEF48}"/>
              </a:ext>
            </a:extLst>
          </p:cNvPr>
          <p:cNvCxnSpPr>
            <a:cxnSpLocks noChangeShapeType="1"/>
          </p:cNvCxnSpPr>
          <p:nvPr/>
        </p:nvCxnSpPr>
        <p:spPr bwMode="auto">
          <a:xfrm flipH="1">
            <a:off x="6216188" y="3338440"/>
            <a:ext cx="180975" cy="519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0" name="Straight Connector 507">
            <a:extLst>
              <a:ext uri="{FF2B5EF4-FFF2-40B4-BE49-F238E27FC236}">
                <a16:creationId xmlns:a16="http://schemas.microsoft.com/office/drawing/2014/main" id="{EC7E8528-0B6D-CF4D-8A94-85AA80C4CC8F}"/>
              </a:ext>
            </a:extLst>
          </p:cNvPr>
          <p:cNvCxnSpPr>
            <a:cxnSpLocks noChangeShapeType="1"/>
          </p:cNvCxnSpPr>
          <p:nvPr/>
        </p:nvCxnSpPr>
        <p:spPr bwMode="auto">
          <a:xfrm flipH="1" flipV="1">
            <a:off x="6454313" y="4330231"/>
            <a:ext cx="597694" cy="460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4" name="Straight Connector 512">
            <a:extLst>
              <a:ext uri="{FF2B5EF4-FFF2-40B4-BE49-F238E27FC236}">
                <a16:creationId xmlns:a16="http://schemas.microsoft.com/office/drawing/2014/main" id="{3894D9DF-7CD2-5E46-A639-24D288F83334}"/>
              </a:ext>
            </a:extLst>
          </p:cNvPr>
          <p:cNvCxnSpPr>
            <a:cxnSpLocks noChangeShapeType="1"/>
          </p:cNvCxnSpPr>
          <p:nvPr/>
        </p:nvCxnSpPr>
        <p:spPr bwMode="auto">
          <a:xfrm flipV="1">
            <a:off x="2206162" y="4770762"/>
            <a:ext cx="301229" cy="157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5" name="Straight Connector 513">
            <a:extLst>
              <a:ext uri="{FF2B5EF4-FFF2-40B4-BE49-F238E27FC236}">
                <a16:creationId xmlns:a16="http://schemas.microsoft.com/office/drawing/2014/main" id="{89BD6F64-A1F9-A841-8EE8-ACECF372CCCB}"/>
              </a:ext>
            </a:extLst>
          </p:cNvPr>
          <p:cNvCxnSpPr>
            <a:cxnSpLocks noChangeShapeType="1"/>
          </p:cNvCxnSpPr>
          <p:nvPr/>
        </p:nvCxnSpPr>
        <p:spPr bwMode="auto">
          <a:xfrm>
            <a:off x="1901362" y="4663606"/>
            <a:ext cx="338138" cy="869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7" name="Straight Connector 508">
            <a:extLst>
              <a:ext uri="{FF2B5EF4-FFF2-40B4-BE49-F238E27FC236}">
                <a16:creationId xmlns:a16="http://schemas.microsoft.com/office/drawing/2014/main" id="{CBDBB96A-3635-3D49-964A-A9C290E5CAD0}"/>
              </a:ext>
            </a:extLst>
          </p:cNvPr>
          <p:cNvCxnSpPr>
            <a:cxnSpLocks noChangeShapeType="1"/>
          </p:cNvCxnSpPr>
          <p:nvPr/>
        </p:nvCxnSpPr>
        <p:spPr bwMode="auto">
          <a:xfrm flipH="1" flipV="1">
            <a:off x="5735175" y="4442150"/>
            <a:ext cx="785813" cy="7250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8" name="Straight Connector 506">
            <a:extLst>
              <a:ext uri="{FF2B5EF4-FFF2-40B4-BE49-F238E27FC236}">
                <a16:creationId xmlns:a16="http://schemas.microsoft.com/office/drawing/2014/main" id="{AA94DB72-B450-7842-B04E-DCFB91821FC1}"/>
              </a:ext>
            </a:extLst>
          </p:cNvPr>
          <p:cNvCxnSpPr>
            <a:cxnSpLocks noChangeShapeType="1"/>
          </p:cNvCxnSpPr>
          <p:nvPr/>
        </p:nvCxnSpPr>
        <p:spPr bwMode="auto">
          <a:xfrm flipH="1">
            <a:off x="6537656" y="4133777"/>
            <a:ext cx="406004" cy="1869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59" name="Group 858">
            <a:extLst>
              <a:ext uri="{FF2B5EF4-FFF2-40B4-BE49-F238E27FC236}">
                <a16:creationId xmlns:a16="http://schemas.microsoft.com/office/drawing/2014/main" id="{90216148-AEBB-D045-BC04-2476960CEEA7}"/>
              </a:ext>
            </a:extLst>
          </p:cNvPr>
          <p:cNvGrpSpPr/>
          <p:nvPr/>
        </p:nvGrpSpPr>
        <p:grpSpPr>
          <a:xfrm>
            <a:off x="3894469" y="3113122"/>
            <a:ext cx="406004" cy="167267"/>
            <a:chOff x="7493876" y="2774731"/>
            <a:chExt cx="1481958" cy="894622"/>
          </a:xfrm>
        </p:grpSpPr>
        <p:sp>
          <p:nvSpPr>
            <p:cNvPr id="996" name="Freeform 995">
              <a:extLst>
                <a:ext uri="{FF2B5EF4-FFF2-40B4-BE49-F238E27FC236}">
                  <a16:creationId xmlns:a16="http://schemas.microsoft.com/office/drawing/2014/main" id="{7C739FBE-036D-994B-85E2-4440DD53038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7" name="Oval 996">
              <a:extLst>
                <a:ext uri="{FF2B5EF4-FFF2-40B4-BE49-F238E27FC236}">
                  <a16:creationId xmlns:a16="http://schemas.microsoft.com/office/drawing/2014/main" id="{33BC4048-43F2-884D-8016-9AF95DABE2C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8" name="Group 997">
              <a:extLst>
                <a:ext uri="{FF2B5EF4-FFF2-40B4-BE49-F238E27FC236}">
                  <a16:creationId xmlns:a16="http://schemas.microsoft.com/office/drawing/2014/main" id="{130BCC6D-B09E-1C41-A8CF-04A2A9638267}"/>
                </a:ext>
              </a:extLst>
            </p:cNvPr>
            <p:cNvGrpSpPr/>
            <p:nvPr/>
          </p:nvGrpSpPr>
          <p:grpSpPr>
            <a:xfrm>
              <a:off x="7713663" y="2848339"/>
              <a:ext cx="1042107" cy="425543"/>
              <a:chOff x="7786941" y="2884917"/>
              <a:chExt cx="897649" cy="353919"/>
            </a:xfrm>
          </p:grpSpPr>
          <p:sp>
            <p:nvSpPr>
              <p:cNvPr id="999" name="Freeform 998">
                <a:extLst>
                  <a:ext uri="{FF2B5EF4-FFF2-40B4-BE49-F238E27FC236}">
                    <a16:creationId xmlns:a16="http://schemas.microsoft.com/office/drawing/2014/main" id="{0FA93124-8744-5D4F-9E8A-8660696E5BF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0" name="Freeform 999">
                <a:extLst>
                  <a:ext uri="{FF2B5EF4-FFF2-40B4-BE49-F238E27FC236}">
                    <a16:creationId xmlns:a16="http://schemas.microsoft.com/office/drawing/2014/main" id="{17571ADC-29EF-004D-A61B-676F21C86B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1" name="Freeform 1000">
                <a:extLst>
                  <a:ext uri="{FF2B5EF4-FFF2-40B4-BE49-F238E27FC236}">
                    <a16:creationId xmlns:a16="http://schemas.microsoft.com/office/drawing/2014/main" id="{36F070DE-197E-7F4B-AA78-582124C37FA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2" name="Freeform 1001">
                <a:extLst>
                  <a:ext uri="{FF2B5EF4-FFF2-40B4-BE49-F238E27FC236}">
                    <a16:creationId xmlns:a16="http://schemas.microsoft.com/office/drawing/2014/main" id="{3B0B317D-7F53-E348-81C1-4EE7DBCD590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0" name="Group 859">
            <a:extLst>
              <a:ext uri="{FF2B5EF4-FFF2-40B4-BE49-F238E27FC236}">
                <a16:creationId xmlns:a16="http://schemas.microsoft.com/office/drawing/2014/main" id="{7C41A419-299B-7A4A-A2A5-F2262956EE0F}"/>
              </a:ext>
            </a:extLst>
          </p:cNvPr>
          <p:cNvGrpSpPr/>
          <p:nvPr/>
        </p:nvGrpSpPr>
        <p:grpSpPr>
          <a:xfrm>
            <a:off x="2716404" y="3038403"/>
            <a:ext cx="406004" cy="167267"/>
            <a:chOff x="7493876" y="2774731"/>
            <a:chExt cx="1481958" cy="894622"/>
          </a:xfrm>
        </p:grpSpPr>
        <p:sp>
          <p:nvSpPr>
            <p:cNvPr id="989" name="Freeform 988">
              <a:extLst>
                <a:ext uri="{FF2B5EF4-FFF2-40B4-BE49-F238E27FC236}">
                  <a16:creationId xmlns:a16="http://schemas.microsoft.com/office/drawing/2014/main" id="{E9155573-B861-144A-AA4A-0F52588679C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90" name="Oval 989">
              <a:extLst>
                <a:ext uri="{FF2B5EF4-FFF2-40B4-BE49-F238E27FC236}">
                  <a16:creationId xmlns:a16="http://schemas.microsoft.com/office/drawing/2014/main" id="{4F83F884-BBF3-CA40-927E-3CE279B6EDF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91" name="Group 990">
              <a:extLst>
                <a:ext uri="{FF2B5EF4-FFF2-40B4-BE49-F238E27FC236}">
                  <a16:creationId xmlns:a16="http://schemas.microsoft.com/office/drawing/2014/main" id="{0753217D-6DD5-164C-ADEE-1458B0AC16AF}"/>
                </a:ext>
              </a:extLst>
            </p:cNvPr>
            <p:cNvGrpSpPr/>
            <p:nvPr/>
          </p:nvGrpSpPr>
          <p:grpSpPr>
            <a:xfrm>
              <a:off x="7713663" y="2848339"/>
              <a:ext cx="1042107" cy="425543"/>
              <a:chOff x="7786941" y="2884917"/>
              <a:chExt cx="897649" cy="353919"/>
            </a:xfrm>
          </p:grpSpPr>
          <p:sp>
            <p:nvSpPr>
              <p:cNvPr id="992" name="Freeform 991">
                <a:extLst>
                  <a:ext uri="{FF2B5EF4-FFF2-40B4-BE49-F238E27FC236}">
                    <a16:creationId xmlns:a16="http://schemas.microsoft.com/office/drawing/2014/main" id="{B8A25917-7DC6-5444-9682-410BA073678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3" name="Freeform 992">
                <a:extLst>
                  <a:ext uri="{FF2B5EF4-FFF2-40B4-BE49-F238E27FC236}">
                    <a16:creationId xmlns:a16="http://schemas.microsoft.com/office/drawing/2014/main" id="{CABFF5B5-945B-6C4A-890D-ACDA82006C6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Freeform 993">
                <a:extLst>
                  <a:ext uri="{FF2B5EF4-FFF2-40B4-BE49-F238E27FC236}">
                    <a16:creationId xmlns:a16="http://schemas.microsoft.com/office/drawing/2014/main" id="{8AB92421-736D-4A47-8B5A-1ACC7756D5A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5" name="Freeform 994">
                <a:extLst>
                  <a:ext uri="{FF2B5EF4-FFF2-40B4-BE49-F238E27FC236}">
                    <a16:creationId xmlns:a16="http://schemas.microsoft.com/office/drawing/2014/main" id="{F3DCCAE7-3191-354E-90E8-A6C735BF93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3" name="Group 862">
            <a:extLst>
              <a:ext uri="{FF2B5EF4-FFF2-40B4-BE49-F238E27FC236}">
                <a16:creationId xmlns:a16="http://schemas.microsoft.com/office/drawing/2014/main" id="{493E10B9-C866-154D-940F-1FA669A54572}"/>
              </a:ext>
            </a:extLst>
          </p:cNvPr>
          <p:cNvGrpSpPr/>
          <p:nvPr/>
        </p:nvGrpSpPr>
        <p:grpSpPr>
          <a:xfrm>
            <a:off x="6137011" y="4233334"/>
            <a:ext cx="406004" cy="167267"/>
            <a:chOff x="7493876" y="2774731"/>
            <a:chExt cx="1481958" cy="894622"/>
          </a:xfrm>
        </p:grpSpPr>
        <p:sp>
          <p:nvSpPr>
            <p:cNvPr id="968" name="Freeform 967">
              <a:extLst>
                <a:ext uri="{FF2B5EF4-FFF2-40B4-BE49-F238E27FC236}">
                  <a16:creationId xmlns:a16="http://schemas.microsoft.com/office/drawing/2014/main" id="{BF32E820-0FBE-E847-8B3C-9F2876D92E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9" name="Oval 968">
              <a:extLst>
                <a:ext uri="{FF2B5EF4-FFF2-40B4-BE49-F238E27FC236}">
                  <a16:creationId xmlns:a16="http://schemas.microsoft.com/office/drawing/2014/main" id="{B3A55633-56F4-AC42-945D-1875A96B677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0" name="Group 969">
              <a:extLst>
                <a:ext uri="{FF2B5EF4-FFF2-40B4-BE49-F238E27FC236}">
                  <a16:creationId xmlns:a16="http://schemas.microsoft.com/office/drawing/2014/main" id="{E4AB8815-1B1F-544F-9602-FE11A09FB354}"/>
                </a:ext>
              </a:extLst>
            </p:cNvPr>
            <p:cNvGrpSpPr/>
            <p:nvPr/>
          </p:nvGrpSpPr>
          <p:grpSpPr>
            <a:xfrm>
              <a:off x="7713663" y="2848339"/>
              <a:ext cx="1042107" cy="425543"/>
              <a:chOff x="7786941" y="2884917"/>
              <a:chExt cx="897649" cy="353919"/>
            </a:xfrm>
          </p:grpSpPr>
          <p:sp>
            <p:nvSpPr>
              <p:cNvPr id="971" name="Freeform 970">
                <a:extLst>
                  <a:ext uri="{FF2B5EF4-FFF2-40B4-BE49-F238E27FC236}">
                    <a16:creationId xmlns:a16="http://schemas.microsoft.com/office/drawing/2014/main" id="{25FA3B90-FE77-9D46-BA40-38A873C159B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2" name="Freeform 971">
                <a:extLst>
                  <a:ext uri="{FF2B5EF4-FFF2-40B4-BE49-F238E27FC236}">
                    <a16:creationId xmlns:a16="http://schemas.microsoft.com/office/drawing/2014/main" id="{0F8E8660-4197-E24F-B9E2-EFC996926F2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3" name="Freeform 972">
                <a:extLst>
                  <a:ext uri="{FF2B5EF4-FFF2-40B4-BE49-F238E27FC236}">
                    <a16:creationId xmlns:a16="http://schemas.microsoft.com/office/drawing/2014/main" id="{640090A1-376A-5A4C-8EBA-6CB5B79BB44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4" name="Freeform 973">
                <a:extLst>
                  <a:ext uri="{FF2B5EF4-FFF2-40B4-BE49-F238E27FC236}">
                    <a16:creationId xmlns:a16="http://schemas.microsoft.com/office/drawing/2014/main" id="{95591564-5458-114D-85FD-A7003062250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4" name="Group 863">
            <a:extLst>
              <a:ext uri="{FF2B5EF4-FFF2-40B4-BE49-F238E27FC236}">
                <a16:creationId xmlns:a16="http://schemas.microsoft.com/office/drawing/2014/main" id="{614BEF92-8E4F-D346-A4B6-7E2EA0C9DE59}"/>
              </a:ext>
            </a:extLst>
          </p:cNvPr>
          <p:cNvGrpSpPr/>
          <p:nvPr/>
        </p:nvGrpSpPr>
        <p:grpSpPr>
          <a:xfrm>
            <a:off x="5602255" y="4066218"/>
            <a:ext cx="406004" cy="167267"/>
            <a:chOff x="7493876" y="2774731"/>
            <a:chExt cx="1481958" cy="894622"/>
          </a:xfrm>
        </p:grpSpPr>
        <p:sp>
          <p:nvSpPr>
            <p:cNvPr id="961" name="Freeform 960">
              <a:extLst>
                <a:ext uri="{FF2B5EF4-FFF2-40B4-BE49-F238E27FC236}">
                  <a16:creationId xmlns:a16="http://schemas.microsoft.com/office/drawing/2014/main" id="{8EF1D860-B711-3743-A475-0C6DB2BAB38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62" name="Oval 961">
              <a:extLst>
                <a:ext uri="{FF2B5EF4-FFF2-40B4-BE49-F238E27FC236}">
                  <a16:creationId xmlns:a16="http://schemas.microsoft.com/office/drawing/2014/main" id="{37A0AB5E-D9CC-724B-855A-A8218863578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63" name="Group 962">
              <a:extLst>
                <a:ext uri="{FF2B5EF4-FFF2-40B4-BE49-F238E27FC236}">
                  <a16:creationId xmlns:a16="http://schemas.microsoft.com/office/drawing/2014/main" id="{8F6005C9-9B60-8748-86C0-D3E6A0803606}"/>
                </a:ext>
              </a:extLst>
            </p:cNvPr>
            <p:cNvGrpSpPr/>
            <p:nvPr/>
          </p:nvGrpSpPr>
          <p:grpSpPr>
            <a:xfrm>
              <a:off x="7713663" y="2848339"/>
              <a:ext cx="1042107" cy="425543"/>
              <a:chOff x="7786941" y="2884917"/>
              <a:chExt cx="897649" cy="353919"/>
            </a:xfrm>
          </p:grpSpPr>
          <p:sp>
            <p:nvSpPr>
              <p:cNvPr id="964" name="Freeform 963">
                <a:extLst>
                  <a:ext uri="{FF2B5EF4-FFF2-40B4-BE49-F238E27FC236}">
                    <a16:creationId xmlns:a16="http://schemas.microsoft.com/office/drawing/2014/main" id="{DE0F8D72-5786-D54F-93E4-C3C9C541595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5" name="Freeform 964">
                <a:extLst>
                  <a:ext uri="{FF2B5EF4-FFF2-40B4-BE49-F238E27FC236}">
                    <a16:creationId xmlns:a16="http://schemas.microsoft.com/office/drawing/2014/main" id="{5464F08B-BD83-8A44-BBFA-F4EE1966C45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6" name="Freeform 965">
                <a:extLst>
                  <a:ext uri="{FF2B5EF4-FFF2-40B4-BE49-F238E27FC236}">
                    <a16:creationId xmlns:a16="http://schemas.microsoft.com/office/drawing/2014/main" id="{09ECF1C0-ACB1-8540-969F-7EA711FE8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7" name="Freeform 966">
                <a:extLst>
                  <a:ext uri="{FF2B5EF4-FFF2-40B4-BE49-F238E27FC236}">
                    <a16:creationId xmlns:a16="http://schemas.microsoft.com/office/drawing/2014/main" id="{F98EB79D-440D-CA4F-A9C3-BD9212D3ED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5" name="Group 864">
            <a:extLst>
              <a:ext uri="{FF2B5EF4-FFF2-40B4-BE49-F238E27FC236}">
                <a16:creationId xmlns:a16="http://schemas.microsoft.com/office/drawing/2014/main" id="{B7E7D103-F268-674F-B3C3-92EA88673276}"/>
              </a:ext>
            </a:extLst>
          </p:cNvPr>
          <p:cNvGrpSpPr/>
          <p:nvPr/>
        </p:nvGrpSpPr>
        <p:grpSpPr>
          <a:xfrm>
            <a:off x="5234517" y="3901927"/>
            <a:ext cx="406004" cy="167267"/>
            <a:chOff x="7493876" y="2774731"/>
            <a:chExt cx="1481958" cy="894622"/>
          </a:xfrm>
        </p:grpSpPr>
        <p:sp>
          <p:nvSpPr>
            <p:cNvPr id="954" name="Freeform 953">
              <a:extLst>
                <a:ext uri="{FF2B5EF4-FFF2-40B4-BE49-F238E27FC236}">
                  <a16:creationId xmlns:a16="http://schemas.microsoft.com/office/drawing/2014/main" id="{EB728D85-B436-E54F-874C-34B0042A866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55" name="Oval 954">
              <a:extLst>
                <a:ext uri="{FF2B5EF4-FFF2-40B4-BE49-F238E27FC236}">
                  <a16:creationId xmlns:a16="http://schemas.microsoft.com/office/drawing/2014/main" id="{946A835F-BA3F-764B-B186-F72E0110BE6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56" name="Group 955">
              <a:extLst>
                <a:ext uri="{FF2B5EF4-FFF2-40B4-BE49-F238E27FC236}">
                  <a16:creationId xmlns:a16="http://schemas.microsoft.com/office/drawing/2014/main" id="{BE4F084A-E9A5-3044-A2FF-F78EBF4D712B}"/>
                </a:ext>
              </a:extLst>
            </p:cNvPr>
            <p:cNvGrpSpPr/>
            <p:nvPr/>
          </p:nvGrpSpPr>
          <p:grpSpPr>
            <a:xfrm>
              <a:off x="7713663" y="2848339"/>
              <a:ext cx="1042107" cy="425543"/>
              <a:chOff x="7786941" y="2884917"/>
              <a:chExt cx="897649" cy="353919"/>
            </a:xfrm>
          </p:grpSpPr>
          <p:sp>
            <p:nvSpPr>
              <p:cNvPr id="957" name="Freeform 956">
                <a:extLst>
                  <a:ext uri="{FF2B5EF4-FFF2-40B4-BE49-F238E27FC236}">
                    <a16:creationId xmlns:a16="http://schemas.microsoft.com/office/drawing/2014/main" id="{3731CD43-1F76-FC4C-B577-47908AE83FD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Freeform 957">
                <a:extLst>
                  <a:ext uri="{FF2B5EF4-FFF2-40B4-BE49-F238E27FC236}">
                    <a16:creationId xmlns:a16="http://schemas.microsoft.com/office/drawing/2014/main" id="{E5922D92-CE3B-F444-BBBB-094EE443F8B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9" name="Freeform 958">
                <a:extLst>
                  <a:ext uri="{FF2B5EF4-FFF2-40B4-BE49-F238E27FC236}">
                    <a16:creationId xmlns:a16="http://schemas.microsoft.com/office/drawing/2014/main" id="{FFCCE373-6CD7-CF42-892E-CA621687B58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0" name="Freeform 959">
                <a:extLst>
                  <a:ext uri="{FF2B5EF4-FFF2-40B4-BE49-F238E27FC236}">
                    <a16:creationId xmlns:a16="http://schemas.microsoft.com/office/drawing/2014/main" id="{E3119A7D-B722-F548-9954-AA327EFAED7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6" name="Group 865">
            <a:extLst>
              <a:ext uri="{FF2B5EF4-FFF2-40B4-BE49-F238E27FC236}">
                <a16:creationId xmlns:a16="http://schemas.microsoft.com/office/drawing/2014/main" id="{25847F9D-CFF7-5643-B6B5-34AC8A619763}"/>
              </a:ext>
            </a:extLst>
          </p:cNvPr>
          <p:cNvGrpSpPr/>
          <p:nvPr/>
        </p:nvGrpSpPr>
        <p:grpSpPr>
          <a:xfrm>
            <a:off x="5042712" y="4132297"/>
            <a:ext cx="406004" cy="167267"/>
            <a:chOff x="7493876" y="2774731"/>
            <a:chExt cx="1481958" cy="894622"/>
          </a:xfrm>
        </p:grpSpPr>
        <p:sp>
          <p:nvSpPr>
            <p:cNvPr id="947" name="Freeform 946">
              <a:extLst>
                <a:ext uri="{FF2B5EF4-FFF2-40B4-BE49-F238E27FC236}">
                  <a16:creationId xmlns:a16="http://schemas.microsoft.com/office/drawing/2014/main" id="{4A82214C-8C1F-BB49-8FC4-CFEE6481F4E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8" name="Oval 947">
              <a:extLst>
                <a:ext uri="{FF2B5EF4-FFF2-40B4-BE49-F238E27FC236}">
                  <a16:creationId xmlns:a16="http://schemas.microsoft.com/office/drawing/2014/main" id="{C6DB8AC9-820A-504A-9670-7CEE5BB4E00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9" name="Group 948">
              <a:extLst>
                <a:ext uri="{FF2B5EF4-FFF2-40B4-BE49-F238E27FC236}">
                  <a16:creationId xmlns:a16="http://schemas.microsoft.com/office/drawing/2014/main" id="{A0C3804C-D799-0B4C-89DF-FC0B44C2096C}"/>
                </a:ext>
              </a:extLst>
            </p:cNvPr>
            <p:cNvGrpSpPr/>
            <p:nvPr/>
          </p:nvGrpSpPr>
          <p:grpSpPr>
            <a:xfrm>
              <a:off x="7713663" y="2848339"/>
              <a:ext cx="1042107" cy="425543"/>
              <a:chOff x="7786941" y="2884917"/>
              <a:chExt cx="897649" cy="353919"/>
            </a:xfrm>
          </p:grpSpPr>
          <p:sp>
            <p:nvSpPr>
              <p:cNvPr id="950" name="Freeform 949">
                <a:extLst>
                  <a:ext uri="{FF2B5EF4-FFF2-40B4-BE49-F238E27FC236}">
                    <a16:creationId xmlns:a16="http://schemas.microsoft.com/office/drawing/2014/main" id="{00F71241-1388-C540-9F11-AA43DC1BD9C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1" name="Freeform 950">
                <a:extLst>
                  <a:ext uri="{FF2B5EF4-FFF2-40B4-BE49-F238E27FC236}">
                    <a16:creationId xmlns:a16="http://schemas.microsoft.com/office/drawing/2014/main" id="{B892CC6B-D497-9946-B2FE-18A16FA7524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2" name="Freeform 951">
                <a:extLst>
                  <a:ext uri="{FF2B5EF4-FFF2-40B4-BE49-F238E27FC236}">
                    <a16:creationId xmlns:a16="http://schemas.microsoft.com/office/drawing/2014/main" id="{DAA7BCA0-C4BF-774A-9DB8-B5D24C8A02E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Freeform 952">
                <a:extLst>
                  <a:ext uri="{FF2B5EF4-FFF2-40B4-BE49-F238E27FC236}">
                    <a16:creationId xmlns:a16="http://schemas.microsoft.com/office/drawing/2014/main" id="{7D6DF0F5-5284-2048-85DC-C4B7C1D0C85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8" name="Group 867">
            <a:extLst>
              <a:ext uri="{FF2B5EF4-FFF2-40B4-BE49-F238E27FC236}">
                <a16:creationId xmlns:a16="http://schemas.microsoft.com/office/drawing/2014/main" id="{1E439E8A-6D0D-A947-88AE-13F395EF741B}"/>
              </a:ext>
            </a:extLst>
          </p:cNvPr>
          <p:cNvGrpSpPr/>
          <p:nvPr/>
        </p:nvGrpSpPr>
        <p:grpSpPr>
          <a:xfrm>
            <a:off x="5468278" y="4350757"/>
            <a:ext cx="406004" cy="167267"/>
            <a:chOff x="7493876" y="2774731"/>
            <a:chExt cx="1481958" cy="894622"/>
          </a:xfrm>
        </p:grpSpPr>
        <p:sp>
          <p:nvSpPr>
            <p:cNvPr id="933" name="Freeform 932">
              <a:extLst>
                <a:ext uri="{FF2B5EF4-FFF2-40B4-BE49-F238E27FC236}">
                  <a16:creationId xmlns:a16="http://schemas.microsoft.com/office/drawing/2014/main" id="{20642CDD-5807-E440-80BD-4914CEF640C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34" name="Oval 933">
              <a:extLst>
                <a:ext uri="{FF2B5EF4-FFF2-40B4-BE49-F238E27FC236}">
                  <a16:creationId xmlns:a16="http://schemas.microsoft.com/office/drawing/2014/main" id="{5B2D41A3-738C-DE4B-95B1-D98C150F0D7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35" name="Group 934">
              <a:extLst>
                <a:ext uri="{FF2B5EF4-FFF2-40B4-BE49-F238E27FC236}">
                  <a16:creationId xmlns:a16="http://schemas.microsoft.com/office/drawing/2014/main" id="{72893B92-0783-094B-9B06-5B15CE5E8FC1}"/>
                </a:ext>
              </a:extLst>
            </p:cNvPr>
            <p:cNvGrpSpPr/>
            <p:nvPr/>
          </p:nvGrpSpPr>
          <p:grpSpPr>
            <a:xfrm>
              <a:off x="7713663" y="2848339"/>
              <a:ext cx="1042107" cy="425543"/>
              <a:chOff x="7786941" y="2884917"/>
              <a:chExt cx="897649" cy="353919"/>
            </a:xfrm>
          </p:grpSpPr>
          <p:sp>
            <p:nvSpPr>
              <p:cNvPr id="936" name="Freeform 935">
                <a:extLst>
                  <a:ext uri="{FF2B5EF4-FFF2-40B4-BE49-F238E27FC236}">
                    <a16:creationId xmlns:a16="http://schemas.microsoft.com/office/drawing/2014/main" id="{A6B26209-5A79-9B49-9A4A-3D3FDEBD6B5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7" name="Freeform 936">
                <a:extLst>
                  <a:ext uri="{FF2B5EF4-FFF2-40B4-BE49-F238E27FC236}">
                    <a16:creationId xmlns:a16="http://schemas.microsoft.com/office/drawing/2014/main" id="{5ABE6455-D1B0-6049-AB8E-5B81D3C447D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Freeform 937">
                <a:extLst>
                  <a:ext uri="{FF2B5EF4-FFF2-40B4-BE49-F238E27FC236}">
                    <a16:creationId xmlns:a16="http://schemas.microsoft.com/office/drawing/2014/main" id="{C314A57D-E8A9-DA4B-9456-521A28BDBB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Freeform 938">
                <a:extLst>
                  <a:ext uri="{FF2B5EF4-FFF2-40B4-BE49-F238E27FC236}">
                    <a16:creationId xmlns:a16="http://schemas.microsoft.com/office/drawing/2014/main" id="{88E5CA8C-8B97-3347-8938-C5B63B3D849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1" name="Group 870">
            <a:extLst>
              <a:ext uri="{FF2B5EF4-FFF2-40B4-BE49-F238E27FC236}">
                <a16:creationId xmlns:a16="http://schemas.microsoft.com/office/drawing/2014/main" id="{EBB68360-CFEF-9545-B290-C95BF47B5ABD}"/>
              </a:ext>
            </a:extLst>
          </p:cNvPr>
          <p:cNvGrpSpPr/>
          <p:nvPr/>
        </p:nvGrpSpPr>
        <p:grpSpPr>
          <a:xfrm>
            <a:off x="3165211" y="4477378"/>
            <a:ext cx="406004" cy="167267"/>
            <a:chOff x="7493876" y="2774731"/>
            <a:chExt cx="1481958" cy="894622"/>
          </a:xfrm>
        </p:grpSpPr>
        <p:sp>
          <p:nvSpPr>
            <p:cNvPr id="912" name="Freeform 911">
              <a:extLst>
                <a:ext uri="{FF2B5EF4-FFF2-40B4-BE49-F238E27FC236}">
                  <a16:creationId xmlns:a16="http://schemas.microsoft.com/office/drawing/2014/main" id="{C31E65F7-C8D0-2148-AE16-6639E37F6C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13" name="Oval 912">
              <a:extLst>
                <a:ext uri="{FF2B5EF4-FFF2-40B4-BE49-F238E27FC236}">
                  <a16:creationId xmlns:a16="http://schemas.microsoft.com/office/drawing/2014/main" id="{24C01524-664D-0B42-A170-7AA7DFCD481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14" name="Group 913">
              <a:extLst>
                <a:ext uri="{FF2B5EF4-FFF2-40B4-BE49-F238E27FC236}">
                  <a16:creationId xmlns:a16="http://schemas.microsoft.com/office/drawing/2014/main" id="{69D00E7B-FD92-574B-9D44-DD864E2B55BA}"/>
                </a:ext>
              </a:extLst>
            </p:cNvPr>
            <p:cNvGrpSpPr/>
            <p:nvPr/>
          </p:nvGrpSpPr>
          <p:grpSpPr>
            <a:xfrm>
              <a:off x="7713663" y="2848339"/>
              <a:ext cx="1042107" cy="425543"/>
              <a:chOff x="7786941" y="2884917"/>
              <a:chExt cx="897649" cy="353919"/>
            </a:xfrm>
          </p:grpSpPr>
          <p:sp>
            <p:nvSpPr>
              <p:cNvPr id="915" name="Freeform 914">
                <a:extLst>
                  <a:ext uri="{FF2B5EF4-FFF2-40B4-BE49-F238E27FC236}">
                    <a16:creationId xmlns:a16="http://schemas.microsoft.com/office/drawing/2014/main" id="{98518A8B-3C13-A346-87DA-94216CD9FC3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Freeform 915">
                <a:extLst>
                  <a:ext uri="{FF2B5EF4-FFF2-40B4-BE49-F238E27FC236}">
                    <a16:creationId xmlns:a16="http://schemas.microsoft.com/office/drawing/2014/main" id="{C4C44228-65B5-564C-B1D9-63A0904BA48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Freeform 916">
                <a:extLst>
                  <a:ext uri="{FF2B5EF4-FFF2-40B4-BE49-F238E27FC236}">
                    <a16:creationId xmlns:a16="http://schemas.microsoft.com/office/drawing/2014/main" id="{B5DCAEA1-0E67-2B47-8939-3B96B10806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8" name="Freeform 917">
                <a:extLst>
                  <a:ext uri="{FF2B5EF4-FFF2-40B4-BE49-F238E27FC236}">
                    <a16:creationId xmlns:a16="http://schemas.microsoft.com/office/drawing/2014/main" id="{0BF12852-261D-6142-8DC4-CA6078C2CEE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3" name="Group 872">
            <a:extLst>
              <a:ext uri="{FF2B5EF4-FFF2-40B4-BE49-F238E27FC236}">
                <a16:creationId xmlns:a16="http://schemas.microsoft.com/office/drawing/2014/main" id="{C54AB713-5B88-EF45-B0D1-C4B00F726693}"/>
              </a:ext>
            </a:extLst>
          </p:cNvPr>
          <p:cNvGrpSpPr/>
          <p:nvPr/>
        </p:nvGrpSpPr>
        <p:grpSpPr>
          <a:xfrm>
            <a:off x="2805064" y="4330842"/>
            <a:ext cx="406004" cy="167267"/>
            <a:chOff x="7493876" y="2774731"/>
            <a:chExt cx="1481958" cy="894622"/>
          </a:xfrm>
        </p:grpSpPr>
        <p:sp>
          <p:nvSpPr>
            <p:cNvPr id="898" name="Freeform 897">
              <a:extLst>
                <a:ext uri="{FF2B5EF4-FFF2-40B4-BE49-F238E27FC236}">
                  <a16:creationId xmlns:a16="http://schemas.microsoft.com/office/drawing/2014/main" id="{DFDAEE8A-153F-F148-ACED-DCB6523146D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9" name="Oval 898">
              <a:extLst>
                <a:ext uri="{FF2B5EF4-FFF2-40B4-BE49-F238E27FC236}">
                  <a16:creationId xmlns:a16="http://schemas.microsoft.com/office/drawing/2014/main" id="{12E9968E-6A5D-1D49-87AD-9360D941AF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0" name="Group 899">
              <a:extLst>
                <a:ext uri="{FF2B5EF4-FFF2-40B4-BE49-F238E27FC236}">
                  <a16:creationId xmlns:a16="http://schemas.microsoft.com/office/drawing/2014/main" id="{C96DB30C-CB79-ED4D-990A-79FB83582D7D}"/>
                </a:ext>
              </a:extLst>
            </p:cNvPr>
            <p:cNvGrpSpPr/>
            <p:nvPr/>
          </p:nvGrpSpPr>
          <p:grpSpPr>
            <a:xfrm>
              <a:off x="7713663" y="2848339"/>
              <a:ext cx="1042107" cy="425543"/>
              <a:chOff x="7786941" y="2884917"/>
              <a:chExt cx="897649" cy="353919"/>
            </a:xfrm>
          </p:grpSpPr>
          <p:sp>
            <p:nvSpPr>
              <p:cNvPr id="901" name="Freeform 900">
                <a:extLst>
                  <a:ext uri="{FF2B5EF4-FFF2-40B4-BE49-F238E27FC236}">
                    <a16:creationId xmlns:a16="http://schemas.microsoft.com/office/drawing/2014/main" id="{2A2BB217-A5F6-F142-B4CF-398F9DAFFC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Freeform 901">
                <a:extLst>
                  <a:ext uri="{FF2B5EF4-FFF2-40B4-BE49-F238E27FC236}">
                    <a16:creationId xmlns:a16="http://schemas.microsoft.com/office/drawing/2014/main" id="{098B3B92-C926-1C43-A24C-B12286D823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3" name="Freeform 902">
                <a:extLst>
                  <a:ext uri="{FF2B5EF4-FFF2-40B4-BE49-F238E27FC236}">
                    <a16:creationId xmlns:a16="http://schemas.microsoft.com/office/drawing/2014/main" id="{7A699073-99D7-F145-AF5D-6000D9E789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4" name="Freeform 903">
                <a:extLst>
                  <a:ext uri="{FF2B5EF4-FFF2-40B4-BE49-F238E27FC236}">
                    <a16:creationId xmlns:a16="http://schemas.microsoft.com/office/drawing/2014/main" id="{9DF6CA8B-C8D2-0649-92B0-D39407735BD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4" name="Group 873">
            <a:extLst>
              <a:ext uri="{FF2B5EF4-FFF2-40B4-BE49-F238E27FC236}">
                <a16:creationId xmlns:a16="http://schemas.microsoft.com/office/drawing/2014/main" id="{BB4F8064-75E6-4148-A080-7FE6F41A0BDD}"/>
              </a:ext>
            </a:extLst>
          </p:cNvPr>
          <p:cNvGrpSpPr/>
          <p:nvPr/>
        </p:nvGrpSpPr>
        <p:grpSpPr>
          <a:xfrm>
            <a:off x="2625559" y="4534384"/>
            <a:ext cx="406004" cy="167267"/>
            <a:chOff x="7493876" y="2774731"/>
            <a:chExt cx="1481958" cy="894622"/>
          </a:xfrm>
        </p:grpSpPr>
        <p:sp>
          <p:nvSpPr>
            <p:cNvPr id="891" name="Freeform 890">
              <a:extLst>
                <a:ext uri="{FF2B5EF4-FFF2-40B4-BE49-F238E27FC236}">
                  <a16:creationId xmlns:a16="http://schemas.microsoft.com/office/drawing/2014/main" id="{3450A9CF-C953-C045-9C98-C67E566E1DE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92" name="Oval 891">
              <a:extLst>
                <a:ext uri="{FF2B5EF4-FFF2-40B4-BE49-F238E27FC236}">
                  <a16:creationId xmlns:a16="http://schemas.microsoft.com/office/drawing/2014/main" id="{1C10C7D2-78B6-5244-AEDC-999C61D0E17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93" name="Group 892">
              <a:extLst>
                <a:ext uri="{FF2B5EF4-FFF2-40B4-BE49-F238E27FC236}">
                  <a16:creationId xmlns:a16="http://schemas.microsoft.com/office/drawing/2014/main" id="{C348A6F0-8B18-E549-942A-B4BA0E4351C2}"/>
                </a:ext>
              </a:extLst>
            </p:cNvPr>
            <p:cNvGrpSpPr/>
            <p:nvPr/>
          </p:nvGrpSpPr>
          <p:grpSpPr>
            <a:xfrm>
              <a:off x="7713663" y="2848339"/>
              <a:ext cx="1042107" cy="425543"/>
              <a:chOff x="7786941" y="2884917"/>
              <a:chExt cx="897649" cy="353919"/>
            </a:xfrm>
          </p:grpSpPr>
          <p:sp>
            <p:nvSpPr>
              <p:cNvPr id="894" name="Freeform 893">
                <a:extLst>
                  <a:ext uri="{FF2B5EF4-FFF2-40B4-BE49-F238E27FC236}">
                    <a16:creationId xmlns:a16="http://schemas.microsoft.com/office/drawing/2014/main" id="{50BF416E-5E10-9E42-BF67-C438CBDE37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5" name="Freeform 894">
                <a:extLst>
                  <a:ext uri="{FF2B5EF4-FFF2-40B4-BE49-F238E27FC236}">
                    <a16:creationId xmlns:a16="http://schemas.microsoft.com/office/drawing/2014/main" id="{301F7374-9853-7146-9A47-25C0E0339C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6" name="Freeform 895">
                <a:extLst>
                  <a:ext uri="{FF2B5EF4-FFF2-40B4-BE49-F238E27FC236}">
                    <a16:creationId xmlns:a16="http://schemas.microsoft.com/office/drawing/2014/main" id="{0164ECE1-B718-B34A-8EDE-D4D0DB3D0DD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7" name="Freeform 896">
                <a:extLst>
                  <a:ext uri="{FF2B5EF4-FFF2-40B4-BE49-F238E27FC236}">
                    <a16:creationId xmlns:a16="http://schemas.microsoft.com/office/drawing/2014/main" id="{C96E24B3-51EE-4841-AC48-02977D922FE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5" name="Group 874">
            <a:extLst>
              <a:ext uri="{FF2B5EF4-FFF2-40B4-BE49-F238E27FC236}">
                <a16:creationId xmlns:a16="http://schemas.microsoft.com/office/drawing/2014/main" id="{A27592D6-B4A5-A942-80A1-4D78584A3729}"/>
              </a:ext>
            </a:extLst>
          </p:cNvPr>
          <p:cNvGrpSpPr/>
          <p:nvPr/>
        </p:nvGrpSpPr>
        <p:grpSpPr>
          <a:xfrm>
            <a:off x="2242477" y="4674185"/>
            <a:ext cx="406004" cy="167267"/>
            <a:chOff x="7493876" y="2774731"/>
            <a:chExt cx="1481958" cy="894622"/>
          </a:xfrm>
        </p:grpSpPr>
        <p:sp>
          <p:nvSpPr>
            <p:cNvPr id="884" name="Freeform 883">
              <a:extLst>
                <a:ext uri="{FF2B5EF4-FFF2-40B4-BE49-F238E27FC236}">
                  <a16:creationId xmlns:a16="http://schemas.microsoft.com/office/drawing/2014/main" id="{4392C382-3B33-664B-9F30-2368CB74357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85" name="Oval 884">
              <a:extLst>
                <a:ext uri="{FF2B5EF4-FFF2-40B4-BE49-F238E27FC236}">
                  <a16:creationId xmlns:a16="http://schemas.microsoft.com/office/drawing/2014/main" id="{E90301FC-FA81-3446-843A-1157E8F0D1A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86" name="Group 885">
              <a:extLst>
                <a:ext uri="{FF2B5EF4-FFF2-40B4-BE49-F238E27FC236}">
                  <a16:creationId xmlns:a16="http://schemas.microsoft.com/office/drawing/2014/main" id="{8F48D118-A375-7442-B7A1-D3B3C92259BF}"/>
                </a:ext>
              </a:extLst>
            </p:cNvPr>
            <p:cNvGrpSpPr/>
            <p:nvPr/>
          </p:nvGrpSpPr>
          <p:grpSpPr>
            <a:xfrm>
              <a:off x="7713663" y="2848339"/>
              <a:ext cx="1042107" cy="425543"/>
              <a:chOff x="7786941" y="2884917"/>
              <a:chExt cx="897649" cy="353919"/>
            </a:xfrm>
          </p:grpSpPr>
          <p:sp>
            <p:nvSpPr>
              <p:cNvPr id="887" name="Freeform 886">
                <a:extLst>
                  <a:ext uri="{FF2B5EF4-FFF2-40B4-BE49-F238E27FC236}">
                    <a16:creationId xmlns:a16="http://schemas.microsoft.com/office/drawing/2014/main" id="{E429E113-061A-8D4E-A711-8433BE2D779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8" name="Freeform 887">
                <a:extLst>
                  <a:ext uri="{FF2B5EF4-FFF2-40B4-BE49-F238E27FC236}">
                    <a16:creationId xmlns:a16="http://schemas.microsoft.com/office/drawing/2014/main" id="{E0359472-260A-464A-8A61-1822736A767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9" name="Freeform 888">
                <a:extLst>
                  <a:ext uri="{FF2B5EF4-FFF2-40B4-BE49-F238E27FC236}">
                    <a16:creationId xmlns:a16="http://schemas.microsoft.com/office/drawing/2014/main" id="{B379B8F8-0A7B-E648-8635-FC0E2853619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0" name="Freeform 889">
                <a:extLst>
                  <a:ext uri="{FF2B5EF4-FFF2-40B4-BE49-F238E27FC236}">
                    <a16:creationId xmlns:a16="http://schemas.microsoft.com/office/drawing/2014/main" id="{F43281EA-3AA2-6846-BFA5-C6871369B7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76" name="Group 875">
            <a:extLst>
              <a:ext uri="{FF2B5EF4-FFF2-40B4-BE49-F238E27FC236}">
                <a16:creationId xmlns:a16="http://schemas.microsoft.com/office/drawing/2014/main" id="{77B1D9FD-DA0A-6F46-AF57-F32DAF022A6D}"/>
              </a:ext>
            </a:extLst>
          </p:cNvPr>
          <p:cNvGrpSpPr/>
          <p:nvPr/>
        </p:nvGrpSpPr>
        <p:grpSpPr>
          <a:xfrm>
            <a:off x="3017911" y="4741093"/>
            <a:ext cx="406004" cy="167267"/>
            <a:chOff x="7493876" y="2774731"/>
            <a:chExt cx="1481958" cy="894622"/>
          </a:xfrm>
        </p:grpSpPr>
        <p:sp>
          <p:nvSpPr>
            <p:cNvPr id="877" name="Freeform 876">
              <a:extLst>
                <a:ext uri="{FF2B5EF4-FFF2-40B4-BE49-F238E27FC236}">
                  <a16:creationId xmlns:a16="http://schemas.microsoft.com/office/drawing/2014/main" id="{38DD07A8-F151-D74A-B9B0-150EF89A609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78" name="Oval 877">
              <a:extLst>
                <a:ext uri="{FF2B5EF4-FFF2-40B4-BE49-F238E27FC236}">
                  <a16:creationId xmlns:a16="http://schemas.microsoft.com/office/drawing/2014/main" id="{CE2FED6D-7123-A44C-A27D-AC4E5E5A7A1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879" name="Group 878">
              <a:extLst>
                <a:ext uri="{FF2B5EF4-FFF2-40B4-BE49-F238E27FC236}">
                  <a16:creationId xmlns:a16="http://schemas.microsoft.com/office/drawing/2014/main" id="{AF4FC758-360F-9143-BBCE-5314F170B3C9}"/>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15710929-DD09-6847-973F-95DA58E5CDE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1" name="Freeform 880">
                <a:extLst>
                  <a:ext uri="{FF2B5EF4-FFF2-40B4-BE49-F238E27FC236}">
                    <a16:creationId xmlns:a16="http://schemas.microsoft.com/office/drawing/2014/main" id="{6BF30287-E1A0-3044-AA63-03344380454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Freeform 881">
                <a:extLst>
                  <a:ext uri="{FF2B5EF4-FFF2-40B4-BE49-F238E27FC236}">
                    <a16:creationId xmlns:a16="http://schemas.microsoft.com/office/drawing/2014/main" id="{7CBC1677-B55C-7446-B5B2-60FEAAD50D2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Freeform 882">
                <a:extLst>
                  <a:ext uri="{FF2B5EF4-FFF2-40B4-BE49-F238E27FC236}">
                    <a16:creationId xmlns:a16="http://schemas.microsoft.com/office/drawing/2014/main" id="{2689907A-654D-7246-93EC-6F1DEB7F9B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1109393"/>
            <a:ext cx="7886700" cy="670967"/>
          </a:xfrm>
        </p:spPr>
        <p:txBody>
          <a:bodyPr>
            <a:normAutofit/>
          </a:bodyPr>
          <a:lstStyle/>
          <a:p>
            <a:r>
              <a:rPr lang="en-US" altLang="en-US" dirty="0">
                <a:ea typeface="ＭＳ Ｐゴシック" panose="020B0600070205080204" pitchFamily="34" charset="-128"/>
              </a:rPr>
              <a:t>Internet structure: a “network of networks”</a:t>
            </a:r>
            <a:endParaRPr lang="en-US" dirty="0"/>
          </a:p>
        </p:txBody>
      </p:sp>
      <p:sp>
        <p:nvSpPr>
          <p:cNvPr id="6" name="Slide Number Placeholder 5">
            <a:extLst>
              <a:ext uri="{FF2B5EF4-FFF2-40B4-BE49-F238E27FC236}">
                <a16:creationId xmlns:a16="http://schemas.microsoft.com/office/drawing/2014/main" id="{5C89035B-463A-1E40-A130-AE9AA3E3766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9</a:t>
            </a:fld>
            <a:endParaRPr lang="en-US" dirty="0"/>
          </a:p>
        </p:txBody>
      </p:sp>
      <p:grpSp>
        <p:nvGrpSpPr>
          <p:cNvPr id="9" name="Group 2">
            <a:extLst>
              <a:ext uri="{FF2B5EF4-FFF2-40B4-BE49-F238E27FC236}">
                <a16:creationId xmlns:a16="http://schemas.microsoft.com/office/drawing/2014/main" id="{30BB6B1D-0B22-BA43-AA01-2EC5643695A5}"/>
              </a:ext>
            </a:extLst>
          </p:cNvPr>
          <p:cNvGrpSpPr>
            <a:grpSpLocks/>
          </p:cNvGrpSpPr>
          <p:nvPr/>
        </p:nvGrpSpPr>
        <p:grpSpPr bwMode="auto">
          <a:xfrm>
            <a:off x="2245939" y="2590094"/>
            <a:ext cx="508844" cy="313666"/>
            <a:chOff x="3053396" y="4304255"/>
            <a:chExt cx="678368" cy="418253"/>
          </a:xfrm>
        </p:grpSpPr>
        <p:sp>
          <p:nvSpPr>
            <p:cNvPr id="61" name="Freeform 84">
              <a:extLst>
                <a:ext uri="{FF2B5EF4-FFF2-40B4-BE49-F238E27FC236}">
                  <a16:creationId xmlns:a16="http://schemas.microsoft.com/office/drawing/2014/main" id="{B60A3DA3-256B-8E43-9575-8F1327BC53F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 name="TextBox 1">
              <a:extLst>
                <a:ext uri="{FF2B5EF4-FFF2-40B4-BE49-F238E27FC236}">
                  <a16:creationId xmlns:a16="http://schemas.microsoft.com/office/drawing/2014/main" id="{F1EBE77F-A331-1B49-AD54-E7C5C36B2A4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1" name="Group 135">
            <a:extLst>
              <a:ext uri="{FF2B5EF4-FFF2-40B4-BE49-F238E27FC236}">
                <a16:creationId xmlns:a16="http://schemas.microsoft.com/office/drawing/2014/main" id="{0041D52F-4091-A944-8003-ED442384CB16}"/>
              </a:ext>
            </a:extLst>
          </p:cNvPr>
          <p:cNvGrpSpPr>
            <a:grpSpLocks/>
          </p:cNvGrpSpPr>
          <p:nvPr/>
        </p:nvGrpSpPr>
        <p:grpSpPr bwMode="auto">
          <a:xfrm>
            <a:off x="5627769" y="2780579"/>
            <a:ext cx="508844" cy="313666"/>
            <a:chOff x="3053396" y="4304255"/>
            <a:chExt cx="678368" cy="418253"/>
          </a:xfrm>
        </p:grpSpPr>
        <p:sp>
          <p:nvSpPr>
            <p:cNvPr id="57" name="Freeform 84">
              <a:extLst>
                <a:ext uri="{FF2B5EF4-FFF2-40B4-BE49-F238E27FC236}">
                  <a16:creationId xmlns:a16="http://schemas.microsoft.com/office/drawing/2014/main" id="{078145B8-5D76-7B44-95E4-711130D9707F}"/>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TextBox 137">
              <a:extLst>
                <a:ext uri="{FF2B5EF4-FFF2-40B4-BE49-F238E27FC236}">
                  <a16:creationId xmlns:a16="http://schemas.microsoft.com/office/drawing/2014/main" id="{5CA3BADE-216F-2843-9D81-CE5E9D20BE8D}"/>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2" name="Group 138">
            <a:extLst>
              <a:ext uri="{FF2B5EF4-FFF2-40B4-BE49-F238E27FC236}">
                <a16:creationId xmlns:a16="http://schemas.microsoft.com/office/drawing/2014/main" id="{F1C6BD9A-0B39-B244-94E8-678C50D1ECD9}"/>
              </a:ext>
            </a:extLst>
          </p:cNvPr>
          <p:cNvGrpSpPr>
            <a:grpSpLocks/>
          </p:cNvGrpSpPr>
          <p:nvPr/>
        </p:nvGrpSpPr>
        <p:grpSpPr bwMode="auto">
          <a:xfrm>
            <a:off x="1807730" y="4923539"/>
            <a:ext cx="508844" cy="313666"/>
            <a:chOff x="3053396" y="4304255"/>
            <a:chExt cx="678368" cy="418253"/>
          </a:xfrm>
        </p:grpSpPr>
        <p:sp>
          <p:nvSpPr>
            <p:cNvPr id="55" name="Freeform 84">
              <a:extLst>
                <a:ext uri="{FF2B5EF4-FFF2-40B4-BE49-F238E27FC236}">
                  <a16:creationId xmlns:a16="http://schemas.microsoft.com/office/drawing/2014/main" id="{7E729DEF-3587-F14B-AE03-C52CF3B0162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TextBox 140">
              <a:extLst>
                <a:ext uri="{FF2B5EF4-FFF2-40B4-BE49-F238E27FC236}">
                  <a16:creationId xmlns:a16="http://schemas.microsoft.com/office/drawing/2014/main" id="{DA418C0A-2209-A942-A859-5ECE8083B050}"/>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3" name="Group 141">
            <a:extLst>
              <a:ext uri="{FF2B5EF4-FFF2-40B4-BE49-F238E27FC236}">
                <a16:creationId xmlns:a16="http://schemas.microsoft.com/office/drawing/2014/main" id="{F1A8927C-3AF4-D742-848C-35E15D25BFB5}"/>
              </a:ext>
            </a:extLst>
          </p:cNvPr>
          <p:cNvGrpSpPr>
            <a:grpSpLocks/>
          </p:cNvGrpSpPr>
          <p:nvPr/>
        </p:nvGrpSpPr>
        <p:grpSpPr bwMode="auto">
          <a:xfrm>
            <a:off x="1493363" y="4456850"/>
            <a:ext cx="508844" cy="313666"/>
            <a:chOff x="3053396" y="4304255"/>
            <a:chExt cx="678368" cy="418253"/>
          </a:xfrm>
        </p:grpSpPr>
        <p:sp>
          <p:nvSpPr>
            <p:cNvPr id="53" name="Freeform 84">
              <a:extLst>
                <a:ext uri="{FF2B5EF4-FFF2-40B4-BE49-F238E27FC236}">
                  <a16:creationId xmlns:a16="http://schemas.microsoft.com/office/drawing/2014/main" id="{E8F8A0DF-7843-7E4A-8EBF-A24CA907C10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TextBox 143">
              <a:extLst>
                <a:ext uri="{FF2B5EF4-FFF2-40B4-BE49-F238E27FC236}">
                  <a16:creationId xmlns:a16="http://schemas.microsoft.com/office/drawing/2014/main" id="{D97DC0BC-584A-AC4F-835D-B981DD67CCF7}"/>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4" name="Group 144">
            <a:extLst>
              <a:ext uri="{FF2B5EF4-FFF2-40B4-BE49-F238E27FC236}">
                <a16:creationId xmlns:a16="http://schemas.microsoft.com/office/drawing/2014/main" id="{937AB14A-1B92-0C4D-9DB7-3A65A35F708F}"/>
              </a:ext>
            </a:extLst>
          </p:cNvPr>
          <p:cNvGrpSpPr>
            <a:grpSpLocks/>
          </p:cNvGrpSpPr>
          <p:nvPr/>
        </p:nvGrpSpPr>
        <p:grpSpPr bwMode="auto">
          <a:xfrm>
            <a:off x="1321889" y="3961588"/>
            <a:ext cx="508844" cy="313666"/>
            <a:chOff x="3053396" y="4304255"/>
            <a:chExt cx="678368" cy="418253"/>
          </a:xfrm>
        </p:grpSpPr>
        <p:sp>
          <p:nvSpPr>
            <p:cNvPr id="51" name="Freeform 84">
              <a:extLst>
                <a:ext uri="{FF2B5EF4-FFF2-40B4-BE49-F238E27FC236}">
                  <a16:creationId xmlns:a16="http://schemas.microsoft.com/office/drawing/2014/main" id="{72BD96B2-8C8B-A34A-A0B1-8A56E080B3EB}"/>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TextBox 146">
              <a:extLst>
                <a:ext uri="{FF2B5EF4-FFF2-40B4-BE49-F238E27FC236}">
                  <a16:creationId xmlns:a16="http://schemas.microsoft.com/office/drawing/2014/main" id="{2E687D8E-E3CE-F949-BB94-C8F32F433905}"/>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5" name="Group 147">
            <a:extLst>
              <a:ext uri="{FF2B5EF4-FFF2-40B4-BE49-F238E27FC236}">
                <a16:creationId xmlns:a16="http://schemas.microsoft.com/office/drawing/2014/main" id="{417DAC5F-2573-4743-9127-36524340FED9}"/>
              </a:ext>
            </a:extLst>
          </p:cNvPr>
          <p:cNvGrpSpPr>
            <a:grpSpLocks/>
          </p:cNvGrpSpPr>
          <p:nvPr/>
        </p:nvGrpSpPr>
        <p:grpSpPr bwMode="auto">
          <a:xfrm>
            <a:off x="6189820" y="3104404"/>
            <a:ext cx="508844" cy="313666"/>
            <a:chOff x="3053396" y="4304255"/>
            <a:chExt cx="678368" cy="418253"/>
          </a:xfrm>
        </p:grpSpPr>
        <p:sp>
          <p:nvSpPr>
            <p:cNvPr id="49" name="Freeform 84">
              <a:extLst>
                <a:ext uri="{FF2B5EF4-FFF2-40B4-BE49-F238E27FC236}">
                  <a16:creationId xmlns:a16="http://schemas.microsoft.com/office/drawing/2014/main" id="{E9F7E8C6-F700-614F-9F9F-0A88C85D70E9}"/>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TextBox 149">
              <a:extLst>
                <a:ext uri="{FF2B5EF4-FFF2-40B4-BE49-F238E27FC236}">
                  <a16:creationId xmlns:a16="http://schemas.microsoft.com/office/drawing/2014/main" id="{59E18F13-5C5C-4049-B258-FAF65F9B26B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6" name="Group 150">
            <a:extLst>
              <a:ext uri="{FF2B5EF4-FFF2-40B4-BE49-F238E27FC236}">
                <a16:creationId xmlns:a16="http://schemas.microsoft.com/office/drawing/2014/main" id="{B1724044-B1C6-934B-8868-30D0FD03826E}"/>
              </a:ext>
            </a:extLst>
          </p:cNvPr>
          <p:cNvGrpSpPr>
            <a:grpSpLocks/>
          </p:cNvGrpSpPr>
          <p:nvPr/>
        </p:nvGrpSpPr>
        <p:grpSpPr bwMode="auto">
          <a:xfrm>
            <a:off x="3446251" y="2409132"/>
            <a:ext cx="508844" cy="313666"/>
            <a:chOff x="3053396" y="4304255"/>
            <a:chExt cx="678368" cy="418253"/>
          </a:xfrm>
        </p:grpSpPr>
        <p:sp>
          <p:nvSpPr>
            <p:cNvPr id="47" name="Freeform 84">
              <a:extLst>
                <a:ext uri="{FF2B5EF4-FFF2-40B4-BE49-F238E27FC236}">
                  <a16:creationId xmlns:a16="http://schemas.microsoft.com/office/drawing/2014/main" id="{44CA58B7-16C9-C241-8F79-C6964EA2BAE7}"/>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TextBox 152">
              <a:extLst>
                <a:ext uri="{FF2B5EF4-FFF2-40B4-BE49-F238E27FC236}">
                  <a16:creationId xmlns:a16="http://schemas.microsoft.com/office/drawing/2014/main" id="{766583C3-B9DB-094A-A09E-A4BC2FBDE890}"/>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18" name="Group 156">
            <a:extLst>
              <a:ext uri="{FF2B5EF4-FFF2-40B4-BE49-F238E27FC236}">
                <a16:creationId xmlns:a16="http://schemas.microsoft.com/office/drawing/2014/main" id="{DE67CACE-BA9C-4F49-9CCC-2A95DDABF7BC}"/>
              </a:ext>
            </a:extLst>
          </p:cNvPr>
          <p:cNvGrpSpPr>
            <a:grpSpLocks/>
          </p:cNvGrpSpPr>
          <p:nvPr/>
        </p:nvGrpSpPr>
        <p:grpSpPr bwMode="auto">
          <a:xfrm>
            <a:off x="4132143" y="2390084"/>
            <a:ext cx="508844" cy="313666"/>
            <a:chOff x="3053396" y="4304255"/>
            <a:chExt cx="678368" cy="418253"/>
          </a:xfrm>
        </p:grpSpPr>
        <p:sp>
          <p:nvSpPr>
            <p:cNvPr id="43" name="Freeform 84">
              <a:extLst>
                <a:ext uri="{FF2B5EF4-FFF2-40B4-BE49-F238E27FC236}">
                  <a16:creationId xmlns:a16="http://schemas.microsoft.com/office/drawing/2014/main" id="{8AD1749B-4C4E-DE45-96BC-98F1585D4D9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TextBox 158">
              <a:extLst>
                <a:ext uri="{FF2B5EF4-FFF2-40B4-BE49-F238E27FC236}">
                  <a16:creationId xmlns:a16="http://schemas.microsoft.com/office/drawing/2014/main" id="{0ADF884B-3F6F-8145-B641-9A429A34A181}"/>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9" name="Group 160">
            <a:extLst>
              <a:ext uri="{FF2B5EF4-FFF2-40B4-BE49-F238E27FC236}">
                <a16:creationId xmlns:a16="http://schemas.microsoft.com/office/drawing/2014/main" id="{CF0A8E3D-09B1-214E-99FD-B5570442C39E}"/>
              </a:ext>
            </a:extLst>
          </p:cNvPr>
          <p:cNvGrpSpPr>
            <a:grpSpLocks/>
          </p:cNvGrpSpPr>
          <p:nvPr/>
        </p:nvGrpSpPr>
        <p:grpSpPr bwMode="auto">
          <a:xfrm>
            <a:off x="6427977" y="5114025"/>
            <a:ext cx="508844" cy="313666"/>
            <a:chOff x="3053396" y="4304255"/>
            <a:chExt cx="678368" cy="418253"/>
          </a:xfrm>
        </p:grpSpPr>
        <p:sp>
          <p:nvSpPr>
            <p:cNvPr id="41" name="Freeform 84">
              <a:extLst>
                <a:ext uri="{FF2B5EF4-FFF2-40B4-BE49-F238E27FC236}">
                  <a16:creationId xmlns:a16="http://schemas.microsoft.com/office/drawing/2014/main" id="{EDDB4269-F7AA-7240-B093-B37270418A6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TextBox 162">
              <a:extLst>
                <a:ext uri="{FF2B5EF4-FFF2-40B4-BE49-F238E27FC236}">
                  <a16:creationId xmlns:a16="http://schemas.microsoft.com/office/drawing/2014/main" id="{0403D7D4-9E2C-F94E-924D-8574777C74EB}"/>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0" name="Group 163">
            <a:extLst>
              <a:ext uri="{FF2B5EF4-FFF2-40B4-BE49-F238E27FC236}">
                <a16:creationId xmlns:a16="http://schemas.microsoft.com/office/drawing/2014/main" id="{4FD3E459-AF79-0B45-B5D3-3CA1740A2701}"/>
              </a:ext>
            </a:extLst>
          </p:cNvPr>
          <p:cNvGrpSpPr>
            <a:grpSpLocks/>
          </p:cNvGrpSpPr>
          <p:nvPr/>
        </p:nvGrpSpPr>
        <p:grpSpPr bwMode="auto">
          <a:xfrm>
            <a:off x="7056712" y="4628287"/>
            <a:ext cx="508844" cy="313666"/>
            <a:chOff x="3053396" y="4304255"/>
            <a:chExt cx="678368" cy="418253"/>
          </a:xfrm>
        </p:grpSpPr>
        <p:sp>
          <p:nvSpPr>
            <p:cNvPr id="39" name="Freeform 84">
              <a:extLst>
                <a:ext uri="{FF2B5EF4-FFF2-40B4-BE49-F238E27FC236}">
                  <a16:creationId xmlns:a16="http://schemas.microsoft.com/office/drawing/2014/main" id="{3CAEF347-FE90-E949-A631-0171A060E054}"/>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TextBox 165">
              <a:extLst>
                <a:ext uri="{FF2B5EF4-FFF2-40B4-BE49-F238E27FC236}">
                  <a16:creationId xmlns:a16="http://schemas.microsoft.com/office/drawing/2014/main" id="{0B914A90-A394-6F45-B155-CCE12CEFEC5E}"/>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1" name="Group 166">
            <a:extLst>
              <a:ext uri="{FF2B5EF4-FFF2-40B4-BE49-F238E27FC236}">
                <a16:creationId xmlns:a16="http://schemas.microsoft.com/office/drawing/2014/main" id="{5FECB796-EB1A-6941-942C-2C77B9305400}"/>
              </a:ext>
            </a:extLst>
          </p:cNvPr>
          <p:cNvGrpSpPr>
            <a:grpSpLocks/>
          </p:cNvGrpSpPr>
          <p:nvPr/>
        </p:nvGrpSpPr>
        <p:grpSpPr bwMode="auto">
          <a:xfrm>
            <a:off x="6885239" y="3942540"/>
            <a:ext cx="508844" cy="313666"/>
            <a:chOff x="3053396" y="4304255"/>
            <a:chExt cx="678368" cy="418253"/>
          </a:xfrm>
        </p:grpSpPr>
        <p:sp>
          <p:nvSpPr>
            <p:cNvPr id="37" name="Freeform 84">
              <a:extLst>
                <a:ext uri="{FF2B5EF4-FFF2-40B4-BE49-F238E27FC236}">
                  <a16:creationId xmlns:a16="http://schemas.microsoft.com/office/drawing/2014/main" id="{583D705A-27D6-7742-A076-4DD3D0002E48}"/>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TextBox 168">
              <a:extLst>
                <a:ext uri="{FF2B5EF4-FFF2-40B4-BE49-F238E27FC236}">
                  <a16:creationId xmlns:a16="http://schemas.microsoft.com/office/drawing/2014/main" id="{B52DEC78-1030-A54E-8A0F-BCB9B6D6B0BA}"/>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sp>
        <p:nvSpPr>
          <p:cNvPr id="25" name="TextBox 4">
            <a:extLst>
              <a:ext uri="{FF2B5EF4-FFF2-40B4-BE49-F238E27FC236}">
                <a16:creationId xmlns:a16="http://schemas.microsoft.com/office/drawing/2014/main" id="{4EBE302E-6B07-964E-B474-2379BF38E56E}"/>
              </a:ext>
            </a:extLst>
          </p:cNvPr>
          <p:cNvSpPr txBox="1">
            <a:spLocks noChangeArrowheads="1"/>
          </p:cNvSpPr>
          <p:nvPr/>
        </p:nvSpPr>
        <p:spPr bwMode="auto">
          <a:xfrm rot="1053502">
            <a:off x="4933826" y="2322165"/>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6" name="TextBox 179">
            <a:extLst>
              <a:ext uri="{FF2B5EF4-FFF2-40B4-BE49-F238E27FC236}">
                <a16:creationId xmlns:a16="http://schemas.microsoft.com/office/drawing/2014/main" id="{5687370B-669A-6440-92DE-16AFFBA3FBDE}"/>
              </a:ext>
            </a:extLst>
          </p:cNvPr>
          <p:cNvSpPr txBox="1">
            <a:spLocks noChangeArrowheads="1"/>
          </p:cNvSpPr>
          <p:nvPr/>
        </p:nvSpPr>
        <p:spPr bwMode="auto">
          <a:xfrm rot="2829263">
            <a:off x="6648556" y="3426980"/>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7" name="TextBox 180">
            <a:extLst>
              <a:ext uri="{FF2B5EF4-FFF2-40B4-BE49-F238E27FC236}">
                <a16:creationId xmlns:a16="http://schemas.microsoft.com/office/drawing/2014/main" id="{DDCB7942-CF63-0E41-965D-4990C91E38C2}"/>
              </a:ext>
            </a:extLst>
          </p:cNvPr>
          <p:cNvSpPr txBox="1">
            <a:spLocks noChangeArrowheads="1"/>
          </p:cNvSpPr>
          <p:nvPr/>
        </p:nvSpPr>
        <p:spPr bwMode="auto">
          <a:xfrm rot="9845918">
            <a:off x="5649978" y="5311669"/>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8" name="TextBox 181">
            <a:extLst>
              <a:ext uri="{FF2B5EF4-FFF2-40B4-BE49-F238E27FC236}">
                <a16:creationId xmlns:a16="http://schemas.microsoft.com/office/drawing/2014/main" id="{14DD3F3C-E274-2D4E-83D9-E679452E9927}"/>
              </a:ext>
            </a:extLst>
          </p:cNvPr>
          <p:cNvSpPr txBox="1">
            <a:spLocks noChangeArrowheads="1"/>
          </p:cNvSpPr>
          <p:nvPr/>
        </p:nvSpPr>
        <p:spPr bwMode="auto">
          <a:xfrm rot="11651262">
            <a:off x="2373945" y="5239193"/>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29" name="TextBox 182">
            <a:extLst>
              <a:ext uri="{FF2B5EF4-FFF2-40B4-BE49-F238E27FC236}">
                <a16:creationId xmlns:a16="http://schemas.microsoft.com/office/drawing/2014/main" id="{99FAE186-77C6-3F42-AB05-E0FF7C6CB0A1}"/>
              </a:ext>
            </a:extLst>
          </p:cNvPr>
          <p:cNvSpPr txBox="1">
            <a:spLocks noChangeArrowheads="1"/>
          </p:cNvSpPr>
          <p:nvPr/>
        </p:nvSpPr>
        <p:spPr bwMode="auto">
          <a:xfrm rot="16607303">
            <a:off x="1184169" y="3509493"/>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30" name="TextBox 183">
            <a:extLst>
              <a:ext uri="{FF2B5EF4-FFF2-40B4-BE49-F238E27FC236}">
                <a16:creationId xmlns:a16="http://schemas.microsoft.com/office/drawing/2014/main" id="{1CE3A2E2-820D-D645-BBA3-0C3089DE6461}"/>
              </a:ext>
            </a:extLst>
          </p:cNvPr>
          <p:cNvSpPr txBox="1">
            <a:spLocks noChangeArrowheads="1"/>
          </p:cNvSpPr>
          <p:nvPr/>
        </p:nvSpPr>
        <p:spPr bwMode="auto">
          <a:xfrm rot="20582737">
            <a:off x="2823699" y="2284579"/>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a:solidFill>
                  <a:srgbClr val="0000FF"/>
                </a:solidFill>
              </a:rPr>
              <a:t>…</a:t>
            </a:r>
          </a:p>
        </p:txBody>
      </p:sp>
      <p:sp>
        <p:nvSpPr>
          <p:cNvPr id="802" name="Rectangle 3">
            <a:extLst>
              <a:ext uri="{FF2B5EF4-FFF2-40B4-BE49-F238E27FC236}">
                <a16:creationId xmlns:a16="http://schemas.microsoft.com/office/drawing/2014/main" id="{883B8B7C-52E4-7C4B-8F8D-C53D3AF05B50}"/>
              </a:ext>
            </a:extLst>
          </p:cNvPr>
          <p:cNvSpPr txBox="1">
            <a:spLocks noChangeArrowheads="1"/>
          </p:cNvSpPr>
          <p:nvPr/>
        </p:nvSpPr>
        <p:spPr bwMode="auto">
          <a:xfrm>
            <a:off x="1124282" y="1755562"/>
            <a:ext cx="729059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20000"/>
              </a:spcBef>
              <a:buClr>
                <a:srgbClr val="000099"/>
              </a:buClr>
              <a:buSzPct val="75000"/>
            </a:pPr>
            <a:r>
              <a:rPr lang="en-US" altLang="en-US" sz="2100" dirty="0">
                <a:latin typeface="Calibri" panose="020F0502020204030204" pitchFamily="34" charset="0"/>
                <a:cs typeface="Calibri" panose="020F0502020204030204" pitchFamily="34" charset="0"/>
              </a:rPr>
              <a:t>… and regional networks may arise to connect access nets to ISPs </a:t>
            </a:r>
          </a:p>
        </p:txBody>
      </p:sp>
      <p:grpSp>
        <p:nvGrpSpPr>
          <p:cNvPr id="302" name="Group 20">
            <a:extLst>
              <a:ext uri="{FF2B5EF4-FFF2-40B4-BE49-F238E27FC236}">
                <a16:creationId xmlns:a16="http://schemas.microsoft.com/office/drawing/2014/main" id="{2E65E034-15F8-4544-9A88-3C6F87D79608}"/>
              </a:ext>
            </a:extLst>
          </p:cNvPr>
          <p:cNvGrpSpPr>
            <a:grpSpLocks/>
          </p:cNvGrpSpPr>
          <p:nvPr/>
        </p:nvGrpSpPr>
        <p:grpSpPr bwMode="auto">
          <a:xfrm>
            <a:off x="4302435" y="3032119"/>
            <a:ext cx="1704292" cy="795757"/>
            <a:chOff x="4696844" y="2871032"/>
            <a:chExt cx="2272671" cy="1061113"/>
          </a:xfrm>
        </p:grpSpPr>
        <p:grpSp>
          <p:nvGrpSpPr>
            <p:cNvPr id="303" name="Group 16">
              <a:extLst>
                <a:ext uri="{FF2B5EF4-FFF2-40B4-BE49-F238E27FC236}">
                  <a16:creationId xmlns:a16="http://schemas.microsoft.com/office/drawing/2014/main" id="{AE7FAC14-602F-5840-95C2-10B4B1F3F93B}"/>
                </a:ext>
              </a:extLst>
            </p:cNvPr>
            <p:cNvGrpSpPr>
              <a:grpSpLocks/>
            </p:cNvGrpSpPr>
            <p:nvPr/>
          </p:nvGrpSpPr>
          <p:grpSpPr bwMode="auto">
            <a:xfrm>
              <a:off x="5677190" y="2871032"/>
              <a:ext cx="596839" cy="369369"/>
              <a:chOff x="5573768" y="2726239"/>
              <a:chExt cx="596839" cy="369369"/>
            </a:xfrm>
          </p:grpSpPr>
          <p:sp>
            <p:nvSpPr>
              <p:cNvPr id="306" name="Oval 14">
                <a:extLst>
                  <a:ext uri="{FF2B5EF4-FFF2-40B4-BE49-F238E27FC236}">
                    <a16:creationId xmlns:a16="http://schemas.microsoft.com/office/drawing/2014/main" id="{0540692A-C81C-724C-B821-D711DAE7176F}"/>
                  </a:ext>
                </a:extLst>
              </p:cNvPr>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07" name="TextBox 15">
                <a:extLst>
                  <a:ext uri="{FF2B5EF4-FFF2-40B4-BE49-F238E27FC236}">
                    <a16:creationId xmlns:a16="http://schemas.microsoft.com/office/drawing/2014/main" id="{B7EC47D0-A46E-E246-960E-89C0F218ED7B}"/>
                  </a:ext>
                </a:extLst>
              </p:cNvPr>
              <p:cNvSpPr txBox="1">
                <a:spLocks noChangeArrowheads="1"/>
              </p:cNvSpPr>
              <p:nvPr/>
            </p:nvSpPr>
            <p:spPr bwMode="auto">
              <a:xfrm>
                <a:off x="5593026" y="2726239"/>
                <a:ext cx="577581"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rPr>
                  <a:t>IXP</a:t>
                </a:r>
              </a:p>
            </p:txBody>
          </p:sp>
        </p:grpSp>
        <p:cxnSp>
          <p:nvCxnSpPr>
            <p:cNvPr id="304" name="Straight Connector 18">
              <a:extLst>
                <a:ext uri="{FF2B5EF4-FFF2-40B4-BE49-F238E27FC236}">
                  <a16:creationId xmlns:a16="http://schemas.microsoft.com/office/drawing/2014/main" id="{6DC2A61E-B493-9841-A8B3-1C17E6A8ED01}"/>
                </a:ext>
              </a:extLst>
            </p:cNvPr>
            <p:cNvCxnSpPr>
              <a:cxnSpLocks noChangeShapeType="1"/>
            </p:cNvCxnSpPr>
            <p:nvPr/>
          </p:nvCxnSpPr>
          <p:spPr bwMode="auto">
            <a:xfrm>
              <a:off x="4696844" y="3073933"/>
              <a:ext cx="980347" cy="35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05" name="Straight Connector 516">
              <a:extLst>
                <a:ext uri="{FF2B5EF4-FFF2-40B4-BE49-F238E27FC236}">
                  <a16:creationId xmlns:a16="http://schemas.microsoft.com/office/drawing/2014/main" id="{ED5D0B03-04A8-4A40-9C0F-4EA56D9810E8}"/>
                </a:ext>
              </a:extLst>
            </p:cNvPr>
            <p:cNvCxnSpPr>
              <a:cxnSpLocks noChangeShapeType="1"/>
              <a:endCxn id="976" idx="1"/>
            </p:cNvCxnSpPr>
            <p:nvPr/>
          </p:nvCxnSpPr>
          <p:spPr bwMode="auto">
            <a:xfrm>
              <a:off x="6137159" y="3146857"/>
              <a:ext cx="832356" cy="785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08" name="Group 39939">
            <a:extLst>
              <a:ext uri="{FF2B5EF4-FFF2-40B4-BE49-F238E27FC236}">
                <a16:creationId xmlns:a16="http://schemas.microsoft.com/office/drawing/2014/main" id="{17CCBDCA-CC15-454D-A26D-AA4BB11DE0FB}"/>
              </a:ext>
            </a:extLst>
          </p:cNvPr>
          <p:cNvGrpSpPr>
            <a:grpSpLocks/>
          </p:cNvGrpSpPr>
          <p:nvPr/>
        </p:nvGrpSpPr>
        <p:grpSpPr bwMode="auto">
          <a:xfrm>
            <a:off x="2677616" y="3679416"/>
            <a:ext cx="2203902" cy="1018124"/>
            <a:chOff x="2746064" y="3733002"/>
            <a:chExt cx="2937093" cy="1359582"/>
          </a:xfrm>
        </p:grpSpPr>
        <p:cxnSp>
          <p:nvCxnSpPr>
            <p:cNvPr id="309" name="Straight Connector 7">
              <a:extLst>
                <a:ext uri="{FF2B5EF4-FFF2-40B4-BE49-F238E27FC236}">
                  <a16:creationId xmlns:a16="http://schemas.microsoft.com/office/drawing/2014/main" id="{415ABF4C-9DC7-3E48-8D47-77091F596BBC}"/>
                </a:ext>
              </a:extLst>
            </p:cNvPr>
            <p:cNvCxnSpPr>
              <a:cxnSpLocks noChangeShapeType="1"/>
              <a:stCxn id="1032" idx="5"/>
              <a:endCxn id="983" idx="3"/>
            </p:cNvCxnSpPr>
            <p:nvPr/>
          </p:nvCxnSpPr>
          <p:spPr bwMode="auto">
            <a:xfrm>
              <a:off x="5094305" y="3733002"/>
              <a:ext cx="588852" cy="21276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0" name="Straight Connector 415">
              <a:extLst>
                <a:ext uri="{FF2B5EF4-FFF2-40B4-BE49-F238E27FC236}">
                  <a16:creationId xmlns:a16="http://schemas.microsoft.com/office/drawing/2014/main" id="{5C73DBFB-D008-3643-BC55-DC0EB59EE06A}"/>
                </a:ext>
              </a:extLst>
            </p:cNvPr>
            <p:cNvCxnSpPr>
              <a:cxnSpLocks noChangeShapeType="1"/>
              <a:stCxn id="1010" idx="5"/>
            </p:cNvCxnSpPr>
            <p:nvPr/>
          </p:nvCxnSpPr>
          <p:spPr bwMode="auto">
            <a:xfrm flipH="1">
              <a:off x="2746064" y="3789080"/>
              <a:ext cx="54551" cy="60192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11" name="Straight Connector 523">
              <a:extLst>
                <a:ext uri="{FF2B5EF4-FFF2-40B4-BE49-F238E27FC236}">
                  <a16:creationId xmlns:a16="http://schemas.microsoft.com/office/drawing/2014/main" id="{FABFBABF-764F-F24E-92BB-9E89BDA24ADC}"/>
                </a:ext>
              </a:extLst>
            </p:cNvPr>
            <p:cNvCxnSpPr>
              <a:cxnSpLocks noChangeShapeType="1"/>
              <a:endCxn id="941" idx="3"/>
            </p:cNvCxnSpPr>
            <p:nvPr/>
          </p:nvCxnSpPr>
          <p:spPr bwMode="auto">
            <a:xfrm flipV="1">
              <a:off x="4424422" y="4701847"/>
              <a:ext cx="1074473" cy="39073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cxnSp>
        <p:nvCxnSpPr>
          <p:cNvPr id="319" name="Straight Connector 515">
            <a:extLst>
              <a:ext uri="{FF2B5EF4-FFF2-40B4-BE49-F238E27FC236}">
                <a16:creationId xmlns:a16="http://schemas.microsoft.com/office/drawing/2014/main" id="{E64B2F34-F5A2-0748-B519-596A0F2D52A9}"/>
              </a:ext>
            </a:extLst>
          </p:cNvPr>
          <p:cNvCxnSpPr>
            <a:cxnSpLocks noChangeShapeType="1"/>
            <a:stCxn id="930" idx="2"/>
          </p:cNvCxnSpPr>
          <p:nvPr/>
        </p:nvCxnSpPr>
        <p:spPr bwMode="auto">
          <a:xfrm flipV="1">
            <a:off x="3737160" y="4089724"/>
            <a:ext cx="231860" cy="23078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1" name="Straight Connector 519">
            <a:extLst>
              <a:ext uri="{FF2B5EF4-FFF2-40B4-BE49-F238E27FC236}">
                <a16:creationId xmlns:a16="http://schemas.microsoft.com/office/drawing/2014/main" id="{A78B3472-4495-804D-9DE2-F7A93E5EED62}"/>
              </a:ext>
            </a:extLst>
          </p:cNvPr>
          <p:cNvCxnSpPr>
            <a:cxnSpLocks noChangeShapeType="1"/>
          </p:cNvCxnSpPr>
          <p:nvPr/>
        </p:nvCxnSpPr>
        <p:spPr bwMode="auto">
          <a:xfrm flipV="1">
            <a:off x="4140136" y="3800439"/>
            <a:ext cx="697376" cy="27531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22" name="Straight Connector 520">
            <a:extLst>
              <a:ext uri="{FF2B5EF4-FFF2-40B4-BE49-F238E27FC236}">
                <a16:creationId xmlns:a16="http://schemas.microsoft.com/office/drawing/2014/main" id="{B39E2778-53AB-7A47-8C24-A5C1BE87DA91}"/>
              </a:ext>
            </a:extLst>
          </p:cNvPr>
          <p:cNvCxnSpPr>
            <a:cxnSpLocks noChangeShapeType="1"/>
            <a:stCxn id="1007" idx="2"/>
          </p:cNvCxnSpPr>
          <p:nvPr/>
        </p:nvCxnSpPr>
        <p:spPr bwMode="auto">
          <a:xfrm>
            <a:off x="3611305" y="3817532"/>
            <a:ext cx="357715" cy="20812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862" name="Group 861">
            <a:extLst>
              <a:ext uri="{FF2B5EF4-FFF2-40B4-BE49-F238E27FC236}">
                <a16:creationId xmlns:a16="http://schemas.microsoft.com/office/drawing/2014/main" id="{B86CF571-59B7-9040-88E6-ACE367964601}"/>
              </a:ext>
            </a:extLst>
          </p:cNvPr>
          <p:cNvGrpSpPr/>
          <p:nvPr/>
        </p:nvGrpSpPr>
        <p:grpSpPr>
          <a:xfrm>
            <a:off x="5947106" y="3812019"/>
            <a:ext cx="406004" cy="167267"/>
            <a:chOff x="7493876" y="2774731"/>
            <a:chExt cx="1481958" cy="894622"/>
          </a:xfrm>
        </p:grpSpPr>
        <p:sp>
          <p:nvSpPr>
            <p:cNvPr id="975" name="Freeform 974">
              <a:extLst>
                <a:ext uri="{FF2B5EF4-FFF2-40B4-BE49-F238E27FC236}">
                  <a16:creationId xmlns:a16="http://schemas.microsoft.com/office/drawing/2014/main" id="{1999BFB5-779F-7B4E-BCBF-9040592BFBD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76" name="Oval 975">
              <a:extLst>
                <a:ext uri="{FF2B5EF4-FFF2-40B4-BE49-F238E27FC236}">
                  <a16:creationId xmlns:a16="http://schemas.microsoft.com/office/drawing/2014/main" id="{61415BE9-66CA-0045-99BF-BA54F41E054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77" name="Group 976">
              <a:extLst>
                <a:ext uri="{FF2B5EF4-FFF2-40B4-BE49-F238E27FC236}">
                  <a16:creationId xmlns:a16="http://schemas.microsoft.com/office/drawing/2014/main" id="{390121EC-5020-DC41-8658-E7E4546EDD86}"/>
                </a:ext>
              </a:extLst>
            </p:cNvPr>
            <p:cNvGrpSpPr/>
            <p:nvPr/>
          </p:nvGrpSpPr>
          <p:grpSpPr>
            <a:xfrm>
              <a:off x="7713663" y="2848339"/>
              <a:ext cx="1042107" cy="425543"/>
              <a:chOff x="7786941" y="2884917"/>
              <a:chExt cx="897649" cy="353919"/>
            </a:xfrm>
          </p:grpSpPr>
          <p:sp>
            <p:nvSpPr>
              <p:cNvPr id="978" name="Freeform 977">
                <a:extLst>
                  <a:ext uri="{FF2B5EF4-FFF2-40B4-BE49-F238E27FC236}">
                    <a16:creationId xmlns:a16="http://schemas.microsoft.com/office/drawing/2014/main" id="{379AA28D-75A8-A345-B828-DEB6099EB1D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9" name="Freeform 978">
                <a:extLst>
                  <a:ext uri="{FF2B5EF4-FFF2-40B4-BE49-F238E27FC236}">
                    <a16:creationId xmlns:a16="http://schemas.microsoft.com/office/drawing/2014/main" id="{9DDC0BF3-00A0-7C46-A0BC-285C4E950A2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0" name="Freeform 979">
                <a:extLst>
                  <a:ext uri="{FF2B5EF4-FFF2-40B4-BE49-F238E27FC236}">
                    <a16:creationId xmlns:a16="http://schemas.microsoft.com/office/drawing/2014/main" id="{DECB33A6-775B-1A42-95E8-73DA8B9651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1" name="Freeform 980">
                <a:extLst>
                  <a:ext uri="{FF2B5EF4-FFF2-40B4-BE49-F238E27FC236}">
                    <a16:creationId xmlns:a16="http://schemas.microsoft.com/office/drawing/2014/main" id="{2619AA7F-A92C-BA49-876D-4FE864A189C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20" name="Group 819">
            <a:extLst>
              <a:ext uri="{FF2B5EF4-FFF2-40B4-BE49-F238E27FC236}">
                <a16:creationId xmlns:a16="http://schemas.microsoft.com/office/drawing/2014/main" id="{381985F4-0019-534F-8CE5-AE9A089DDF51}"/>
              </a:ext>
            </a:extLst>
          </p:cNvPr>
          <p:cNvGrpSpPr/>
          <p:nvPr/>
        </p:nvGrpSpPr>
        <p:grpSpPr>
          <a:xfrm>
            <a:off x="3300215" y="3727328"/>
            <a:ext cx="406004" cy="167267"/>
            <a:chOff x="7493876" y="2774731"/>
            <a:chExt cx="1481958" cy="894622"/>
          </a:xfrm>
        </p:grpSpPr>
        <p:sp>
          <p:nvSpPr>
            <p:cNvPr id="1003" name="Freeform 1002">
              <a:extLst>
                <a:ext uri="{FF2B5EF4-FFF2-40B4-BE49-F238E27FC236}">
                  <a16:creationId xmlns:a16="http://schemas.microsoft.com/office/drawing/2014/main" id="{4CE10CC8-8336-0245-950D-7D623D68111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04" name="Oval 1003">
              <a:extLst>
                <a:ext uri="{FF2B5EF4-FFF2-40B4-BE49-F238E27FC236}">
                  <a16:creationId xmlns:a16="http://schemas.microsoft.com/office/drawing/2014/main" id="{7D977A06-C0BE-1540-88E3-7929A84F78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05" name="Group 1004">
              <a:extLst>
                <a:ext uri="{FF2B5EF4-FFF2-40B4-BE49-F238E27FC236}">
                  <a16:creationId xmlns:a16="http://schemas.microsoft.com/office/drawing/2014/main" id="{19FDDE53-D84C-8442-9D8A-CCD581A35300}"/>
                </a:ext>
              </a:extLst>
            </p:cNvPr>
            <p:cNvGrpSpPr/>
            <p:nvPr/>
          </p:nvGrpSpPr>
          <p:grpSpPr>
            <a:xfrm>
              <a:off x="7713663" y="2848339"/>
              <a:ext cx="1042107" cy="425543"/>
              <a:chOff x="7786941" y="2884917"/>
              <a:chExt cx="897649" cy="353919"/>
            </a:xfrm>
          </p:grpSpPr>
          <p:sp>
            <p:nvSpPr>
              <p:cNvPr id="1006" name="Freeform 1005">
                <a:extLst>
                  <a:ext uri="{FF2B5EF4-FFF2-40B4-BE49-F238E27FC236}">
                    <a16:creationId xmlns:a16="http://schemas.microsoft.com/office/drawing/2014/main" id="{6F6E6FCB-EFD3-7540-AA59-096EB89F325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7" name="Freeform 1006">
                <a:extLst>
                  <a:ext uri="{FF2B5EF4-FFF2-40B4-BE49-F238E27FC236}">
                    <a16:creationId xmlns:a16="http://schemas.microsoft.com/office/drawing/2014/main" id="{2D261D66-4D24-274A-B7FF-FCB547B174B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8" name="Freeform 1007">
                <a:extLst>
                  <a:ext uri="{FF2B5EF4-FFF2-40B4-BE49-F238E27FC236}">
                    <a16:creationId xmlns:a16="http://schemas.microsoft.com/office/drawing/2014/main" id="{F563306F-33C6-A847-92E7-649E85912A9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Freeform 1008">
                <a:extLst>
                  <a:ext uri="{FF2B5EF4-FFF2-40B4-BE49-F238E27FC236}">
                    <a16:creationId xmlns:a16="http://schemas.microsoft.com/office/drawing/2014/main" id="{AEB4B7BE-FCC2-3F4D-8665-4275FF1FEB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9" name="Group 868">
            <a:extLst>
              <a:ext uri="{FF2B5EF4-FFF2-40B4-BE49-F238E27FC236}">
                <a16:creationId xmlns:a16="http://schemas.microsoft.com/office/drawing/2014/main" id="{5524909D-92D6-CB46-8697-C9B8CAE6477E}"/>
              </a:ext>
            </a:extLst>
          </p:cNvPr>
          <p:cNvGrpSpPr/>
          <p:nvPr/>
        </p:nvGrpSpPr>
        <p:grpSpPr>
          <a:xfrm>
            <a:off x="3426070" y="4230309"/>
            <a:ext cx="406004" cy="167267"/>
            <a:chOff x="7493876" y="2774731"/>
            <a:chExt cx="1481958" cy="894622"/>
          </a:xfrm>
        </p:grpSpPr>
        <p:sp>
          <p:nvSpPr>
            <p:cNvPr id="926" name="Freeform 925">
              <a:extLst>
                <a:ext uri="{FF2B5EF4-FFF2-40B4-BE49-F238E27FC236}">
                  <a16:creationId xmlns:a16="http://schemas.microsoft.com/office/drawing/2014/main" id="{3B2D0726-1886-8A49-BDF6-9C8DECE04B5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7" name="Oval 926">
              <a:extLst>
                <a:ext uri="{FF2B5EF4-FFF2-40B4-BE49-F238E27FC236}">
                  <a16:creationId xmlns:a16="http://schemas.microsoft.com/office/drawing/2014/main" id="{C80EEA86-DEEC-D249-B401-35418DE026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8" name="Group 927">
              <a:extLst>
                <a:ext uri="{FF2B5EF4-FFF2-40B4-BE49-F238E27FC236}">
                  <a16:creationId xmlns:a16="http://schemas.microsoft.com/office/drawing/2014/main" id="{D1E8DCDB-27F1-AA42-88DA-FD19F1C40287}"/>
                </a:ext>
              </a:extLst>
            </p:cNvPr>
            <p:cNvGrpSpPr/>
            <p:nvPr/>
          </p:nvGrpSpPr>
          <p:grpSpPr>
            <a:xfrm>
              <a:off x="7713663" y="2848339"/>
              <a:ext cx="1042107" cy="425543"/>
              <a:chOff x="7786941" y="2884917"/>
              <a:chExt cx="897649" cy="353919"/>
            </a:xfrm>
          </p:grpSpPr>
          <p:sp>
            <p:nvSpPr>
              <p:cNvPr id="929" name="Freeform 928">
                <a:extLst>
                  <a:ext uri="{FF2B5EF4-FFF2-40B4-BE49-F238E27FC236}">
                    <a16:creationId xmlns:a16="http://schemas.microsoft.com/office/drawing/2014/main" id="{9508B2E1-C7BF-9740-BE83-39DB94E1E7C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0" name="Freeform 929">
                <a:extLst>
                  <a:ext uri="{FF2B5EF4-FFF2-40B4-BE49-F238E27FC236}">
                    <a16:creationId xmlns:a16="http://schemas.microsoft.com/office/drawing/2014/main" id="{521758E3-0DD8-204F-A905-0354031EA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1" name="Freeform 930">
                <a:extLst>
                  <a:ext uri="{FF2B5EF4-FFF2-40B4-BE49-F238E27FC236}">
                    <a16:creationId xmlns:a16="http://schemas.microsoft.com/office/drawing/2014/main" id="{7DAC71D7-383B-4540-A8A4-4AEA3CFAE88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2" name="Freeform 931">
                <a:extLst>
                  <a:ext uri="{FF2B5EF4-FFF2-40B4-BE49-F238E27FC236}">
                    <a16:creationId xmlns:a16="http://schemas.microsoft.com/office/drawing/2014/main" id="{890040AB-E90B-C742-90BE-0BDFCAC68D6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61" name="Group 860">
            <a:extLst>
              <a:ext uri="{FF2B5EF4-FFF2-40B4-BE49-F238E27FC236}">
                <a16:creationId xmlns:a16="http://schemas.microsoft.com/office/drawing/2014/main" id="{D449FF35-FAF6-E449-9A22-F811CE472966}"/>
              </a:ext>
            </a:extLst>
          </p:cNvPr>
          <p:cNvGrpSpPr/>
          <p:nvPr/>
        </p:nvGrpSpPr>
        <p:grpSpPr>
          <a:xfrm>
            <a:off x="4821898" y="3746320"/>
            <a:ext cx="406004" cy="167267"/>
            <a:chOff x="7493876" y="2774731"/>
            <a:chExt cx="1481958" cy="894622"/>
          </a:xfrm>
        </p:grpSpPr>
        <p:sp>
          <p:nvSpPr>
            <p:cNvPr id="982" name="Freeform 981">
              <a:extLst>
                <a:ext uri="{FF2B5EF4-FFF2-40B4-BE49-F238E27FC236}">
                  <a16:creationId xmlns:a16="http://schemas.microsoft.com/office/drawing/2014/main" id="{C7B6FB0D-082A-3945-9A3E-A5F7186297E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83" name="Oval 982">
              <a:extLst>
                <a:ext uri="{FF2B5EF4-FFF2-40B4-BE49-F238E27FC236}">
                  <a16:creationId xmlns:a16="http://schemas.microsoft.com/office/drawing/2014/main" id="{4EF624E0-71DE-964A-8571-4D8C1996401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84" name="Group 983">
              <a:extLst>
                <a:ext uri="{FF2B5EF4-FFF2-40B4-BE49-F238E27FC236}">
                  <a16:creationId xmlns:a16="http://schemas.microsoft.com/office/drawing/2014/main" id="{30E6BF43-A210-1E4C-BAD2-D624181508AC}"/>
                </a:ext>
              </a:extLst>
            </p:cNvPr>
            <p:cNvGrpSpPr/>
            <p:nvPr/>
          </p:nvGrpSpPr>
          <p:grpSpPr>
            <a:xfrm>
              <a:off x="7713663" y="2848339"/>
              <a:ext cx="1042107" cy="425543"/>
              <a:chOff x="7786941" y="2884917"/>
              <a:chExt cx="897649" cy="353919"/>
            </a:xfrm>
          </p:grpSpPr>
          <p:sp>
            <p:nvSpPr>
              <p:cNvPr id="985" name="Freeform 984">
                <a:extLst>
                  <a:ext uri="{FF2B5EF4-FFF2-40B4-BE49-F238E27FC236}">
                    <a16:creationId xmlns:a16="http://schemas.microsoft.com/office/drawing/2014/main" id="{F4D1AD34-F02F-9941-970C-35B29683293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6" name="Freeform 985">
                <a:extLst>
                  <a:ext uri="{FF2B5EF4-FFF2-40B4-BE49-F238E27FC236}">
                    <a16:creationId xmlns:a16="http://schemas.microsoft.com/office/drawing/2014/main" id="{0F5A4911-FBD2-E540-9A2F-3E431D553D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7" name="Freeform 986">
                <a:extLst>
                  <a:ext uri="{FF2B5EF4-FFF2-40B4-BE49-F238E27FC236}">
                    <a16:creationId xmlns:a16="http://schemas.microsoft.com/office/drawing/2014/main" id="{DCAAD9B9-53E3-A344-9344-FD09758AEB0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8" name="Freeform 987">
                <a:extLst>
                  <a:ext uri="{FF2B5EF4-FFF2-40B4-BE49-F238E27FC236}">
                    <a16:creationId xmlns:a16="http://schemas.microsoft.com/office/drawing/2014/main" id="{7E121ADB-28BD-A34D-864D-CAE2965181F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6" name="Group 815">
            <a:extLst>
              <a:ext uri="{FF2B5EF4-FFF2-40B4-BE49-F238E27FC236}">
                <a16:creationId xmlns:a16="http://schemas.microsoft.com/office/drawing/2014/main" id="{5D57186B-96C6-4245-A5CD-2EC8F02FE2C5}"/>
              </a:ext>
            </a:extLst>
          </p:cNvPr>
          <p:cNvGrpSpPr/>
          <p:nvPr/>
        </p:nvGrpSpPr>
        <p:grpSpPr>
          <a:xfrm>
            <a:off x="4093303" y="3586991"/>
            <a:ext cx="406004" cy="167267"/>
            <a:chOff x="7493876" y="2774731"/>
            <a:chExt cx="1481958" cy="894622"/>
          </a:xfrm>
        </p:grpSpPr>
        <p:sp>
          <p:nvSpPr>
            <p:cNvPr id="1031" name="Freeform 1030">
              <a:extLst>
                <a:ext uri="{FF2B5EF4-FFF2-40B4-BE49-F238E27FC236}">
                  <a16:creationId xmlns:a16="http://schemas.microsoft.com/office/drawing/2014/main" id="{F884C67D-5359-0D4B-92F3-51236F5721A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32" name="Oval 1031">
              <a:extLst>
                <a:ext uri="{FF2B5EF4-FFF2-40B4-BE49-F238E27FC236}">
                  <a16:creationId xmlns:a16="http://schemas.microsoft.com/office/drawing/2014/main" id="{C3DDEC0B-9B46-6E40-AFA7-85DD71E00D8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33" name="Group 1032">
              <a:extLst>
                <a:ext uri="{FF2B5EF4-FFF2-40B4-BE49-F238E27FC236}">
                  <a16:creationId xmlns:a16="http://schemas.microsoft.com/office/drawing/2014/main" id="{AFA389A2-1145-6742-AFF5-BBE2D79E08E8}"/>
                </a:ext>
              </a:extLst>
            </p:cNvPr>
            <p:cNvGrpSpPr/>
            <p:nvPr/>
          </p:nvGrpSpPr>
          <p:grpSpPr>
            <a:xfrm>
              <a:off x="7713663" y="2848339"/>
              <a:ext cx="1042107" cy="425543"/>
              <a:chOff x="7786941" y="2884917"/>
              <a:chExt cx="897649" cy="353919"/>
            </a:xfrm>
          </p:grpSpPr>
          <p:sp>
            <p:nvSpPr>
              <p:cNvPr id="1034" name="Freeform 1033">
                <a:extLst>
                  <a:ext uri="{FF2B5EF4-FFF2-40B4-BE49-F238E27FC236}">
                    <a16:creationId xmlns:a16="http://schemas.microsoft.com/office/drawing/2014/main" id="{D4EB8805-ED69-3A4C-B790-5B0BE9CAFC7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5" name="Freeform 1034">
                <a:extLst>
                  <a:ext uri="{FF2B5EF4-FFF2-40B4-BE49-F238E27FC236}">
                    <a16:creationId xmlns:a16="http://schemas.microsoft.com/office/drawing/2014/main" id="{F9160B87-94D9-4746-9AB1-F94A2850C65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6" name="Freeform 1035">
                <a:extLst>
                  <a:ext uri="{FF2B5EF4-FFF2-40B4-BE49-F238E27FC236}">
                    <a16:creationId xmlns:a16="http://schemas.microsoft.com/office/drawing/2014/main" id="{AC514A69-8535-9F4F-9082-9C0664FDD7D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7" name="Freeform 1036">
                <a:extLst>
                  <a:ext uri="{FF2B5EF4-FFF2-40B4-BE49-F238E27FC236}">
                    <a16:creationId xmlns:a16="http://schemas.microsoft.com/office/drawing/2014/main" id="{16FAD8F4-5C16-3548-9F13-8A162DB18CB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20" name="Group 518">
            <a:extLst>
              <a:ext uri="{FF2B5EF4-FFF2-40B4-BE49-F238E27FC236}">
                <a16:creationId xmlns:a16="http://schemas.microsoft.com/office/drawing/2014/main" id="{5B45D9C6-3CE7-2041-98FA-CDA4548CA9EC}"/>
              </a:ext>
            </a:extLst>
          </p:cNvPr>
          <p:cNvGrpSpPr>
            <a:grpSpLocks/>
          </p:cNvGrpSpPr>
          <p:nvPr/>
        </p:nvGrpSpPr>
        <p:grpSpPr bwMode="auto">
          <a:xfrm>
            <a:off x="3839758" y="3946579"/>
            <a:ext cx="421509" cy="276999"/>
            <a:chOff x="5634518" y="2652249"/>
            <a:chExt cx="561639" cy="368918"/>
          </a:xfrm>
        </p:grpSpPr>
        <p:sp>
          <p:nvSpPr>
            <p:cNvPr id="323" name="Oval 521">
              <a:extLst>
                <a:ext uri="{FF2B5EF4-FFF2-40B4-BE49-F238E27FC236}">
                  <a16:creationId xmlns:a16="http://schemas.microsoft.com/office/drawing/2014/main" id="{8C2B1233-55C2-9047-95E3-7365B78CC21B}"/>
                </a:ext>
              </a:extLst>
            </p:cNvPr>
            <p:cNvSpPr>
              <a:spLocks noChangeArrowheads="1"/>
            </p:cNvSpPr>
            <p:nvPr/>
          </p:nvSpPr>
          <p:spPr bwMode="auto">
            <a:xfrm>
              <a:off x="5634518" y="2672371"/>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24" name="TextBox 522">
              <a:extLst>
                <a:ext uri="{FF2B5EF4-FFF2-40B4-BE49-F238E27FC236}">
                  <a16:creationId xmlns:a16="http://schemas.microsoft.com/office/drawing/2014/main" id="{A334D512-2736-F84E-A319-19B29AF83D0F}"/>
                </a:ext>
              </a:extLst>
            </p:cNvPr>
            <p:cNvSpPr txBox="1">
              <a:spLocks noChangeArrowheads="1"/>
            </p:cNvSpPr>
            <p:nvPr/>
          </p:nvSpPr>
          <p:spPr bwMode="auto">
            <a:xfrm>
              <a:off x="5685246" y="2652249"/>
              <a:ext cx="510911" cy="36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bg1"/>
                  </a:solidFill>
                  <a:latin typeface="+mn-lt"/>
                </a:rPr>
                <a:t>IXP</a:t>
              </a:r>
            </a:p>
          </p:txBody>
        </p:sp>
      </p:grpSp>
      <p:grpSp>
        <p:nvGrpSpPr>
          <p:cNvPr id="867" name="Group 866">
            <a:extLst>
              <a:ext uri="{FF2B5EF4-FFF2-40B4-BE49-F238E27FC236}">
                <a16:creationId xmlns:a16="http://schemas.microsoft.com/office/drawing/2014/main" id="{58E5558D-3D33-544A-9618-E00C8D6923C7}"/>
              </a:ext>
            </a:extLst>
          </p:cNvPr>
          <p:cNvGrpSpPr/>
          <p:nvPr/>
        </p:nvGrpSpPr>
        <p:grpSpPr>
          <a:xfrm>
            <a:off x="4683634" y="4312512"/>
            <a:ext cx="406004" cy="167267"/>
            <a:chOff x="7493876" y="2774731"/>
            <a:chExt cx="1481958" cy="894622"/>
          </a:xfrm>
        </p:grpSpPr>
        <p:sp>
          <p:nvSpPr>
            <p:cNvPr id="940" name="Freeform 939">
              <a:extLst>
                <a:ext uri="{FF2B5EF4-FFF2-40B4-BE49-F238E27FC236}">
                  <a16:creationId xmlns:a16="http://schemas.microsoft.com/office/drawing/2014/main" id="{CE49F0E8-4CAB-264C-AC25-083099BD35B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41" name="Oval 940">
              <a:extLst>
                <a:ext uri="{FF2B5EF4-FFF2-40B4-BE49-F238E27FC236}">
                  <a16:creationId xmlns:a16="http://schemas.microsoft.com/office/drawing/2014/main" id="{FDB92030-8F0D-8048-BA6F-8E94CCC52E4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42" name="Group 941">
              <a:extLst>
                <a:ext uri="{FF2B5EF4-FFF2-40B4-BE49-F238E27FC236}">
                  <a16:creationId xmlns:a16="http://schemas.microsoft.com/office/drawing/2014/main" id="{E584775B-EF39-E641-9296-62D0E98EBD1F}"/>
                </a:ext>
              </a:extLst>
            </p:cNvPr>
            <p:cNvGrpSpPr/>
            <p:nvPr/>
          </p:nvGrpSpPr>
          <p:grpSpPr>
            <a:xfrm>
              <a:off x="7713663" y="2848339"/>
              <a:ext cx="1042107" cy="425543"/>
              <a:chOff x="7786941" y="2884917"/>
              <a:chExt cx="897649" cy="353919"/>
            </a:xfrm>
          </p:grpSpPr>
          <p:sp>
            <p:nvSpPr>
              <p:cNvPr id="943" name="Freeform 942">
                <a:extLst>
                  <a:ext uri="{FF2B5EF4-FFF2-40B4-BE49-F238E27FC236}">
                    <a16:creationId xmlns:a16="http://schemas.microsoft.com/office/drawing/2014/main" id="{5FDEF6E3-E3EE-6C46-9470-4C6034153EA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4" name="Freeform 943">
                <a:extLst>
                  <a:ext uri="{FF2B5EF4-FFF2-40B4-BE49-F238E27FC236}">
                    <a16:creationId xmlns:a16="http://schemas.microsoft.com/office/drawing/2014/main" id="{F09DCEA1-EA74-5942-A863-43EE3356891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5" name="Freeform 944">
                <a:extLst>
                  <a:ext uri="{FF2B5EF4-FFF2-40B4-BE49-F238E27FC236}">
                    <a16:creationId xmlns:a16="http://schemas.microsoft.com/office/drawing/2014/main" id="{7E4A31FF-3937-8145-99B6-C539859E71D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6" name="Freeform 945">
                <a:extLst>
                  <a:ext uri="{FF2B5EF4-FFF2-40B4-BE49-F238E27FC236}">
                    <a16:creationId xmlns:a16="http://schemas.microsoft.com/office/drawing/2014/main" id="{AE42ABD3-20A1-3A47-A5A0-6B9BD70524B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19" name="Group 818">
            <a:extLst>
              <a:ext uri="{FF2B5EF4-FFF2-40B4-BE49-F238E27FC236}">
                <a16:creationId xmlns:a16="http://schemas.microsoft.com/office/drawing/2014/main" id="{BC079EE2-B5B9-1946-83CA-FB5D7C12BB3C}"/>
              </a:ext>
            </a:extLst>
          </p:cNvPr>
          <p:cNvGrpSpPr/>
          <p:nvPr/>
        </p:nvGrpSpPr>
        <p:grpSpPr>
          <a:xfrm>
            <a:off x="2516650" y="3612757"/>
            <a:ext cx="406004" cy="167267"/>
            <a:chOff x="7493876" y="2774731"/>
            <a:chExt cx="1481958" cy="894622"/>
          </a:xfrm>
        </p:grpSpPr>
        <p:sp>
          <p:nvSpPr>
            <p:cNvPr id="1010" name="Freeform 1009">
              <a:extLst>
                <a:ext uri="{FF2B5EF4-FFF2-40B4-BE49-F238E27FC236}">
                  <a16:creationId xmlns:a16="http://schemas.microsoft.com/office/drawing/2014/main" id="{92DD86F6-73AF-224B-B049-218E0EE4D53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11" name="Oval 1010">
              <a:extLst>
                <a:ext uri="{FF2B5EF4-FFF2-40B4-BE49-F238E27FC236}">
                  <a16:creationId xmlns:a16="http://schemas.microsoft.com/office/drawing/2014/main" id="{620B6D4B-4DE6-3F40-A4F5-C34D0B6BA0E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1012" name="Group 1011">
              <a:extLst>
                <a:ext uri="{FF2B5EF4-FFF2-40B4-BE49-F238E27FC236}">
                  <a16:creationId xmlns:a16="http://schemas.microsoft.com/office/drawing/2014/main" id="{79E8750B-383B-4641-8E1B-82CF46F5FE0C}"/>
                </a:ext>
              </a:extLst>
            </p:cNvPr>
            <p:cNvGrpSpPr/>
            <p:nvPr/>
          </p:nvGrpSpPr>
          <p:grpSpPr>
            <a:xfrm>
              <a:off x="7713663" y="2848339"/>
              <a:ext cx="1042107" cy="425543"/>
              <a:chOff x="7786941" y="2884917"/>
              <a:chExt cx="897649" cy="353919"/>
            </a:xfrm>
          </p:grpSpPr>
          <p:sp>
            <p:nvSpPr>
              <p:cNvPr id="1013" name="Freeform 1012">
                <a:extLst>
                  <a:ext uri="{FF2B5EF4-FFF2-40B4-BE49-F238E27FC236}">
                    <a16:creationId xmlns:a16="http://schemas.microsoft.com/office/drawing/2014/main" id="{1A6B8441-BBF6-4A40-BA5C-5AA0E5DC708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Freeform 1013">
                <a:extLst>
                  <a:ext uri="{FF2B5EF4-FFF2-40B4-BE49-F238E27FC236}">
                    <a16:creationId xmlns:a16="http://schemas.microsoft.com/office/drawing/2014/main" id="{30818833-5C97-7548-9F55-3C0175E588E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5" name="Freeform 1014">
                <a:extLst>
                  <a:ext uri="{FF2B5EF4-FFF2-40B4-BE49-F238E27FC236}">
                    <a16:creationId xmlns:a16="http://schemas.microsoft.com/office/drawing/2014/main" id="{9E3C655D-3A7D-E14F-A7F2-F9D4BE59CFE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6" name="Freeform 1015">
                <a:extLst>
                  <a:ext uri="{FF2B5EF4-FFF2-40B4-BE49-F238E27FC236}">
                    <a16:creationId xmlns:a16="http://schemas.microsoft.com/office/drawing/2014/main" id="{4F322FCA-51A6-1E49-B553-D74D173229A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325" name="Straight Connector 500">
            <a:extLst>
              <a:ext uri="{FF2B5EF4-FFF2-40B4-BE49-F238E27FC236}">
                <a16:creationId xmlns:a16="http://schemas.microsoft.com/office/drawing/2014/main" id="{EF8338AF-209E-814B-90EA-03D0FD1B42CD}"/>
              </a:ext>
            </a:extLst>
          </p:cNvPr>
          <p:cNvCxnSpPr>
            <a:cxnSpLocks noChangeShapeType="1"/>
          </p:cNvCxnSpPr>
          <p:nvPr/>
        </p:nvCxnSpPr>
        <p:spPr bwMode="auto">
          <a:xfrm>
            <a:off x="1966805" y="3119365"/>
            <a:ext cx="28575" cy="2321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501">
            <a:extLst>
              <a:ext uri="{FF2B5EF4-FFF2-40B4-BE49-F238E27FC236}">
                <a16:creationId xmlns:a16="http://schemas.microsoft.com/office/drawing/2014/main" id="{A4EF59C7-39D5-A64B-9E1B-7D8DD234CDB9}"/>
              </a:ext>
            </a:extLst>
          </p:cNvPr>
          <p:cNvCxnSpPr>
            <a:cxnSpLocks noChangeShapeType="1"/>
          </p:cNvCxnSpPr>
          <p:nvPr/>
        </p:nvCxnSpPr>
        <p:spPr bwMode="auto">
          <a:xfrm>
            <a:off x="1801309" y="3330106"/>
            <a:ext cx="92869" cy="159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7" name="Straight Connector 514">
            <a:extLst>
              <a:ext uri="{FF2B5EF4-FFF2-40B4-BE49-F238E27FC236}">
                <a16:creationId xmlns:a16="http://schemas.microsoft.com/office/drawing/2014/main" id="{9AB43EDB-FC7A-3149-8AC7-F57E5F976FFB}"/>
              </a:ext>
            </a:extLst>
          </p:cNvPr>
          <p:cNvCxnSpPr>
            <a:cxnSpLocks noChangeShapeType="1"/>
          </p:cNvCxnSpPr>
          <p:nvPr/>
        </p:nvCxnSpPr>
        <p:spPr bwMode="auto">
          <a:xfrm flipV="1">
            <a:off x="1741778" y="4152827"/>
            <a:ext cx="152400" cy="59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9" name="Straight Connector 39941">
            <a:extLst>
              <a:ext uri="{FF2B5EF4-FFF2-40B4-BE49-F238E27FC236}">
                <a16:creationId xmlns:a16="http://schemas.microsoft.com/office/drawing/2014/main" id="{CB780043-4D09-4C44-814E-EA66A3A23545}"/>
              </a:ext>
            </a:extLst>
          </p:cNvPr>
          <p:cNvCxnSpPr>
            <a:cxnSpLocks noChangeShapeType="1"/>
          </p:cNvCxnSpPr>
          <p:nvPr/>
        </p:nvCxnSpPr>
        <p:spPr bwMode="auto">
          <a:xfrm flipV="1">
            <a:off x="2138256" y="3744443"/>
            <a:ext cx="32266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 name="Group 153">
            <a:extLst>
              <a:ext uri="{FF2B5EF4-FFF2-40B4-BE49-F238E27FC236}">
                <a16:creationId xmlns:a16="http://schemas.microsoft.com/office/drawing/2014/main" id="{D3F39309-4CCA-1346-A4B3-93C528C3A3F3}"/>
              </a:ext>
            </a:extLst>
          </p:cNvPr>
          <p:cNvGrpSpPr>
            <a:grpSpLocks/>
          </p:cNvGrpSpPr>
          <p:nvPr/>
        </p:nvGrpSpPr>
        <p:grpSpPr bwMode="auto">
          <a:xfrm>
            <a:off x="1664836" y="2894871"/>
            <a:ext cx="508844" cy="313666"/>
            <a:chOff x="3053396" y="4304255"/>
            <a:chExt cx="678368" cy="418253"/>
          </a:xfrm>
        </p:grpSpPr>
        <p:sp>
          <p:nvSpPr>
            <p:cNvPr id="45" name="Freeform 84">
              <a:extLst>
                <a:ext uri="{FF2B5EF4-FFF2-40B4-BE49-F238E27FC236}">
                  <a16:creationId xmlns:a16="http://schemas.microsoft.com/office/drawing/2014/main" id="{07DE4F60-83A5-0341-A9C1-1548C4278E2E}"/>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TextBox 155">
              <a:extLst>
                <a:ext uri="{FF2B5EF4-FFF2-40B4-BE49-F238E27FC236}">
                  <a16:creationId xmlns:a16="http://schemas.microsoft.com/office/drawing/2014/main" id="{661C5E06-AA77-3D42-A208-2104FCC9BB39}"/>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dirty="0"/>
                <a:t>access</a:t>
              </a:r>
            </a:p>
            <a:p>
              <a:pPr algn="ctr">
                <a:lnSpc>
                  <a:spcPts val="750"/>
                </a:lnSpc>
              </a:pPr>
              <a:r>
                <a:rPr lang="en-US" altLang="en-US" sz="750" dirty="0"/>
                <a:t>net</a:t>
              </a:r>
            </a:p>
          </p:txBody>
        </p:sp>
      </p:grpSp>
      <p:grpSp>
        <p:nvGrpSpPr>
          <p:cNvPr id="10" name="Group 131">
            <a:extLst>
              <a:ext uri="{FF2B5EF4-FFF2-40B4-BE49-F238E27FC236}">
                <a16:creationId xmlns:a16="http://schemas.microsoft.com/office/drawing/2014/main" id="{15FE5D2D-CFDD-2545-AD30-9375E330E58E}"/>
              </a:ext>
            </a:extLst>
          </p:cNvPr>
          <p:cNvGrpSpPr>
            <a:grpSpLocks/>
          </p:cNvGrpSpPr>
          <p:nvPr/>
        </p:nvGrpSpPr>
        <p:grpSpPr bwMode="auto">
          <a:xfrm>
            <a:off x="1379047" y="3190122"/>
            <a:ext cx="508844" cy="313666"/>
            <a:chOff x="3053396" y="4304255"/>
            <a:chExt cx="678368" cy="418253"/>
          </a:xfrm>
        </p:grpSpPr>
        <p:sp>
          <p:nvSpPr>
            <p:cNvPr id="59" name="Freeform 84">
              <a:extLst>
                <a:ext uri="{FF2B5EF4-FFF2-40B4-BE49-F238E27FC236}">
                  <a16:creationId xmlns:a16="http://schemas.microsoft.com/office/drawing/2014/main" id="{0C318F62-493F-244E-9A3D-74FDA424F01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TextBox 133">
              <a:extLst>
                <a:ext uri="{FF2B5EF4-FFF2-40B4-BE49-F238E27FC236}">
                  <a16:creationId xmlns:a16="http://schemas.microsoft.com/office/drawing/2014/main" id="{45ED4CFD-305F-FD49-AB6C-BC96E8D76DD4}"/>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cxnSp>
        <p:nvCxnSpPr>
          <p:cNvPr id="330" name="Straight Connector 524">
            <a:extLst>
              <a:ext uri="{FF2B5EF4-FFF2-40B4-BE49-F238E27FC236}">
                <a16:creationId xmlns:a16="http://schemas.microsoft.com/office/drawing/2014/main" id="{25B43DB6-52F3-DE4C-9BA6-B2A747C4C9A5}"/>
              </a:ext>
            </a:extLst>
          </p:cNvPr>
          <p:cNvCxnSpPr>
            <a:cxnSpLocks noChangeShapeType="1"/>
          </p:cNvCxnSpPr>
          <p:nvPr/>
        </p:nvCxnSpPr>
        <p:spPr bwMode="auto">
          <a:xfrm>
            <a:off x="2101388" y="3974829"/>
            <a:ext cx="420684" cy="224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72" name="Group 871">
            <a:extLst>
              <a:ext uri="{FF2B5EF4-FFF2-40B4-BE49-F238E27FC236}">
                <a16:creationId xmlns:a16="http://schemas.microsoft.com/office/drawing/2014/main" id="{A25E589D-842B-C047-A119-3D7A98414FB7}"/>
              </a:ext>
            </a:extLst>
          </p:cNvPr>
          <p:cNvGrpSpPr/>
          <p:nvPr/>
        </p:nvGrpSpPr>
        <p:grpSpPr>
          <a:xfrm>
            <a:off x="2469290" y="4139781"/>
            <a:ext cx="406004" cy="167267"/>
            <a:chOff x="7493876" y="2774731"/>
            <a:chExt cx="1481958" cy="894622"/>
          </a:xfrm>
        </p:grpSpPr>
        <p:sp>
          <p:nvSpPr>
            <p:cNvPr id="905" name="Freeform 904">
              <a:extLst>
                <a:ext uri="{FF2B5EF4-FFF2-40B4-BE49-F238E27FC236}">
                  <a16:creationId xmlns:a16="http://schemas.microsoft.com/office/drawing/2014/main" id="{81EA2F3C-5A7E-8343-AB35-2ABC44A9D32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06" name="Oval 905">
              <a:extLst>
                <a:ext uri="{FF2B5EF4-FFF2-40B4-BE49-F238E27FC236}">
                  <a16:creationId xmlns:a16="http://schemas.microsoft.com/office/drawing/2014/main" id="{5FDE10E8-50B3-BC4D-AC25-C68EBCF695D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07" name="Group 906">
              <a:extLst>
                <a:ext uri="{FF2B5EF4-FFF2-40B4-BE49-F238E27FC236}">
                  <a16:creationId xmlns:a16="http://schemas.microsoft.com/office/drawing/2014/main" id="{0B8FD6CA-C921-9744-A760-55D802E5FF48}"/>
                </a:ext>
              </a:extLst>
            </p:cNvPr>
            <p:cNvGrpSpPr/>
            <p:nvPr/>
          </p:nvGrpSpPr>
          <p:grpSpPr>
            <a:xfrm>
              <a:off x="7713663" y="2848339"/>
              <a:ext cx="1042107" cy="425543"/>
              <a:chOff x="7786941" y="2884917"/>
              <a:chExt cx="897649" cy="353919"/>
            </a:xfrm>
          </p:grpSpPr>
          <p:sp>
            <p:nvSpPr>
              <p:cNvPr id="908" name="Freeform 907">
                <a:extLst>
                  <a:ext uri="{FF2B5EF4-FFF2-40B4-BE49-F238E27FC236}">
                    <a16:creationId xmlns:a16="http://schemas.microsoft.com/office/drawing/2014/main" id="{4807C980-FDBE-794F-AD74-6D2BF0D484E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9" name="Freeform 908">
                <a:extLst>
                  <a:ext uri="{FF2B5EF4-FFF2-40B4-BE49-F238E27FC236}">
                    <a16:creationId xmlns:a16="http://schemas.microsoft.com/office/drawing/2014/main" id="{26F08AE6-E4B5-0D4B-815F-50BAD5E7146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0" name="Freeform 909">
                <a:extLst>
                  <a:ext uri="{FF2B5EF4-FFF2-40B4-BE49-F238E27FC236}">
                    <a16:creationId xmlns:a16="http://schemas.microsoft.com/office/drawing/2014/main" id="{3314964C-B1A5-6944-90A3-2DB49456024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1" name="Freeform 910">
                <a:extLst>
                  <a:ext uri="{FF2B5EF4-FFF2-40B4-BE49-F238E27FC236}">
                    <a16:creationId xmlns:a16="http://schemas.microsoft.com/office/drawing/2014/main" id="{52A2021F-EAC2-B84A-9171-8219D4BDC09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349" name="Straight Connector 510">
            <a:extLst>
              <a:ext uri="{FF2B5EF4-FFF2-40B4-BE49-F238E27FC236}">
                <a16:creationId xmlns:a16="http://schemas.microsoft.com/office/drawing/2014/main" id="{B29E275D-8845-6E40-A08F-12FF3311E17D}"/>
              </a:ext>
            </a:extLst>
          </p:cNvPr>
          <p:cNvCxnSpPr>
            <a:cxnSpLocks noChangeShapeType="1"/>
          </p:cNvCxnSpPr>
          <p:nvPr/>
        </p:nvCxnSpPr>
        <p:spPr bwMode="auto">
          <a:xfrm flipH="1" flipV="1">
            <a:off x="3884349" y="4735638"/>
            <a:ext cx="278606" cy="7298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 name="Group 4">
            <a:extLst>
              <a:ext uri="{FF2B5EF4-FFF2-40B4-BE49-F238E27FC236}">
                <a16:creationId xmlns:a16="http://schemas.microsoft.com/office/drawing/2014/main" id="{FC0DD398-57C2-EB4A-A85E-E41AD8F8225D}"/>
              </a:ext>
            </a:extLst>
          </p:cNvPr>
          <p:cNvGrpSpPr/>
          <p:nvPr/>
        </p:nvGrpSpPr>
        <p:grpSpPr>
          <a:xfrm>
            <a:off x="3346186" y="4942685"/>
            <a:ext cx="1662113" cy="400172"/>
            <a:chOff x="4461581" y="5447247"/>
            <a:chExt cx="2216150" cy="533562"/>
          </a:xfrm>
        </p:grpSpPr>
        <p:cxnSp>
          <p:nvCxnSpPr>
            <p:cNvPr id="350" name="Straight Connector 509">
              <a:extLst>
                <a:ext uri="{FF2B5EF4-FFF2-40B4-BE49-F238E27FC236}">
                  <a16:creationId xmlns:a16="http://schemas.microsoft.com/office/drawing/2014/main" id="{15E7E8CE-D231-0443-8237-9CDCCE543251}"/>
                </a:ext>
              </a:extLst>
            </p:cNvPr>
            <p:cNvCxnSpPr>
              <a:cxnSpLocks noChangeShapeType="1"/>
            </p:cNvCxnSpPr>
            <p:nvPr/>
          </p:nvCxnSpPr>
          <p:spPr bwMode="auto">
            <a:xfrm flipH="1" flipV="1">
              <a:off x="6157031" y="5810947"/>
              <a:ext cx="520700"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55" name="Oval 33">
              <a:extLst>
                <a:ext uri="{FF2B5EF4-FFF2-40B4-BE49-F238E27FC236}">
                  <a16:creationId xmlns:a16="http://schemas.microsoft.com/office/drawing/2014/main" id="{1711CC92-9E02-C94A-94D1-57C565B262DE}"/>
                </a:ext>
              </a:extLst>
            </p:cNvPr>
            <p:cNvSpPr>
              <a:spLocks noChangeArrowheads="1"/>
            </p:cNvSpPr>
            <p:nvPr/>
          </p:nvSpPr>
          <p:spPr bwMode="auto">
            <a:xfrm rot="10800000">
              <a:off x="4545099" y="5447247"/>
              <a:ext cx="1807203" cy="495366"/>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endParaRPr lang="en-US" altLang="en-US" sz="1800" kern="0" dirty="0">
                <a:solidFill>
                  <a:schemeClr val="tx1">
                    <a:lumMod val="65000"/>
                    <a:lumOff val="35000"/>
                  </a:schemeClr>
                </a:solidFill>
                <a:cs typeface="Arial"/>
              </a:endParaRPr>
            </a:p>
          </p:txBody>
        </p:sp>
        <p:cxnSp>
          <p:nvCxnSpPr>
            <p:cNvPr id="351" name="Straight Connector 511">
              <a:extLst>
                <a:ext uri="{FF2B5EF4-FFF2-40B4-BE49-F238E27FC236}">
                  <a16:creationId xmlns:a16="http://schemas.microsoft.com/office/drawing/2014/main" id="{DDF17605-AB1A-CD4B-919C-6D6D051BCF04}"/>
                </a:ext>
              </a:extLst>
            </p:cNvPr>
            <p:cNvCxnSpPr>
              <a:cxnSpLocks noChangeShapeType="1"/>
            </p:cNvCxnSpPr>
            <p:nvPr/>
          </p:nvCxnSpPr>
          <p:spPr bwMode="auto">
            <a:xfrm flipV="1">
              <a:off x="4461581" y="5815709"/>
              <a:ext cx="306387" cy="165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53" name="TextBox 9">
              <a:extLst>
                <a:ext uri="{FF2B5EF4-FFF2-40B4-BE49-F238E27FC236}">
                  <a16:creationId xmlns:a16="http://schemas.microsoft.com/office/drawing/2014/main" id="{419FEDC2-503D-FD43-B58C-4D0CA969F6AA}"/>
                </a:ext>
              </a:extLst>
            </p:cNvPr>
            <p:cNvSpPr txBox="1">
              <a:spLocks noChangeArrowheads="1"/>
            </p:cNvSpPr>
            <p:nvPr/>
          </p:nvSpPr>
          <p:spPr bwMode="auto">
            <a:xfrm>
              <a:off x="4662400" y="5488195"/>
              <a:ext cx="1646177"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500" i="1" dirty="0"/>
                <a:t>regional ISP</a:t>
              </a:r>
            </a:p>
          </p:txBody>
        </p:sp>
      </p:grpSp>
      <p:grpSp>
        <p:nvGrpSpPr>
          <p:cNvPr id="24" name="Group 175">
            <a:extLst>
              <a:ext uri="{FF2B5EF4-FFF2-40B4-BE49-F238E27FC236}">
                <a16:creationId xmlns:a16="http://schemas.microsoft.com/office/drawing/2014/main" id="{134DD520-7978-5747-B557-6216C572DFE6}"/>
              </a:ext>
            </a:extLst>
          </p:cNvPr>
          <p:cNvGrpSpPr>
            <a:grpSpLocks/>
          </p:cNvGrpSpPr>
          <p:nvPr/>
        </p:nvGrpSpPr>
        <p:grpSpPr bwMode="auto">
          <a:xfrm>
            <a:off x="3150936" y="5285461"/>
            <a:ext cx="508844" cy="313666"/>
            <a:chOff x="3053396" y="4304255"/>
            <a:chExt cx="678368" cy="418253"/>
          </a:xfrm>
        </p:grpSpPr>
        <p:sp>
          <p:nvSpPr>
            <p:cNvPr id="31" name="Freeform 84">
              <a:extLst>
                <a:ext uri="{FF2B5EF4-FFF2-40B4-BE49-F238E27FC236}">
                  <a16:creationId xmlns:a16="http://schemas.microsoft.com/office/drawing/2014/main" id="{C577F5FD-5D66-CF43-8149-2A5429C8940A}"/>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TextBox 177">
              <a:extLst>
                <a:ext uri="{FF2B5EF4-FFF2-40B4-BE49-F238E27FC236}">
                  <a16:creationId xmlns:a16="http://schemas.microsoft.com/office/drawing/2014/main" id="{AA8FB1A9-24AA-6944-82EC-BE9D926267BD}"/>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3" name="Group 172">
            <a:extLst>
              <a:ext uri="{FF2B5EF4-FFF2-40B4-BE49-F238E27FC236}">
                <a16:creationId xmlns:a16="http://schemas.microsoft.com/office/drawing/2014/main" id="{7C2A35D0-56CA-3641-A6F1-6B3B15ECC563}"/>
              </a:ext>
            </a:extLst>
          </p:cNvPr>
          <p:cNvGrpSpPr>
            <a:grpSpLocks/>
          </p:cNvGrpSpPr>
          <p:nvPr/>
        </p:nvGrpSpPr>
        <p:grpSpPr bwMode="auto">
          <a:xfrm>
            <a:off x="4065459" y="5399752"/>
            <a:ext cx="508844" cy="313666"/>
            <a:chOff x="3053396" y="4304255"/>
            <a:chExt cx="678368" cy="418253"/>
          </a:xfrm>
        </p:grpSpPr>
        <p:sp>
          <p:nvSpPr>
            <p:cNvPr id="33" name="Freeform 84">
              <a:extLst>
                <a:ext uri="{FF2B5EF4-FFF2-40B4-BE49-F238E27FC236}">
                  <a16:creationId xmlns:a16="http://schemas.microsoft.com/office/drawing/2014/main" id="{8AAD2739-378D-9246-AF78-87DAEF7F2F23}"/>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TextBox 174">
              <a:extLst>
                <a:ext uri="{FF2B5EF4-FFF2-40B4-BE49-F238E27FC236}">
                  <a16:creationId xmlns:a16="http://schemas.microsoft.com/office/drawing/2014/main" id="{E7F13F8B-3A00-D34F-9D41-965BF84584A7}"/>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22" name="Group 169">
            <a:extLst>
              <a:ext uri="{FF2B5EF4-FFF2-40B4-BE49-F238E27FC236}">
                <a16:creationId xmlns:a16="http://schemas.microsoft.com/office/drawing/2014/main" id="{188C2074-F159-A84A-BA68-5AB5304751BC}"/>
              </a:ext>
            </a:extLst>
          </p:cNvPr>
          <p:cNvGrpSpPr>
            <a:grpSpLocks/>
          </p:cNvGrpSpPr>
          <p:nvPr/>
        </p:nvGrpSpPr>
        <p:grpSpPr bwMode="auto">
          <a:xfrm>
            <a:off x="4751351" y="5294985"/>
            <a:ext cx="508844" cy="313666"/>
            <a:chOff x="3053396" y="4304255"/>
            <a:chExt cx="678368" cy="418253"/>
          </a:xfrm>
        </p:grpSpPr>
        <p:sp>
          <p:nvSpPr>
            <p:cNvPr id="35" name="Freeform 84">
              <a:extLst>
                <a:ext uri="{FF2B5EF4-FFF2-40B4-BE49-F238E27FC236}">
                  <a16:creationId xmlns:a16="http://schemas.microsoft.com/office/drawing/2014/main" id="{BDC6D0EF-413A-9E4D-9647-D0D2FE4442C0}"/>
                </a:ext>
              </a:extLst>
            </p:cNvPr>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TextBox 171">
              <a:extLst>
                <a:ext uri="{FF2B5EF4-FFF2-40B4-BE49-F238E27FC236}">
                  <a16:creationId xmlns:a16="http://schemas.microsoft.com/office/drawing/2014/main" id="{FE5336A0-2A38-3C4B-B598-A66CCCFD5709}"/>
                </a:ext>
              </a:extLst>
            </p:cNvPr>
            <p:cNvSpPr txBox="1">
              <a:spLocks noChangeArrowheads="1"/>
            </p:cNvSpPr>
            <p:nvPr/>
          </p:nvSpPr>
          <p:spPr bwMode="auto">
            <a:xfrm>
              <a:off x="3088083" y="4323258"/>
              <a:ext cx="643681" cy="3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ts val="750"/>
                </a:lnSpc>
              </a:pPr>
              <a:r>
                <a:rPr lang="en-US" altLang="en-US" sz="750"/>
                <a:t>access</a:t>
              </a:r>
            </a:p>
            <a:p>
              <a:pPr algn="ctr">
                <a:lnSpc>
                  <a:spcPts val="750"/>
                </a:lnSpc>
              </a:pPr>
              <a:r>
                <a:rPr lang="en-US" altLang="en-US" sz="750"/>
                <a:t>net</a:t>
              </a:r>
            </a:p>
          </p:txBody>
        </p:sp>
      </p:grpSp>
      <p:grpSp>
        <p:nvGrpSpPr>
          <p:cNvPr id="870" name="Group 869">
            <a:extLst>
              <a:ext uri="{FF2B5EF4-FFF2-40B4-BE49-F238E27FC236}">
                <a16:creationId xmlns:a16="http://schemas.microsoft.com/office/drawing/2014/main" id="{2201EDA2-F87D-BF47-BEA0-21B0A24F495A}"/>
              </a:ext>
            </a:extLst>
          </p:cNvPr>
          <p:cNvGrpSpPr/>
          <p:nvPr/>
        </p:nvGrpSpPr>
        <p:grpSpPr>
          <a:xfrm>
            <a:off x="3609314" y="4615981"/>
            <a:ext cx="406004" cy="167267"/>
            <a:chOff x="7493876" y="2774731"/>
            <a:chExt cx="1481958" cy="894622"/>
          </a:xfrm>
        </p:grpSpPr>
        <p:sp>
          <p:nvSpPr>
            <p:cNvPr id="919" name="Freeform 918">
              <a:extLst>
                <a:ext uri="{FF2B5EF4-FFF2-40B4-BE49-F238E27FC236}">
                  <a16:creationId xmlns:a16="http://schemas.microsoft.com/office/drawing/2014/main" id="{7BACFFDC-142B-174A-BFED-E6176627DB8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20" name="Oval 919">
              <a:extLst>
                <a:ext uri="{FF2B5EF4-FFF2-40B4-BE49-F238E27FC236}">
                  <a16:creationId xmlns:a16="http://schemas.microsoft.com/office/drawing/2014/main" id="{6B0BD693-1861-1344-9C54-9555107E799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921" name="Group 920">
              <a:extLst>
                <a:ext uri="{FF2B5EF4-FFF2-40B4-BE49-F238E27FC236}">
                  <a16:creationId xmlns:a16="http://schemas.microsoft.com/office/drawing/2014/main" id="{0019A1FA-0729-AB44-ACE4-09350E33F468}"/>
                </a:ext>
              </a:extLst>
            </p:cNvPr>
            <p:cNvGrpSpPr/>
            <p:nvPr/>
          </p:nvGrpSpPr>
          <p:grpSpPr>
            <a:xfrm>
              <a:off x="7713663" y="2848339"/>
              <a:ext cx="1042107" cy="425543"/>
              <a:chOff x="7786941" y="2884917"/>
              <a:chExt cx="897649" cy="353919"/>
            </a:xfrm>
          </p:grpSpPr>
          <p:sp>
            <p:nvSpPr>
              <p:cNvPr id="922" name="Freeform 921">
                <a:extLst>
                  <a:ext uri="{FF2B5EF4-FFF2-40B4-BE49-F238E27FC236}">
                    <a16:creationId xmlns:a16="http://schemas.microsoft.com/office/drawing/2014/main" id="{FA1FC1ED-CBBF-5F44-A7FA-778F742FE76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3" name="Freeform 922">
                <a:extLst>
                  <a:ext uri="{FF2B5EF4-FFF2-40B4-BE49-F238E27FC236}">
                    <a16:creationId xmlns:a16="http://schemas.microsoft.com/office/drawing/2014/main" id="{6C0ECFD1-933A-B74E-BFEE-72B00BC4C3A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4" name="Freeform 923">
                <a:extLst>
                  <a:ext uri="{FF2B5EF4-FFF2-40B4-BE49-F238E27FC236}">
                    <a16:creationId xmlns:a16="http://schemas.microsoft.com/office/drawing/2014/main" id="{FF559D91-8CE3-6E40-B135-CC54DC6069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5" name="Freeform 924">
                <a:extLst>
                  <a:ext uri="{FF2B5EF4-FFF2-40B4-BE49-F238E27FC236}">
                    <a16:creationId xmlns:a16="http://schemas.microsoft.com/office/drawing/2014/main" id="{4747411F-F0D6-A548-A80F-4ED08DE503B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54" name="Oval 33">
            <a:extLst>
              <a:ext uri="{FF2B5EF4-FFF2-40B4-BE49-F238E27FC236}">
                <a16:creationId xmlns:a16="http://schemas.microsoft.com/office/drawing/2014/main" id="{4311CB3E-A4EB-DB44-B228-0B362E348AFC}"/>
              </a:ext>
            </a:extLst>
          </p:cNvPr>
          <p:cNvSpPr>
            <a:spLocks noChangeArrowheads="1"/>
          </p:cNvSpPr>
          <p:nvPr/>
        </p:nvSpPr>
        <p:spPr bwMode="auto">
          <a:xfrm rot="5400000">
            <a:off x="1522941" y="3673204"/>
            <a:ext cx="939403" cy="285750"/>
          </a:xfrm>
          <a:prstGeom prst="ellipse">
            <a:avLst/>
          </a:prstGeom>
          <a:solidFill>
            <a:srgbClr val="CCCCFF"/>
          </a:solidFill>
          <a:ln w="9525">
            <a:no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endParaRPr lang="en-US" altLang="en-US" sz="1800" kern="0" dirty="0">
              <a:solidFill>
                <a:schemeClr val="tx1">
                  <a:lumMod val="65000"/>
                  <a:lumOff val="35000"/>
                </a:schemeClr>
              </a:solidFill>
              <a:cs typeface="Arial"/>
            </a:endParaRPr>
          </a:p>
        </p:txBody>
      </p:sp>
      <p:sp>
        <p:nvSpPr>
          <p:cNvPr id="328" name="Başlık 4">
            <a:extLst>
              <a:ext uri="{FF2B5EF4-FFF2-40B4-BE49-F238E27FC236}">
                <a16:creationId xmlns:a16="http://schemas.microsoft.com/office/drawing/2014/main" id="{79710680-9FAB-4EA5-B4D2-36CF5CC2B281}"/>
              </a:ext>
            </a:extLst>
          </p:cNvPr>
          <p:cNvSpPr txBox="1">
            <a:spLocks/>
          </p:cNvSpPr>
          <p:nvPr/>
        </p:nvSpPr>
        <p:spPr>
          <a:xfrm>
            <a:off x="381000" y="0"/>
            <a:ext cx="7010400" cy="10302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solidFill>
                  <a:schemeClr val="bg1"/>
                </a:solidFill>
              </a:rPr>
              <a:t>1.3.3 A Network of Networks</a:t>
            </a:r>
            <a:endParaRPr lang="en-US" b="1" dirty="0">
              <a:solidFill>
                <a:schemeClr val="bg1"/>
              </a:solidFill>
            </a:endParaRPr>
          </a:p>
        </p:txBody>
      </p:sp>
    </p:spTree>
    <p:extLst>
      <p:ext uri="{BB962C8B-B14F-4D97-AF65-F5344CB8AC3E}">
        <p14:creationId xmlns:p14="http://schemas.microsoft.com/office/powerpoint/2010/main" val="670985530"/>
      </p:ext>
    </p:extLst>
  </p:cSld>
  <p:clrMapOvr>
    <a:masterClrMapping/>
  </p:clrMapOvr>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3890</TotalTime>
  <Words>2025</Words>
  <Application>Microsoft Office PowerPoint</Application>
  <PresentationFormat>Ekran Gösterisi (4:3)</PresentationFormat>
  <Paragraphs>654</Paragraphs>
  <Slides>12</Slides>
  <Notes>12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12</vt:i4>
      </vt:variant>
    </vt:vector>
  </HeadingPairs>
  <TitlesOfParts>
    <vt:vector size="22" baseType="lpstr">
      <vt:lpstr>Arial</vt:lpstr>
      <vt:lpstr>Arial Narrow</vt:lpstr>
      <vt:lpstr>Calibri</vt:lpstr>
      <vt:lpstr>Calibri Light</vt:lpstr>
      <vt:lpstr>Dubai</vt:lpstr>
      <vt:lpstr>Gill Sans MT</vt:lpstr>
      <vt:lpstr>Open Sans</vt:lpstr>
      <vt:lpstr>Times New Roman</vt:lpstr>
      <vt:lpstr>Wingdings</vt:lpstr>
      <vt:lpstr>Yakup3</vt:lpstr>
      <vt:lpstr>Applied Sciences Faculty   Management Information Systems </vt:lpstr>
      <vt:lpstr>Chapter 1</vt:lpstr>
      <vt:lpstr>Internet structure: a “network of networks”</vt:lpstr>
      <vt:lpstr>Internet structure: a “network of networks”</vt:lpstr>
      <vt:lpstr>Internet structure: a “network of networks”</vt:lpstr>
      <vt:lpstr>Internet structure: a “network of networks”</vt:lpstr>
      <vt:lpstr>Internet structure: a “network of networks”</vt:lpstr>
      <vt:lpstr>Internet structure: a “network of networks”</vt:lpstr>
      <vt:lpstr>Internet structure: a “network of networks”</vt:lpstr>
      <vt:lpstr>Internet structure: a “network of networks”</vt:lpstr>
      <vt:lpstr>Internet structure: a “network of networks”</vt:lpstr>
      <vt:lpstr>Tier-1 ISP Network map: Sprint (2019)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205</cp:revision>
  <dcterms:created xsi:type="dcterms:W3CDTF">2015-03-27T20:41:42Z</dcterms:created>
  <dcterms:modified xsi:type="dcterms:W3CDTF">2026-03-02T07:10:36Z</dcterms:modified>
</cp:coreProperties>
</file>