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910" r:id="rId1"/>
  </p:sldMasterIdLst>
  <p:notesMasterIdLst>
    <p:notesMasterId r:id="rId55"/>
  </p:notesMasterIdLst>
  <p:handoutMasterIdLst>
    <p:handoutMasterId r:id="rId56"/>
  </p:handoutMasterIdLst>
  <p:sldIdLst>
    <p:sldId id="423" r:id="rId2"/>
    <p:sldId id="435" r:id="rId3"/>
    <p:sldId id="1003" r:id="rId4"/>
    <p:sldId id="1004" r:id="rId5"/>
    <p:sldId id="1005" r:id="rId6"/>
    <p:sldId id="1006" r:id="rId7"/>
    <p:sldId id="1007" r:id="rId8"/>
    <p:sldId id="1008" r:id="rId9"/>
    <p:sldId id="1009" r:id="rId10"/>
    <p:sldId id="1010" r:id="rId11"/>
    <p:sldId id="1042" r:id="rId12"/>
    <p:sldId id="1043" r:id="rId13"/>
    <p:sldId id="1045" r:id="rId14"/>
    <p:sldId id="1011" r:id="rId15"/>
    <p:sldId id="1012" r:id="rId16"/>
    <p:sldId id="1013" r:id="rId17"/>
    <p:sldId id="1014" r:id="rId18"/>
    <p:sldId id="1041" r:id="rId19"/>
    <p:sldId id="1050" r:id="rId20"/>
    <p:sldId id="1046" r:id="rId21"/>
    <p:sldId id="1051" r:id="rId22"/>
    <p:sldId id="1052" r:id="rId23"/>
    <p:sldId id="1025" r:id="rId24"/>
    <p:sldId id="1026" r:id="rId25"/>
    <p:sldId id="1027" r:id="rId26"/>
    <p:sldId id="1028" r:id="rId27"/>
    <p:sldId id="1029" r:id="rId28"/>
    <p:sldId id="1053" r:id="rId29"/>
    <p:sldId id="1054" r:id="rId30"/>
    <p:sldId id="1030" r:id="rId31"/>
    <p:sldId id="1057" r:id="rId32"/>
    <p:sldId id="1058" r:id="rId33"/>
    <p:sldId id="1059" r:id="rId34"/>
    <p:sldId id="1060" r:id="rId35"/>
    <p:sldId id="1061" r:id="rId36"/>
    <p:sldId id="1062" r:id="rId37"/>
    <p:sldId id="1055" r:id="rId38"/>
    <p:sldId id="1056" r:id="rId39"/>
    <p:sldId id="260" r:id="rId40"/>
    <p:sldId id="261" r:id="rId41"/>
    <p:sldId id="1040" r:id="rId42"/>
    <p:sldId id="1039" r:id="rId43"/>
    <p:sldId id="1017" r:id="rId44"/>
    <p:sldId id="1018" r:id="rId45"/>
    <p:sldId id="1048" r:id="rId46"/>
    <p:sldId id="1020" r:id="rId47"/>
    <p:sldId id="256" r:id="rId48"/>
    <p:sldId id="270" r:id="rId49"/>
    <p:sldId id="257" r:id="rId50"/>
    <p:sldId id="1021" r:id="rId51"/>
    <p:sldId id="1022" r:id="rId52"/>
    <p:sldId id="258" r:id="rId53"/>
    <p:sldId id="259" r:id="rId5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E79"/>
    <a:srgbClr val="000099"/>
    <a:srgbClr val="1B327E"/>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491" autoAdjust="0"/>
    <p:restoredTop sz="95801" autoAdjust="0"/>
  </p:normalViewPr>
  <p:slideViewPr>
    <p:cSldViewPr>
      <p:cViewPr varScale="1">
        <p:scale>
          <a:sx n="88" d="100"/>
          <a:sy n="88" d="100"/>
        </p:scale>
        <p:origin x="53"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47" d="100"/>
          <a:sy n="47" d="100"/>
        </p:scale>
        <p:origin x="2707" y="53"/>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7651"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fld id="{94633A84-D730-4DB1-B585-7559B92CE5D8}" type="datetimeFigureOut">
              <a:rPr lang="en-US"/>
              <a:pPr>
                <a:defRPr/>
              </a:pPr>
              <a:t>3/12/2026</a:t>
            </a:fld>
            <a:endParaRPr lang="en-US"/>
          </a:p>
        </p:txBody>
      </p:sp>
      <p:sp>
        <p:nvSpPr>
          <p:cNvPr id="27652"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7653"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1C669EC8-97E7-4C24-A864-1853E75085DC}" type="slidenum">
              <a:rPr lang="en-US"/>
              <a:pPr>
                <a:defRPr/>
              </a:pPr>
              <a:t>‹#›</a:t>
            </a:fld>
            <a:endParaRPr lang="en-US"/>
          </a:p>
        </p:txBody>
      </p:sp>
    </p:spTree>
    <p:extLst>
      <p:ext uri="{BB962C8B-B14F-4D97-AF65-F5344CB8AC3E}">
        <p14:creationId xmlns:p14="http://schemas.microsoft.com/office/powerpoint/2010/main" val="9789857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32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en-US"/>
          </a:p>
        </p:txBody>
      </p:sp>
      <p:sp>
        <p:nvSpPr>
          <p:cNvPr id="5325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en-US"/>
          </a:p>
        </p:txBody>
      </p:sp>
      <p:sp>
        <p:nvSpPr>
          <p:cNvPr id="553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3"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325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en-US"/>
          </a:p>
        </p:txBody>
      </p:sp>
      <p:sp>
        <p:nvSpPr>
          <p:cNvPr id="5325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pPr>
              <a:defRPr/>
            </a:pPr>
            <a:fld id="{82C5A2EE-74B4-4329-B2EC-6DFE0575EDC9}" type="slidenum">
              <a:rPr lang="en-US"/>
              <a:pPr>
                <a:defRPr/>
              </a:pPr>
              <a:t>‹#›</a:t>
            </a:fld>
            <a:endParaRPr lang="en-US"/>
          </a:p>
        </p:txBody>
      </p:sp>
    </p:spTree>
    <p:extLst>
      <p:ext uri="{BB962C8B-B14F-4D97-AF65-F5344CB8AC3E}">
        <p14:creationId xmlns:p14="http://schemas.microsoft.com/office/powerpoint/2010/main" val="239245560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a:t>Good morning everyone.</a:t>
            </a:r>
            <a:br>
              <a:rPr lang="en-US" dirty="0"/>
            </a:br>
            <a:r>
              <a:rPr lang="en-US" dirty="0"/>
              <a:t>Last week, we talked about how the Internet works in general.</a:t>
            </a:r>
          </a:p>
          <a:p>
            <a:r>
              <a:rPr lang="en-US" dirty="0"/>
              <a:t>Today, we move one layer higher.</a:t>
            </a:r>
            <a:br>
              <a:rPr lang="en-US" dirty="0"/>
            </a:br>
            <a:r>
              <a:rPr lang="en-US" dirty="0"/>
              <a:t>We will begin to understand the </a:t>
            </a:r>
            <a:r>
              <a:rPr lang="en-US" b="1" dirty="0"/>
              <a:t>Application Layer</a:t>
            </a:r>
            <a:r>
              <a:rPr lang="en-US" dirty="0"/>
              <a:t>,</a:t>
            </a:r>
            <a:br>
              <a:rPr lang="en-US" dirty="0"/>
            </a:br>
            <a:r>
              <a:rPr lang="en-US" dirty="0"/>
              <a:t>which is the layer closest to the user.</a:t>
            </a:r>
            <a:endParaRPr lang="tr-TR" dirty="0"/>
          </a:p>
          <a:p>
            <a:r>
              <a:rPr lang="en-US" dirty="0"/>
              <a:t>When you open a website, send an email, or use Instagram, you are using the Application Layer.</a:t>
            </a:r>
          </a:p>
          <a:p>
            <a:r>
              <a:rPr lang="en-US" dirty="0"/>
              <a:t>This is the part of networking that you actually see and use every day.</a:t>
            </a:r>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1</a:t>
            </a:fld>
            <a:endParaRPr lang="en-US"/>
          </a:p>
        </p:txBody>
      </p:sp>
    </p:spTree>
    <p:extLst>
      <p:ext uri="{BB962C8B-B14F-4D97-AF65-F5344CB8AC3E}">
        <p14:creationId xmlns:p14="http://schemas.microsoft.com/office/powerpoint/2010/main" val="34168290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an example output of traceroute.</a:t>
            </a:r>
            <a:br>
              <a:rPr lang="en-US" dirty="0"/>
            </a:br>
            <a:r>
              <a:rPr lang="en-US" dirty="0"/>
              <a:t>Each line represents one hop (one router) along the path. </a:t>
            </a:r>
            <a:endParaRPr lang="tr-TR" dirty="0"/>
          </a:p>
          <a:p>
            <a:r>
              <a:rPr lang="en-US" dirty="0"/>
              <a:t>The last three columns show three RTT measurements. </a:t>
            </a:r>
            <a:endParaRPr lang="tr-TR" dirty="0"/>
          </a:p>
          <a:p>
            <a:r>
              <a:rPr lang="en-US" dirty="0"/>
              <a:t>RTT is the total time for a probe to go to a router and for the reply to come back.</a:t>
            </a:r>
            <a:endParaRPr lang="tr-TR" dirty="0"/>
          </a:p>
          <a:p>
            <a:r>
              <a:rPr lang="en-US" dirty="0"/>
              <a:t>They are often different because queueing delay changes from moment to moment.</a:t>
            </a:r>
            <a:endParaRPr lang="tr-TR" dirty="0"/>
          </a:p>
          <a:p>
            <a:r>
              <a:rPr lang="en-US" dirty="0"/>
              <a:t>An asterisk (*) means the probe did not receive a reply—either the probe was lost or that router does not respond.</a:t>
            </a:r>
            <a:endParaRPr lang="tr-TR" dirty="0"/>
          </a:p>
          <a:p>
            <a:r>
              <a:rPr lang="en-US" dirty="0"/>
              <a:t>Notice that sometimes a later hop can appear to have smaller delay than an earlier hop. </a:t>
            </a:r>
            <a:endParaRPr lang="tr-TR" dirty="0"/>
          </a:p>
          <a:p>
            <a:r>
              <a:rPr lang="en-US" dirty="0"/>
              <a:t>This does not mean the path got “shorter”; it happens because queueing delay is random and fluctuates.</a:t>
            </a:r>
            <a:endParaRPr lang="tr-TR" dirty="0"/>
          </a:p>
          <a:p>
            <a:endParaRPr lang="en-US" dirty="0"/>
          </a:p>
        </p:txBody>
      </p:sp>
      <p:sp>
        <p:nvSpPr>
          <p:cNvPr id="4" name="Slide Number Placeholder 3"/>
          <p:cNvSpPr>
            <a:spLocks noGrp="1"/>
          </p:cNvSpPr>
          <p:nvPr>
            <p:ph type="sldNum" sz="quarter" idx="5"/>
          </p:nvPr>
        </p:nvSpPr>
        <p:spPr/>
        <p:txBody>
          <a:bodyPr/>
          <a:lstStyle/>
          <a:p>
            <a:fld id="{3D91EEAC-CFEF-9647-876F-EABC6B8338D7}" type="slidenum">
              <a:rPr lang="en-US" smtClean="0"/>
              <a:t>10</a:t>
            </a:fld>
            <a:endParaRPr lang="en-US"/>
          </a:p>
        </p:txBody>
      </p:sp>
    </p:spTree>
    <p:extLst>
      <p:ext uri="{BB962C8B-B14F-4D97-AF65-F5344CB8AC3E}">
        <p14:creationId xmlns:p14="http://schemas.microsoft.com/office/powerpoint/2010/main" val="18351107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b="1" dirty="0"/>
              <a:t>Traceroute / Tracert: How to Read and Interpret the Output (Detailed Guide)</a:t>
            </a:r>
          </a:p>
          <a:p>
            <a:r>
              <a:rPr lang="en-US" b="1" dirty="0"/>
              <a:t>Goal:</a:t>
            </a:r>
            <a:br>
              <a:rPr lang="en-US" dirty="0"/>
            </a:br>
            <a:r>
              <a:rPr lang="en-US" dirty="0"/>
              <a:t>The purpose of traceroute (Windows: tracert) is to discover the path that packets follow from your computer to a destination host on the Internet, and to measure the delay to each hop along that path.</a:t>
            </a:r>
          </a:p>
          <a:p>
            <a:r>
              <a:rPr lang="en-US" b="1" dirty="0"/>
              <a:t>1) What you need to run</a:t>
            </a:r>
          </a:p>
          <a:p>
            <a:pPr>
              <a:buFont typeface="Arial" panose="020B0604020202020204" pitchFamily="34" charset="0"/>
              <a:buChar char="•"/>
            </a:pPr>
            <a:r>
              <a:rPr lang="en-US" dirty="0"/>
              <a:t>On </a:t>
            </a:r>
            <a:r>
              <a:rPr lang="en-US" b="1" dirty="0"/>
              <a:t>Windows</a:t>
            </a:r>
            <a:r>
              <a:rPr lang="en-US" dirty="0"/>
              <a:t>, use:</a:t>
            </a:r>
            <a:br>
              <a:rPr lang="en-US" dirty="0"/>
            </a:br>
            <a:r>
              <a:rPr lang="en-US" dirty="0"/>
              <a:t>tracert domain.com</a:t>
            </a:r>
            <a:br>
              <a:rPr lang="en-US" dirty="0"/>
            </a:br>
            <a:r>
              <a:rPr lang="en-US" dirty="0"/>
              <a:t>Example: tracert google.com</a:t>
            </a:r>
          </a:p>
          <a:p>
            <a:pPr>
              <a:buFont typeface="Arial" panose="020B0604020202020204" pitchFamily="34" charset="0"/>
              <a:buChar char="•"/>
            </a:pPr>
            <a:r>
              <a:rPr lang="en-US" dirty="0"/>
              <a:t>On </a:t>
            </a:r>
            <a:r>
              <a:rPr lang="en-US" b="1" dirty="0"/>
              <a:t>macOS/Linux</a:t>
            </a:r>
            <a:r>
              <a:rPr lang="en-US" dirty="0"/>
              <a:t>, use:</a:t>
            </a:r>
            <a:br>
              <a:rPr lang="en-US" dirty="0"/>
            </a:br>
            <a:r>
              <a:rPr lang="en-US" dirty="0"/>
              <a:t>traceroute domain.com</a:t>
            </a:r>
          </a:p>
          <a:p>
            <a:r>
              <a:rPr lang="en-US" b="1" dirty="0"/>
              <a:t>Important:</a:t>
            </a:r>
            <a:r>
              <a:rPr lang="en-US" dirty="0"/>
              <a:t> Do </a:t>
            </a:r>
            <a:r>
              <a:rPr lang="en-US" b="1" dirty="0"/>
              <a:t>not</a:t>
            </a:r>
            <a:r>
              <a:rPr lang="en-US" dirty="0"/>
              <a:t> include https:// or a full web page path.</a:t>
            </a:r>
            <a:br>
              <a:rPr lang="en-US" dirty="0"/>
            </a:br>
            <a:r>
              <a:rPr lang="en-US" dirty="0"/>
              <a:t>Traceroute works with hostnames such as:</a:t>
            </a:r>
          </a:p>
          <a:p>
            <a:pPr>
              <a:buFont typeface="Arial" panose="020B0604020202020204" pitchFamily="34" charset="0"/>
              <a:buChar char="•"/>
            </a:pPr>
            <a:r>
              <a:rPr lang="en-US" dirty="0"/>
              <a:t>google.com</a:t>
            </a:r>
          </a:p>
          <a:p>
            <a:pPr>
              <a:buFont typeface="Arial" panose="020B0604020202020204" pitchFamily="34" charset="0"/>
              <a:buChar char="•"/>
            </a:pPr>
            <a:r>
              <a:rPr lang="en-US" dirty="0"/>
              <a:t>www.aydin.edu.tr</a:t>
            </a:r>
          </a:p>
          <a:p>
            <a:r>
              <a:rPr lang="en-US" dirty="0"/>
              <a:t>It will not work with:</a:t>
            </a:r>
          </a:p>
          <a:p>
            <a:pPr>
              <a:buFont typeface="Arial" panose="020B0604020202020204" pitchFamily="34" charset="0"/>
              <a:buChar char="•"/>
            </a:pPr>
            <a:r>
              <a:rPr lang="en-US" dirty="0"/>
              <a:t>https://www.aydin.edu.tr/Pages/default.aspx</a:t>
            </a:r>
            <a:endParaRPr lang="tr-TR" dirty="0"/>
          </a:p>
          <a:p>
            <a:pPr>
              <a:buFont typeface="Arial" panose="020B0604020202020204" pitchFamily="34" charset="0"/>
              <a:buChar char="•"/>
            </a:pPr>
            <a:endParaRPr lang="en-US" dirty="0"/>
          </a:p>
          <a:p>
            <a:r>
              <a:rPr lang="en-US" b="1" dirty="0"/>
              <a:t>2) What each line (hop) means</a:t>
            </a:r>
          </a:p>
          <a:p>
            <a:r>
              <a:rPr lang="en-US" dirty="0"/>
              <a:t>Each numbered line represents a </a:t>
            </a:r>
            <a:r>
              <a:rPr lang="en-US" b="1" dirty="0"/>
              <a:t>hop</a:t>
            </a:r>
            <a:r>
              <a:rPr lang="en-US" dirty="0"/>
              <a:t>.</a:t>
            </a:r>
            <a:br>
              <a:rPr lang="en-US" dirty="0"/>
            </a:br>
            <a:r>
              <a:rPr lang="en-US" dirty="0"/>
              <a:t>A hop is typically a </a:t>
            </a:r>
            <a:r>
              <a:rPr lang="en-US" b="1" dirty="0"/>
              <a:t>router</a:t>
            </a:r>
            <a:r>
              <a:rPr lang="en-US" dirty="0"/>
              <a:t> (or a Layer-3 network device) that your packet reaches on the way to the destination.</a:t>
            </a:r>
            <a:endParaRPr lang="tr-TR" dirty="0"/>
          </a:p>
          <a:p>
            <a:r>
              <a:rPr lang="tr-TR" dirty="0" err="1"/>
              <a:t>Mote</a:t>
            </a:r>
            <a:r>
              <a:rPr lang="tr-TR" dirty="0"/>
              <a:t>: </a:t>
            </a:r>
            <a:r>
              <a:rPr lang="en-US" dirty="0"/>
              <a:t>A Layer-3 device is a device that forwards packets based on IP addresses (Network Layer).</a:t>
            </a:r>
          </a:p>
          <a:p>
            <a:pPr>
              <a:buFont typeface="Arial" panose="020B0604020202020204" pitchFamily="34" charset="0"/>
              <a:buChar char="•"/>
            </a:pPr>
            <a:r>
              <a:rPr lang="en-US" dirty="0"/>
              <a:t>If the output ends at hop </a:t>
            </a:r>
            <a:r>
              <a:rPr lang="en-US" b="1" dirty="0"/>
              <a:t>10</a:t>
            </a:r>
            <a:r>
              <a:rPr lang="en-US" dirty="0"/>
              <a:t>, that means traceroute reached the destination in </a:t>
            </a:r>
            <a:r>
              <a:rPr lang="en-US" b="1" dirty="0"/>
              <a:t>10 hops</a:t>
            </a:r>
            <a:r>
              <a:rPr lang="en-US" dirty="0"/>
              <a:t>.</a:t>
            </a:r>
          </a:p>
          <a:p>
            <a:pPr>
              <a:buFont typeface="Arial" panose="020B0604020202020204" pitchFamily="34" charset="0"/>
              <a:buChar char="•"/>
            </a:pPr>
            <a:r>
              <a:rPr lang="en-US" dirty="0"/>
              <a:t>If the output ends at hop </a:t>
            </a:r>
            <a:r>
              <a:rPr lang="en-US" b="1" dirty="0"/>
              <a:t>14</a:t>
            </a:r>
            <a:r>
              <a:rPr lang="en-US" dirty="0"/>
              <a:t>, that means traceroute reached the destination in </a:t>
            </a:r>
            <a:r>
              <a:rPr lang="en-US" b="1" dirty="0"/>
              <a:t>14 hops</a:t>
            </a:r>
            <a:r>
              <a:rPr lang="en-US" dirty="0"/>
              <a:t>.</a:t>
            </a:r>
          </a:p>
          <a:p>
            <a:r>
              <a:rPr lang="en-US" b="1" dirty="0"/>
              <a:t>Note:</a:t>
            </a:r>
            <a:r>
              <a:rPr lang="en-US" dirty="0"/>
              <a:t> Hop count is not a perfect “distance” measure, but it is a useful indicator of how many networks/devices your traffic crosses.</a:t>
            </a:r>
          </a:p>
          <a:p>
            <a:endParaRPr lang="tr-TR" b="1" dirty="0"/>
          </a:p>
          <a:p>
            <a:r>
              <a:rPr lang="en-US" b="1" dirty="0"/>
              <a:t>3) Why there are three times (three RTT values) per hop</a:t>
            </a:r>
          </a:p>
          <a:p>
            <a:r>
              <a:rPr lang="en-US" dirty="0"/>
              <a:t>Traceroute sends multiple probes (usually </a:t>
            </a:r>
            <a:r>
              <a:rPr lang="en-US" b="1" dirty="0"/>
              <a:t>3</a:t>
            </a:r>
            <a:r>
              <a:rPr lang="en-US" dirty="0"/>
              <a:t>) to each hop.</a:t>
            </a:r>
            <a:br>
              <a:rPr lang="en-US" dirty="0"/>
            </a:br>
            <a:r>
              <a:rPr lang="en-US" dirty="0"/>
              <a:t>That is why you see three different time values such as:</a:t>
            </a:r>
          </a:p>
          <a:p>
            <a:r>
              <a:rPr lang="en-US" dirty="0"/>
              <a:t>8 </a:t>
            </a:r>
            <a:r>
              <a:rPr lang="en-US" dirty="0" err="1"/>
              <a:t>ms</a:t>
            </a:r>
            <a:r>
              <a:rPr lang="en-US" dirty="0"/>
              <a:t> 15 </a:t>
            </a:r>
            <a:r>
              <a:rPr lang="en-US" dirty="0" err="1"/>
              <a:t>ms</a:t>
            </a:r>
            <a:r>
              <a:rPr lang="en-US" dirty="0"/>
              <a:t> 11 </a:t>
            </a:r>
            <a:r>
              <a:rPr lang="en-US" dirty="0" err="1"/>
              <a:t>ms</a:t>
            </a:r>
            <a:endParaRPr lang="en-US" dirty="0"/>
          </a:p>
          <a:p>
            <a:r>
              <a:rPr lang="en-US" dirty="0"/>
              <a:t>These values are </a:t>
            </a:r>
            <a:r>
              <a:rPr lang="en-US" b="1" dirty="0"/>
              <a:t>round-trip times (RTT)</a:t>
            </a:r>
            <a:r>
              <a:rPr lang="en-US" dirty="0"/>
              <a:t>:</a:t>
            </a:r>
          </a:p>
          <a:p>
            <a:pPr>
              <a:buFont typeface="Arial" panose="020B0604020202020204" pitchFamily="34" charset="0"/>
              <a:buChar char="•"/>
            </a:pPr>
            <a:r>
              <a:rPr lang="en-US" dirty="0"/>
              <a:t>your probe goes to that router,</a:t>
            </a:r>
          </a:p>
          <a:p>
            <a:pPr>
              <a:buFont typeface="Arial" panose="020B0604020202020204" pitchFamily="34" charset="0"/>
              <a:buChar char="•"/>
            </a:pPr>
            <a:r>
              <a:rPr lang="en-US" dirty="0"/>
              <a:t>the router sends a reply back,</a:t>
            </a:r>
          </a:p>
          <a:p>
            <a:pPr>
              <a:buFont typeface="Arial" panose="020B0604020202020204" pitchFamily="34" charset="0"/>
              <a:buChar char="•"/>
            </a:pPr>
            <a:r>
              <a:rPr lang="en-US" dirty="0"/>
              <a:t>traceroute measures the total time.</a:t>
            </a:r>
          </a:p>
          <a:p>
            <a:r>
              <a:rPr lang="en-US" dirty="0"/>
              <a:t>The three values are often different because the Internet is dynamic:</a:t>
            </a:r>
          </a:p>
          <a:p>
            <a:pPr>
              <a:buFont typeface="Arial" panose="020B0604020202020204" pitchFamily="34" charset="0"/>
              <a:buChar char="•"/>
            </a:pPr>
            <a:r>
              <a:rPr lang="en-US" dirty="0"/>
              <a:t>queueing delay changes,</a:t>
            </a:r>
          </a:p>
          <a:p>
            <a:pPr>
              <a:buFont typeface="Arial" panose="020B0604020202020204" pitchFamily="34" charset="0"/>
              <a:buChar char="•"/>
            </a:pPr>
            <a:r>
              <a:rPr lang="en-US" dirty="0"/>
              <a:t>routers may prioritize traffic differently,</a:t>
            </a:r>
          </a:p>
          <a:p>
            <a:pPr>
              <a:buFont typeface="Arial" panose="020B0604020202020204" pitchFamily="34" charset="0"/>
              <a:buChar char="•"/>
            </a:pPr>
            <a:r>
              <a:rPr lang="en-US" dirty="0"/>
              <a:t>congestion varies moment to moment.</a:t>
            </a:r>
          </a:p>
          <a:p>
            <a:r>
              <a:rPr lang="en-US" b="1" dirty="0"/>
              <a:t>4) What does “*” mean?</a:t>
            </a:r>
          </a:p>
          <a:p>
            <a:r>
              <a:rPr lang="en-US" dirty="0"/>
              <a:t>An asterisk * means that traceroute did not receive a reply for that probe within the timeout period.</a:t>
            </a:r>
          </a:p>
          <a:p>
            <a:r>
              <a:rPr lang="en-US" dirty="0"/>
              <a:t>This can happen for several reasons:</a:t>
            </a:r>
          </a:p>
          <a:p>
            <a:pPr>
              <a:buFont typeface="+mj-lt"/>
              <a:buAutoNum type="arabicPeriod"/>
            </a:pPr>
            <a:r>
              <a:rPr lang="en-US" b="1" dirty="0"/>
              <a:t>Packet loss</a:t>
            </a:r>
            <a:r>
              <a:rPr lang="en-US" dirty="0"/>
              <a:t> (the probe or the reply was dropped somewhere).</a:t>
            </a:r>
          </a:p>
          <a:p>
            <a:pPr>
              <a:buFont typeface="+mj-lt"/>
              <a:buAutoNum type="arabicPeriod"/>
            </a:pPr>
            <a:r>
              <a:rPr lang="en-US" b="1" dirty="0"/>
              <a:t>Filtering / firewall rules</a:t>
            </a:r>
            <a:r>
              <a:rPr lang="en-US" dirty="0"/>
              <a:t> (the router may block traceroute/ICMP replies).</a:t>
            </a:r>
          </a:p>
          <a:p>
            <a:pPr>
              <a:buFont typeface="+mj-lt"/>
              <a:buAutoNum type="arabicPeriod"/>
            </a:pPr>
            <a:r>
              <a:rPr lang="en-US" b="1" dirty="0"/>
              <a:t>Rate limiting</a:t>
            </a:r>
            <a:r>
              <a:rPr lang="en-US" dirty="0"/>
              <a:t> (the router limits how frequently it replies to such probes).</a:t>
            </a:r>
          </a:p>
          <a:p>
            <a:pPr>
              <a:buFont typeface="+mj-lt"/>
              <a:buAutoNum type="arabicPeriod"/>
            </a:pPr>
            <a:r>
              <a:rPr lang="en-US" b="1" dirty="0"/>
              <a:t>Temporary congestion</a:t>
            </a:r>
            <a:r>
              <a:rPr lang="en-US" dirty="0"/>
              <a:t> causing timeouts.</a:t>
            </a:r>
          </a:p>
          <a:p>
            <a:r>
              <a:rPr lang="en-US" b="1" dirty="0"/>
              <a:t>Key point:</a:t>
            </a:r>
            <a:br>
              <a:rPr lang="en-US" dirty="0"/>
            </a:br>
            <a:r>
              <a:rPr lang="en-US" dirty="0"/>
              <a:t>If you see * but traceroute continues to later hops, it usually means “no reply from that router,” not that the entire route is broken.</a:t>
            </a:r>
          </a:p>
          <a:p>
            <a:endParaRPr lang="tr-TR" b="1" dirty="0"/>
          </a:p>
          <a:p>
            <a:r>
              <a:rPr lang="en-US" b="1" dirty="0"/>
              <a:t>5) Understanding private vs public IP addresses in the output</a:t>
            </a:r>
          </a:p>
          <a:p>
            <a:r>
              <a:rPr lang="en-US" dirty="0"/>
              <a:t>You may see IP addresses from these private ranges:</a:t>
            </a:r>
          </a:p>
          <a:p>
            <a:pPr>
              <a:buFont typeface="Arial" panose="020B0604020202020204" pitchFamily="34" charset="0"/>
              <a:buChar char="•"/>
            </a:pPr>
            <a:r>
              <a:rPr lang="en-US" dirty="0"/>
              <a:t>192.168.x.x</a:t>
            </a:r>
          </a:p>
          <a:p>
            <a:pPr>
              <a:buFont typeface="Arial" panose="020B0604020202020204" pitchFamily="34" charset="0"/>
              <a:buChar char="•"/>
            </a:pPr>
            <a:r>
              <a:rPr lang="en-US" dirty="0"/>
              <a:t>10.x.x.x</a:t>
            </a:r>
          </a:p>
          <a:p>
            <a:pPr>
              <a:buFont typeface="Arial" panose="020B0604020202020204" pitchFamily="34" charset="0"/>
              <a:buChar char="•"/>
            </a:pPr>
            <a:r>
              <a:rPr lang="en-US" dirty="0"/>
              <a:t>172.16.x.x to 172.31.x.x</a:t>
            </a:r>
          </a:p>
          <a:p>
            <a:r>
              <a:rPr lang="en-US" dirty="0"/>
              <a:t>Private IP addresses are not globally routable on the Internet.</a:t>
            </a:r>
            <a:br>
              <a:rPr lang="en-US" dirty="0"/>
            </a:br>
            <a:r>
              <a:rPr lang="en-US" dirty="0"/>
              <a:t>When you see them in traceroute output, they typically indicate routers inside:</a:t>
            </a:r>
          </a:p>
          <a:p>
            <a:pPr>
              <a:buFont typeface="Arial" panose="020B0604020202020204" pitchFamily="34" charset="0"/>
              <a:buChar char="•"/>
            </a:pPr>
            <a:r>
              <a:rPr lang="en-US" dirty="0"/>
              <a:t>your home network,</a:t>
            </a:r>
          </a:p>
          <a:p>
            <a:pPr>
              <a:buFont typeface="Arial" panose="020B0604020202020204" pitchFamily="34" charset="0"/>
              <a:buChar char="•"/>
            </a:pPr>
            <a:r>
              <a:rPr lang="en-US" dirty="0"/>
              <a:t>your ISP’s internal/private infrastructure,</a:t>
            </a:r>
          </a:p>
          <a:p>
            <a:pPr>
              <a:buFont typeface="Arial" panose="020B0604020202020204" pitchFamily="34" charset="0"/>
              <a:buChar char="•"/>
            </a:pPr>
            <a:r>
              <a:rPr lang="en-US" dirty="0"/>
              <a:t>carrier-grade internal routing domains.</a:t>
            </a:r>
          </a:p>
          <a:p>
            <a:r>
              <a:rPr lang="en-US" dirty="0"/>
              <a:t>Examples:</a:t>
            </a:r>
          </a:p>
          <a:p>
            <a:pPr>
              <a:buFont typeface="Arial" panose="020B0604020202020204" pitchFamily="34" charset="0"/>
              <a:buChar char="•"/>
            </a:pPr>
            <a:r>
              <a:rPr lang="en-US" dirty="0"/>
              <a:t>192.168.0.1 is usually your </a:t>
            </a:r>
            <a:r>
              <a:rPr lang="en-US" b="1" dirty="0"/>
              <a:t>home router / gateway</a:t>
            </a:r>
            <a:r>
              <a:rPr lang="en-US" dirty="0"/>
              <a:t>.</a:t>
            </a:r>
          </a:p>
          <a:p>
            <a:pPr>
              <a:buFont typeface="Arial" panose="020B0604020202020204" pitchFamily="34" charset="0"/>
              <a:buChar char="•"/>
            </a:pPr>
            <a:r>
              <a:rPr lang="en-US" dirty="0"/>
              <a:t>10.x.x.x or 172.25.x.x often belongs to your </a:t>
            </a:r>
            <a:r>
              <a:rPr lang="en-US" b="1" dirty="0"/>
              <a:t>ISP’s internal network</a:t>
            </a:r>
            <a:r>
              <a:rPr lang="en-US" dirty="0"/>
              <a:t>.</a:t>
            </a:r>
          </a:p>
          <a:p>
            <a:r>
              <a:rPr lang="en-US" dirty="0"/>
              <a:t>Public IP addresses (for example 94.54.156.1, 216.239.x.x, 104.20.x.x) are routable on the global Internet and often indicate:</a:t>
            </a:r>
          </a:p>
          <a:p>
            <a:pPr>
              <a:buFont typeface="Arial" panose="020B0604020202020204" pitchFamily="34" charset="0"/>
              <a:buChar char="•"/>
            </a:pPr>
            <a:r>
              <a:rPr lang="en-US" dirty="0"/>
              <a:t>ISP edge routers,</a:t>
            </a:r>
          </a:p>
          <a:p>
            <a:pPr>
              <a:buFont typeface="Arial" panose="020B0604020202020204" pitchFamily="34" charset="0"/>
              <a:buChar char="•"/>
            </a:pPr>
            <a:r>
              <a:rPr lang="en-US" dirty="0"/>
              <a:t>peering/transit points,</a:t>
            </a:r>
          </a:p>
          <a:p>
            <a:pPr>
              <a:buFont typeface="Arial" panose="020B0604020202020204" pitchFamily="34" charset="0"/>
              <a:buChar char="•"/>
            </a:pPr>
            <a:r>
              <a:rPr lang="en-US" dirty="0"/>
              <a:t>destination network (or CDN) infrastructure.</a:t>
            </a:r>
          </a:p>
          <a:p>
            <a:endParaRPr lang="tr-TR" b="1" dirty="0"/>
          </a:p>
          <a:p>
            <a:r>
              <a:rPr lang="en-US" b="1" dirty="0"/>
              <a:t>6) Why different destinations have different hop counts</a:t>
            </a:r>
          </a:p>
          <a:p>
            <a:r>
              <a:rPr lang="en-US" dirty="0"/>
              <a:t>Two different websites can have very different routes because:</a:t>
            </a:r>
          </a:p>
          <a:p>
            <a:pPr>
              <a:buFont typeface="+mj-lt"/>
              <a:buAutoNum type="arabicPeriod"/>
            </a:pPr>
            <a:r>
              <a:rPr lang="en-US" dirty="0"/>
              <a:t>They are hosted in different networks (different ISPs/ASNs).</a:t>
            </a:r>
          </a:p>
          <a:p>
            <a:pPr>
              <a:buFont typeface="+mj-lt"/>
              <a:buAutoNum type="arabicPeriod"/>
            </a:pPr>
            <a:r>
              <a:rPr lang="en-US" dirty="0"/>
              <a:t>Your ISP has different peering and transit agreements for different destinations.</a:t>
            </a:r>
          </a:p>
          <a:p>
            <a:pPr>
              <a:buFont typeface="+mj-lt"/>
              <a:buAutoNum type="arabicPeriod"/>
            </a:pPr>
            <a:r>
              <a:rPr lang="en-US" dirty="0"/>
              <a:t>The destination may be behind a </a:t>
            </a:r>
            <a:r>
              <a:rPr lang="en-US" b="1" dirty="0"/>
              <a:t>CDN</a:t>
            </a:r>
            <a:r>
              <a:rPr lang="en-US" dirty="0"/>
              <a:t> (Content Delivery Network), meaning you are routed to a nearby edge server rather than the origin server.</a:t>
            </a:r>
          </a:p>
          <a:p>
            <a:pPr>
              <a:buFont typeface="+mj-lt"/>
              <a:buAutoNum type="arabicPeriod"/>
            </a:pPr>
            <a:r>
              <a:rPr lang="en-US" dirty="0"/>
              <a:t>Routing is based on </a:t>
            </a:r>
            <a:r>
              <a:rPr lang="en-US" b="1" dirty="0"/>
              <a:t>policy</a:t>
            </a:r>
            <a:r>
              <a:rPr lang="en-US" dirty="0"/>
              <a:t>, not only shortest path. Networks often choose routes based on cost, performance, and business agreements.</a:t>
            </a:r>
          </a:p>
          <a:p>
            <a:r>
              <a:rPr lang="en-US" dirty="0"/>
              <a:t>This is why one destination might be reached in 10 hops while another takes 14 hops.</a:t>
            </a:r>
          </a:p>
          <a:p>
            <a:endParaRPr lang="tr-TR" b="1" dirty="0"/>
          </a:p>
          <a:p>
            <a:r>
              <a:rPr lang="en-US" b="1" dirty="0"/>
              <a:t>7) Why the path can change even for the same destination</a:t>
            </a:r>
          </a:p>
          <a:p>
            <a:r>
              <a:rPr lang="en-US" dirty="0"/>
              <a:t>Even if you run traceroute to the same destination multiple times, the path might change slightly because of:</a:t>
            </a:r>
          </a:p>
          <a:p>
            <a:pPr>
              <a:buFont typeface="Arial" panose="020B0604020202020204" pitchFamily="34" charset="0"/>
              <a:buChar char="•"/>
            </a:pPr>
            <a:r>
              <a:rPr lang="en-US" b="1" dirty="0"/>
              <a:t>Load balancing</a:t>
            </a:r>
            <a:r>
              <a:rPr lang="en-US" dirty="0"/>
              <a:t> (traffic may be distributed across multiple equal-cost paths, called ECMP).</a:t>
            </a:r>
          </a:p>
          <a:p>
            <a:pPr>
              <a:buFont typeface="Arial" panose="020B0604020202020204" pitchFamily="34" charset="0"/>
              <a:buChar char="•"/>
            </a:pPr>
            <a:r>
              <a:rPr lang="en-US" b="1" dirty="0"/>
              <a:t>Dynamic routing updates</a:t>
            </a:r>
            <a:r>
              <a:rPr lang="en-US" dirty="0"/>
              <a:t> (routes change due to congestion, failures, or maintenance).</a:t>
            </a:r>
          </a:p>
          <a:p>
            <a:pPr>
              <a:buFont typeface="Arial" panose="020B0604020202020204" pitchFamily="34" charset="0"/>
              <a:buChar char="•"/>
            </a:pPr>
            <a:r>
              <a:rPr lang="en-US" b="1" dirty="0"/>
              <a:t>CDN decisions</a:t>
            </a:r>
            <a:r>
              <a:rPr lang="en-US" dirty="0"/>
              <a:t> (the DNS answer and edge selection may change depending on load and location).</a:t>
            </a:r>
          </a:p>
          <a:p>
            <a:pPr>
              <a:buFont typeface="Arial" panose="020B0604020202020204" pitchFamily="34" charset="0"/>
              <a:buChar char="•"/>
            </a:pPr>
            <a:r>
              <a:rPr lang="en-US" b="1" dirty="0"/>
              <a:t>Temporary network conditions</a:t>
            </a:r>
            <a:r>
              <a:rPr lang="en-US" dirty="0"/>
              <a:t>.</a:t>
            </a:r>
          </a:p>
          <a:p>
            <a:r>
              <a:rPr lang="en-US" dirty="0"/>
              <a:t>So, traceroute paths are often similar, but not guaranteed to be identical every time.</a:t>
            </a:r>
          </a:p>
          <a:p>
            <a:endParaRPr lang="tr-TR" b="1" dirty="0"/>
          </a:p>
          <a:p>
            <a:r>
              <a:rPr lang="en-US" b="1" dirty="0"/>
              <a:t>8) How to “read” the output like a network engineer</a:t>
            </a:r>
          </a:p>
          <a:p>
            <a:r>
              <a:rPr lang="en-US" dirty="0"/>
              <a:t>A practical interpretation approach:</a:t>
            </a:r>
          </a:p>
          <a:p>
            <a:pPr>
              <a:buFont typeface="+mj-lt"/>
              <a:buAutoNum type="arabicPeriod"/>
            </a:pPr>
            <a:r>
              <a:rPr lang="en-US" b="1" dirty="0"/>
              <a:t>Hop 1</a:t>
            </a:r>
            <a:r>
              <a:rPr lang="en-US" dirty="0"/>
              <a:t>: usually your local gateway (home router).</a:t>
            </a:r>
          </a:p>
          <a:p>
            <a:pPr>
              <a:buFont typeface="+mj-lt"/>
              <a:buAutoNum type="arabicPeriod"/>
            </a:pPr>
            <a:r>
              <a:rPr lang="en-US" b="1" dirty="0"/>
              <a:t>Early hops (2–6)</a:t>
            </a:r>
            <a:r>
              <a:rPr lang="en-US" dirty="0"/>
              <a:t>: often your ISP access and internal backbone routers.</a:t>
            </a:r>
          </a:p>
          <a:p>
            <a:pPr>
              <a:buFont typeface="+mj-lt"/>
              <a:buAutoNum type="arabicPeriod"/>
            </a:pPr>
            <a:r>
              <a:rPr lang="en-US" b="1" dirty="0"/>
              <a:t>Middle hops</a:t>
            </a:r>
            <a:r>
              <a:rPr lang="en-US" dirty="0"/>
              <a:t>: peering/transit networks or backbone segments.</a:t>
            </a:r>
          </a:p>
          <a:p>
            <a:pPr>
              <a:buFont typeface="+mj-lt"/>
              <a:buAutoNum type="arabicPeriod"/>
            </a:pPr>
            <a:r>
              <a:rPr lang="en-US" b="1" dirty="0"/>
              <a:t>Last hops</a:t>
            </a:r>
            <a:r>
              <a:rPr lang="en-US" dirty="0"/>
              <a:t>: destination network or CDN edge close to the destination server.</a:t>
            </a:r>
          </a:p>
          <a:p>
            <a:r>
              <a:rPr lang="en-US" dirty="0"/>
              <a:t>Look for:</a:t>
            </a:r>
          </a:p>
          <a:p>
            <a:pPr>
              <a:buFont typeface="Arial" panose="020B0604020202020204" pitchFamily="34" charset="0"/>
              <a:buChar char="•"/>
            </a:pPr>
            <a:r>
              <a:rPr lang="en-US" b="1" dirty="0"/>
              <a:t>Large jumps in RTT</a:t>
            </a:r>
            <a:r>
              <a:rPr lang="en-US" dirty="0"/>
              <a:t> (example: from ~20 </a:t>
            </a:r>
            <a:r>
              <a:rPr lang="en-US" dirty="0" err="1"/>
              <a:t>ms</a:t>
            </a:r>
            <a:r>
              <a:rPr lang="en-US" dirty="0"/>
              <a:t> to ~80 </a:t>
            </a:r>
            <a:r>
              <a:rPr lang="en-US" dirty="0" err="1"/>
              <a:t>ms</a:t>
            </a:r>
            <a:r>
              <a:rPr lang="en-US" dirty="0"/>
              <a:t>).</a:t>
            </a:r>
            <a:br>
              <a:rPr lang="en-US" dirty="0"/>
            </a:br>
            <a:r>
              <a:rPr lang="en-US" dirty="0"/>
              <a:t>This may indicate:</a:t>
            </a:r>
          </a:p>
          <a:p>
            <a:pPr marL="742950" lvl="1" indent="-285750">
              <a:buFont typeface="Arial" panose="020B0604020202020204" pitchFamily="34" charset="0"/>
              <a:buChar char="•"/>
            </a:pPr>
            <a:r>
              <a:rPr lang="en-US" dirty="0"/>
              <a:t>crossing a long geographic distance,</a:t>
            </a:r>
          </a:p>
          <a:p>
            <a:pPr marL="742950" lvl="1" indent="-285750">
              <a:buFont typeface="Arial" panose="020B0604020202020204" pitchFamily="34" charset="0"/>
              <a:buChar char="•"/>
            </a:pPr>
            <a:r>
              <a:rPr lang="en-US" dirty="0"/>
              <a:t>entering a different major network,</a:t>
            </a:r>
          </a:p>
          <a:p>
            <a:pPr marL="742950" lvl="1" indent="-285750">
              <a:buFont typeface="Arial" panose="020B0604020202020204" pitchFamily="34" charset="0"/>
              <a:buChar char="•"/>
            </a:pPr>
            <a:r>
              <a:rPr lang="en-US" dirty="0"/>
              <a:t>a congested link or router.</a:t>
            </a:r>
          </a:p>
          <a:p>
            <a:pPr>
              <a:buFont typeface="Arial" panose="020B0604020202020204" pitchFamily="34" charset="0"/>
              <a:buChar char="•"/>
            </a:pPr>
            <a:r>
              <a:rPr lang="en-US" b="1" dirty="0"/>
              <a:t>Repeated router names or IPs</a:t>
            </a:r>
            <a:r>
              <a:rPr lang="en-US" dirty="0"/>
              <a:t>: sometimes the same device appears again due to how probes are handled or due to load balancing.</a:t>
            </a:r>
          </a:p>
          <a:p>
            <a:endParaRPr lang="en-US" dirty="0"/>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11</a:t>
            </a:fld>
            <a:endParaRPr lang="en-US"/>
          </a:p>
        </p:txBody>
      </p:sp>
    </p:spTree>
    <p:extLst>
      <p:ext uri="{BB962C8B-B14F-4D97-AF65-F5344CB8AC3E}">
        <p14:creationId xmlns:p14="http://schemas.microsoft.com/office/powerpoint/2010/main" val="36730455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a:t>WHOIS is a public registry that shows who owns or is responsible for a domain name or an IP address range.</a:t>
            </a:r>
            <a:endParaRPr lang="tr-TR" dirty="0"/>
          </a:p>
          <a:p>
            <a:r>
              <a:rPr lang="en-US" dirty="0"/>
              <a:t>ASN = Autonomous System Number</a:t>
            </a:r>
            <a:endParaRPr lang="tr-TR" dirty="0"/>
          </a:p>
          <a:p>
            <a:r>
              <a:rPr lang="en-US" dirty="0"/>
              <a:t>WHOIS is a public registry system that helps us find out </a:t>
            </a:r>
            <a:r>
              <a:rPr lang="en-US" b="1" dirty="0"/>
              <a:t>who is responsible for a domain name or an IP address range</a:t>
            </a:r>
            <a:r>
              <a:rPr lang="en-US" dirty="0"/>
              <a:t>. When you see a website or an IP address on the Internet, WHOIS is one of the first places to check </a:t>
            </a:r>
            <a:r>
              <a:rPr lang="en-US" b="1" dirty="0"/>
              <a:t>ownership and administrative responsibility</a:t>
            </a:r>
            <a:r>
              <a:rPr lang="en-US" dirty="0"/>
              <a:t>.</a:t>
            </a:r>
          </a:p>
          <a:p>
            <a:r>
              <a:rPr lang="en-US" dirty="0"/>
              <a:t>There are two common types of WHOIS-style lookups:</a:t>
            </a:r>
          </a:p>
          <a:p>
            <a:pPr>
              <a:buFont typeface="+mj-lt"/>
              <a:buAutoNum type="arabicPeriod"/>
            </a:pPr>
            <a:r>
              <a:rPr lang="en-US" b="1" dirty="0"/>
              <a:t>Domain WHOIS</a:t>
            </a:r>
            <a:r>
              <a:rPr lang="en-US" dirty="0"/>
              <a:t> (for example, cloudflare.com)</a:t>
            </a:r>
            <a:br>
              <a:rPr lang="en-US" dirty="0"/>
            </a:br>
            <a:r>
              <a:rPr lang="en-US" dirty="0"/>
              <a:t>This can show the domain registrar, registration dates, and administrative contacts (sometimes privacy-protected).</a:t>
            </a:r>
          </a:p>
          <a:p>
            <a:pPr>
              <a:buFont typeface="+mj-lt"/>
              <a:buAutoNum type="arabicPeriod"/>
            </a:pPr>
            <a:r>
              <a:rPr lang="en-US" b="1" dirty="0"/>
              <a:t>IP WHOIS / IP allocation records</a:t>
            </a:r>
            <a:br>
              <a:rPr lang="en-US" dirty="0"/>
            </a:br>
            <a:r>
              <a:rPr lang="en-US" dirty="0"/>
              <a:t>This tells us which organization (ISP, company, institution) a block of IP addresses is assigned to.</a:t>
            </a:r>
          </a:p>
          <a:p>
            <a:r>
              <a:rPr lang="en-US" dirty="0"/>
              <a:t>In modern Internet routing, the key concept is the </a:t>
            </a:r>
            <a:r>
              <a:rPr lang="en-US" b="1" dirty="0"/>
              <a:t>Autonomous System (AS)</a:t>
            </a:r>
            <a:r>
              <a:rPr lang="en-US" dirty="0"/>
              <a:t>.</a:t>
            </a:r>
            <a:br>
              <a:rPr lang="en-US" dirty="0"/>
            </a:br>
            <a:r>
              <a:rPr lang="en-US" dirty="0"/>
              <a:t>An Autonomous System is a large network (for example, Vodafone, </a:t>
            </a:r>
            <a:r>
              <a:rPr lang="en-US" dirty="0" err="1"/>
              <a:t>TurkSat</a:t>
            </a:r>
            <a:r>
              <a:rPr lang="en-US" dirty="0"/>
              <a:t>, Google, Cloudflare) that manages its own routing policy. Each AS has a unique identifier called an </a:t>
            </a:r>
            <a:r>
              <a:rPr lang="en-US" b="1" dirty="0"/>
              <a:t>ASN (Autonomous System Number)</a:t>
            </a:r>
            <a:r>
              <a:rPr lang="en-US" dirty="0"/>
              <a:t>.</a:t>
            </a:r>
          </a:p>
          <a:p>
            <a:r>
              <a:rPr lang="en-US" dirty="0"/>
              <a:t>Why is ASN important?</a:t>
            </a:r>
            <a:br>
              <a:rPr lang="en-US" dirty="0"/>
            </a:br>
            <a:r>
              <a:rPr lang="en-US" dirty="0"/>
              <a:t>Because on the global Internet, routing decisions are primarily made </a:t>
            </a:r>
            <a:r>
              <a:rPr lang="en-US" b="1" dirty="0"/>
              <a:t>between ASNs</a:t>
            </a:r>
            <a:r>
              <a:rPr lang="en-US" dirty="0"/>
              <a:t> using a protocol called </a:t>
            </a:r>
            <a:r>
              <a:rPr lang="en-US" b="1" dirty="0"/>
              <a:t>BGP (Border Gateway Protocol)</a:t>
            </a:r>
            <a:r>
              <a:rPr lang="en-US" dirty="0"/>
              <a:t>.</a:t>
            </a:r>
            <a:br>
              <a:rPr lang="en-US" dirty="0"/>
            </a:br>
            <a:r>
              <a:rPr lang="en-US" dirty="0"/>
              <a:t>So when we say “ISPs interconnect,” in practice we mean:</a:t>
            </a:r>
            <a:br>
              <a:rPr lang="en-US" dirty="0"/>
            </a:br>
            <a:r>
              <a:rPr lang="en-US" b="1" dirty="0"/>
              <a:t>Autonomous Systems (ASNs) interconnect and exchange routes using BGP.</a:t>
            </a:r>
            <a:endParaRPr lang="en-US" dirty="0"/>
          </a:p>
          <a:p>
            <a:r>
              <a:rPr lang="en-US" dirty="0"/>
              <a:t>Practical interpretation:</a:t>
            </a:r>
          </a:p>
          <a:p>
            <a:pPr>
              <a:buFont typeface="Arial" panose="020B0604020202020204" pitchFamily="34" charset="0"/>
              <a:buChar char="•"/>
            </a:pPr>
            <a:r>
              <a:rPr lang="en-US" dirty="0"/>
              <a:t>If an IP belongs to ASN 13335, it likely belongs to </a:t>
            </a:r>
            <a:r>
              <a:rPr lang="en-US" b="1" dirty="0"/>
              <a:t>Cloudflare</a:t>
            </a:r>
            <a:r>
              <a:rPr lang="en-US" dirty="0"/>
              <a:t>.</a:t>
            </a:r>
          </a:p>
          <a:p>
            <a:pPr>
              <a:buFont typeface="Arial" panose="020B0604020202020204" pitchFamily="34" charset="0"/>
              <a:buChar char="•"/>
            </a:pPr>
            <a:r>
              <a:rPr lang="en-US" dirty="0"/>
              <a:t>If an IP belongs to an ISP ASN, it likely belongs to </a:t>
            </a:r>
            <a:r>
              <a:rPr lang="en-US" b="1" dirty="0"/>
              <a:t>Vodafone</a:t>
            </a:r>
            <a:r>
              <a:rPr lang="en-US" dirty="0"/>
              <a:t>, </a:t>
            </a:r>
            <a:r>
              <a:rPr lang="en-US" b="1" dirty="0" err="1"/>
              <a:t>TurkSat</a:t>
            </a:r>
            <a:r>
              <a:rPr lang="en-US" dirty="0"/>
              <a:t>, etc.</a:t>
            </a:r>
            <a:br>
              <a:rPr lang="en-US" dirty="0"/>
            </a:br>
            <a:r>
              <a:rPr lang="en-US" dirty="0"/>
              <a:t>This helps us understand </a:t>
            </a:r>
            <a:r>
              <a:rPr lang="en-US" i="1" dirty="0"/>
              <a:t>which networks our traffic travels through</a:t>
            </a:r>
            <a:r>
              <a:rPr lang="en-US" dirty="0"/>
              <a:t>.</a:t>
            </a:r>
          </a:p>
          <a:p>
            <a:r>
              <a:rPr lang="en-US" dirty="0"/>
              <a:t>Ethical note (important):</a:t>
            </a:r>
            <a:br>
              <a:rPr lang="en-US" dirty="0"/>
            </a:br>
            <a:r>
              <a:rPr lang="en-US" dirty="0"/>
              <a:t>This is </a:t>
            </a:r>
            <a:r>
              <a:rPr lang="en-US" b="1" dirty="0"/>
              <a:t>open-source information</a:t>
            </a:r>
            <a:r>
              <a:rPr lang="en-US" dirty="0"/>
              <a:t> used for understanding Internet structure, troubleshooting, and security awareness. It is not hacking or attacking.</a:t>
            </a:r>
          </a:p>
          <a:p>
            <a:endParaRPr lang="en-US" dirty="0"/>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12</a:t>
            </a:fld>
            <a:endParaRPr lang="en-US"/>
          </a:p>
        </p:txBody>
      </p:sp>
    </p:spTree>
    <p:extLst>
      <p:ext uri="{BB962C8B-B14F-4D97-AF65-F5344CB8AC3E}">
        <p14:creationId xmlns:p14="http://schemas.microsoft.com/office/powerpoint/2010/main" val="40316099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a:t>Many modern websites do not serve content directly from a single “origin server.” Instead, they use a </a:t>
            </a:r>
            <a:r>
              <a:rPr lang="en-US" b="1" dirty="0"/>
              <a:t>CDN (Content Delivery Network)</a:t>
            </a:r>
            <a:r>
              <a:rPr lang="en-US" dirty="0"/>
              <a:t>. A CDN places servers in many geographic locations so that users can receive content from a nearby server. This reduces delay and improves performance.</a:t>
            </a:r>
          </a:p>
          <a:p>
            <a:r>
              <a:rPr lang="en-US" dirty="0"/>
              <a:t>A key technology used by many CDNs is </a:t>
            </a:r>
            <a:r>
              <a:rPr lang="en-US" b="1" dirty="0"/>
              <a:t>Anycast addressing</a:t>
            </a:r>
            <a:r>
              <a:rPr lang="en-US" dirty="0"/>
              <a:t>.</a:t>
            </a:r>
          </a:p>
          <a:p>
            <a:r>
              <a:rPr lang="en-US" b="1" dirty="0"/>
              <a:t>Anycast</a:t>
            </a:r>
            <a:r>
              <a:rPr lang="en-US" dirty="0"/>
              <a:t> means:</a:t>
            </a:r>
            <a:br>
              <a:rPr lang="en-US" dirty="0"/>
            </a:br>
            <a:r>
              <a:rPr lang="en-US" dirty="0"/>
              <a:t>The same IP address can be advertised from multiple locations on the Internet.</a:t>
            </a:r>
            <a:br>
              <a:rPr lang="en-US" dirty="0"/>
            </a:br>
            <a:r>
              <a:rPr lang="en-US" dirty="0"/>
              <a:t>When you connect to that IP, Internet routing will typically deliver your traffic to the </a:t>
            </a:r>
            <a:r>
              <a:rPr lang="en-US" b="1" dirty="0"/>
              <a:t>nearest or best</a:t>
            </a:r>
            <a:r>
              <a:rPr lang="en-US" dirty="0"/>
              <a:t> CDN edge location according to routing policies.</a:t>
            </a:r>
          </a:p>
          <a:p>
            <a:r>
              <a:rPr lang="en-US" dirty="0"/>
              <a:t>This leads to an important result:</a:t>
            </a:r>
          </a:p>
          <a:p>
            <a:pPr>
              <a:buFont typeface="Arial" panose="020B0604020202020204" pitchFamily="34" charset="0"/>
              <a:buChar char="•"/>
            </a:pPr>
            <a:r>
              <a:rPr lang="en-US" dirty="0"/>
              <a:t>The IP address you see in tracert might belong to a CDN (like Cloudflare).</a:t>
            </a:r>
          </a:p>
          <a:p>
            <a:pPr>
              <a:buFont typeface="Arial" panose="020B0604020202020204" pitchFamily="34" charset="0"/>
              <a:buChar char="•"/>
            </a:pPr>
            <a:r>
              <a:rPr lang="en-US" dirty="0"/>
              <a:t>You are often reaching a </a:t>
            </a:r>
            <a:r>
              <a:rPr lang="en-US" b="1" dirty="0"/>
              <a:t>CDN edge server</a:t>
            </a:r>
            <a:r>
              <a:rPr lang="en-US" dirty="0"/>
              <a:t>, not the actual university/company origin server.</a:t>
            </a:r>
          </a:p>
          <a:p>
            <a:r>
              <a:rPr lang="en-US" dirty="0"/>
              <a:t>That is why IP “location” websites can be misleading.</a:t>
            </a:r>
            <a:br>
              <a:rPr lang="en-US" dirty="0"/>
            </a:br>
            <a:r>
              <a:rPr lang="en-US" dirty="0"/>
              <a:t>They usually use </a:t>
            </a:r>
            <a:r>
              <a:rPr lang="en-US" b="1" dirty="0" err="1"/>
              <a:t>GeoIP</a:t>
            </a:r>
            <a:r>
              <a:rPr lang="en-US" b="1" dirty="0"/>
              <a:t> databases</a:t>
            </a:r>
            <a:r>
              <a:rPr lang="en-US" dirty="0"/>
              <a:t>, which provide an estimate of location based on registration data, routing hints, or ISP information. But for Anycast IPs, the same IP can serve many cities/countries, so a </a:t>
            </a:r>
            <a:r>
              <a:rPr lang="en-US" dirty="0" err="1"/>
              <a:t>GeoIP</a:t>
            </a:r>
            <a:r>
              <a:rPr lang="en-US" dirty="0"/>
              <a:t> site may show a default or administrative location rather than the real physical edge you reached.</a:t>
            </a:r>
          </a:p>
          <a:p>
            <a:r>
              <a:rPr lang="en-US" dirty="0"/>
              <a:t>How to interpret results correctly:</a:t>
            </a:r>
          </a:p>
          <a:p>
            <a:pPr>
              <a:buFont typeface="Arial" panose="020B0604020202020204" pitchFamily="34" charset="0"/>
              <a:buChar char="•"/>
            </a:pPr>
            <a:r>
              <a:rPr lang="en-US" dirty="0"/>
              <a:t>If the IP is labeled </a:t>
            </a:r>
            <a:r>
              <a:rPr lang="en-US" b="1" dirty="0"/>
              <a:t>CDN</a:t>
            </a:r>
            <a:r>
              <a:rPr lang="en-US" dirty="0"/>
              <a:t> and </a:t>
            </a:r>
            <a:r>
              <a:rPr lang="en-US" b="1" dirty="0"/>
              <a:t>Anycast</a:t>
            </a:r>
            <a:r>
              <a:rPr lang="en-US" dirty="0"/>
              <a:t>, treat location as “approximate / possibly misleading.”</a:t>
            </a:r>
          </a:p>
          <a:p>
            <a:pPr>
              <a:buFont typeface="Arial" panose="020B0604020202020204" pitchFamily="34" charset="0"/>
              <a:buChar char="•"/>
            </a:pPr>
            <a:r>
              <a:rPr lang="en-US" dirty="0"/>
              <a:t>Focus on </a:t>
            </a:r>
            <a:r>
              <a:rPr lang="en-US" b="1" dirty="0"/>
              <a:t>who owns the IP (ASN/ISP/CDN)</a:t>
            </a:r>
            <a:r>
              <a:rPr lang="en-US" dirty="0"/>
              <a:t> and what role it plays (edge, transit, ISP core).</a:t>
            </a:r>
          </a:p>
          <a:p>
            <a:pPr>
              <a:buFont typeface="Arial" panose="020B0604020202020204" pitchFamily="34" charset="0"/>
              <a:buChar char="•"/>
            </a:pPr>
            <a:r>
              <a:rPr lang="en-US" dirty="0"/>
              <a:t>In traceroute, a CDN IP near the end often indicates the destination is protected and accelerated by a CDN.</a:t>
            </a:r>
          </a:p>
          <a:p>
            <a:r>
              <a:rPr lang="en-US" dirty="0"/>
              <a:t>This is very useful in real life:</a:t>
            </a:r>
          </a:p>
          <a:p>
            <a:pPr>
              <a:buFont typeface="Arial" panose="020B0604020202020204" pitchFamily="34" charset="0"/>
              <a:buChar char="•"/>
            </a:pPr>
            <a:r>
              <a:rPr lang="en-US" dirty="0"/>
              <a:t>troubleshooting performance</a:t>
            </a:r>
          </a:p>
          <a:p>
            <a:pPr>
              <a:buFont typeface="Arial" panose="020B0604020202020204" pitchFamily="34" charset="0"/>
              <a:buChar char="•"/>
            </a:pPr>
            <a:r>
              <a:rPr lang="en-US" dirty="0"/>
              <a:t>understanding web infrastructure</a:t>
            </a:r>
          </a:p>
          <a:p>
            <a:pPr>
              <a:buFont typeface="Arial" panose="020B0604020202020204" pitchFamily="34" charset="0"/>
              <a:buChar char="•"/>
            </a:pPr>
            <a:r>
              <a:rPr lang="en-US" dirty="0"/>
              <a:t>basic security awareness (CDN provides DDoS protection, WAF, etc.)</a:t>
            </a:r>
          </a:p>
          <a:p>
            <a:endParaRPr lang="en-US" dirty="0"/>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13</a:t>
            </a:fld>
            <a:endParaRPr lang="en-US"/>
          </a:p>
        </p:txBody>
      </p:sp>
    </p:spTree>
    <p:extLst>
      <p:ext uri="{BB962C8B-B14F-4D97-AF65-F5344CB8AC3E}">
        <p14:creationId xmlns:p14="http://schemas.microsoft.com/office/powerpoint/2010/main" val="3985039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theory, we sometimes assume an infinite buffer, but real routers have </a:t>
            </a:r>
            <a:r>
              <a:rPr lang="en-US" b="1" dirty="0"/>
              <a:t>finite</a:t>
            </a:r>
            <a:r>
              <a:rPr lang="en-US" dirty="0"/>
              <a:t> buffers. </a:t>
            </a:r>
            <a:endParaRPr lang="tr-TR" dirty="0"/>
          </a:p>
          <a:p>
            <a:r>
              <a:rPr lang="en-US" dirty="0"/>
              <a:t>If a packet arrives when the buffer is full, the router drops it—this is packet loss.</a:t>
            </a:r>
            <a:endParaRPr lang="tr-TR" dirty="0"/>
          </a:p>
          <a:p>
            <a:br>
              <a:rPr lang="en-US" dirty="0"/>
            </a:br>
            <a:r>
              <a:rPr lang="en-US" dirty="0"/>
              <a:t>From an end-system viewpoint, a lost packet looks like it was sent into the network but never arrived. </a:t>
            </a:r>
            <a:endParaRPr lang="tr-TR" dirty="0"/>
          </a:p>
          <a:p>
            <a:r>
              <a:rPr lang="en-US" dirty="0"/>
              <a:t>As traffic intensity increases, the probability of packet loss increases.</a:t>
            </a:r>
            <a:endParaRPr lang="tr-TR" dirty="0"/>
          </a:p>
          <a:p>
            <a:r>
              <a:rPr lang="en-US" dirty="0"/>
              <a:t>Whether a lost packet is retransmitted depends on the protocol. </a:t>
            </a:r>
            <a:endParaRPr lang="tr-TR" dirty="0"/>
          </a:p>
          <a:p>
            <a:r>
              <a:rPr lang="en-US" dirty="0"/>
              <a:t>For example, TCP may retransmit to ensure delivery; some real-time applications may choose not to retransmit.</a:t>
            </a:r>
            <a:endParaRPr lang="tr-TR" dirty="0"/>
          </a:p>
          <a:p>
            <a:endParaRPr lang="en-US" dirty="0"/>
          </a:p>
        </p:txBody>
      </p:sp>
      <p:sp>
        <p:nvSpPr>
          <p:cNvPr id="4" name="Slide Number Placeholder 3"/>
          <p:cNvSpPr>
            <a:spLocks noGrp="1"/>
          </p:cNvSpPr>
          <p:nvPr>
            <p:ph type="sldNum" sz="quarter" idx="5"/>
          </p:nvPr>
        </p:nvSpPr>
        <p:spPr/>
        <p:txBody>
          <a:bodyPr/>
          <a:lstStyle/>
          <a:p>
            <a:fld id="{3D91EEAC-CFEF-9647-876F-EABC6B8338D7}" type="slidenum">
              <a:rPr lang="en-US" smtClean="0"/>
              <a:t>14</a:t>
            </a:fld>
            <a:endParaRPr lang="en-US"/>
          </a:p>
        </p:txBody>
      </p:sp>
    </p:spTree>
    <p:extLst>
      <p:ext uri="{BB962C8B-B14F-4D97-AF65-F5344CB8AC3E}">
        <p14:creationId xmlns:p14="http://schemas.microsoft.com/office/powerpoint/2010/main" val="7928882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we introduce another performance measure: </a:t>
            </a:r>
            <a:r>
              <a:rPr lang="en-US" b="1" dirty="0"/>
              <a:t>throughput</a:t>
            </a:r>
            <a:r>
              <a:rPr lang="en-US" dirty="0"/>
              <a:t>.</a:t>
            </a:r>
            <a:endParaRPr lang="tr-TR" dirty="0"/>
          </a:p>
          <a:p>
            <a:r>
              <a:rPr lang="en-US" dirty="0"/>
              <a:t>Throughput is the rate at which bits are delivered from sender to receiver.</a:t>
            </a:r>
          </a:p>
          <a:p>
            <a:r>
              <a:rPr lang="en-US" dirty="0"/>
              <a:t>We can talk about:</a:t>
            </a:r>
          </a:p>
          <a:p>
            <a:pPr>
              <a:buFont typeface="Arial" panose="020B0604020202020204" pitchFamily="34" charset="0"/>
              <a:buChar char="•"/>
            </a:pPr>
            <a:r>
              <a:rPr lang="en-US" b="1" dirty="0"/>
              <a:t>Instantaneous throughput</a:t>
            </a:r>
            <a:r>
              <a:rPr lang="en-US" dirty="0"/>
              <a:t> at a moment in time</a:t>
            </a:r>
          </a:p>
          <a:p>
            <a:pPr>
              <a:buFont typeface="Arial" panose="020B0604020202020204" pitchFamily="34" charset="0"/>
              <a:buChar char="•"/>
            </a:pPr>
            <a:r>
              <a:rPr lang="en-US" b="1" dirty="0"/>
              <a:t>Average throughput</a:t>
            </a:r>
            <a:r>
              <a:rPr lang="en-US" dirty="0"/>
              <a:t> over a longer period</a:t>
            </a:r>
          </a:p>
          <a:p>
            <a:r>
              <a:rPr lang="en-US" dirty="0"/>
              <a:t>If a file has F bits and takes T seconds to download,</a:t>
            </a:r>
            <a:r>
              <a:rPr lang="tr-TR" dirty="0"/>
              <a:t> </a:t>
            </a:r>
            <a:r>
              <a:rPr lang="en-US" dirty="0"/>
              <a:t>the average throughput is </a:t>
            </a:r>
            <a:r>
              <a:rPr lang="en-US" b="1" dirty="0"/>
              <a:t>F/T bits per second</a:t>
            </a:r>
            <a:r>
              <a:rPr lang="en-US" dirty="0"/>
              <a:t>.</a:t>
            </a:r>
            <a:endParaRPr lang="tr-TR" dirty="0"/>
          </a:p>
          <a:p>
            <a:r>
              <a:rPr lang="en-US" dirty="0"/>
              <a:t>Different applications care differently: VoIP and real-time video need stable throughput above a threshold; file download mainly wants the highest possible average throughput.</a:t>
            </a:r>
          </a:p>
          <a:p>
            <a:endParaRPr lang="en-US" dirty="0"/>
          </a:p>
        </p:txBody>
      </p:sp>
      <p:sp>
        <p:nvSpPr>
          <p:cNvPr id="4" name="Slide Number Placeholder 3"/>
          <p:cNvSpPr>
            <a:spLocks noGrp="1"/>
          </p:cNvSpPr>
          <p:nvPr>
            <p:ph type="sldNum" sz="quarter" idx="5"/>
          </p:nvPr>
        </p:nvSpPr>
        <p:spPr/>
        <p:txBody>
          <a:bodyPr/>
          <a:lstStyle/>
          <a:p>
            <a:fld id="{3D91EEAC-CFEF-9647-876F-EABC6B8338D7}" type="slidenum">
              <a:rPr lang="en-US" smtClean="0"/>
              <a:t>15</a:t>
            </a:fld>
            <a:endParaRPr lang="en-US"/>
          </a:p>
        </p:txBody>
      </p:sp>
    </p:spTree>
    <p:extLst>
      <p:ext uri="{BB962C8B-B14F-4D97-AF65-F5344CB8AC3E}">
        <p14:creationId xmlns:p14="http://schemas.microsoft.com/office/powerpoint/2010/main" val="28335485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an end-to-end </a:t>
            </a:r>
            <a:r>
              <a:rPr lang="tr-TR" dirty="0"/>
              <a:t> </a:t>
            </a:r>
            <a:r>
              <a:rPr lang="en-US" dirty="0"/>
              <a:t>path with multiple links, the end-to-end throughput is limited by the slowest link. </a:t>
            </a:r>
            <a:endParaRPr lang="tr-TR" dirty="0"/>
          </a:p>
          <a:p>
            <a:r>
              <a:rPr lang="en-US" dirty="0"/>
              <a:t>If the server can send at rate </a:t>
            </a:r>
            <a:r>
              <a:rPr lang="en-US" b="1" dirty="0"/>
              <a:t>Rs</a:t>
            </a:r>
            <a:r>
              <a:rPr lang="en-US" dirty="0"/>
              <a:t> and the client link is </a:t>
            </a:r>
            <a:r>
              <a:rPr lang="en-US" b="1" dirty="0" err="1"/>
              <a:t>Rc</a:t>
            </a:r>
            <a:r>
              <a:rPr lang="en-US" dirty="0"/>
              <a:t>, then end-to-end throughput is</a:t>
            </a:r>
            <a:endParaRPr lang="tr-TR" dirty="0"/>
          </a:p>
          <a:p>
            <a:r>
              <a:rPr lang="en-US" dirty="0"/>
              <a:t>approximately </a:t>
            </a:r>
            <a:r>
              <a:rPr lang="en-US" b="1" dirty="0"/>
              <a:t>min(Rs, </a:t>
            </a:r>
            <a:r>
              <a:rPr lang="en-US" b="1" dirty="0" err="1"/>
              <a:t>Rc</a:t>
            </a:r>
            <a:r>
              <a:rPr lang="en-US" b="1" dirty="0"/>
              <a:t>)</a:t>
            </a:r>
            <a:endParaRPr lang="tr-TR" dirty="0"/>
          </a:p>
          <a:p>
            <a:r>
              <a:rPr lang="en-US" dirty="0"/>
              <a:t>If Rs is smaller, throughput is Rs.</a:t>
            </a:r>
          </a:p>
          <a:p>
            <a:pPr>
              <a:buFont typeface="Arial" panose="020B0604020202020204" pitchFamily="34" charset="0"/>
              <a:buChar char="•"/>
            </a:pPr>
            <a:r>
              <a:rPr lang="en-US" dirty="0"/>
              <a:t>If </a:t>
            </a:r>
            <a:r>
              <a:rPr lang="en-US" dirty="0" err="1"/>
              <a:t>Rc</a:t>
            </a:r>
            <a:r>
              <a:rPr lang="en-US" dirty="0"/>
              <a:t> is smaller, throughput is </a:t>
            </a:r>
            <a:r>
              <a:rPr lang="en-US" dirty="0" err="1"/>
              <a:t>Rc</a:t>
            </a:r>
            <a:r>
              <a:rPr lang="en-US" dirty="0"/>
              <a:t>.</a:t>
            </a:r>
          </a:p>
          <a:p>
            <a:r>
              <a:rPr lang="en-US" dirty="0"/>
              <a:t>The link that limits throughput is called the </a:t>
            </a:r>
            <a:r>
              <a:rPr lang="en-US" b="1" dirty="0"/>
              <a:t>bottleneck link</a:t>
            </a:r>
            <a:r>
              <a:rPr lang="en-US" dirty="0"/>
              <a:t>.</a:t>
            </a:r>
          </a:p>
          <a:p>
            <a:r>
              <a:rPr lang="en-US" dirty="0"/>
              <a:t>Think of bits as fluid and links as pipes: the narrowest pipe limits the flow.</a:t>
            </a:r>
          </a:p>
        </p:txBody>
      </p:sp>
      <p:sp>
        <p:nvSpPr>
          <p:cNvPr id="4" name="Slide Number Placeholder 3"/>
          <p:cNvSpPr>
            <a:spLocks noGrp="1"/>
          </p:cNvSpPr>
          <p:nvPr>
            <p:ph type="sldNum" sz="quarter" idx="5"/>
          </p:nvPr>
        </p:nvSpPr>
        <p:spPr/>
        <p:txBody>
          <a:bodyPr/>
          <a:lstStyle/>
          <a:p>
            <a:fld id="{3D91EEAC-CFEF-9647-876F-EABC6B8338D7}" type="slidenum">
              <a:rPr lang="en-US" smtClean="0"/>
              <a:t>16</a:t>
            </a:fld>
            <a:endParaRPr lang="en-US"/>
          </a:p>
        </p:txBody>
      </p:sp>
    </p:spTree>
    <p:extLst>
      <p:ext uri="{BB962C8B-B14F-4D97-AF65-F5344CB8AC3E}">
        <p14:creationId xmlns:p14="http://schemas.microsoft.com/office/powerpoint/2010/main" val="321591174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real networks, many flows share core links. </a:t>
            </a:r>
            <a:endParaRPr lang="tr-TR" dirty="0"/>
          </a:p>
          <a:p>
            <a:r>
              <a:rPr lang="en-US" dirty="0"/>
              <a:t>Here, ten connections share a common backbone link with capacity </a:t>
            </a:r>
            <a:r>
              <a:rPr lang="en-US" b="1" dirty="0"/>
              <a:t>R</a:t>
            </a:r>
            <a:r>
              <a:rPr lang="en-US" dirty="0"/>
              <a:t>. </a:t>
            </a:r>
            <a:endParaRPr lang="tr-TR" dirty="0"/>
          </a:p>
          <a:p>
            <a:r>
              <a:rPr lang="en-US" dirty="0"/>
              <a:t>If the link is shared fairly, each connection gets about </a:t>
            </a:r>
            <a:r>
              <a:rPr lang="en-US" b="1" dirty="0"/>
              <a:t>R/10</a:t>
            </a:r>
            <a:r>
              <a:rPr lang="en-US" dirty="0"/>
              <a:t>.</a:t>
            </a:r>
          </a:p>
          <a:p>
            <a:r>
              <a:rPr lang="en-US" dirty="0"/>
              <a:t>So the approximate per-connection throughput becomes:</a:t>
            </a:r>
            <a:br>
              <a:rPr lang="en-US" dirty="0"/>
            </a:br>
            <a:r>
              <a:rPr lang="en-US" b="1" dirty="0"/>
              <a:t>min(</a:t>
            </a:r>
            <a:r>
              <a:rPr lang="en-US" b="1" dirty="0" err="1"/>
              <a:t>Rc</a:t>
            </a:r>
            <a:r>
              <a:rPr lang="en-US" b="1" dirty="0"/>
              <a:t>, Rs, R/10)</a:t>
            </a:r>
            <a:r>
              <a:rPr lang="en-US" dirty="0"/>
              <a:t>.</a:t>
            </a:r>
          </a:p>
          <a:p>
            <a:r>
              <a:rPr lang="en-US" dirty="0"/>
              <a:t>In practice, the access links Rs or </a:t>
            </a:r>
            <a:r>
              <a:rPr lang="en-US" dirty="0" err="1"/>
              <a:t>Rc</a:t>
            </a:r>
            <a:r>
              <a:rPr lang="en-US" dirty="0"/>
              <a:t> often become the bottleneck,</a:t>
            </a:r>
            <a:br>
              <a:rPr lang="en-US" dirty="0"/>
            </a:br>
            <a:r>
              <a:rPr lang="en-US" dirty="0"/>
              <a:t>but sometimes the shared core link becomes the bottleneck.</a:t>
            </a:r>
          </a:p>
          <a:p>
            <a:endParaRPr lang="en-US" dirty="0"/>
          </a:p>
        </p:txBody>
      </p:sp>
      <p:sp>
        <p:nvSpPr>
          <p:cNvPr id="4" name="Slide Number Placeholder 3"/>
          <p:cNvSpPr>
            <a:spLocks noGrp="1"/>
          </p:cNvSpPr>
          <p:nvPr>
            <p:ph type="sldNum" sz="quarter" idx="5"/>
          </p:nvPr>
        </p:nvSpPr>
        <p:spPr/>
        <p:txBody>
          <a:bodyPr/>
          <a:lstStyle/>
          <a:p>
            <a:fld id="{3D91EEAC-CFEF-9647-876F-EABC6B8338D7}" type="slidenum">
              <a:rPr lang="en-US" smtClean="0"/>
              <a:t>17</a:t>
            </a:fld>
            <a:endParaRPr lang="en-US"/>
          </a:p>
        </p:txBody>
      </p:sp>
    </p:spTree>
    <p:extLst>
      <p:ext uri="{BB962C8B-B14F-4D97-AF65-F5344CB8AC3E}">
        <p14:creationId xmlns:p14="http://schemas.microsoft.com/office/powerpoint/2010/main" val="38191263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a:t>To summarize, packet-switched networks introduce three key performance issues: </a:t>
            </a:r>
            <a:r>
              <a:rPr lang="en-US" b="1" dirty="0"/>
              <a:t>delay, loss, and throughput</a:t>
            </a:r>
            <a:r>
              <a:rPr lang="en-US" dirty="0"/>
              <a:t>.</a:t>
            </a:r>
          </a:p>
          <a:p>
            <a:pPr>
              <a:buFont typeface="Arial" panose="020B0604020202020204" pitchFamily="34" charset="0"/>
              <a:buChar char="•"/>
            </a:pPr>
            <a:r>
              <a:rPr lang="en-US" dirty="0"/>
              <a:t>Delay comes from processing, queueing, transmission, and propagation.</a:t>
            </a:r>
          </a:p>
          <a:p>
            <a:pPr>
              <a:buFont typeface="Arial" panose="020B0604020202020204" pitchFamily="34" charset="0"/>
              <a:buChar char="•"/>
            </a:pPr>
            <a:r>
              <a:rPr lang="en-US" dirty="0"/>
              <a:t>Loss happens when buffers overflow.</a:t>
            </a:r>
          </a:p>
          <a:p>
            <a:pPr>
              <a:buFont typeface="Arial" panose="020B0604020202020204" pitchFamily="34" charset="0"/>
              <a:buChar char="•"/>
            </a:pPr>
            <a:r>
              <a:rPr lang="en-US" dirty="0"/>
              <a:t>Throughput depends on the bottleneck link and competing traffic.</a:t>
            </a:r>
          </a:p>
          <a:p>
            <a:r>
              <a:rPr lang="en-US" dirty="0"/>
              <a:t>Understanding these ideas explains why real networks can feel slow, unstable, or inconsistent.</a:t>
            </a:r>
          </a:p>
          <a:p>
            <a:endParaRPr lang="en-US" dirty="0"/>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18</a:t>
            </a:fld>
            <a:endParaRPr lang="en-US"/>
          </a:p>
        </p:txBody>
      </p:sp>
    </p:spTree>
    <p:extLst>
      <p:ext uri="{BB962C8B-B14F-4D97-AF65-F5344CB8AC3E}">
        <p14:creationId xmlns:p14="http://schemas.microsoft.com/office/powerpoint/2010/main" val="10318594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a:t>11. At time t0 the sending host begins to transmit. At time t1 = L/R1, the sending host </a:t>
            </a:r>
          </a:p>
          <a:p>
            <a:r>
              <a:rPr lang="en-US" dirty="0"/>
              <a:t>completes transmission and the entire packet is received at the router (no propagation </a:t>
            </a:r>
          </a:p>
          <a:p>
            <a:r>
              <a:rPr lang="en-US" dirty="0"/>
              <a:t>delay). Because the router has the entire packet at time t1, it can begin to transmit the </a:t>
            </a:r>
          </a:p>
          <a:p>
            <a:r>
              <a:rPr lang="en-US" dirty="0"/>
              <a:t>packet to the receiving host at time t1. At time t2 = t1 + L/R2, the router completes </a:t>
            </a:r>
          </a:p>
          <a:p>
            <a:r>
              <a:rPr lang="en-US" dirty="0"/>
              <a:t>transmission and the entire packet is received at the receiving host (again, no </a:t>
            </a:r>
          </a:p>
          <a:p>
            <a:r>
              <a:rPr lang="en-US" dirty="0"/>
              <a:t>propagation delay). Thus, the end-to-end delay is L/R1 + L/R2. </a:t>
            </a:r>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19</a:t>
            </a:fld>
            <a:endParaRPr lang="en-US"/>
          </a:p>
        </p:txBody>
      </p:sp>
    </p:spTree>
    <p:extLst>
      <p:ext uri="{BB962C8B-B14F-4D97-AF65-F5344CB8AC3E}">
        <p14:creationId xmlns:p14="http://schemas.microsoft.com/office/powerpoint/2010/main" val="36920784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a:t>How many of you use the Internet every day?</a:t>
            </a:r>
            <a:br>
              <a:rPr lang="en-US" dirty="0"/>
            </a:br>
            <a:r>
              <a:rPr lang="en-US" dirty="0"/>
              <a:t>Probably all of you.</a:t>
            </a:r>
            <a:br>
              <a:rPr lang="en-US" dirty="0"/>
            </a:br>
            <a:r>
              <a:rPr lang="en-US" dirty="0"/>
              <a:t>But today, we will start learning how to build the web, not just use it.</a:t>
            </a:r>
            <a:br>
              <a:rPr lang="en-US" dirty="0"/>
            </a:br>
            <a:r>
              <a:rPr lang="en-US" dirty="0"/>
              <a:t>That is the difference between a user and an engineer.</a:t>
            </a:r>
            <a:br>
              <a:rPr lang="en-US" dirty="0"/>
            </a:br>
            <a:r>
              <a:rPr lang="en-US" dirty="0"/>
              <a:t>Users consume technology.</a:t>
            </a:r>
            <a:br>
              <a:rPr lang="en-US" dirty="0"/>
            </a:br>
            <a:r>
              <a:rPr lang="en-US" dirty="0"/>
              <a:t>Engineers understand and create technology.</a:t>
            </a:r>
            <a:endParaRPr lang="tr-TR" dirty="0"/>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2</a:t>
            </a:fld>
            <a:endParaRPr lang="en-US"/>
          </a:p>
        </p:txBody>
      </p:sp>
    </p:spTree>
    <p:extLst>
      <p:ext uri="{BB962C8B-B14F-4D97-AF65-F5344CB8AC3E}">
        <p14:creationId xmlns:p14="http://schemas.microsoft.com/office/powerpoint/2010/main" val="11827757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a:t>13. a)  2 users can be supported because each user requires half of the link bandwidth. </a:t>
            </a:r>
          </a:p>
          <a:p>
            <a:r>
              <a:rPr lang="en-US" dirty="0"/>
              <a:t>      b)  Since each user requires 1Mbps when transmitting, if two or fewer users transmit </a:t>
            </a:r>
          </a:p>
          <a:p>
            <a:r>
              <a:rPr lang="en-US" dirty="0"/>
              <a:t> simultaneously, a maximum of 2Mbps will be required. Since the available </a:t>
            </a:r>
          </a:p>
          <a:p>
            <a:r>
              <a:rPr lang="en-US" dirty="0"/>
              <a:t> bandwidth of the shared link is 2Mbps, there will be no queuing delay before the </a:t>
            </a:r>
          </a:p>
          <a:p>
            <a:r>
              <a:rPr lang="en-US" dirty="0"/>
              <a:t> link. Whereas, if three users transmit simultaneously, the bandwidth required </a:t>
            </a:r>
          </a:p>
          <a:p>
            <a:r>
              <a:rPr lang="en-US" dirty="0"/>
              <a:t> will be 3Mbps which is more than the available bandwidth of the shared link. In </a:t>
            </a:r>
          </a:p>
          <a:p>
            <a:r>
              <a:rPr lang="en-US" dirty="0"/>
              <a:t> this case, there will be queuing delay before the link. </a:t>
            </a:r>
          </a:p>
          <a:p>
            <a:r>
              <a:rPr lang="en-US" dirty="0"/>
              <a:t>       c)   Probability that a given user is transmitting = 0.2 </a:t>
            </a:r>
          </a:p>
          <a:p>
            <a:r>
              <a:rPr lang="en-US" dirty="0"/>
              <a:t> d) Probability that all three users are transmitting </a:t>
            </a:r>
            <a:endParaRPr lang="tr-TR" dirty="0"/>
          </a:p>
          <a:p>
            <a:r>
              <a:rPr lang="en-US" dirty="0"/>
              <a:t>simultaneously = </a:t>
            </a:r>
            <a:r>
              <a:rPr lang="tr-TR" dirty="0"/>
              <a:t>((3,3) p</a:t>
            </a:r>
            <a:r>
              <a:rPr lang="tr-TR" baseline="30000" dirty="0"/>
              <a:t>3</a:t>
            </a:r>
            <a:r>
              <a:rPr lang="en-US" dirty="0"/>
              <a:t>(</a:t>
            </a:r>
            <a:r>
              <a:rPr lang="tr-TR" dirty="0"/>
              <a:t>1-P)</a:t>
            </a:r>
            <a:r>
              <a:rPr lang="tr-TR" baseline="30000" dirty="0"/>
              <a:t>3-3</a:t>
            </a:r>
            <a:r>
              <a:rPr lang="tr-TR" dirty="0"/>
              <a:t> =(</a:t>
            </a:r>
            <a:r>
              <a:rPr lang="en-US" dirty="0"/>
              <a:t>0.2)</a:t>
            </a:r>
            <a:r>
              <a:rPr lang="en-US" baseline="30000" dirty="0"/>
              <a:t>3</a:t>
            </a:r>
            <a:r>
              <a:rPr lang="en-US" dirty="0"/>
              <a:t> = 0.008. </a:t>
            </a:r>
            <a:endParaRPr lang="tr-TR" dirty="0"/>
          </a:p>
          <a:p>
            <a:r>
              <a:rPr lang="en-US" dirty="0"/>
              <a:t>Since the queue grows when all the users are transmitting, the </a:t>
            </a:r>
          </a:p>
          <a:p>
            <a:r>
              <a:rPr lang="en-US" dirty="0"/>
              <a:t> fraction of time during which the queue grows (which is equal to the probability </a:t>
            </a:r>
          </a:p>
          <a:p>
            <a:r>
              <a:rPr lang="en-US" dirty="0"/>
              <a:t> that all three users are transmitting simultaneously) is 0.008. </a:t>
            </a:r>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20</a:t>
            </a:fld>
            <a:endParaRPr lang="en-US"/>
          </a:p>
        </p:txBody>
      </p:sp>
    </p:spTree>
    <p:extLst>
      <p:ext uri="{BB962C8B-B14F-4D97-AF65-F5344CB8AC3E}">
        <p14:creationId xmlns:p14="http://schemas.microsoft.com/office/powerpoint/2010/main" val="124003186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b="1" dirty="0"/>
              <a:t>Important Idea: Bottleneck Link</a:t>
            </a:r>
          </a:p>
          <a:p>
            <a:r>
              <a:rPr lang="en-US" dirty="0"/>
              <a:t>When a file travels through multiple links, the overall throughput is limited by the </a:t>
            </a:r>
            <a:r>
              <a:rPr lang="en-US" b="1" dirty="0"/>
              <a:t>slowest link</a:t>
            </a:r>
            <a:r>
              <a:rPr lang="en-US" dirty="0"/>
              <a:t> on the path. This slowest link is called the </a:t>
            </a:r>
            <a:r>
              <a:rPr lang="en-US" b="1" dirty="0"/>
              <a:t>bottleneck link</a:t>
            </a:r>
            <a:r>
              <a:rPr lang="en-US" dirty="0"/>
              <a:t>.</a:t>
            </a:r>
          </a:p>
          <a:p>
            <a:r>
              <a:rPr lang="en-US" dirty="0"/>
              <a:t>So, in general:</a:t>
            </a:r>
          </a:p>
          <a:p>
            <a:r>
              <a:rPr lang="en-US" dirty="0"/>
              <a:t>Throughput=min⁡(R1,R2,R3)</a:t>
            </a:r>
            <a:endParaRPr lang="tr-TR" dirty="0"/>
          </a:p>
          <a:p>
            <a:r>
              <a:rPr lang="en-US" dirty="0"/>
              <a:t>This means we compare the link speeds and choose the smallest one.</a:t>
            </a:r>
          </a:p>
          <a:p>
            <a:r>
              <a:rPr lang="en-US" b="1" dirty="0"/>
              <a:t>(a) What is the throughput for the file transfer?</a:t>
            </a:r>
          </a:p>
          <a:p>
            <a:r>
              <a:rPr lang="en-US" dirty="0"/>
              <a:t>The three link rates are:</a:t>
            </a:r>
          </a:p>
          <a:p>
            <a:pPr>
              <a:buFont typeface="Arial" panose="020B0604020202020204" pitchFamily="34" charset="0"/>
              <a:buChar char="•"/>
            </a:pPr>
            <a:r>
              <a:rPr lang="en-US" dirty="0"/>
              <a:t>R1​=500 kbps</a:t>
            </a:r>
          </a:p>
          <a:p>
            <a:pPr>
              <a:buFont typeface="Arial" panose="020B0604020202020204" pitchFamily="34" charset="0"/>
              <a:buChar char="•"/>
            </a:pPr>
            <a:r>
              <a:rPr lang="en-US" dirty="0"/>
              <a:t>R2​=2 Mbps = 2000 kbps</a:t>
            </a:r>
          </a:p>
          <a:p>
            <a:pPr>
              <a:buFont typeface="Arial" panose="020B0604020202020204" pitchFamily="34" charset="0"/>
              <a:buChar char="•"/>
            </a:pPr>
            <a:r>
              <a:rPr lang="en-US" dirty="0"/>
              <a:t>R3​=1 Mbps = 1000 kbps</a:t>
            </a:r>
          </a:p>
          <a:p>
            <a:r>
              <a:rPr lang="en-US" dirty="0"/>
              <a:t>Now compare them:</a:t>
            </a:r>
          </a:p>
          <a:p>
            <a:r>
              <a:rPr lang="en-US" dirty="0"/>
              <a:t>min(500, 2000, 1000)=500 kbps </a:t>
            </a:r>
            <a:endParaRPr lang="tr-TR" dirty="0"/>
          </a:p>
          <a:p>
            <a:r>
              <a:rPr lang="en-US" b="1" dirty="0"/>
              <a:t>Answer for (a):</a:t>
            </a:r>
          </a:p>
          <a:p>
            <a:r>
              <a:rPr lang="en-US" dirty="0"/>
              <a:t>Throughput=500 kbps​ </a:t>
            </a:r>
            <a:endParaRPr lang="tr-TR" dirty="0"/>
          </a:p>
          <a:p>
            <a:r>
              <a:rPr lang="en-US" b="1" dirty="0"/>
              <a:t>Explanation:</a:t>
            </a:r>
          </a:p>
          <a:p>
            <a:r>
              <a:rPr lang="en-US" dirty="0"/>
              <a:t>Even though the second and third links are faster, the first link can only send data at </a:t>
            </a:r>
            <a:r>
              <a:rPr lang="en-US" b="1" dirty="0"/>
              <a:t>500 kbps</a:t>
            </a:r>
            <a:r>
              <a:rPr lang="en-US" dirty="0"/>
              <a:t>. Therefore, the entire file transfer cannot go faster than </a:t>
            </a:r>
            <a:r>
              <a:rPr lang="en-US" b="1" dirty="0"/>
              <a:t>500 kbps</a:t>
            </a:r>
            <a:r>
              <a:rPr lang="en-US" dirty="0"/>
              <a:t>.</a:t>
            </a:r>
            <a:endParaRPr lang="tr-TR" dirty="0"/>
          </a:p>
          <a:p>
            <a:endParaRPr lang="en-US" dirty="0"/>
          </a:p>
          <a:p>
            <a:r>
              <a:rPr lang="en-US" b="1" dirty="0"/>
              <a:t>(b) If the file is 4 million bytes, how long will it take to transfer?</a:t>
            </a:r>
          </a:p>
          <a:p>
            <a:r>
              <a:rPr lang="en-US" dirty="0"/>
              <a:t>The file size is given in </a:t>
            </a:r>
            <a:r>
              <a:rPr lang="en-US" b="1" dirty="0"/>
              <a:t>bytes</a:t>
            </a:r>
            <a:r>
              <a:rPr lang="en-US" dirty="0"/>
              <a:t>, but throughput is given in </a:t>
            </a:r>
            <a:r>
              <a:rPr lang="en-US" b="1" dirty="0"/>
              <a:t>bits per second</a:t>
            </a:r>
            <a:r>
              <a:rPr lang="en-US" dirty="0"/>
              <a:t>, so first we must convert bytes to bits.</a:t>
            </a:r>
            <a:endParaRPr lang="tr-TR" dirty="0"/>
          </a:p>
          <a:p>
            <a:endParaRPr lang="en-US" dirty="0"/>
          </a:p>
          <a:p>
            <a:r>
              <a:rPr lang="en-US" b="1" dirty="0"/>
              <a:t>Step 1: Convert file size to bits</a:t>
            </a:r>
          </a:p>
          <a:p>
            <a:r>
              <a:rPr lang="en-US" dirty="0"/>
              <a:t>4,000,000 bytes×8=32,000,000 bits So the file size is:</a:t>
            </a:r>
          </a:p>
          <a:p>
            <a:r>
              <a:rPr lang="en-US" dirty="0"/>
              <a:t>32,000,000 bits </a:t>
            </a:r>
            <a:endParaRPr lang="tr-TR" dirty="0"/>
          </a:p>
          <a:p>
            <a:r>
              <a:rPr lang="en-US" b="1" dirty="0"/>
              <a:t>Step 2: Convert throughput to bits per second</a:t>
            </a:r>
            <a:endParaRPr lang="tr-TR" dirty="0"/>
          </a:p>
          <a:p>
            <a:r>
              <a:rPr lang="en-US" dirty="0"/>
              <a:t>500 kbps=500,000 bits/second</a:t>
            </a:r>
            <a:endParaRPr lang="tr-TR" dirty="0"/>
          </a:p>
          <a:p>
            <a:endParaRPr lang="tr-TR" dirty="0"/>
          </a:p>
          <a:p>
            <a:r>
              <a:rPr lang="en-US" b="1" dirty="0"/>
              <a:t>Step 3: Use the formula</a:t>
            </a:r>
          </a:p>
          <a:p>
            <a:r>
              <a:rPr lang="en-US" dirty="0"/>
              <a:t>Time=File size</a:t>
            </a:r>
            <a:r>
              <a:rPr lang="tr-TR" dirty="0"/>
              <a:t>/ </a:t>
            </a:r>
            <a:r>
              <a:rPr lang="en-US" dirty="0"/>
              <a:t>Throughput</a:t>
            </a:r>
            <a:endParaRPr lang="tr-TR" dirty="0"/>
          </a:p>
          <a:p>
            <a:r>
              <a:rPr lang="en-US" dirty="0"/>
              <a:t>Time=32,000,000</a:t>
            </a:r>
            <a:r>
              <a:rPr lang="tr-TR" dirty="0"/>
              <a:t>/</a:t>
            </a:r>
            <a:r>
              <a:rPr lang="en-US" dirty="0"/>
              <a:t>500,000=64 seconds </a:t>
            </a:r>
            <a:endParaRPr lang="tr-TR" dirty="0"/>
          </a:p>
          <a:p>
            <a:r>
              <a:rPr lang="en-US" b="1" dirty="0"/>
              <a:t>Answer for (b):</a:t>
            </a:r>
          </a:p>
          <a:p>
            <a:r>
              <a:rPr lang="en-US" dirty="0"/>
              <a:t>64 seconds\boxed{64\ \text{seconds}}64 seconds​ </a:t>
            </a:r>
            <a:endParaRPr lang="tr-TR" dirty="0"/>
          </a:p>
          <a:p>
            <a:r>
              <a:rPr lang="en-US" b="1" dirty="0"/>
              <a:t>Explanation:</a:t>
            </a:r>
          </a:p>
          <a:p>
            <a:r>
              <a:rPr lang="en-US" dirty="0"/>
              <a:t>The network can deliver </a:t>
            </a:r>
            <a:r>
              <a:rPr lang="en-US" b="1" dirty="0"/>
              <a:t>500,000 bits every second</a:t>
            </a:r>
            <a:r>
              <a:rPr lang="en-US" dirty="0"/>
              <a:t>. Since the file contains </a:t>
            </a:r>
            <a:r>
              <a:rPr lang="en-US" b="1" dirty="0"/>
              <a:t>32,000,000 bits</a:t>
            </a:r>
            <a:r>
              <a:rPr lang="en-US" dirty="0"/>
              <a:t>, it takes:</a:t>
            </a:r>
          </a:p>
          <a:p>
            <a:r>
              <a:rPr lang="en-US" dirty="0"/>
              <a:t>32,000,000÷500,000=64</a:t>
            </a:r>
            <a:endParaRPr lang="tr-TR" dirty="0"/>
          </a:p>
          <a:p>
            <a:r>
              <a:rPr lang="en-US" dirty="0"/>
              <a:t>So the transfer time is </a:t>
            </a:r>
            <a:r>
              <a:rPr lang="en-US" b="1" dirty="0"/>
              <a:t>64 seconds</a:t>
            </a:r>
            <a:r>
              <a:rPr lang="en-US" dirty="0"/>
              <a:t>.</a:t>
            </a:r>
          </a:p>
          <a:p>
            <a:r>
              <a:rPr lang="en-US" b="1" dirty="0"/>
              <a:t>(c) Repeat (a) and (b), but now with R2=100R_2 = 100R2​=100 kbps</a:t>
            </a:r>
            <a:endParaRPr lang="tr-TR" b="1" dirty="0"/>
          </a:p>
          <a:p>
            <a:r>
              <a:rPr lang="sv-SE" dirty="0"/>
              <a:t>min(500, 100, 1000)=100 kbps</a:t>
            </a:r>
            <a:endParaRPr lang="tr-TR" b="1" dirty="0"/>
          </a:p>
          <a:p>
            <a:endParaRPr lang="en-US" b="1" dirty="0"/>
          </a:p>
          <a:p>
            <a:r>
              <a:rPr lang="en-US" dirty="0"/>
              <a:t>Throughput=100 kbps</a:t>
            </a:r>
            <a:endParaRPr lang="tr-TR" dirty="0"/>
          </a:p>
          <a:p>
            <a:r>
              <a:rPr lang="en-US" dirty="0"/>
              <a:t>320÷60≈5.33 minutes</a:t>
            </a:r>
            <a:endParaRPr lang="tr-TR" dirty="0"/>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21</a:t>
            </a:fld>
            <a:endParaRPr lang="en-US"/>
          </a:p>
        </p:txBody>
      </p:sp>
    </p:spTree>
    <p:extLst>
      <p:ext uri="{BB962C8B-B14F-4D97-AF65-F5344CB8AC3E}">
        <p14:creationId xmlns:p14="http://schemas.microsoft.com/office/powerpoint/2010/main" val="38065960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22</a:t>
            </a:fld>
            <a:endParaRPr lang="en-US"/>
          </a:p>
        </p:txBody>
      </p:sp>
    </p:spTree>
    <p:extLst>
      <p:ext uri="{BB962C8B-B14F-4D97-AF65-F5344CB8AC3E}">
        <p14:creationId xmlns:p14="http://schemas.microsoft.com/office/powerpoint/2010/main" val="22164986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this point, it is clear that the Internet is a very complex system. </a:t>
            </a:r>
            <a:endParaRPr lang="tr-TR" dirty="0"/>
          </a:p>
          <a:p>
            <a:r>
              <a:rPr lang="en-US" dirty="0"/>
              <a:t>We have many “pieces”: hosts, routers, links with different media, applications, protocols, and both hardware and software. </a:t>
            </a:r>
            <a:endParaRPr lang="tr-TR" dirty="0"/>
          </a:p>
          <a:p>
            <a:r>
              <a:rPr lang="en-US" dirty="0"/>
              <a:t>So the key question is: </a:t>
            </a:r>
            <a:r>
              <a:rPr lang="en-US" b="1" dirty="0"/>
              <a:t>Is there any hope of organizing this complexity?</a:t>
            </a:r>
            <a:r>
              <a:rPr lang="en-US" dirty="0"/>
              <a:t> </a:t>
            </a:r>
            <a:endParaRPr lang="tr-TR" dirty="0"/>
          </a:p>
          <a:p>
            <a:r>
              <a:rPr lang="en-US" dirty="0"/>
              <a:t>Fortunately, yes. We use </a:t>
            </a:r>
            <a:r>
              <a:rPr lang="en-US" b="1" dirty="0"/>
              <a:t>layers</a:t>
            </a:r>
            <a:r>
              <a:rPr lang="en-US" dirty="0"/>
              <a:t> and </a:t>
            </a:r>
            <a:r>
              <a:rPr lang="en-US" b="1" dirty="0"/>
              <a:t>reference models</a:t>
            </a:r>
            <a:r>
              <a:rPr lang="en-US" dirty="0"/>
              <a:t> to organize our understanding and design.</a:t>
            </a:r>
          </a:p>
          <a:p>
            <a:r>
              <a:rPr lang="en-US" dirty="0"/>
              <a:t>A layered approach gives us a structured way to talk about networks. </a:t>
            </a:r>
            <a:endParaRPr lang="tr-TR" dirty="0"/>
          </a:p>
          <a:p>
            <a:r>
              <a:rPr lang="en-US" dirty="0"/>
              <a:t>Instead of trying to understand everything at once, we study one layer at a time and focus on what service each layer provides.</a:t>
            </a:r>
          </a:p>
        </p:txBody>
      </p:sp>
      <p:sp>
        <p:nvSpPr>
          <p:cNvPr id="4" name="Slide Number Placeholder 3"/>
          <p:cNvSpPr>
            <a:spLocks noGrp="1"/>
          </p:cNvSpPr>
          <p:nvPr>
            <p:ph type="sldNum" sz="quarter" idx="5"/>
          </p:nvPr>
        </p:nvSpPr>
        <p:spPr/>
        <p:txBody>
          <a:bodyPr/>
          <a:lstStyle/>
          <a:p>
            <a:fld id="{3D91EEAC-CFEF-9647-876F-EABC6B8338D7}" type="slidenum">
              <a:rPr lang="en-US" smtClean="0"/>
              <a:t>23</a:t>
            </a:fld>
            <a:endParaRPr lang="en-US"/>
          </a:p>
        </p:txBody>
      </p:sp>
    </p:spTree>
    <p:extLst>
      <p:ext uri="{BB962C8B-B14F-4D97-AF65-F5344CB8AC3E}">
        <p14:creationId xmlns:p14="http://schemas.microsoft.com/office/powerpoint/2010/main" val="110491750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understand layering, </a:t>
            </a:r>
            <a:r>
              <a:rPr lang="tr-TR" dirty="0" err="1"/>
              <a:t>we</a:t>
            </a:r>
            <a:r>
              <a:rPr lang="tr-TR" dirty="0"/>
              <a:t> can </a:t>
            </a:r>
            <a:r>
              <a:rPr lang="en-US" dirty="0"/>
              <a:t>use a</a:t>
            </a:r>
            <a:r>
              <a:rPr lang="tr-TR" dirty="0"/>
              <a:t>n </a:t>
            </a:r>
            <a:r>
              <a:rPr lang="en-US" dirty="0"/>
              <a:t>analogy: </a:t>
            </a:r>
            <a:r>
              <a:rPr lang="en-US" b="1" dirty="0"/>
              <a:t>airline travel</a:t>
            </a:r>
            <a:r>
              <a:rPr lang="en-US" dirty="0"/>
              <a:t>. </a:t>
            </a:r>
            <a:endParaRPr lang="tr-TR" dirty="0"/>
          </a:p>
          <a:p>
            <a:r>
              <a:rPr lang="en-US" dirty="0"/>
              <a:t>Think about what happens when you fly: </a:t>
            </a:r>
            <a:endParaRPr lang="tr-TR" dirty="0"/>
          </a:p>
          <a:p>
            <a:r>
              <a:rPr lang="en-US" dirty="0"/>
              <a:t>you buy a ticket, check baggage, go to the gate, take off, get routed in the air, land, unload, claim baggage, and possibly complain. </a:t>
            </a:r>
            <a:endParaRPr lang="tr-TR" dirty="0"/>
          </a:p>
          <a:p>
            <a:r>
              <a:rPr lang="en-US" dirty="0"/>
              <a:t>This system is complex, but we can understand it because it is organized into clear steps and roles. </a:t>
            </a:r>
            <a:endParaRPr lang="tr-TR" dirty="0"/>
          </a:p>
          <a:p>
            <a:r>
              <a:rPr lang="en-US" dirty="0"/>
              <a:t>Networks are similar: they are complex, but we can organize them with a layered structure.</a:t>
            </a:r>
          </a:p>
          <a:p>
            <a:endParaRPr lang="en-US" dirty="0"/>
          </a:p>
        </p:txBody>
      </p:sp>
      <p:sp>
        <p:nvSpPr>
          <p:cNvPr id="4" name="Slide Number Placeholder 3"/>
          <p:cNvSpPr>
            <a:spLocks noGrp="1"/>
          </p:cNvSpPr>
          <p:nvPr>
            <p:ph type="sldNum" sz="quarter" idx="5"/>
          </p:nvPr>
        </p:nvSpPr>
        <p:spPr/>
        <p:txBody>
          <a:bodyPr/>
          <a:lstStyle/>
          <a:p>
            <a:fld id="{3D91EEAC-CFEF-9647-876F-EABC6B8338D7}" type="slidenum">
              <a:rPr lang="en-US" smtClean="0"/>
              <a:t>24</a:t>
            </a:fld>
            <a:endParaRPr lang="en-US"/>
          </a:p>
        </p:txBody>
      </p:sp>
    </p:spTree>
    <p:extLst>
      <p:ext uri="{BB962C8B-B14F-4D97-AF65-F5344CB8AC3E}">
        <p14:creationId xmlns:p14="http://schemas.microsoft.com/office/powerpoint/2010/main" val="252111882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we add the key idea: each layer provides a </a:t>
            </a:r>
            <a:r>
              <a:rPr lang="en-US" b="1" dirty="0"/>
              <a:t>service</a:t>
            </a:r>
            <a:r>
              <a:rPr lang="en-US" dirty="0"/>
              <a:t>. </a:t>
            </a:r>
            <a:endParaRPr lang="tr-TR" dirty="0"/>
          </a:p>
          <a:p>
            <a:r>
              <a:rPr lang="en-US" dirty="0"/>
              <a:t>In the airline example, we can group actions into layers like ticketing service, baggage service, gate service, runway service, and routing service.</a:t>
            </a:r>
            <a:endParaRPr lang="tr-TR" dirty="0"/>
          </a:p>
          <a:p>
            <a:r>
              <a:rPr lang="en-US" dirty="0"/>
              <a:t>The key idea is: </a:t>
            </a:r>
            <a:r>
              <a:rPr lang="en-US" b="1" dirty="0"/>
              <a:t>each layer provides a service</a:t>
            </a:r>
            <a:r>
              <a:rPr lang="en-US" dirty="0"/>
              <a:t>.</a:t>
            </a:r>
            <a:endParaRPr lang="tr-TR" dirty="0"/>
          </a:p>
          <a:p>
            <a:pPr marL="228600" indent="-228600">
              <a:buFont typeface="+mj-lt"/>
              <a:buAutoNum type="arabicPeriod"/>
            </a:pPr>
            <a:r>
              <a:rPr lang="en-US" dirty="0"/>
              <a:t>performing actions inside the layer, and</a:t>
            </a:r>
          </a:p>
          <a:p>
            <a:pPr marL="228600" indent="-228600">
              <a:buFont typeface="+mj-lt"/>
              <a:buAutoNum type="arabicPeriod"/>
            </a:pPr>
            <a:r>
              <a:rPr lang="en-US" dirty="0"/>
              <a:t>using the service of the layer below. </a:t>
            </a:r>
          </a:p>
          <a:p>
            <a:br>
              <a:rPr lang="en-US" dirty="0"/>
            </a:br>
            <a:r>
              <a:rPr lang="en-US" dirty="0"/>
              <a:t>For example, the gate service depends on the runway service. </a:t>
            </a:r>
            <a:endParaRPr lang="tr-TR" dirty="0"/>
          </a:p>
          <a:p>
            <a:r>
              <a:rPr lang="en-US" dirty="0"/>
              <a:t>Similarly, in networking, one layer depends on the layer below it.</a:t>
            </a:r>
          </a:p>
          <a:p>
            <a:r>
              <a:rPr lang="en-US" b="1" dirty="0"/>
              <a:t>Key takeaway:</a:t>
            </a:r>
            <a:r>
              <a:rPr lang="en-US" dirty="0"/>
              <a:t> Layers hide internal complexity and provide a clean service interface to the layer above.</a:t>
            </a:r>
          </a:p>
          <a:p>
            <a:endParaRPr lang="en-US" dirty="0"/>
          </a:p>
        </p:txBody>
      </p:sp>
      <p:sp>
        <p:nvSpPr>
          <p:cNvPr id="4" name="Slide Number Placeholder 3"/>
          <p:cNvSpPr>
            <a:spLocks noGrp="1"/>
          </p:cNvSpPr>
          <p:nvPr>
            <p:ph type="sldNum" sz="quarter" idx="5"/>
          </p:nvPr>
        </p:nvSpPr>
        <p:spPr/>
        <p:txBody>
          <a:bodyPr/>
          <a:lstStyle/>
          <a:p>
            <a:fld id="{3D91EEAC-CFEF-9647-876F-EABC6B8338D7}" type="slidenum">
              <a:rPr lang="en-US" smtClean="0"/>
              <a:t>25</a:t>
            </a:fld>
            <a:endParaRPr lang="en-US"/>
          </a:p>
        </p:txBody>
      </p:sp>
    </p:spTree>
    <p:extLst>
      <p:ext uri="{BB962C8B-B14F-4D97-AF65-F5344CB8AC3E}">
        <p14:creationId xmlns:p14="http://schemas.microsoft.com/office/powerpoint/2010/main" val="103373857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Why do we use layering?</a:t>
            </a:r>
            <a:endParaRPr lang="tr-TR" dirty="0"/>
          </a:p>
          <a:p>
            <a:r>
              <a:rPr lang="en-US" dirty="0"/>
              <a:t>Layering has two major benefits:</a:t>
            </a:r>
          </a:p>
          <a:p>
            <a:pPr>
              <a:buFont typeface="+mj-lt"/>
              <a:buAutoNum type="arabicPeriod"/>
            </a:pPr>
            <a:r>
              <a:rPr lang="en-US" b="1" dirty="0"/>
              <a:t>Explicit structure:</a:t>
            </a:r>
            <a:r>
              <a:rPr lang="en-US" dirty="0"/>
              <a:t> It helps us identify the parts of a complex system and describe how they relate.</a:t>
            </a:r>
            <a:endParaRPr lang="tr-TR" dirty="0"/>
          </a:p>
          <a:p>
            <a:pPr>
              <a:buFont typeface="+mj-lt"/>
              <a:buNone/>
            </a:pPr>
            <a:r>
              <a:rPr lang="tr-TR" dirty="0"/>
              <a:t>	</a:t>
            </a:r>
            <a:r>
              <a:rPr lang="en-US" dirty="0"/>
              <a:t>it gives us an explicit structure to discuss complex systems.</a:t>
            </a:r>
          </a:p>
          <a:p>
            <a:pPr>
              <a:buFont typeface="+mj-lt"/>
              <a:buAutoNum type="arabicPeriod"/>
            </a:pPr>
            <a:endParaRPr lang="en-US" dirty="0"/>
          </a:p>
          <a:p>
            <a:pPr>
              <a:buFont typeface="+mj-lt"/>
              <a:buAutoNum type="arabicPeriod"/>
            </a:pPr>
            <a:r>
              <a:rPr lang="en-US" b="1" dirty="0"/>
              <a:t>Modularity:</a:t>
            </a:r>
            <a:r>
              <a:rPr lang="en-US" dirty="0"/>
              <a:t> It becomes easier to maintain and update the system. </a:t>
            </a:r>
            <a:endParaRPr lang="tr-TR" dirty="0"/>
          </a:p>
          <a:p>
            <a:pPr>
              <a:buFont typeface="+mj-lt"/>
              <a:buAutoNum type="arabicPeriod"/>
            </a:pPr>
            <a:r>
              <a:rPr lang="en-US" dirty="0"/>
              <a:t>If we change how a layer is implemented, the rest of the system does not need to change—as long as the service stays the same</a:t>
            </a:r>
          </a:p>
          <a:p>
            <a:r>
              <a:rPr lang="en-US" dirty="0"/>
              <a:t>it provides modularity.</a:t>
            </a:r>
            <a:endParaRPr lang="tr-TR" dirty="0"/>
          </a:p>
          <a:p>
            <a:br>
              <a:rPr lang="en-US" dirty="0"/>
            </a:br>
            <a:r>
              <a:rPr lang="en-US" dirty="0"/>
              <a:t>If we change how one layer is implemented, the rest of the system does not need to change—as long as the service stays the same.</a:t>
            </a:r>
            <a:endParaRPr lang="tr-TR" dirty="0"/>
          </a:p>
          <a:p>
            <a:r>
              <a:rPr lang="en-US" dirty="0"/>
              <a:t>For example, if an airport changes the gate procedure, the whole airline system still works.</a:t>
            </a:r>
          </a:p>
          <a:p>
            <a:r>
              <a:rPr lang="en-US" dirty="0"/>
              <a:t>The book also mentions that some engineers criticize layering, because sometimes layers can duplicate functions or need information from other layers.</a:t>
            </a:r>
            <a:br>
              <a:rPr lang="en-US" dirty="0"/>
            </a:br>
            <a:r>
              <a:rPr lang="en-US" dirty="0"/>
              <a:t>But overall, layering is extremely useful.</a:t>
            </a:r>
          </a:p>
          <a:p>
            <a:endParaRPr lang="en-US" dirty="0"/>
          </a:p>
          <a:p>
            <a:endParaRPr lang="en-US" dirty="0"/>
          </a:p>
        </p:txBody>
      </p:sp>
      <p:sp>
        <p:nvSpPr>
          <p:cNvPr id="4" name="Slide Number Placeholder 3"/>
          <p:cNvSpPr>
            <a:spLocks noGrp="1"/>
          </p:cNvSpPr>
          <p:nvPr>
            <p:ph type="sldNum" sz="quarter" idx="5"/>
          </p:nvPr>
        </p:nvSpPr>
        <p:spPr/>
        <p:txBody>
          <a:bodyPr/>
          <a:lstStyle/>
          <a:p>
            <a:fld id="{3D91EEAC-CFEF-9647-876F-EABC6B8338D7}" type="slidenum">
              <a:rPr lang="en-US" smtClean="0"/>
              <a:t>26</a:t>
            </a:fld>
            <a:endParaRPr lang="en-US"/>
          </a:p>
        </p:txBody>
      </p:sp>
    </p:spTree>
    <p:extLst>
      <p:ext uri="{BB962C8B-B14F-4D97-AF65-F5344CB8AC3E}">
        <p14:creationId xmlns:p14="http://schemas.microsoft.com/office/powerpoint/2010/main" val="41924317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Internet uses a five-layer protocol stack:</a:t>
            </a:r>
            <a:br>
              <a:rPr lang="en-US" dirty="0"/>
            </a:br>
            <a:r>
              <a:rPr lang="en-US" b="1" dirty="0"/>
              <a:t>Application, Transport, Network, Link, and Physical.</a:t>
            </a:r>
            <a:endParaRPr lang="en-US" dirty="0"/>
          </a:p>
          <a:p>
            <a:r>
              <a:rPr lang="en-US" dirty="0"/>
              <a:t>Each layer has a specific role:</a:t>
            </a:r>
          </a:p>
          <a:p>
            <a:pPr>
              <a:buFont typeface="Arial" panose="020B0604020202020204" pitchFamily="34" charset="0"/>
              <a:buChar char="•"/>
            </a:pPr>
            <a:r>
              <a:rPr lang="en-US" b="1" dirty="0"/>
              <a:t>Application layer:</a:t>
            </a:r>
            <a:r>
              <a:rPr lang="en-US" dirty="0"/>
              <a:t> where network applications and application protocols live (HTTP, SMTP, DNS). </a:t>
            </a:r>
            <a:endParaRPr lang="tr-TR" dirty="0"/>
          </a:p>
          <a:p>
            <a:pPr>
              <a:buFont typeface="Arial" panose="020B0604020202020204" pitchFamily="34" charset="0"/>
              <a:buChar char="•"/>
            </a:pPr>
            <a:r>
              <a:rPr lang="en-US" b="1" dirty="0"/>
              <a:t>Transport layer:</a:t>
            </a:r>
            <a:r>
              <a:rPr lang="en-US" dirty="0"/>
              <a:t> moves application messages between processes (TCP/UDP). TCP can provide reliable delivery and flow control; UDP is a simpler, connectionless service. </a:t>
            </a:r>
            <a:endParaRPr lang="tr-TR" dirty="0"/>
          </a:p>
          <a:p>
            <a:pPr>
              <a:buFont typeface="Arial" panose="020B0604020202020204" pitchFamily="34" charset="0"/>
              <a:buChar char="•"/>
            </a:pPr>
            <a:r>
              <a:rPr lang="en-US" b="1" dirty="0"/>
              <a:t>Network layer:</a:t>
            </a:r>
            <a:r>
              <a:rPr lang="en-US" dirty="0"/>
              <a:t> moves datagrams host-to-host (IP) and uses routing protocols to choose paths. IP is often called the “glue” that binds the Internet together. </a:t>
            </a:r>
            <a:endParaRPr lang="tr-TR" dirty="0"/>
          </a:p>
          <a:p>
            <a:pPr>
              <a:buFont typeface="Arial" panose="020B0604020202020204" pitchFamily="34" charset="0"/>
              <a:buChar char="•"/>
            </a:pPr>
            <a:r>
              <a:rPr lang="en-US" b="1" dirty="0"/>
              <a:t>Link layer:</a:t>
            </a:r>
            <a:r>
              <a:rPr lang="en-US" dirty="0"/>
              <a:t> moves frames between neighboring nodes on a single link (Ethernet, </a:t>
            </a:r>
            <a:r>
              <a:rPr lang="en-US" dirty="0" err="1"/>
              <a:t>WiFi</a:t>
            </a:r>
            <a:r>
              <a:rPr lang="en-US" dirty="0"/>
              <a:t>, PPP). </a:t>
            </a:r>
            <a:endParaRPr lang="tr-TR" dirty="0"/>
          </a:p>
          <a:p>
            <a:pPr>
              <a:buFont typeface="Arial" panose="020B0604020202020204" pitchFamily="34" charset="0"/>
              <a:buChar char="•"/>
            </a:pPr>
            <a:r>
              <a:rPr lang="en-US" b="1" dirty="0"/>
              <a:t>Physical layer:</a:t>
            </a:r>
            <a:r>
              <a:rPr lang="en-US" dirty="0"/>
              <a:t> moves individual bits over the medium (copper, fiber, radio). </a:t>
            </a:r>
            <a:endParaRPr lang="tr-TR" dirty="0"/>
          </a:p>
          <a:p>
            <a:r>
              <a:rPr lang="en-US" b="1" dirty="0"/>
              <a:t>Key takeaway:</a:t>
            </a:r>
            <a:r>
              <a:rPr lang="en-US" dirty="0"/>
              <a:t> Each layer has a clear job, and together they form the protocol stack.</a:t>
            </a:r>
          </a:p>
          <a:p>
            <a:endParaRPr lang="en-US" dirty="0"/>
          </a:p>
        </p:txBody>
      </p:sp>
      <p:sp>
        <p:nvSpPr>
          <p:cNvPr id="4" name="Slide Number Placeholder 3"/>
          <p:cNvSpPr>
            <a:spLocks noGrp="1"/>
          </p:cNvSpPr>
          <p:nvPr>
            <p:ph type="sldNum" sz="quarter" idx="5"/>
          </p:nvPr>
        </p:nvSpPr>
        <p:spPr/>
        <p:txBody>
          <a:bodyPr/>
          <a:lstStyle/>
          <a:p>
            <a:fld id="{3D91EEAC-CFEF-9647-876F-EABC6B8338D7}" type="slidenum">
              <a:rPr lang="en-US" smtClean="0"/>
              <a:t>27</a:t>
            </a:fld>
            <a:endParaRPr lang="en-US"/>
          </a:p>
        </p:txBody>
      </p:sp>
    </p:spTree>
    <p:extLst>
      <p:ext uri="{BB962C8B-B14F-4D97-AF65-F5344CB8AC3E}">
        <p14:creationId xmlns:p14="http://schemas.microsoft.com/office/powerpoint/2010/main" val="35976730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Arial" panose="020B0604020202020204" pitchFamily="34" charset="0"/>
              <a:buChar char="•"/>
            </a:pPr>
            <a:r>
              <a:rPr lang="en-US" dirty="0"/>
              <a:t>Each layer adds its own header (control information).</a:t>
            </a:r>
          </a:p>
          <a:p>
            <a:pPr>
              <a:buFont typeface="Arial" panose="020B0604020202020204" pitchFamily="34" charset="0"/>
              <a:buChar char="•"/>
            </a:pPr>
            <a:r>
              <a:rPr lang="en-US" dirty="0"/>
              <a:t>The payload of a layer is usually the packet from the layer above.</a:t>
            </a:r>
          </a:p>
          <a:p>
            <a:pPr>
              <a:buFont typeface="Arial" panose="020B0604020202020204" pitchFamily="34" charset="0"/>
              <a:buChar char="•"/>
            </a:pPr>
            <a:r>
              <a:rPr lang="en-US" dirty="0"/>
              <a:t>This “wrapping” is called encapsulation.</a:t>
            </a:r>
          </a:p>
          <a:p>
            <a:pPr>
              <a:buFont typeface="Arial" panose="020B0604020202020204" pitchFamily="34" charset="0"/>
              <a:buChar char="•"/>
            </a:pPr>
            <a:r>
              <a:rPr lang="en-US" dirty="0"/>
              <a:t>At the receiver, the process is reversed (decapsulation).</a:t>
            </a:r>
            <a:endParaRPr lang="tr-TR" dirty="0"/>
          </a:p>
          <a:p>
            <a:pPr>
              <a:buFont typeface="Arial" panose="020B0604020202020204" pitchFamily="34" charset="0"/>
              <a:buChar char="•"/>
            </a:pPr>
            <a:r>
              <a:rPr lang="en-US" dirty="0"/>
              <a:t>Application — HTTP, DNS, SMTP</a:t>
            </a:r>
          </a:p>
          <a:p>
            <a:pPr>
              <a:buFont typeface="Arial" panose="020B0604020202020204" pitchFamily="34" charset="0"/>
              <a:buChar char="•"/>
            </a:pPr>
            <a:r>
              <a:rPr lang="en-US" dirty="0"/>
              <a:t>Transport — TCP / UDP (ports)</a:t>
            </a:r>
          </a:p>
          <a:p>
            <a:pPr>
              <a:buFont typeface="Arial" panose="020B0604020202020204" pitchFamily="34" charset="0"/>
              <a:buChar char="•"/>
            </a:pPr>
            <a:r>
              <a:rPr lang="en-US" dirty="0"/>
              <a:t>Network — IP (routing)</a:t>
            </a:r>
          </a:p>
          <a:p>
            <a:pPr>
              <a:buFont typeface="Arial" panose="020B0604020202020204" pitchFamily="34" charset="0"/>
              <a:buChar char="•"/>
            </a:pPr>
            <a:r>
              <a:rPr lang="en-US" dirty="0"/>
              <a:t>Link — Ethernet / Wi-Fi (MAC)</a:t>
            </a:r>
          </a:p>
          <a:p>
            <a:pPr>
              <a:buFont typeface="Arial" panose="020B0604020202020204" pitchFamily="34" charset="0"/>
              <a:buChar char="•"/>
            </a:pPr>
            <a:r>
              <a:rPr lang="en-US" dirty="0"/>
              <a:t>Physical — Bits on the medium</a:t>
            </a:r>
          </a:p>
          <a:p>
            <a:r>
              <a:rPr lang="en-US" b="1" dirty="0"/>
              <a:t>Key idea:</a:t>
            </a:r>
            <a:br>
              <a:rPr lang="en-US" dirty="0"/>
            </a:br>
            <a:r>
              <a:rPr lang="en-US" dirty="0"/>
              <a:t>When sending, data goes down the stack; when receiving, it goes up.</a:t>
            </a:r>
          </a:p>
          <a:p>
            <a:pPr>
              <a:buFont typeface="Arial" panose="020B0604020202020204" pitchFamily="34" charset="0"/>
              <a:buChar char="•"/>
            </a:pPr>
            <a:endParaRPr lang="en-US" dirty="0"/>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we start a very important topic: </a:t>
            </a:r>
            <a:r>
              <a:rPr lang="en-US" b="1" dirty="0"/>
              <a:t>delay, loss, and throughput</a:t>
            </a:r>
            <a:r>
              <a:rPr lang="en-US" dirty="0"/>
              <a:t> in packet-switched networks. </a:t>
            </a:r>
          </a:p>
          <a:p>
            <a:r>
              <a:rPr lang="en-US" dirty="0"/>
              <a:t>Ideally, we would like data to move instantly with no loss.</a:t>
            </a:r>
            <a:br>
              <a:rPr lang="en-US" dirty="0"/>
            </a:br>
            <a:r>
              <a:rPr lang="en-US" dirty="0"/>
              <a:t>But in reality, networks introduce delays and can drop packets</a:t>
            </a:r>
            <a:endParaRPr lang="tr-TR" dirty="0"/>
          </a:p>
          <a:p>
            <a:r>
              <a:rPr lang="en-US" dirty="0"/>
              <a:t>Look at this diagram. </a:t>
            </a:r>
            <a:endParaRPr lang="tr-TR" dirty="0"/>
          </a:p>
          <a:p>
            <a:r>
              <a:rPr lang="en-US" dirty="0"/>
              <a:t>In a packet-switched network, packets often arrive at a router faster than the router can send them out on the outgoing link. When this happens, packets must wait in a </a:t>
            </a:r>
            <a:r>
              <a:rPr lang="en-US" b="1" dirty="0"/>
              <a:t>buffer</a:t>
            </a:r>
            <a:r>
              <a:rPr lang="en-US" dirty="0"/>
              <a:t> (also called a </a:t>
            </a:r>
            <a:r>
              <a:rPr lang="en-US" b="1" dirty="0"/>
              <a:t>queue</a:t>
            </a:r>
            <a:r>
              <a:rPr lang="en-US" dirty="0"/>
              <a:t>) until it is their turn to be transmitted.</a:t>
            </a:r>
            <a:endParaRPr lang="tr-TR" dirty="0"/>
          </a:p>
          <a:p>
            <a:endParaRPr lang="tr-TR" dirty="0"/>
          </a:p>
          <a:p>
            <a:r>
              <a:rPr lang="en-US" dirty="0"/>
              <a:t>If packets arrive faster than the outgoing link can transmit them, they must wait.</a:t>
            </a:r>
            <a:br>
              <a:rPr lang="en-US" dirty="0"/>
            </a:br>
            <a:r>
              <a:rPr lang="en-US" dirty="0"/>
              <a:t>This waiting time is called </a:t>
            </a:r>
            <a:r>
              <a:rPr lang="en-US" b="1" dirty="0"/>
              <a:t>queueing delay</a:t>
            </a:r>
            <a:r>
              <a:rPr lang="en-US" dirty="0"/>
              <a:t>. Queueing delay is not constant; it depends on how congested the router is at that moment. If many packets arrive close together, the queue grows and delay increases.</a:t>
            </a:r>
            <a:endParaRPr lang="tr-TR" dirty="0"/>
          </a:p>
          <a:p>
            <a:endParaRPr lang="tr-TR" dirty="0"/>
          </a:p>
          <a:p>
            <a:r>
              <a:rPr lang="en-US" dirty="0"/>
              <a:t>Buffers are finite. If the buffer becomes full and a new packet arrives, the router cannot store it, so the packet is </a:t>
            </a:r>
            <a:r>
              <a:rPr lang="en-US" b="1" dirty="0"/>
              <a:t>dropped</a:t>
            </a:r>
            <a:r>
              <a:rPr lang="en-US" dirty="0"/>
              <a:t>. This is </a:t>
            </a:r>
            <a:r>
              <a:rPr lang="en-US" b="1" dirty="0"/>
              <a:t>packet loss</a:t>
            </a:r>
            <a:r>
              <a:rPr lang="en-US" dirty="0"/>
              <a:t>.</a:t>
            </a:r>
            <a:endParaRPr lang="tr-TR" dirty="0"/>
          </a:p>
          <a:p>
            <a:r>
              <a:rPr lang="en-US" b="1" dirty="0"/>
              <a:t>Key idea:</a:t>
            </a:r>
            <a:r>
              <a:rPr lang="en-US" dirty="0"/>
              <a:t> delay and loss are usually symptoms of </a:t>
            </a:r>
            <a:r>
              <a:rPr lang="en-US" b="1" dirty="0"/>
              <a:t>congestion</a:t>
            </a:r>
            <a:r>
              <a:rPr lang="en-US" dirty="0"/>
              <a:t>—too much traffic for the available capacity.</a:t>
            </a:r>
          </a:p>
        </p:txBody>
      </p:sp>
      <p:sp>
        <p:nvSpPr>
          <p:cNvPr id="4" name="Slide Number Placeholder 3"/>
          <p:cNvSpPr>
            <a:spLocks noGrp="1"/>
          </p:cNvSpPr>
          <p:nvPr>
            <p:ph type="sldNum" sz="quarter" idx="5"/>
          </p:nvPr>
        </p:nvSpPr>
        <p:spPr/>
        <p:txBody>
          <a:bodyPr/>
          <a:lstStyle/>
          <a:p>
            <a:fld id="{3D91EEAC-CFEF-9647-876F-EABC6B8338D7}" type="slidenum">
              <a:rPr lang="en-US" smtClean="0"/>
              <a:t>3</a:t>
            </a:fld>
            <a:endParaRPr lang="en-US"/>
          </a:p>
        </p:txBody>
      </p:sp>
    </p:spTree>
    <p:extLst>
      <p:ext uri="{BB962C8B-B14F-4D97-AF65-F5344CB8AC3E}">
        <p14:creationId xmlns:p14="http://schemas.microsoft.com/office/powerpoint/2010/main" val="272792925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Encapsulation is one of the most important concepts in networking.</a:t>
            </a:r>
            <a:endParaRPr lang="tr-TR" dirty="0"/>
          </a:p>
          <a:p>
            <a:r>
              <a:rPr lang="en-US" dirty="0"/>
              <a:t>Data moves down the stack at the sender and up the stack at the receiver.</a:t>
            </a:r>
          </a:p>
          <a:p>
            <a:r>
              <a:rPr lang="en-US" dirty="0"/>
              <a:t>Start with an application-layer </a:t>
            </a:r>
            <a:r>
              <a:rPr lang="en-US" b="1" dirty="0"/>
              <a:t>message (M)</a:t>
            </a:r>
            <a:r>
              <a:rPr lang="en-US" dirty="0"/>
              <a:t>.</a:t>
            </a:r>
          </a:p>
          <a:p>
            <a:r>
              <a:rPr lang="en-US" dirty="0"/>
              <a:t>The transport layer adds a transport header </a:t>
            </a:r>
            <a:r>
              <a:rPr lang="en-US" b="1" dirty="0" err="1"/>
              <a:t>Ht</a:t>
            </a:r>
            <a:r>
              <a:rPr lang="en-US" dirty="0"/>
              <a:t>, creating a </a:t>
            </a:r>
            <a:r>
              <a:rPr lang="en-US" b="1" dirty="0"/>
              <a:t>segment</a:t>
            </a:r>
            <a:r>
              <a:rPr lang="en-US" dirty="0"/>
              <a:t>. </a:t>
            </a:r>
            <a:br>
              <a:rPr lang="en-US" dirty="0"/>
            </a:br>
            <a:r>
              <a:rPr lang="en-US" dirty="0"/>
              <a:t>Then the network layer adds a network header </a:t>
            </a:r>
            <a:r>
              <a:rPr lang="en-US" b="1" dirty="0" err="1"/>
              <a:t>Hn</a:t>
            </a:r>
            <a:r>
              <a:rPr lang="en-US" dirty="0"/>
              <a:t>, creating a </a:t>
            </a:r>
            <a:r>
              <a:rPr lang="en-US" b="1" dirty="0"/>
              <a:t>datagram</a:t>
            </a:r>
            <a:r>
              <a:rPr lang="en-US" dirty="0"/>
              <a:t>. </a:t>
            </a:r>
            <a:br>
              <a:rPr lang="en-US" dirty="0"/>
            </a:br>
            <a:r>
              <a:rPr lang="en-US" dirty="0"/>
              <a:t>Then the link layer adds a link header </a:t>
            </a:r>
            <a:r>
              <a:rPr lang="en-US" b="1" dirty="0"/>
              <a:t>Hl</a:t>
            </a:r>
            <a:r>
              <a:rPr lang="en-US" dirty="0"/>
              <a:t>, creating a </a:t>
            </a:r>
            <a:r>
              <a:rPr lang="en-US" b="1" dirty="0"/>
              <a:t>frame</a:t>
            </a:r>
            <a:r>
              <a:rPr lang="en-US" dirty="0"/>
              <a:t>. So each layer “wraps” the data with its own header.</a:t>
            </a:r>
            <a:br>
              <a:rPr lang="en-US" dirty="0"/>
            </a:br>
            <a:r>
              <a:rPr lang="en-US" dirty="0"/>
              <a:t>That is why we call it encapsulation.</a:t>
            </a:r>
            <a:endParaRPr lang="tr-TR" dirty="0"/>
          </a:p>
          <a:p>
            <a:r>
              <a:rPr lang="en-US" dirty="0"/>
              <a:t>So at each layer, a packet has:</a:t>
            </a:r>
          </a:p>
          <a:p>
            <a:pPr>
              <a:buFont typeface="Arial" panose="020B0604020202020204" pitchFamily="34" charset="0"/>
              <a:buChar char="•"/>
            </a:pPr>
            <a:r>
              <a:rPr lang="en-US" b="1" dirty="0"/>
              <a:t>Header fields</a:t>
            </a:r>
            <a:r>
              <a:rPr lang="en-US" dirty="0"/>
              <a:t> (control information), and</a:t>
            </a:r>
          </a:p>
          <a:p>
            <a:pPr>
              <a:buFont typeface="Arial" panose="020B0604020202020204" pitchFamily="34" charset="0"/>
              <a:buChar char="•"/>
            </a:pPr>
            <a:r>
              <a:rPr lang="en-US" dirty="0"/>
              <a:t>a </a:t>
            </a:r>
            <a:r>
              <a:rPr lang="en-US" b="1" dirty="0"/>
              <a:t>payload</a:t>
            </a:r>
            <a:r>
              <a:rPr lang="en-US" dirty="0"/>
              <a:t> (usually the packet from the layer above). </a:t>
            </a:r>
            <a:endParaRPr lang="tr-TR" dirty="0"/>
          </a:p>
          <a:p>
            <a:r>
              <a:rPr lang="en-US" dirty="0"/>
              <a:t>The added header information can include addresses, information needed for delivery to the correct application, and error-detection bits. </a:t>
            </a:r>
          </a:p>
          <a:p>
            <a:endParaRPr lang="en-US" dirty="0"/>
          </a:p>
          <a:p>
            <a:r>
              <a:rPr lang="en-US" dirty="0"/>
              <a:t>Another key point from this figure:</a:t>
            </a:r>
            <a:br>
              <a:rPr lang="en-US" dirty="0"/>
            </a:br>
            <a:r>
              <a:rPr lang="en-US" dirty="0"/>
              <a:t>hosts implement all five layers, but routers typically implement only the lower layers, and link-layer switches implement even fewer layers. </a:t>
            </a:r>
          </a:p>
          <a:p>
            <a:r>
              <a:rPr lang="en-US" dirty="0"/>
              <a:t>This supports an important design principle:</a:t>
            </a:r>
            <a:br>
              <a:rPr lang="en-US" dirty="0"/>
            </a:br>
            <a:r>
              <a:rPr lang="en-US" dirty="0"/>
              <a:t>much of the Internet’s complexity is placed at the edges.</a:t>
            </a:r>
          </a:p>
          <a:p>
            <a:endParaRPr lang="en-US" dirty="0"/>
          </a:p>
        </p:txBody>
      </p:sp>
      <p:sp>
        <p:nvSpPr>
          <p:cNvPr id="4" name="Slide Number Placeholder 3"/>
          <p:cNvSpPr>
            <a:spLocks noGrp="1"/>
          </p:cNvSpPr>
          <p:nvPr>
            <p:ph type="sldNum" sz="quarter" idx="5"/>
          </p:nvPr>
        </p:nvSpPr>
        <p:spPr/>
        <p:txBody>
          <a:bodyPr/>
          <a:lstStyle/>
          <a:p>
            <a:fld id="{3D91EEAC-CFEF-9647-876F-EABC6B8338D7}" type="slidenum">
              <a:rPr lang="en-US" smtClean="0"/>
              <a:t>30</a:t>
            </a:fld>
            <a:endParaRPr lang="en-US"/>
          </a:p>
        </p:txBody>
      </p:sp>
    </p:spTree>
    <p:extLst>
      <p:ext uri="{BB962C8B-B14F-4D97-AF65-F5344CB8AC3E}">
        <p14:creationId xmlns:p14="http://schemas.microsoft.com/office/powerpoint/2010/main" val="131256836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a:t>What You Are Looking At (Frame 639)</a:t>
            </a:r>
            <a:br>
              <a:rPr lang="en-US" dirty="0"/>
            </a:br>
            <a:r>
              <a:rPr lang="en-US" dirty="0"/>
              <a:t>Wireshark captured </a:t>
            </a:r>
            <a:r>
              <a:rPr lang="en-US" b="1" dirty="0"/>
              <a:t>one frame</a:t>
            </a:r>
            <a:r>
              <a:rPr lang="en-US" dirty="0"/>
              <a:t> on the </a:t>
            </a:r>
            <a:r>
              <a:rPr lang="en-US" b="1" dirty="0"/>
              <a:t>Wi-Fi</a:t>
            </a:r>
            <a:r>
              <a:rPr lang="en-US" dirty="0"/>
              <a:t> interface.</a:t>
            </a:r>
          </a:p>
          <a:p>
            <a:pPr>
              <a:buFont typeface="Arial" panose="020B0604020202020204" pitchFamily="34" charset="0"/>
              <a:buChar char="•"/>
            </a:pPr>
            <a:r>
              <a:rPr lang="en-US" dirty="0"/>
              <a:t>A </a:t>
            </a:r>
            <a:r>
              <a:rPr lang="en-US" b="1" dirty="0"/>
              <a:t>frame</a:t>
            </a:r>
            <a:r>
              <a:rPr lang="en-US" dirty="0"/>
              <a:t> is the </a:t>
            </a:r>
            <a:r>
              <a:rPr lang="en-US" b="1" dirty="0"/>
              <a:t>Layer-2 container</a:t>
            </a:r>
            <a:r>
              <a:rPr lang="en-US" dirty="0"/>
              <a:t> that carries Layer-3 and above.</a:t>
            </a:r>
          </a:p>
          <a:p>
            <a:pPr>
              <a:buFont typeface="Arial" panose="020B0604020202020204" pitchFamily="34" charset="0"/>
              <a:buChar char="•"/>
            </a:pPr>
            <a:r>
              <a:rPr lang="en-US" dirty="0"/>
              <a:t>Protocol stack in this frame: </a:t>
            </a:r>
            <a:r>
              <a:rPr lang="en-US" b="1" dirty="0"/>
              <a:t>eth → </a:t>
            </a:r>
            <a:r>
              <a:rPr lang="en-US" b="1" dirty="0" err="1"/>
              <a:t>ip</a:t>
            </a:r>
            <a:r>
              <a:rPr lang="en-US" b="1" dirty="0"/>
              <a:t> → </a:t>
            </a:r>
            <a:r>
              <a:rPr lang="en-US" b="1" dirty="0" err="1"/>
              <a:t>icmp</a:t>
            </a:r>
            <a:r>
              <a:rPr lang="en-US" b="1" dirty="0"/>
              <a:t> → data</a:t>
            </a:r>
            <a:endParaRPr lang="en-US" dirty="0"/>
          </a:p>
          <a:p>
            <a:pPr>
              <a:buFont typeface="Arial" panose="020B0604020202020204" pitchFamily="34" charset="0"/>
              <a:buChar char="•"/>
            </a:pPr>
            <a:r>
              <a:rPr lang="en-US" dirty="0"/>
              <a:t>Frame size: </a:t>
            </a:r>
            <a:r>
              <a:rPr lang="en-US" b="1" dirty="0"/>
              <a:t>74 bytes (592 bits)</a:t>
            </a:r>
            <a:r>
              <a:rPr lang="en-US" dirty="0"/>
              <a:t> “on the wire”</a:t>
            </a:r>
            <a:endParaRPr lang="tr-TR" dirty="0"/>
          </a:p>
          <a:p>
            <a:pPr>
              <a:buFont typeface="Arial" panose="020B0604020202020204" pitchFamily="34" charset="0"/>
              <a:buChar char="•"/>
            </a:pPr>
            <a:r>
              <a:rPr lang="en-US" dirty="0"/>
              <a:t>“Frame is not the same as IP packet. A frame is what is actually sent over the local link. Inside the frame we find an IP packet, and inside IP we find ICMP.”</a:t>
            </a:r>
          </a:p>
          <a:p>
            <a:endParaRPr lang="en-US" dirty="0"/>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31</a:t>
            </a:fld>
            <a:endParaRPr lang="en-US"/>
          </a:p>
        </p:txBody>
      </p:sp>
    </p:spTree>
    <p:extLst>
      <p:ext uri="{BB962C8B-B14F-4D97-AF65-F5344CB8AC3E}">
        <p14:creationId xmlns:p14="http://schemas.microsoft.com/office/powerpoint/2010/main" val="378183612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a:buFont typeface="Arial" panose="020B0604020202020204" pitchFamily="34" charset="0"/>
              <a:buChar char="•"/>
            </a:pPr>
            <a:r>
              <a:rPr lang="en-US" dirty="0"/>
              <a:t>Purpose: deliver the frame to the </a:t>
            </a:r>
            <a:r>
              <a:rPr lang="en-US" b="1" dirty="0"/>
              <a:t>next hop</a:t>
            </a:r>
            <a:r>
              <a:rPr lang="en-US" dirty="0"/>
              <a:t> on the local network.</a:t>
            </a:r>
          </a:p>
          <a:p>
            <a:pPr>
              <a:buFont typeface="Arial" panose="020B0604020202020204" pitchFamily="34" charset="0"/>
              <a:buChar char="•"/>
            </a:pPr>
            <a:r>
              <a:rPr lang="en-US" dirty="0"/>
              <a:t>Key fields (from the capture):</a:t>
            </a:r>
          </a:p>
          <a:p>
            <a:pPr marL="742950" lvl="1" indent="-285750">
              <a:buFont typeface="Arial" panose="020B0604020202020204" pitchFamily="34" charset="0"/>
              <a:buChar char="•"/>
            </a:pPr>
            <a:r>
              <a:rPr lang="en-US" b="1" dirty="0"/>
              <a:t>Source MAC</a:t>
            </a:r>
            <a:r>
              <a:rPr lang="en-US" dirty="0"/>
              <a:t> = your NIC (wireless card)</a:t>
            </a:r>
          </a:p>
          <a:p>
            <a:pPr marL="742950" lvl="1" indent="-285750">
              <a:buFont typeface="Arial" panose="020B0604020202020204" pitchFamily="34" charset="0"/>
              <a:buChar char="•"/>
            </a:pPr>
            <a:r>
              <a:rPr lang="en-US" b="1" dirty="0"/>
              <a:t>Destination MAC</a:t>
            </a:r>
            <a:r>
              <a:rPr lang="en-US" dirty="0"/>
              <a:t> = typically the </a:t>
            </a:r>
            <a:r>
              <a:rPr lang="en-US" b="1" dirty="0"/>
              <a:t>gateway/router</a:t>
            </a:r>
            <a:r>
              <a:rPr lang="en-US" dirty="0"/>
              <a:t> (next hop)</a:t>
            </a:r>
          </a:p>
          <a:p>
            <a:pPr marL="742950" lvl="1" indent="-285750">
              <a:buFont typeface="Arial" panose="020B0604020202020204" pitchFamily="34" charset="0"/>
              <a:buChar char="•"/>
            </a:pPr>
            <a:r>
              <a:rPr lang="en-US" b="1" dirty="0" err="1"/>
              <a:t>EtherType</a:t>
            </a:r>
            <a:r>
              <a:rPr lang="en-US" b="1" dirty="0"/>
              <a:t> 0x0800</a:t>
            </a:r>
            <a:r>
              <a:rPr lang="en-US" dirty="0"/>
              <a:t> = payload is </a:t>
            </a:r>
            <a:r>
              <a:rPr lang="en-US" b="1" dirty="0"/>
              <a:t>IPv4</a:t>
            </a:r>
            <a:endParaRPr lang="en-US" dirty="0"/>
          </a:p>
          <a:p>
            <a:pPr>
              <a:buFont typeface="Arial" panose="020B0604020202020204" pitchFamily="34" charset="0"/>
              <a:buChar char="•"/>
            </a:pPr>
            <a:r>
              <a:rPr lang="en-US" dirty="0"/>
              <a:t>Important rule:</a:t>
            </a:r>
          </a:p>
          <a:p>
            <a:pPr marL="742950" lvl="1" indent="-285750">
              <a:buFont typeface="Arial" panose="020B0604020202020204" pitchFamily="34" charset="0"/>
              <a:buChar char="•"/>
            </a:pPr>
            <a:r>
              <a:rPr lang="en-US" b="1" dirty="0"/>
              <a:t>MAC addresses are local (hop-by-hop)</a:t>
            </a:r>
            <a:endParaRPr lang="en-US" dirty="0"/>
          </a:p>
          <a:p>
            <a:pPr marL="742950" lvl="1" indent="-285750">
              <a:buFont typeface="Arial" panose="020B0604020202020204" pitchFamily="34" charset="0"/>
              <a:buChar char="•"/>
            </a:pPr>
            <a:r>
              <a:rPr lang="en-US" b="1" dirty="0"/>
              <a:t>IP addresses are end-to-end</a:t>
            </a:r>
            <a:endParaRPr lang="en-US" dirty="0"/>
          </a:p>
          <a:p>
            <a:br>
              <a:rPr lang="en-US" dirty="0"/>
            </a:br>
            <a:r>
              <a:rPr lang="en-US" dirty="0"/>
              <a:t>“Students often think the destination MAC should be the final destination. In most cases it’s the gateway’s MAC, because MAC is only for the local link. The IP destination is the real end-to-end target.”</a:t>
            </a:r>
          </a:p>
          <a:p>
            <a:endParaRPr lang="en-US" dirty="0"/>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32</a:t>
            </a:fld>
            <a:endParaRPr lang="en-US"/>
          </a:p>
        </p:txBody>
      </p:sp>
    </p:spTree>
    <p:extLst>
      <p:ext uri="{BB962C8B-B14F-4D97-AF65-F5344CB8AC3E}">
        <p14:creationId xmlns:p14="http://schemas.microsoft.com/office/powerpoint/2010/main" val="331942410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a:buFont typeface="Arial" panose="020B0604020202020204" pitchFamily="34" charset="0"/>
              <a:buChar char="•"/>
            </a:pPr>
            <a:r>
              <a:rPr lang="en-US" dirty="0"/>
              <a:t>Purpose: route the packet to the </a:t>
            </a:r>
            <a:r>
              <a:rPr lang="en-US" b="1" dirty="0"/>
              <a:t>final destination across networks</a:t>
            </a:r>
            <a:endParaRPr lang="en-US" dirty="0"/>
          </a:p>
          <a:p>
            <a:pPr>
              <a:buFont typeface="Arial" panose="020B0604020202020204" pitchFamily="34" charset="0"/>
              <a:buChar char="•"/>
            </a:pPr>
            <a:r>
              <a:rPr lang="en-US" dirty="0"/>
              <a:t>Key fields (from the capture):</a:t>
            </a:r>
          </a:p>
          <a:p>
            <a:pPr marL="742950" lvl="1" indent="-285750">
              <a:buFont typeface="Arial" panose="020B0604020202020204" pitchFamily="34" charset="0"/>
              <a:buChar char="•"/>
            </a:pPr>
            <a:r>
              <a:rPr lang="en-US" b="1" dirty="0" err="1"/>
              <a:t>Src</a:t>
            </a:r>
            <a:r>
              <a:rPr lang="en-US" b="1" dirty="0"/>
              <a:t> IP:</a:t>
            </a:r>
            <a:r>
              <a:rPr lang="en-US" dirty="0"/>
              <a:t> 10.93.55.130 (your host)</a:t>
            </a:r>
          </a:p>
          <a:p>
            <a:pPr marL="742950" lvl="1" indent="-285750">
              <a:buFont typeface="Arial" panose="020B0604020202020204" pitchFamily="34" charset="0"/>
              <a:buChar char="•"/>
            </a:pPr>
            <a:r>
              <a:rPr lang="en-US" b="1" dirty="0" err="1"/>
              <a:t>Dst</a:t>
            </a:r>
            <a:r>
              <a:rPr lang="en-US" b="1" dirty="0"/>
              <a:t> IP:</a:t>
            </a:r>
            <a:r>
              <a:rPr lang="en-US" dirty="0"/>
              <a:t> 8.8.8.8 (Google DNS)</a:t>
            </a:r>
          </a:p>
          <a:p>
            <a:pPr marL="742950" lvl="1" indent="-285750">
              <a:buFont typeface="Arial" panose="020B0604020202020204" pitchFamily="34" charset="0"/>
              <a:buChar char="•"/>
            </a:pPr>
            <a:r>
              <a:rPr lang="en-US" b="1" dirty="0"/>
              <a:t>TTL:</a:t>
            </a:r>
            <a:r>
              <a:rPr lang="en-US" dirty="0"/>
              <a:t> 64 (decreases by 1 at every router → prevents loops)</a:t>
            </a:r>
          </a:p>
          <a:p>
            <a:pPr marL="742950" lvl="1" indent="-285750">
              <a:buFont typeface="Arial" panose="020B0604020202020204" pitchFamily="34" charset="0"/>
              <a:buChar char="•"/>
            </a:pPr>
            <a:r>
              <a:rPr lang="en-US" b="1" dirty="0"/>
              <a:t>Protocol:</a:t>
            </a:r>
            <a:r>
              <a:rPr lang="en-US" dirty="0"/>
              <a:t> ICMP (1) → next header is ICMP (not TCP/UDP)</a:t>
            </a:r>
          </a:p>
          <a:p>
            <a:pPr>
              <a:buFont typeface="Arial" panose="020B0604020202020204" pitchFamily="34" charset="0"/>
              <a:buChar char="•"/>
            </a:pPr>
            <a:r>
              <a:rPr lang="en-US" b="1" dirty="0"/>
              <a:t>Total Length:</a:t>
            </a:r>
            <a:r>
              <a:rPr lang="en-US" dirty="0"/>
              <a:t> 60 bytes (IP header + ICMP + data)</a:t>
            </a:r>
          </a:p>
          <a:p>
            <a:br>
              <a:rPr lang="en-US" dirty="0"/>
            </a:br>
            <a:r>
              <a:rPr lang="en-US" dirty="0"/>
              <a:t>“I point to TTL and explain hop count. Then I point to the Protocol field: it tells what comes after IP. Here it is ICMP, so there will be no TCP or UDP header.”</a:t>
            </a:r>
          </a:p>
          <a:p>
            <a:endParaRPr lang="en-US" dirty="0"/>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33</a:t>
            </a:fld>
            <a:endParaRPr lang="en-US"/>
          </a:p>
        </p:txBody>
      </p:sp>
    </p:spTree>
    <p:extLst>
      <p:ext uri="{BB962C8B-B14F-4D97-AF65-F5344CB8AC3E}">
        <p14:creationId xmlns:p14="http://schemas.microsoft.com/office/powerpoint/2010/main" val="12440467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a:buFont typeface="Arial" panose="020B0604020202020204" pitchFamily="34" charset="0"/>
              <a:buChar char="•"/>
            </a:pPr>
            <a:r>
              <a:rPr lang="en-US" dirty="0"/>
              <a:t>ICMP is used for </a:t>
            </a:r>
            <a:r>
              <a:rPr lang="en-US" b="1" dirty="0"/>
              <a:t>network control and diagnostics</a:t>
            </a:r>
            <a:r>
              <a:rPr lang="en-US" dirty="0"/>
              <a:t> (e.g., ping).</a:t>
            </a:r>
          </a:p>
          <a:p>
            <a:pPr>
              <a:buFont typeface="Arial" panose="020B0604020202020204" pitchFamily="34" charset="0"/>
              <a:buChar char="•"/>
            </a:pPr>
            <a:r>
              <a:rPr lang="en-US" dirty="0"/>
              <a:t>In this packet:</a:t>
            </a:r>
          </a:p>
          <a:p>
            <a:pPr marL="742950" lvl="1" indent="-285750">
              <a:buFont typeface="Arial" panose="020B0604020202020204" pitchFamily="34" charset="0"/>
              <a:buChar char="•"/>
            </a:pPr>
            <a:r>
              <a:rPr lang="en-US" b="1" dirty="0"/>
              <a:t>Type 8</a:t>
            </a:r>
            <a:r>
              <a:rPr lang="en-US" dirty="0"/>
              <a:t> = Echo Request</a:t>
            </a:r>
          </a:p>
          <a:p>
            <a:pPr marL="742950" lvl="1" indent="-285750">
              <a:buFont typeface="Arial" panose="020B0604020202020204" pitchFamily="34" charset="0"/>
              <a:buChar char="•"/>
            </a:pPr>
            <a:r>
              <a:rPr lang="en-US" b="1" dirty="0"/>
              <a:t>Code 0</a:t>
            </a:r>
            <a:r>
              <a:rPr lang="en-US" dirty="0"/>
              <a:t> = standard request</a:t>
            </a:r>
          </a:p>
          <a:p>
            <a:pPr marL="742950" lvl="1" indent="-285750">
              <a:buFont typeface="Arial" panose="020B0604020202020204" pitchFamily="34" charset="0"/>
              <a:buChar char="•"/>
            </a:pPr>
            <a:r>
              <a:rPr lang="en-US" b="1" dirty="0"/>
              <a:t>Identifier + Sequence Number</a:t>
            </a:r>
            <a:r>
              <a:rPr lang="en-US" dirty="0"/>
              <a:t> = match requests with replies and track order</a:t>
            </a:r>
          </a:p>
          <a:p>
            <a:pPr marL="742950" lvl="1" indent="-285750">
              <a:buFont typeface="Arial" panose="020B0604020202020204" pitchFamily="34" charset="0"/>
              <a:buChar char="•"/>
            </a:pPr>
            <a:r>
              <a:rPr lang="en-US" b="1" dirty="0"/>
              <a:t>Checksum</a:t>
            </a:r>
            <a:r>
              <a:rPr lang="en-US" dirty="0"/>
              <a:t> = error detection for ICMP message</a:t>
            </a:r>
          </a:p>
          <a:p>
            <a:pPr>
              <a:buFont typeface="Arial" panose="020B0604020202020204" pitchFamily="34" charset="0"/>
              <a:buChar char="•"/>
            </a:pPr>
            <a:r>
              <a:rPr lang="en-US" dirty="0"/>
              <a:t>Wireshark indicates the matching </a:t>
            </a:r>
            <a:r>
              <a:rPr lang="en-US" b="1" dirty="0"/>
              <a:t>Echo Reply</a:t>
            </a:r>
            <a:r>
              <a:rPr lang="en-US" dirty="0"/>
              <a:t> frame (response)</a:t>
            </a:r>
          </a:p>
          <a:p>
            <a:r>
              <a:rPr lang="en-US" dirty="0"/>
              <a:t>“I explain: ping sends a request and expects a reply. Wireshark even points to the response frame number. That’s how we measure reachability and RTT.”</a:t>
            </a:r>
          </a:p>
          <a:p>
            <a:endParaRPr lang="en-US" dirty="0"/>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34</a:t>
            </a:fld>
            <a:endParaRPr lang="en-US"/>
          </a:p>
        </p:txBody>
      </p:sp>
    </p:spTree>
    <p:extLst>
      <p:ext uri="{BB962C8B-B14F-4D97-AF65-F5344CB8AC3E}">
        <p14:creationId xmlns:p14="http://schemas.microsoft.com/office/powerpoint/2010/main" val="329998954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35</a:t>
            </a:fld>
            <a:endParaRPr lang="en-US"/>
          </a:p>
        </p:txBody>
      </p:sp>
    </p:spTree>
    <p:extLst>
      <p:ext uri="{BB962C8B-B14F-4D97-AF65-F5344CB8AC3E}">
        <p14:creationId xmlns:p14="http://schemas.microsoft.com/office/powerpoint/2010/main" val="368284983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a:p>
        </p:txBody>
      </p:sp>
      <p:sp>
        <p:nvSpPr>
          <p:cNvPr id="4" name="Slayt Numarası Yer Tutucusu 3"/>
          <p:cNvSpPr>
            <a:spLocks noGrp="1"/>
          </p:cNvSpPr>
          <p:nvPr>
            <p:ph type="sldNum" sz="quarter" idx="5"/>
          </p:nvPr>
        </p:nvSpPr>
        <p:spPr/>
        <p:txBody>
          <a:bodyPr/>
          <a:lstStyle/>
          <a:p>
            <a:pPr>
              <a:defRPr/>
            </a:pPr>
            <a:fld id="{82C5A2EE-74B4-4329-B2EC-6DFE0575EDC9}" type="slidenum">
              <a:rPr lang="en-US" smtClean="0"/>
              <a:pPr>
                <a:defRPr/>
              </a:pPr>
              <a:t>36</a:t>
            </a:fld>
            <a:endParaRPr lang="en-US"/>
          </a:p>
        </p:txBody>
      </p:sp>
    </p:spTree>
    <p:extLst>
      <p:ext uri="{BB962C8B-B14F-4D97-AF65-F5344CB8AC3E}">
        <p14:creationId xmlns:p14="http://schemas.microsoft.com/office/powerpoint/2010/main" val="74656730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a packet arrives at a router, it experiences several types of delay.</a:t>
            </a:r>
            <a:endParaRPr lang="tr-TR" dirty="0"/>
          </a:p>
          <a:p>
            <a:r>
              <a:rPr lang="en-US" dirty="0"/>
              <a:t>We call the total delay at a router the </a:t>
            </a:r>
            <a:r>
              <a:rPr lang="en-US" b="1" dirty="0"/>
              <a:t>nodal delay</a:t>
            </a:r>
            <a:r>
              <a:rPr lang="en-US" dirty="0"/>
              <a:t>.</a:t>
            </a:r>
          </a:p>
          <a:p>
            <a:r>
              <a:rPr lang="en-US" dirty="0"/>
              <a:t>There are four main sources:</a:t>
            </a:r>
          </a:p>
          <a:p>
            <a:pPr marL="0" marR="0" lvl="0" indent="0" algn="l" defTabSz="914400" rtl="0" eaLnBrk="0" fontAlgn="base" latinLnBrk="0" hangingPunct="0">
              <a:lnSpc>
                <a:spcPct val="100000"/>
              </a:lnSpc>
              <a:spcBef>
                <a:spcPct val="30000"/>
              </a:spcBef>
              <a:spcAft>
                <a:spcPct val="0"/>
              </a:spcAft>
              <a:buClrTx/>
              <a:buSzTx/>
              <a:buFont typeface="+mj-lt"/>
              <a:buAutoNum type="arabicPeriod"/>
              <a:tabLst/>
              <a:defRPr/>
            </a:pPr>
            <a:r>
              <a:rPr lang="en-US" b="1" dirty="0"/>
              <a:t> Processing delay (</a:t>
            </a:r>
            <a:r>
              <a:rPr lang="en-US" b="1" dirty="0" err="1"/>
              <a:t>dproc</a:t>
            </a:r>
            <a:r>
              <a:rPr lang="en-US" b="1" dirty="0"/>
              <a:t>):</a:t>
            </a:r>
            <a:r>
              <a:rPr lang="en-US" dirty="0"/>
              <a:t> The router examines the packet header, checks errors, and decides which output link to use. In high-speed routers this is typically microseconds or less.</a:t>
            </a:r>
            <a:endParaRPr lang="tr-TR" dirty="0"/>
          </a:p>
          <a:p>
            <a:pPr marL="0" marR="0" lvl="0" indent="0" algn="l" defTabSz="914400" rtl="0" eaLnBrk="0" fontAlgn="base" latinLnBrk="0" hangingPunct="0">
              <a:lnSpc>
                <a:spcPct val="100000"/>
              </a:lnSpc>
              <a:spcBef>
                <a:spcPct val="30000"/>
              </a:spcBef>
              <a:spcAft>
                <a:spcPct val="0"/>
              </a:spcAft>
              <a:buClrTx/>
              <a:buSzTx/>
              <a:buFont typeface="+mj-lt"/>
              <a:buAutoNum type="arabicPeriod"/>
              <a:tabLst/>
              <a:defRPr/>
            </a:pPr>
            <a:r>
              <a:rPr lang="en-US" b="1" dirty="0"/>
              <a:t>Queueing delay (</a:t>
            </a:r>
            <a:r>
              <a:rPr lang="en-US" b="1" dirty="0" err="1"/>
              <a:t>dqueue</a:t>
            </a:r>
            <a:r>
              <a:rPr lang="en-US" b="1" dirty="0"/>
              <a:t>):</a:t>
            </a:r>
            <a:r>
              <a:rPr lang="en-US" dirty="0"/>
              <a:t> The time the packet waits in the queue before it can be transmitted. This depends heavily on congestion and can vary from packet to packet.</a:t>
            </a:r>
            <a:endParaRPr lang="tr-TR" dirty="0"/>
          </a:p>
          <a:p>
            <a:pPr marL="0" marR="0" lvl="0" indent="0" algn="l" defTabSz="914400" rtl="0" eaLnBrk="0" fontAlgn="base" latinLnBrk="0" hangingPunct="0">
              <a:lnSpc>
                <a:spcPct val="100000"/>
              </a:lnSpc>
              <a:spcBef>
                <a:spcPct val="30000"/>
              </a:spcBef>
              <a:spcAft>
                <a:spcPct val="0"/>
              </a:spcAft>
              <a:buClrTx/>
              <a:buSzTx/>
              <a:buFont typeface="+mj-lt"/>
              <a:buAutoNum type="arabicPeriod"/>
              <a:tabLst/>
              <a:defRPr/>
            </a:pPr>
            <a:r>
              <a:rPr lang="en-US" dirty="0"/>
              <a:t>he time needed to push all packet bits onto the link. This depends on packet length and link rate: </a:t>
            </a:r>
            <a:r>
              <a:rPr lang="en-US" b="1" dirty="0" err="1"/>
              <a:t>dtrans</a:t>
            </a:r>
            <a:r>
              <a:rPr lang="en-US" b="1" dirty="0"/>
              <a:t> = L / R</a:t>
            </a:r>
            <a:r>
              <a:rPr lang="en-US" dirty="0"/>
              <a:t>.</a:t>
            </a:r>
            <a:endParaRPr lang="tr-TR" dirty="0"/>
          </a:p>
          <a:p>
            <a:pPr marL="0" marR="0" lvl="0" indent="0" algn="l" defTabSz="914400" rtl="0" eaLnBrk="0" fontAlgn="base" latinLnBrk="0" hangingPunct="0">
              <a:lnSpc>
                <a:spcPct val="100000"/>
              </a:lnSpc>
              <a:spcBef>
                <a:spcPct val="30000"/>
              </a:spcBef>
              <a:spcAft>
                <a:spcPct val="0"/>
              </a:spcAft>
              <a:buClrTx/>
              <a:buSzTx/>
              <a:buFont typeface="+mj-lt"/>
              <a:buAutoNum type="arabicPeriod"/>
              <a:tabLst/>
              <a:defRPr/>
            </a:pPr>
            <a:r>
              <a:rPr lang="en-US" b="1" dirty="0"/>
              <a:t>Propagation delay (</a:t>
            </a:r>
            <a:r>
              <a:rPr lang="en-US" b="1" dirty="0" err="1"/>
              <a:t>dprop</a:t>
            </a:r>
            <a:r>
              <a:rPr lang="en-US" b="1" dirty="0"/>
              <a:t>):</a:t>
            </a:r>
            <a:r>
              <a:rPr lang="en-US" dirty="0"/>
              <a:t> The time for a bit to travel across the physical link. This depends on distance and propagation speed: </a:t>
            </a:r>
            <a:r>
              <a:rPr lang="en-US" b="1" dirty="0" err="1"/>
              <a:t>dprop</a:t>
            </a:r>
            <a:r>
              <a:rPr lang="en-US" b="1" dirty="0"/>
              <a:t> = d / s</a:t>
            </a:r>
            <a:r>
              <a:rPr lang="en-US" dirty="0"/>
              <a:t>.</a:t>
            </a:r>
            <a:endParaRPr lang="tr-TR" dirty="0"/>
          </a:p>
          <a:p>
            <a:pPr marL="0" marR="0" lvl="0" indent="0" algn="l" defTabSz="914400" rtl="0" eaLnBrk="0" fontAlgn="base" latinLnBrk="0" hangingPunct="0">
              <a:lnSpc>
                <a:spcPct val="100000"/>
              </a:lnSpc>
              <a:spcBef>
                <a:spcPct val="30000"/>
              </a:spcBef>
              <a:spcAft>
                <a:spcPct val="0"/>
              </a:spcAft>
              <a:buClrTx/>
              <a:buSzTx/>
              <a:buFont typeface="+mj-lt"/>
              <a:buNone/>
              <a:tabLst/>
              <a:defRPr/>
            </a:pPr>
            <a:r>
              <a:rPr lang="en-US" dirty="0"/>
              <a:t>The total nodal delay is:</a:t>
            </a:r>
            <a:br>
              <a:rPr lang="en-US" dirty="0"/>
            </a:br>
            <a:r>
              <a:rPr lang="en-US" b="1" dirty="0" err="1"/>
              <a:t>dnodal</a:t>
            </a:r>
            <a:r>
              <a:rPr lang="en-US" b="1" dirty="0"/>
              <a:t> = </a:t>
            </a:r>
            <a:r>
              <a:rPr lang="en-US" b="1" dirty="0" err="1"/>
              <a:t>dproc</a:t>
            </a:r>
            <a:r>
              <a:rPr lang="en-US" b="1" dirty="0"/>
              <a:t> + </a:t>
            </a:r>
            <a:r>
              <a:rPr lang="en-US" b="1" dirty="0" err="1"/>
              <a:t>dqueue</a:t>
            </a:r>
            <a:r>
              <a:rPr lang="en-US" b="1" dirty="0"/>
              <a:t> + </a:t>
            </a:r>
            <a:r>
              <a:rPr lang="en-US" b="1" dirty="0" err="1"/>
              <a:t>dtrans</a:t>
            </a:r>
            <a:r>
              <a:rPr lang="en-US" b="1" dirty="0"/>
              <a:t> + </a:t>
            </a:r>
            <a:r>
              <a:rPr lang="en-US" b="1" dirty="0" err="1"/>
              <a:t>dprop</a:t>
            </a:r>
            <a:r>
              <a:rPr lang="en-US" dirty="0"/>
              <a:t>.</a:t>
            </a:r>
          </a:p>
          <a:p>
            <a:r>
              <a:rPr lang="en-US" dirty="0"/>
              <a:t>Different applications—like web browsing, maps, messaging, and VoIP—are strongly affected by these delays. </a:t>
            </a:r>
          </a:p>
          <a:p>
            <a:endParaRPr lang="en-US" dirty="0"/>
          </a:p>
        </p:txBody>
      </p:sp>
      <p:sp>
        <p:nvSpPr>
          <p:cNvPr id="4" name="Slide Number Placeholder 3"/>
          <p:cNvSpPr>
            <a:spLocks noGrp="1"/>
          </p:cNvSpPr>
          <p:nvPr>
            <p:ph type="sldNum" sz="quarter" idx="5"/>
          </p:nvPr>
        </p:nvSpPr>
        <p:spPr/>
        <p:txBody>
          <a:bodyPr/>
          <a:lstStyle/>
          <a:p>
            <a:fld id="{3D91EEAC-CFEF-9647-876F-EABC6B8338D7}" type="slidenum">
              <a:rPr lang="en-US" smtClean="0"/>
              <a:t>4</a:t>
            </a:fld>
            <a:endParaRPr lang="en-US"/>
          </a:p>
        </p:txBody>
      </p:sp>
    </p:spTree>
    <p:extLst>
      <p:ext uri="{BB962C8B-B14F-4D97-AF65-F5344CB8AC3E}">
        <p14:creationId xmlns:p14="http://schemas.microsoft.com/office/powerpoint/2010/main" val="57081554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is also a seven-layer reference model called OSI.</a:t>
            </a:r>
          </a:p>
          <a:p>
            <a:r>
              <a:rPr lang="en-US" dirty="0"/>
              <a:t>OSI is a </a:t>
            </a:r>
            <a:r>
              <a:rPr lang="en-US" b="1" dirty="0"/>
              <a:t>seven-layer</a:t>
            </a:r>
            <a:r>
              <a:rPr lang="en-US" dirty="0"/>
              <a:t> reference model. It includes two layers that are not explicitly shown in the Internet’s five-layer stack:</a:t>
            </a:r>
          </a:p>
          <a:p>
            <a:pPr>
              <a:buFont typeface="Arial" panose="020B0604020202020204" pitchFamily="34" charset="0"/>
              <a:buChar char="•"/>
            </a:pPr>
            <a:r>
              <a:rPr lang="en-US" b="1" dirty="0"/>
              <a:t>Presentation layer:</a:t>
            </a:r>
            <a:r>
              <a:rPr lang="en-US" dirty="0"/>
              <a:t> helps applications interpret data (encryption, compression, data formats).</a:t>
            </a:r>
          </a:p>
          <a:p>
            <a:pPr>
              <a:buFont typeface="Arial" panose="020B0604020202020204" pitchFamily="34" charset="0"/>
              <a:buChar char="•"/>
            </a:pPr>
            <a:r>
              <a:rPr lang="en-US" b="1" dirty="0"/>
              <a:t>Session layer:</a:t>
            </a:r>
            <a:r>
              <a:rPr lang="en-US" dirty="0"/>
              <a:t> manages synchronization, checkpointing, and recovery of data exchange.</a:t>
            </a:r>
          </a:p>
          <a:p>
            <a:r>
              <a:rPr lang="en-US" dirty="0"/>
              <a:t>In the Internet architecture, these functions often appear inside applications when needed. </a:t>
            </a:r>
            <a:endParaRPr lang="tr-TR" dirty="0"/>
          </a:p>
          <a:p>
            <a:r>
              <a:rPr lang="en-US" dirty="0"/>
              <a:t>OSI is mainly a teaching/reference model, but it helps us organize ideas and compare architectures.</a:t>
            </a:r>
          </a:p>
          <a:p>
            <a:endParaRPr lang="en-US" dirty="0"/>
          </a:p>
        </p:txBody>
      </p:sp>
      <p:sp>
        <p:nvSpPr>
          <p:cNvPr id="4" name="Slide Number Placeholder 3"/>
          <p:cNvSpPr>
            <a:spLocks noGrp="1"/>
          </p:cNvSpPr>
          <p:nvPr>
            <p:ph type="sldNum" sz="quarter" idx="5"/>
          </p:nvPr>
        </p:nvSpPr>
        <p:spPr/>
        <p:txBody>
          <a:bodyPr/>
          <a:lstStyle/>
          <a:p>
            <a:fld id="{3D91EEAC-CFEF-9647-876F-EABC6B8338D7}" type="slidenum">
              <a:rPr lang="en-US" smtClean="0"/>
              <a:t>41</a:t>
            </a:fld>
            <a:endParaRPr lang="en-US"/>
          </a:p>
        </p:txBody>
      </p:sp>
    </p:spTree>
    <p:extLst>
      <p:ext uri="{BB962C8B-B14F-4D97-AF65-F5344CB8AC3E}">
        <p14:creationId xmlns:p14="http://schemas.microsoft.com/office/powerpoint/2010/main" val="208136319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Finally, Wireshark helps us </a:t>
            </a:r>
            <a:r>
              <a:rPr lang="en-US" i="1" dirty="0"/>
              <a:t>see</a:t>
            </a:r>
            <a:r>
              <a:rPr lang="en-US" dirty="0"/>
              <a:t> these layers in real traffic. </a:t>
            </a:r>
            <a:endParaRPr lang="tr-TR" dirty="0"/>
          </a:p>
          <a:p>
            <a:r>
              <a:rPr lang="en-US" dirty="0"/>
              <a:t>Wireshark allows us to </a:t>
            </a:r>
            <a:r>
              <a:rPr lang="en-US" b="1" dirty="0"/>
              <a:t>see the layers in real traffic</a:t>
            </a:r>
            <a:r>
              <a:rPr lang="en-US" dirty="0"/>
              <a:t>. It captures packets and shows the headers at different layers, such as:</a:t>
            </a:r>
          </a:p>
          <a:p>
            <a:pPr>
              <a:buFont typeface="Arial" panose="020B0604020202020204" pitchFamily="34" charset="0"/>
              <a:buChar char="•"/>
            </a:pPr>
            <a:r>
              <a:rPr lang="en-US" dirty="0"/>
              <a:t>Ethernet at the link layer</a:t>
            </a:r>
          </a:p>
          <a:p>
            <a:pPr>
              <a:buFont typeface="Arial" panose="020B0604020202020204" pitchFamily="34" charset="0"/>
              <a:buChar char="•"/>
            </a:pPr>
            <a:r>
              <a:rPr lang="en-US" dirty="0"/>
              <a:t>IP at the network layer</a:t>
            </a:r>
          </a:p>
          <a:p>
            <a:pPr>
              <a:buFont typeface="Arial" panose="020B0604020202020204" pitchFamily="34" charset="0"/>
              <a:buChar char="•"/>
            </a:pPr>
            <a:r>
              <a:rPr lang="en-US" dirty="0"/>
              <a:t>TCP/UDP at the transport layer</a:t>
            </a:r>
          </a:p>
          <a:p>
            <a:r>
              <a:rPr lang="en-US" dirty="0"/>
              <a:t>This is extremely useful because it connects theory with reality. When you see a packet in Wireshark, you can literally identify encapsulation and the protocol stack.</a:t>
            </a:r>
          </a:p>
          <a:p>
            <a:endParaRPr lang="en-US" dirty="0"/>
          </a:p>
        </p:txBody>
      </p:sp>
      <p:sp>
        <p:nvSpPr>
          <p:cNvPr id="4" name="Slide Number Placeholder 3"/>
          <p:cNvSpPr>
            <a:spLocks noGrp="1"/>
          </p:cNvSpPr>
          <p:nvPr>
            <p:ph type="sldNum" sz="quarter" idx="5"/>
          </p:nvPr>
        </p:nvSpPr>
        <p:spPr/>
        <p:txBody>
          <a:bodyPr/>
          <a:lstStyle/>
          <a:p>
            <a:fld id="{3D91EEAC-CFEF-9647-876F-EABC6B8338D7}" type="slidenum">
              <a:rPr lang="en-US" smtClean="0"/>
              <a:t>42</a:t>
            </a:fld>
            <a:endParaRPr lang="en-US"/>
          </a:p>
        </p:txBody>
      </p:sp>
    </p:spTree>
    <p:extLst>
      <p:ext uri="{BB962C8B-B14F-4D97-AF65-F5344CB8AC3E}">
        <p14:creationId xmlns:p14="http://schemas.microsoft.com/office/powerpoint/2010/main" val="174398794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Internet has become mission critical for companies, universities, governments, and individuals. </a:t>
            </a:r>
            <a:endParaRPr lang="tr-TR" dirty="0"/>
          </a:p>
          <a:p>
            <a:r>
              <a:rPr lang="en-US" dirty="0"/>
              <a:t>At the same time, there is a “dark side”: attackers try to damage systems, steal private information, and disrupt services we depend on. </a:t>
            </a:r>
            <a:endParaRPr lang="tr-TR" dirty="0"/>
          </a:p>
          <a:p>
            <a:endParaRPr lang="en-US" dirty="0"/>
          </a:p>
          <a:p>
            <a:r>
              <a:rPr lang="en-US" b="1" dirty="0"/>
              <a:t>Network security</a:t>
            </a:r>
            <a:r>
              <a:rPr lang="en-US" dirty="0"/>
              <a:t> is the field that studies two questions:</a:t>
            </a:r>
          </a:p>
          <a:p>
            <a:pPr>
              <a:buFont typeface="+mj-lt"/>
              <a:buAutoNum type="arabicPeriod"/>
            </a:pPr>
            <a:r>
              <a:rPr lang="en-US" dirty="0"/>
              <a:t>How attackers can exploit computer networks, and</a:t>
            </a:r>
          </a:p>
          <a:p>
            <a:pPr>
              <a:buFont typeface="+mj-lt"/>
              <a:buAutoNum type="arabicPeriod"/>
            </a:pPr>
            <a:r>
              <a:rPr lang="en-US" dirty="0"/>
              <a:t>How we can defend networks — or design architectures that are resistant to attacks.</a:t>
            </a:r>
          </a:p>
          <a:p>
            <a:endParaRPr lang="en-US" dirty="0"/>
          </a:p>
        </p:txBody>
      </p:sp>
      <p:sp>
        <p:nvSpPr>
          <p:cNvPr id="4" name="Slide Number Placeholder 3"/>
          <p:cNvSpPr>
            <a:spLocks noGrp="1"/>
          </p:cNvSpPr>
          <p:nvPr>
            <p:ph type="sldNum" sz="quarter" idx="5"/>
          </p:nvPr>
        </p:nvSpPr>
        <p:spPr/>
        <p:txBody>
          <a:bodyPr/>
          <a:lstStyle/>
          <a:p>
            <a:fld id="{3D91EEAC-CFEF-9647-876F-EABC6B8338D7}" type="slidenum">
              <a:rPr lang="en-US" smtClean="0"/>
              <a:t>43</a:t>
            </a:fld>
            <a:endParaRPr lang="en-US"/>
          </a:p>
        </p:txBody>
      </p:sp>
    </p:spTree>
    <p:extLst>
      <p:ext uri="{BB962C8B-B14F-4D97-AF65-F5344CB8AC3E}">
        <p14:creationId xmlns:p14="http://schemas.microsoft.com/office/powerpoint/2010/main" val="415258392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One major threat is </a:t>
            </a:r>
            <a:r>
              <a:rPr lang="en-US" b="1" dirty="0"/>
              <a:t>malware</a:t>
            </a:r>
            <a:r>
              <a:rPr lang="en-US" dirty="0"/>
              <a:t> — malicious software that can enter and infect a host via the Internet</a:t>
            </a:r>
            <a:endParaRPr lang="tr-TR" dirty="0"/>
          </a:p>
          <a:p>
            <a:r>
              <a:rPr lang="en-US" dirty="0"/>
              <a:t>Once malware infects a device, it can do many harmful actions, such as:</a:t>
            </a:r>
          </a:p>
          <a:p>
            <a:pPr>
              <a:buFont typeface="Arial" panose="020B0604020202020204" pitchFamily="34" charset="0"/>
              <a:buChar char="•"/>
            </a:pPr>
            <a:r>
              <a:rPr lang="en-US" dirty="0"/>
              <a:t>deleting files,</a:t>
            </a:r>
          </a:p>
          <a:p>
            <a:pPr>
              <a:buFont typeface="Arial" panose="020B0604020202020204" pitchFamily="34" charset="0"/>
              <a:buChar char="•"/>
            </a:pPr>
            <a:r>
              <a:rPr lang="en-US" dirty="0"/>
              <a:t>installing spyware that collects sensitive information (passwords, keystrokes), and</a:t>
            </a:r>
          </a:p>
          <a:p>
            <a:pPr>
              <a:buFont typeface="Arial" panose="020B0604020202020204" pitchFamily="34" charset="0"/>
              <a:buChar char="•"/>
            </a:pPr>
            <a:r>
              <a:rPr lang="en-US" dirty="0"/>
              <a:t>sending this information back to attackers. </a:t>
            </a:r>
            <a:endParaRPr lang="tr-TR" dirty="0"/>
          </a:p>
          <a:p>
            <a:r>
              <a:rPr lang="en-US" dirty="0"/>
              <a:t>A compromised host can also become part of a </a:t>
            </a:r>
            <a:r>
              <a:rPr lang="en-US" b="1" dirty="0"/>
              <a:t>botnet</a:t>
            </a:r>
            <a:r>
              <a:rPr lang="en-US" dirty="0"/>
              <a:t> — a large network of infected devices controlled by an attacker.</a:t>
            </a:r>
            <a:endParaRPr lang="tr-TR" dirty="0"/>
          </a:p>
          <a:p>
            <a:r>
              <a:rPr lang="en-US" dirty="0"/>
              <a:t> Botnets are often used to send spam or launch distributed denial-of-service attacks. </a:t>
            </a:r>
            <a:endParaRPr lang="tr-TR" dirty="0"/>
          </a:p>
          <a:p>
            <a:r>
              <a:rPr lang="en-US" b="1" dirty="0"/>
              <a:t>Key takeaway:</a:t>
            </a:r>
            <a:r>
              <a:rPr lang="en-US" dirty="0"/>
              <a:t> Malware turns a normal computer into a tool that attackers can control.</a:t>
            </a:r>
          </a:p>
          <a:p>
            <a:endParaRPr lang="en-US" dirty="0"/>
          </a:p>
        </p:txBody>
      </p:sp>
      <p:sp>
        <p:nvSpPr>
          <p:cNvPr id="4" name="Slide Number Placeholder 3"/>
          <p:cNvSpPr>
            <a:spLocks noGrp="1"/>
          </p:cNvSpPr>
          <p:nvPr>
            <p:ph type="sldNum" sz="quarter" idx="5"/>
          </p:nvPr>
        </p:nvSpPr>
        <p:spPr/>
        <p:txBody>
          <a:bodyPr/>
          <a:lstStyle/>
          <a:p>
            <a:fld id="{3D91EEAC-CFEF-9647-876F-EABC6B8338D7}" type="slidenum">
              <a:rPr lang="en-US" smtClean="0"/>
              <a:t>44</a:t>
            </a:fld>
            <a:endParaRPr lang="en-US"/>
          </a:p>
        </p:txBody>
      </p:sp>
    </p:spTree>
    <p:extLst>
      <p:ext uri="{BB962C8B-B14F-4D97-AF65-F5344CB8AC3E}">
        <p14:creationId xmlns:p14="http://schemas.microsoft.com/office/powerpoint/2010/main" val="224250549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Text to place under the slide:</a:t>
            </a:r>
          </a:p>
          <a:p>
            <a:r>
              <a:rPr lang="en-US" dirty="0"/>
              <a:t>Much of today’s malware is self-replicating. </a:t>
            </a:r>
            <a:endParaRPr lang="tr-TR" dirty="0"/>
          </a:p>
          <a:p>
            <a:r>
              <a:rPr lang="en-US" dirty="0"/>
              <a:t>After infecting one host, it tries to infect other hosts across the Internet. </a:t>
            </a:r>
            <a:endParaRPr lang="tr-TR" dirty="0"/>
          </a:p>
          <a:p>
            <a:r>
              <a:rPr lang="en-US" dirty="0"/>
              <a:t>Those newly infected hosts then infect even more hosts, creating very fast, exponential spread. </a:t>
            </a:r>
          </a:p>
          <a:p>
            <a:r>
              <a:rPr lang="en-US" dirty="0"/>
              <a:t>This is why outbreaks can become global in a short time if users and systems are not protected.</a:t>
            </a:r>
          </a:p>
          <a:p>
            <a:r>
              <a:rPr lang="en-US" dirty="0"/>
              <a:t>Practical message: Updates, antivirus, and cautious behavior are not “optional”; they are part of basic digital safety.</a:t>
            </a:r>
          </a:p>
          <a:p>
            <a:endParaRPr lang="en-US" dirty="0"/>
          </a:p>
        </p:txBody>
      </p:sp>
      <p:sp>
        <p:nvSpPr>
          <p:cNvPr id="4" name="Slide Number Placeholder 3"/>
          <p:cNvSpPr>
            <a:spLocks noGrp="1"/>
          </p:cNvSpPr>
          <p:nvPr>
            <p:ph type="sldNum" sz="quarter" idx="5"/>
          </p:nvPr>
        </p:nvSpPr>
        <p:spPr/>
        <p:txBody>
          <a:bodyPr/>
          <a:lstStyle/>
          <a:p>
            <a:fld id="{3D91EEAC-CFEF-9647-876F-EABC6B8338D7}" type="slidenum">
              <a:rPr lang="en-US" smtClean="0"/>
              <a:t>45</a:t>
            </a:fld>
            <a:endParaRPr lang="en-US"/>
          </a:p>
        </p:txBody>
      </p:sp>
    </p:spTree>
    <p:extLst>
      <p:ext uri="{BB962C8B-B14F-4D97-AF65-F5344CB8AC3E}">
        <p14:creationId xmlns:p14="http://schemas.microsoft.com/office/powerpoint/2010/main" val="353005127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Another broad class of threats is </a:t>
            </a:r>
            <a:r>
              <a:rPr lang="en-US" b="1" dirty="0"/>
              <a:t>denial-of-service (DoS)</a:t>
            </a:r>
            <a:r>
              <a:rPr lang="en-US" dirty="0"/>
              <a:t> attacks. </a:t>
            </a:r>
            <a:endParaRPr lang="tr-TR" dirty="0"/>
          </a:p>
          <a:p>
            <a:r>
              <a:rPr lang="en-US" dirty="0"/>
              <a:t>The goal of a DoS attack is to make a network, server, or service unusable for legitimate users. </a:t>
            </a:r>
            <a:endParaRPr lang="tr-TR" dirty="0"/>
          </a:p>
          <a:p>
            <a:r>
              <a:rPr lang="en-US" dirty="0"/>
              <a:t>DoS attacks commonly target web servers, email servers, DNS servers, and even entire institutional networks. </a:t>
            </a:r>
            <a:endParaRPr lang="tr-TR" dirty="0"/>
          </a:p>
          <a:p>
            <a:endParaRPr lang="en-US" dirty="0"/>
          </a:p>
          <a:p>
            <a:r>
              <a:rPr lang="en-US" dirty="0"/>
              <a:t>The key idea is simple:</a:t>
            </a:r>
            <a:br>
              <a:rPr lang="en-US" dirty="0"/>
            </a:br>
            <a:r>
              <a:rPr lang="en-US" dirty="0"/>
              <a:t>Even if a system works perfectly under normal traffic, it may fail if attackers can force it to handle too much traffic or too many connections.</a:t>
            </a:r>
          </a:p>
          <a:p>
            <a:endParaRPr lang="en-US" dirty="0"/>
          </a:p>
        </p:txBody>
      </p:sp>
      <p:sp>
        <p:nvSpPr>
          <p:cNvPr id="4" name="Slide Number Placeholder 3"/>
          <p:cNvSpPr>
            <a:spLocks noGrp="1"/>
          </p:cNvSpPr>
          <p:nvPr>
            <p:ph type="sldNum" sz="quarter" idx="5"/>
          </p:nvPr>
        </p:nvSpPr>
        <p:spPr/>
        <p:txBody>
          <a:bodyPr/>
          <a:lstStyle/>
          <a:p>
            <a:fld id="{3D91EEAC-CFEF-9647-876F-EABC6B8338D7}" type="slidenum">
              <a:rPr lang="en-US" smtClean="0"/>
              <a:t>46</a:t>
            </a:fld>
            <a:endParaRPr lang="en-US"/>
          </a:p>
        </p:txBody>
      </p:sp>
    </p:spTree>
    <p:extLst>
      <p:ext uri="{BB962C8B-B14F-4D97-AF65-F5344CB8AC3E}">
        <p14:creationId xmlns:p14="http://schemas.microsoft.com/office/powerpoint/2010/main" val="191219425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Three common DoS categories (vulnerability, bandwidth flooding, connection flooding)
Most DoS attacks fall into three categories: 
</a:t>
            </a:r>
            <a:r>
              <a:rPr lang="en-US" b="1" dirty="0"/>
              <a:t>Vulnerability attack: </a:t>
            </a:r>
            <a:r>
              <a:rPr lang="en-US" dirty="0"/>
              <a:t>sending a small number of carefully crafted packets that exploit a weakness and can crash or stop the service. 
</a:t>
            </a:r>
            <a:r>
              <a:rPr lang="en-US" b="1" dirty="0"/>
              <a:t>Bandwidth flooding: </a:t>
            </a:r>
            <a:r>
              <a:rPr lang="en-US" dirty="0"/>
              <a:t>sending so many packets that the victim’s access link becomes clogged, preventing legitimate traffic from reaching the server. 
</a:t>
            </a:r>
            <a:r>
              <a:rPr lang="en-US" b="1" dirty="0"/>
              <a:t>Connection flooding: </a:t>
            </a:r>
            <a:r>
              <a:rPr lang="en-US" dirty="0"/>
              <a:t>creating many half-open or fully open TCP connections so the server becomes overloaded and stops accepting real users. 
Connection to Chapter 1.4: Remember queueing delay and loss. Flooding attacks intentionally create congestion so delay and loss explode.</a:t>
            </a:r>
          </a:p>
        </p:txBody>
      </p:sp>
      <p:sp>
        <p:nvSpPr>
          <p:cNvPr id="4" name="Slide Number Placeholder 3"/>
          <p:cNvSpPr>
            <a:spLocks noGrp="1"/>
          </p:cNvSpPr>
          <p:nvPr>
            <p:ph type="sldNum" sz="quarter" idx="10"/>
          </p:nvPr>
        </p:nvSpPr>
        <p:spPr/>
        <p:txBody>
          <a:bodyPr/>
          <a:lstStyle/>
          <a:p>
            <a:fld id="{F7021451-1387-4CA6-816F-3879F97B5CBC}" type="slidenum">
              <a:rPr lang="en-US"/>
              <a:t>47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DoS (Denial of Service) aims to make a service unavailable by overwhelming a resource: CPU, memory, bandwidth, or connection slots.
• DDoS is the same idea but launched from many machines at once, often using a botnet.
• Connect to Chapter 1.4: congestion creates queueing delay and packet loss—DDoS attacks intentionally create congestion.
Quick question (30 seconds): Why is DDoS harder to stop than a single-source DoS?</a:t>
            </a:r>
          </a:p>
        </p:txBody>
      </p:sp>
      <p:sp>
        <p:nvSpPr>
          <p:cNvPr id="4" name="Slide Number Placeholder 3"/>
          <p:cNvSpPr>
            <a:spLocks noGrp="1"/>
          </p:cNvSpPr>
          <p:nvPr>
            <p:ph type="sldNum" sz="quarter" idx="10"/>
          </p:nvPr>
        </p:nvSpPr>
        <p:spPr/>
        <p:txBody>
          <a:bodyPr/>
          <a:lstStyle/>
          <a:p>
            <a:fld id="{F7021451-1387-4CA6-816F-3879F97B5CBC}" type="slidenum">
              <a:rPr lang="en-US"/>
              <a:t>48</a:t>
            </a:fld>
            <a:endParaRPr lang="en-US"/>
          </a:p>
        </p:txBody>
      </p:sp>
    </p:spTree>
    <p:extLst>
      <p:ext uri="{BB962C8B-B14F-4D97-AF65-F5344CB8AC3E}">
        <p14:creationId xmlns:p14="http://schemas.microsoft.com/office/powerpoint/2010/main" val="143051390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a single attacker cannot generate enough traffic, attackers can launch a distributed DoS (DDoS) attack. In DDoS, the attacker controls many infected devices and orders them to send traffic toward a single target. 
Because the traffic comes from many sources, DDoS is harder to detect and block than an attack from one host. Botnets with thousands of compromised hosts are commonly used for DDoS. 
Key takeaway: DDoS is powerful because it uses the “scale of the Internet” against the victim.</a:t>
            </a:r>
          </a:p>
        </p:txBody>
      </p:sp>
      <p:sp>
        <p:nvSpPr>
          <p:cNvPr id="4" name="Slide Number Placeholder 3"/>
          <p:cNvSpPr>
            <a:spLocks noGrp="1"/>
          </p:cNvSpPr>
          <p:nvPr>
            <p:ph type="sldNum" sz="quarter" idx="10"/>
          </p:nvPr>
        </p:nvSpPr>
        <p:spPr/>
        <p:txBody>
          <a:bodyPr/>
          <a:lstStyle/>
          <a:p>
            <a:fld id="{F7021451-1387-4CA6-816F-3879F97B5CBC}" type="slidenum">
              <a:rPr lang="en-US"/>
              <a:t>49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let’s carefully compare two delays that Students often confuse </a:t>
            </a:r>
            <a:r>
              <a:rPr lang="en-US" b="1" dirty="0"/>
              <a:t>transmission delay</a:t>
            </a:r>
            <a:r>
              <a:rPr lang="en-US" dirty="0"/>
              <a:t> and </a:t>
            </a:r>
            <a:r>
              <a:rPr lang="en-US" b="1" dirty="0"/>
              <a:t>propagation delay</a:t>
            </a:r>
            <a:r>
              <a:rPr lang="en-US" dirty="0"/>
              <a:t>, but they are different.</a:t>
            </a:r>
            <a:endParaRPr lang="tr-TR" dirty="0"/>
          </a:p>
          <a:p>
            <a:r>
              <a:rPr lang="en-US" b="1" dirty="0"/>
              <a:t>Transmission delay (L/R):</a:t>
            </a:r>
            <a:r>
              <a:rPr lang="en-US" dirty="0"/>
              <a:t> depends on how many bits are in the packet (</a:t>
            </a:r>
            <a:r>
              <a:rPr lang="en-US" b="1" dirty="0"/>
              <a:t>L</a:t>
            </a:r>
            <a:r>
              <a:rPr lang="en-US" dirty="0"/>
              <a:t>) and how fast the link can send bits (</a:t>
            </a:r>
            <a:r>
              <a:rPr lang="en-US" b="1" dirty="0"/>
              <a:t>R</a:t>
            </a:r>
            <a:r>
              <a:rPr lang="en-US" dirty="0"/>
              <a:t>). It does </a:t>
            </a:r>
            <a:r>
              <a:rPr lang="en-US" b="1" dirty="0"/>
              <a:t>not</a:t>
            </a:r>
            <a:r>
              <a:rPr lang="en-US" dirty="0"/>
              <a:t> depend on distance.</a:t>
            </a:r>
            <a:br>
              <a:rPr lang="en-US" dirty="0"/>
            </a:br>
            <a:r>
              <a:rPr lang="en-US" dirty="0"/>
              <a:t>It depends on packet length </a:t>
            </a:r>
            <a:r>
              <a:rPr lang="en-US" b="1" dirty="0"/>
              <a:t>L</a:t>
            </a:r>
            <a:r>
              <a:rPr lang="en-US" dirty="0"/>
              <a:t> and link rate </a:t>
            </a:r>
            <a:r>
              <a:rPr lang="en-US" b="1" dirty="0"/>
              <a:t>R</a:t>
            </a:r>
            <a:r>
              <a:rPr lang="en-US" dirty="0"/>
              <a:t>:</a:t>
            </a:r>
            <a:br>
              <a:rPr lang="en-US" dirty="0"/>
            </a:br>
            <a:r>
              <a:rPr lang="en-US" b="1" dirty="0" err="1"/>
              <a:t>dtrans</a:t>
            </a:r>
            <a:r>
              <a:rPr lang="en-US" b="1" dirty="0"/>
              <a:t> = L / R</a:t>
            </a:r>
            <a:r>
              <a:rPr lang="en-US" dirty="0"/>
              <a:t>.</a:t>
            </a:r>
          </a:p>
          <a:p>
            <a:r>
              <a:rPr lang="en-US" b="1" dirty="0"/>
              <a:t>Propagation delay (d/s):</a:t>
            </a:r>
            <a:r>
              <a:rPr lang="en-US" dirty="0"/>
              <a:t> is the time for a bit to travel across the physical link.</a:t>
            </a:r>
            <a:endParaRPr lang="tr-TR" dirty="0"/>
          </a:p>
          <a:p>
            <a:r>
              <a:rPr lang="en-US" dirty="0"/>
              <a:t>how far the signal must travel (</a:t>
            </a:r>
            <a:r>
              <a:rPr lang="en-US" b="1" dirty="0"/>
              <a:t>d</a:t>
            </a:r>
            <a:r>
              <a:rPr lang="en-US" dirty="0"/>
              <a:t>) and the propagation speed (</a:t>
            </a:r>
            <a:r>
              <a:rPr lang="en-US" b="1" dirty="0"/>
              <a:t>s</a:t>
            </a:r>
            <a:r>
              <a:rPr lang="en-US" dirty="0"/>
              <a:t>), which is close to the speed of light in the medium. </a:t>
            </a:r>
            <a:endParaRPr lang="tr-TR" dirty="0"/>
          </a:p>
          <a:p>
            <a:r>
              <a:rPr lang="en-US" dirty="0"/>
              <a:t>It does </a:t>
            </a:r>
            <a:r>
              <a:rPr lang="en-US" b="1" dirty="0"/>
              <a:t>not</a:t>
            </a:r>
            <a:r>
              <a:rPr lang="en-US" dirty="0"/>
              <a:t> depend on packet length.</a:t>
            </a:r>
            <a:br>
              <a:rPr lang="en-US" dirty="0"/>
            </a:br>
            <a:r>
              <a:rPr lang="en-US" dirty="0"/>
              <a:t>It depends on distance </a:t>
            </a:r>
            <a:r>
              <a:rPr lang="en-US" b="1" dirty="0"/>
              <a:t>d</a:t>
            </a:r>
            <a:r>
              <a:rPr lang="en-US" dirty="0"/>
              <a:t> and propagation speed </a:t>
            </a:r>
            <a:r>
              <a:rPr lang="en-US" b="1" dirty="0"/>
              <a:t>s</a:t>
            </a:r>
            <a:r>
              <a:rPr lang="en-US" dirty="0"/>
              <a:t>:</a:t>
            </a:r>
            <a:br>
              <a:rPr lang="en-US" dirty="0"/>
            </a:br>
            <a:r>
              <a:rPr lang="en-US" b="1" dirty="0" err="1"/>
              <a:t>dprop</a:t>
            </a:r>
            <a:r>
              <a:rPr lang="en-US" b="1" dirty="0"/>
              <a:t> = d / s</a:t>
            </a:r>
            <a:r>
              <a:rPr lang="en-US" dirty="0"/>
              <a:t>, where s is close to the speed of light in the medium.</a:t>
            </a:r>
          </a:p>
          <a:p>
            <a:r>
              <a:rPr lang="en-US" dirty="0"/>
              <a:t>Key point:</a:t>
            </a:r>
            <a:br>
              <a:rPr lang="en-US" dirty="0"/>
            </a:br>
            <a:r>
              <a:rPr lang="en-US" dirty="0"/>
              <a:t>Transmission delay depends on </a:t>
            </a:r>
            <a:r>
              <a:rPr lang="en-US" b="1" dirty="0"/>
              <a:t>packet size and bandwidth</a:t>
            </a:r>
            <a:r>
              <a:rPr lang="en-US" dirty="0"/>
              <a:t>.</a:t>
            </a:r>
            <a:br>
              <a:rPr lang="en-US" dirty="0"/>
            </a:br>
            <a:r>
              <a:rPr lang="en-US" dirty="0"/>
              <a:t>Propagation delay depends on </a:t>
            </a:r>
            <a:r>
              <a:rPr lang="en-US" b="1" dirty="0"/>
              <a:t>distance</a:t>
            </a:r>
            <a:r>
              <a:rPr lang="en-US" dirty="0"/>
              <a:t>. </a:t>
            </a:r>
          </a:p>
          <a:p>
            <a:r>
              <a:rPr lang="en-US" b="1" dirty="0"/>
              <a:t>Simple rule:</a:t>
            </a:r>
            <a:br>
              <a:rPr lang="en-US" dirty="0"/>
            </a:br>
            <a:r>
              <a:rPr lang="en-US" dirty="0"/>
              <a:t>Bandwidth affects transmission delay; distance affects propagation delay.</a:t>
            </a:r>
          </a:p>
        </p:txBody>
      </p:sp>
      <p:sp>
        <p:nvSpPr>
          <p:cNvPr id="4" name="Slide Number Placeholder 3"/>
          <p:cNvSpPr>
            <a:spLocks noGrp="1"/>
          </p:cNvSpPr>
          <p:nvPr>
            <p:ph type="sldNum" sz="quarter" idx="5"/>
          </p:nvPr>
        </p:nvSpPr>
        <p:spPr/>
        <p:txBody>
          <a:bodyPr/>
          <a:lstStyle/>
          <a:p>
            <a:fld id="{3D91EEAC-CFEF-9647-876F-EABC6B8338D7}" type="slidenum">
              <a:rPr lang="en-US" smtClean="0"/>
              <a:t>5</a:t>
            </a:fld>
            <a:endParaRPr lang="en-US"/>
          </a:p>
        </p:txBody>
      </p:sp>
    </p:spTree>
    <p:extLst>
      <p:ext uri="{BB962C8B-B14F-4D97-AF65-F5344CB8AC3E}">
        <p14:creationId xmlns:p14="http://schemas.microsoft.com/office/powerpoint/2010/main" val="2037506947"/>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Many users access the Internet through wireless networks (</a:t>
            </a:r>
            <a:r>
              <a:rPr lang="en-US" dirty="0" err="1"/>
              <a:t>WiFi</a:t>
            </a:r>
            <a:r>
              <a:rPr lang="en-US" dirty="0"/>
              <a:t> or cellular). </a:t>
            </a:r>
            <a:endParaRPr lang="tr-TR" dirty="0"/>
          </a:p>
          <a:p>
            <a:r>
              <a:rPr lang="en-US" dirty="0"/>
              <a:t>This creates a vulnerability: a passive receiver nearby can capture copies of packets transmitted over the air. </a:t>
            </a:r>
            <a:endParaRPr lang="tr-TR" dirty="0"/>
          </a:p>
          <a:p>
            <a:r>
              <a:rPr lang="en-US" dirty="0"/>
              <a:t>A device or program that records packets is called a </a:t>
            </a:r>
            <a:r>
              <a:rPr lang="en-US" b="1" dirty="0"/>
              <a:t>packet sniffer</a:t>
            </a:r>
            <a:r>
              <a:rPr lang="en-US" dirty="0"/>
              <a:t>. </a:t>
            </a:r>
            <a:endParaRPr lang="tr-TR" dirty="0"/>
          </a:p>
          <a:p>
            <a:r>
              <a:rPr lang="en-US" dirty="0"/>
              <a:t>Sniffing can also happen in wired environments, especially in broadcast-style networks, or if an attacker gains access to a router or an access link. </a:t>
            </a:r>
            <a:endParaRPr lang="tr-TR" dirty="0"/>
          </a:p>
          <a:p>
            <a:r>
              <a:rPr lang="en-US" dirty="0"/>
              <a:t>A key danger is that packets may contain sensitive information: passwords, private messages, or confidential data. </a:t>
            </a:r>
            <a:endParaRPr lang="tr-TR" dirty="0"/>
          </a:p>
          <a:p>
            <a:r>
              <a:rPr lang="en-US" dirty="0"/>
              <a:t>Because sniffers are passive, they are difficult to detect. One of the best defenses is </a:t>
            </a:r>
            <a:r>
              <a:rPr lang="en-US" b="1" dirty="0"/>
              <a:t>cryptography</a:t>
            </a:r>
            <a:r>
              <a:rPr lang="en-US" dirty="0"/>
              <a:t>, which we study more deeply in advanced security topics.</a:t>
            </a:r>
          </a:p>
          <a:p>
            <a:endParaRPr lang="en-US" dirty="0"/>
          </a:p>
        </p:txBody>
      </p:sp>
      <p:sp>
        <p:nvSpPr>
          <p:cNvPr id="4" name="Slide Number Placeholder 3"/>
          <p:cNvSpPr>
            <a:spLocks noGrp="1"/>
          </p:cNvSpPr>
          <p:nvPr>
            <p:ph type="sldNum" sz="quarter" idx="5"/>
          </p:nvPr>
        </p:nvSpPr>
        <p:spPr/>
        <p:txBody>
          <a:bodyPr/>
          <a:lstStyle/>
          <a:p>
            <a:fld id="{3D91EEAC-CFEF-9647-876F-EABC6B8338D7}" type="slidenum">
              <a:rPr lang="en-US" smtClean="0"/>
              <a:t>50</a:t>
            </a:fld>
            <a:endParaRPr lang="en-US"/>
          </a:p>
        </p:txBody>
      </p:sp>
    </p:spTree>
    <p:extLst>
      <p:ext uri="{BB962C8B-B14F-4D97-AF65-F5344CB8AC3E}">
        <p14:creationId xmlns:p14="http://schemas.microsoft.com/office/powerpoint/2010/main" val="418126060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Attackers can also </a:t>
            </a:r>
            <a:r>
              <a:rPr lang="en-US" b="1" dirty="0"/>
              <a:t>masquerade</a:t>
            </a:r>
            <a:r>
              <a:rPr lang="en-US" dirty="0"/>
              <a:t> as someone you trust. </a:t>
            </a:r>
            <a:endParaRPr lang="tr-TR" dirty="0"/>
          </a:p>
          <a:p>
            <a:r>
              <a:rPr lang="en-US" dirty="0"/>
              <a:t>It is possible to create and send packets with a fake source address and arbitrary contents. </a:t>
            </a:r>
            <a:endParaRPr lang="tr-TR" dirty="0"/>
          </a:p>
          <a:p>
            <a:r>
              <a:rPr lang="en-US" dirty="0"/>
              <a:t>The Internet will still forward those packets to the destination. </a:t>
            </a:r>
            <a:endParaRPr lang="tr-TR" dirty="0"/>
          </a:p>
          <a:p>
            <a:r>
              <a:rPr lang="en-US" dirty="0"/>
              <a:t>Creating packets with a false source address is called </a:t>
            </a:r>
            <a:r>
              <a:rPr lang="en-US" b="1" dirty="0"/>
              <a:t>IP spoofing</a:t>
            </a:r>
            <a:r>
              <a:rPr lang="en-US" dirty="0"/>
              <a:t>. </a:t>
            </a:r>
            <a:endParaRPr lang="tr-TR" dirty="0"/>
          </a:p>
          <a:p>
            <a:r>
              <a:rPr lang="en-US" dirty="0"/>
              <a:t>This is one way an attacker can pretend to be another user or another machine. </a:t>
            </a:r>
            <a:endParaRPr lang="tr-TR" dirty="0"/>
          </a:p>
          <a:p>
            <a:r>
              <a:rPr lang="en-US" dirty="0"/>
              <a:t>To defend against masquerading, networks and applications need </a:t>
            </a:r>
            <a:r>
              <a:rPr lang="en-US" b="1" dirty="0"/>
              <a:t>end-point authentication</a:t>
            </a:r>
            <a:r>
              <a:rPr lang="en-US" dirty="0"/>
              <a:t> — mechanisms to verify that a message really comes from who it claims to come from. </a:t>
            </a:r>
            <a:endParaRPr lang="tr-TR" dirty="0"/>
          </a:p>
          <a:p>
            <a:r>
              <a:rPr lang="en-US" b="1" dirty="0"/>
              <a:t>Key takeaway:</a:t>
            </a:r>
            <a:r>
              <a:rPr lang="en-US" dirty="0"/>
              <a:t> “Declared identity” is not the same as “verified identity.”</a:t>
            </a:r>
          </a:p>
          <a:p>
            <a:endParaRPr lang="en-US" dirty="0"/>
          </a:p>
        </p:txBody>
      </p:sp>
      <p:sp>
        <p:nvSpPr>
          <p:cNvPr id="4" name="Slide Number Placeholder 3"/>
          <p:cNvSpPr>
            <a:spLocks noGrp="1"/>
          </p:cNvSpPr>
          <p:nvPr>
            <p:ph type="sldNum" sz="quarter" idx="5"/>
          </p:nvPr>
        </p:nvSpPr>
        <p:spPr/>
        <p:txBody>
          <a:bodyPr/>
          <a:lstStyle/>
          <a:p>
            <a:fld id="{3D91EEAC-CFEF-9647-876F-EABC6B8338D7}" type="slidenum">
              <a:rPr lang="en-US" smtClean="0"/>
              <a:t>51</a:t>
            </a:fld>
            <a:endParaRPr lang="en-US"/>
          </a:p>
        </p:txBody>
      </p:sp>
    </p:spTree>
    <p:extLst>
      <p:ext uri="{BB962C8B-B14F-4D97-AF65-F5344CB8AC3E}">
        <p14:creationId xmlns:p14="http://schemas.microsoft.com/office/powerpoint/2010/main" val="356483487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very important historical point is that the Internet was originally designed for a world of “mutually trusting users.” </a:t>
            </a:r>
            <a:endParaRPr lang="tr-TR" dirty="0"/>
          </a:p>
          <a:p>
            <a:r>
              <a:rPr lang="en-US" dirty="0"/>
              <a:t>Security was not the central goal from the beginning. 
Many design choices reflect that trust model: by default, users can send packets to other users, and identity is often taken “at face value” rather than authenticated by default. 
But today, Internet users are not mutually trusting. We often communicate with strangers, through third parties, and sometimes over untrusted networks. That is why modern networking must treat security as a core requirement.</a:t>
            </a:r>
          </a:p>
        </p:txBody>
      </p:sp>
      <p:sp>
        <p:nvSpPr>
          <p:cNvPr id="4" name="Slide Number Placeholder 3"/>
          <p:cNvSpPr>
            <a:spLocks noGrp="1"/>
          </p:cNvSpPr>
          <p:nvPr>
            <p:ph type="sldNum" sz="quarter" idx="10"/>
          </p:nvPr>
        </p:nvSpPr>
        <p:spPr/>
        <p:txBody>
          <a:bodyPr/>
          <a:lstStyle/>
          <a:p>
            <a:fld id="{F7021451-1387-4CA6-816F-3879F97B5CBC}" type="slidenum">
              <a:rPr lang="en-US"/>
              <a:t>52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this short security overview, we learned what can go wrong:
Malware can infect hosts and create botnets. 
DoS/DDoS can disrupt services by overwhelming resources. 
Sniffing can capture sensitive information, especially over wireless. 
Spoofing can fake identity, so authentication matters. 
Main message: The Internet works amazingly well, but it also creates risks. Understanding these risks helps us become better designers and users of networked systems.</a:t>
            </a:r>
          </a:p>
        </p:txBody>
      </p:sp>
      <p:sp>
        <p:nvSpPr>
          <p:cNvPr id="4" name="Slide Number Placeholder 3"/>
          <p:cNvSpPr>
            <a:spLocks noGrp="1"/>
          </p:cNvSpPr>
          <p:nvPr>
            <p:ph type="sldNum" sz="quarter" idx="10"/>
          </p:nvPr>
        </p:nvSpPr>
        <p:spPr/>
        <p:txBody>
          <a:bodyPr/>
          <a:lstStyle/>
          <a:p>
            <a:fld id="{F7021451-1387-4CA6-816F-3879F97B5CBC}" type="slidenum">
              <a:rPr lang="en-US"/>
              <a:t>53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uses a famous analogy to explain transmission and propagation.</a:t>
            </a:r>
            <a:endParaRPr lang="tr-TR" dirty="0"/>
          </a:p>
          <a:p>
            <a:r>
              <a:rPr lang="en-US" dirty="0"/>
              <a:t>This analogy makes the difference between transmission and propagation very clear. Think of:</a:t>
            </a:r>
          </a:p>
          <a:p>
            <a:pPr>
              <a:buFont typeface="Arial" panose="020B0604020202020204" pitchFamily="34" charset="0"/>
              <a:buChar char="•"/>
            </a:pPr>
            <a:r>
              <a:rPr lang="en-US" dirty="0"/>
              <a:t>each car as a </a:t>
            </a:r>
            <a:r>
              <a:rPr lang="en-US" b="1" dirty="0"/>
              <a:t>bit</a:t>
            </a:r>
            <a:endParaRPr lang="en-US" dirty="0"/>
          </a:p>
          <a:p>
            <a:pPr>
              <a:buFont typeface="Arial" panose="020B0604020202020204" pitchFamily="34" charset="0"/>
              <a:buChar char="•"/>
            </a:pPr>
            <a:r>
              <a:rPr lang="en-US" dirty="0"/>
              <a:t>the whole caravan as a </a:t>
            </a:r>
            <a:r>
              <a:rPr lang="en-US" b="1" dirty="0"/>
              <a:t>packet</a:t>
            </a:r>
            <a:endParaRPr lang="en-US" dirty="0"/>
          </a:p>
          <a:p>
            <a:pPr>
              <a:buFont typeface="Arial" panose="020B0604020202020204" pitchFamily="34" charset="0"/>
              <a:buChar char="•"/>
            </a:pPr>
            <a:r>
              <a:rPr lang="en-US" dirty="0"/>
              <a:t>the toll booth as a </a:t>
            </a:r>
            <a:r>
              <a:rPr lang="en-US" b="1" dirty="0"/>
              <a:t>router</a:t>
            </a:r>
            <a:endParaRPr lang="en-US" dirty="0"/>
          </a:p>
          <a:p>
            <a:endParaRPr lang="tr-TR" dirty="0"/>
          </a:p>
          <a:p>
            <a:r>
              <a:rPr lang="en-US" dirty="0"/>
              <a:t>The time to “push” the entire caravan through the toll booth</a:t>
            </a:r>
            <a:r>
              <a:rPr lang="tr-TR" dirty="0"/>
              <a:t> </a:t>
            </a:r>
            <a:r>
              <a:rPr lang="en-US" dirty="0"/>
              <a:t>is like transmission delay.</a:t>
            </a:r>
          </a:p>
          <a:p>
            <a:r>
              <a:rPr lang="en-US" dirty="0"/>
              <a:t>The time for cars to travel from one booth to the next</a:t>
            </a:r>
            <a:r>
              <a:rPr lang="tr-TR" dirty="0"/>
              <a:t> </a:t>
            </a:r>
            <a:r>
              <a:rPr lang="en-US" dirty="0"/>
              <a:t>is like propagation delay. </a:t>
            </a:r>
          </a:p>
          <a:p>
            <a:r>
              <a:rPr lang="en-US" dirty="0"/>
              <a:t>In this example, the total time is transmission delay plus propagation delay, giving </a:t>
            </a:r>
            <a:r>
              <a:rPr lang="en-US" b="1" dirty="0"/>
              <a:t>62 minutes</a:t>
            </a:r>
            <a:r>
              <a:rPr lang="en-US" dirty="0"/>
              <a:t>. </a:t>
            </a:r>
            <a:endParaRPr lang="tr-TR" dirty="0"/>
          </a:p>
          <a:p>
            <a:r>
              <a:rPr lang="en-US" dirty="0"/>
              <a:t>The important lesson is that total delay is often the sum of multiple different delays.</a:t>
            </a:r>
          </a:p>
        </p:txBody>
      </p:sp>
      <p:sp>
        <p:nvSpPr>
          <p:cNvPr id="4" name="Slide Number Placeholder 3"/>
          <p:cNvSpPr>
            <a:spLocks noGrp="1"/>
          </p:cNvSpPr>
          <p:nvPr>
            <p:ph type="sldNum" sz="quarter" idx="5"/>
          </p:nvPr>
        </p:nvSpPr>
        <p:spPr/>
        <p:txBody>
          <a:bodyPr/>
          <a:lstStyle/>
          <a:p>
            <a:fld id="{3D91EEAC-CFEF-9647-876F-EABC6B8338D7}" type="slidenum">
              <a:rPr lang="en-US" smtClean="0"/>
              <a:t>6</a:t>
            </a:fld>
            <a:endParaRPr lang="en-US"/>
          </a:p>
        </p:txBody>
      </p:sp>
    </p:spTree>
    <p:extLst>
      <p:ext uri="{BB962C8B-B14F-4D97-AF65-F5344CB8AC3E}">
        <p14:creationId xmlns:p14="http://schemas.microsoft.com/office/powerpoint/2010/main" val="40062057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we change the parameters: cars travel much faster, and the toll booth is slower.</a:t>
            </a:r>
          </a:p>
          <a:p>
            <a:r>
              <a:rPr lang="en-US" dirty="0"/>
              <a:t>In this situation, the first car can arrive at the second booth</a:t>
            </a:r>
            <a:br>
              <a:rPr lang="en-US" dirty="0"/>
            </a:br>
            <a:r>
              <a:rPr lang="en-US" dirty="0"/>
              <a:t>before the last cars even leave the first booth.</a:t>
            </a:r>
          </a:p>
          <a:p>
            <a:r>
              <a:rPr lang="en-US" dirty="0"/>
              <a:t>In networking terms, this means:</a:t>
            </a:r>
            <a:br>
              <a:rPr lang="en-US" dirty="0"/>
            </a:br>
            <a:r>
              <a:rPr lang="en-US" dirty="0"/>
              <a:t>the first bits of a packet may arrive at the next router</a:t>
            </a:r>
            <a:br>
              <a:rPr lang="en-US" dirty="0"/>
            </a:br>
            <a:r>
              <a:rPr lang="en-US" dirty="0"/>
              <a:t>while the remaining bits are still being transmitted. </a:t>
            </a:r>
          </a:p>
          <a:p>
            <a:r>
              <a:rPr lang="en-US" dirty="0"/>
              <a:t>This helps you understand how transmission and propagation interact.</a:t>
            </a:r>
          </a:p>
        </p:txBody>
      </p:sp>
      <p:sp>
        <p:nvSpPr>
          <p:cNvPr id="4" name="Slide Number Placeholder 3"/>
          <p:cNvSpPr>
            <a:spLocks noGrp="1"/>
          </p:cNvSpPr>
          <p:nvPr>
            <p:ph type="sldNum" sz="quarter" idx="5"/>
          </p:nvPr>
        </p:nvSpPr>
        <p:spPr/>
        <p:txBody>
          <a:bodyPr/>
          <a:lstStyle/>
          <a:p>
            <a:fld id="{3D91EEAC-CFEF-9647-876F-EABC6B8338D7}" type="slidenum">
              <a:rPr lang="en-US" smtClean="0"/>
              <a:t>7</a:t>
            </a:fld>
            <a:endParaRPr lang="en-US"/>
          </a:p>
        </p:txBody>
      </p:sp>
    </p:spTree>
    <p:extLst>
      <p:ext uri="{BB962C8B-B14F-4D97-AF65-F5344CB8AC3E}">
        <p14:creationId xmlns:p14="http://schemas.microsoft.com/office/powerpoint/2010/main" val="40605934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we focus on the most variable delay: </a:t>
            </a:r>
            <a:r>
              <a:rPr lang="en-US" b="1" dirty="0"/>
              <a:t>queueing delay</a:t>
            </a:r>
            <a:r>
              <a:rPr lang="en-US" dirty="0"/>
              <a:t>.</a:t>
            </a:r>
            <a:endParaRPr lang="tr-TR" dirty="0"/>
          </a:p>
          <a:p>
            <a:r>
              <a:rPr lang="en-US" dirty="0"/>
              <a:t>Queueing delay is the most variable part of nodal delay. To reason about it, the book defines the </a:t>
            </a:r>
            <a:r>
              <a:rPr lang="en-US" b="1" dirty="0"/>
              <a:t>traffic intensity</a:t>
            </a:r>
            <a:r>
              <a:rPr lang="en-US" dirty="0"/>
              <a:t>:</a:t>
            </a:r>
            <a:endParaRPr lang="tr-TR"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The traffic intensity is </a:t>
            </a:r>
            <a:r>
              <a:rPr lang="en-US" b="1" dirty="0"/>
              <a:t>La/R</a:t>
            </a:r>
            <a:r>
              <a:rPr lang="en-US" dirty="0"/>
              <a:t>.</a:t>
            </a:r>
          </a:p>
          <a:p>
            <a:endParaRPr lang="tr-TR" dirty="0"/>
          </a:p>
          <a:p>
            <a:r>
              <a:rPr lang="en-US" b="1" dirty="0"/>
              <a:t>L</a:t>
            </a:r>
            <a:r>
              <a:rPr lang="en-US" dirty="0"/>
              <a:t> = packet length (bits)</a:t>
            </a:r>
          </a:p>
          <a:p>
            <a:r>
              <a:rPr lang="en-US" b="1" dirty="0"/>
              <a:t>a</a:t>
            </a:r>
            <a:r>
              <a:rPr lang="en-US" dirty="0"/>
              <a:t> = average packet arrival rate (packets/sec)</a:t>
            </a:r>
          </a:p>
          <a:p>
            <a:r>
              <a:rPr lang="en-US" b="1" dirty="0"/>
              <a:t>R</a:t>
            </a:r>
            <a:r>
              <a:rPr lang="en-US" dirty="0"/>
              <a:t> = link bandwidth (bits/sec)</a:t>
            </a:r>
          </a:p>
          <a:p>
            <a:endParaRPr lang="tr-TR" dirty="0"/>
          </a:p>
          <a:p>
            <a:r>
              <a:rPr lang="en-US" dirty="0"/>
              <a:t>If </a:t>
            </a:r>
            <a:r>
              <a:rPr lang="en-US" b="1" dirty="0"/>
              <a:t>La/R is close to 0</a:t>
            </a:r>
            <a:r>
              <a:rPr lang="en-US" dirty="0"/>
              <a:t>, packets rarely wait →the queue is usually empty, so delay is small.</a:t>
            </a:r>
            <a:br>
              <a:rPr lang="en-US" dirty="0"/>
            </a:br>
            <a:r>
              <a:rPr lang="en-US" dirty="0"/>
              <a:t>If </a:t>
            </a:r>
            <a:r>
              <a:rPr lang="en-US" b="1" dirty="0"/>
              <a:t>La/R approaches 1</a:t>
            </a:r>
            <a:r>
              <a:rPr lang="en-US" dirty="0"/>
              <a:t>, the queue builds up often → queueing delay becomes very large.</a:t>
            </a:r>
            <a:br>
              <a:rPr lang="en-US" dirty="0"/>
            </a:br>
            <a:r>
              <a:rPr lang="en-US" dirty="0"/>
              <a:t>If </a:t>
            </a:r>
            <a:r>
              <a:rPr lang="en-US" b="1" dirty="0"/>
              <a:t>La/R is greater than 1</a:t>
            </a:r>
            <a:r>
              <a:rPr lang="en-US" dirty="0"/>
              <a:t>, more work arrives than can be served, so the queue grows without bound—delay becomes effectively infinite.</a:t>
            </a:r>
            <a:endParaRPr lang="tr-TR" dirty="0"/>
          </a:p>
          <a:p>
            <a:r>
              <a:rPr lang="en-US" dirty="0"/>
              <a:t>average delay becomes extremely large (conceptually “infinite”).</a:t>
            </a:r>
          </a:p>
          <a:p>
            <a:r>
              <a:rPr lang="en-US" b="1" dirty="0"/>
              <a:t>Golden rule:</a:t>
            </a:r>
            <a:r>
              <a:rPr lang="en-US" dirty="0"/>
              <a:t> Design systems so traffic intensity is not greater than 1.</a:t>
            </a:r>
            <a:br>
              <a:rPr lang="en-US" dirty="0"/>
            </a:br>
            <a:r>
              <a:rPr lang="en-US" dirty="0"/>
              <a:t>keep the traffic intensity below 1 to avoid congestion collapse.</a:t>
            </a:r>
          </a:p>
          <a:p>
            <a:endParaRPr lang="en-US" dirty="0"/>
          </a:p>
        </p:txBody>
      </p:sp>
      <p:sp>
        <p:nvSpPr>
          <p:cNvPr id="4" name="Slide Number Placeholder 3"/>
          <p:cNvSpPr>
            <a:spLocks noGrp="1"/>
          </p:cNvSpPr>
          <p:nvPr>
            <p:ph type="sldNum" sz="quarter" idx="5"/>
          </p:nvPr>
        </p:nvSpPr>
        <p:spPr/>
        <p:txBody>
          <a:bodyPr/>
          <a:lstStyle/>
          <a:p>
            <a:fld id="{3D91EEAC-CFEF-9647-876F-EABC6B8338D7}" type="slidenum">
              <a:rPr lang="en-US" smtClean="0"/>
              <a:t>8</a:t>
            </a:fld>
            <a:endParaRPr lang="en-US"/>
          </a:p>
        </p:txBody>
      </p:sp>
    </p:spTree>
    <p:extLst>
      <p:ext uri="{BB962C8B-B14F-4D97-AF65-F5344CB8AC3E}">
        <p14:creationId xmlns:p14="http://schemas.microsoft.com/office/powerpoint/2010/main" val="17151335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Now let’s see how we can measure real Internet delay.</a:t>
            </a:r>
            <a:br>
              <a:rPr lang="en-US" dirty="0"/>
            </a:br>
            <a:r>
              <a:rPr lang="en-US" dirty="0"/>
              <a:t>To see real Internet delay, we can use </a:t>
            </a:r>
            <a:r>
              <a:rPr lang="en-US" b="1" dirty="0"/>
              <a:t>traceroute</a:t>
            </a:r>
            <a:r>
              <a:rPr lang="en-US" dirty="0"/>
              <a:t>. </a:t>
            </a:r>
            <a:endParaRPr lang="tr-TR"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Traceroute measures the delay from a source host to each router along the path to a destination.</a:t>
            </a:r>
            <a:endParaRPr lang="tr-TR"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Traceroute sends packets with increasing </a:t>
            </a:r>
            <a:r>
              <a:rPr lang="en-US" b="1" dirty="0"/>
              <a:t>TTL (time-to-live)</a:t>
            </a:r>
            <a:r>
              <a:rPr lang="en-US" dirty="0"/>
              <a:t> values.</a:t>
            </a:r>
            <a:br>
              <a:rPr lang="en-US" dirty="0"/>
            </a:br>
            <a:r>
              <a:rPr lang="en-US" dirty="0"/>
              <a:t>When a router receives such a packet, it sends a short reply back to the sender. </a:t>
            </a:r>
            <a:endParaRPr lang="tr-TR"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The sender measures the time between sending the probe and receiving the reply—this is the </a:t>
            </a:r>
            <a:r>
              <a:rPr lang="en-US" b="1" dirty="0"/>
              <a:t>round-trip time (RTT)</a:t>
            </a:r>
            <a:r>
              <a:rPr lang="en-US" dirty="0"/>
              <a:t>.</a:t>
            </a:r>
            <a:endParaRPr lang="tr-TR"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Traceroute typically sends </a:t>
            </a:r>
            <a:r>
              <a:rPr lang="en-US" b="1" dirty="0"/>
              <a:t>three probes per hop</a:t>
            </a:r>
            <a:r>
              <a:rPr lang="en-US" dirty="0"/>
              <a:t>, so you can see how the delay varies over time due to queueing and congestion.</a:t>
            </a:r>
          </a:p>
        </p:txBody>
      </p:sp>
      <p:sp>
        <p:nvSpPr>
          <p:cNvPr id="4" name="Slide Number Placeholder 3"/>
          <p:cNvSpPr>
            <a:spLocks noGrp="1"/>
          </p:cNvSpPr>
          <p:nvPr>
            <p:ph type="sldNum" sz="quarter" idx="5"/>
          </p:nvPr>
        </p:nvSpPr>
        <p:spPr/>
        <p:txBody>
          <a:bodyPr/>
          <a:lstStyle/>
          <a:p>
            <a:fld id="{3D91EEAC-CFEF-9647-876F-EABC6B8338D7}" type="slidenum">
              <a:rPr lang="en-US" smtClean="0"/>
              <a:t>9</a:t>
            </a:fld>
            <a:endParaRPr lang="en-US"/>
          </a:p>
        </p:txBody>
      </p:sp>
    </p:spTree>
    <p:extLst>
      <p:ext uri="{BB962C8B-B14F-4D97-AF65-F5344CB8AC3E}">
        <p14:creationId xmlns:p14="http://schemas.microsoft.com/office/powerpoint/2010/main" val="27858515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_Başlık ve İçerik">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30FE90D-E26B-4B0B-8D2A-79CCBA5B6B03}"/>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8" name="Dikdörtgen 7">
            <a:extLst>
              <a:ext uri="{FF2B5EF4-FFF2-40B4-BE49-F238E27FC236}">
                <a16:creationId xmlns:a16="http://schemas.microsoft.com/office/drawing/2014/main" id="{F8B905D7-92F0-4598-8250-934955341EC2}"/>
              </a:ext>
            </a:extLst>
          </p:cNvPr>
          <p:cNvSpPr/>
          <p:nvPr userDrawn="1"/>
        </p:nvSpPr>
        <p:spPr>
          <a:xfrm>
            <a:off x="0" y="0"/>
            <a:ext cx="9144000" cy="1030288"/>
          </a:xfrm>
          <a:prstGeom prst="rect">
            <a:avLst/>
          </a:prstGeom>
          <a:solidFill>
            <a:srgbClr val="1B32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Dikdörtgen 8">
            <a:extLst>
              <a:ext uri="{FF2B5EF4-FFF2-40B4-BE49-F238E27FC236}">
                <a16:creationId xmlns:a16="http://schemas.microsoft.com/office/drawing/2014/main" id="{EB3AE281-4EFA-4697-9EF2-93EF09A99C8A}"/>
              </a:ext>
            </a:extLst>
          </p:cNvPr>
          <p:cNvSpPr/>
          <p:nvPr userDrawn="1"/>
        </p:nvSpPr>
        <p:spPr>
          <a:xfrm>
            <a:off x="0" y="1030288"/>
            <a:ext cx="9144000" cy="92075"/>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10" name="Resim 9">
            <a:extLst>
              <a:ext uri="{FF2B5EF4-FFF2-40B4-BE49-F238E27FC236}">
                <a16:creationId xmlns:a16="http://schemas.microsoft.com/office/drawing/2014/main" id="{3833BA49-17AF-4507-B7EE-33251DCE887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819253" y="157465"/>
            <a:ext cx="1314450" cy="1314450"/>
          </a:xfrm>
          <a:prstGeom prst="rect">
            <a:avLst/>
          </a:prstGeom>
        </p:spPr>
      </p:pic>
      <p:sp>
        <p:nvSpPr>
          <p:cNvPr id="2" name="Başlık 1">
            <a:extLst>
              <a:ext uri="{FF2B5EF4-FFF2-40B4-BE49-F238E27FC236}">
                <a16:creationId xmlns:a16="http://schemas.microsoft.com/office/drawing/2014/main" id="{DD569001-75C5-40F5-9087-F0D640A54E0C}"/>
              </a:ext>
            </a:extLst>
          </p:cNvPr>
          <p:cNvSpPr>
            <a:spLocks noGrp="1"/>
          </p:cNvSpPr>
          <p:nvPr>
            <p:ph type="title"/>
          </p:nvPr>
        </p:nvSpPr>
        <p:spPr>
          <a:xfrm>
            <a:off x="403397" y="157465"/>
            <a:ext cx="7086600" cy="872824"/>
          </a:xfrm>
        </p:spPr>
        <p:txBody>
          <a:bodyPr/>
          <a:lstStyle/>
          <a:p>
            <a:r>
              <a:rPr lang="tr-TR"/>
              <a:t>Asıl başlık stilini düzenlemek için tıklayın</a:t>
            </a:r>
            <a:endParaRPr lang="en-US"/>
          </a:p>
        </p:txBody>
      </p:sp>
      <p:sp>
        <p:nvSpPr>
          <p:cNvPr id="4" name="Veri Yer Tutucusu 3">
            <a:extLst>
              <a:ext uri="{FF2B5EF4-FFF2-40B4-BE49-F238E27FC236}">
                <a16:creationId xmlns:a16="http://schemas.microsoft.com/office/drawing/2014/main" id="{5432100E-8508-4087-8C4C-F6F2C3E53B34}"/>
              </a:ext>
            </a:extLst>
          </p:cNvPr>
          <p:cNvSpPr>
            <a:spLocks noGrp="1"/>
          </p:cNvSpPr>
          <p:nvPr>
            <p:ph type="dt" sz="half" idx="10"/>
          </p:nvPr>
        </p:nvSpPr>
        <p:spPr/>
        <p:txBody>
          <a:bodyPr/>
          <a:lstStyle/>
          <a:p>
            <a:r>
              <a:rPr lang="en-US"/>
              <a:t>12.02.2026</a:t>
            </a:r>
            <a:endParaRPr lang="tr-TR" dirty="0"/>
          </a:p>
        </p:txBody>
      </p:sp>
      <p:sp>
        <p:nvSpPr>
          <p:cNvPr id="5" name="Slayt Numarası Yer Tutucusu 4">
            <a:extLst>
              <a:ext uri="{FF2B5EF4-FFF2-40B4-BE49-F238E27FC236}">
                <a16:creationId xmlns:a16="http://schemas.microsoft.com/office/drawing/2014/main" id="{F7B1FBA6-E755-4869-8D94-AD4EA861546E}"/>
              </a:ext>
            </a:extLst>
          </p:cNvPr>
          <p:cNvSpPr>
            <a:spLocks noGrp="1"/>
          </p:cNvSpPr>
          <p:nvPr>
            <p:ph type="sldNum" sz="quarter" idx="11"/>
          </p:nvPr>
        </p:nvSpPr>
        <p:spPr/>
        <p:txBody>
          <a:bodyPr/>
          <a:lstStyle/>
          <a:p>
            <a:fld id="{8E36F1F9-9F05-49B2-8378-168152139758}" type="slidenum">
              <a:rPr lang="tr-TR" smtClean="0"/>
              <a:pPr/>
              <a:t>‹#›</a:t>
            </a:fld>
            <a:endParaRPr lang="tr-TR"/>
          </a:p>
        </p:txBody>
      </p:sp>
    </p:spTree>
    <p:extLst>
      <p:ext uri="{BB962C8B-B14F-4D97-AF65-F5344CB8AC3E}">
        <p14:creationId xmlns:p14="http://schemas.microsoft.com/office/powerpoint/2010/main" val="39632471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6574BE6-A145-4F8B-8B97-A3D5CEA93D0E}"/>
              </a:ext>
            </a:extLst>
          </p:cNvPr>
          <p:cNvSpPr>
            <a:spLocks noGrp="1"/>
          </p:cNvSpPr>
          <p:nvPr>
            <p:ph type="title"/>
          </p:nvPr>
        </p:nvSpPr>
        <p:spPr>
          <a:xfrm>
            <a:off x="629841" y="457200"/>
            <a:ext cx="2949178" cy="1600200"/>
          </a:xfrm>
        </p:spPr>
        <p:txBody>
          <a:bodyPr anchor="b"/>
          <a:lstStyle>
            <a:lvl1pPr>
              <a:defRPr sz="2400"/>
            </a:lvl1pPr>
          </a:lstStyle>
          <a:p>
            <a:r>
              <a:rPr lang="tr-TR"/>
              <a:t>Asıl başlık stilini düzenlemek için tıklayın</a:t>
            </a:r>
            <a:endParaRPr lang="en-US"/>
          </a:p>
        </p:txBody>
      </p:sp>
      <p:sp>
        <p:nvSpPr>
          <p:cNvPr id="3" name="İçerik Yer Tutucusu 2">
            <a:extLst>
              <a:ext uri="{FF2B5EF4-FFF2-40B4-BE49-F238E27FC236}">
                <a16:creationId xmlns:a16="http://schemas.microsoft.com/office/drawing/2014/main" id="{07BBDEDF-EE46-489C-B346-8B506CCF6A69}"/>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Metin Yer Tutucusu 3">
            <a:extLst>
              <a:ext uri="{FF2B5EF4-FFF2-40B4-BE49-F238E27FC236}">
                <a16:creationId xmlns:a16="http://schemas.microsoft.com/office/drawing/2014/main" id="{16FEE0A0-19ED-48F6-B1DF-00A65D3E81E1}"/>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141C1A8-6173-4A8C-AACF-926419B23522}"/>
              </a:ext>
            </a:extLst>
          </p:cNvPr>
          <p:cNvSpPr>
            <a:spLocks noGrp="1"/>
          </p:cNvSpPr>
          <p:nvPr>
            <p:ph type="dt" sz="half" idx="10"/>
          </p:nvPr>
        </p:nvSpPr>
        <p:spPr>
          <a:xfrm>
            <a:off x="628650" y="6356351"/>
            <a:ext cx="2057400" cy="365125"/>
          </a:xfrm>
          <a:prstGeom prst="rect">
            <a:avLst/>
          </a:prstGeom>
        </p:spPr>
        <p:txBody>
          <a:bodyPr/>
          <a:lstStyle/>
          <a:p>
            <a:pPr>
              <a:defRPr/>
            </a:pPr>
            <a:r>
              <a:rPr lang="en-US"/>
              <a:t>12.02.2026</a:t>
            </a:r>
          </a:p>
        </p:txBody>
      </p:sp>
      <p:sp>
        <p:nvSpPr>
          <p:cNvPr id="6" name="Alt Bilgi Yer Tutucusu 5">
            <a:extLst>
              <a:ext uri="{FF2B5EF4-FFF2-40B4-BE49-F238E27FC236}">
                <a16:creationId xmlns:a16="http://schemas.microsoft.com/office/drawing/2014/main" id="{46243460-F382-478A-848C-8689A7FD61F7}"/>
              </a:ext>
            </a:extLst>
          </p:cNvPr>
          <p:cNvSpPr>
            <a:spLocks noGrp="1"/>
          </p:cNvSpPr>
          <p:nvPr>
            <p:ph type="ftr" sz="quarter" idx="11"/>
          </p:nvPr>
        </p:nvSpPr>
        <p:spPr>
          <a:xfrm>
            <a:off x="3028950" y="6356351"/>
            <a:ext cx="3086100" cy="365125"/>
          </a:xfrm>
          <a:prstGeom prst="rect">
            <a:avLst/>
          </a:prstGeom>
        </p:spPr>
        <p:txBody>
          <a:bodyPr/>
          <a:lstStyle/>
          <a:p>
            <a:pPr>
              <a:defRPr/>
            </a:pPr>
            <a:endParaRPr lang="en-US"/>
          </a:p>
        </p:txBody>
      </p:sp>
      <p:sp>
        <p:nvSpPr>
          <p:cNvPr id="7" name="Slayt Numarası Yer Tutucusu 6">
            <a:extLst>
              <a:ext uri="{FF2B5EF4-FFF2-40B4-BE49-F238E27FC236}">
                <a16:creationId xmlns:a16="http://schemas.microsoft.com/office/drawing/2014/main" id="{A7540764-83F2-4347-A36A-61878954B5A5}"/>
              </a:ext>
            </a:extLst>
          </p:cNvPr>
          <p:cNvSpPr>
            <a:spLocks noGrp="1"/>
          </p:cNvSpPr>
          <p:nvPr>
            <p:ph type="sldNum" sz="quarter" idx="12"/>
          </p:nvPr>
        </p:nvSpPr>
        <p:spPr>
          <a:xfrm>
            <a:off x="6457950" y="6356351"/>
            <a:ext cx="2057400" cy="365125"/>
          </a:xfrm>
          <a:prstGeom prst="rect">
            <a:avLst/>
          </a:prstGeom>
        </p:spPr>
        <p:txBody>
          <a:bodyPr/>
          <a:lstStyle/>
          <a:p>
            <a:pPr algn="l">
              <a:defRPr/>
            </a:pPr>
            <a:endParaRPr lang="en-US" sz="1400">
              <a:latin typeface="Times New Roman"/>
            </a:endParaRPr>
          </a:p>
          <a:p>
            <a:pPr>
              <a:defRPr/>
            </a:pPr>
            <a:r>
              <a:rPr lang="en-US"/>
              <a:t>Slide </a:t>
            </a:r>
            <a:fld id="{BF5C1183-B085-4070-A402-C03A3F977D3D}" type="slidenum">
              <a:rPr lang="en-US" smtClean="0"/>
              <a:pPr>
                <a:defRPr/>
              </a:pPr>
              <a:t>‹#›</a:t>
            </a:fld>
            <a:endParaRPr lang="en-US"/>
          </a:p>
        </p:txBody>
      </p:sp>
    </p:spTree>
    <p:extLst>
      <p:ext uri="{BB962C8B-B14F-4D97-AF65-F5344CB8AC3E}">
        <p14:creationId xmlns:p14="http://schemas.microsoft.com/office/powerpoint/2010/main" val="25418020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F2B48C6-3C04-4F86-B1EE-FF5CC67BC218}"/>
              </a:ext>
            </a:extLst>
          </p:cNvPr>
          <p:cNvSpPr>
            <a:spLocks noGrp="1"/>
          </p:cNvSpPr>
          <p:nvPr>
            <p:ph type="title"/>
          </p:nvPr>
        </p:nvSpPr>
        <p:spPr>
          <a:xfrm>
            <a:off x="629841" y="457200"/>
            <a:ext cx="2949178" cy="1600200"/>
          </a:xfrm>
        </p:spPr>
        <p:txBody>
          <a:bodyPr anchor="b"/>
          <a:lstStyle>
            <a:lvl1pPr>
              <a:defRPr sz="2400"/>
            </a:lvl1pPr>
          </a:lstStyle>
          <a:p>
            <a:r>
              <a:rPr lang="tr-TR"/>
              <a:t>Asıl başlık stilini düzenlemek için tıklayın</a:t>
            </a:r>
            <a:endParaRPr lang="en-US"/>
          </a:p>
        </p:txBody>
      </p:sp>
      <p:sp>
        <p:nvSpPr>
          <p:cNvPr id="3" name="Resim Yer Tutucusu 2">
            <a:extLst>
              <a:ext uri="{FF2B5EF4-FFF2-40B4-BE49-F238E27FC236}">
                <a16:creationId xmlns:a16="http://schemas.microsoft.com/office/drawing/2014/main" id="{211E6E27-BD7B-4F7D-ADF4-34AD9D4E48AF}"/>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a:t>Resim eklemek için simgeye tıklayın</a:t>
            </a:r>
            <a:endParaRPr lang="en-US"/>
          </a:p>
        </p:txBody>
      </p:sp>
      <p:sp>
        <p:nvSpPr>
          <p:cNvPr id="4" name="Metin Yer Tutucusu 3">
            <a:extLst>
              <a:ext uri="{FF2B5EF4-FFF2-40B4-BE49-F238E27FC236}">
                <a16:creationId xmlns:a16="http://schemas.microsoft.com/office/drawing/2014/main" id="{DE8BCA8A-B56A-4DCE-B51D-F115C970851D}"/>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659CFF8-32FC-4D0C-AC48-A44696F6458B}"/>
              </a:ext>
            </a:extLst>
          </p:cNvPr>
          <p:cNvSpPr>
            <a:spLocks noGrp="1"/>
          </p:cNvSpPr>
          <p:nvPr>
            <p:ph type="dt" sz="half" idx="10"/>
          </p:nvPr>
        </p:nvSpPr>
        <p:spPr>
          <a:xfrm>
            <a:off x="628650" y="6356351"/>
            <a:ext cx="2057400" cy="365125"/>
          </a:xfrm>
          <a:prstGeom prst="rect">
            <a:avLst/>
          </a:prstGeom>
        </p:spPr>
        <p:txBody>
          <a:bodyPr/>
          <a:lstStyle/>
          <a:p>
            <a:pPr>
              <a:defRPr/>
            </a:pPr>
            <a:r>
              <a:rPr lang="en-US"/>
              <a:t>12.02.2026</a:t>
            </a:r>
          </a:p>
        </p:txBody>
      </p:sp>
      <p:sp>
        <p:nvSpPr>
          <p:cNvPr id="6" name="Alt Bilgi Yer Tutucusu 5">
            <a:extLst>
              <a:ext uri="{FF2B5EF4-FFF2-40B4-BE49-F238E27FC236}">
                <a16:creationId xmlns:a16="http://schemas.microsoft.com/office/drawing/2014/main" id="{4EE4CD39-CA15-46ED-B698-064AA68589B0}"/>
              </a:ext>
            </a:extLst>
          </p:cNvPr>
          <p:cNvSpPr>
            <a:spLocks noGrp="1"/>
          </p:cNvSpPr>
          <p:nvPr>
            <p:ph type="ftr" sz="quarter" idx="11"/>
          </p:nvPr>
        </p:nvSpPr>
        <p:spPr>
          <a:xfrm>
            <a:off x="3028950" y="6356351"/>
            <a:ext cx="3086100" cy="365125"/>
          </a:xfrm>
          <a:prstGeom prst="rect">
            <a:avLst/>
          </a:prstGeom>
        </p:spPr>
        <p:txBody>
          <a:bodyPr/>
          <a:lstStyle/>
          <a:p>
            <a:pPr>
              <a:defRPr/>
            </a:pPr>
            <a:endParaRPr lang="en-US"/>
          </a:p>
        </p:txBody>
      </p:sp>
      <p:sp>
        <p:nvSpPr>
          <p:cNvPr id="7" name="Slayt Numarası Yer Tutucusu 6">
            <a:extLst>
              <a:ext uri="{FF2B5EF4-FFF2-40B4-BE49-F238E27FC236}">
                <a16:creationId xmlns:a16="http://schemas.microsoft.com/office/drawing/2014/main" id="{FA1D729C-40A8-4667-AC91-76CC92E66BAC}"/>
              </a:ext>
            </a:extLst>
          </p:cNvPr>
          <p:cNvSpPr>
            <a:spLocks noGrp="1"/>
          </p:cNvSpPr>
          <p:nvPr>
            <p:ph type="sldNum" sz="quarter" idx="12"/>
          </p:nvPr>
        </p:nvSpPr>
        <p:spPr>
          <a:xfrm>
            <a:off x="6457950" y="6356351"/>
            <a:ext cx="2057400" cy="365125"/>
          </a:xfrm>
          <a:prstGeom prst="rect">
            <a:avLst/>
          </a:prstGeom>
        </p:spPr>
        <p:txBody>
          <a:bodyPr/>
          <a:lstStyle/>
          <a:p>
            <a:pPr algn="l">
              <a:defRPr/>
            </a:pPr>
            <a:endParaRPr lang="en-US" sz="1400">
              <a:latin typeface="Times New Roman"/>
            </a:endParaRPr>
          </a:p>
          <a:p>
            <a:pPr>
              <a:defRPr/>
            </a:pPr>
            <a:r>
              <a:rPr lang="en-US"/>
              <a:t>Slide </a:t>
            </a:r>
            <a:fld id="{BF5C1183-B085-4070-A402-C03A3F977D3D}" type="slidenum">
              <a:rPr lang="en-US" smtClean="0"/>
              <a:pPr>
                <a:defRPr/>
              </a:pPr>
              <a:t>‹#›</a:t>
            </a:fld>
            <a:endParaRPr lang="en-US"/>
          </a:p>
        </p:txBody>
      </p:sp>
    </p:spTree>
    <p:extLst>
      <p:ext uri="{BB962C8B-B14F-4D97-AF65-F5344CB8AC3E}">
        <p14:creationId xmlns:p14="http://schemas.microsoft.com/office/powerpoint/2010/main" val="42258747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097F0A1-99B6-4A91-B70A-EB0C0031A1FB}"/>
              </a:ext>
            </a:extLst>
          </p:cNvPr>
          <p:cNvSpPr>
            <a:spLocks noGrp="1"/>
          </p:cNvSpPr>
          <p:nvPr>
            <p:ph type="title"/>
          </p:nvPr>
        </p:nvSpPr>
        <p:spPr/>
        <p:txBody>
          <a:bodyPr/>
          <a:lstStyle/>
          <a:p>
            <a:r>
              <a:rPr lang="tr-TR"/>
              <a:t>Asıl başlık stilini düzenlemek için tıklayın</a:t>
            </a:r>
            <a:endParaRPr lang="en-US"/>
          </a:p>
        </p:txBody>
      </p:sp>
      <p:sp>
        <p:nvSpPr>
          <p:cNvPr id="3" name="Dikey Metin Yer Tutucusu 2">
            <a:extLst>
              <a:ext uri="{FF2B5EF4-FFF2-40B4-BE49-F238E27FC236}">
                <a16:creationId xmlns:a16="http://schemas.microsoft.com/office/drawing/2014/main" id="{AC8B9BC3-6915-42FB-93CB-FE8B0C117712}"/>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a:extLst>
              <a:ext uri="{FF2B5EF4-FFF2-40B4-BE49-F238E27FC236}">
                <a16:creationId xmlns:a16="http://schemas.microsoft.com/office/drawing/2014/main" id="{B67B722A-CF5E-4296-A5B5-902D49DCFA66}"/>
              </a:ext>
            </a:extLst>
          </p:cNvPr>
          <p:cNvSpPr>
            <a:spLocks noGrp="1"/>
          </p:cNvSpPr>
          <p:nvPr>
            <p:ph type="dt" sz="half" idx="10"/>
          </p:nvPr>
        </p:nvSpPr>
        <p:spPr>
          <a:xfrm>
            <a:off x="628650" y="6356351"/>
            <a:ext cx="2057400" cy="365125"/>
          </a:xfrm>
          <a:prstGeom prst="rect">
            <a:avLst/>
          </a:prstGeom>
        </p:spPr>
        <p:txBody>
          <a:bodyPr/>
          <a:lstStyle/>
          <a:p>
            <a:pPr>
              <a:defRPr/>
            </a:pPr>
            <a:r>
              <a:rPr lang="en-US"/>
              <a:t>12.02.2026</a:t>
            </a:r>
          </a:p>
        </p:txBody>
      </p:sp>
      <p:sp>
        <p:nvSpPr>
          <p:cNvPr id="5" name="Alt Bilgi Yer Tutucusu 4">
            <a:extLst>
              <a:ext uri="{FF2B5EF4-FFF2-40B4-BE49-F238E27FC236}">
                <a16:creationId xmlns:a16="http://schemas.microsoft.com/office/drawing/2014/main" id="{5286FC61-34AE-40A4-A626-208D9EBF2241}"/>
              </a:ext>
            </a:extLst>
          </p:cNvPr>
          <p:cNvSpPr>
            <a:spLocks noGrp="1"/>
          </p:cNvSpPr>
          <p:nvPr>
            <p:ph type="ftr" sz="quarter" idx="11"/>
          </p:nvPr>
        </p:nvSpPr>
        <p:spPr>
          <a:xfrm>
            <a:off x="3028950" y="6356351"/>
            <a:ext cx="3086100" cy="365125"/>
          </a:xfrm>
          <a:prstGeom prst="rect">
            <a:avLst/>
          </a:prstGeom>
        </p:spPr>
        <p:txBody>
          <a:bodyPr/>
          <a:lstStyle/>
          <a:p>
            <a:pPr>
              <a:defRPr/>
            </a:pPr>
            <a:endParaRPr lang="en-US"/>
          </a:p>
        </p:txBody>
      </p:sp>
      <p:sp>
        <p:nvSpPr>
          <p:cNvPr id="6" name="Slayt Numarası Yer Tutucusu 5">
            <a:extLst>
              <a:ext uri="{FF2B5EF4-FFF2-40B4-BE49-F238E27FC236}">
                <a16:creationId xmlns:a16="http://schemas.microsoft.com/office/drawing/2014/main" id="{6F7D9E39-2A3C-4B71-BB9C-2E84324C40F6}"/>
              </a:ext>
            </a:extLst>
          </p:cNvPr>
          <p:cNvSpPr>
            <a:spLocks noGrp="1"/>
          </p:cNvSpPr>
          <p:nvPr>
            <p:ph type="sldNum" sz="quarter" idx="12"/>
          </p:nvPr>
        </p:nvSpPr>
        <p:spPr>
          <a:xfrm>
            <a:off x="6457950" y="6356351"/>
            <a:ext cx="2057400" cy="365125"/>
          </a:xfrm>
          <a:prstGeom prst="rect">
            <a:avLst/>
          </a:prstGeom>
        </p:spPr>
        <p:txBody>
          <a:bodyPr/>
          <a:lstStyle/>
          <a:p>
            <a:pPr algn="l">
              <a:defRPr/>
            </a:pPr>
            <a:endParaRPr lang="en-US" sz="1400">
              <a:latin typeface="Times New Roman"/>
            </a:endParaRPr>
          </a:p>
          <a:p>
            <a:pPr>
              <a:defRPr/>
            </a:pPr>
            <a:r>
              <a:rPr lang="en-US"/>
              <a:t>Slide </a:t>
            </a:r>
            <a:fld id="{BF5C1183-B085-4070-A402-C03A3F977D3D}" type="slidenum">
              <a:rPr lang="en-US" smtClean="0"/>
              <a:pPr>
                <a:defRPr/>
              </a:pPr>
              <a:t>‹#›</a:t>
            </a:fld>
            <a:endParaRPr lang="en-US"/>
          </a:p>
        </p:txBody>
      </p:sp>
    </p:spTree>
    <p:extLst>
      <p:ext uri="{BB962C8B-B14F-4D97-AF65-F5344CB8AC3E}">
        <p14:creationId xmlns:p14="http://schemas.microsoft.com/office/powerpoint/2010/main" val="27908251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93BFC8F2-05CD-4DED-A77F-310C7BE3FEFB}"/>
              </a:ext>
            </a:extLst>
          </p:cNvPr>
          <p:cNvSpPr>
            <a:spLocks noGrp="1"/>
          </p:cNvSpPr>
          <p:nvPr>
            <p:ph type="title" orient="vert"/>
          </p:nvPr>
        </p:nvSpPr>
        <p:spPr>
          <a:xfrm>
            <a:off x="6543675" y="365125"/>
            <a:ext cx="1971675" cy="5811838"/>
          </a:xfrm>
        </p:spPr>
        <p:txBody>
          <a:bodyPr vert="eaVert"/>
          <a:lstStyle/>
          <a:p>
            <a:r>
              <a:rPr lang="tr-TR"/>
              <a:t>Asıl başlık stilini düzenlemek için tıklayın</a:t>
            </a:r>
            <a:endParaRPr lang="en-US"/>
          </a:p>
        </p:txBody>
      </p:sp>
      <p:sp>
        <p:nvSpPr>
          <p:cNvPr id="3" name="Dikey Metin Yer Tutucusu 2">
            <a:extLst>
              <a:ext uri="{FF2B5EF4-FFF2-40B4-BE49-F238E27FC236}">
                <a16:creationId xmlns:a16="http://schemas.microsoft.com/office/drawing/2014/main" id="{110E9C27-F7B0-4BBC-98F7-01322A8DAD8F}"/>
              </a:ext>
            </a:extLst>
          </p:cNvPr>
          <p:cNvSpPr>
            <a:spLocks noGrp="1"/>
          </p:cNvSpPr>
          <p:nvPr>
            <p:ph type="body" orient="vert" idx="1"/>
          </p:nvPr>
        </p:nvSpPr>
        <p:spPr>
          <a:xfrm>
            <a:off x="628650" y="365125"/>
            <a:ext cx="5800725"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a:extLst>
              <a:ext uri="{FF2B5EF4-FFF2-40B4-BE49-F238E27FC236}">
                <a16:creationId xmlns:a16="http://schemas.microsoft.com/office/drawing/2014/main" id="{42ACE3B1-FF55-4888-B050-BDD52DFC86D2}"/>
              </a:ext>
            </a:extLst>
          </p:cNvPr>
          <p:cNvSpPr>
            <a:spLocks noGrp="1"/>
          </p:cNvSpPr>
          <p:nvPr>
            <p:ph type="dt" sz="half" idx="10"/>
          </p:nvPr>
        </p:nvSpPr>
        <p:spPr>
          <a:xfrm>
            <a:off x="628650" y="6356351"/>
            <a:ext cx="2057400" cy="365125"/>
          </a:xfrm>
          <a:prstGeom prst="rect">
            <a:avLst/>
          </a:prstGeom>
        </p:spPr>
        <p:txBody>
          <a:bodyPr/>
          <a:lstStyle/>
          <a:p>
            <a:pPr>
              <a:defRPr/>
            </a:pPr>
            <a:r>
              <a:rPr lang="en-US"/>
              <a:t>12.02.2026</a:t>
            </a:r>
          </a:p>
        </p:txBody>
      </p:sp>
      <p:sp>
        <p:nvSpPr>
          <p:cNvPr id="5" name="Alt Bilgi Yer Tutucusu 4">
            <a:extLst>
              <a:ext uri="{FF2B5EF4-FFF2-40B4-BE49-F238E27FC236}">
                <a16:creationId xmlns:a16="http://schemas.microsoft.com/office/drawing/2014/main" id="{129320B0-BD9D-40C0-BE89-AFF9594AC44F}"/>
              </a:ext>
            </a:extLst>
          </p:cNvPr>
          <p:cNvSpPr>
            <a:spLocks noGrp="1"/>
          </p:cNvSpPr>
          <p:nvPr>
            <p:ph type="ftr" sz="quarter" idx="11"/>
          </p:nvPr>
        </p:nvSpPr>
        <p:spPr>
          <a:xfrm>
            <a:off x="3028950" y="6356351"/>
            <a:ext cx="3086100" cy="365125"/>
          </a:xfrm>
          <a:prstGeom prst="rect">
            <a:avLst/>
          </a:prstGeom>
        </p:spPr>
        <p:txBody>
          <a:bodyPr/>
          <a:lstStyle/>
          <a:p>
            <a:pPr>
              <a:defRPr/>
            </a:pPr>
            <a:endParaRPr lang="en-US"/>
          </a:p>
        </p:txBody>
      </p:sp>
      <p:sp>
        <p:nvSpPr>
          <p:cNvPr id="6" name="Slayt Numarası Yer Tutucusu 5">
            <a:extLst>
              <a:ext uri="{FF2B5EF4-FFF2-40B4-BE49-F238E27FC236}">
                <a16:creationId xmlns:a16="http://schemas.microsoft.com/office/drawing/2014/main" id="{11C512F8-1423-49C4-AAE7-C2DD1D43164F}"/>
              </a:ext>
            </a:extLst>
          </p:cNvPr>
          <p:cNvSpPr>
            <a:spLocks noGrp="1"/>
          </p:cNvSpPr>
          <p:nvPr>
            <p:ph type="sldNum" sz="quarter" idx="12"/>
          </p:nvPr>
        </p:nvSpPr>
        <p:spPr>
          <a:xfrm>
            <a:off x="6457950" y="6356351"/>
            <a:ext cx="2057400" cy="365125"/>
          </a:xfrm>
          <a:prstGeom prst="rect">
            <a:avLst/>
          </a:prstGeom>
        </p:spPr>
        <p:txBody>
          <a:bodyPr/>
          <a:lstStyle/>
          <a:p>
            <a:pPr algn="l">
              <a:defRPr/>
            </a:pPr>
            <a:endParaRPr lang="en-US" sz="1400">
              <a:latin typeface="Times New Roman"/>
            </a:endParaRPr>
          </a:p>
          <a:p>
            <a:pPr>
              <a:defRPr/>
            </a:pPr>
            <a:r>
              <a:rPr lang="en-US"/>
              <a:t>Slide </a:t>
            </a:r>
            <a:fld id="{BF5C1183-B085-4070-A402-C03A3F977D3D}" type="slidenum">
              <a:rPr lang="en-US" smtClean="0"/>
              <a:pPr>
                <a:defRPr/>
              </a:pPr>
              <a:t>‹#›</a:t>
            </a:fld>
            <a:endParaRPr lang="en-US"/>
          </a:p>
        </p:txBody>
      </p:sp>
    </p:spTree>
    <p:extLst>
      <p:ext uri="{BB962C8B-B14F-4D97-AF65-F5344CB8AC3E}">
        <p14:creationId xmlns:p14="http://schemas.microsoft.com/office/powerpoint/2010/main" val="30506207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12.02.2026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17699605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3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12.02.2026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6787705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4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12.02.2026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16505426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5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12.02.2026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41500376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6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12.02.2026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22402182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7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12.02.2026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3538841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aşlık Slaydı">
    <p:spTree>
      <p:nvGrpSpPr>
        <p:cNvPr id="1" name=""/>
        <p:cNvGrpSpPr/>
        <p:nvPr/>
      </p:nvGrpSpPr>
      <p:grpSpPr>
        <a:xfrm>
          <a:off x="0" y="0"/>
          <a:ext cx="0" cy="0"/>
          <a:chOff x="0" y="0"/>
          <a:chExt cx="0" cy="0"/>
        </a:xfrm>
      </p:grpSpPr>
      <p:sp>
        <p:nvSpPr>
          <p:cNvPr id="14" name="Dikdörtgen 13">
            <a:extLst>
              <a:ext uri="{FF2B5EF4-FFF2-40B4-BE49-F238E27FC236}">
                <a16:creationId xmlns:a16="http://schemas.microsoft.com/office/drawing/2014/main" id="{9F3C44CD-517F-4127-A02A-E0A24A22615D}"/>
              </a:ext>
            </a:extLst>
          </p:cNvPr>
          <p:cNvSpPr/>
          <p:nvPr userDrawn="1"/>
        </p:nvSpPr>
        <p:spPr>
          <a:xfrm>
            <a:off x="0" y="6647377"/>
            <a:ext cx="9144000" cy="212725"/>
          </a:xfrm>
          <a:prstGeom prst="rect">
            <a:avLst/>
          </a:prstGeom>
          <a:solidFill>
            <a:srgbClr val="1B327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 name="Alt Başlık 2">
            <a:extLst>
              <a:ext uri="{FF2B5EF4-FFF2-40B4-BE49-F238E27FC236}">
                <a16:creationId xmlns:a16="http://schemas.microsoft.com/office/drawing/2014/main" id="{2526BED1-D171-4DE4-B8FB-32F94FC206D2}"/>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a:t>Asıl alt başlık stilini düzenlemek için tıklayın</a:t>
            </a:r>
            <a:endParaRPr lang="en-US"/>
          </a:p>
        </p:txBody>
      </p:sp>
      <p:sp>
        <p:nvSpPr>
          <p:cNvPr id="10" name="Dikdörtgen 9">
            <a:extLst>
              <a:ext uri="{FF2B5EF4-FFF2-40B4-BE49-F238E27FC236}">
                <a16:creationId xmlns:a16="http://schemas.microsoft.com/office/drawing/2014/main" id="{BC7967BF-7ABC-4306-BF60-71EDE9FCBC91}"/>
              </a:ext>
            </a:extLst>
          </p:cNvPr>
          <p:cNvSpPr/>
          <p:nvPr userDrawn="1"/>
        </p:nvSpPr>
        <p:spPr>
          <a:xfrm>
            <a:off x="0" y="-1"/>
            <a:ext cx="9144000" cy="1520145"/>
          </a:xfrm>
          <a:prstGeom prst="rect">
            <a:avLst/>
          </a:prstGeom>
          <a:solidFill>
            <a:srgbClr val="1B32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3" name="Dikdörtgen 12">
            <a:extLst>
              <a:ext uri="{FF2B5EF4-FFF2-40B4-BE49-F238E27FC236}">
                <a16:creationId xmlns:a16="http://schemas.microsoft.com/office/drawing/2014/main" id="{DDD97546-ED02-4649-BFD9-2C6B0BB7CC77}"/>
              </a:ext>
            </a:extLst>
          </p:cNvPr>
          <p:cNvSpPr/>
          <p:nvPr userDrawn="1"/>
        </p:nvSpPr>
        <p:spPr>
          <a:xfrm>
            <a:off x="27992" y="1520145"/>
            <a:ext cx="9144000" cy="92075"/>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12" name="Resim 11">
            <a:extLst>
              <a:ext uri="{FF2B5EF4-FFF2-40B4-BE49-F238E27FC236}">
                <a16:creationId xmlns:a16="http://schemas.microsoft.com/office/drawing/2014/main" id="{8809A94F-C678-47AF-8078-A5B31E1CD3C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8600" y="859810"/>
            <a:ext cx="1314450" cy="1314450"/>
          </a:xfrm>
          <a:prstGeom prst="rect">
            <a:avLst/>
          </a:prstGeom>
        </p:spPr>
      </p:pic>
      <p:sp>
        <p:nvSpPr>
          <p:cNvPr id="4" name="Veri Yer Tutucusu 3">
            <a:extLst>
              <a:ext uri="{FF2B5EF4-FFF2-40B4-BE49-F238E27FC236}">
                <a16:creationId xmlns:a16="http://schemas.microsoft.com/office/drawing/2014/main" id="{83DF2CDA-456C-4F60-B3AB-C895A8407874}"/>
              </a:ext>
            </a:extLst>
          </p:cNvPr>
          <p:cNvSpPr>
            <a:spLocks noGrp="1"/>
          </p:cNvSpPr>
          <p:nvPr>
            <p:ph type="dt" sz="half" idx="10"/>
          </p:nvPr>
        </p:nvSpPr>
        <p:spPr/>
        <p:txBody>
          <a:bodyPr/>
          <a:lstStyle/>
          <a:p>
            <a:r>
              <a:rPr lang="en-US"/>
              <a:t>12.02.2026</a:t>
            </a:r>
            <a:endParaRPr lang="tr-TR" dirty="0"/>
          </a:p>
        </p:txBody>
      </p:sp>
      <p:sp>
        <p:nvSpPr>
          <p:cNvPr id="5" name="Slayt Numarası Yer Tutucusu 4">
            <a:extLst>
              <a:ext uri="{FF2B5EF4-FFF2-40B4-BE49-F238E27FC236}">
                <a16:creationId xmlns:a16="http://schemas.microsoft.com/office/drawing/2014/main" id="{FB0C01E8-7ED1-4B07-9E15-39B4C372378E}"/>
              </a:ext>
            </a:extLst>
          </p:cNvPr>
          <p:cNvSpPr>
            <a:spLocks noGrp="1"/>
          </p:cNvSpPr>
          <p:nvPr>
            <p:ph type="sldNum" sz="quarter" idx="11"/>
          </p:nvPr>
        </p:nvSpPr>
        <p:spPr/>
        <p:txBody>
          <a:bodyPr/>
          <a:lstStyle/>
          <a:p>
            <a:fld id="{8E36F1F9-9F05-49B2-8378-168152139758}" type="slidenum">
              <a:rPr lang="tr-TR" smtClean="0"/>
              <a:pPr/>
              <a:t>‹#›</a:t>
            </a:fld>
            <a:endParaRPr lang="tr-TR"/>
          </a:p>
        </p:txBody>
      </p:sp>
      <p:sp>
        <p:nvSpPr>
          <p:cNvPr id="6" name="Başlık 5">
            <a:extLst>
              <a:ext uri="{FF2B5EF4-FFF2-40B4-BE49-F238E27FC236}">
                <a16:creationId xmlns:a16="http://schemas.microsoft.com/office/drawing/2014/main" id="{205EB21C-200D-42F8-93A7-001C43B363FC}"/>
              </a:ext>
            </a:extLst>
          </p:cNvPr>
          <p:cNvSpPr>
            <a:spLocks noGrp="1"/>
          </p:cNvSpPr>
          <p:nvPr>
            <p:ph type="title"/>
          </p:nvPr>
        </p:nvSpPr>
        <p:spPr/>
        <p:txBody>
          <a:bodyPr/>
          <a:lstStyle/>
          <a:p>
            <a:r>
              <a:rPr lang="tr-TR"/>
              <a:t>Asıl başlık stilini düzenlemek için tıklayın</a:t>
            </a:r>
          </a:p>
        </p:txBody>
      </p:sp>
    </p:spTree>
    <p:extLst>
      <p:ext uri="{BB962C8B-B14F-4D97-AF65-F5344CB8AC3E}">
        <p14:creationId xmlns:p14="http://schemas.microsoft.com/office/powerpoint/2010/main" val="42089166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8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12.02.2026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273924875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9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12.02.2026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25082747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10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12.02.2026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336932421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1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12.02.2026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135391984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2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12.02.2026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18002210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3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12.02.2026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331318184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14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12.02.2026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294200721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15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12.02.2026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249922450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6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12.02.2026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326379834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7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12.02.2026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28433304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30FE90D-E26B-4B0B-8D2A-79CCBA5B6B03}"/>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8" name="Dikdörtgen 7">
            <a:extLst>
              <a:ext uri="{FF2B5EF4-FFF2-40B4-BE49-F238E27FC236}">
                <a16:creationId xmlns:a16="http://schemas.microsoft.com/office/drawing/2014/main" id="{F8B905D7-92F0-4598-8250-934955341EC2}"/>
              </a:ext>
            </a:extLst>
          </p:cNvPr>
          <p:cNvSpPr/>
          <p:nvPr userDrawn="1"/>
        </p:nvSpPr>
        <p:spPr>
          <a:xfrm>
            <a:off x="0" y="0"/>
            <a:ext cx="9144000" cy="1030288"/>
          </a:xfrm>
          <a:prstGeom prst="rect">
            <a:avLst/>
          </a:prstGeom>
          <a:solidFill>
            <a:srgbClr val="1B32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Dikdörtgen 8">
            <a:extLst>
              <a:ext uri="{FF2B5EF4-FFF2-40B4-BE49-F238E27FC236}">
                <a16:creationId xmlns:a16="http://schemas.microsoft.com/office/drawing/2014/main" id="{EB3AE281-4EFA-4697-9EF2-93EF09A99C8A}"/>
              </a:ext>
            </a:extLst>
          </p:cNvPr>
          <p:cNvSpPr/>
          <p:nvPr userDrawn="1"/>
        </p:nvSpPr>
        <p:spPr>
          <a:xfrm>
            <a:off x="0" y="1030288"/>
            <a:ext cx="9144000" cy="92075"/>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10" name="Resim 9">
            <a:extLst>
              <a:ext uri="{FF2B5EF4-FFF2-40B4-BE49-F238E27FC236}">
                <a16:creationId xmlns:a16="http://schemas.microsoft.com/office/drawing/2014/main" id="{3833BA49-17AF-4507-B7EE-33251DCE887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819253" y="157465"/>
            <a:ext cx="1314450" cy="1314450"/>
          </a:xfrm>
          <a:prstGeom prst="rect">
            <a:avLst/>
          </a:prstGeom>
        </p:spPr>
      </p:pic>
      <p:sp>
        <p:nvSpPr>
          <p:cNvPr id="2" name="Başlık 1">
            <a:extLst>
              <a:ext uri="{FF2B5EF4-FFF2-40B4-BE49-F238E27FC236}">
                <a16:creationId xmlns:a16="http://schemas.microsoft.com/office/drawing/2014/main" id="{DD569001-75C5-40F5-9087-F0D640A54E0C}"/>
              </a:ext>
            </a:extLst>
          </p:cNvPr>
          <p:cNvSpPr>
            <a:spLocks noGrp="1"/>
          </p:cNvSpPr>
          <p:nvPr>
            <p:ph type="title"/>
          </p:nvPr>
        </p:nvSpPr>
        <p:spPr>
          <a:xfrm>
            <a:off x="403397" y="157465"/>
            <a:ext cx="7086600" cy="872824"/>
          </a:xfrm>
        </p:spPr>
        <p:txBody>
          <a:bodyPr/>
          <a:lstStyle/>
          <a:p>
            <a:r>
              <a:rPr lang="tr-TR"/>
              <a:t>Asıl başlık stilini düzenlemek için tıklayın</a:t>
            </a:r>
            <a:endParaRPr lang="en-US"/>
          </a:p>
        </p:txBody>
      </p:sp>
      <p:sp>
        <p:nvSpPr>
          <p:cNvPr id="4" name="Veri Yer Tutucusu 3">
            <a:extLst>
              <a:ext uri="{FF2B5EF4-FFF2-40B4-BE49-F238E27FC236}">
                <a16:creationId xmlns:a16="http://schemas.microsoft.com/office/drawing/2014/main" id="{FEBF3031-CD8D-47B9-B773-114751628DC3}"/>
              </a:ext>
            </a:extLst>
          </p:cNvPr>
          <p:cNvSpPr>
            <a:spLocks noGrp="1"/>
          </p:cNvSpPr>
          <p:nvPr>
            <p:ph type="dt" sz="half" idx="10"/>
          </p:nvPr>
        </p:nvSpPr>
        <p:spPr/>
        <p:txBody>
          <a:bodyPr/>
          <a:lstStyle/>
          <a:p>
            <a:r>
              <a:rPr lang="en-US"/>
              <a:t>12.02.2026</a:t>
            </a:r>
            <a:endParaRPr lang="tr-TR" dirty="0"/>
          </a:p>
        </p:txBody>
      </p:sp>
      <p:sp>
        <p:nvSpPr>
          <p:cNvPr id="5" name="Slayt Numarası Yer Tutucusu 4">
            <a:extLst>
              <a:ext uri="{FF2B5EF4-FFF2-40B4-BE49-F238E27FC236}">
                <a16:creationId xmlns:a16="http://schemas.microsoft.com/office/drawing/2014/main" id="{1DACDE86-AC76-44F6-9780-26602F22BA0B}"/>
              </a:ext>
            </a:extLst>
          </p:cNvPr>
          <p:cNvSpPr>
            <a:spLocks noGrp="1"/>
          </p:cNvSpPr>
          <p:nvPr>
            <p:ph type="sldNum" sz="quarter" idx="11"/>
          </p:nvPr>
        </p:nvSpPr>
        <p:spPr/>
        <p:txBody>
          <a:bodyPr/>
          <a:lstStyle/>
          <a:p>
            <a:fld id="{8E36F1F9-9F05-49B2-8378-168152139758}" type="slidenum">
              <a:rPr lang="tr-TR" smtClean="0"/>
              <a:pPr/>
              <a:t>‹#›</a:t>
            </a:fld>
            <a:endParaRPr lang="tr-TR"/>
          </a:p>
        </p:txBody>
      </p:sp>
    </p:spTree>
    <p:extLst>
      <p:ext uri="{BB962C8B-B14F-4D97-AF65-F5344CB8AC3E}">
        <p14:creationId xmlns:p14="http://schemas.microsoft.com/office/powerpoint/2010/main" val="51102587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8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12.02.2026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128240078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9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12.02.2026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2268004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20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12.02.2026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403635899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21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12.02.2026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70838043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22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12.02.2026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320502049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23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12.02.2026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385856189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24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12.02.2026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387865473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25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12.02.2026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162528632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26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12.02.2026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421311488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27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12.02.2026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33018018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5F87DD4-8372-4315-86E4-2E59F7DB67F2}"/>
              </a:ext>
            </a:extLst>
          </p:cNvPr>
          <p:cNvSpPr>
            <a:spLocks noGrp="1"/>
          </p:cNvSpPr>
          <p:nvPr>
            <p:ph type="title"/>
          </p:nvPr>
        </p:nvSpPr>
        <p:spPr>
          <a:xfrm>
            <a:off x="623888" y="1709739"/>
            <a:ext cx="7886700" cy="2852737"/>
          </a:xfrm>
        </p:spPr>
        <p:txBody>
          <a:bodyPr anchor="b"/>
          <a:lstStyle>
            <a:lvl1pPr>
              <a:defRPr sz="4500"/>
            </a:lvl1pPr>
          </a:lstStyle>
          <a:p>
            <a:r>
              <a:rPr lang="tr-TR"/>
              <a:t>Asıl başlık stilini düzenlemek için tıklayın</a:t>
            </a:r>
            <a:endParaRPr lang="en-US"/>
          </a:p>
        </p:txBody>
      </p:sp>
      <p:sp>
        <p:nvSpPr>
          <p:cNvPr id="3" name="Metin Yer Tutucusu 2">
            <a:extLst>
              <a:ext uri="{FF2B5EF4-FFF2-40B4-BE49-F238E27FC236}">
                <a16:creationId xmlns:a16="http://schemas.microsoft.com/office/drawing/2014/main" id="{D70AA39D-AA0C-45A7-8ED2-7C6751ADF9A7}"/>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1953B50B-E62C-45B6-B446-887E651C907C}"/>
              </a:ext>
            </a:extLst>
          </p:cNvPr>
          <p:cNvSpPr>
            <a:spLocks noGrp="1"/>
          </p:cNvSpPr>
          <p:nvPr>
            <p:ph type="dt" sz="half" idx="10"/>
          </p:nvPr>
        </p:nvSpPr>
        <p:spPr>
          <a:xfrm>
            <a:off x="628650" y="6356351"/>
            <a:ext cx="2057400" cy="365125"/>
          </a:xfrm>
          <a:prstGeom prst="rect">
            <a:avLst/>
          </a:prstGeom>
        </p:spPr>
        <p:txBody>
          <a:bodyPr/>
          <a:lstStyle/>
          <a:p>
            <a:pPr>
              <a:defRPr/>
            </a:pPr>
            <a:r>
              <a:rPr lang="en-US"/>
              <a:t>12.02.2026</a:t>
            </a:r>
          </a:p>
        </p:txBody>
      </p:sp>
      <p:sp>
        <p:nvSpPr>
          <p:cNvPr id="5" name="Alt Bilgi Yer Tutucusu 4">
            <a:extLst>
              <a:ext uri="{FF2B5EF4-FFF2-40B4-BE49-F238E27FC236}">
                <a16:creationId xmlns:a16="http://schemas.microsoft.com/office/drawing/2014/main" id="{45273EAE-73F9-4072-AFCD-1F56DBF27028}"/>
              </a:ext>
            </a:extLst>
          </p:cNvPr>
          <p:cNvSpPr>
            <a:spLocks noGrp="1"/>
          </p:cNvSpPr>
          <p:nvPr>
            <p:ph type="ftr" sz="quarter" idx="11"/>
          </p:nvPr>
        </p:nvSpPr>
        <p:spPr>
          <a:xfrm>
            <a:off x="3028950" y="6356351"/>
            <a:ext cx="3086100" cy="365125"/>
          </a:xfrm>
          <a:prstGeom prst="rect">
            <a:avLst/>
          </a:prstGeom>
        </p:spPr>
        <p:txBody>
          <a:bodyPr/>
          <a:lstStyle/>
          <a:p>
            <a:pPr>
              <a:defRPr/>
            </a:pPr>
            <a:endParaRPr lang="en-US"/>
          </a:p>
        </p:txBody>
      </p:sp>
      <p:sp>
        <p:nvSpPr>
          <p:cNvPr id="6" name="Slayt Numarası Yer Tutucusu 5">
            <a:extLst>
              <a:ext uri="{FF2B5EF4-FFF2-40B4-BE49-F238E27FC236}">
                <a16:creationId xmlns:a16="http://schemas.microsoft.com/office/drawing/2014/main" id="{3A411045-4709-4384-AD52-33DB6A76CA2B}"/>
              </a:ext>
            </a:extLst>
          </p:cNvPr>
          <p:cNvSpPr>
            <a:spLocks noGrp="1"/>
          </p:cNvSpPr>
          <p:nvPr>
            <p:ph type="sldNum" sz="quarter" idx="12"/>
          </p:nvPr>
        </p:nvSpPr>
        <p:spPr>
          <a:xfrm>
            <a:off x="6457950" y="6356351"/>
            <a:ext cx="2057400" cy="365125"/>
          </a:xfrm>
          <a:prstGeom prst="rect">
            <a:avLst/>
          </a:prstGeom>
        </p:spPr>
        <p:txBody>
          <a:bodyPr/>
          <a:lstStyle/>
          <a:p>
            <a:pPr algn="l">
              <a:defRPr/>
            </a:pPr>
            <a:endParaRPr lang="en-US" sz="1400">
              <a:latin typeface="Times New Roman"/>
            </a:endParaRPr>
          </a:p>
          <a:p>
            <a:pPr>
              <a:defRPr/>
            </a:pPr>
            <a:r>
              <a:rPr lang="en-US"/>
              <a:t>Slide </a:t>
            </a:r>
            <a:fld id="{BF5C1183-B085-4070-A402-C03A3F977D3D}" type="slidenum">
              <a:rPr lang="en-US" smtClean="0"/>
              <a:pPr>
                <a:defRPr/>
              </a:pPr>
              <a:t>‹#›</a:t>
            </a:fld>
            <a:endParaRPr lang="en-US"/>
          </a:p>
        </p:txBody>
      </p:sp>
    </p:spTree>
    <p:extLst>
      <p:ext uri="{BB962C8B-B14F-4D97-AF65-F5344CB8AC3E}">
        <p14:creationId xmlns:p14="http://schemas.microsoft.com/office/powerpoint/2010/main" val="31559091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28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12.02.2026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26282659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userDrawn="1">
  <p:cSld name="29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12.02.2026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196301163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userDrawn="1">
  <p:cSld name="30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12.02.2026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183624759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userDrawn="1">
  <p:cSld name="31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12.02.2026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95428418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userDrawn="1">
  <p:cSld name="32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12.02.2026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269466609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33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12.02.2026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393972865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userDrawn="1">
  <p:cSld name="34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12.02.2026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116285896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userDrawn="1">
  <p:cSld name="35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12.02.2026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223361191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userDrawn="1">
  <p:cSld name="36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12.02.2026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405171648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userDrawn="1">
  <p:cSld name="37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12.02.2026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627323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28621F3-E846-40DC-A2FC-1AF229009AF4}"/>
              </a:ext>
            </a:extLst>
          </p:cNvPr>
          <p:cNvSpPr>
            <a:spLocks noGrp="1"/>
          </p:cNvSpPr>
          <p:nvPr>
            <p:ph type="title"/>
          </p:nvPr>
        </p:nvSpPr>
        <p:spPr/>
        <p:txBody>
          <a:bodyPr/>
          <a:lstStyle/>
          <a:p>
            <a:r>
              <a:rPr lang="tr-TR"/>
              <a:t>Asıl başlık stilini düzenlemek için tıklayın</a:t>
            </a:r>
            <a:endParaRPr lang="en-US"/>
          </a:p>
        </p:txBody>
      </p:sp>
      <p:sp>
        <p:nvSpPr>
          <p:cNvPr id="3" name="İçerik Yer Tutucusu 2">
            <a:extLst>
              <a:ext uri="{FF2B5EF4-FFF2-40B4-BE49-F238E27FC236}">
                <a16:creationId xmlns:a16="http://schemas.microsoft.com/office/drawing/2014/main" id="{5311C57B-1E7E-4E37-A072-83550F2590F0}"/>
              </a:ext>
            </a:extLst>
          </p:cNvPr>
          <p:cNvSpPr>
            <a:spLocks noGrp="1"/>
          </p:cNvSpPr>
          <p:nvPr>
            <p:ph sz="half" idx="1"/>
          </p:nvPr>
        </p:nvSpPr>
        <p:spPr>
          <a:xfrm>
            <a:off x="628650" y="1825625"/>
            <a:ext cx="38862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İçerik Yer Tutucusu 3">
            <a:extLst>
              <a:ext uri="{FF2B5EF4-FFF2-40B4-BE49-F238E27FC236}">
                <a16:creationId xmlns:a16="http://schemas.microsoft.com/office/drawing/2014/main" id="{06EC67C8-5D9A-4C00-AB0B-F9C00DD70A09}"/>
              </a:ext>
            </a:extLst>
          </p:cNvPr>
          <p:cNvSpPr>
            <a:spLocks noGrp="1"/>
          </p:cNvSpPr>
          <p:nvPr>
            <p:ph sz="half" idx="2"/>
          </p:nvPr>
        </p:nvSpPr>
        <p:spPr>
          <a:xfrm>
            <a:off x="4629150" y="1825625"/>
            <a:ext cx="38862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Veri Yer Tutucusu 4">
            <a:extLst>
              <a:ext uri="{FF2B5EF4-FFF2-40B4-BE49-F238E27FC236}">
                <a16:creationId xmlns:a16="http://schemas.microsoft.com/office/drawing/2014/main" id="{25AB6689-1D93-4E5F-8AAD-A7FDCD9C94F2}"/>
              </a:ext>
            </a:extLst>
          </p:cNvPr>
          <p:cNvSpPr>
            <a:spLocks noGrp="1"/>
          </p:cNvSpPr>
          <p:nvPr>
            <p:ph type="dt" sz="half" idx="10"/>
          </p:nvPr>
        </p:nvSpPr>
        <p:spPr>
          <a:xfrm>
            <a:off x="628650" y="6356351"/>
            <a:ext cx="2057400" cy="365125"/>
          </a:xfrm>
          <a:prstGeom prst="rect">
            <a:avLst/>
          </a:prstGeom>
        </p:spPr>
        <p:txBody>
          <a:bodyPr/>
          <a:lstStyle/>
          <a:p>
            <a:pPr>
              <a:defRPr/>
            </a:pPr>
            <a:r>
              <a:rPr lang="en-US"/>
              <a:t>12.02.2026</a:t>
            </a:r>
          </a:p>
        </p:txBody>
      </p:sp>
      <p:sp>
        <p:nvSpPr>
          <p:cNvPr id="6" name="Alt Bilgi Yer Tutucusu 5">
            <a:extLst>
              <a:ext uri="{FF2B5EF4-FFF2-40B4-BE49-F238E27FC236}">
                <a16:creationId xmlns:a16="http://schemas.microsoft.com/office/drawing/2014/main" id="{EFB8B783-8177-4CFD-84F5-6D4CE5D3F81E}"/>
              </a:ext>
            </a:extLst>
          </p:cNvPr>
          <p:cNvSpPr>
            <a:spLocks noGrp="1"/>
          </p:cNvSpPr>
          <p:nvPr>
            <p:ph type="ftr" sz="quarter" idx="11"/>
          </p:nvPr>
        </p:nvSpPr>
        <p:spPr>
          <a:xfrm>
            <a:off x="3028950" y="6356351"/>
            <a:ext cx="3086100" cy="365125"/>
          </a:xfrm>
          <a:prstGeom prst="rect">
            <a:avLst/>
          </a:prstGeom>
        </p:spPr>
        <p:txBody>
          <a:bodyPr/>
          <a:lstStyle/>
          <a:p>
            <a:pPr>
              <a:defRPr/>
            </a:pPr>
            <a:endParaRPr lang="en-US"/>
          </a:p>
        </p:txBody>
      </p:sp>
      <p:sp>
        <p:nvSpPr>
          <p:cNvPr id="7" name="Slayt Numarası Yer Tutucusu 6">
            <a:extLst>
              <a:ext uri="{FF2B5EF4-FFF2-40B4-BE49-F238E27FC236}">
                <a16:creationId xmlns:a16="http://schemas.microsoft.com/office/drawing/2014/main" id="{EC512B11-483B-4EA6-BB86-BD633EDC7C3F}"/>
              </a:ext>
            </a:extLst>
          </p:cNvPr>
          <p:cNvSpPr>
            <a:spLocks noGrp="1"/>
          </p:cNvSpPr>
          <p:nvPr>
            <p:ph type="sldNum" sz="quarter" idx="12"/>
          </p:nvPr>
        </p:nvSpPr>
        <p:spPr>
          <a:xfrm>
            <a:off x="6457950" y="6356351"/>
            <a:ext cx="2057400" cy="365125"/>
          </a:xfrm>
          <a:prstGeom prst="rect">
            <a:avLst/>
          </a:prstGeom>
        </p:spPr>
        <p:txBody>
          <a:bodyPr/>
          <a:lstStyle/>
          <a:p>
            <a:pPr algn="l">
              <a:defRPr/>
            </a:pPr>
            <a:endParaRPr lang="en-US" sz="1400">
              <a:latin typeface="Times New Roman"/>
            </a:endParaRPr>
          </a:p>
          <a:p>
            <a:pPr>
              <a:defRPr/>
            </a:pPr>
            <a:r>
              <a:rPr lang="en-US"/>
              <a:t>Slide </a:t>
            </a:r>
            <a:fld id="{BF5C1183-B085-4070-A402-C03A3F977D3D}" type="slidenum">
              <a:rPr lang="en-US" smtClean="0"/>
              <a:pPr>
                <a:defRPr/>
              </a:pPr>
              <a:t>‹#›</a:t>
            </a:fld>
            <a:endParaRPr lang="en-US"/>
          </a:p>
        </p:txBody>
      </p:sp>
    </p:spTree>
    <p:extLst>
      <p:ext uri="{BB962C8B-B14F-4D97-AF65-F5344CB8AC3E}">
        <p14:creationId xmlns:p14="http://schemas.microsoft.com/office/powerpoint/2010/main" val="3125221930"/>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userDrawn="1">
  <p:cSld name="38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12.02.2026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318678311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userDrawn="1">
  <p:cSld name="39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12.02.2026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402668117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userDrawn="1">
  <p:cSld name="40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12.02.2026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3677717312"/>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userDrawn="1">
  <p:cSld name="41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12.02.2026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142460903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userDrawn="1">
  <p:cSld name="42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12.02.2026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1656128277"/>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userDrawn="1">
  <p:cSld name="43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12.02.2026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2257352632"/>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userDrawn="1">
  <p:cSld name="44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12.02.2026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437791527"/>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userDrawn="1">
  <p:cSld name="45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12.02.2026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3199141181"/>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userDrawn="1">
  <p:cSld name="46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12.02.2026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407571411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userDrawn="1">
  <p:cSld name="47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12.02.2026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12963187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F9C6E6E-9E8E-44F9-BC89-CD075D2BB521}"/>
              </a:ext>
            </a:extLst>
          </p:cNvPr>
          <p:cNvSpPr>
            <a:spLocks noGrp="1"/>
          </p:cNvSpPr>
          <p:nvPr>
            <p:ph type="title"/>
          </p:nvPr>
        </p:nvSpPr>
        <p:spPr>
          <a:xfrm>
            <a:off x="629841" y="365126"/>
            <a:ext cx="7886700" cy="1325563"/>
          </a:xfrm>
        </p:spPr>
        <p:txBody>
          <a:bodyPr/>
          <a:lstStyle/>
          <a:p>
            <a:r>
              <a:rPr lang="tr-TR"/>
              <a:t>Asıl başlık stilini düzenlemek için tıklayın</a:t>
            </a:r>
            <a:endParaRPr lang="en-US"/>
          </a:p>
        </p:txBody>
      </p:sp>
      <p:sp>
        <p:nvSpPr>
          <p:cNvPr id="3" name="Metin Yer Tutucusu 2">
            <a:extLst>
              <a:ext uri="{FF2B5EF4-FFF2-40B4-BE49-F238E27FC236}">
                <a16:creationId xmlns:a16="http://schemas.microsoft.com/office/drawing/2014/main" id="{BFBB66EF-7F69-4004-8523-3B4DF53B4752}"/>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4AB9A080-C89D-471C-8264-FC050C9F831F}"/>
              </a:ext>
            </a:extLst>
          </p:cNvPr>
          <p:cNvSpPr>
            <a:spLocks noGrp="1"/>
          </p:cNvSpPr>
          <p:nvPr>
            <p:ph sz="half" idx="2"/>
          </p:nvPr>
        </p:nvSpPr>
        <p:spPr>
          <a:xfrm>
            <a:off x="629842" y="2505075"/>
            <a:ext cx="3868340"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Metin Yer Tutucusu 4">
            <a:extLst>
              <a:ext uri="{FF2B5EF4-FFF2-40B4-BE49-F238E27FC236}">
                <a16:creationId xmlns:a16="http://schemas.microsoft.com/office/drawing/2014/main" id="{8710E987-28F3-40A5-9809-6F7E6397A046}"/>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A5C74B9D-6669-4CF1-B380-3BEDFEC3B07E}"/>
              </a:ext>
            </a:extLst>
          </p:cNvPr>
          <p:cNvSpPr>
            <a:spLocks noGrp="1"/>
          </p:cNvSpPr>
          <p:nvPr>
            <p:ph sz="quarter" idx="4"/>
          </p:nvPr>
        </p:nvSpPr>
        <p:spPr>
          <a:xfrm>
            <a:off x="4629150" y="2505075"/>
            <a:ext cx="3887391"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Veri Yer Tutucusu 6">
            <a:extLst>
              <a:ext uri="{FF2B5EF4-FFF2-40B4-BE49-F238E27FC236}">
                <a16:creationId xmlns:a16="http://schemas.microsoft.com/office/drawing/2014/main" id="{7CFA939C-1D80-4E20-A749-F07BEFA1CC66}"/>
              </a:ext>
            </a:extLst>
          </p:cNvPr>
          <p:cNvSpPr>
            <a:spLocks noGrp="1"/>
          </p:cNvSpPr>
          <p:nvPr>
            <p:ph type="dt" sz="half" idx="10"/>
          </p:nvPr>
        </p:nvSpPr>
        <p:spPr>
          <a:xfrm>
            <a:off x="628650" y="6356351"/>
            <a:ext cx="2057400" cy="365125"/>
          </a:xfrm>
          <a:prstGeom prst="rect">
            <a:avLst/>
          </a:prstGeom>
        </p:spPr>
        <p:txBody>
          <a:bodyPr/>
          <a:lstStyle/>
          <a:p>
            <a:pPr>
              <a:defRPr/>
            </a:pPr>
            <a:r>
              <a:rPr lang="en-US"/>
              <a:t>12.02.2026</a:t>
            </a:r>
          </a:p>
        </p:txBody>
      </p:sp>
      <p:sp>
        <p:nvSpPr>
          <p:cNvPr id="8" name="Alt Bilgi Yer Tutucusu 7">
            <a:extLst>
              <a:ext uri="{FF2B5EF4-FFF2-40B4-BE49-F238E27FC236}">
                <a16:creationId xmlns:a16="http://schemas.microsoft.com/office/drawing/2014/main" id="{E678778E-7F18-4AC3-9425-A683C1E87D2F}"/>
              </a:ext>
            </a:extLst>
          </p:cNvPr>
          <p:cNvSpPr>
            <a:spLocks noGrp="1"/>
          </p:cNvSpPr>
          <p:nvPr>
            <p:ph type="ftr" sz="quarter" idx="11"/>
          </p:nvPr>
        </p:nvSpPr>
        <p:spPr>
          <a:xfrm>
            <a:off x="3028950" y="6356351"/>
            <a:ext cx="3086100" cy="365125"/>
          </a:xfrm>
          <a:prstGeom prst="rect">
            <a:avLst/>
          </a:prstGeom>
        </p:spPr>
        <p:txBody>
          <a:bodyPr/>
          <a:lstStyle/>
          <a:p>
            <a:pPr>
              <a:defRPr/>
            </a:pPr>
            <a:endParaRPr lang="en-US"/>
          </a:p>
        </p:txBody>
      </p:sp>
      <p:sp>
        <p:nvSpPr>
          <p:cNvPr id="9" name="Slayt Numarası Yer Tutucusu 8">
            <a:extLst>
              <a:ext uri="{FF2B5EF4-FFF2-40B4-BE49-F238E27FC236}">
                <a16:creationId xmlns:a16="http://schemas.microsoft.com/office/drawing/2014/main" id="{73600AF9-ACC0-4345-8480-746CEC6DC840}"/>
              </a:ext>
            </a:extLst>
          </p:cNvPr>
          <p:cNvSpPr>
            <a:spLocks noGrp="1"/>
          </p:cNvSpPr>
          <p:nvPr>
            <p:ph type="sldNum" sz="quarter" idx="12"/>
          </p:nvPr>
        </p:nvSpPr>
        <p:spPr>
          <a:xfrm>
            <a:off x="6457950" y="6356351"/>
            <a:ext cx="2057400" cy="365125"/>
          </a:xfrm>
          <a:prstGeom prst="rect">
            <a:avLst/>
          </a:prstGeom>
        </p:spPr>
        <p:txBody>
          <a:bodyPr/>
          <a:lstStyle/>
          <a:p>
            <a:pPr algn="l">
              <a:defRPr/>
            </a:pPr>
            <a:endParaRPr lang="en-US" sz="1400">
              <a:latin typeface="Times New Roman"/>
            </a:endParaRPr>
          </a:p>
          <a:p>
            <a:pPr>
              <a:defRPr/>
            </a:pPr>
            <a:r>
              <a:rPr lang="en-US"/>
              <a:t>Slide </a:t>
            </a:r>
            <a:fld id="{BF5C1183-B085-4070-A402-C03A3F977D3D}" type="slidenum">
              <a:rPr lang="en-US" smtClean="0"/>
              <a:pPr>
                <a:defRPr/>
              </a:pPr>
              <a:t>‹#›</a:t>
            </a:fld>
            <a:endParaRPr lang="en-US"/>
          </a:p>
        </p:txBody>
      </p:sp>
    </p:spTree>
    <p:extLst>
      <p:ext uri="{BB962C8B-B14F-4D97-AF65-F5344CB8AC3E}">
        <p14:creationId xmlns:p14="http://schemas.microsoft.com/office/powerpoint/2010/main" val="3443213082"/>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userDrawn="1">
  <p:cSld name="48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12.02.2026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1705917625"/>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userDrawn="1">
  <p:cSld name="49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914400" y="685800"/>
            <a:ext cx="7315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628650" y="6356351"/>
            <a:ext cx="2057400" cy="365125"/>
          </a:xfrm>
          <a:prstGeom prst="rect">
            <a:avLst/>
          </a:prstGeom>
          <a:ln/>
        </p:spPr>
        <p:txBody>
          <a:bodyPr/>
          <a:lstStyle>
            <a:lvl1pPr>
              <a:defRPr/>
            </a:lvl1pPr>
          </a:lstStyle>
          <a:p>
            <a:pPr>
              <a:defRPr/>
            </a:pPr>
            <a:r>
              <a:rPr lang="en-US"/>
              <a:t>12.02.2026</a:t>
            </a:r>
          </a:p>
        </p:txBody>
      </p:sp>
      <p:sp>
        <p:nvSpPr>
          <p:cNvPr id="4" name="Footer Placeholder 2"/>
          <p:cNvSpPr>
            <a:spLocks noGrp="1"/>
          </p:cNvSpPr>
          <p:nvPr>
            <p:ph type="ftr" sz="quarter" idx="11"/>
          </p:nvPr>
        </p:nvSpPr>
        <p:spPr>
          <a:xfrm>
            <a:off x="3028950" y="6356351"/>
            <a:ext cx="30861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6457950" y="6356351"/>
            <a:ext cx="20574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3448212693"/>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Özel Düze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709B2B-6ED4-4CFF-AA84-C40F265C94F3}"/>
              </a:ext>
            </a:extLst>
          </p:cNvPr>
          <p:cNvSpPr>
            <a:spLocks noGrp="1"/>
          </p:cNvSpPr>
          <p:nvPr>
            <p:ph type="title"/>
          </p:nvPr>
        </p:nvSpPr>
        <p:spPr/>
        <p:txBody>
          <a:bodyPr/>
          <a:lstStyle/>
          <a:p>
            <a:r>
              <a:rPr lang="tr-TR"/>
              <a:t>Asıl başlık stilini düzenlemek için tıklayın</a:t>
            </a:r>
          </a:p>
        </p:txBody>
      </p:sp>
    </p:spTree>
    <p:extLst>
      <p:ext uri="{BB962C8B-B14F-4D97-AF65-F5344CB8AC3E}">
        <p14:creationId xmlns:p14="http://schemas.microsoft.com/office/powerpoint/2010/main" val="3144871088"/>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cSld name="DEFAULT">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5560396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Özel Düze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A768346-5321-4AE3-A57C-370F839AEDD3}"/>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3D28D27B-91A4-41D4-A16E-80EA9A92EF08}"/>
              </a:ext>
            </a:extLst>
          </p:cNvPr>
          <p:cNvSpPr>
            <a:spLocks noGrp="1"/>
          </p:cNvSpPr>
          <p:nvPr>
            <p:ph type="dt" sz="half" idx="10"/>
          </p:nvPr>
        </p:nvSpPr>
        <p:spPr/>
        <p:txBody>
          <a:bodyPr/>
          <a:lstStyle/>
          <a:p>
            <a:r>
              <a:rPr lang="en-US"/>
              <a:t>12.02.2026</a:t>
            </a:r>
            <a:endParaRPr lang="tr-TR" dirty="0"/>
          </a:p>
        </p:txBody>
      </p:sp>
      <p:sp>
        <p:nvSpPr>
          <p:cNvPr id="4" name="Slayt Numarası Yer Tutucusu 3">
            <a:extLst>
              <a:ext uri="{FF2B5EF4-FFF2-40B4-BE49-F238E27FC236}">
                <a16:creationId xmlns:a16="http://schemas.microsoft.com/office/drawing/2014/main" id="{E66DBB04-5ACD-4C21-A766-F1A36302DC2A}"/>
              </a:ext>
            </a:extLst>
          </p:cNvPr>
          <p:cNvSpPr>
            <a:spLocks noGrp="1"/>
          </p:cNvSpPr>
          <p:nvPr>
            <p:ph type="sldNum" sz="quarter" idx="11"/>
          </p:nvPr>
        </p:nvSpPr>
        <p:spPr/>
        <p:txBody>
          <a:bodyPr/>
          <a:lstStyle/>
          <a:p>
            <a:fld id="{8E36F1F9-9F05-49B2-8378-168152139758}" type="slidenum">
              <a:rPr lang="tr-TR" smtClean="0"/>
              <a:pPr/>
              <a:t>‹#›</a:t>
            </a:fld>
            <a:endParaRPr lang="tr-TR"/>
          </a:p>
        </p:txBody>
      </p:sp>
    </p:spTree>
    <p:extLst>
      <p:ext uri="{BB962C8B-B14F-4D97-AF65-F5344CB8AC3E}">
        <p14:creationId xmlns:p14="http://schemas.microsoft.com/office/powerpoint/2010/main" val="5475985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57CD38D-3016-470D-BE3C-488372623A27}"/>
              </a:ext>
            </a:extLst>
          </p:cNvPr>
          <p:cNvSpPr>
            <a:spLocks noGrp="1"/>
          </p:cNvSpPr>
          <p:nvPr>
            <p:ph type="title"/>
          </p:nvPr>
        </p:nvSpPr>
        <p:spPr/>
        <p:txBody>
          <a:bodyPr/>
          <a:lstStyle/>
          <a:p>
            <a:r>
              <a:rPr lang="tr-TR"/>
              <a:t>Asıl başlık stilini düzenlemek için tıklayın</a:t>
            </a:r>
            <a:endParaRPr lang="en-US"/>
          </a:p>
        </p:txBody>
      </p:sp>
      <p:sp>
        <p:nvSpPr>
          <p:cNvPr id="3" name="Veri Yer Tutucusu 2">
            <a:extLst>
              <a:ext uri="{FF2B5EF4-FFF2-40B4-BE49-F238E27FC236}">
                <a16:creationId xmlns:a16="http://schemas.microsoft.com/office/drawing/2014/main" id="{177107C0-9B91-458F-85C7-DF609F22B23D}"/>
              </a:ext>
            </a:extLst>
          </p:cNvPr>
          <p:cNvSpPr>
            <a:spLocks noGrp="1"/>
          </p:cNvSpPr>
          <p:nvPr>
            <p:ph type="dt" sz="half" idx="10"/>
          </p:nvPr>
        </p:nvSpPr>
        <p:spPr>
          <a:xfrm>
            <a:off x="628650" y="6356351"/>
            <a:ext cx="2057400" cy="365125"/>
          </a:xfrm>
          <a:prstGeom prst="rect">
            <a:avLst/>
          </a:prstGeom>
        </p:spPr>
        <p:txBody>
          <a:bodyPr/>
          <a:lstStyle/>
          <a:p>
            <a:pPr>
              <a:defRPr/>
            </a:pPr>
            <a:r>
              <a:rPr lang="en-US"/>
              <a:t>12.02.2026</a:t>
            </a:r>
          </a:p>
        </p:txBody>
      </p:sp>
      <p:sp>
        <p:nvSpPr>
          <p:cNvPr id="4" name="Alt Bilgi Yer Tutucusu 3">
            <a:extLst>
              <a:ext uri="{FF2B5EF4-FFF2-40B4-BE49-F238E27FC236}">
                <a16:creationId xmlns:a16="http://schemas.microsoft.com/office/drawing/2014/main" id="{4A4C2215-CFD5-4DA9-8E95-E67631314A15}"/>
              </a:ext>
            </a:extLst>
          </p:cNvPr>
          <p:cNvSpPr>
            <a:spLocks noGrp="1"/>
          </p:cNvSpPr>
          <p:nvPr>
            <p:ph type="ftr" sz="quarter" idx="11"/>
          </p:nvPr>
        </p:nvSpPr>
        <p:spPr>
          <a:xfrm>
            <a:off x="3028950" y="6356351"/>
            <a:ext cx="3086100" cy="365125"/>
          </a:xfrm>
          <a:prstGeom prst="rect">
            <a:avLst/>
          </a:prstGeom>
        </p:spPr>
        <p:txBody>
          <a:bodyPr/>
          <a:lstStyle/>
          <a:p>
            <a:pPr>
              <a:defRPr/>
            </a:pPr>
            <a:endParaRPr lang="en-US"/>
          </a:p>
        </p:txBody>
      </p:sp>
      <p:sp>
        <p:nvSpPr>
          <p:cNvPr id="5" name="Slayt Numarası Yer Tutucusu 4">
            <a:extLst>
              <a:ext uri="{FF2B5EF4-FFF2-40B4-BE49-F238E27FC236}">
                <a16:creationId xmlns:a16="http://schemas.microsoft.com/office/drawing/2014/main" id="{88DB51B9-4DA3-4AF1-B63E-F003BB212AE4}"/>
              </a:ext>
            </a:extLst>
          </p:cNvPr>
          <p:cNvSpPr>
            <a:spLocks noGrp="1"/>
          </p:cNvSpPr>
          <p:nvPr>
            <p:ph type="sldNum" sz="quarter" idx="12"/>
          </p:nvPr>
        </p:nvSpPr>
        <p:spPr>
          <a:xfrm>
            <a:off x="6457950" y="6356351"/>
            <a:ext cx="2057400" cy="365125"/>
          </a:xfrm>
          <a:prstGeom prst="rect">
            <a:avLst/>
          </a:prstGeom>
        </p:spPr>
        <p:txBody>
          <a:bodyPr/>
          <a:lstStyle/>
          <a:p>
            <a:pPr algn="l">
              <a:defRPr/>
            </a:pPr>
            <a:endParaRPr lang="en-US" sz="1400">
              <a:latin typeface="Times New Roman"/>
            </a:endParaRPr>
          </a:p>
          <a:p>
            <a:pPr>
              <a:defRPr/>
            </a:pPr>
            <a:r>
              <a:rPr lang="en-US"/>
              <a:t>Slide </a:t>
            </a:r>
            <a:fld id="{BF5C1183-B085-4070-A402-C03A3F977D3D}" type="slidenum">
              <a:rPr lang="en-US" smtClean="0"/>
              <a:pPr>
                <a:defRPr/>
              </a:pPr>
              <a:t>‹#›</a:t>
            </a:fld>
            <a:endParaRPr lang="en-US"/>
          </a:p>
        </p:txBody>
      </p:sp>
    </p:spTree>
    <p:extLst>
      <p:ext uri="{BB962C8B-B14F-4D97-AF65-F5344CB8AC3E}">
        <p14:creationId xmlns:p14="http://schemas.microsoft.com/office/powerpoint/2010/main" val="495119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4A74594F-9CDB-4666-9160-DF1FE30A673C}"/>
              </a:ext>
            </a:extLst>
          </p:cNvPr>
          <p:cNvSpPr>
            <a:spLocks noGrp="1"/>
          </p:cNvSpPr>
          <p:nvPr>
            <p:ph type="dt" sz="half" idx="10"/>
          </p:nvPr>
        </p:nvSpPr>
        <p:spPr>
          <a:xfrm>
            <a:off x="0" y="6504449"/>
            <a:ext cx="1371600" cy="365125"/>
          </a:xfrm>
          <a:prstGeom prst="rect">
            <a:avLst/>
          </a:prstGeom>
        </p:spPr>
        <p:txBody>
          <a:bodyPr/>
          <a:lstStyle/>
          <a:p>
            <a:pPr>
              <a:defRPr/>
            </a:pPr>
            <a:r>
              <a:rPr lang="en-US"/>
              <a:t>12.02.2026</a:t>
            </a:r>
          </a:p>
        </p:txBody>
      </p:sp>
      <p:sp>
        <p:nvSpPr>
          <p:cNvPr id="4" name="Slayt Numarası Yer Tutucusu 3">
            <a:extLst>
              <a:ext uri="{FF2B5EF4-FFF2-40B4-BE49-F238E27FC236}">
                <a16:creationId xmlns:a16="http://schemas.microsoft.com/office/drawing/2014/main" id="{2C73BC41-F28C-416E-BA43-4D85F24F3F58}"/>
              </a:ext>
            </a:extLst>
          </p:cNvPr>
          <p:cNvSpPr>
            <a:spLocks noGrp="1"/>
          </p:cNvSpPr>
          <p:nvPr>
            <p:ph type="sldNum" sz="quarter" idx="12"/>
          </p:nvPr>
        </p:nvSpPr>
        <p:spPr>
          <a:xfrm>
            <a:off x="8610600" y="6503943"/>
            <a:ext cx="457200" cy="365125"/>
          </a:xfrm>
          <a:prstGeom prst="rect">
            <a:avLst/>
          </a:prstGeom>
        </p:spPr>
        <p:txBody>
          <a:bodyPr/>
          <a:lstStyle/>
          <a:p>
            <a:pPr algn="l">
              <a:defRPr/>
            </a:pPr>
            <a:endParaRPr lang="en-US" sz="1400" dirty="0">
              <a:latin typeface="Times New Roman"/>
            </a:endParaRPr>
          </a:p>
          <a:p>
            <a:pPr>
              <a:defRPr/>
            </a:pPr>
            <a:fld id="{BF5C1183-B085-4070-A402-C03A3F977D3D}" type="slidenum">
              <a:rPr lang="en-US" smtClean="0"/>
              <a:pPr>
                <a:defRPr/>
              </a:pPr>
              <a:t>‹#›</a:t>
            </a:fld>
            <a:endParaRPr lang="en-US" dirty="0"/>
          </a:p>
        </p:txBody>
      </p:sp>
      <p:sp>
        <p:nvSpPr>
          <p:cNvPr id="6" name="İçerik Yer Tutucusu 5">
            <a:extLst>
              <a:ext uri="{FF2B5EF4-FFF2-40B4-BE49-F238E27FC236}">
                <a16:creationId xmlns:a16="http://schemas.microsoft.com/office/drawing/2014/main" id="{A90A673C-9C9D-402B-8DA4-3C3D87D87625}"/>
              </a:ext>
            </a:extLst>
          </p:cNvPr>
          <p:cNvSpPr>
            <a:spLocks noGrp="1"/>
          </p:cNvSpPr>
          <p:nvPr>
            <p:ph sz="quarter" idx="13"/>
          </p:nvPr>
        </p:nvSpPr>
        <p:spPr>
          <a:xfrm>
            <a:off x="76200" y="1447800"/>
            <a:ext cx="8763000" cy="4821195"/>
          </a:xfrm>
        </p:spPr>
        <p:txBody>
          <a:bodyPr>
            <a:normAutofit/>
          </a:bodyPr>
          <a:lstStyle>
            <a:lvl1pPr marL="0" indent="-180000">
              <a:lnSpc>
                <a:spcPct val="150000"/>
              </a:lnSpc>
              <a:spcBef>
                <a:spcPts val="0"/>
              </a:spcBef>
              <a:spcAft>
                <a:spcPts val="0"/>
              </a:spcAft>
              <a:defRPr sz="2000">
                <a:solidFill>
                  <a:srgbClr val="000099"/>
                </a:solidFill>
                <a:latin typeface="Arial" panose="020B0604020202020204" pitchFamily="34" charset="0"/>
                <a:cs typeface="Arial" panose="020B0604020202020204" pitchFamily="34" charset="0"/>
              </a:defRPr>
            </a:lvl1pPr>
            <a:lvl2pPr marL="0" indent="-180000">
              <a:lnSpc>
                <a:spcPct val="150000"/>
              </a:lnSpc>
              <a:spcBef>
                <a:spcPts val="0"/>
              </a:spcBef>
              <a:spcAft>
                <a:spcPts val="0"/>
              </a:spcAft>
              <a:defRPr sz="2000">
                <a:solidFill>
                  <a:srgbClr val="000099"/>
                </a:solidFill>
                <a:latin typeface="Arial" panose="020B0604020202020204" pitchFamily="34" charset="0"/>
                <a:cs typeface="Arial" panose="020B0604020202020204" pitchFamily="34" charset="0"/>
              </a:defRPr>
            </a:lvl2pPr>
            <a:lvl3pPr marL="0" indent="-180000">
              <a:lnSpc>
                <a:spcPct val="150000"/>
              </a:lnSpc>
              <a:spcBef>
                <a:spcPts val="0"/>
              </a:spcBef>
              <a:spcAft>
                <a:spcPts val="0"/>
              </a:spcAft>
              <a:defRPr sz="2000">
                <a:solidFill>
                  <a:srgbClr val="000099"/>
                </a:solidFill>
                <a:latin typeface="Arial" panose="020B0604020202020204" pitchFamily="34" charset="0"/>
                <a:cs typeface="Arial" panose="020B0604020202020204" pitchFamily="34" charset="0"/>
              </a:defRPr>
            </a:lvl3pPr>
            <a:lvl4pPr marL="0" indent="-180000">
              <a:lnSpc>
                <a:spcPct val="150000"/>
              </a:lnSpc>
              <a:spcBef>
                <a:spcPts val="0"/>
              </a:spcBef>
              <a:spcAft>
                <a:spcPts val="0"/>
              </a:spcAft>
              <a:defRPr sz="2000">
                <a:solidFill>
                  <a:srgbClr val="000099"/>
                </a:solidFill>
                <a:latin typeface="Arial" panose="020B0604020202020204" pitchFamily="34" charset="0"/>
                <a:cs typeface="Arial" panose="020B0604020202020204" pitchFamily="34" charset="0"/>
              </a:defRPr>
            </a:lvl4pPr>
            <a:lvl5pPr marL="0" indent="-180000">
              <a:lnSpc>
                <a:spcPct val="150000"/>
              </a:lnSpc>
              <a:spcBef>
                <a:spcPts val="0"/>
              </a:spcBef>
              <a:spcAft>
                <a:spcPts val="0"/>
              </a:spcAft>
              <a:defRPr sz="2000">
                <a:solidFill>
                  <a:srgbClr val="000099"/>
                </a:solidFill>
                <a:latin typeface="Arial" panose="020B0604020202020204" pitchFamily="34" charset="0"/>
                <a:cs typeface="Arial" panose="020B0604020202020204" pitchFamily="34" charset="0"/>
              </a:defRPr>
            </a:lvl5pPr>
          </a:lstStyle>
          <a:p>
            <a:pPr lvl="0"/>
            <a:r>
              <a:rPr lang="tr-TR" dirty="0"/>
              <a:t>Asıl metin stillerini düzenlemek için tıklayın</a:t>
            </a:r>
          </a:p>
          <a:p>
            <a:pPr lvl="1"/>
            <a:r>
              <a:rPr lang="tr-TR" dirty="0"/>
              <a:t>İkinci düzey</a:t>
            </a:r>
          </a:p>
          <a:p>
            <a:pPr lvl="2"/>
            <a:r>
              <a:rPr lang="tr-TR" dirty="0"/>
              <a:t>Üçüncü düzey</a:t>
            </a:r>
          </a:p>
          <a:p>
            <a:pPr lvl="3"/>
            <a:r>
              <a:rPr lang="tr-TR" dirty="0"/>
              <a:t>Dördüncü düzey</a:t>
            </a:r>
          </a:p>
          <a:p>
            <a:pPr lvl="4"/>
            <a:r>
              <a:rPr lang="tr-TR" dirty="0"/>
              <a:t>Beşinci düzey</a:t>
            </a:r>
          </a:p>
        </p:txBody>
      </p:sp>
      <p:sp>
        <p:nvSpPr>
          <p:cNvPr id="11" name="Başlık 10">
            <a:extLst>
              <a:ext uri="{FF2B5EF4-FFF2-40B4-BE49-F238E27FC236}">
                <a16:creationId xmlns:a16="http://schemas.microsoft.com/office/drawing/2014/main" id="{C13DB588-40BD-4B58-9C1E-34A0BFC05347}"/>
              </a:ext>
            </a:extLst>
          </p:cNvPr>
          <p:cNvSpPr>
            <a:spLocks noGrp="1"/>
          </p:cNvSpPr>
          <p:nvPr>
            <p:ph type="title"/>
          </p:nvPr>
        </p:nvSpPr>
        <p:spPr/>
        <p:txBody>
          <a:bodyPr>
            <a:normAutofit/>
          </a:bodyPr>
          <a:lstStyle>
            <a:lvl1pPr algn="ctr">
              <a:defRPr sz="2800" b="1">
                <a:solidFill>
                  <a:schemeClr val="bg1"/>
                </a:solidFill>
                <a:latin typeface="Arial" panose="020B0604020202020204" pitchFamily="34" charset="0"/>
                <a:cs typeface="Arial" panose="020B0604020202020204" pitchFamily="34" charset="0"/>
              </a:defRPr>
            </a:lvl1pPr>
          </a:lstStyle>
          <a:p>
            <a:r>
              <a:rPr lang="tr-TR"/>
              <a:t>Asıl başlık stilini düzenlemek için tıklayın</a:t>
            </a:r>
          </a:p>
        </p:txBody>
      </p:sp>
    </p:spTree>
    <p:extLst>
      <p:ext uri="{BB962C8B-B14F-4D97-AF65-F5344CB8AC3E}">
        <p14:creationId xmlns:p14="http://schemas.microsoft.com/office/powerpoint/2010/main" val="3148188069"/>
      </p:ext>
    </p:extLst>
  </p:cSld>
  <p:clrMapOvr>
    <a:masterClrMapping/>
  </p:clrMapOvr>
</p:sldLayout>
</file>

<file path=ppt/slideMasters/_rels/slideMaster1.xml.rels><?xml version="1.0" encoding="UTF-8" standalone="yes"?>
<Relationships xmlns="http://schemas.openxmlformats.org/package/2006/relationships"><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63" Type="http://schemas.openxmlformats.org/officeDocument/2006/relationships/slideLayout" Target="../slideLayouts/slideLayout63.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5" Type="http://schemas.openxmlformats.org/officeDocument/2006/relationships/slideLayout" Target="../slideLayouts/slideLayout5.xml"/><Relationship Id="rId61" Type="http://schemas.openxmlformats.org/officeDocument/2006/relationships/slideLayout" Target="../slideLayouts/slideLayout61.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theme" Target="../theme/theme1.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Metin Yer Tutucusu 2">
            <a:extLst>
              <a:ext uri="{FF2B5EF4-FFF2-40B4-BE49-F238E27FC236}">
                <a16:creationId xmlns:a16="http://schemas.microsoft.com/office/drawing/2014/main" id="{F6F85559-0170-4BC0-9105-520F4232FC20}"/>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ikdörtgen 6">
            <a:extLst>
              <a:ext uri="{FF2B5EF4-FFF2-40B4-BE49-F238E27FC236}">
                <a16:creationId xmlns:a16="http://schemas.microsoft.com/office/drawing/2014/main" id="{A3A08536-4EB8-4BFB-92BB-D9E41DDABE6E}"/>
              </a:ext>
            </a:extLst>
          </p:cNvPr>
          <p:cNvSpPr/>
          <p:nvPr userDrawn="1"/>
        </p:nvSpPr>
        <p:spPr>
          <a:xfrm>
            <a:off x="0" y="6530674"/>
            <a:ext cx="9144000" cy="324280"/>
          </a:xfrm>
          <a:prstGeom prst="rect">
            <a:avLst/>
          </a:prstGeom>
          <a:solidFill>
            <a:srgbClr val="1B327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sz="2400" dirty="0"/>
          </a:p>
        </p:txBody>
      </p:sp>
      <p:sp>
        <p:nvSpPr>
          <p:cNvPr id="8" name="Dikdörtgen 7">
            <a:extLst>
              <a:ext uri="{FF2B5EF4-FFF2-40B4-BE49-F238E27FC236}">
                <a16:creationId xmlns:a16="http://schemas.microsoft.com/office/drawing/2014/main" id="{3C1B42E9-AA6E-416F-BA77-5604F09F3CCB}"/>
              </a:ext>
            </a:extLst>
          </p:cNvPr>
          <p:cNvSpPr/>
          <p:nvPr userDrawn="1"/>
        </p:nvSpPr>
        <p:spPr>
          <a:xfrm>
            <a:off x="0" y="0"/>
            <a:ext cx="9144000" cy="1030288"/>
          </a:xfrm>
          <a:prstGeom prst="rect">
            <a:avLst/>
          </a:prstGeom>
          <a:solidFill>
            <a:srgbClr val="1B32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Dikdörtgen 8">
            <a:extLst>
              <a:ext uri="{FF2B5EF4-FFF2-40B4-BE49-F238E27FC236}">
                <a16:creationId xmlns:a16="http://schemas.microsoft.com/office/drawing/2014/main" id="{4B0FD183-BBB6-41F3-96C9-C199676EB71C}"/>
              </a:ext>
            </a:extLst>
          </p:cNvPr>
          <p:cNvSpPr/>
          <p:nvPr userDrawn="1"/>
        </p:nvSpPr>
        <p:spPr>
          <a:xfrm>
            <a:off x="0" y="1030288"/>
            <a:ext cx="9144000" cy="92075"/>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10" name="Resim 9">
            <a:extLst>
              <a:ext uri="{FF2B5EF4-FFF2-40B4-BE49-F238E27FC236}">
                <a16:creationId xmlns:a16="http://schemas.microsoft.com/office/drawing/2014/main" id="{0DB80770-32C3-4320-BFB9-288B352AFD48}"/>
              </a:ext>
            </a:extLst>
          </p:cNvPr>
          <p:cNvPicPr>
            <a:picLocks noChangeAspect="1"/>
          </p:cNvPicPr>
          <p:nvPr userDrawn="1"/>
        </p:nvPicPr>
        <p:blipFill>
          <a:blip r:embed="rId65" cstate="print">
            <a:extLst>
              <a:ext uri="{28A0092B-C50C-407E-A947-70E740481C1C}">
                <a14:useLocalDpi xmlns:a14="http://schemas.microsoft.com/office/drawing/2010/main" val="0"/>
              </a:ext>
            </a:extLst>
          </a:blip>
          <a:stretch>
            <a:fillRect/>
          </a:stretch>
        </p:blipFill>
        <p:spPr>
          <a:xfrm>
            <a:off x="7819253" y="157465"/>
            <a:ext cx="1314450" cy="1314450"/>
          </a:xfrm>
          <a:prstGeom prst="rect">
            <a:avLst/>
          </a:prstGeom>
        </p:spPr>
      </p:pic>
      <p:sp>
        <p:nvSpPr>
          <p:cNvPr id="2" name="Başlık Yer Tutucusu 1">
            <a:extLst>
              <a:ext uri="{FF2B5EF4-FFF2-40B4-BE49-F238E27FC236}">
                <a16:creationId xmlns:a16="http://schemas.microsoft.com/office/drawing/2014/main" id="{9BECFC9C-B4D0-4725-991B-3DC61180AD37}"/>
              </a:ext>
            </a:extLst>
          </p:cNvPr>
          <p:cNvSpPr>
            <a:spLocks noGrp="1"/>
          </p:cNvSpPr>
          <p:nvPr>
            <p:ph type="title"/>
          </p:nvPr>
        </p:nvSpPr>
        <p:spPr>
          <a:xfrm>
            <a:off x="381000" y="0"/>
            <a:ext cx="7010400" cy="1030289"/>
          </a:xfrm>
          <a:prstGeom prst="rect">
            <a:avLst/>
          </a:prstGeom>
        </p:spPr>
        <p:txBody>
          <a:bodyPr vert="horz" lIns="91440" tIns="45720" rIns="91440" bIns="45720" rtlCol="0" anchor="ctr">
            <a:normAutofit/>
          </a:bodyPr>
          <a:lstStyle/>
          <a:p>
            <a:r>
              <a:rPr lang="tr-TR"/>
              <a:t>Asıl başlık stilini düzenlemek için tıklayın</a:t>
            </a:r>
            <a:endParaRPr lang="en-US"/>
          </a:p>
        </p:txBody>
      </p:sp>
      <p:sp>
        <p:nvSpPr>
          <p:cNvPr id="11" name="Veri Yer Tutucusu 10">
            <a:extLst>
              <a:ext uri="{FF2B5EF4-FFF2-40B4-BE49-F238E27FC236}">
                <a16:creationId xmlns:a16="http://schemas.microsoft.com/office/drawing/2014/main" id="{29F882E6-607C-4FB1-B650-7C8BE7A605BB}"/>
              </a:ext>
            </a:extLst>
          </p:cNvPr>
          <p:cNvSpPr>
            <a:spLocks noGrp="1"/>
          </p:cNvSpPr>
          <p:nvPr>
            <p:ph type="dt" sz="half" idx="2"/>
          </p:nvPr>
        </p:nvSpPr>
        <p:spPr>
          <a:xfrm>
            <a:off x="14287" y="6555945"/>
            <a:ext cx="1228725" cy="324280"/>
          </a:xfrm>
          <a:prstGeom prst="rect">
            <a:avLst/>
          </a:prstGeom>
        </p:spPr>
        <p:txBody>
          <a:bodyPr vert="horz" lIns="91440" tIns="45720" rIns="91440" bIns="45720" rtlCol="0" anchor="ctr"/>
          <a:lstStyle>
            <a:lvl1pPr algn="l">
              <a:defRPr sz="1800">
                <a:solidFill>
                  <a:schemeClr val="bg1"/>
                </a:solidFill>
              </a:defRPr>
            </a:lvl1pPr>
          </a:lstStyle>
          <a:p>
            <a:r>
              <a:rPr lang="en-US"/>
              <a:t>12.02.2026</a:t>
            </a:r>
            <a:endParaRPr lang="tr-TR" dirty="0"/>
          </a:p>
        </p:txBody>
      </p:sp>
      <p:sp>
        <p:nvSpPr>
          <p:cNvPr id="12" name="Slayt Numarası Yer Tutucusu 11">
            <a:extLst>
              <a:ext uri="{FF2B5EF4-FFF2-40B4-BE49-F238E27FC236}">
                <a16:creationId xmlns:a16="http://schemas.microsoft.com/office/drawing/2014/main" id="{F009B09C-27EE-4184-95C0-C8BAD904D703}"/>
              </a:ext>
            </a:extLst>
          </p:cNvPr>
          <p:cNvSpPr>
            <a:spLocks noGrp="1"/>
          </p:cNvSpPr>
          <p:nvPr>
            <p:ph type="sldNum" sz="quarter" idx="4"/>
          </p:nvPr>
        </p:nvSpPr>
        <p:spPr>
          <a:xfrm>
            <a:off x="8410575" y="6479019"/>
            <a:ext cx="733425" cy="375935"/>
          </a:xfrm>
          <a:prstGeom prst="rect">
            <a:avLst/>
          </a:prstGeom>
        </p:spPr>
        <p:txBody>
          <a:bodyPr vert="horz" lIns="91440" tIns="45720" rIns="91440" bIns="45720" rtlCol="0" anchor="b"/>
          <a:lstStyle>
            <a:lvl1pPr algn="r">
              <a:defRPr sz="1800" b="1">
                <a:solidFill>
                  <a:schemeClr val="bg1"/>
                </a:solidFill>
              </a:defRPr>
            </a:lvl1pPr>
          </a:lstStyle>
          <a:p>
            <a:fld id="{8E36F1F9-9F05-49B2-8378-168152139758}" type="slidenum">
              <a:rPr lang="tr-TR" smtClean="0"/>
              <a:pPr/>
              <a:t>‹#›</a:t>
            </a:fld>
            <a:endParaRPr lang="tr-TR" dirty="0"/>
          </a:p>
        </p:txBody>
      </p:sp>
    </p:spTree>
    <p:extLst>
      <p:ext uri="{BB962C8B-B14F-4D97-AF65-F5344CB8AC3E}">
        <p14:creationId xmlns:p14="http://schemas.microsoft.com/office/powerpoint/2010/main" val="1158323790"/>
      </p:ext>
    </p:extLst>
  </p:cSld>
  <p:clrMap bg1="lt1" tx1="dk1" bg2="lt2" tx2="dk2" accent1="accent1" accent2="accent2" accent3="accent3" accent4="accent4" accent5="accent5" accent6="accent6" hlink="hlink" folHlink="folHlink"/>
  <p:sldLayoutIdLst>
    <p:sldLayoutId id="2147483924" r:id="rId1"/>
    <p:sldLayoutId id="2147483911" r:id="rId2"/>
    <p:sldLayoutId id="2147483912" r:id="rId3"/>
    <p:sldLayoutId id="2147483913" r:id="rId4"/>
    <p:sldLayoutId id="2147483914" r:id="rId5"/>
    <p:sldLayoutId id="2147483915" r:id="rId6"/>
    <p:sldLayoutId id="2147483926" r:id="rId7"/>
    <p:sldLayoutId id="2147483916" r:id="rId8"/>
    <p:sldLayoutId id="2147483917" r:id="rId9"/>
    <p:sldLayoutId id="2147483918" r:id="rId10"/>
    <p:sldLayoutId id="2147483919" r:id="rId11"/>
    <p:sldLayoutId id="2147483920" r:id="rId12"/>
    <p:sldLayoutId id="2147483921" r:id="rId13"/>
    <p:sldLayoutId id="2147483758" r:id="rId14"/>
    <p:sldLayoutId id="2147483759" r:id="rId15"/>
    <p:sldLayoutId id="2147483760" r:id="rId16"/>
    <p:sldLayoutId id="2147483761" r:id="rId17"/>
    <p:sldLayoutId id="2147483762" r:id="rId18"/>
    <p:sldLayoutId id="2147483763" r:id="rId19"/>
    <p:sldLayoutId id="2147483764" r:id="rId20"/>
    <p:sldLayoutId id="2147483765" r:id="rId21"/>
    <p:sldLayoutId id="2147483766" r:id="rId22"/>
    <p:sldLayoutId id="2147483767" r:id="rId23"/>
    <p:sldLayoutId id="2147483768" r:id="rId24"/>
    <p:sldLayoutId id="2147483769" r:id="rId25"/>
    <p:sldLayoutId id="2147483770" r:id="rId26"/>
    <p:sldLayoutId id="2147483771" r:id="rId27"/>
    <p:sldLayoutId id="2147483772" r:id="rId28"/>
    <p:sldLayoutId id="2147483773" r:id="rId29"/>
    <p:sldLayoutId id="2147483774" r:id="rId30"/>
    <p:sldLayoutId id="2147483775" r:id="rId31"/>
    <p:sldLayoutId id="2147483776" r:id="rId32"/>
    <p:sldLayoutId id="2147483777" r:id="rId33"/>
    <p:sldLayoutId id="2147483778" r:id="rId34"/>
    <p:sldLayoutId id="2147483779" r:id="rId35"/>
    <p:sldLayoutId id="2147483780" r:id="rId36"/>
    <p:sldLayoutId id="2147483781" r:id="rId37"/>
    <p:sldLayoutId id="2147483782" r:id="rId38"/>
    <p:sldLayoutId id="2147483783" r:id="rId39"/>
    <p:sldLayoutId id="2147483784" r:id="rId40"/>
    <p:sldLayoutId id="2147483785" r:id="rId41"/>
    <p:sldLayoutId id="2147483786" r:id="rId42"/>
    <p:sldLayoutId id="2147483787" r:id="rId43"/>
    <p:sldLayoutId id="2147483788" r:id="rId44"/>
    <p:sldLayoutId id="2147483789" r:id="rId45"/>
    <p:sldLayoutId id="2147483790" r:id="rId46"/>
    <p:sldLayoutId id="2147483791" r:id="rId47"/>
    <p:sldLayoutId id="2147483792" r:id="rId48"/>
    <p:sldLayoutId id="2147483793" r:id="rId49"/>
    <p:sldLayoutId id="2147483794" r:id="rId50"/>
    <p:sldLayoutId id="2147483795" r:id="rId51"/>
    <p:sldLayoutId id="2147483796" r:id="rId52"/>
    <p:sldLayoutId id="2147483797" r:id="rId53"/>
    <p:sldLayoutId id="2147483798" r:id="rId54"/>
    <p:sldLayoutId id="2147483799" r:id="rId55"/>
    <p:sldLayoutId id="2147483800" r:id="rId56"/>
    <p:sldLayoutId id="2147483801" r:id="rId57"/>
    <p:sldLayoutId id="2147483802" r:id="rId58"/>
    <p:sldLayoutId id="2147483803" r:id="rId59"/>
    <p:sldLayoutId id="2147483804" r:id="rId60"/>
    <p:sldLayoutId id="2147483805" r:id="rId61"/>
    <p:sldLayoutId id="2147483925" r:id="rId62"/>
    <p:sldLayoutId id="2147483927" r:id="rId63"/>
  </p:sldLayoutIdLst>
  <p:hf hdr="0" ftr="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hyperlink" Target="https://computerscience.unicam.it/marcantoni/reti/applet/QueuingAndLossInteractive/1.html" TargetMode="External"/><Relationship Id="rId2" Type="http://schemas.openxmlformats.org/officeDocument/2006/relationships/notesSlide" Target="../notesSlides/notesSlide21.xml"/><Relationship Id="rId1" Type="http://schemas.openxmlformats.org/officeDocument/2006/relationships/slideLayout" Target="../slideLayouts/slideLayout5.xml"/><Relationship Id="rId4" Type="http://schemas.openxmlformats.org/officeDocument/2006/relationships/hyperlink" Target="https://www.tkn.tu-berlin.de/teaching/rn/animations/queue/" TargetMode="Externa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3.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6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6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63.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6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7.png"/><Relationship Id="rId2" Type="http://schemas.openxmlformats.org/officeDocument/2006/relationships/notesSlide" Target="../notesSlides/notesSlide42.xml"/><Relationship Id="rId1" Type="http://schemas.openxmlformats.org/officeDocument/2006/relationships/slideLayout" Target="../slideLayouts/slideLayout5.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46.xml"/><Relationship Id="rId1" Type="http://schemas.openxmlformats.org/officeDocument/2006/relationships/slideLayout" Target="../slideLayouts/slideLayout5.xml"/><Relationship Id="rId4" Type="http://schemas.openxmlformats.org/officeDocument/2006/relationships/image" Target="../media/image14.emf"/></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6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6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63.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50.xml"/><Relationship Id="rId1" Type="http://schemas.openxmlformats.org/officeDocument/2006/relationships/slideLayout" Target="../slideLayouts/slideLayout5.xml"/><Relationship Id="rId5" Type="http://schemas.openxmlformats.org/officeDocument/2006/relationships/image" Target="../media/image15.jpeg"/><Relationship Id="rId4" Type="http://schemas.openxmlformats.org/officeDocument/2006/relationships/image" Target="../media/image14.emf"/></Relationships>
</file>

<file path=ppt/slides/_rels/slide5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51.xml"/><Relationship Id="rId1" Type="http://schemas.openxmlformats.org/officeDocument/2006/relationships/slideLayout" Target="../slideLayouts/slideLayout5.xml"/><Relationship Id="rId4" Type="http://schemas.openxmlformats.org/officeDocument/2006/relationships/image" Target="../media/image14.emf"/></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6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63.xml"/></Relationships>
</file>

<file path=ppt/slides/_rels/slide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6.xml"/><Relationship Id="rId1" Type="http://schemas.openxmlformats.org/officeDocument/2006/relationships/slideLayout" Target="../slideLayouts/slideLayout5.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7.xml"/><Relationship Id="rId1" Type="http://schemas.openxmlformats.org/officeDocument/2006/relationships/slideLayout" Target="../slideLayouts/slideLayout5.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A385118-CA0D-4922-AC16-B8E64FAB0B1D}"/>
              </a:ext>
            </a:extLst>
          </p:cNvPr>
          <p:cNvSpPr>
            <a:spLocks noGrp="1"/>
          </p:cNvSpPr>
          <p:nvPr>
            <p:ph type="ctrTitle"/>
          </p:nvPr>
        </p:nvSpPr>
        <p:spPr>
          <a:xfrm>
            <a:off x="533400" y="1905000"/>
            <a:ext cx="8153400" cy="2667000"/>
          </a:xfrm>
        </p:spPr>
        <p:txBody>
          <a:bodyPr/>
          <a:lstStyle/>
          <a:p>
            <a:pPr fontAlgn="base">
              <a:spcBef>
                <a:spcPts val="2400"/>
              </a:spcBef>
              <a:spcAft>
                <a:spcPts val="2400"/>
              </a:spcAft>
            </a:pPr>
            <a:r>
              <a:rPr lang="tr-TR" sz="3600" dirty="0" err="1">
                <a:solidFill>
                  <a:srgbClr val="000099"/>
                </a:solidFill>
                <a:effectLst/>
                <a:latin typeface="Arial" panose="020B0604020202020204" pitchFamily="34" charset="0"/>
                <a:cs typeface="Arial" panose="020B0604020202020204" pitchFamily="34" charset="0"/>
              </a:rPr>
              <a:t>Applied</a:t>
            </a:r>
            <a:r>
              <a:rPr lang="tr-TR" sz="3600" dirty="0">
                <a:solidFill>
                  <a:srgbClr val="000099"/>
                </a:solidFill>
                <a:effectLst/>
                <a:latin typeface="Arial" panose="020B0604020202020204" pitchFamily="34" charset="0"/>
                <a:cs typeface="Arial" panose="020B0604020202020204" pitchFamily="34" charset="0"/>
              </a:rPr>
              <a:t> </a:t>
            </a:r>
            <a:r>
              <a:rPr lang="tr-TR" sz="3600" dirty="0" err="1">
                <a:solidFill>
                  <a:srgbClr val="000099"/>
                </a:solidFill>
                <a:effectLst/>
                <a:latin typeface="Arial" panose="020B0604020202020204" pitchFamily="34" charset="0"/>
                <a:cs typeface="Arial" panose="020B0604020202020204" pitchFamily="34" charset="0"/>
              </a:rPr>
              <a:t>Sciences</a:t>
            </a:r>
            <a:r>
              <a:rPr lang="tr-TR" sz="3600" dirty="0">
                <a:solidFill>
                  <a:srgbClr val="000099"/>
                </a:solidFill>
                <a:effectLst/>
                <a:latin typeface="Arial" panose="020B0604020202020204" pitchFamily="34" charset="0"/>
                <a:cs typeface="Arial" panose="020B0604020202020204" pitchFamily="34" charset="0"/>
              </a:rPr>
              <a:t> Faculty</a:t>
            </a:r>
            <a:br>
              <a:rPr lang="tr-TR" sz="3600" dirty="0">
                <a:solidFill>
                  <a:srgbClr val="000099"/>
                </a:solidFill>
                <a:effectLst/>
                <a:latin typeface="Arial" panose="020B0604020202020204" pitchFamily="34" charset="0"/>
                <a:cs typeface="Arial" panose="020B0604020202020204" pitchFamily="34" charset="0"/>
              </a:rPr>
            </a:br>
            <a:br>
              <a:rPr lang="tr-TR" sz="1800" dirty="0">
                <a:solidFill>
                  <a:srgbClr val="E94F36"/>
                </a:solidFill>
                <a:effectLst/>
                <a:latin typeface="Open Sans" panose="020B0806030504020204" pitchFamily="34" charset="0"/>
              </a:rPr>
            </a:br>
            <a:r>
              <a:rPr lang="tr-TR" b="1" i="0" dirty="0">
                <a:solidFill>
                  <a:srgbClr val="E94F36"/>
                </a:solidFill>
                <a:effectLst/>
                <a:latin typeface="Arial" panose="020B0604020202020204" pitchFamily="34" charset="0"/>
                <a:cs typeface="Arial" panose="020B0604020202020204" pitchFamily="34" charset="0"/>
              </a:rPr>
              <a:t> </a:t>
            </a:r>
            <a:r>
              <a:rPr lang="tr-TR" b="1" i="0" dirty="0">
                <a:solidFill>
                  <a:srgbClr val="1B327E"/>
                </a:solidFill>
                <a:effectLst/>
                <a:latin typeface="Arial" panose="020B0604020202020204" pitchFamily="34" charset="0"/>
                <a:cs typeface="Arial" panose="020B0604020202020204" pitchFamily="34" charset="0"/>
              </a:rPr>
              <a:t>Management </a:t>
            </a:r>
            <a:r>
              <a:rPr lang="tr-TR" b="1" i="0" dirty="0">
                <a:solidFill>
                  <a:srgbClr val="000099"/>
                </a:solidFill>
                <a:effectLst/>
                <a:latin typeface="Arial" panose="020B0604020202020204" pitchFamily="34" charset="0"/>
                <a:cs typeface="Arial" panose="020B0604020202020204" pitchFamily="34" charset="0"/>
              </a:rPr>
              <a:t>Information </a:t>
            </a:r>
            <a:r>
              <a:rPr lang="tr-TR" b="1" i="0" dirty="0" err="1">
                <a:solidFill>
                  <a:srgbClr val="000099"/>
                </a:solidFill>
                <a:effectLst/>
                <a:latin typeface="Arial" panose="020B0604020202020204" pitchFamily="34" charset="0"/>
                <a:cs typeface="Arial" panose="020B0604020202020204" pitchFamily="34" charset="0"/>
              </a:rPr>
              <a:t>Systems</a:t>
            </a:r>
            <a:r>
              <a:rPr lang="tr-TR" b="1" i="0" dirty="0">
                <a:solidFill>
                  <a:srgbClr val="000099"/>
                </a:solidFill>
                <a:effectLst/>
                <a:latin typeface="Arial" panose="020B0604020202020204" pitchFamily="34" charset="0"/>
                <a:cs typeface="Arial" panose="020B0604020202020204" pitchFamily="34" charset="0"/>
              </a:rPr>
              <a:t> </a:t>
            </a:r>
            <a:endParaRPr lang="tr-TR" b="1" dirty="0">
              <a:solidFill>
                <a:srgbClr val="000099"/>
              </a:solidFill>
              <a:latin typeface="Arial" panose="020B0604020202020204" pitchFamily="34" charset="0"/>
              <a:cs typeface="Arial" panose="020B0604020202020204" pitchFamily="34" charset="0"/>
            </a:endParaRPr>
          </a:p>
        </p:txBody>
      </p:sp>
      <p:sp>
        <p:nvSpPr>
          <p:cNvPr id="3" name="Alt Başlık 2">
            <a:extLst>
              <a:ext uri="{FF2B5EF4-FFF2-40B4-BE49-F238E27FC236}">
                <a16:creationId xmlns:a16="http://schemas.microsoft.com/office/drawing/2014/main" id="{4B026BD2-2880-4EAE-9FD3-1FBF2F1A4831}"/>
              </a:ext>
            </a:extLst>
          </p:cNvPr>
          <p:cNvSpPr>
            <a:spLocks noGrp="1"/>
          </p:cNvSpPr>
          <p:nvPr>
            <p:ph type="subTitle" idx="1"/>
          </p:nvPr>
        </p:nvSpPr>
        <p:spPr>
          <a:xfrm>
            <a:off x="1143000" y="5105400"/>
            <a:ext cx="6858000" cy="609600"/>
          </a:xfrm>
        </p:spPr>
        <p:txBody>
          <a:bodyPr>
            <a:noAutofit/>
          </a:bodyPr>
          <a:lstStyle/>
          <a:p>
            <a:r>
              <a:rPr lang="tr-TR" sz="3200" b="1" dirty="0"/>
              <a:t>Dr. Yakup BAKIŞ</a:t>
            </a:r>
          </a:p>
        </p:txBody>
      </p:sp>
      <p:sp>
        <p:nvSpPr>
          <p:cNvPr id="6" name="Veri Yer Tutucusu 5">
            <a:extLst>
              <a:ext uri="{FF2B5EF4-FFF2-40B4-BE49-F238E27FC236}">
                <a16:creationId xmlns:a16="http://schemas.microsoft.com/office/drawing/2014/main" id="{36055619-B9F2-431E-B4A4-81CAAF36FD00}"/>
              </a:ext>
            </a:extLst>
          </p:cNvPr>
          <p:cNvSpPr>
            <a:spLocks noGrp="1"/>
          </p:cNvSpPr>
          <p:nvPr>
            <p:ph type="dt" sz="half" idx="10"/>
          </p:nvPr>
        </p:nvSpPr>
        <p:spPr/>
        <p:txBody>
          <a:bodyPr/>
          <a:lstStyle/>
          <a:p>
            <a:r>
              <a:rPr lang="en-US"/>
              <a:t>12.02.2026</a:t>
            </a:r>
            <a:endParaRPr lang="tr-TR" dirty="0"/>
          </a:p>
        </p:txBody>
      </p:sp>
      <p:sp>
        <p:nvSpPr>
          <p:cNvPr id="7" name="Slayt Numarası Yer Tutucusu 6">
            <a:extLst>
              <a:ext uri="{FF2B5EF4-FFF2-40B4-BE49-F238E27FC236}">
                <a16:creationId xmlns:a16="http://schemas.microsoft.com/office/drawing/2014/main" id="{A223F624-8708-4B0B-8F3E-2CB5666EA178}"/>
              </a:ext>
            </a:extLst>
          </p:cNvPr>
          <p:cNvSpPr>
            <a:spLocks noGrp="1"/>
          </p:cNvSpPr>
          <p:nvPr>
            <p:ph type="sldNum" sz="quarter" idx="11"/>
          </p:nvPr>
        </p:nvSpPr>
        <p:spPr/>
        <p:txBody>
          <a:bodyPr/>
          <a:lstStyle/>
          <a:p>
            <a:fld id="{8E36F1F9-9F05-49B2-8378-168152139758}" type="slidenum">
              <a:rPr lang="tr-TR" smtClean="0"/>
              <a:pPr/>
              <a:t>1</a:t>
            </a:fld>
            <a:endParaRPr lang="tr-TR"/>
          </a:p>
        </p:txBody>
      </p:sp>
    </p:spTree>
    <p:extLst>
      <p:ext uri="{BB962C8B-B14F-4D97-AF65-F5344CB8AC3E}">
        <p14:creationId xmlns:p14="http://schemas.microsoft.com/office/powerpoint/2010/main" val="6403927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CD900-19EC-824C-BF74-AADFBF5A172E}"/>
              </a:ext>
            </a:extLst>
          </p:cNvPr>
          <p:cNvSpPr>
            <a:spLocks noGrp="1"/>
          </p:cNvSpPr>
          <p:nvPr>
            <p:ph type="title"/>
          </p:nvPr>
        </p:nvSpPr>
        <p:spPr>
          <a:xfrm>
            <a:off x="618950" y="1076210"/>
            <a:ext cx="7886700" cy="670967"/>
          </a:xfrm>
        </p:spPr>
        <p:txBody>
          <a:bodyPr>
            <a:normAutofit/>
          </a:bodyPr>
          <a:lstStyle/>
          <a:p>
            <a:r>
              <a:rPr lang="en-US" dirty="0">
                <a:ea typeface="ＭＳ Ｐゴシック" panose="020B0600070205080204" pitchFamily="34" charset="-128"/>
              </a:rPr>
              <a:t>Real Internet delays and routes</a:t>
            </a:r>
            <a:endParaRPr lang="en-US" dirty="0"/>
          </a:p>
        </p:txBody>
      </p:sp>
      <p:sp>
        <p:nvSpPr>
          <p:cNvPr id="6" name="Slide Number Placeholder 5">
            <a:extLst>
              <a:ext uri="{FF2B5EF4-FFF2-40B4-BE49-F238E27FC236}">
                <a16:creationId xmlns:a16="http://schemas.microsoft.com/office/drawing/2014/main" id="{5C89035B-463A-1E40-A130-AE9AA3E37667}"/>
              </a:ext>
            </a:extLst>
          </p:cNvPr>
          <p:cNvSpPr>
            <a:spLocks noGrp="1"/>
          </p:cNvSpPr>
          <p:nvPr>
            <p:ph type="sldNum" sz="quarter" idx="4"/>
          </p:nvPr>
        </p:nvSpPr>
        <p:spPr>
          <a:xfrm>
            <a:off x="9219616" y="6443089"/>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100" kern="1200">
                <a:solidFill>
                  <a:schemeClr val="bg1">
                    <a:lumMod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Introduction: 1-</a:t>
            </a:r>
            <a:fld id="{C4204591-24BD-A542-B9D5-F8D8A88D2FEE}" type="slidenum">
              <a:rPr lang="en-US" smtClean="0"/>
              <a:pPr/>
              <a:t>10</a:t>
            </a:fld>
            <a:endParaRPr lang="en-US" dirty="0"/>
          </a:p>
        </p:txBody>
      </p:sp>
      <p:sp>
        <p:nvSpPr>
          <p:cNvPr id="68" name="Text Box 4">
            <a:extLst>
              <a:ext uri="{FF2B5EF4-FFF2-40B4-BE49-F238E27FC236}">
                <a16:creationId xmlns:a16="http://schemas.microsoft.com/office/drawing/2014/main" id="{7892B7DA-887D-4048-94A0-6C1A0FF213DA}"/>
              </a:ext>
            </a:extLst>
          </p:cNvPr>
          <p:cNvSpPr txBox="1">
            <a:spLocks noChangeArrowheads="1"/>
          </p:cNvSpPr>
          <p:nvPr/>
        </p:nvSpPr>
        <p:spPr bwMode="auto">
          <a:xfrm>
            <a:off x="1247621" y="2569483"/>
            <a:ext cx="6172200" cy="2973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nSpc>
                <a:spcPct val="80000"/>
              </a:lnSpc>
            </a:pPr>
            <a:r>
              <a:rPr lang="en-US" altLang="en-US" sz="1200" dirty="0"/>
              <a:t>1  cs-</a:t>
            </a:r>
            <a:r>
              <a:rPr lang="en-US" altLang="en-US" sz="1200" dirty="0" err="1"/>
              <a:t>gw</a:t>
            </a:r>
            <a:r>
              <a:rPr lang="en-US" altLang="en-US" sz="1200" dirty="0"/>
              <a:t> (128.119.240.254)  1 </a:t>
            </a:r>
            <a:r>
              <a:rPr lang="en-US" altLang="en-US" sz="1200" dirty="0" err="1"/>
              <a:t>ms</a:t>
            </a:r>
            <a:r>
              <a:rPr lang="en-US" altLang="en-US" sz="1200" dirty="0"/>
              <a:t>  1 </a:t>
            </a:r>
            <a:r>
              <a:rPr lang="en-US" altLang="en-US" sz="1200" dirty="0" err="1"/>
              <a:t>ms</a:t>
            </a:r>
            <a:r>
              <a:rPr lang="en-US" altLang="en-US" sz="1200" dirty="0"/>
              <a:t>  2 </a:t>
            </a:r>
            <a:r>
              <a:rPr lang="en-US" altLang="en-US" sz="1200" dirty="0" err="1"/>
              <a:t>ms</a:t>
            </a:r>
            <a:endParaRPr lang="en-US" altLang="en-US" sz="1200" dirty="0"/>
          </a:p>
          <a:p>
            <a:pPr>
              <a:lnSpc>
                <a:spcPct val="80000"/>
              </a:lnSpc>
            </a:pPr>
            <a:r>
              <a:rPr lang="en-US" altLang="en-US" sz="1200" dirty="0"/>
              <a:t>2  border1-rt-fa5-1-0.gw.umass.edu (128.119.3.145)  1 </a:t>
            </a:r>
            <a:r>
              <a:rPr lang="en-US" altLang="en-US" sz="1200" dirty="0" err="1"/>
              <a:t>ms</a:t>
            </a:r>
            <a:r>
              <a:rPr lang="en-US" altLang="en-US" sz="1200" dirty="0"/>
              <a:t>  1 </a:t>
            </a:r>
            <a:r>
              <a:rPr lang="en-US" altLang="en-US" sz="1200" dirty="0" err="1"/>
              <a:t>ms</a:t>
            </a:r>
            <a:r>
              <a:rPr lang="en-US" altLang="en-US" sz="1200" dirty="0"/>
              <a:t>  2 </a:t>
            </a:r>
            <a:r>
              <a:rPr lang="en-US" altLang="en-US" sz="1200" dirty="0" err="1"/>
              <a:t>ms</a:t>
            </a:r>
            <a:endParaRPr lang="en-US" altLang="en-US" sz="1200" dirty="0"/>
          </a:p>
          <a:p>
            <a:pPr>
              <a:lnSpc>
                <a:spcPct val="80000"/>
              </a:lnSpc>
            </a:pPr>
            <a:r>
              <a:rPr lang="en-US" altLang="en-US" sz="1200" dirty="0"/>
              <a:t>3  </a:t>
            </a:r>
            <a:r>
              <a:rPr lang="en-US" altLang="en-US" sz="1200" dirty="0" err="1"/>
              <a:t>cht-vbns.gw.umass.edu</a:t>
            </a:r>
            <a:r>
              <a:rPr lang="en-US" altLang="en-US" sz="1200" dirty="0"/>
              <a:t> (128.119.3.130)  6 </a:t>
            </a:r>
            <a:r>
              <a:rPr lang="en-US" altLang="en-US" sz="1200" dirty="0" err="1"/>
              <a:t>ms</a:t>
            </a:r>
            <a:r>
              <a:rPr lang="en-US" altLang="en-US" sz="1200" dirty="0"/>
              <a:t> 5 </a:t>
            </a:r>
            <a:r>
              <a:rPr lang="en-US" altLang="en-US" sz="1200" dirty="0" err="1"/>
              <a:t>ms</a:t>
            </a:r>
            <a:r>
              <a:rPr lang="en-US" altLang="en-US" sz="1200" dirty="0"/>
              <a:t> 5 </a:t>
            </a:r>
            <a:r>
              <a:rPr lang="en-US" altLang="en-US" sz="1200" dirty="0" err="1"/>
              <a:t>ms</a:t>
            </a:r>
            <a:endParaRPr lang="en-US" altLang="en-US" sz="1200" dirty="0"/>
          </a:p>
          <a:p>
            <a:pPr>
              <a:lnSpc>
                <a:spcPct val="80000"/>
              </a:lnSpc>
            </a:pPr>
            <a:r>
              <a:rPr lang="en-US" altLang="en-US" sz="1200" dirty="0"/>
              <a:t>4  jn1-at1-0-0-19.wor.vbns.net (204.147.132.129)  16 </a:t>
            </a:r>
            <a:r>
              <a:rPr lang="en-US" altLang="en-US" sz="1200" dirty="0" err="1"/>
              <a:t>ms</a:t>
            </a:r>
            <a:r>
              <a:rPr lang="en-US" altLang="en-US" sz="1200" dirty="0"/>
              <a:t> 11 </a:t>
            </a:r>
            <a:r>
              <a:rPr lang="en-US" altLang="en-US" sz="1200" dirty="0" err="1"/>
              <a:t>ms</a:t>
            </a:r>
            <a:r>
              <a:rPr lang="en-US" altLang="en-US" sz="1200" dirty="0"/>
              <a:t> 13 </a:t>
            </a:r>
            <a:r>
              <a:rPr lang="en-US" altLang="en-US" sz="1200" dirty="0" err="1"/>
              <a:t>ms</a:t>
            </a:r>
            <a:r>
              <a:rPr lang="en-US" altLang="en-US" sz="1200" dirty="0"/>
              <a:t> </a:t>
            </a:r>
          </a:p>
          <a:p>
            <a:pPr>
              <a:lnSpc>
                <a:spcPct val="80000"/>
              </a:lnSpc>
            </a:pPr>
            <a:r>
              <a:rPr lang="en-US" altLang="en-US" sz="1200" dirty="0"/>
              <a:t>5  jn1-so7-0-0-0.wae.vbns.net (204.147.136.136)  21 </a:t>
            </a:r>
            <a:r>
              <a:rPr lang="en-US" altLang="en-US" sz="1200" dirty="0" err="1"/>
              <a:t>ms</a:t>
            </a:r>
            <a:r>
              <a:rPr lang="en-US" altLang="en-US" sz="1200" dirty="0"/>
              <a:t> 18 </a:t>
            </a:r>
            <a:r>
              <a:rPr lang="en-US" altLang="en-US" sz="1200" dirty="0" err="1"/>
              <a:t>ms</a:t>
            </a:r>
            <a:r>
              <a:rPr lang="en-US" altLang="en-US" sz="1200" dirty="0"/>
              <a:t> 18 </a:t>
            </a:r>
            <a:r>
              <a:rPr lang="en-US" altLang="en-US" sz="1200" dirty="0" err="1"/>
              <a:t>ms</a:t>
            </a:r>
            <a:r>
              <a:rPr lang="en-US" altLang="en-US" sz="1200" dirty="0"/>
              <a:t> </a:t>
            </a:r>
          </a:p>
          <a:p>
            <a:pPr>
              <a:lnSpc>
                <a:spcPct val="80000"/>
              </a:lnSpc>
            </a:pPr>
            <a:r>
              <a:rPr lang="en-US" altLang="en-US" sz="1200" dirty="0"/>
              <a:t>6  </a:t>
            </a:r>
            <a:r>
              <a:rPr lang="en-US" altLang="en-US" sz="1200" dirty="0" err="1"/>
              <a:t>abilene-vbns.abilene.ucaid.edu</a:t>
            </a:r>
            <a:r>
              <a:rPr lang="en-US" altLang="en-US" sz="1200" dirty="0"/>
              <a:t> (198.32.11.9)  22 </a:t>
            </a:r>
            <a:r>
              <a:rPr lang="en-US" altLang="en-US" sz="1200" dirty="0" err="1"/>
              <a:t>ms</a:t>
            </a:r>
            <a:r>
              <a:rPr lang="en-US" altLang="en-US" sz="1200" dirty="0"/>
              <a:t>  18 </a:t>
            </a:r>
            <a:r>
              <a:rPr lang="en-US" altLang="en-US" sz="1200" dirty="0" err="1"/>
              <a:t>ms</a:t>
            </a:r>
            <a:r>
              <a:rPr lang="en-US" altLang="en-US" sz="1200" dirty="0"/>
              <a:t>  22 </a:t>
            </a:r>
            <a:r>
              <a:rPr lang="en-US" altLang="en-US" sz="1200" dirty="0" err="1"/>
              <a:t>ms</a:t>
            </a:r>
            <a:endParaRPr lang="en-US" altLang="en-US" sz="1200" dirty="0"/>
          </a:p>
          <a:p>
            <a:pPr>
              <a:lnSpc>
                <a:spcPct val="80000"/>
              </a:lnSpc>
            </a:pPr>
            <a:r>
              <a:rPr lang="en-US" altLang="en-US" sz="1200" dirty="0"/>
              <a:t>7  </a:t>
            </a:r>
            <a:r>
              <a:rPr lang="en-US" altLang="en-US" sz="1200" dirty="0" err="1"/>
              <a:t>nycm-wash.abilene.ucaid.edu</a:t>
            </a:r>
            <a:r>
              <a:rPr lang="en-US" altLang="en-US" sz="1200" dirty="0"/>
              <a:t> (198.32.8.46)  22 </a:t>
            </a:r>
            <a:r>
              <a:rPr lang="en-US" altLang="en-US" sz="1200" dirty="0" err="1"/>
              <a:t>ms</a:t>
            </a:r>
            <a:r>
              <a:rPr lang="en-US" altLang="en-US" sz="1200" dirty="0"/>
              <a:t>  22 </a:t>
            </a:r>
            <a:r>
              <a:rPr lang="en-US" altLang="en-US" sz="1200" dirty="0" err="1"/>
              <a:t>ms</a:t>
            </a:r>
            <a:r>
              <a:rPr lang="en-US" altLang="en-US" sz="1200" dirty="0"/>
              <a:t>  22 </a:t>
            </a:r>
            <a:r>
              <a:rPr lang="en-US" altLang="en-US" sz="1200" dirty="0" err="1"/>
              <a:t>ms</a:t>
            </a:r>
            <a:endParaRPr lang="en-US" altLang="en-US" sz="1200" dirty="0"/>
          </a:p>
          <a:p>
            <a:pPr>
              <a:lnSpc>
                <a:spcPct val="80000"/>
              </a:lnSpc>
            </a:pPr>
            <a:r>
              <a:rPr lang="en-US" altLang="en-US" sz="1200" dirty="0"/>
              <a:t>8  62.40.103.253 (62.40.103.253)  104 </a:t>
            </a:r>
            <a:r>
              <a:rPr lang="en-US" altLang="en-US" sz="1200" dirty="0" err="1"/>
              <a:t>ms</a:t>
            </a:r>
            <a:r>
              <a:rPr lang="en-US" altLang="en-US" sz="1200" dirty="0"/>
              <a:t> 109 </a:t>
            </a:r>
            <a:r>
              <a:rPr lang="en-US" altLang="en-US" sz="1200" dirty="0" err="1"/>
              <a:t>ms</a:t>
            </a:r>
            <a:r>
              <a:rPr lang="en-US" altLang="en-US" sz="1200" dirty="0"/>
              <a:t> 106 </a:t>
            </a:r>
            <a:r>
              <a:rPr lang="en-US" altLang="en-US" sz="1200" dirty="0" err="1"/>
              <a:t>ms</a:t>
            </a:r>
            <a:endParaRPr lang="en-US" altLang="en-US" sz="1200" dirty="0"/>
          </a:p>
          <a:p>
            <a:pPr>
              <a:lnSpc>
                <a:spcPct val="80000"/>
              </a:lnSpc>
            </a:pPr>
            <a:r>
              <a:rPr lang="en-US" altLang="en-US" sz="1200" dirty="0"/>
              <a:t>9  de2-1.de1.de.geant.net (62.40.96.129)  109 </a:t>
            </a:r>
            <a:r>
              <a:rPr lang="en-US" altLang="en-US" sz="1200" dirty="0" err="1"/>
              <a:t>ms</a:t>
            </a:r>
            <a:r>
              <a:rPr lang="en-US" altLang="en-US" sz="1200" dirty="0"/>
              <a:t> 102 </a:t>
            </a:r>
            <a:r>
              <a:rPr lang="en-US" altLang="en-US" sz="1200" dirty="0" err="1"/>
              <a:t>ms</a:t>
            </a:r>
            <a:r>
              <a:rPr lang="en-US" altLang="en-US" sz="1200" dirty="0"/>
              <a:t> 104 </a:t>
            </a:r>
            <a:r>
              <a:rPr lang="en-US" altLang="en-US" sz="1200" dirty="0" err="1"/>
              <a:t>ms</a:t>
            </a:r>
            <a:endParaRPr lang="en-US" altLang="en-US" sz="1200" dirty="0"/>
          </a:p>
          <a:p>
            <a:pPr>
              <a:lnSpc>
                <a:spcPct val="80000"/>
              </a:lnSpc>
            </a:pPr>
            <a:r>
              <a:rPr lang="en-US" altLang="en-US" sz="1200" dirty="0"/>
              <a:t>10  de.fr1.fr.geant.net (62.40.96.50)  113 </a:t>
            </a:r>
            <a:r>
              <a:rPr lang="en-US" altLang="en-US" sz="1200" dirty="0" err="1"/>
              <a:t>ms</a:t>
            </a:r>
            <a:r>
              <a:rPr lang="en-US" altLang="en-US" sz="1200" dirty="0"/>
              <a:t> 121 </a:t>
            </a:r>
            <a:r>
              <a:rPr lang="en-US" altLang="en-US" sz="1200" dirty="0" err="1"/>
              <a:t>ms</a:t>
            </a:r>
            <a:r>
              <a:rPr lang="en-US" altLang="en-US" sz="1200" dirty="0"/>
              <a:t> 114 </a:t>
            </a:r>
            <a:r>
              <a:rPr lang="en-US" altLang="en-US" sz="1200" dirty="0" err="1"/>
              <a:t>ms</a:t>
            </a:r>
            <a:endParaRPr lang="en-US" altLang="en-US" sz="1200" dirty="0"/>
          </a:p>
          <a:p>
            <a:pPr>
              <a:lnSpc>
                <a:spcPct val="80000"/>
              </a:lnSpc>
            </a:pPr>
            <a:r>
              <a:rPr lang="en-US" altLang="en-US" sz="1200" dirty="0"/>
              <a:t>11  renater-gw.fr1.fr.geant.net (62.40.103.54)  112 </a:t>
            </a:r>
            <a:r>
              <a:rPr lang="en-US" altLang="en-US" sz="1200" dirty="0" err="1"/>
              <a:t>ms</a:t>
            </a:r>
            <a:r>
              <a:rPr lang="en-US" altLang="en-US" sz="1200" dirty="0"/>
              <a:t>  114 </a:t>
            </a:r>
            <a:r>
              <a:rPr lang="en-US" altLang="en-US" sz="1200" dirty="0" err="1"/>
              <a:t>ms</a:t>
            </a:r>
            <a:r>
              <a:rPr lang="en-US" altLang="en-US" sz="1200" dirty="0"/>
              <a:t>  112 </a:t>
            </a:r>
            <a:r>
              <a:rPr lang="en-US" altLang="en-US" sz="1200" dirty="0" err="1"/>
              <a:t>ms</a:t>
            </a:r>
            <a:endParaRPr lang="en-US" altLang="en-US" sz="1200" dirty="0"/>
          </a:p>
          <a:p>
            <a:pPr>
              <a:lnSpc>
                <a:spcPct val="80000"/>
              </a:lnSpc>
            </a:pPr>
            <a:r>
              <a:rPr lang="en-US" altLang="en-US" sz="1200" dirty="0"/>
              <a:t>12  nio-n2.cssi.renater.fr (193.51.206.13)  111 </a:t>
            </a:r>
            <a:r>
              <a:rPr lang="en-US" altLang="en-US" sz="1200" dirty="0" err="1"/>
              <a:t>ms</a:t>
            </a:r>
            <a:r>
              <a:rPr lang="en-US" altLang="en-US" sz="1200" dirty="0"/>
              <a:t>  114 </a:t>
            </a:r>
            <a:r>
              <a:rPr lang="en-US" altLang="en-US" sz="1200" dirty="0" err="1"/>
              <a:t>ms</a:t>
            </a:r>
            <a:r>
              <a:rPr lang="en-US" altLang="en-US" sz="1200" dirty="0"/>
              <a:t>  116 </a:t>
            </a:r>
            <a:r>
              <a:rPr lang="en-US" altLang="en-US" sz="1200" dirty="0" err="1"/>
              <a:t>ms</a:t>
            </a:r>
            <a:endParaRPr lang="en-US" altLang="en-US" sz="1200" dirty="0"/>
          </a:p>
          <a:p>
            <a:pPr>
              <a:lnSpc>
                <a:spcPct val="80000"/>
              </a:lnSpc>
            </a:pPr>
            <a:r>
              <a:rPr lang="en-US" altLang="en-US" sz="1200" dirty="0"/>
              <a:t>13  </a:t>
            </a:r>
            <a:r>
              <a:rPr lang="en-US" altLang="en-US" sz="1200" dirty="0" err="1"/>
              <a:t>nice.cssi.renater.fr</a:t>
            </a:r>
            <a:r>
              <a:rPr lang="en-US" altLang="en-US" sz="1200" dirty="0"/>
              <a:t> (195.220.98.102)  123 </a:t>
            </a:r>
            <a:r>
              <a:rPr lang="en-US" altLang="en-US" sz="1200" dirty="0" err="1"/>
              <a:t>ms</a:t>
            </a:r>
            <a:r>
              <a:rPr lang="en-US" altLang="en-US" sz="1200" dirty="0"/>
              <a:t>  125 </a:t>
            </a:r>
            <a:r>
              <a:rPr lang="en-US" altLang="en-US" sz="1200" dirty="0" err="1"/>
              <a:t>ms</a:t>
            </a:r>
            <a:r>
              <a:rPr lang="en-US" altLang="en-US" sz="1200" dirty="0"/>
              <a:t>  124 </a:t>
            </a:r>
            <a:r>
              <a:rPr lang="en-US" altLang="en-US" sz="1200" dirty="0" err="1"/>
              <a:t>ms</a:t>
            </a:r>
            <a:endParaRPr lang="en-US" altLang="en-US" sz="1200" dirty="0"/>
          </a:p>
          <a:p>
            <a:pPr>
              <a:lnSpc>
                <a:spcPct val="80000"/>
              </a:lnSpc>
            </a:pPr>
            <a:r>
              <a:rPr lang="en-US" altLang="en-US" sz="1200" dirty="0"/>
              <a:t>14  r3t2-nice.cssi.renater.fr (195.220.98.110)  126 </a:t>
            </a:r>
            <a:r>
              <a:rPr lang="en-US" altLang="en-US" sz="1200" dirty="0" err="1"/>
              <a:t>ms</a:t>
            </a:r>
            <a:r>
              <a:rPr lang="en-US" altLang="en-US" sz="1200" dirty="0"/>
              <a:t>  126 </a:t>
            </a:r>
            <a:r>
              <a:rPr lang="en-US" altLang="en-US" sz="1200" dirty="0" err="1"/>
              <a:t>ms</a:t>
            </a:r>
            <a:r>
              <a:rPr lang="en-US" altLang="en-US" sz="1200" dirty="0"/>
              <a:t>  124 </a:t>
            </a:r>
            <a:r>
              <a:rPr lang="en-US" altLang="en-US" sz="1200" dirty="0" err="1"/>
              <a:t>ms</a:t>
            </a:r>
            <a:endParaRPr lang="en-US" altLang="en-US" sz="1200" dirty="0"/>
          </a:p>
          <a:p>
            <a:pPr>
              <a:lnSpc>
                <a:spcPct val="80000"/>
              </a:lnSpc>
            </a:pPr>
            <a:r>
              <a:rPr lang="en-US" altLang="en-US" sz="1200" dirty="0"/>
              <a:t>15  eurecom-valbonne.r3t2.ft.net (193.48.50.54)  135 </a:t>
            </a:r>
            <a:r>
              <a:rPr lang="en-US" altLang="en-US" sz="1200" dirty="0" err="1"/>
              <a:t>ms</a:t>
            </a:r>
            <a:r>
              <a:rPr lang="en-US" altLang="en-US" sz="1200" dirty="0"/>
              <a:t>  128 </a:t>
            </a:r>
            <a:r>
              <a:rPr lang="en-US" altLang="en-US" sz="1200" dirty="0" err="1"/>
              <a:t>ms</a:t>
            </a:r>
            <a:r>
              <a:rPr lang="en-US" altLang="en-US" sz="1200" dirty="0"/>
              <a:t>  133 </a:t>
            </a:r>
            <a:r>
              <a:rPr lang="en-US" altLang="en-US" sz="1200" dirty="0" err="1"/>
              <a:t>ms</a:t>
            </a:r>
            <a:endParaRPr lang="en-US" altLang="en-US" sz="1200" dirty="0"/>
          </a:p>
          <a:p>
            <a:pPr>
              <a:lnSpc>
                <a:spcPct val="80000"/>
              </a:lnSpc>
            </a:pPr>
            <a:r>
              <a:rPr lang="en-US" altLang="en-US" sz="1200" dirty="0"/>
              <a:t>16  194.214.211.25 (194.214.211.25)  126 </a:t>
            </a:r>
            <a:r>
              <a:rPr lang="en-US" altLang="en-US" sz="1200" dirty="0" err="1"/>
              <a:t>ms</a:t>
            </a:r>
            <a:r>
              <a:rPr lang="en-US" altLang="en-US" sz="1200" dirty="0"/>
              <a:t>  128 </a:t>
            </a:r>
            <a:r>
              <a:rPr lang="en-US" altLang="en-US" sz="1200" dirty="0" err="1"/>
              <a:t>ms</a:t>
            </a:r>
            <a:r>
              <a:rPr lang="en-US" altLang="en-US" sz="1200" dirty="0"/>
              <a:t>  126 </a:t>
            </a:r>
            <a:r>
              <a:rPr lang="en-US" altLang="en-US" sz="1200" dirty="0" err="1"/>
              <a:t>ms</a:t>
            </a:r>
            <a:endParaRPr lang="en-US" altLang="en-US" sz="1200" dirty="0"/>
          </a:p>
          <a:p>
            <a:pPr>
              <a:lnSpc>
                <a:spcPct val="80000"/>
              </a:lnSpc>
            </a:pPr>
            <a:r>
              <a:rPr lang="en-US" altLang="en-US" sz="1200" dirty="0"/>
              <a:t>17  * * *</a:t>
            </a:r>
          </a:p>
          <a:p>
            <a:pPr>
              <a:lnSpc>
                <a:spcPct val="80000"/>
              </a:lnSpc>
            </a:pPr>
            <a:r>
              <a:rPr lang="en-US" altLang="en-US" sz="1200" dirty="0"/>
              <a:t>18  * * *</a:t>
            </a:r>
          </a:p>
          <a:p>
            <a:pPr>
              <a:lnSpc>
                <a:spcPct val="80000"/>
              </a:lnSpc>
            </a:pPr>
            <a:r>
              <a:rPr lang="en-US" altLang="en-US" sz="1200" dirty="0"/>
              <a:t>19  </a:t>
            </a:r>
            <a:r>
              <a:rPr lang="en-US" altLang="en-US" sz="1200" dirty="0" err="1"/>
              <a:t>fantasia.eurecom.fr</a:t>
            </a:r>
            <a:r>
              <a:rPr lang="en-US" altLang="en-US" sz="1200" dirty="0"/>
              <a:t> (193.55.113.142)  132 </a:t>
            </a:r>
            <a:r>
              <a:rPr lang="en-US" altLang="en-US" sz="1200" dirty="0" err="1"/>
              <a:t>ms</a:t>
            </a:r>
            <a:r>
              <a:rPr lang="en-US" altLang="en-US" sz="1200" dirty="0"/>
              <a:t>  128 </a:t>
            </a:r>
            <a:r>
              <a:rPr lang="en-US" altLang="en-US" sz="1200" dirty="0" err="1"/>
              <a:t>ms</a:t>
            </a:r>
            <a:r>
              <a:rPr lang="en-US" altLang="en-US" sz="1200" dirty="0"/>
              <a:t>  136</a:t>
            </a:r>
            <a:r>
              <a:rPr lang="en-US" altLang="en-US" sz="1800" dirty="0">
                <a:latin typeface="Times New Roman" panose="02020603050405020304" pitchFamily="18" charset="0"/>
              </a:rPr>
              <a:t> </a:t>
            </a:r>
            <a:r>
              <a:rPr lang="en-US" altLang="en-US" sz="1200" dirty="0" err="1">
                <a:latin typeface="Times New Roman" panose="02020603050405020304" pitchFamily="18" charset="0"/>
              </a:rPr>
              <a:t>ms</a:t>
            </a:r>
            <a:endParaRPr lang="en-US" altLang="en-US" sz="1200" dirty="0">
              <a:latin typeface="Times New Roman" panose="02020603050405020304" pitchFamily="18" charset="0"/>
            </a:endParaRPr>
          </a:p>
        </p:txBody>
      </p:sp>
      <p:sp>
        <p:nvSpPr>
          <p:cNvPr id="69" name="Text Box 5">
            <a:extLst>
              <a:ext uri="{FF2B5EF4-FFF2-40B4-BE49-F238E27FC236}">
                <a16:creationId xmlns:a16="http://schemas.microsoft.com/office/drawing/2014/main" id="{6BA8008D-6458-AA4E-BF53-C2EE121DAE21}"/>
              </a:ext>
            </a:extLst>
          </p:cNvPr>
          <p:cNvSpPr txBox="1">
            <a:spLocks noChangeArrowheads="1"/>
          </p:cNvSpPr>
          <p:nvPr/>
        </p:nvSpPr>
        <p:spPr bwMode="auto">
          <a:xfrm>
            <a:off x="1263100" y="1675633"/>
            <a:ext cx="6144815"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2100" dirty="0">
                <a:solidFill>
                  <a:srgbClr val="CC0000"/>
                </a:solidFill>
                <a:latin typeface="+mn-lt"/>
              </a:rPr>
              <a:t>traceroute:</a:t>
            </a:r>
            <a:r>
              <a:rPr lang="en-US" altLang="en-US" sz="2100" dirty="0">
                <a:latin typeface="+mn-lt"/>
              </a:rPr>
              <a:t> </a:t>
            </a:r>
            <a:r>
              <a:rPr lang="en-US" altLang="en-US" sz="2100" dirty="0" err="1">
                <a:latin typeface="+mn-lt"/>
              </a:rPr>
              <a:t>gaia.cs.umass.edu</a:t>
            </a:r>
            <a:r>
              <a:rPr lang="en-US" altLang="en-US" sz="2100" dirty="0">
                <a:latin typeface="+mn-lt"/>
              </a:rPr>
              <a:t> to </a:t>
            </a:r>
            <a:r>
              <a:rPr lang="en-US" altLang="en-US" sz="2100" dirty="0" err="1">
                <a:latin typeface="+mn-lt"/>
              </a:rPr>
              <a:t>www.eurecom.fr</a:t>
            </a:r>
            <a:endParaRPr lang="en-US" altLang="en-US" sz="2100" dirty="0">
              <a:latin typeface="+mn-lt"/>
            </a:endParaRPr>
          </a:p>
        </p:txBody>
      </p:sp>
      <p:sp>
        <p:nvSpPr>
          <p:cNvPr id="71" name="Text Box 7">
            <a:extLst>
              <a:ext uri="{FF2B5EF4-FFF2-40B4-BE49-F238E27FC236}">
                <a16:creationId xmlns:a16="http://schemas.microsoft.com/office/drawing/2014/main" id="{7FD28BA9-B712-134B-86AC-CFCC39EB2664}"/>
              </a:ext>
            </a:extLst>
          </p:cNvPr>
          <p:cNvSpPr txBox="1">
            <a:spLocks noChangeArrowheads="1"/>
          </p:cNvSpPr>
          <p:nvPr/>
        </p:nvSpPr>
        <p:spPr bwMode="auto">
          <a:xfrm>
            <a:off x="4074871" y="2054708"/>
            <a:ext cx="4452938" cy="486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nSpc>
                <a:spcPct val="85000"/>
              </a:lnSpc>
            </a:pPr>
            <a:r>
              <a:rPr lang="en-US" altLang="en-US" sz="1500" dirty="0">
                <a:solidFill>
                  <a:srgbClr val="CC0000"/>
                </a:solidFill>
                <a:latin typeface="+mn-lt"/>
              </a:rPr>
              <a:t>3 delay measurements from </a:t>
            </a:r>
          </a:p>
          <a:p>
            <a:pPr>
              <a:lnSpc>
                <a:spcPct val="85000"/>
              </a:lnSpc>
            </a:pPr>
            <a:r>
              <a:rPr lang="en-US" altLang="en-US" sz="1350" dirty="0" err="1">
                <a:solidFill>
                  <a:srgbClr val="CC0000"/>
                </a:solidFill>
                <a:latin typeface="+mn-lt"/>
              </a:rPr>
              <a:t>gaia.cs.umass.edu</a:t>
            </a:r>
            <a:r>
              <a:rPr lang="en-US" altLang="en-US" sz="1350" dirty="0">
                <a:solidFill>
                  <a:srgbClr val="CC0000"/>
                </a:solidFill>
                <a:latin typeface="+mn-lt"/>
              </a:rPr>
              <a:t> </a:t>
            </a:r>
            <a:r>
              <a:rPr lang="en-US" altLang="en-US" sz="1500" dirty="0">
                <a:solidFill>
                  <a:srgbClr val="CC0000"/>
                </a:solidFill>
                <a:latin typeface="+mn-lt"/>
              </a:rPr>
              <a:t>to </a:t>
            </a:r>
            <a:r>
              <a:rPr lang="en-US" altLang="en-US" sz="1350" dirty="0">
                <a:solidFill>
                  <a:srgbClr val="CC0000"/>
                </a:solidFill>
                <a:latin typeface="+mn-lt"/>
              </a:rPr>
              <a:t>cs-</a:t>
            </a:r>
            <a:r>
              <a:rPr lang="en-US" altLang="en-US" sz="1350" dirty="0" err="1">
                <a:solidFill>
                  <a:srgbClr val="CC0000"/>
                </a:solidFill>
                <a:latin typeface="+mn-lt"/>
              </a:rPr>
              <a:t>gw.cs.umass.edu</a:t>
            </a:r>
            <a:r>
              <a:rPr lang="en-US" altLang="en-US" sz="1350" dirty="0">
                <a:solidFill>
                  <a:srgbClr val="CC0000"/>
                </a:solidFill>
                <a:latin typeface="+mn-lt"/>
              </a:rPr>
              <a:t> </a:t>
            </a:r>
            <a:endParaRPr lang="en-US" altLang="en-US" sz="1500" dirty="0">
              <a:solidFill>
                <a:srgbClr val="CC0000"/>
              </a:solidFill>
              <a:latin typeface="+mn-lt"/>
            </a:endParaRPr>
          </a:p>
        </p:txBody>
      </p:sp>
      <p:sp>
        <p:nvSpPr>
          <p:cNvPr id="72" name="Line 8">
            <a:extLst>
              <a:ext uri="{FF2B5EF4-FFF2-40B4-BE49-F238E27FC236}">
                <a16:creationId xmlns:a16="http://schemas.microsoft.com/office/drawing/2014/main" id="{F1026D73-2E6E-CF45-8EF3-ADEA186C5F6B}"/>
              </a:ext>
            </a:extLst>
          </p:cNvPr>
          <p:cNvSpPr>
            <a:spLocks noChangeShapeType="1"/>
          </p:cNvSpPr>
          <p:nvPr/>
        </p:nvSpPr>
        <p:spPr bwMode="auto">
          <a:xfrm flipV="1">
            <a:off x="3322881" y="2289686"/>
            <a:ext cx="503634" cy="309563"/>
          </a:xfrm>
          <a:prstGeom prst="line">
            <a:avLst/>
          </a:prstGeom>
          <a:noFill/>
          <a:ln w="19050">
            <a:solidFill>
              <a:srgbClr val="CC0000"/>
            </a:solidFill>
            <a:round/>
            <a:headEnd type="triangle" w="med" len="med"/>
            <a:tailEnd/>
          </a:ln>
          <a:extLst>
            <a:ext uri="{909E8E84-426E-40DD-AFC4-6F175D3DCCD1}">
              <a14:hiddenFill xmlns:a14="http://schemas.microsoft.com/office/drawing/2010/main">
                <a:noFill/>
              </a14:hiddenFill>
            </a:ext>
          </a:extLst>
        </p:spPr>
        <p:txBody>
          <a:bodyPr/>
          <a:lstStyle/>
          <a:p>
            <a:endParaRPr lang="en-US" sz="1350"/>
          </a:p>
        </p:txBody>
      </p:sp>
      <p:sp>
        <p:nvSpPr>
          <p:cNvPr id="73" name="Line 9">
            <a:extLst>
              <a:ext uri="{FF2B5EF4-FFF2-40B4-BE49-F238E27FC236}">
                <a16:creationId xmlns:a16="http://schemas.microsoft.com/office/drawing/2014/main" id="{2DB0FD1B-3421-FB44-A67B-6CAF879C898E}"/>
              </a:ext>
            </a:extLst>
          </p:cNvPr>
          <p:cNvSpPr>
            <a:spLocks noChangeShapeType="1"/>
          </p:cNvSpPr>
          <p:nvPr/>
        </p:nvSpPr>
        <p:spPr bwMode="auto">
          <a:xfrm flipV="1">
            <a:off x="3727694" y="2281352"/>
            <a:ext cx="104775" cy="303609"/>
          </a:xfrm>
          <a:prstGeom prst="line">
            <a:avLst/>
          </a:prstGeom>
          <a:noFill/>
          <a:ln w="19050">
            <a:solidFill>
              <a:srgbClr val="CC0000"/>
            </a:solidFill>
            <a:round/>
            <a:headEnd type="triangle" w="med" len="med"/>
            <a:tailEnd/>
          </a:ln>
          <a:extLst>
            <a:ext uri="{909E8E84-426E-40DD-AFC4-6F175D3DCCD1}">
              <a14:hiddenFill xmlns:a14="http://schemas.microsoft.com/office/drawing/2010/main">
                <a:noFill/>
              </a14:hiddenFill>
            </a:ext>
          </a:extLst>
        </p:spPr>
        <p:txBody>
          <a:bodyPr/>
          <a:lstStyle/>
          <a:p>
            <a:endParaRPr lang="en-US" sz="1350"/>
          </a:p>
        </p:txBody>
      </p:sp>
      <p:sp>
        <p:nvSpPr>
          <p:cNvPr id="74" name="Line 10">
            <a:extLst>
              <a:ext uri="{FF2B5EF4-FFF2-40B4-BE49-F238E27FC236}">
                <a16:creationId xmlns:a16="http://schemas.microsoft.com/office/drawing/2014/main" id="{B675A34D-78B1-1642-8329-2219BE434685}"/>
              </a:ext>
            </a:extLst>
          </p:cNvPr>
          <p:cNvSpPr>
            <a:spLocks noChangeShapeType="1"/>
          </p:cNvSpPr>
          <p:nvPr/>
        </p:nvSpPr>
        <p:spPr bwMode="auto">
          <a:xfrm flipH="1" flipV="1">
            <a:off x="3828897" y="2288496"/>
            <a:ext cx="275035" cy="292894"/>
          </a:xfrm>
          <a:prstGeom prst="line">
            <a:avLst/>
          </a:prstGeom>
          <a:noFill/>
          <a:ln w="19050">
            <a:solidFill>
              <a:srgbClr val="CC0000"/>
            </a:solidFill>
            <a:round/>
            <a:headEnd type="triangle" w="med" len="med"/>
            <a:tailEnd/>
          </a:ln>
          <a:extLst>
            <a:ext uri="{909E8E84-426E-40DD-AFC4-6F175D3DCCD1}">
              <a14:hiddenFill xmlns:a14="http://schemas.microsoft.com/office/drawing/2010/main">
                <a:noFill/>
              </a14:hiddenFill>
            </a:ext>
          </a:extLst>
        </p:spPr>
        <p:txBody>
          <a:bodyPr/>
          <a:lstStyle/>
          <a:p>
            <a:endParaRPr lang="en-US" sz="1350"/>
          </a:p>
        </p:txBody>
      </p:sp>
      <p:sp>
        <p:nvSpPr>
          <p:cNvPr id="76" name="Text Box 12">
            <a:extLst>
              <a:ext uri="{FF2B5EF4-FFF2-40B4-BE49-F238E27FC236}">
                <a16:creationId xmlns:a16="http://schemas.microsoft.com/office/drawing/2014/main" id="{417C0065-CF59-F04B-A2B4-24B98D2D9162}"/>
              </a:ext>
            </a:extLst>
          </p:cNvPr>
          <p:cNvSpPr txBox="1">
            <a:spLocks noChangeArrowheads="1"/>
          </p:cNvSpPr>
          <p:nvPr/>
        </p:nvSpPr>
        <p:spPr bwMode="auto">
          <a:xfrm>
            <a:off x="2603552" y="4955651"/>
            <a:ext cx="4714875"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500" dirty="0">
                <a:solidFill>
                  <a:srgbClr val="CC0000"/>
                </a:solidFill>
                <a:latin typeface="+mn-lt"/>
              </a:rPr>
              <a:t>* means no response (probe lost, router not replying)</a:t>
            </a:r>
          </a:p>
        </p:txBody>
      </p:sp>
      <p:sp>
        <p:nvSpPr>
          <p:cNvPr id="77" name="Freeform 14">
            <a:extLst>
              <a:ext uri="{FF2B5EF4-FFF2-40B4-BE49-F238E27FC236}">
                <a16:creationId xmlns:a16="http://schemas.microsoft.com/office/drawing/2014/main" id="{D3347813-BBD3-9B4D-B4C4-CAF563726A82}"/>
              </a:ext>
            </a:extLst>
          </p:cNvPr>
          <p:cNvSpPr>
            <a:spLocks/>
          </p:cNvSpPr>
          <p:nvPr/>
        </p:nvSpPr>
        <p:spPr bwMode="auto">
          <a:xfrm>
            <a:off x="5288603" y="3554131"/>
            <a:ext cx="759619" cy="184547"/>
          </a:xfrm>
          <a:custGeom>
            <a:avLst/>
            <a:gdLst>
              <a:gd name="T0" fmla="*/ 2147483647 w 638"/>
              <a:gd name="T1" fmla="*/ 0 h 155"/>
              <a:gd name="T2" fmla="*/ 2147483647 w 638"/>
              <a:gd name="T3" fmla="*/ 2147483647 h 155"/>
              <a:gd name="T4" fmla="*/ 2147483647 w 638"/>
              <a:gd name="T5" fmla="*/ 2147483647 h 155"/>
              <a:gd name="T6" fmla="*/ 2147483647 w 638"/>
              <a:gd name="T7" fmla="*/ 2147483647 h 155"/>
              <a:gd name="T8" fmla="*/ 0 w 638"/>
              <a:gd name="T9" fmla="*/ 2147483647 h 155"/>
              <a:gd name="T10" fmla="*/ 0 60000 65536"/>
              <a:gd name="T11" fmla="*/ 0 60000 65536"/>
              <a:gd name="T12" fmla="*/ 0 60000 65536"/>
              <a:gd name="T13" fmla="*/ 0 60000 65536"/>
              <a:gd name="T14" fmla="*/ 0 60000 65536"/>
              <a:gd name="T15" fmla="*/ 0 w 638"/>
              <a:gd name="T16" fmla="*/ 0 h 155"/>
              <a:gd name="T17" fmla="*/ 638 w 638"/>
              <a:gd name="T18" fmla="*/ 155 h 155"/>
            </a:gdLst>
            <a:ahLst/>
            <a:cxnLst>
              <a:cxn ang="T10">
                <a:pos x="T0" y="T1"/>
              </a:cxn>
              <a:cxn ang="T11">
                <a:pos x="T2" y="T3"/>
              </a:cxn>
              <a:cxn ang="T12">
                <a:pos x="T4" y="T5"/>
              </a:cxn>
              <a:cxn ang="T13">
                <a:pos x="T6" y="T7"/>
              </a:cxn>
              <a:cxn ang="T14">
                <a:pos x="T8" y="T9"/>
              </a:cxn>
            </a:cxnLst>
            <a:rect l="T15" t="T16" r="T17" b="T18"/>
            <a:pathLst>
              <a:path w="638" h="155">
                <a:moveTo>
                  <a:pt x="593" y="0"/>
                </a:moveTo>
                <a:cubicBezTo>
                  <a:pt x="607" y="9"/>
                  <a:pt x="621" y="18"/>
                  <a:pt x="623" y="38"/>
                </a:cubicBezTo>
                <a:cubicBezTo>
                  <a:pt x="625" y="58"/>
                  <a:pt x="638" y="104"/>
                  <a:pt x="608" y="123"/>
                </a:cubicBezTo>
                <a:cubicBezTo>
                  <a:pt x="578" y="142"/>
                  <a:pt x="547" y="153"/>
                  <a:pt x="446" y="154"/>
                </a:cubicBezTo>
                <a:cubicBezTo>
                  <a:pt x="345" y="155"/>
                  <a:pt x="72" y="133"/>
                  <a:pt x="0" y="130"/>
                </a:cubicBezTo>
              </a:path>
            </a:pathLst>
          </a:custGeom>
          <a:noFill/>
          <a:ln w="19050">
            <a:solidFill>
              <a:srgbClr val="CC0000"/>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sz="1350"/>
          </a:p>
        </p:txBody>
      </p:sp>
      <p:sp>
        <p:nvSpPr>
          <p:cNvPr id="78" name="Text Box 15">
            <a:extLst>
              <a:ext uri="{FF2B5EF4-FFF2-40B4-BE49-F238E27FC236}">
                <a16:creationId xmlns:a16="http://schemas.microsoft.com/office/drawing/2014/main" id="{36225CEE-E8B5-D342-87EF-CF5AADE63F11}"/>
              </a:ext>
            </a:extLst>
          </p:cNvPr>
          <p:cNvSpPr txBox="1">
            <a:spLocks noChangeArrowheads="1"/>
          </p:cNvSpPr>
          <p:nvPr/>
        </p:nvSpPr>
        <p:spPr bwMode="auto">
          <a:xfrm>
            <a:off x="6072034" y="3393396"/>
            <a:ext cx="2057400"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500" dirty="0">
                <a:solidFill>
                  <a:srgbClr val="CC0000"/>
                </a:solidFill>
                <a:latin typeface="+mn-lt"/>
              </a:rPr>
              <a:t>trans-oceanic link</a:t>
            </a:r>
          </a:p>
        </p:txBody>
      </p:sp>
      <p:sp>
        <p:nvSpPr>
          <p:cNvPr id="79" name="TextBox 1">
            <a:extLst>
              <a:ext uri="{FF2B5EF4-FFF2-40B4-BE49-F238E27FC236}">
                <a16:creationId xmlns:a16="http://schemas.microsoft.com/office/drawing/2014/main" id="{5B7BE9BA-BD29-2540-9F9F-541887F3192F}"/>
              </a:ext>
            </a:extLst>
          </p:cNvPr>
          <p:cNvSpPr txBox="1">
            <a:spLocks noChangeArrowheads="1"/>
          </p:cNvSpPr>
          <p:nvPr/>
        </p:nvSpPr>
        <p:spPr bwMode="auto">
          <a:xfrm>
            <a:off x="1278578" y="5551999"/>
            <a:ext cx="4940327" cy="300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350" dirty="0">
                <a:latin typeface="+mn-lt"/>
              </a:rPr>
              <a:t>* Do some traceroutes from exotic countries at </a:t>
            </a:r>
            <a:r>
              <a:rPr lang="en-US" altLang="en-US" sz="1350" dirty="0" err="1">
                <a:latin typeface="+mn-lt"/>
              </a:rPr>
              <a:t>www.traceroute.org</a:t>
            </a:r>
            <a:endParaRPr lang="en-US" altLang="en-US" sz="1350" dirty="0">
              <a:latin typeface="+mn-lt"/>
            </a:endParaRPr>
          </a:p>
        </p:txBody>
      </p:sp>
      <p:sp>
        <p:nvSpPr>
          <p:cNvPr id="16" name="Text Box 7">
            <a:extLst>
              <a:ext uri="{FF2B5EF4-FFF2-40B4-BE49-F238E27FC236}">
                <a16:creationId xmlns:a16="http://schemas.microsoft.com/office/drawing/2014/main" id="{461E9B9B-D89F-E045-903F-E4B91E6BDA2E}"/>
              </a:ext>
            </a:extLst>
          </p:cNvPr>
          <p:cNvSpPr txBox="1">
            <a:spLocks noChangeArrowheads="1"/>
          </p:cNvSpPr>
          <p:nvPr/>
        </p:nvSpPr>
        <p:spPr bwMode="auto">
          <a:xfrm>
            <a:off x="6548284" y="3923579"/>
            <a:ext cx="2057400" cy="486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nSpc>
                <a:spcPct val="85000"/>
              </a:lnSpc>
            </a:pPr>
            <a:r>
              <a:rPr lang="en-US" altLang="en-US" sz="1500" dirty="0">
                <a:solidFill>
                  <a:srgbClr val="CC0000"/>
                </a:solidFill>
                <a:latin typeface="+mn-lt"/>
              </a:rPr>
              <a:t>looks like delays </a:t>
            </a:r>
            <a:r>
              <a:rPr lang="en-US" altLang="en-US" sz="1500" i="1" dirty="0">
                <a:solidFill>
                  <a:srgbClr val="CC0000"/>
                </a:solidFill>
                <a:latin typeface="+mn-lt"/>
              </a:rPr>
              <a:t>decrease</a:t>
            </a:r>
            <a:r>
              <a:rPr lang="en-US" altLang="en-US" sz="1500" dirty="0">
                <a:solidFill>
                  <a:srgbClr val="CC0000"/>
                </a:solidFill>
                <a:latin typeface="+mn-lt"/>
              </a:rPr>
              <a:t>! Why?</a:t>
            </a:r>
          </a:p>
        </p:txBody>
      </p:sp>
      <p:sp>
        <p:nvSpPr>
          <p:cNvPr id="19" name="Text Box 7">
            <a:extLst>
              <a:ext uri="{FF2B5EF4-FFF2-40B4-BE49-F238E27FC236}">
                <a16:creationId xmlns:a16="http://schemas.microsoft.com/office/drawing/2014/main" id="{3C3101AA-04AC-604D-B1DD-586ADCDA2471}"/>
              </a:ext>
            </a:extLst>
          </p:cNvPr>
          <p:cNvSpPr txBox="1">
            <a:spLocks noChangeArrowheads="1"/>
          </p:cNvSpPr>
          <p:nvPr/>
        </p:nvSpPr>
        <p:spPr bwMode="auto">
          <a:xfrm>
            <a:off x="6134675" y="2586374"/>
            <a:ext cx="3064569" cy="486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nSpc>
                <a:spcPct val="85000"/>
              </a:lnSpc>
            </a:pPr>
            <a:r>
              <a:rPr lang="en-US" altLang="en-US" sz="1500" dirty="0">
                <a:solidFill>
                  <a:srgbClr val="CC0000"/>
                </a:solidFill>
                <a:latin typeface="+mn-lt"/>
              </a:rPr>
              <a:t>3 delay measurements</a:t>
            </a:r>
          </a:p>
          <a:p>
            <a:pPr>
              <a:lnSpc>
                <a:spcPct val="85000"/>
              </a:lnSpc>
            </a:pPr>
            <a:r>
              <a:rPr lang="en-US" altLang="en-US" sz="1500" dirty="0">
                <a:solidFill>
                  <a:srgbClr val="CC0000"/>
                </a:solidFill>
                <a:latin typeface="+mn-lt"/>
              </a:rPr>
              <a:t>to </a:t>
            </a:r>
            <a:r>
              <a:rPr lang="en-US" altLang="en-US" sz="1350" dirty="0">
                <a:solidFill>
                  <a:srgbClr val="CC0000"/>
                </a:solidFill>
                <a:latin typeface="+mn-lt"/>
              </a:rPr>
              <a:t>border1-rt-fa5-1-0.gw.umass.edu </a:t>
            </a:r>
            <a:endParaRPr lang="en-US" altLang="en-US" sz="1500" dirty="0">
              <a:solidFill>
                <a:srgbClr val="CC0000"/>
              </a:solidFill>
              <a:latin typeface="+mn-lt"/>
            </a:endParaRPr>
          </a:p>
        </p:txBody>
      </p:sp>
      <p:cxnSp>
        <p:nvCxnSpPr>
          <p:cNvPr id="4" name="Straight Arrow Connector 3">
            <a:extLst>
              <a:ext uri="{FF2B5EF4-FFF2-40B4-BE49-F238E27FC236}">
                <a16:creationId xmlns:a16="http://schemas.microsoft.com/office/drawing/2014/main" id="{30144341-821E-C445-8967-E53F584FFF2F}"/>
              </a:ext>
            </a:extLst>
          </p:cNvPr>
          <p:cNvCxnSpPr/>
          <p:nvPr/>
        </p:nvCxnSpPr>
        <p:spPr>
          <a:xfrm flipH="1">
            <a:off x="6102105" y="2801071"/>
            <a:ext cx="554220" cy="0"/>
          </a:xfrm>
          <a:prstGeom prst="straightConnector1">
            <a:avLst/>
          </a:prstGeom>
          <a:ln w="127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7B545969-F2B6-3640-A5C7-754982F63617}"/>
              </a:ext>
            </a:extLst>
          </p:cNvPr>
          <p:cNvCxnSpPr/>
          <p:nvPr/>
        </p:nvCxnSpPr>
        <p:spPr>
          <a:xfrm flipH="1">
            <a:off x="6102105" y="4143534"/>
            <a:ext cx="554220" cy="0"/>
          </a:xfrm>
          <a:prstGeom prst="straightConnector1">
            <a:avLst/>
          </a:prstGeom>
          <a:ln w="127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A2945742-6EAA-EB4A-8286-39E218644BBB}"/>
              </a:ext>
            </a:extLst>
          </p:cNvPr>
          <p:cNvCxnSpPr>
            <a:cxnSpLocks/>
          </p:cNvCxnSpPr>
          <p:nvPr/>
        </p:nvCxnSpPr>
        <p:spPr>
          <a:xfrm flipH="1">
            <a:off x="1848157" y="5050387"/>
            <a:ext cx="755396" cy="0"/>
          </a:xfrm>
          <a:prstGeom prst="straightConnector1">
            <a:avLst/>
          </a:prstGeom>
          <a:ln w="127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156CE76B-0913-694C-A88F-94E62A67C5D4}"/>
              </a:ext>
            </a:extLst>
          </p:cNvPr>
          <p:cNvCxnSpPr>
            <a:cxnSpLocks/>
          </p:cNvCxnSpPr>
          <p:nvPr/>
        </p:nvCxnSpPr>
        <p:spPr>
          <a:xfrm flipH="1">
            <a:off x="3826515" y="2288496"/>
            <a:ext cx="384009" cy="0"/>
          </a:xfrm>
          <a:prstGeom prst="straightConnector1">
            <a:avLst/>
          </a:prstGeom>
          <a:ln w="127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20" name="Başlık 4">
            <a:extLst>
              <a:ext uri="{FF2B5EF4-FFF2-40B4-BE49-F238E27FC236}">
                <a16:creationId xmlns:a16="http://schemas.microsoft.com/office/drawing/2014/main" id="{ECFBB7E7-8097-46E3-B8F0-B106D8F3157B}"/>
              </a:ext>
            </a:extLst>
          </p:cNvPr>
          <p:cNvSpPr txBox="1">
            <a:spLocks/>
          </p:cNvSpPr>
          <p:nvPr/>
        </p:nvSpPr>
        <p:spPr>
          <a:xfrm>
            <a:off x="381000" y="0"/>
            <a:ext cx="7010400" cy="1030289"/>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b="1" dirty="0">
                <a:solidFill>
                  <a:schemeClr val="bg1"/>
                </a:solidFill>
              </a:rPr>
              <a:t>1.4.3 End-to-End Delay </a:t>
            </a:r>
          </a:p>
        </p:txBody>
      </p:sp>
    </p:spTree>
    <p:extLst>
      <p:ext uri="{BB962C8B-B14F-4D97-AF65-F5344CB8AC3E}">
        <p14:creationId xmlns:p14="http://schemas.microsoft.com/office/powerpoint/2010/main" val="19870553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144731-50B9-449B-A47F-B2ACA09097FA}"/>
              </a:ext>
            </a:extLst>
          </p:cNvPr>
          <p:cNvSpPr>
            <a:spLocks noGrp="1"/>
          </p:cNvSpPr>
          <p:nvPr>
            <p:ph type="title"/>
          </p:nvPr>
        </p:nvSpPr>
        <p:spPr/>
        <p:txBody>
          <a:bodyPr/>
          <a:lstStyle/>
          <a:p>
            <a:r>
              <a:rPr lang="en-US" b="1" dirty="0">
                <a:solidFill>
                  <a:schemeClr val="bg1"/>
                </a:solidFill>
              </a:rPr>
              <a:t>Live Demo / Example Output Analysis</a:t>
            </a:r>
          </a:p>
        </p:txBody>
      </p:sp>
      <p:sp>
        <p:nvSpPr>
          <p:cNvPr id="3" name="İçerik Yer Tutucusu 2">
            <a:extLst>
              <a:ext uri="{FF2B5EF4-FFF2-40B4-BE49-F238E27FC236}">
                <a16:creationId xmlns:a16="http://schemas.microsoft.com/office/drawing/2014/main" id="{173A557D-83CD-40B0-97F6-2B153BB82E87}"/>
              </a:ext>
            </a:extLst>
          </p:cNvPr>
          <p:cNvSpPr>
            <a:spLocks noGrp="1"/>
          </p:cNvSpPr>
          <p:nvPr>
            <p:ph sz="half" idx="1"/>
          </p:nvPr>
        </p:nvSpPr>
        <p:spPr>
          <a:xfrm>
            <a:off x="0" y="1295400"/>
            <a:ext cx="5181600" cy="5257800"/>
          </a:xfrm>
        </p:spPr>
        <p:txBody>
          <a:bodyPr>
            <a:normAutofit fontScale="92500" lnSpcReduction="10000"/>
          </a:bodyPr>
          <a:lstStyle/>
          <a:p>
            <a:r>
              <a:rPr lang="en-US" dirty="0"/>
              <a:t>C:\Users\ybaki&gt;tracert google.com</a:t>
            </a:r>
          </a:p>
          <a:p>
            <a:r>
              <a:rPr lang="en-US" dirty="0"/>
              <a:t>Tracing route to google.com [172.217.169.110]</a:t>
            </a:r>
          </a:p>
          <a:p>
            <a:r>
              <a:rPr lang="en-US" dirty="0"/>
              <a:t>over a maximum of 30 hops:</a:t>
            </a:r>
          </a:p>
          <a:p>
            <a:r>
              <a:rPr lang="en-US" dirty="0"/>
              <a:t>  1    &lt;1 </a:t>
            </a:r>
            <a:r>
              <a:rPr lang="en-US" dirty="0" err="1"/>
              <a:t>ms</a:t>
            </a:r>
            <a:r>
              <a:rPr lang="en-US" dirty="0"/>
              <a:t>     1 </a:t>
            </a:r>
            <a:r>
              <a:rPr lang="en-US" dirty="0" err="1"/>
              <a:t>ms</a:t>
            </a:r>
            <a:r>
              <a:rPr lang="en-US" dirty="0"/>
              <a:t>    &lt;1 </a:t>
            </a:r>
            <a:r>
              <a:rPr lang="en-US" dirty="0" err="1"/>
              <a:t>ms</a:t>
            </a:r>
            <a:r>
              <a:rPr lang="en-US" dirty="0"/>
              <a:t>  192.168.0.1</a:t>
            </a:r>
          </a:p>
          <a:p>
            <a:r>
              <a:rPr lang="en-US" dirty="0"/>
              <a:t>  2     8 </a:t>
            </a:r>
            <a:r>
              <a:rPr lang="en-US" dirty="0" err="1"/>
              <a:t>ms</a:t>
            </a:r>
            <a:r>
              <a:rPr lang="en-US" dirty="0"/>
              <a:t>    15 </a:t>
            </a:r>
            <a:r>
              <a:rPr lang="en-US" dirty="0" err="1"/>
              <a:t>ms</a:t>
            </a:r>
            <a:r>
              <a:rPr lang="en-US" dirty="0"/>
              <a:t>    11 </a:t>
            </a:r>
            <a:r>
              <a:rPr lang="en-US" dirty="0" err="1"/>
              <a:t>ms</a:t>
            </a:r>
            <a:r>
              <a:rPr lang="en-US" dirty="0"/>
              <a:t>  94.54.156.1</a:t>
            </a:r>
          </a:p>
          <a:p>
            <a:r>
              <a:rPr lang="en-US" dirty="0"/>
              <a:t>  3    10 </a:t>
            </a:r>
            <a:r>
              <a:rPr lang="en-US" dirty="0" err="1"/>
              <a:t>ms</a:t>
            </a:r>
            <a:r>
              <a:rPr lang="en-US" dirty="0"/>
              <a:t>    11 </a:t>
            </a:r>
            <a:r>
              <a:rPr lang="en-US" dirty="0" err="1"/>
              <a:t>ms</a:t>
            </a:r>
            <a:r>
              <a:rPr lang="en-US" dirty="0"/>
              <a:t>    10 </a:t>
            </a:r>
            <a:r>
              <a:rPr lang="en-US" dirty="0" err="1"/>
              <a:t>ms</a:t>
            </a:r>
            <a:r>
              <a:rPr lang="en-US" dirty="0"/>
              <a:t>  172.25.44.81</a:t>
            </a:r>
          </a:p>
          <a:p>
            <a:r>
              <a:rPr lang="en-US" dirty="0"/>
              <a:t>  4     9 </a:t>
            </a:r>
            <a:r>
              <a:rPr lang="en-US" dirty="0" err="1"/>
              <a:t>ms</a:t>
            </a:r>
            <a:r>
              <a:rPr lang="en-US" dirty="0"/>
              <a:t>     8 </a:t>
            </a:r>
            <a:r>
              <a:rPr lang="en-US" dirty="0" err="1"/>
              <a:t>ms</a:t>
            </a:r>
            <a:r>
              <a:rPr lang="en-US" dirty="0"/>
              <a:t>    11 </a:t>
            </a:r>
            <a:r>
              <a:rPr lang="en-US" dirty="0" err="1"/>
              <a:t>ms</a:t>
            </a:r>
            <a:r>
              <a:rPr lang="en-US" dirty="0"/>
              <a:t>  172.25.44.102</a:t>
            </a:r>
          </a:p>
          <a:p>
            <a:r>
              <a:rPr lang="en-US" dirty="0"/>
              <a:t>  5    11 </a:t>
            </a:r>
            <a:r>
              <a:rPr lang="en-US" dirty="0" err="1"/>
              <a:t>ms</a:t>
            </a:r>
            <a:r>
              <a:rPr lang="en-US" dirty="0"/>
              <a:t>     9 </a:t>
            </a:r>
            <a:r>
              <a:rPr lang="en-US" dirty="0" err="1"/>
              <a:t>ms</a:t>
            </a:r>
            <a:r>
              <a:rPr lang="en-US" dirty="0"/>
              <a:t>     8 </a:t>
            </a:r>
            <a:r>
              <a:rPr lang="en-US" dirty="0" err="1"/>
              <a:t>ms</a:t>
            </a:r>
            <a:r>
              <a:rPr lang="en-US" dirty="0"/>
              <a:t>  172.25.99.25</a:t>
            </a:r>
          </a:p>
          <a:p>
            <a:r>
              <a:rPr lang="en-US" dirty="0"/>
              <a:t>  6     8 </a:t>
            </a:r>
            <a:r>
              <a:rPr lang="en-US" dirty="0" err="1"/>
              <a:t>ms</a:t>
            </a:r>
            <a:r>
              <a:rPr lang="en-US" dirty="0"/>
              <a:t>     9 </a:t>
            </a:r>
            <a:r>
              <a:rPr lang="en-US" dirty="0" err="1"/>
              <a:t>ms</a:t>
            </a:r>
            <a:r>
              <a:rPr lang="en-US" dirty="0"/>
              <a:t>     *     172.25.99.2</a:t>
            </a:r>
          </a:p>
          <a:p>
            <a:r>
              <a:rPr lang="en-US" dirty="0"/>
              <a:t>  7    19 </a:t>
            </a:r>
            <a:r>
              <a:rPr lang="en-US" dirty="0" err="1"/>
              <a:t>ms</a:t>
            </a:r>
            <a:r>
              <a:rPr lang="en-US" dirty="0"/>
              <a:t>    17 </a:t>
            </a:r>
            <a:r>
              <a:rPr lang="en-US" dirty="0" err="1"/>
              <a:t>ms</a:t>
            </a:r>
            <a:r>
              <a:rPr lang="en-US" dirty="0"/>
              <a:t>    16 </a:t>
            </a:r>
            <a:r>
              <a:rPr lang="en-US" dirty="0" err="1"/>
              <a:t>ms</a:t>
            </a:r>
            <a:r>
              <a:rPr lang="en-US" dirty="0"/>
              <a:t>  46.197.15.154</a:t>
            </a:r>
          </a:p>
          <a:p>
            <a:r>
              <a:rPr lang="en-US" dirty="0"/>
              <a:t>  8    40 </a:t>
            </a:r>
            <a:r>
              <a:rPr lang="en-US" dirty="0" err="1"/>
              <a:t>ms</a:t>
            </a:r>
            <a:r>
              <a:rPr lang="en-US" dirty="0"/>
              <a:t>    22 </a:t>
            </a:r>
            <a:r>
              <a:rPr lang="en-US" dirty="0" err="1"/>
              <a:t>ms</a:t>
            </a:r>
            <a:r>
              <a:rPr lang="en-US" dirty="0"/>
              <a:t>    20 </a:t>
            </a:r>
            <a:r>
              <a:rPr lang="en-US" dirty="0" err="1"/>
              <a:t>ms</a:t>
            </a:r>
            <a:r>
              <a:rPr lang="en-US" dirty="0"/>
              <a:t>  216.239.59.239</a:t>
            </a:r>
          </a:p>
          <a:p>
            <a:r>
              <a:rPr lang="en-US" dirty="0"/>
              <a:t>  9    20 </a:t>
            </a:r>
            <a:r>
              <a:rPr lang="en-US" dirty="0" err="1"/>
              <a:t>ms</a:t>
            </a:r>
            <a:r>
              <a:rPr lang="en-US" dirty="0"/>
              <a:t>    18 </a:t>
            </a:r>
            <a:r>
              <a:rPr lang="en-US" dirty="0" err="1"/>
              <a:t>ms</a:t>
            </a:r>
            <a:r>
              <a:rPr lang="en-US" dirty="0"/>
              <a:t>    21 </a:t>
            </a:r>
            <a:r>
              <a:rPr lang="en-US" dirty="0" err="1"/>
              <a:t>ms</a:t>
            </a:r>
            <a:r>
              <a:rPr lang="en-US" dirty="0"/>
              <a:t>  216.239.49.199</a:t>
            </a:r>
          </a:p>
          <a:p>
            <a:r>
              <a:rPr lang="en-US" dirty="0"/>
              <a:t> 10    17 </a:t>
            </a:r>
            <a:r>
              <a:rPr lang="en-US" dirty="0" err="1"/>
              <a:t>ms</a:t>
            </a:r>
            <a:r>
              <a:rPr lang="en-US" dirty="0"/>
              <a:t>    20 </a:t>
            </a:r>
            <a:r>
              <a:rPr lang="en-US" dirty="0" err="1"/>
              <a:t>ms</a:t>
            </a:r>
            <a:r>
              <a:rPr lang="en-US" dirty="0"/>
              <a:t>    17 </a:t>
            </a:r>
            <a:r>
              <a:rPr lang="en-US" dirty="0" err="1"/>
              <a:t>ms</a:t>
            </a:r>
            <a:r>
              <a:rPr lang="en-US" dirty="0"/>
              <a:t>  sof02s31-in-f14.1e100.net [172.217.169.110]</a:t>
            </a:r>
          </a:p>
          <a:p>
            <a:r>
              <a:rPr lang="en-US" dirty="0"/>
              <a:t>Trace complete.</a:t>
            </a:r>
          </a:p>
        </p:txBody>
      </p:sp>
      <p:sp>
        <p:nvSpPr>
          <p:cNvPr id="5" name="Veri Yer Tutucusu 4">
            <a:extLst>
              <a:ext uri="{FF2B5EF4-FFF2-40B4-BE49-F238E27FC236}">
                <a16:creationId xmlns:a16="http://schemas.microsoft.com/office/drawing/2014/main" id="{834FFF86-2D69-4EE8-8197-66498BA97E81}"/>
              </a:ext>
            </a:extLst>
          </p:cNvPr>
          <p:cNvSpPr>
            <a:spLocks noGrp="1"/>
          </p:cNvSpPr>
          <p:nvPr>
            <p:ph type="dt" sz="half" idx="10"/>
          </p:nvPr>
        </p:nvSpPr>
        <p:spPr>
          <a:xfrm>
            <a:off x="200025" y="6538913"/>
            <a:ext cx="2057400" cy="365125"/>
          </a:xfrm>
        </p:spPr>
        <p:txBody>
          <a:bodyPr/>
          <a:lstStyle/>
          <a:p>
            <a:pPr>
              <a:defRPr/>
            </a:pPr>
            <a:r>
              <a:rPr lang="en-US" dirty="0"/>
              <a:t>12.02.2026</a:t>
            </a:r>
          </a:p>
        </p:txBody>
      </p:sp>
      <p:sp>
        <p:nvSpPr>
          <p:cNvPr id="6" name="Slayt Numarası Yer Tutucusu 5">
            <a:extLst>
              <a:ext uri="{FF2B5EF4-FFF2-40B4-BE49-F238E27FC236}">
                <a16:creationId xmlns:a16="http://schemas.microsoft.com/office/drawing/2014/main" id="{7D7E20F8-6F4D-4C1F-AC17-CFDE35BEE131}"/>
              </a:ext>
            </a:extLst>
          </p:cNvPr>
          <p:cNvSpPr>
            <a:spLocks noGrp="1"/>
          </p:cNvSpPr>
          <p:nvPr>
            <p:ph type="sldNum" sz="quarter" idx="12"/>
          </p:nvPr>
        </p:nvSpPr>
        <p:spPr>
          <a:xfrm>
            <a:off x="6893882" y="6492875"/>
            <a:ext cx="2057400" cy="365125"/>
          </a:xfrm>
        </p:spPr>
        <p:txBody>
          <a:bodyPr/>
          <a:lstStyle/>
          <a:p>
            <a:pPr algn="l">
              <a:defRPr/>
            </a:pPr>
            <a:endParaRPr lang="en-US" sz="1400" dirty="0">
              <a:latin typeface="Times New Roman"/>
            </a:endParaRPr>
          </a:p>
          <a:p>
            <a:pPr>
              <a:defRPr/>
            </a:pPr>
            <a:r>
              <a:rPr lang="en-US" dirty="0"/>
              <a:t>Slide </a:t>
            </a:r>
            <a:fld id="{BF5C1183-B085-4070-A402-C03A3F977D3D}" type="slidenum">
              <a:rPr lang="en-US" smtClean="0"/>
              <a:pPr>
                <a:defRPr/>
              </a:pPr>
              <a:t>11</a:t>
            </a:fld>
            <a:endParaRPr lang="en-US" dirty="0"/>
          </a:p>
        </p:txBody>
      </p:sp>
      <p:sp>
        <p:nvSpPr>
          <p:cNvPr id="8" name="Metin kutusu 7">
            <a:extLst>
              <a:ext uri="{FF2B5EF4-FFF2-40B4-BE49-F238E27FC236}">
                <a16:creationId xmlns:a16="http://schemas.microsoft.com/office/drawing/2014/main" id="{F122116E-CD87-4EE8-B0F9-049C55BB9E3A}"/>
              </a:ext>
            </a:extLst>
          </p:cNvPr>
          <p:cNvSpPr txBox="1"/>
          <p:nvPr/>
        </p:nvSpPr>
        <p:spPr>
          <a:xfrm>
            <a:off x="4744232" y="1981200"/>
            <a:ext cx="4396636" cy="3970318"/>
          </a:xfrm>
          <a:prstGeom prst="rect">
            <a:avLst/>
          </a:prstGeom>
          <a:noFill/>
        </p:spPr>
        <p:txBody>
          <a:bodyPr wrap="square">
            <a:spAutoFit/>
          </a:bodyPr>
          <a:lstStyle/>
          <a:p>
            <a:r>
              <a:rPr lang="en-US" b="1" dirty="0"/>
              <a:t>What each line (hop) means</a:t>
            </a:r>
          </a:p>
          <a:p>
            <a:r>
              <a:rPr lang="en-US" dirty="0"/>
              <a:t>Each numbered line represents a </a:t>
            </a:r>
            <a:r>
              <a:rPr lang="en-US" b="1" dirty="0"/>
              <a:t>hop</a:t>
            </a:r>
            <a:r>
              <a:rPr lang="en-US" dirty="0"/>
              <a:t>.</a:t>
            </a:r>
            <a:br>
              <a:rPr lang="en-US" dirty="0"/>
            </a:br>
            <a:r>
              <a:rPr lang="en-US" dirty="0"/>
              <a:t>A hop is typically a </a:t>
            </a:r>
            <a:r>
              <a:rPr lang="en-US" b="1" dirty="0"/>
              <a:t>router</a:t>
            </a:r>
            <a:r>
              <a:rPr lang="en-US" dirty="0"/>
              <a:t> (or a Layer-3 network device) that your packet reaches on the way to the destination.</a:t>
            </a:r>
          </a:p>
          <a:p>
            <a:pPr>
              <a:buFont typeface="Arial" panose="020B0604020202020204" pitchFamily="34" charset="0"/>
              <a:buChar char="•"/>
            </a:pPr>
            <a:r>
              <a:rPr lang="en-US" dirty="0"/>
              <a:t>If the output ends at hop </a:t>
            </a:r>
            <a:r>
              <a:rPr lang="en-US" b="1" dirty="0"/>
              <a:t>10</a:t>
            </a:r>
            <a:r>
              <a:rPr lang="en-US" dirty="0"/>
              <a:t>, that means traceroute reached the destination in </a:t>
            </a:r>
            <a:r>
              <a:rPr lang="en-US" b="1" dirty="0"/>
              <a:t>10 hops</a:t>
            </a:r>
            <a:r>
              <a:rPr lang="en-US" dirty="0"/>
              <a:t>.</a:t>
            </a:r>
          </a:p>
          <a:p>
            <a:pPr>
              <a:buFont typeface="Arial" panose="020B0604020202020204" pitchFamily="34" charset="0"/>
              <a:buChar char="•"/>
            </a:pPr>
            <a:r>
              <a:rPr lang="en-US" dirty="0"/>
              <a:t>If the output ends at hop </a:t>
            </a:r>
            <a:r>
              <a:rPr lang="en-US" b="1" dirty="0"/>
              <a:t>14</a:t>
            </a:r>
            <a:r>
              <a:rPr lang="en-US" dirty="0"/>
              <a:t>, that means traceroute reached the destination in </a:t>
            </a:r>
            <a:r>
              <a:rPr lang="en-US" b="1" dirty="0"/>
              <a:t>14 hops</a:t>
            </a:r>
            <a:r>
              <a:rPr lang="en-US" dirty="0"/>
              <a:t>.</a:t>
            </a:r>
          </a:p>
          <a:p>
            <a:r>
              <a:rPr lang="en-US" b="1" dirty="0"/>
              <a:t>Note:</a:t>
            </a:r>
            <a:r>
              <a:rPr lang="en-US" dirty="0"/>
              <a:t> Hop count is not a perfect “distance” measure, but it is a useful indicator of how many networks/devices your traffic crosses.</a:t>
            </a:r>
          </a:p>
        </p:txBody>
      </p:sp>
    </p:spTree>
    <p:extLst>
      <p:ext uri="{BB962C8B-B14F-4D97-AF65-F5344CB8AC3E}">
        <p14:creationId xmlns:p14="http://schemas.microsoft.com/office/powerpoint/2010/main" val="13409284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F64AB48-9CF8-468A-8E17-309D2C9CBFA3}"/>
              </a:ext>
            </a:extLst>
          </p:cNvPr>
          <p:cNvSpPr>
            <a:spLocks noGrp="1"/>
          </p:cNvSpPr>
          <p:nvPr>
            <p:ph type="title"/>
          </p:nvPr>
        </p:nvSpPr>
        <p:spPr/>
        <p:txBody>
          <a:bodyPr vert="horz" lIns="91440" tIns="45720" rIns="91440" bIns="45720" rtlCol="0" anchor="ctr">
            <a:normAutofit/>
          </a:bodyPr>
          <a:lstStyle/>
          <a:p>
            <a:r>
              <a:rPr lang="en-US" b="1" dirty="0">
                <a:solidFill>
                  <a:schemeClr val="bg1"/>
                </a:solidFill>
              </a:rPr>
              <a:t>WHOIS &amp; ASN</a:t>
            </a:r>
          </a:p>
        </p:txBody>
      </p:sp>
      <p:sp>
        <p:nvSpPr>
          <p:cNvPr id="5" name="Veri Yer Tutucusu 4">
            <a:extLst>
              <a:ext uri="{FF2B5EF4-FFF2-40B4-BE49-F238E27FC236}">
                <a16:creationId xmlns:a16="http://schemas.microsoft.com/office/drawing/2014/main" id="{64C26980-3B5B-4663-82DD-4016FB46DC0E}"/>
              </a:ext>
            </a:extLst>
          </p:cNvPr>
          <p:cNvSpPr>
            <a:spLocks noGrp="1"/>
          </p:cNvSpPr>
          <p:nvPr>
            <p:ph type="dt" sz="half" idx="10"/>
          </p:nvPr>
        </p:nvSpPr>
        <p:spPr/>
        <p:txBody>
          <a:bodyPr/>
          <a:lstStyle/>
          <a:p>
            <a:pPr>
              <a:defRPr/>
            </a:pPr>
            <a:r>
              <a:rPr lang="en-US"/>
              <a:t>12.02.2026</a:t>
            </a:r>
          </a:p>
        </p:txBody>
      </p:sp>
      <p:sp>
        <p:nvSpPr>
          <p:cNvPr id="6" name="Slayt Numarası Yer Tutucusu 5">
            <a:extLst>
              <a:ext uri="{FF2B5EF4-FFF2-40B4-BE49-F238E27FC236}">
                <a16:creationId xmlns:a16="http://schemas.microsoft.com/office/drawing/2014/main" id="{CF90B4B0-50D2-405B-830B-907EC8CBF2B1}"/>
              </a:ext>
            </a:extLst>
          </p:cNvPr>
          <p:cNvSpPr>
            <a:spLocks noGrp="1"/>
          </p:cNvSpPr>
          <p:nvPr>
            <p:ph type="sldNum" sz="quarter" idx="12"/>
          </p:nvPr>
        </p:nvSpPr>
        <p:spPr/>
        <p:txBody>
          <a:bodyPr/>
          <a:lstStyle/>
          <a:p>
            <a:pPr algn="l">
              <a:defRPr/>
            </a:pPr>
            <a:endParaRPr lang="en-US" sz="1400">
              <a:latin typeface="Times New Roman"/>
            </a:endParaRPr>
          </a:p>
          <a:p>
            <a:pPr>
              <a:defRPr/>
            </a:pPr>
            <a:r>
              <a:rPr lang="en-US"/>
              <a:t>Slide </a:t>
            </a:r>
            <a:fld id="{BF5C1183-B085-4070-A402-C03A3F977D3D}" type="slidenum">
              <a:rPr lang="en-US" smtClean="0"/>
              <a:pPr>
                <a:defRPr/>
              </a:pPr>
              <a:t>12</a:t>
            </a:fld>
            <a:endParaRPr lang="en-US"/>
          </a:p>
        </p:txBody>
      </p:sp>
      <p:sp>
        <p:nvSpPr>
          <p:cNvPr id="7" name="Rectangle 1">
            <a:extLst>
              <a:ext uri="{FF2B5EF4-FFF2-40B4-BE49-F238E27FC236}">
                <a16:creationId xmlns:a16="http://schemas.microsoft.com/office/drawing/2014/main" id="{8C19373B-6535-4A23-B5B8-E44A316B8E93}"/>
              </a:ext>
            </a:extLst>
          </p:cNvPr>
          <p:cNvSpPr>
            <a:spLocks noGrp="1" noChangeArrowheads="1"/>
          </p:cNvSpPr>
          <p:nvPr>
            <p:ph sz="half" idx="1"/>
          </p:nvPr>
        </p:nvSpPr>
        <p:spPr bwMode="auto">
          <a:xfrm>
            <a:off x="628650" y="1371600"/>
            <a:ext cx="7391400" cy="4876800"/>
          </a:xfrm>
          <a:prstGeom prst="rect">
            <a:avLst/>
          </a:prstGeom>
        </p:spPr>
        <p:txBody>
          <a:bodyPr vert="horz" lIns="91440" tIns="45720" rIns="91440" bIns="45720" rtlCol="0">
            <a:normAutofit fontScale="92500" lnSpcReduction="20000"/>
          </a:bodyPr>
          <a:lstStyle/>
          <a:p>
            <a:pPr>
              <a:lnSpc>
                <a:spcPct val="150000"/>
              </a:lnSpc>
              <a:spcBef>
                <a:spcPts val="0"/>
              </a:spcBef>
            </a:pPr>
            <a:r>
              <a:rPr lang="en-US" altLang="en-US" sz="2000" dirty="0">
                <a:solidFill>
                  <a:srgbClr val="000099"/>
                </a:solidFill>
                <a:latin typeface="Arial" panose="020B0604020202020204" pitchFamily="34" charset="0"/>
                <a:cs typeface="Arial" panose="020B0604020202020204" pitchFamily="34" charset="0"/>
              </a:rPr>
              <a:t>WHOIS = public registry for domain/IP ownership</a:t>
            </a:r>
            <a:r>
              <a:rPr lang="tr-TR" altLang="en-US" sz="2000" dirty="0">
                <a:solidFill>
                  <a:srgbClr val="000099"/>
                </a:solidFill>
                <a:latin typeface="Arial" panose="020B0604020202020204" pitchFamily="34" charset="0"/>
                <a:cs typeface="Arial" panose="020B0604020202020204" pitchFamily="34" charset="0"/>
              </a:rPr>
              <a:t>. </a:t>
            </a:r>
            <a:r>
              <a:rPr lang="en-US" dirty="0">
                <a:solidFill>
                  <a:srgbClr val="000099"/>
                </a:solidFill>
                <a:latin typeface="Arial" panose="020B0604020202020204" pitchFamily="34" charset="0"/>
                <a:cs typeface="Arial" panose="020B0604020202020204" pitchFamily="34" charset="0"/>
              </a:rPr>
              <a:t>WHOIS is a public registry that shows who owns or is responsible for a domain name or an IP address range.</a:t>
            </a:r>
            <a:endParaRPr lang="tr-TR" dirty="0">
              <a:solidFill>
                <a:srgbClr val="000099"/>
              </a:solidFill>
              <a:latin typeface="Arial" panose="020B0604020202020204" pitchFamily="34" charset="0"/>
              <a:cs typeface="Arial" panose="020B0604020202020204" pitchFamily="34" charset="0"/>
            </a:endParaRPr>
          </a:p>
          <a:p>
            <a:pPr>
              <a:lnSpc>
                <a:spcPct val="150000"/>
              </a:lnSpc>
              <a:spcBef>
                <a:spcPts val="0"/>
              </a:spcBef>
            </a:pPr>
            <a:endParaRPr lang="en-US" altLang="en-US" sz="2000" dirty="0">
              <a:solidFill>
                <a:srgbClr val="000099"/>
              </a:solidFill>
              <a:latin typeface="Arial" panose="020B0604020202020204" pitchFamily="34" charset="0"/>
              <a:cs typeface="Arial" panose="020B0604020202020204" pitchFamily="34" charset="0"/>
            </a:endParaRPr>
          </a:p>
          <a:p>
            <a:pPr>
              <a:lnSpc>
                <a:spcPct val="150000"/>
              </a:lnSpc>
              <a:spcBef>
                <a:spcPts val="0"/>
              </a:spcBef>
            </a:pPr>
            <a:r>
              <a:rPr lang="en-US" altLang="en-US" sz="2000" dirty="0">
                <a:solidFill>
                  <a:srgbClr val="000099"/>
                </a:solidFill>
                <a:latin typeface="Arial" panose="020B0604020202020204" pitchFamily="34" charset="0"/>
                <a:cs typeface="Arial" panose="020B0604020202020204" pitchFamily="34" charset="0"/>
              </a:rPr>
              <a:t>ASN (Autonomous System Number) = ID of a large network</a:t>
            </a:r>
            <a:r>
              <a:rPr lang="tr-TR" altLang="en-US" sz="2000" dirty="0">
                <a:solidFill>
                  <a:srgbClr val="000099"/>
                </a:solidFill>
                <a:latin typeface="Arial" panose="020B0604020202020204" pitchFamily="34" charset="0"/>
                <a:cs typeface="Arial" panose="020B0604020202020204" pitchFamily="34" charset="0"/>
              </a:rPr>
              <a:t> </a:t>
            </a:r>
            <a:r>
              <a:rPr lang="en-US" altLang="en-US" sz="2000" dirty="0">
                <a:solidFill>
                  <a:srgbClr val="000099"/>
                </a:solidFill>
                <a:latin typeface="Arial" panose="020B0604020202020204" pitchFamily="34" charset="0"/>
                <a:cs typeface="Arial" panose="020B0604020202020204" pitchFamily="34" charset="0"/>
              </a:rPr>
              <a:t>(ISP/CDN/Company)</a:t>
            </a:r>
            <a:r>
              <a:rPr lang="tr-TR" altLang="en-US" sz="2000" dirty="0">
                <a:solidFill>
                  <a:srgbClr val="000099"/>
                </a:solidFill>
                <a:latin typeface="Arial" panose="020B0604020202020204" pitchFamily="34" charset="0"/>
                <a:cs typeface="Arial" panose="020B0604020202020204" pitchFamily="34" charset="0"/>
              </a:rPr>
              <a:t>. ASN is </a:t>
            </a:r>
            <a:r>
              <a:rPr lang="tr-TR" altLang="en-US" sz="2000" dirty="0" err="1">
                <a:solidFill>
                  <a:srgbClr val="000099"/>
                </a:solidFill>
                <a:latin typeface="Arial" panose="020B0604020202020204" pitchFamily="34" charset="0"/>
                <a:cs typeface="Arial" panose="020B0604020202020204" pitchFamily="34" charset="0"/>
              </a:rPr>
              <a:t>the</a:t>
            </a:r>
            <a:r>
              <a:rPr lang="tr-TR" altLang="en-US" sz="2000" dirty="0">
                <a:solidFill>
                  <a:srgbClr val="000099"/>
                </a:solidFill>
                <a:latin typeface="Arial" panose="020B0604020202020204" pitchFamily="34" charset="0"/>
                <a:cs typeface="Arial" panose="020B0604020202020204" pitchFamily="34" charset="0"/>
              </a:rPr>
              <a:t> ID </a:t>
            </a:r>
            <a:r>
              <a:rPr lang="tr-TR" altLang="en-US" sz="2000" dirty="0" err="1">
                <a:solidFill>
                  <a:srgbClr val="000099"/>
                </a:solidFill>
                <a:latin typeface="Arial" panose="020B0604020202020204" pitchFamily="34" charset="0"/>
                <a:cs typeface="Arial" panose="020B0604020202020204" pitchFamily="34" charset="0"/>
              </a:rPr>
              <a:t>number</a:t>
            </a:r>
            <a:r>
              <a:rPr lang="tr-TR" altLang="en-US" sz="2000" dirty="0">
                <a:solidFill>
                  <a:srgbClr val="000099"/>
                </a:solidFill>
                <a:latin typeface="Arial" panose="020B0604020202020204" pitchFamily="34" charset="0"/>
                <a:cs typeface="Arial" panose="020B0604020202020204" pitchFamily="34" charset="0"/>
              </a:rPr>
              <a:t> of a </a:t>
            </a:r>
            <a:r>
              <a:rPr lang="tr-TR" altLang="en-US" sz="2000" dirty="0" err="1">
                <a:solidFill>
                  <a:srgbClr val="000099"/>
                </a:solidFill>
                <a:latin typeface="Arial" panose="020B0604020202020204" pitchFamily="34" charset="0"/>
                <a:cs typeface="Arial" panose="020B0604020202020204" pitchFamily="34" charset="0"/>
              </a:rPr>
              <a:t>large</a:t>
            </a:r>
            <a:r>
              <a:rPr lang="tr-TR" altLang="en-US" sz="2000" dirty="0">
                <a:solidFill>
                  <a:srgbClr val="000099"/>
                </a:solidFill>
                <a:latin typeface="Arial" panose="020B0604020202020204" pitchFamily="34" charset="0"/>
                <a:cs typeface="Arial" panose="020B0604020202020204" pitchFamily="34" charset="0"/>
              </a:rPr>
              <a:t> network (an </a:t>
            </a:r>
            <a:r>
              <a:rPr lang="tr-TR" altLang="en-US" sz="2000" dirty="0" err="1">
                <a:solidFill>
                  <a:srgbClr val="000099"/>
                </a:solidFill>
                <a:latin typeface="Arial" panose="020B0604020202020204" pitchFamily="34" charset="0"/>
                <a:cs typeface="Arial" panose="020B0604020202020204" pitchFamily="34" charset="0"/>
              </a:rPr>
              <a:t>Autonomous</a:t>
            </a:r>
            <a:r>
              <a:rPr lang="tr-TR" altLang="en-US" sz="2000" dirty="0">
                <a:solidFill>
                  <a:srgbClr val="000099"/>
                </a:solidFill>
                <a:latin typeface="Arial" panose="020B0604020202020204" pitchFamily="34" charset="0"/>
                <a:cs typeface="Arial" panose="020B0604020202020204" pitchFamily="34" charset="0"/>
              </a:rPr>
              <a:t> </a:t>
            </a:r>
            <a:r>
              <a:rPr lang="tr-TR" altLang="en-US" sz="2000" dirty="0" err="1">
                <a:solidFill>
                  <a:srgbClr val="000099"/>
                </a:solidFill>
                <a:latin typeface="Arial" panose="020B0604020202020204" pitchFamily="34" charset="0"/>
                <a:cs typeface="Arial" panose="020B0604020202020204" pitchFamily="34" charset="0"/>
              </a:rPr>
              <a:t>System</a:t>
            </a:r>
            <a:r>
              <a:rPr lang="tr-TR" altLang="en-US" sz="2000" dirty="0">
                <a:solidFill>
                  <a:srgbClr val="000099"/>
                </a:solidFill>
                <a:latin typeface="Arial" panose="020B0604020202020204" pitchFamily="34" charset="0"/>
                <a:cs typeface="Arial" panose="020B0604020202020204" pitchFamily="34" charset="0"/>
              </a:rPr>
              <a:t>) </a:t>
            </a:r>
            <a:r>
              <a:rPr lang="tr-TR" altLang="en-US" sz="2000" dirty="0" err="1">
                <a:solidFill>
                  <a:srgbClr val="000099"/>
                </a:solidFill>
                <a:latin typeface="Arial" panose="020B0604020202020204" pitchFamily="34" charset="0"/>
                <a:cs typeface="Arial" panose="020B0604020202020204" pitchFamily="34" charset="0"/>
              </a:rPr>
              <a:t>that</a:t>
            </a:r>
            <a:r>
              <a:rPr lang="tr-TR" altLang="en-US" sz="2000" dirty="0">
                <a:solidFill>
                  <a:srgbClr val="000099"/>
                </a:solidFill>
                <a:latin typeface="Arial" panose="020B0604020202020204" pitchFamily="34" charset="0"/>
                <a:cs typeface="Arial" panose="020B0604020202020204" pitchFamily="34" charset="0"/>
              </a:rPr>
              <a:t> </a:t>
            </a:r>
            <a:r>
              <a:rPr lang="tr-TR" altLang="en-US" sz="2000" dirty="0" err="1">
                <a:solidFill>
                  <a:srgbClr val="000099"/>
                </a:solidFill>
                <a:latin typeface="Arial" panose="020B0604020202020204" pitchFamily="34" charset="0"/>
                <a:cs typeface="Arial" panose="020B0604020202020204" pitchFamily="34" charset="0"/>
              </a:rPr>
              <a:t>participates</a:t>
            </a:r>
            <a:r>
              <a:rPr lang="tr-TR" altLang="en-US" sz="2000" dirty="0">
                <a:solidFill>
                  <a:srgbClr val="000099"/>
                </a:solidFill>
                <a:latin typeface="Arial" panose="020B0604020202020204" pitchFamily="34" charset="0"/>
                <a:cs typeface="Arial" panose="020B0604020202020204" pitchFamily="34" charset="0"/>
              </a:rPr>
              <a:t> in Internet </a:t>
            </a:r>
            <a:r>
              <a:rPr lang="tr-TR" altLang="en-US" sz="2000" dirty="0" err="1">
                <a:solidFill>
                  <a:srgbClr val="000099"/>
                </a:solidFill>
                <a:latin typeface="Arial" panose="020B0604020202020204" pitchFamily="34" charset="0"/>
                <a:cs typeface="Arial" panose="020B0604020202020204" pitchFamily="34" charset="0"/>
              </a:rPr>
              <a:t>routing</a:t>
            </a:r>
            <a:r>
              <a:rPr lang="tr-TR" altLang="en-US" sz="2000" dirty="0">
                <a:solidFill>
                  <a:srgbClr val="000099"/>
                </a:solidFill>
                <a:latin typeface="Arial" panose="020B0604020202020204" pitchFamily="34" charset="0"/>
                <a:cs typeface="Arial" panose="020B0604020202020204" pitchFamily="34" charset="0"/>
              </a:rPr>
              <a:t> (</a:t>
            </a:r>
            <a:r>
              <a:rPr lang="tr-TR" altLang="en-US" sz="2000" dirty="0" err="1">
                <a:solidFill>
                  <a:srgbClr val="000099"/>
                </a:solidFill>
                <a:latin typeface="Arial" panose="020B0604020202020204" pitchFamily="34" charset="0"/>
                <a:cs typeface="Arial" panose="020B0604020202020204" pitchFamily="34" charset="0"/>
              </a:rPr>
              <a:t>Vodafone</a:t>
            </a:r>
            <a:r>
              <a:rPr lang="tr-TR" altLang="en-US" sz="2000" dirty="0">
                <a:solidFill>
                  <a:srgbClr val="000099"/>
                </a:solidFill>
                <a:latin typeface="Arial" panose="020B0604020202020204" pitchFamily="34" charset="0"/>
                <a:cs typeface="Arial" panose="020B0604020202020204" pitchFamily="34" charset="0"/>
              </a:rPr>
              <a:t>, </a:t>
            </a:r>
            <a:r>
              <a:rPr lang="tr-TR" altLang="en-US" sz="2000" dirty="0" err="1">
                <a:solidFill>
                  <a:srgbClr val="000099"/>
                </a:solidFill>
                <a:latin typeface="Arial" panose="020B0604020202020204" pitchFamily="34" charset="0"/>
                <a:cs typeface="Arial" panose="020B0604020202020204" pitchFamily="34" charset="0"/>
              </a:rPr>
              <a:t>TurkSat</a:t>
            </a:r>
            <a:r>
              <a:rPr lang="tr-TR" altLang="en-US" sz="2000" dirty="0">
                <a:solidFill>
                  <a:srgbClr val="000099"/>
                </a:solidFill>
                <a:latin typeface="Arial" panose="020B0604020202020204" pitchFamily="34" charset="0"/>
                <a:cs typeface="Arial" panose="020B0604020202020204" pitchFamily="34" charset="0"/>
              </a:rPr>
              <a:t>, </a:t>
            </a:r>
            <a:r>
              <a:rPr lang="tr-TR" altLang="en-US" sz="2000" dirty="0" err="1">
                <a:solidFill>
                  <a:srgbClr val="000099"/>
                </a:solidFill>
                <a:latin typeface="Arial" panose="020B0604020202020204" pitchFamily="34" charset="0"/>
                <a:cs typeface="Arial" panose="020B0604020202020204" pitchFamily="34" charset="0"/>
              </a:rPr>
              <a:t>Cloudflare</a:t>
            </a:r>
            <a:r>
              <a:rPr lang="tr-TR" altLang="en-US" sz="2000" dirty="0">
                <a:solidFill>
                  <a:srgbClr val="000099"/>
                </a:solidFill>
                <a:latin typeface="Arial" panose="020B0604020202020204" pitchFamily="34" charset="0"/>
                <a:cs typeface="Arial" panose="020B0604020202020204" pitchFamily="34" charset="0"/>
              </a:rPr>
              <a:t>, Google ) </a:t>
            </a:r>
            <a:r>
              <a:rPr lang="tr-TR" altLang="en-US" sz="2000" dirty="0" err="1">
                <a:solidFill>
                  <a:srgbClr val="000099"/>
                </a:solidFill>
                <a:latin typeface="Arial" panose="020B0604020202020204" pitchFamily="34" charset="0"/>
                <a:cs typeface="Arial" panose="020B0604020202020204" pitchFamily="34" charset="0"/>
              </a:rPr>
              <a:t>When</a:t>
            </a:r>
            <a:r>
              <a:rPr lang="tr-TR" altLang="en-US" sz="2000" dirty="0">
                <a:solidFill>
                  <a:srgbClr val="000099"/>
                </a:solidFill>
                <a:latin typeface="Arial" panose="020B0604020202020204" pitchFamily="34" charset="0"/>
                <a:cs typeface="Arial" panose="020B0604020202020204" pitchFamily="34" charset="0"/>
              </a:rPr>
              <a:t> </a:t>
            </a:r>
            <a:r>
              <a:rPr lang="tr-TR" altLang="en-US" sz="2000" dirty="0" err="1">
                <a:solidFill>
                  <a:srgbClr val="000099"/>
                </a:solidFill>
                <a:latin typeface="Arial" panose="020B0604020202020204" pitchFamily="34" charset="0"/>
                <a:cs typeface="Arial" panose="020B0604020202020204" pitchFamily="34" charset="0"/>
              </a:rPr>
              <a:t>we</a:t>
            </a:r>
            <a:r>
              <a:rPr lang="tr-TR" altLang="en-US" sz="2000" dirty="0">
                <a:solidFill>
                  <a:srgbClr val="000099"/>
                </a:solidFill>
                <a:latin typeface="Arial" panose="020B0604020202020204" pitchFamily="34" charset="0"/>
                <a:cs typeface="Arial" panose="020B0604020202020204" pitchFamily="34" charset="0"/>
              </a:rPr>
              <a:t> say </a:t>
            </a:r>
            <a:r>
              <a:rPr lang="tr-TR" altLang="en-US" sz="2000" dirty="0" err="1">
                <a:solidFill>
                  <a:srgbClr val="000099"/>
                </a:solidFill>
                <a:latin typeface="Arial" panose="020B0604020202020204" pitchFamily="34" charset="0"/>
                <a:cs typeface="Arial" panose="020B0604020202020204" pitchFamily="34" charset="0"/>
              </a:rPr>
              <a:t>ISPs</a:t>
            </a:r>
            <a:r>
              <a:rPr lang="tr-TR" altLang="en-US" sz="2000" dirty="0">
                <a:solidFill>
                  <a:srgbClr val="000099"/>
                </a:solidFill>
                <a:latin typeface="Arial" panose="020B0604020202020204" pitchFamily="34" charset="0"/>
                <a:cs typeface="Arial" panose="020B0604020202020204" pitchFamily="34" charset="0"/>
              </a:rPr>
              <a:t> </a:t>
            </a:r>
            <a:r>
              <a:rPr lang="tr-TR" altLang="en-US" sz="2000" dirty="0" err="1">
                <a:solidFill>
                  <a:srgbClr val="000099"/>
                </a:solidFill>
                <a:latin typeface="Arial" panose="020B0604020202020204" pitchFamily="34" charset="0"/>
                <a:cs typeface="Arial" panose="020B0604020202020204" pitchFamily="34" charset="0"/>
              </a:rPr>
              <a:t>interconnect</a:t>
            </a:r>
            <a:r>
              <a:rPr lang="tr-TR" altLang="en-US" sz="2000" dirty="0">
                <a:solidFill>
                  <a:srgbClr val="000099"/>
                </a:solidFill>
                <a:latin typeface="Arial" panose="020B0604020202020204" pitchFamily="34" charset="0"/>
                <a:cs typeface="Arial" panose="020B0604020202020204" pitchFamily="34" charset="0"/>
              </a:rPr>
              <a:t>, in </a:t>
            </a:r>
            <a:r>
              <a:rPr lang="tr-TR" altLang="en-US" sz="2000" dirty="0" err="1">
                <a:solidFill>
                  <a:srgbClr val="000099"/>
                </a:solidFill>
                <a:latin typeface="Arial" panose="020B0604020202020204" pitchFamily="34" charset="0"/>
                <a:cs typeface="Arial" panose="020B0604020202020204" pitchFamily="34" charset="0"/>
              </a:rPr>
              <a:t>practice</a:t>
            </a:r>
            <a:r>
              <a:rPr lang="tr-TR" altLang="en-US" sz="2000" dirty="0">
                <a:solidFill>
                  <a:srgbClr val="000099"/>
                </a:solidFill>
                <a:latin typeface="Arial" panose="020B0604020202020204" pitchFamily="34" charset="0"/>
                <a:cs typeface="Arial" panose="020B0604020202020204" pitchFamily="34" charset="0"/>
              </a:rPr>
              <a:t> it </a:t>
            </a:r>
            <a:r>
              <a:rPr lang="tr-TR" altLang="en-US" sz="2000" dirty="0" err="1">
                <a:solidFill>
                  <a:srgbClr val="000099"/>
                </a:solidFill>
                <a:latin typeface="Arial" panose="020B0604020202020204" pitchFamily="34" charset="0"/>
                <a:cs typeface="Arial" panose="020B0604020202020204" pitchFamily="34" charset="0"/>
              </a:rPr>
              <a:t>means</a:t>
            </a:r>
            <a:r>
              <a:rPr lang="tr-TR" altLang="en-US" sz="2000" dirty="0">
                <a:solidFill>
                  <a:srgbClr val="000099"/>
                </a:solidFill>
                <a:latin typeface="Arial" panose="020B0604020202020204" pitchFamily="34" charset="0"/>
                <a:cs typeface="Arial" panose="020B0604020202020204" pitchFamily="34" charset="0"/>
              </a:rPr>
              <a:t> </a:t>
            </a:r>
            <a:r>
              <a:rPr lang="tr-TR" altLang="en-US" sz="2000" dirty="0" err="1">
                <a:solidFill>
                  <a:srgbClr val="000099"/>
                </a:solidFill>
                <a:latin typeface="Arial" panose="020B0604020202020204" pitchFamily="34" charset="0"/>
                <a:cs typeface="Arial" panose="020B0604020202020204" pitchFamily="34" charset="0"/>
              </a:rPr>
              <a:t>Autonomous</a:t>
            </a:r>
            <a:r>
              <a:rPr lang="tr-TR" altLang="en-US" sz="2000" dirty="0">
                <a:solidFill>
                  <a:srgbClr val="000099"/>
                </a:solidFill>
                <a:latin typeface="Arial" panose="020B0604020202020204" pitchFamily="34" charset="0"/>
                <a:cs typeface="Arial" panose="020B0604020202020204" pitchFamily="34" charset="0"/>
              </a:rPr>
              <a:t> </a:t>
            </a:r>
            <a:r>
              <a:rPr lang="tr-TR" altLang="en-US" sz="2000" dirty="0" err="1">
                <a:solidFill>
                  <a:srgbClr val="000099"/>
                </a:solidFill>
                <a:latin typeface="Arial" panose="020B0604020202020204" pitchFamily="34" charset="0"/>
                <a:cs typeface="Arial" panose="020B0604020202020204" pitchFamily="34" charset="0"/>
              </a:rPr>
              <a:t>Systems</a:t>
            </a:r>
            <a:r>
              <a:rPr lang="tr-TR" altLang="en-US" sz="2000" dirty="0">
                <a:solidFill>
                  <a:srgbClr val="000099"/>
                </a:solidFill>
                <a:latin typeface="Arial" panose="020B0604020202020204" pitchFamily="34" charset="0"/>
                <a:cs typeface="Arial" panose="020B0604020202020204" pitchFamily="34" charset="0"/>
              </a:rPr>
              <a:t> (</a:t>
            </a:r>
            <a:r>
              <a:rPr lang="tr-TR" altLang="en-US" sz="2000" dirty="0" err="1">
                <a:solidFill>
                  <a:srgbClr val="000099"/>
                </a:solidFill>
                <a:latin typeface="Arial" panose="020B0604020202020204" pitchFamily="34" charset="0"/>
                <a:cs typeface="Arial" panose="020B0604020202020204" pitchFamily="34" charset="0"/>
              </a:rPr>
              <a:t>ASNs</a:t>
            </a:r>
            <a:r>
              <a:rPr lang="tr-TR" altLang="en-US" sz="2000" dirty="0">
                <a:solidFill>
                  <a:srgbClr val="000099"/>
                </a:solidFill>
                <a:latin typeface="Arial" panose="020B0604020202020204" pitchFamily="34" charset="0"/>
                <a:cs typeface="Arial" panose="020B0604020202020204" pitchFamily="34" charset="0"/>
              </a:rPr>
              <a:t>) </a:t>
            </a:r>
            <a:r>
              <a:rPr lang="tr-TR" altLang="en-US" sz="2000" dirty="0" err="1">
                <a:solidFill>
                  <a:srgbClr val="000099"/>
                </a:solidFill>
                <a:latin typeface="Arial" panose="020B0604020202020204" pitchFamily="34" charset="0"/>
                <a:cs typeface="Arial" panose="020B0604020202020204" pitchFamily="34" charset="0"/>
              </a:rPr>
              <a:t>interconnect</a:t>
            </a:r>
            <a:r>
              <a:rPr lang="tr-TR" altLang="en-US" sz="2000" dirty="0">
                <a:solidFill>
                  <a:srgbClr val="000099"/>
                </a:solidFill>
                <a:latin typeface="Arial" panose="020B0604020202020204" pitchFamily="34" charset="0"/>
                <a:cs typeface="Arial" panose="020B0604020202020204" pitchFamily="34" charset="0"/>
              </a:rPr>
              <a:t> </a:t>
            </a:r>
            <a:r>
              <a:rPr lang="tr-TR" altLang="en-US" sz="2000" dirty="0" err="1">
                <a:solidFill>
                  <a:srgbClr val="000099"/>
                </a:solidFill>
                <a:latin typeface="Arial" panose="020B0604020202020204" pitchFamily="34" charset="0"/>
                <a:cs typeface="Arial" panose="020B0604020202020204" pitchFamily="34" charset="0"/>
              </a:rPr>
              <a:t>using</a:t>
            </a:r>
            <a:r>
              <a:rPr lang="tr-TR" altLang="en-US" sz="2000" dirty="0">
                <a:solidFill>
                  <a:srgbClr val="000099"/>
                </a:solidFill>
                <a:latin typeface="Arial" panose="020B0604020202020204" pitchFamily="34" charset="0"/>
                <a:cs typeface="Arial" panose="020B0604020202020204" pitchFamily="34" charset="0"/>
              </a:rPr>
              <a:t> BGP.</a:t>
            </a:r>
          </a:p>
          <a:p>
            <a:pPr>
              <a:lnSpc>
                <a:spcPct val="150000"/>
              </a:lnSpc>
              <a:spcBef>
                <a:spcPts val="0"/>
              </a:spcBef>
            </a:pPr>
            <a:r>
              <a:rPr lang="en-US" altLang="en-US" sz="2000" dirty="0">
                <a:solidFill>
                  <a:srgbClr val="000099"/>
                </a:solidFill>
                <a:latin typeface="Arial" panose="020B0604020202020204" pitchFamily="34" charset="0"/>
                <a:cs typeface="Arial" panose="020B0604020202020204" pitchFamily="34" charset="0"/>
              </a:rPr>
              <a:t>Internet routing happens between ASNs (BGP)</a:t>
            </a:r>
          </a:p>
          <a:p>
            <a:pPr>
              <a:lnSpc>
                <a:spcPct val="150000"/>
              </a:lnSpc>
              <a:spcBef>
                <a:spcPts val="0"/>
              </a:spcBef>
            </a:pPr>
            <a:r>
              <a:rPr lang="en-US" altLang="en-US" sz="2000" dirty="0">
                <a:solidFill>
                  <a:srgbClr val="000099"/>
                </a:solidFill>
                <a:latin typeface="Arial" panose="020B0604020202020204" pitchFamily="34" charset="0"/>
                <a:cs typeface="Arial" panose="020B0604020202020204" pitchFamily="34" charset="0"/>
              </a:rPr>
              <a:t>Use cases: who owns this IP? which network is it in?</a:t>
            </a:r>
          </a:p>
        </p:txBody>
      </p:sp>
    </p:spTree>
    <p:extLst>
      <p:ext uri="{BB962C8B-B14F-4D97-AF65-F5344CB8AC3E}">
        <p14:creationId xmlns:p14="http://schemas.microsoft.com/office/powerpoint/2010/main" val="1407579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C03E24F-B76F-4058-BC72-FF931942A83C}"/>
              </a:ext>
            </a:extLst>
          </p:cNvPr>
          <p:cNvSpPr>
            <a:spLocks noGrp="1"/>
          </p:cNvSpPr>
          <p:nvPr>
            <p:ph type="title"/>
          </p:nvPr>
        </p:nvSpPr>
        <p:spPr/>
        <p:txBody>
          <a:bodyPr vert="horz" lIns="91440" tIns="45720" rIns="91440" bIns="45720" rtlCol="0" anchor="ctr">
            <a:normAutofit/>
          </a:bodyPr>
          <a:lstStyle/>
          <a:p>
            <a:r>
              <a:rPr lang="en-US" b="1" dirty="0">
                <a:solidFill>
                  <a:schemeClr val="bg1"/>
                </a:solidFill>
              </a:rPr>
              <a:t>Anycast &amp; CDN</a:t>
            </a:r>
          </a:p>
        </p:txBody>
      </p:sp>
      <p:sp>
        <p:nvSpPr>
          <p:cNvPr id="5" name="Veri Yer Tutucusu 4">
            <a:extLst>
              <a:ext uri="{FF2B5EF4-FFF2-40B4-BE49-F238E27FC236}">
                <a16:creationId xmlns:a16="http://schemas.microsoft.com/office/drawing/2014/main" id="{49CFBE8B-4607-4B19-BC8C-D65AD6145B16}"/>
              </a:ext>
            </a:extLst>
          </p:cNvPr>
          <p:cNvSpPr>
            <a:spLocks noGrp="1"/>
          </p:cNvSpPr>
          <p:nvPr>
            <p:ph type="dt" sz="half" idx="10"/>
          </p:nvPr>
        </p:nvSpPr>
        <p:spPr/>
        <p:txBody>
          <a:bodyPr/>
          <a:lstStyle/>
          <a:p>
            <a:pPr>
              <a:defRPr/>
            </a:pPr>
            <a:r>
              <a:rPr lang="en-US"/>
              <a:t>12.02.2026</a:t>
            </a:r>
          </a:p>
        </p:txBody>
      </p:sp>
      <p:sp>
        <p:nvSpPr>
          <p:cNvPr id="6" name="Slayt Numarası Yer Tutucusu 5">
            <a:extLst>
              <a:ext uri="{FF2B5EF4-FFF2-40B4-BE49-F238E27FC236}">
                <a16:creationId xmlns:a16="http://schemas.microsoft.com/office/drawing/2014/main" id="{127818AE-A932-4F8B-92AA-DDA16C2673DE}"/>
              </a:ext>
            </a:extLst>
          </p:cNvPr>
          <p:cNvSpPr>
            <a:spLocks noGrp="1"/>
          </p:cNvSpPr>
          <p:nvPr>
            <p:ph type="sldNum" sz="quarter" idx="12"/>
          </p:nvPr>
        </p:nvSpPr>
        <p:spPr/>
        <p:txBody>
          <a:bodyPr/>
          <a:lstStyle/>
          <a:p>
            <a:pPr algn="l">
              <a:defRPr/>
            </a:pPr>
            <a:endParaRPr lang="en-US" sz="1400">
              <a:latin typeface="Times New Roman"/>
            </a:endParaRPr>
          </a:p>
          <a:p>
            <a:pPr>
              <a:defRPr/>
            </a:pPr>
            <a:r>
              <a:rPr lang="en-US"/>
              <a:t>Slide </a:t>
            </a:r>
            <a:fld id="{BF5C1183-B085-4070-A402-C03A3F977D3D}" type="slidenum">
              <a:rPr lang="en-US" smtClean="0"/>
              <a:pPr>
                <a:defRPr/>
              </a:pPr>
              <a:t>13</a:t>
            </a:fld>
            <a:endParaRPr lang="en-US"/>
          </a:p>
        </p:txBody>
      </p:sp>
      <p:sp>
        <p:nvSpPr>
          <p:cNvPr id="8" name="Rectangle 1">
            <a:extLst>
              <a:ext uri="{FF2B5EF4-FFF2-40B4-BE49-F238E27FC236}">
                <a16:creationId xmlns:a16="http://schemas.microsoft.com/office/drawing/2014/main" id="{7E1D6066-B3CD-4CC8-9016-2E613CE450C4}"/>
              </a:ext>
            </a:extLst>
          </p:cNvPr>
          <p:cNvSpPr>
            <a:spLocks noChangeArrowheads="1"/>
          </p:cNvSpPr>
          <p:nvPr/>
        </p:nvSpPr>
        <p:spPr bwMode="auto">
          <a:xfrm>
            <a:off x="658938" y="2209800"/>
            <a:ext cx="6454524" cy="1881990"/>
          </a:xfrm>
          <a:prstGeom prst="rect">
            <a:avLst/>
          </a:prstGeom>
        </p:spPr>
        <p:txBody>
          <a:bodyPr vert="horz" lIns="91440" tIns="45720" rIns="91440" bIns="45720" rtlCol="0">
            <a:normAutofit/>
          </a:bodyPr>
          <a:lstStyle/>
          <a:p>
            <a:pPr marL="171450" indent="-171450" defTabSz="685800">
              <a:lnSpc>
                <a:spcPct val="150000"/>
              </a:lnSpc>
              <a:buFont typeface="Arial" panose="020B0604020202020204" pitchFamily="34" charset="0"/>
              <a:buChar char="•"/>
            </a:pPr>
            <a:r>
              <a:rPr lang="en-US" altLang="en-US" sz="2000" dirty="0">
                <a:solidFill>
                  <a:srgbClr val="000099"/>
                </a:solidFill>
                <a:latin typeface="Arial" panose="020B0604020202020204" pitchFamily="34" charset="0"/>
                <a:cs typeface="Arial" panose="020B0604020202020204" pitchFamily="34" charset="0"/>
              </a:rPr>
              <a:t>CDN brings content closer to users</a:t>
            </a:r>
          </a:p>
          <a:p>
            <a:pPr marL="171450" indent="-171450" defTabSz="685800">
              <a:lnSpc>
                <a:spcPct val="150000"/>
              </a:lnSpc>
              <a:buFont typeface="Arial" panose="020B0604020202020204" pitchFamily="34" charset="0"/>
              <a:buChar char="•"/>
            </a:pPr>
            <a:r>
              <a:rPr lang="en-US" altLang="en-US" sz="2000" dirty="0">
                <a:solidFill>
                  <a:srgbClr val="000099"/>
                </a:solidFill>
                <a:latin typeface="Arial" panose="020B0604020202020204" pitchFamily="34" charset="0"/>
                <a:cs typeface="Arial" panose="020B0604020202020204" pitchFamily="34" charset="0"/>
              </a:rPr>
              <a:t>Anycast: same IP is announced from many locations</a:t>
            </a:r>
          </a:p>
          <a:p>
            <a:pPr marL="171450" indent="-171450" defTabSz="685800">
              <a:lnSpc>
                <a:spcPct val="150000"/>
              </a:lnSpc>
              <a:buFont typeface="Arial" panose="020B0604020202020204" pitchFamily="34" charset="0"/>
              <a:buChar char="•"/>
            </a:pPr>
            <a:r>
              <a:rPr lang="en-US" altLang="en-US" sz="2000" dirty="0">
                <a:solidFill>
                  <a:srgbClr val="000099"/>
                </a:solidFill>
                <a:latin typeface="Arial" panose="020B0604020202020204" pitchFamily="34" charset="0"/>
                <a:cs typeface="Arial" panose="020B0604020202020204" pitchFamily="34" charset="0"/>
              </a:rPr>
              <a:t>You may reach the nearest edge, not the origin server</a:t>
            </a:r>
          </a:p>
          <a:p>
            <a:pPr marL="171450" indent="-171450" defTabSz="685800">
              <a:lnSpc>
                <a:spcPct val="150000"/>
              </a:lnSpc>
              <a:buFont typeface="Arial" panose="020B0604020202020204" pitchFamily="34" charset="0"/>
              <a:buChar char="•"/>
            </a:pPr>
            <a:r>
              <a:rPr lang="en-US" altLang="en-US" sz="2000" dirty="0" err="1">
                <a:solidFill>
                  <a:srgbClr val="000099"/>
                </a:solidFill>
                <a:latin typeface="Arial" panose="020B0604020202020204" pitchFamily="34" charset="0"/>
                <a:cs typeface="Arial" panose="020B0604020202020204" pitchFamily="34" charset="0"/>
              </a:rPr>
              <a:t>GeoIP</a:t>
            </a:r>
            <a:r>
              <a:rPr lang="en-US" altLang="en-US" sz="2000" dirty="0">
                <a:solidFill>
                  <a:srgbClr val="000099"/>
                </a:solidFill>
                <a:latin typeface="Arial" panose="020B0604020202020204" pitchFamily="34" charset="0"/>
                <a:cs typeface="Arial" panose="020B0604020202020204" pitchFamily="34" charset="0"/>
              </a:rPr>
              <a:t> is approximate and can be wrong</a:t>
            </a:r>
          </a:p>
        </p:txBody>
      </p:sp>
    </p:spTree>
    <p:extLst>
      <p:ext uri="{BB962C8B-B14F-4D97-AF65-F5344CB8AC3E}">
        <p14:creationId xmlns:p14="http://schemas.microsoft.com/office/powerpoint/2010/main" val="1692030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9" name="Group 108">
            <a:extLst>
              <a:ext uri="{FF2B5EF4-FFF2-40B4-BE49-F238E27FC236}">
                <a16:creationId xmlns:a16="http://schemas.microsoft.com/office/drawing/2014/main" id="{9DE51A5F-3BFD-AA45-9015-FA67A9068CEF}"/>
              </a:ext>
            </a:extLst>
          </p:cNvPr>
          <p:cNvGrpSpPr/>
          <p:nvPr/>
        </p:nvGrpSpPr>
        <p:grpSpPr>
          <a:xfrm>
            <a:off x="3413603" y="4034627"/>
            <a:ext cx="1097703" cy="552930"/>
            <a:chOff x="7493876" y="2774731"/>
            <a:chExt cx="1481958" cy="894622"/>
          </a:xfrm>
        </p:grpSpPr>
        <p:sp>
          <p:nvSpPr>
            <p:cNvPr id="110" name="Freeform 109">
              <a:extLst>
                <a:ext uri="{FF2B5EF4-FFF2-40B4-BE49-F238E27FC236}">
                  <a16:creationId xmlns:a16="http://schemas.microsoft.com/office/drawing/2014/main" id="{15FA248B-2934-6745-9856-5AF3D55755EE}"/>
                </a:ext>
              </a:extLst>
            </p:cNvPr>
            <p:cNvSpPr/>
            <p:nvPr/>
          </p:nvSpPr>
          <p:spPr>
            <a:xfrm>
              <a:off x="7493876" y="3084399"/>
              <a:ext cx="1481958" cy="584954"/>
            </a:xfrm>
            <a:custGeom>
              <a:avLst/>
              <a:gdLst>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76538 w 8176538"/>
                <a:gd name="connsiteY0" fmla="*/ 0 h 2638097"/>
                <a:gd name="connsiteX1" fmla="*/ 8176538 w 8176538"/>
                <a:gd name="connsiteY1" fmla="*/ 1271752 h 2638097"/>
                <a:gd name="connsiteX2" fmla="*/ 4088015 w 8176538"/>
                <a:gd name="connsiteY2" fmla="*/ 2638097 h 2638097"/>
                <a:gd name="connsiteX3" fmla="*/ 0 w 8176538"/>
                <a:gd name="connsiteY3" fmla="*/ 1269888 h 2638097"/>
                <a:gd name="connsiteX4" fmla="*/ 20511 w 8176538"/>
                <a:gd name="connsiteY4" fmla="*/ 147145 h 2638097"/>
                <a:gd name="connsiteX5" fmla="*/ 4088015 w 8176538"/>
                <a:gd name="connsiteY5" fmla="*/ 1566042 h 2638097"/>
                <a:gd name="connsiteX6" fmla="*/ 8176538 w 8176538"/>
                <a:gd name="connsiteY6" fmla="*/ 0 h 2638097"/>
                <a:gd name="connsiteX0" fmla="*/ 8176538 w 8176538"/>
                <a:gd name="connsiteY0" fmla="*/ 0 h 2772020"/>
                <a:gd name="connsiteX1" fmla="*/ 8176538 w 8176538"/>
                <a:gd name="connsiteY1" fmla="*/ 1271752 h 2772020"/>
                <a:gd name="connsiteX2" fmla="*/ 4099034 w 8176538"/>
                <a:gd name="connsiteY2" fmla="*/ 2772020 h 2772020"/>
                <a:gd name="connsiteX3" fmla="*/ 0 w 8176538"/>
                <a:gd name="connsiteY3" fmla="*/ 1269888 h 2772020"/>
                <a:gd name="connsiteX4" fmla="*/ 20511 w 8176538"/>
                <a:gd name="connsiteY4" fmla="*/ 147145 h 2772020"/>
                <a:gd name="connsiteX5" fmla="*/ 4088015 w 8176538"/>
                <a:gd name="connsiteY5" fmla="*/ 1566042 h 2772020"/>
                <a:gd name="connsiteX6" fmla="*/ 8176538 w 8176538"/>
                <a:gd name="connsiteY6" fmla="*/ 0 h 2772020"/>
                <a:gd name="connsiteX0" fmla="*/ 8176538 w 8176538"/>
                <a:gd name="connsiteY0" fmla="*/ 0 h 2772339"/>
                <a:gd name="connsiteX1" fmla="*/ 8176538 w 8176538"/>
                <a:gd name="connsiteY1" fmla="*/ 1378890 h 2772339"/>
                <a:gd name="connsiteX2" fmla="*/ 4099034 w 8176538"/>
                <a:gd name="connsiteY2" fmla="*/ 2772020 h 2772339"/>
                <a:gd name="connsiteX3" fmla="*/ 0 w 8176538"/>
                <a:gd name="connsiteY3" fmla="*/ 1269888 h 2772339"/>
                <a:gd name="connsiteX4" fmla="*/ 20511 w 8176538"/>
                <a:gd name="connsiteY4" fmla="*/ 147145 h 2772339"/>
                <a:gd name="connsiteX5" fmla="*/ 4088015 w 8176538"/>
                <a:gd name="connsiteY5" fmla="*/ 1566042 h 2772339"/>
                <a:gd name="connsiteX6" fmla="*/ 8176538 w 8176538"/>
                <a:gd name="connsiteY6" fmla="*/ 0 h 2772339"/>
                <a:gd name="connsiteX0" fmla="*/ 8176538 w 8176538"/>
                <a:gd name="connsiteY0" fmla="*/ 0 h 2825888"/>
                <a:gd name="connsiteX1" fmla="*/ 8176538 w 8176538"/>
                <a:gd name="connsiteY1" fmla="*/ 1378890 h 2825888"/>
                <a:gd name="connsiteX2" fmla="*/ 4099034 w 8176538"/>
                <a:gd name="connsiteY2" fmla="*/ 2825590 h 2825888"/>
                <a:gd name="connsiteX3" fmla="*/ 0 w 8176538"/>
                <a:gd name="connsiteY3" fmla="*/ 1269888 h 2825888"/>
                <a:gd name="connsiteX4" fmla="*/ 20511 w 8176538"/>
                <a:gd name="connsiteY4" fmla="*/ 147145 h 2825888"/>
                <a:gd name="connsiteX5" fmla="*/ 4088015 w 8176538"/>
                <a:gd name="connsiteY5" fmla="*/ 1566042 h 2825888"/>
                <a:gd name="connsiteX6" fmla="*/ 8176538 w 8176538"/>
                <a:gd name="connsiteY6" fmla="*/ 0 h 2825888"/>
                <a:gd name="connsiteX0" fmla="*/ 8165518 w 8165518"/>
                <a:gd name="connsiteY0" fmla="*/ 0 h 2825606"/>
                <a:gd name="connsiteX1" fmla="*/ 8165518 w 8165518"/>
                <a:gd name="connsiteY1" fmla="*/ 1378890 h 2825606"/>
                <a:gd name="connsiteX2" fmla="*/ 4088014 w 8165518"/>
                <a:gd name="connsiteY2" fmla="*/ 2825590 h 2825606"/>
                <a:gd name="connsiteX3" fmla="*/ 0 w 8165518"/>
                <a:gd name="connsiteY3" fmla="*/ 1403811 h 2825606"/>
                <a:gd name="connsiteX4" fmla="*/ 9491 w 8165518"/>
                <a:gd name="connsiteY4" fmla="*/ 147145 h 2825606"/>
                <a:gd name="connsiteX5" fmla="*/ 4076995 w 8165518"/>
                <a:gd name="connsiteY5" fmla="*/ 1566042 h 2825606"/>
                <a:gd name="connsiteX6" fmla="*/ 8165518 w 8165518"/>
                <a:gd name="connsiteY6" fmla="*/ 0 h 2825606"/>
                <a:gd name="connsiteX0" fmla="*/ 8165518 w 8165518"/>
                <a:gd name="connsiteY0" fmla="*/ 0 h 2879174"/>
                <a:gd name="connsiteX1" fmla="*/ 8165518 w 8165518"/>
                <a:gd name="connsiteY1" fmla="*/ 1378890 h 2879174"/>
                <a:gd name="connsiteX2" fmla="*/ 4132092 w 8165518"/>
                <a:gd name="connsiteY2" fmla="*/ 2879159 h 2879174"/>
                <a:gd name="connsiteX3" fmla="*/ 0 w 8165518"/>
                <a:gd name="connsiteY3" fmla="*/ 1403811 h 2879174"/>
                <a:gd name="connsiteX4" fmla="*/ 9491 w 8165518"/>
                <a:gd name="connsiteY4" fmla="*/ 147145 h 2879174"/>
                <a:gd name="connsiteX5" fmla="*/ 4076995 w 8165518"/>
                <a:gd name="connsiteY5" fmla="*/ 1566042 h 2879174"/>
                <a:gd name="connsiteX6" fmla="*/ 8165518 w 8165518"/>
                <a:gd name="connsiteY6" fmla="*/ 0 h 2879174"/>
                <a:gd name="connsiteX0" fmla="*/ 8165518 w 8176537"/>
                <a:gd name="connsiteY0" fmla="*/ 0 h 2879410"/>
                <a:gd name="connsiteX1" fmla="*/ 8176537 w 8176537"/>
                <a:gd name="connsiteY1" fmla="*/ 1499420 h 2879410"/>
                <a:gd name="connsiteX2" fmla="*/ 4132092 w 8176537"/>
                <a:gd name="connsiteY2" fmla="*/ 2879159 h 2879410"/>
                <a:gd name="connsiteX3" fmla="*/ 0 w 8176537"/>
                <a:gd name="connsiteY3" fmla="*/ 1403811 h 2879410"/>
                <a:gd name="connsiteX4" fmla="*/ 9491 w 8176537"/>
                <a:gd name="connsiteY4" fmla="*/ 147145 h 2879410"/>
                <a:gd name="connsiteX5" fmla="*/ 4076995 w 8176537"/>
                <a:gd name="connsiteY5" fmla="*/ 1566042 h 2879410"/>
                <a:gd name="connsiteX6" fmla="*/ 8165518 w 8176537"/>
                <a:gd name="connsiteY6" fmla="*/ 0 h 2879410"/>
                <a:gd name="connsiteX0" fmla="*/ 8165518 w 8176537"/>
                <a:gd name="connsiteY0" fmla="*/ 0 h 2879262"/>
                <a:gd name="connsiteX1" fmla="*/ 8176537 w 8176537"/>
                <a:gd name="connsiteY1" fmla="*/ 1499420 h 2879262"/>
                <a:gd name="connsiteX2" fmla="*/ 4132092 w 8176537"/>
                <a:gd name="connsiteY2" fmla="*/ 2879159 h 2879262"/>
                <a:gd name="connsiteX3" fmla="*/ 0 w 8176537"/>
                <a:gd name="connsiteY3" fmla="*/ 1403811 h 2879262"/>
                <a:gd name="connsiteX4" fmla="*/ 9491 w 8176537"/>
                <a:gd name="connsiteY4" fmla="*/ 147145 h 2879262"/>
                <a:gd name="connsiteX5" fmla="*/ 4076995 w 8176537"/>
                <a:gd name="connsiteY5" fmla="*/ 1566042 h 2879262"/>
                <a:gd name="connsiteX6" fmla="*/ 8165518 w 8176537"/>
                <a:gd name="connsiteY6" fmla="*/ 0 h 2879262"/>
                <a:gd name="connsiteX0" fmla="*/ 8165518 w 8176537"/>
                <a:gd name="connsiteY0" fmla="*/ 0 h 2879163"/>
                <a:gd name="connsiteX1" fmla="*/ 8176537 w 8176537"/>
                <a:gd name="connsiteY1" fmla="*/ 1499420 h 2879163"/>
                <a:gd name="connsiteX2" fmla="*/ 4132092 w 8176537"/>
                <a:gd name="connsiteY2" fmla="*/ 2879159 h 2879163"/>
                <a:gd name="connsiteX3" fmla="*/ 0 w 8176537"/>
                <a:gd name="connsiteY3" fmla="*/ 1510948 h 2879163"/>
                <a:gd name="connsiteX4" fmla="*/ 9491 w 8176537"/>
                <a:gd name="connsiteY4" fmla="*/ 147145 h 2879163"/>
                <a:gd name="connsiteX5" fmla="*/ 4076995 w 8176537"/>
                <a:gd name="connsiteY5" fmla="*/ 1566042 h 2879163"/>
                <a:gd name="connsiteX6" fmla="*/ 8165518 w 8176537"/>
                <a:gd name="connsiteY6" fmla="*/ 0 h 2879163"/>
                <a:gd name="connsiteX0" fmla="*/ 8165518 w 8198577"/>
                <a:gd name="connsiteY0" fmla="*/ 0 h 2879451"/>
                <a:gd name="connsiteX1" fmla="*/ 8198577 w 8198577"/>
                <a:gd name="connsiteY1" fmla="*/ 1606558 h 2879451"/>
                <a:gd name="connsiteX2" fmla="*/ 4132092 w 8198577"/>
                <a:gd name="connsiteY2" fmla="*/ 2879159 h 2879451"/>
                <a:gd name="connsiteX3" fmla="*/ 0 w 8198577"/>
                <a:gd name="connsiteY3" fmla="*/ 1510948 h 2879451"/>
                <a:gd name="connsiteX4" fmla="*/ 9491 w 8198577"/>
                <a:gd name="connsiteY4" fmla="*/ 147145 h 2879451"/>
                <a:gd name="connsiteX5" fmla="*/ 4076995 w 8198577"/>
                <a:gd name="connsiteY5" fmla="*/ 1566042 h 2879451"/>
                <a:gd name="connsiteX6" fmla="*/ 8165518 w 8198577"/>
                <a:gd name="connsiteY6" fmla="*/ 0 h 2879451"/>
                <a:gd name="connsiteX0" fmla="*/ 8165518 w 8165518"/>
                <a:gd name="connsiteY0" fmla="*/ 0 h 2880066"/>
                <a:gd name="connsiteX1" fmla="*/ 8165518 w 8165518"/>
                <a:gd name="connsiteY1" fmla="*/ 1673520 h 2880066"/>
                <a:gd name="connsiteX2" fmla="*/ 4132092 w 8165518"/>
                <a:gd name="connsiteY2" fmla="*/ 2879159 h 2880066"/>
                <a:gd name="connsiteX3" fmla="*/ 0 w 8165518"/>
                <a:gd name="connsiteY3" fmla="*/ 1510948 h 2880066"/>
                <a:gd name="connsiteX4" fmla="*/ 9491 w 8165518"/>
                <a:gd name="connsiteY4" fmla="*/ 147145 h 2880066"/>
                <a:gd name="connsiteX5" fmla="*/ 4076995 w 8165518"/>
                <a:gd name="connsiteY5" fmla="*/ 1566042 h 2880066"/>
                <a:gd name="connsiteX6" fmla="*/ 8165518 w 8165518"/>
                <a:gd name="connsiteY6" fmla="*/ 0 h 2880066"/>
                <a:gd name="connsiteX0" fmla="*/ 8156794 w 8156794"/>
                <a:gd name="connsiteY0" fmla="*/ 0 h 2879270"/>
                <a:gd name="connsiteX1" fmla="*/ 8156794 w 8156794"/>
                <a:gd name="connsiteY1" fmla="*/ 1673520 h 2879270"/>
                <a:gd name="connsiteX2" fmla="*/ 4123368 w 8156794"/>
                <a:gd name="connsiteY2" fmla="*/ 2879159 h 2879270"/>
                <a:gd name="connsiteX3" fmla="*/ 2295 w 8156794"/>
                <a:gd name="connsiteY3" fmla="*/ 1618086 h 2879270"/>
                <a:gd name="connsiteX4" fmla="*/ 767 w 8156794"/>
                <a:gd name="connsiteY4" fmla="*/ 147145 h 2879270"/>
                <a:gd name="connsiteX5" fmla="*/ 4068271 w 8156794"/>
                <a:gd name="connsiteY5" fmla="*/ 1566042 h 2879270"/>
                <a:gd name="connsiteX6" fmla="*/ 8156794 w 8156794"/>
                <a:gd name="connsiteY6" fmla="*/ 0 h 287927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20"/>
                <a:gd name="connsiteX1" fmla="*/ 8156794 w 8156794"/>
                <a:gd name="connsiteY1" fmla="*/ 1673520 h 2973020"/>
                <a:gd name="connsiteX2" fmla="*/ 4134388 w 8156794"/>
                <a:gd name="connsiteY2" fmla="*/ 2972904 h 2973020"/>
                <a:gd name="connsiteX3" fmla="*/ 2295 w 8156794"/>
                <a:gd name="connsiteY3" fmla="*/ 1618086 h 2973020"/>
                <a:gd name="connsiteX4" fmla="*/ 767 w 8156794"/>
                <a:gd name="connsiteY4" fmla="*/ 147145 h 2973020"/>
                <a:gd name="connsiteX5" fmla="*/ 4068271 w 8156794"/>
                <a:gd name="connsiteY5" fmla="*/ 1566042 h 2973020"/>
                <a:gd name="connsiteX6" fmla="*/ 8156794 w 8156794"/>
                <a:gd name="connsiteY6" fmla="*/ 0 h 2973020"/>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141"/>
                <a:gd name="connsiteX1" fmla="*/ 8156794 w 8156794"/>
                <a:gd name="connsiteY1" fmla="*/ 1673520 h 2973141"/>
                <a:gd name="connsiteX2" fmla="*/ 4134388 w 8156794"/>
                <a:gd name="connsiteY2" fmla="*/ 2972904 h 2973141"/>
                <a:gd name="connsiteX3" fmla="*/ 2295 w 8156794"/>
                <a:gd name="connsiteY3" fmla="*/ 1618086 h 2973141"/>
                <a:gd name="connsiteX4" fmla="*/ 767 w 8156794"/>
                <a:gd name="connsiteY4" fmla="*/ 147145 h 2973141"/>
                <a:gd name="connsiteX5" fmla="*/ 4068271 w 8156794"/>
                <a:gd name="connsiteY5" fmla="*/ 1566042 h 2973141"/>
                <a:gd name="connsiteX6" fmla="*/ 8156794 w 8156794"/>
                <a:gd name="connsiteY6" fmla="*/ 0 h 2973141"/>
                <a:gd name="connsiteX0" fmla="*/ 8156794 w 8156794"/>
                <a:gd name="connsiteY0" fmla="*/ 0 h 3066827"/>
                <a:gd name="connsiteX1" fmla="*/ 8156794 w 8156794"/>
                <a:gd name="connsiteY1" fmla="*/ 1673520 h 3066827"/>
                <a:gd name="connsiteX2" fmla="*/ 4123353 w 8156794"/>
                <a:gd name="connsiteY2" fmla="*/ 3066650 h 3066827"/>
                <a:gd name="connsiteX3" fmla="*/ 2295 w 8156794"/>
                <a:gd name="connsiteY3" fmla="*/ 1618086 h 3066827"/>
                <a:gd name="connsiteX4" fmla="*/ 767 w 8156794"/>
                <a:gd name="connsiteY4" fmla="*/ 147145 h 3066827"/>
                <a:gd name="connsiteX5" fmla="*/ 4068271 w 8156794"/>
                <a:gd name="connsiteY5" fmla="*/ 1566042 h 3066827"/>
                <a:gd name="connsiteX6" fmla="*/ 8156794 w 8156794"/>
                <a:gd name="connsiteY6" fmla="*/ 0 h 3066827"/>
                <a:gd name="connsiteX0" fmla="*/ 8123689 w 8156794"/>
                <a:gd name="connsiteY0" fmla="*/ 0 h 2999866"/>
                <a:gd name="connsiteX1" fmla="*/ 8156794 w 8156794"/>
                <a:gd name="connsiteY1" fmla="*/ 1606559 h 2999866"/>
                <a:gd name="connsiteX2" fmla="*/ 4123353 w 8156794"/>
                <a:gd name="connsiteY2" fmla="*/ 2999689 h 2999866"/>
                <a:gd name="connsiteX3" fmla="*/ 2295 w 8156794"/>
                <a:gd name="connsiteY3" fmla="*/ 1551125 h 2999866"/>
                <a:gd name="connsiteX4" fmla="*/ 767 w 8156794"/>
                <a:gd name="connsiteY4" fmla="*/ 80184 h 2999866"/>
                <a:gd name="connsiteX5" fmla="*/ 4068271 w 8156794"/>
                <a:gd name="connsiteY5" fmla="*/ 1499081 h 2999866"/>
                <a:gd name="connsiteX6" fmla="*/ 8123689 w 8156794"/>
                <a:gd name="connsiteY6" fmla="*/ 0 h 2999866"/>
                <a:gd name="connsiteX0" fmla="*/ 8167828 w 8167828"/>
                <a:gd name="connsiteY0" fmla="*/ 0 h 3026651"/>
                <a:gd name="connsiteX1" fmla="*/ 8156794 w 8167828"/>
                <a:gd name="connsiteY1" fmla="*/ 1633344 h 3026651"/>
                <a:gd name="connsiteX2" fmla="*/ 4123353 w 8167828"/>
                <a:gd name="connsiteY2" fmla="*/ 3026474 h 3026651"/>
                <a:gd name="connsiteX3" fmla="*/ 2295 w 8167828"/>
                <a:gd name="connsiteY3" fmla="*/ 1577910 h 3026651"/>
                <a:gd name="connsiteX4" fmla="*/ 767 w 8167828"/>
                <a:gd name="connsiteY4" fmla="*/ 106969 h 3026651"/>
                <a:gd name="connsiteX5" fmla="*/ 4068271 w 8167828"/>
                <a:gd name="connsiteY5" fmla="*/ 1525866 h 3026651"/>
                <a:gd name="connsiteX6" fmla="*/ 8167828 w 8167828"/>
                <a:gd name="connsiteY6" fmla="*/ 0 h 3026651"/>
                <a:gd name="connsiteX0" fmla="*/ 8167828 w 8167828"/>
                <a:gd name="connsiteY0" fmla="*/ 0 h 3027228"/>
                <a:gd name="connsiteX1" fmla="*/ 8145760 w 8167828"/>
                <a:gd name="connsiteY1" fmla="*/ 1686913 h 3027228"/>
                <a:gd name="connsiteX2" fmla="*/ 4123353 w 8167828"/>
                <a:gd name="connsiteY2" fmla="*/ 3026474 h 3027228"/>
                <a:gd name="connsiteX3" fmla="*/ 2295 w 8167828"/>
                <a:gd name="connsiteY3" fmla="*/ 1577910 h 3027228"/>
                <a:gd name="connsiteX4" fmla="*/ 767 w 8167828"/>
                <a:gd name="connsiteY4" fmla="*/ 106969 h 3027228"/>
                <a:gd name="connsiteX5" fmla="*/ 4068271 w 8167828"/>
                <a:gd name="connsiteY5" fmla="*/ 1525866 h 3027228"/>
                <a:gd name="connsiteX6" fmla="*/ 8167828 w 8167828"/>
                <a:gd name="connsiteY6" fmla="*/ 0 h 3027228"/>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23689 w 8145760"/>
                <a:gd name="connsiteY0" fmla="*/ 13560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9 w 8145760"/>
                <a:gd name="connsiteY6" fmla="*/ 13560 h 2920259"/>
                <a:gd name="connsiteX0" fmla="*/ 8178863 w 8178863"/>
                <a:gd name="connsiteY0" fmla="*/ 26952 h 2920259"/>
                <a:gd name="connsiteX1" fmla="*/ 8145760 w 8178863"/>
                <a:gd name="connsiteY1" fmla="*/ 1579944 h 2920259"/>
                <a:gd name="connsiteX2" fmla="*/ 4123353 w 8178863"/>
                <a:gd name="connsiteY2" fmla="*/ 2919505 h 2920259"/>
                <a:gd name="connsiteX3" fmla="*/ 2295 w 8178863"/>
                <a:gd name="connsiteY3" fmla="*/ 1470941 h 2920259"/>
                <a:gd name="connsiteX4" fmla="*/ 767 w 8178863"/>
                <a:gd name="connsiteY4" fmla="*/ 0 h 2920259"/>
                <a:gd name="connsiteX5" fmla="*/ 4068271 w 8178863"/>
                <a:gd name="connsiteY5" fmla="*/ 1418897 h 2920259"/>
                <a:gd name="connsiteX6" fmla="*/ 8178863 w 8178863"/>
                <a:gd name="connsiteY6" fmla="*/ 26952 h 2920259"/>
                <a:gd name="connsiteX0" fmla="*/ 8167827 w 8167827"/>
                <a:gd name="connsiteY0" fmla="*/ 40343 h 2920259"/>
                <a:gd name="connsiteX1" fmla="*/ 8145760 w 8167827"/>
                <a:gd name="connsiteY1" fmla="*/ 1579944 h 2920259"/>
                <a:gd name="connsiteX2" fmla="*/ 4123353 w 8167827"/>
                <a:gd name="connsiteY2" fmla="*/ 2919505 h 2920259"/>
                <a:gd name="connsiteX3" fmla="*/ 2295 w 8167827"/>
                <a:gd name="connsiteY3" fmla="*/ 1470941 h 2920259"/>
                <a:gd name="connsiteX4" fmla="*/ 767 w 8167827"/>
                <a:gd name="connsiteY4" fmla="*/ 0 h 2920259"/>
                <a:gd name="connsiteX5" fmla="*/ 4068271 w 8167827"/>
                <a:gd name="connsiteY5" fmla="*/ 1418897 h 2920259"/>
                <a:gd name="connsiteX6" fmla="*/ 8167827 w 8167827"/>
                <a:gd name="connsiteY6" fmla="*/ 40343 h 2920259"/>
                <a:gd name="connsiteX0" fmla="*/ 8123687 w 8145760"/>
                <a:gd name="connsiteY0" fmla="*/ 53735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7 w 8145760"/>
                <a:gd name="connsiteY6" fmla="*/ 53735 h 2920259"/>
                <a:gd name="connsiteX0" fmla="*/ 8161918 w 8161918"/>
                <a:gd name="connsiteY0" fmla="*/ 0 h 2943855"/>
                <a:gd name="connsiteX1" fmla="*/ 8145760 w 8161918"/>
                <a:gd name="connsiteY1" fmla="*/ 1603540 h 2943855"/>
                <a:gd name="connsiteX2" fmla="*/ 4123353 w 8161918"/>
                <a:gd name="connsiteY2" fmla="*/ 2943101 h 2943855"/>
                <a:gd name="connsiteX3" fmla="*/ 2295 w 8161918"/>
                <a:gd name="connsiteY3" fmla="*/ 1494537 h 2943855"/>
                <a:gd name="connsiteX4" fmla="*/ 767 w 8161918"/>
                <a:gd name="connsiteY4" fmla="*/ 23596 h 2943855"/>
                <a:gd name="connsiteX5" fmla="*/ 4068271 w 8161918"/>
                <a:gd name="connsiteY5" fmla="*/ 1442493 h 2943855"/>
                <a:gd name="connsiteX6" fmla="*/ 8161918 w 8161918"/>
                <a:gd name="connsiteY6" fmla="*/ 0 h 2943855"/>
                <a:gd name="connsiteX0" fmla="*/ 8144926 w 8145760"/>
                <a:gd name="connsiteY0" fmla="*/ 43424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44926 w 8145760"/>
                <a:gd name="connsiteY6" fmla="*/ 43424 h 2920259"/>
                <a:gd name="connsiteX0" fmla="*/ 8161918 w 8161918"/>
                <a:gd name="connsiteY0" fmla="*/ 0 h 2959321"/>
                <a:gd name="connsiteX1" fmla="*/ 8145760 w 8161918"/>
                <a:gd name="connsiteY1" fmla="*/ 1619006 h 2959321"/>
                <a:gd name="connsiteX2" fmla="*/ 4123353 w 8161918"/>
                <a:gd name="connsiteY2" fmla="*/ 2958567 h 2959321"/>
                <a:gd name="connsiteX3" fmla="*/ 2295 w 8161918"/>
                <a:gd name="connsiteY3" fmla="*/ 1510003 h 2959321"/>
                <a:gd name="connsiteX4" fmla="*/ 767 w 8161918"/>
                <a:gd name="connsiteY4" fmla="*/ 39062 h 2959321"/>
                <a:gd name="connsiteX5" fmla="*/ 4068271 w 8161918"/>
                <a:gd name="connsiteY5" fmla="*/ 1457959 h 2959321"/>
                <a:gd name="connsiteX6" fmla="*/ 8161918 w 8161918"/>
                <a:gd name="connsiteY6" fmla="*/ 0 h 2959321"/>
                <a:gd name="connsiteX0" fmla="*/ 8161918 w 8162752"/>
                <a:gd name="connsiteY0" fmla="*/ 0 h 2959488"/>
                <a:gd name="connsiteX1" fmla="*/ 8162752 w 8162752"/>
                <a:gd name="connsiteY1" fmla="*/ 1629317 h 2959488"/>
                <a:gd name="connsiteX2" fmla="*/ 4123353 w 8162752"/>
                <a:gd name="connsiteY2" fmla="*/ 2958567 h 2959488"/>
                <a:gd name="connsiteX3" fmla="*/ 2295 w 8162752"/>
                <a:gd name="connsiteY3" fmla="*/ 1510003 h 2959488"/>
                <a:gd name="connsiteX4" fmla="*/ 767 w 8162752"/>
                <a:gd name="connsiteY4" fmla="*/ 39062 h 2959488"/>
                <a:gd name="connsiteX5" fmla="*/ 4068271 w 8162752"/>
                <a:gd name="connsiteY5" fmla="*/ 1457959 h 2959488"/>
                <a:gd name="connsiteX6" fmla="*/ 8161918 w 8162752"/>
                <a:gd name="connsiteY6" fmla="*/ 0 h 2959488"/>
                <a:gd name="connsiteX0" fmla="*/ 8165930 w 8166764"/>
                <a:gd name="connsiteY0" fmla="*/ 7337 h 2966825"/>
                <a:gd name="connsiteX1" fmla="*/ 8166764 w 8166764"/>
                <a:gd name="connsiteY1" fmla="*/ 1636654 h 2966825"/>
                <a:gd name="connsiteX2" fmla="*/ 4127365 w 8166764"/>
                <a:gd name="connsiteY2" fmla="*/ 2965904 h 2966825"/>
                <a:gd name="connsiteX3" fmla="*/ 6307 w 8166764"/>
                <a:gd name="connsiteY3" fmla="*/ 1517340 h 2966825"/>
                <a:gd name="connsiteX4" fmla="*/ 532 w 8166764"/>
                <a:gd name="connsiteY4" fmla="*/ 0 h 2966825"/>
                <a:gd name="connsiteX5" fmla="*/ 4072283 w 8166764"/>
                <a:gd name="connsiteY5" fmla="*/ 1465296 h 2966825"/>
                <a:gd name="connsiteX6" fmla="*/ 8165930 w 8166764"/>
                <a:gd name="connsiteY6" fmla="*/ 7337 h 2966825"/>
                <a:gd name="connsiteX0" fmla="*/ 8168119 w 8168953"/>
                <a:gd name="connsiteY0" fmla="*/ 7337 h 2966682"/>
                <a:gd name="connsiteX1" fmla="*/ 8168953 w 8168953"/>
                <a:gd name="connsiteY1" fmla="*/ 1636654 h 2966682"/>
                <a:gd name="connsiteX2" fmla="*/ 4129554 w 8168953"/>
                <a:gd name="connsiteY2" fmla="*/ 2965904 h 2966682"/>
                <a:gd name="connsiteX3" fmla="*/ 0 w 8168953"/>
                <a:gd name="connsiteY3" fmla="*/ 1527651 h 2966682"/>
                <a:gd name="connsiteX4" fmla="*/ 2721 w 8168953"/>
                <a:gd name="connsiteY4" fmla="*/ 0 h 2966682"/>
                <a:gd name="connsiteX5" fmla="*/ 4074472 w 8168953"/>
                <a:gd name="connsiteY5" fmla="*/ 1465296 h 2966682"/>
                <a:gd name="connsiteX6" fmla="*/ 8168119 w 8168953"/>
                <a:gd name="connsiteY6" fmla="*/ 7337 h 2966682"/>
                <a:gd name="connsiteX0" fmla="*/ 8168119 w 8168953"/>
                <a:gd name="connsiteY0" fmla="*/ 7337 h 3100377"/>
                <a:gd name="connsiteX1" fmla="*/ 8168953 w 8168953"/>
                <a:gd name="connsiteY1" fmla="*/ 1636654 h 3100377"/>
                <a:gd name="connsiteX2" fmla="*/ 4118520 w 8168953"/>
                <a:gd name="connsiteY2" fmla="*/ 3099826 h 3100377"/>
                <a:gd name="connsiteX3" fmla="*/ 0 w 8168953"/>
                <a:gd name="connsiteY3" fmla="*/ 1527651 h 3100377"/>
                <a:gd name="connsiteX4" fmla="*/ 2721 w 8168953"/>
                <a:gd name="connsiteY4" fmla="*/ 0 h 3100377"/>
                <a:gd name="connsiteX5" fmla="*/ 4074472 w 8168953"/>
                <a:gd name="connsiteY5" fmla="*/ 1465296 h 3100377"/>
                <a:gd name="connsiteX6" fmla="*/ 8168119 w 8168953"/>
                <a:gd name="connsiteY6" fmla="*/ 7337 h 3100377"/>
                <a:gd name="connsiteX0" fmla="*/ 8168119 w 8168953"/>
                <a:gd name="connsiteY0" fmla="*/ 7337 h 3100429"/>
                <a:gd name="connsiteX1" fmla="*/ 8168953 w 8168953"/>
                <a:gd name="connsiteY1" fmla="*/ 1636654 h 3100429"/>
                <a:gd name="connsiteX2" fmla="*/ 4118520 w 8168953"/>
                <a:gd name="connsiteY2" fmla="*/ 3099826 h 3100429"/>
                <a:gd name="connsiteX3" fmla="*/ 0 w 8168953"/>
                <a:gd name="connsiteY3" fmla="*/ 1527651 h 3100429"/>
                <a:gd name="connsiteX4" fmla="*/ 2721 w 8168953"/>
                <a:gd name="connsiteY4" fmla="*/ 0 h 3100429"/>
                <a:gd name="connsiteX5" fmla="*/ 4074472 w 8168953"/>
                <a:gd name="connsiteY5" fmla="*/ 1465296 h 3100429"/>
                <a:gd name="connsiteX6" fmla="*/ 8168119 w 8168953"/>
                <a:gd name="connsiteY6" fmla="*/ 7337 h 3100429"/>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66683" h="3099826">
                  <a:moveTo>
                    <a:pt x="8165849" y="7337"/>
                  </a:moveTo>
                  <a:lnTo>
                    <a:pt x="8166683" y="1636654"/>
                  </a:lnTo>
                  <a:cubicBezTo>
                    <a:pt x="7917761" y="2728489"/>
                    <a:pt x="5475903" y="3100137"/>
                    <a:pt x="4116250" y="3099826"/>
                  </a:cubicBezTo>
                  <a:cubicBezTo>
                    <a:pt x="2756597" y="3099515"/>
                    <a:pt x="245424" y="2744647"/>
                    <a:pt x="8764" y="1634789"/>
                  </a:cubicBezTo>
                  <a:cubicBezTo>
                    <a:pt x="11928" y="1215900"/>
                    <a:pt x="-2713" y="418889"/>
                    <a:pt x="451" y="0"/>
                  </a:cubicBezTo>
                  <a:cubicBezTo>
                    <a:pt x="385485" y="953840"/>
                    <a:pt x="2700268" y="1437288"/>
                    <a:pt x="4061168" y="1438511"/>
                  </a:cubicBezTo>
                  <a:cubicBezTo>
                    <a:pt x="5422068" y="1439734"/>
                    <a:pt x="7793228" y="1089449"/>
                    <a:pt x="8165849" y="7337"/>
                  </a:cubicBezTo>
                  <a:close/>
                </a:path>
              </a:pathLst>
            </a:custGeom>
            <a:gradFill>
              <a:gsLst>
                <a:gs pos="0">
                  <a:srgbClr val="B8C2C9"/>
                </a:gs>
                <a:gs pos="21000">
                  <a:schemeClr val="bg1"/>
                </a:gs>
                <a:gs pos="60000">
                  <a:srgbClr val="D6DCE0"/>
                </a:gs>
                <a:gs pos="100000">
                  <a:srgbClr val="B8C2C9"/>
                </a:gs>
              </a:gsLst>
              <a:lin ang="0" scaled="0"/>
            </a:gra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                   </a:t>
              </a:r>
            </a:p>
          </p:txBody>
        </p:sp>
        <p:sp>
          <p:nvSpPr>
            <p:cNvPr id="111" name="Oval 110">
              <a:extLst>
                <a:ext uri="{FF2B5EF4-FFF2-40B4-BE49-F238E27FC236}">
                  <a16:creationId xmlns:a16="http://schemas.microsoft.com/office/drawing/2014/main" id="{D4C2270C-F816-EB48-8C45-11D133A75158}"/>
                </a:ext>
              </a:extLst>
            </p:cNvPr>
            <p:cNvSpPr/>
            <p:nvPr/>
          </p:nvSpPr>
          <p:spPr>
            <a:xfrm>
              <a:off x="7494729" y="2774731"/>
              <a:ext cx="1480163" cy="579140"/>
            </a:xfrm>
            <a:prstGeom prst="ellipse">
              <a:avLst/>
            </a:prstGeom>
            <a:solidFill>
              <a:srgbClr val="B8C2C9"/>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              </a:t>
              </a:r>
            </a:p>
          </p:txBody>
        </p:sp>
        <p:grpSp>
          <p:nvGrpSpPr>
            <p:cNvPr id="112" name="Group 111">
              <a:extLst>
                <a:ext uri="{FF2B5EF4-FFF2-40B4-BE49-F238E27FC236}">
                  <a16:creationId xmlns:a16="http://schemas.microsoft.com/office/drawing/2014/main" id="{92D75490-DBD7-CD4E-9507-13309C8F3DFD}"/>
                </a:ext>
              </a:extLst>
            </p:cNvPr>
            <p:cNvGrpSpPr/>
            <p:nvPr/>
          </p:nvGrpSpPr>
          <p:grpSpPr>
            <a:xfrm>
              <a:off x="7713663" y="2848339"/>
              <a:ext cx="1042107" cy="425543"/>
              <a:chOff x="7786941" y="2884917"/>
              <a:chExt cx="897649" cy="353919"/>
            </a:xfrm>
          </p:grpSpPr>
          <p:sp>
            <p:nvSpPr>
              <p:cNvPr id="113" name="Freeform 112">
                <a:extLst>
                  <a:ext uri="{FF2B5EF4-FFF2-40B4-BE49-F238E27FC236}">
                    <a16:creationId xmlns:a16="http://schemas.microsoft.com/office/drawing/2014/main" id="{908415A0-8A5C-1A4E-8070-093DC0E972F2}"/>
                  </a:ext>
                </a:extLst>
              </p:cNvPr>
              <p:cNvSpPr/>
              <p:nvPr/>
            </p:nvSpPr>
            <p:spPr>
              <a:xfrm>
                <a:off x="7811770" y="2884917"/>
                <a:ext cx="849158" cy="198115"/>
              </a:xfrm>
              <a:custGeom>
                <a:avLst/>
                <a:gdLst>
                  <a:gd name="connsiteX0" fmla="*/ 3725333 w 4588933"/>
                  <a:gd name="connsiteY0" fmla="*/ 0 h 1049866"/>
                  <a:gd name="connsiteX1" fmla="*/ 4588933 w 4588933"/>
                  <a:gd name="connsiteY1" fmla="*/ 270933 h 1049866"/>
                  <a:gd name="connsiteX2" fmla="*/ 3962400 w 4588933"/>
                  <a:gd name="connsiteY2" fmla="*/ 541866 h 1049866"/>
                  <a:gd name="connsiteX3" fmla="*/ 3742267 w 4588933"/>
                  <a:gd name="connsiteY3" fmla="*/ 457200 h 1049866"/>
                  <a:gd name="connsiteX4" fmla="*/ 2269067 w 4588933"/>
                  <a:gd name="connsiteY4" fmla="*/ 1049866 h 1049866"/>
                  <a:gd name="connsiteX5" fmla="*/ 880533 w 4588933"/>
                  <a:gd name="connsiteY5" fmla="*/ 457200 h 1049866"/>
                  <a:gd name="connsiteX6" fmla="*/ 592667 w 4588933"/>
                  <a:gd name="connsiteY6" fmla="*/ 541866 h 1049866"/>
                  <a:gd name="connsiteX7" fmla="*/ 0 w 4588933"/>
                  <a:gd name="connsiteY7" fmla="*/ 254000 h 1049866"/>
                  <a:gd name="connsiteX8" fmla="*/ 880533 w 4588933"/>
                  <a:gd name="connsiteY8" fmla="*/ 16933 h 1049866"/>
                  <a:gd name="connsiteX9" fmla="*/ 2302933 w 4588933"/>
                  <a:gd name="connsiteY9" fmla="*/ 626533 h 1049866"/>
                  <a:gd name="connsiteX10" fmla="*/ 3725333 w 4588933"/>
                  <a:gd name="connsiteY10" fmla="*/ 0 h 1049866"/>
                  <a:gd name="connsiteX0" fmla="*/ 3725333 w 4641485"/>
                  <a:gd name="connsiteY0" fmla="*/ 0 h 1049866"/>
                  <a:gd name="connsiteX1" fmla="*/ 4641485 w 4641485"/>
                  <a:gd name="connsiteY1" fmla="*/ 239402 h 1049866"/>
                  <a:gd name="connsiteX2" fmla="*/ 3962400 w 4641485"/>
                  <a:gd name="connsiteY2" fmla="*/ 541866 h 1049866"/>
                  <a:gd name="connsiteX3" fmla="*/ 3742267 w 4641485"/>
                  <a:gd name="connsiteY3" fmla="*/ 457200 h 1049866"/>
                  <a:gd name="connsiteX4" fmla="*/ 2269067 w 4641485"/>
                  <a:gd name="connsiteY4" fmla="*/ 1049866 h 1049866"/>
                  <a:gd name="connsiteX5" fmla="*/ 880533 w 4641485"/>
                  <a:gd name="connsiteY5" fmla="*/ 457200 h 1049866"/>
                  <a:gd name="connsiteX6" fmla="*/ 592667 w 4641485"/>
                  <a:gd name="connsiteY6" fmla="*/ 541866 h 1049866"/>
                  <a:gd name="connsiteX7" fmla="*/ 0 w 4641485"/>
                  <a:gd name="connsiteY7" fmla="*/ 254000 h 1049866"/>
                  <a:gd name="connsiteX8" fmla="*/ 880533 w 4641485"/>
                  <a:gd name="connsiteY8" fmla="*/ 16933 h 1049866"/>
                  <a:gd name="connsiteX9" fmla="*/ 2302933 w 4641485"/>
                  <a:gd name="connsiteY9" fmla="*/ 626533 h 1049866"/>
                  <a:gd name="connsiteX10" fmla="*/ 3725333 w 4641485"/>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73798 w 4673016"/>
                  <a:gd name="connsiteY3" fmla="*/ 45720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84308 w 4673016"/>
                  <a:gd name="connsiteY3" fmla="*/ 404648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815839 w 4673016"/>
                  <a:gd name="connsiteY3" fmla="*/ 46771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3016" h="1049866">
                    <a:moveTo>
                      <a:pt x="3756864" y="0"/>
                    </a:moveTo>
                    <a:lnTo>
                      <a:pt x="4673016" y="239402"/>
                    </a:lnTo>
                    <a:lnTo>
                      <a:pt x="3993931" y="541866"/>
                    </a:lnTo>
                    <a:lnTo>
                      <a:pt x="3815839" y="467710"/>
                    </a:lnTo>
                    <a:lnTo>
                      <a:pt x="2300598" y="1049866"/>
                    </a:lnTo>
                    <a:lnTo>
                      <a:pt x="912064" y="457200"/>
                    </a:lnTo>
                    <a:lnTo>
                      <a:pt x="624198" y="541866"/>
                    </a:lnTo>
                    <a:lnTo>
                      <a:pt x="0" y="275021"/>
                    </a:lnTo>
                    <a:lnTo>
                      <a:pt x="912064" y="16933"/>
                    </a:lnTo>
                    <a:lnTo>
                      <a:pt x="2323954" y="616023"/>
                    </a:lnTo>
                    <a:lnTo>
                      <a:pt x="3756864"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14" name="Freeform 113">
                <a:extLst>
                  <a:ext uri="{FF2B5EF4-FFF2-40B4-BE49-F238E27FC236}">
                    <a16:creationId xmlns:a16="http://schemas.microsoft.com/office/drawing/2014/main" id="{53DC1CB9-E35D-8A47-96B9-69E6D0AB9840}"/>
                  </a:ext>
                </a:extLst>
              </p:cNvPr>
              <p:cNvSpPr/>
              <p:nvPr/>
            </p:nvSpPr>
            <p:spPr>
              <a:xfrm>
                <a:off x="8367548" y="3054383"/>
                <a:ext cx="317042" cy="170569"/>
              </a:xfrm>
              <a:custGeom>
                <a:avLst/>
                <a:gdLst>
                  <a:gd name="connsiteX0" fmla="*/ 21021 w 1744718"/>
                  <a:gd name="connsiteY0" fmla="*/ 0 h 903890"/>
                  <a:gd name="connsiteX1" fmla="*/ 1744718 w 1744718"/>
                  <a:gd name="connsiteY1" fmla="*/ 693683 h 903890"/>
                  <a:gd name="connsiteX2" fmla="*/ 1145628 w 1744718"/>
                  <a:gd name="connsiteY2" fmla="*/ 903890 h 903890"/>
                  <a:gd name="connsiteX3" fmla="*/ 0 w 1744718"/>
                  <a:gd name="connsiteY3" fmla="*/ 451945 h 903890"/>
                  <a:gd name="connsiteX4" fmla="*/ 21021 w 1744718"/>
                  <a:gd name="connsiteY4" fmla="*/ 0 h 9038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718" h="903890">
                    <a:moveTo>
                      <a:pt x="21021" y="0"/>
                    </a:moveTo>
                    <a:lnTo>
                      <a:pt x="1744718" y="693683"/>
                    </a:lnTo>
                    <a:lnTo>
                      <a:pt x="1145628" y="903890"/>
                    </a:lnTo>
                    <a:lnTo>
                      <a:pt x="0" y="451945"/>
                    </a:lnTo>
                    <a:lnTo>
                      <a:pt x="21021"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15" name="Freeform 114">
                <a:extLst>
                  <a:ext uri="{FF2B5EF4-FFF2-40B4-BE49-F238E27FC236}">
                    <a16:creationId xmlns:a16="http://schemas.microsoft.com/office/drawing/2014/main" id="{FB05914E-C150-9A4F-87FB-EFF6CABA3880}"/>
                  </a:ext>
                </a:extLst>
              </p:cNvPr>
              <p:cNvSpPr/>
              <p:nvPr/>
            </p:nvSpPr>
            <p:spPr>
              <a:xfrm>
                <a:off x="7786941" y="3054383"/>
                <a:ext cx="311312" cy="168585"/>
              </a:xfrm>
              <a:custGeom>
                <a:avLst/>
                <a:gdLst>
                  <a:gd name="connsiteX0" fmla="*/ 1702676 w 1713187"/>
                  <a:gd name="connsiteY0" fmla="*/ 0 h 893380"/>
                  <a:gd name="connsiteX1" fmla="*/ 1713187 w 1713187"/>
                  <a:gd name="connsiteY1" fmla="*/ 472966 h 893380"/>
                  <a:gd name="connsiteX2" fmla="*/ 578069 w 1713187"/>
                  <a:gd name="connsiteY2" fmla="*/ 893380 h 893380"/>
                  <a:gd name="connsiteX3" fmla="*/ 0 w 1713187"/>
                  <a:gd name="connsiteY3" fmla="*/ 693683 h 893380"/>
                  <a:gd name="connsiteX4" fmla="*/ 1702676 w 1713187"/>
                  <a:gd name="connsiteY4" fmla="*/ 0 h 893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3187" h="893380">
                    <a:moveTo>
                      <a:pt x="1702676" y="0"/>
                    </a:moveTo>
                    <a:lnTo>
                      <a:pt x="1713187" y="472966"/>
                    </a:lnTo>
                    <a:lnTo>
                      <a:pt x="578069" y="893380"/>
                    </a:lnTo>
                    <a:lnTo>
                      <a:pt x="0" y="693683"/>
                    </a:lnTo>
                    <a:lnTo>
                      <a:pt x="1702676" y="0"/>
                    </a:lnTo>
                    <a:close/>
                  </a:path>
                </a:pathLst>
              </a:custGeom>
              <a:solidFill>
                <a:srgbClr val="0000A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16" name="Freeform 115">
                <a:extLst>
                  <a:ext uri="{FF2B5EF4-FFF2-40B4-BE49-F238E27FC236}">
                    <a16:creationId xmlns:a16="http://schemas.microsoft.com/office/drawing/2014/main" id="{3C399649-B712-6449-9877-189E4033C11E}"/>
                  </a:ext>
                </a:extLst>
              </p:cNvPr>
              <p:cNvSpPr/>
              <p:nvPr/>
            </p:nvSpPr>
            <p:spPr>
              <a:xfrm>
                <a:off x="7895013" y="2971083"/>
                <a:ext cx="676892" cy="267753"/>
              </a:xfrm>
              <a:custGeom>
                <a:avLst/>
                <a:gdLst>
                  <a:gd name="connsiteX0" fmla="*/ 599089 w 4162096"/>
                  <a:gd name="connsiteY0" fmla="*/ 273269 h 1618593"/>
                  <a:gd name="connsiteX1" fmla="*/ 882869 w 4162096"/>
                  <a:gd name="connsiteY1" fmla="*/ 199697 h 1618593"/>
                  <a:gd name="connsiteX2" fmla="*/ 2312276 w 4162096"/>
                  <a:gd name="connsiteY2" fmla="*/ 798786 h 1618593"/>
                  <a:gd name="connsiteX3" fmla="*/ 3794234 w 4162096"/>
                  <a:gd name="connsiteY3" fmla="*/ 199697 h 1618593"/>
                  <a:gd name="connsiteX4" fmla="*/ 4014951 w 4162096"/>
                  <a:gd name="connsiteY4" fmla="*/ 273269 h 1618593"/>
                  <a:gd name="connsiteX5" fmla="*/ 3058510 w 4162096"/>
                  <a:gd name="connsiteY5" fmla="*/ 641131 h 1618593"/>
                  <a:gd name="connsiteX6" fmla="*/ 3026979 w 4162096"/>
                  <a:gd name="connsiteY6" fmla="*/ 1114097 h 1618593"/>
                  <a:gd name="connsiteX7" fmla="*/ 4162096 w 4162096"/>
                  <a:gd name="connsiteY7" fmla="*/ 1545021 h 1618593"/>
                  <a:gd name="connsiteX8" fmla="*/ 3878317 w 4162096"/>
                  <a:gd name="connsiteY8" fmla="*/ 1608083 h 1618593"/>
                  <a:gd name="connsiteX9" fmla="*/ 2301765 w 4162096"/>
                  <a:gd name="connsiteY9" fmla="*/ 945931 h 1618593"/>
                  <a:gd name="connsiteX10" fmla="*/ 693682 w 4162096"/>
                  <a:gd name="connsiteY10" fmla="*/ 1618593 h 1618593"/>
                  <a:gd name="connsiteX11" fmla="*/ 430924 w 4162096"/>
                  <a:gd name="connsiteY11" fmla="*/ 1524000 h 1618593"/>
                  <a:gd name="connsiteX12" fmla="*/ 1576551 w 4162096"/>
                  <a:gd name="connsiteY12" fmla="*/ 1082566 h 1618593"/>
                  <a:gd name="connsiteX13" fmla="*/ 1545020 w 4162096"/>
                  <a:gd name="connsiteY13" fmla="*/ 609600 h 1618593"/>
                  <a:gd name="connsiteX14" fmla="*/ 0 w 4162096"/>
                  <a:gd name="connsiteY14" fmla="*/ 0 h 1618593"/>
                  <a:gd name="connsiteX15" fmla="*/ 872358 w 4162096"/>
                  <a:gd name="connsiteY15" fmla="*/ 210207 h 1618593"/>
                  <a:gd name="connsiteX16" fmla="*/ 872358 w 4162096"/>
                  <a:gd name="connsiteY16" fmla="*/ 210207 h 1618593"/>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15" fmla="*/ 441434 w 3731172"/>
                  <a:gd name="connsiteY15"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357351 w 3731172"/>
                  <a:gd name="connsiteY14" fmla="*/ 115613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56137 w 3731172"/>
                  <a:gd name="connsiteY13" fmla="*/ 441434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903890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575034 w 3710151"/>
                  <a:gd name="connsiteY6" fmla="*/ 91440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06565 w 3710151"/>
                  <a:gd name="connsiteY6" fmla="*/ 92491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5151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09858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62012 w 3725019"/>
                  <a:gd name="connsiteY0" fmla="*/ 73572 h 1418896"/>
                  <a:gd name="connsiteX1" fmla="*/ 445792 w 3725019"/>
                  <a:gd name="connsiteY1" fmla="*/ 0 h 1418896"/>
                  <a:gd name="connsiteX2" fmla="*/ 1852896 w 3725019"/>
                  <a:gd name="connsiteY2" fmla="*/ 591655 h 1418896"/>
                  <a:gd name="connsiteX3" fmla="*/ 3357157 w 3725019"/>
                  <a:gd name="connsiteY3" fmla="*/ 0 h 1418896"/>
                  <a:gd name="connsiteX4" fmla="*/ 3577874 w 3725019"/>
                  <a:gd name="connsiteY4" fmla="*/ 73572 h 1418896"/>
                  <a:gd name="connsiteX5" fmla="*/ 2632585 w 3725019"/>
                  <a:gd name="connsiteY5" fmla="*/ 448868 h 1418896"/>
                  <a:gd name="connsiteX6" fmla="*/ 2625150 w 3725019"/>
                  <a:gd name="connsiteY6" fmla="*/ 902607 h 1418896"/>
                  <a:gd name="connsiteX7" fmla="*/ 3725019 w 3725019"/>
                  <a:gd name="connsiteY7" fmla="*/ 1345324 h 1418896"/>
                  <a:gd name="connsiteX8" fmla="*/ 3441240 w 3725019"/>
                  <a:gd name="connsiteY8" fmla="*/ 1408386 h 1418896"/>
                  <a:gd name="connsiteX9" fmla="*/ 1864688 w 3725019"/>
                  <a:gd name="connsiteY9" fmla="*/ 746234 h 1418896"/>
                  <a:gd name="connsiteX10" fmla="*/ 256605 w 3725019"/>
                  <a:gd name="connsiteY10" fmla="*/ 1418896 h 1418896"/>
                  <a:gd name="connsiteX11" fmla="*/ 0 w 3725019"/>
                  <a:gd name="connsiteY11" fmla="*/ 1331097 h 1418896"/>
                  <a:gd name="connsiteX12" fmla="*/ 1113454 w 3725019"/>
                  <a:gd name="connsiteY12" fmla="*/ 903890 h 1418896"/>
                  <a:gd name="connsiteX13" fmla="*/ 1102302 w 3725019"/>
                  <a:gd name="connsiteY13" fmla="*/ 451945 h 1418896"/>
                  <a:gd name="connsiteX14" fmla="*/ 183032 w 3725019"/>
                  <a:gd name="connsiteY14" fmla="*/ 84081 h 1418896"/>
                  <a:gd name="connsiteX15" fmla="*/ 162012 w 3725019"/>
                  <a:gd name="connsiteY15" fmla="*/ 73572 h 141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725019" h="1418896">
                    <a:moveTo>
                      <a:pt x="162012" y="73572"/>
                    </a:moveTo>
                    <a:lnTo>
                      <a:pt x="445792" y="0"/>
                    </a:lnTo>
                    <a:lnTo>
                      <a:pt x="1852896" y="591655"/>
                    </a:lnTo>
                    <a:lnTo>
                      <a:pt x="3357157" y="0"/>
                    </a:lnTo>
                    <a:lnTo>
                      <a:pt x="3577874" y="73572"/>
                    </a:lnTo>
                    <a:lnTo>
                      <a:pt x="2632585" y="448868"/>
                    </a:lnTo>
                    <a:lnTo>
                      <a:pt x="2625150" y="902607"/>
                    </a:lnTo>
                    <a:lnTo>
                      <a:pt x="3725019" y="1345324"/>
                    </a:lnTo>
                    <a:lnTo>
                      <a:pt x="3441240" y="1408386"/>
                    </a:lnTo>
                    <a:lnTo>
                      <a:pt x="1864688" y="746234"/>
                    </a:lnTo>
                    <a:lnTo>
                      <a:pt x="256605" y="1418896"/>
                    </a:lnTo>
                    <a:lnTo>
                      <a:pt x="0" y="1331097"/>
                    </a:lnTo>
                    <a:lnTo>
                      <a:pt x="1113454" y="903890"/>
                    </a:lnTo>
                    <a:cubicBezTo>
                      <a:pt x="1113454" y="760249"/>
                      <a:pt x="1102302" y="595586"/>
                      <a:pt x="1102302" y="451945"/>
                    </a:cubicBezTo>
                    <a:lnTo>
                      <a:pt x="183032" y="84081"/>
                    </a:lnTo>
                    <a:cubicBezTo>
                      <a:pt x="26317" y="21019"/>
                      <a:pt x="169019" y="77075"/>
                      <a:pt x="162012" y="73572"/>
                    </a:cubicBezTo>
                    <a:close/>
                  </a:path>
                </a:pathLst>
              </a:custGeom>
              <a:solidFill>
                <a:schemeClr val="accent1">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grpSp>
      <p:sp>
        <p:nvSpPr>
          <p:cNvPr id="2" name="Title 1">
            <a:extLst>
              <a:ext uri="{FF2B5EF4-FFF2-40B4-BE49-F238E27FC236}">
                <a16:creationId xmlns:a16="http://schemas.microsoft.com/office/drawing/2014/main" id="{3B8CD900-19EC-824C-BF74-AADFBF5A172E}"/>
              </a:ext>
            </a:extLst>
          </p:cNvPr>
          <p:cNvSpPr>
            <a:spLocks noGrp="1"/>
          </p:cNvSpPr>
          <p:nvPr>
            <p:ph type="title"/>
          </p:nvPr>
        </p:nvSpPr>
        <p:spPr>
          <a:xfrm>
            <a:off x="618950" y="1076210"/>
            <a:ext cx="7886700" cy="670967"/>
          </a:xfrm>
        </p:spPr>
        <p:txBody>
          <a:bodyPr>
            <a:normAutofit/>
          </a:bodyPr>
          <a:lstStyle/>
          <a:p>
            <a:r>
              <a:rPr lang="en-US" altLang="en-US" dirty="0">
                <a:ea typeface="ＭＳ Ｐゴシック" panose="020B0600070205080204" pitchFamily="34" charset="-128"/>
              </a:rPr>
              <a:t>Packet loss</a:t>
            </a:r>
            <a:endParaRPr lang="en-US" dirty="0"/>
          </a:p>
        </p:txBody>
      </p:sp>
      <p:sp>
        <p:nvSpPr>
          <p:cNvPr id="6" name="Slide Number Placeholder 5">
            <a:extLst>
              <a:ext uri="{FF2B5EF4-FFF2-40B4-BE49-F238E27FC236}">
                <a16:creationId xmlns:a16="http://schemas.microsoft.com/office/drawing/2014/main" id="{5C89035B-463A-1E40-A130-AE9AA3E37667}"/>
              </a:ext>
            </a:extLst>
          </p:cNvPr>
          <p:cNvSpPr>
            <a:spLocks noGrp="1"/>
          </p:cNvSpPr>
          <p:nvPr>
            <p:ph type="sldNum" sz="quarter" idx="4"/>
          </p:nvPr>
        </p:nvSpPr>
        <p:spPr>
          <a:xfrm>
            <a:off x="9219616" y="6443089"/>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100" kern="1200">
                <a:solidFill>
                  <a:schemeClr val="bg1">
                    <a:lumMod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Introduction: 1-</a:t>
            </a:r>
            <a:fld id="{C4204591-24BD-A542-B9D5-F8D8A88D2FEE}" type="slidenum">
              <a:rPr lang="en-US" smtClean="0"/>
              <a:pPr/>
              <a:t>14</a:t>
            </a:fld>
            <a:endParaRPr lang="en-US" dirty="0"/>
          </a:p>
        </p:txBody>
      </p:sp>
      <p:sp>
        <p:nvSpPr>
          <p:cNvPr id="17" name="Rectangle 3">
            <a:extLst>
              <a:ext uri="{FF2B5EF4-FFF2-40B4-BE49-F238E27FC236}">
                <a16:creationId xmlns:a16="http://schemas.microsoft.com/office/drawing/2014/main" id="{266CA32C-7D96-1F42-88EE-0CD26A415F37}"/>
              </a:ext>
            </a:extLst>
          </p:cNvPr>
          <p:cNvSpPr txBox="1">
            <a:spLocks noChangeArrowheads="1"/>
          </p:cNvSpPr>
          <p:nvPr/>
        </p:nvSpPr>
        <p:spPr>
          <a:xfrm>
            <a:off x="731714" y="1900845"/>
            <a:ext cx="7661173" cy="539508"/>
          </a:xfrm>
          <a:prstGeom prst="rect">
            <a:avLst/>
          </a:prstGeom>
        </p:spPr>
        <p:txBody>
          <a:bodyPr vert="horz" lIns="68580" tIns="34290" rIns="68580" bIns="34290" rtlCol="0">
            <a:normAutofit/>
          </a:bodyPr>
          <a:lstStyle>
            <a:lvl1pPr marL="352425" indent="-222250" algn="l" defTabSz="914400" rtl="0" eaLnBrk="1" latinLnBrk="0" hangingPunct="1">
              <a:lnSpc>
                <a:spcPct val="90000"/>
              </a:lnSpc>
              <a:spcBef>
                <a:spcPts val="1000"/>
              </a:spcBef>
              <a:buClr>
                <a:srgbClr val="0000A3"/>
              </a:buClr>
              <a:buFont typeface="Wingdings" pitchFamily="2" charset="2"/>
              <a:buChar char="§"/>
              <a:tabLst/>
              <a:defRPr sz="2800" kern="1200">
                <a:solidFill>
                  <a:schemeClr val="tx1"/>
                </a:solidFill>
                <a:latin typeface="+mn-lt"/>
                <a:ea typeface="+mn-ea"/>
                <a:cs typeface="+mn-cs"/>
              </a:defRPr>
            </a:lvl1pPr>
            <a:lvl2pPr marL="695325" indent="-231775" algn="l" defTabSz="914400" rtl="0" eaLnBrk="1" latinLnBrk="0" hangingPunct="1">
              <a:lnSpc>
                <a:spcPct val="90000"/>
              </a:lnSpc>
              <a:spcBef>
                <a:spcPts val="500"/>
              </a:spcBef>
              <a:buClr>
                <a:srgbClr val="0000A8"/>
              </a:buClr>
              <a:buFont typeface="Arial" panose="020B0604020202020204" pitchFamily="34" charset="0"/>
              <a:buChar char="•"/>
              <a:tabLst/>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15504" indent="-215504"/>
            <a:r>
              <a:rPr lang="en-US" altLang="en-US" sz="2100" dirty="0">
                <a:ea typeface="ＭＳ Ｐゴシック" panose="020B0600070205080204" pitchFamily="34" charset="-128"/>
              </a:rPr>
              <a:t>queue (aka buffer) preceding link in buffer has finite capacity</a:t>
            </a:r>
          </a:p>
        </p:txBody>
      </p:sp>
      <p:sp>
        <p:nvSpPr>
          <p:cNvPr id="79" name="Rectangle 7">
            <a:extLst>
              <a:ext uri="{FF2B5EF4-FFF2-40B4-BE49-F238E27FC236}">
                <a16:creationId xmlns:a16="http://schemas.microsoft.com/office/drawing/2014/main" id="{56569F92-5AAD-9F40-A054-24753CD827F9}"/>
              </a:ext>
            </a:extLst>
          </p:cNvPr>
          <p:cNvSpPr>
            <a:spLocks noChangeArrowheads="1"/>
          </p:cNvSpPr>
          <p:nvPr/>
        </p:nvSpPr>
        <p:spPr bwMode="auto">
          <a:xfrm>
            <a:off x="3479007" y="4221565"/>
            <a:ext cx="898922" cy="197644"/>
          </a:xfrm>
          <a:prstGeom prst="rect">
            <a:avLst/>
          </a:prstGeom>
          <a:solidFill>
            <a:srgbClr val="CCCC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defTabSz="685800" eaLnBrk="0" fontAlgn="base" hangingPunct="0">
              <a:spcBef>
                <a:spcPct val="0"/>
              </a:spcBef>
              <a:spcAft>
                <a:spcPct val="0"/>
              </a:spcAft>
              <a:defRPr/>
            </a:pPr>
            <a:endParaRPr lang="en-US" altLang="en-US" sz="1800" kern="0">
              <a:solidFill>
                <a:srgbClr val="CC0000"/>
              </a:solidFill>
              <a:cs typeface="Arial"/>
            </a:endParaRPr>
          </a:p>
        </p:txBody>
      </p:sp>
      <p:sp>
        <p:nvSpPr>
          <p:cNvPr id="80" name="Line 23">
            <a:extLst>
              <a:ext uri="{FF2B5EF4-FFF2-40B4-BE49-F238E27FC236}">
                <a16:creationId xmlns:a16="http://schemas.microsoft.com/office/drawing/2014/main" id="{18F6CFB2-B4C3-FF4C-8EBD-C6BA5187D1C7}"/>
              </a:ext>
            </a:extLst>
          </p:cNvPr>
          <p:cNvSpPr>
            <a:spLocks noChangeShapeType="1"/>
          </p:cNvSpPr>
          <p:nvPr/>
        </p:nvSpPr>
        <p:spPr bwMode="auto">
          <a:xfrm>
            <a:off x="2959894" y="4046543"/>
            <a:ext cx="523875" cy="250031"/>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pPr defTabSz="685800" eaLnBrk="0" fontAlgn="base" hangingPunct="0">
              <a:spcBef>
                <a:spcPct val="0"/>
              </a:spcBef>
              <a:spcAft>
                <a:spcPct val="0"/>
              </a:spcAft>
              <a:defRPr/>
            </a:pPr>
            <a:endParaRPr lang="en-US" kern="0">
              <a:solidFill>
                <a:srgbClr val="000000"/>
              </a:solidFill>
              <a:latin typeface="Arial" panose="020B0604020202020204" pitchFamily="34" charset="0"/>
              <a:ea typeface="ＭＳ Ｐゴシック" panose="020B0600070205080204" pitchFamily="34" charset="-128"/>
              <a:cs typeface="Arial"/>
            </a:endParaRPr>
          </a:p>
        </p:txBody>
      </p:sp>
      <p:sp>
        <p:nvSpPr>
          <p:cNvPr id="81" name="Line 24">
            <a:extLst>
              <a:ext uri="{FF2B5EF4-FFF2-40B4-BE49-F238E27FC236}">
                <a16:creationId xmlns:a16="http://schemas.microsoft.com/office/drawing/2014/main" id="{F58C5444-79DC-A048-A0CF-7240C0E242C2}"/>
              </a:ext>
            </a:extLst>
          </p:cNvPr>
          <p:cNvSpPr>
            <a:spLocks noChangeShapeType="1"/>
          </p:cNvSpPr>
          <p:nvPr/>
        </p:nvSpPr>
        <p:spPr bwMode="auto">
          <a:xfrm flipV="1">
            <a:off x="3176588" y="4341818"/>
            <a:ext cx="308372" cy="394097"/>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pPr defTabSz="685800" eaLnBrk="0" fontAlgn="base" hangingPunct="0">
              <a:spcBef>
                <a:spcPct val="0"/>
              </a:spcBef>
              <a:spcAft>
                <a:spcPct val="0"/>
              </a:spcAft>
              <a:defRPr/>
            </a:pPr>
            <a:endParaRPr lang="en-US" kern="0">
              <a:solidFill>
                <a:srgbClr val="000000"/>
              </a:solidFill>
              <a:latin typeface="Arial" panose="020B0604020202020204" pitchFamily="34" charset="0"/>
              <a:ea typeface="ＭＳ Ｐゴシック" panose="020B0600070205080204" pitchFamily="34" charset="-128"/>
              <a:cs typeface="Arial"/>
            </a:endParaRPr>
          </a:p>
        </p:txBody>
      </p:sp>
      <p:sp>
        <p:nvSpPr>
          <p:cNvPr id="82" name="Line 25">
            <a:extLst>
              <a:ext uri="{FF2B5EF4-FFF2-40B4-BE49-F238E27FC236}">
                <a16:creationId xmlns:a16="http://schemas.microsoft.com/office/drawing/2014/main" id="{EFEEAE34-B698-3F47-9A0D-006ECF3EC594}"/>
              </a:ext>
            </a:extLst>
          </p:cNvPr>
          <p:cNvSpPr>
            <a:spLocks noChangeShapeType="1"/>
          </p:cNvSpPr>
          <p:nvPr/>
        </p:nvSpPr>
        <p:spPr bwMode="auto">
          <a:xfrm>
            <a:off x="4374357" y="4344199"/>
            <a:ext cx="1450181" cy="7144"/>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defTabSz="685800" eaLnBrk="0" fontAlgn="base" hangingPunct="0">
              <a:spcBef>
                <a:spcPct val="0"/>
              </a:spcBef>
              <a:spcAft>
                <a:spcPct val="0"/>
              </a:spcAft>
              <a:defRPr/>
            </a:pPr>
            <a:endParaRPr lang="en-US" kern="0">
              <a:solidFill>
                <a:srgbClr val="000000"/>
              </a:solidFill>
              <a:latin typeface="Arial" panose="020B0604020202020204" pitchFamily="34" charset="0"/>
              <a:ea typeface="ＭＳ Ｐゴシック" panose="020B0600070205080204" pitchFamily="34" charset="-128"/>
              <a:cs typeface="Arial"/>
            </a:endParaRPr>
          </a:p>
        </p:txBody>
      </p:sp>
      <p:sp>
        <p:nvSpPr>
          <p:cNvPr id="83" name="Rectangle 28">
            <a:extLst>
              <a:ext uri="{FF2B5EF4-FFF2-40B4-BE49-F238E27FC236}">
                <a16:creationId xmlns:a16="http://schemas.microsoft.com/office/drawing/2014/main" id="{AE188F1E-1184-A64B-B5F3-5F151D6598C7}"/>
              </a:ext>
            </a:extLst>
          </p:cNvPr>
          <p:cNvSpPr>
            <a:spLocks noChangeArrowheads="1"/>
          </p:cNvSpPr>
          <p:nvPr/>
        </p:nvSpPr>
        <p:spPr bwMode="auto">
          <a:xfrm>
            <a:off x="5063729" y="4194180"/>
            <a:ext cx="110728" cy="150019"/>
          </a:xfrm>
          <a:prstGeom prst="rect">
            <a:avLst/>
          </a:prstGeom>
          <a:solidFill>
            <a:srgbClr val="00CC99"/>
          </a:solidFill>
          <a:ln w="9525">
            <a:solidFill>
              <a:srgbClr val="00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CC0000"/>
              </a:solidFill>
              <a:cs typeface="Arial"/>
            </a:endParaRPr>
          </a:p>
        </p:txBody>
      </p:sp>
      <p:sp>
        <p:nvSpPr>
          <p:cNvPr id="84" name="Rectangle 29">
            <a:extLst>
              <a:ext uri="{FF2B5EF4-FFF2-40B4-BE49-F238E27FC236}">
                <a16:creationId xmlns:a16="http://schemas.microsoft.com/office/drawing/2014/main" id="{F30C236D-7EC4-B04F-8EB6-339D16864BB3}"/>
              </a:ext>
            </a:extLst>
          </p:cNvPr>
          <p:cNvSpPr>
            <a:spLocks noChangeArrowheads="1"/>
          </p:cNvSpPr>
          <p:nvPr/>
        </p:nvSpPr>
        <p:spPr bwMode="auto">
          <a:xfrm>
            <a:off x="4124325" y="4247759"/>
            <a:ext cx="110729" cy="150019"/>
          </a:xfrm>
          <a:prstGeom prst="rect">
            <a:avLst/>
          </a:prstGeom>
          <a:solidFill>
            <a:srgbClr val="00CC99"/>
          </a:solidFill>
          <a:ln w="9525">
            <a:solidFill>
              <a:srgbClr val="00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CC0000"/>
              </a:solidFill>
              <a:cs typeface="Arial"/>
            </a:endParaRPr>
          </a:p>
        </p:txBody>
      </p:sp>
      <p:sp>
        <p:nvSpPr>
          <p:cNvPr id="85" name="Rectangle 30">
            <a:extLst>
              <a:ext uri="{FF2B5EF4-FFF2-40B4-BE49-F238E27FC236}">
                <a16:creationId xmlns:a16="http://schemas.microsoft.com/office/drawing/2014/main" id="{B7406385-23A2-9C4F-8A53-96A85929A598}"/>
              </a:ext>
            </a:extLst>
          </p:cNvPr>
          <p:cNvSpPr>
            <a:spLocks noChangeArrowheads="1"/>
          </p:cNvSpPr>
          <p:nvPr/>
        </p:nvSpPr>
        <p:spPr bwMode="auto">
          <a:xfrm>
            <a:off x="4245769" y="4247759"/>
            <a:ext cx="110729" cy="150019"/>
          </a:xfrm>
          <a:prstGeom prst="rect">
            <a:avLst/>
          </a:prstGeom>
          <a:solidFill>
            <a:srgbClr val="3333CC"/>
          </a:solidFill>
          <a:ln w="9525">
            <a:solidFill>
              <a:srgbClr val="00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CC0000"/>
              </a:solidFill>
              <a:cs typeface="Arial"/>
            </a:endParaRPr>
          </a:p>
        </p:txBody>
      </p:sp>
      <p:sp>
        <p:nvSpPr>
          <p:cNvPr id="88" name="Text Box 35">
            <a:extLst>
              <a:ext uri="{FF2B5EF4-FFF2-40B4-BE49-F238E27FC236}">
                <a16:creationId xmlns:a16="http://schemas.microsoft.com/office/drawing/2014/main" id="{C833E180-F225-A549-A822-0F0480D8866D}"/>
              </a:ext>
            </a:extLst>
          </p:cNvPr>
          <p:cNvSpPr txBox="1">
            <a:spLocks noChangeArrowheads="1"/>
          </p:cNvSpPr>
          <p:nvPr/>
        </p:nvSpPr>
        <p:spPr bwMode="auto">
          <a:xfrm>
            <a:off x="2222897" y="3692927"/>
            <a:ext cx="31771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pPr>
            <a:r>
              <a:rPr lang="en-US" altLang="en-US" sz="1800" dirty="0">
                <a:solidFill>
                  <a:srgbClr val="006600"/>
                </a:solidFill>
                <a:latin typeface="+mn-lt"/>
                <a:cs typeface="Arial"/>
              </a:rPr>
              <a:t>A</a:t>
            </a:r>
          </a:p>
        </p:txBody>
      </p:sp>
      <p:sp>
        <p:nvSpPr>
          <p:cNvPr id="89" name="Text Box 36">
            <a:extLst>
              <a:ext uri="{FF2B5EF4-FFF2-40B4-BE49-F238E27FC236}">
                <a16:creationId xmlns:a16="http://schemas.microsoft.com/office/drawing/2014/main" id="{C9D7A519-A3AA-6647-941B-B03611148969}"/>
              </a:ext>
            </a:extLst>
          </p:cNvPr>
          <p:cNvSpPr txBox="1">
            <a:spLocks noChangeArrowheads="1"/>
          </p:cNvSpPr>
          <p:nvPr/>
        </p:nvSpPr>
        <p:spPr bwMode="auto">
          <a:xfrm>
            <a:off x="2463404" y="4432305"/>
            <a:ext cx="3097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pPr>
            <a:r>
              <a:rPr lang="en-US" altLang="en-US" sz="1800" dirty="0">
                <a:solidFill>
                  <a:srgbClr val="000099"/>
                </a:solidFill>
                <a:latin typeface="+mn-lt"/>
                <a:cs typeface="Arial"/>
              </a:rPr>
              <a:t>B</a:t>
            </a:r>
          </a:p>
        </p:txBody>
      </p:sp>
      <p:sp>
        <p:nvSpPr>
          <p:cNvPr id="90" name="Text Box 40">
            <a:extLst>
              <a:ext uri="{FF2B5EF4-FFF2-40B4-BE49-F238E27FC236}">
                <a16:creationId xmlns:a16="http://schemas.microsoft.com/office/drawing/2014/main" id="{57B3723E-06BE-9E4B-B5FD-DB428178AC75}"/>
              </a:ext>
            </a:extLst>
          </p:cNvPr>
          <p:cNvSpPr txBox="1">
            <a:spLocks noChangeArrowheads="1"/>
          </p:cNvSpPr>
          <p:nvPr/>
        </p:nvSpPr>
        <p:spPr bwMode="auto">
          <a:xfrm>
            <a:off x="4733925" y="3625061"/>
            <a:ext cx="2133982" cy="281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lnSpc>
                <a:spcPct val="80000"/>
              </a:lnSpc>
              <a:spcBef>
                <a:spcPct val="0"/>
              </a:spcBef>
              <a:spcAft>
                <a:spcPct val="0"/>
              </a:spcAft>
            </a:pPr>
            <a:r>
              <a:rPr lang="en-US" altLang="en-US" sz="1500" dirty="0">
                <a:solidFill>
                  <a:srgbClr val="CC0000"/>
                </a:solidFill>
                <a:latin typeface="Calibri" panose="020F0502020204030204" pitchFamily="34" charset="0"/>
                <a:cs typeface="Calibri" panose="020F0502020204030204" pitchFamily="34" charset="0"/>
              </a:rPr>
              <a:t>packet being transmitted</a:t>
            </a:r>
          </a:p>
        </p:txBody>
      </p:sp>
      <p:sp>
        <p:nvSpPr>
          <p:cNvPr id="91" name="Line 41">
            <a:extLst>
              <a:ext uri="{FF2B5EF4-FFF2-40B4-BE49-F238E27FC236}">
                <a16:creationId xmlns:a16="http://schemas.microsoft.com/office/drawing/2014/main" id="{B860767E-6CC8-4645-AC66-7ECC72234871}"/>
              </a:ext>
            </a:extLst>
          </p:cNvPr>
          <p:cNvSpPr>
            <a:spLocks noChangeShapeType="1"/>
          </p:cNvSpPr>
          <p:nvPr/>
        </p:nvSpPr>
        <p:spPr bwMode="auto">
          <a:xfrm rot="10800000" flipV="1">
            <a:off x="4406504" y="3844136"/>
            <a:ext cx="510778" cy="423863"/>
          </a:xfrm>
          <a:prstGeom prst="line">
            <a:avLst/>
          </a:prstGeom>
          <a:noFill/>
          <a:ln w="9525">
            <a:solidFill>
              <a:srgbClr val="CC0000"/>
            </a:solidFill>
            <a:round/>
            <a:headEnd/>
            <a:tailEnd/>
          </a:ln>
          <a:extLst>
            <a:ext uri="{909E8E84-426E-40DD-AFC4-6F175D3DCCD1}">
              <a14:hiddenFill xmlns:a14="http://schemas.microsoft.com/office/drawing/2010/main">
                <a:noFill/>
              </a14:hiddenFill>
            </a:ext>
          </a:extLst>
        </p:spPr>
        <p:txBody>
          <a:bodyPr wrap="none" anchor="ctr"/>
          <a:lstStyle/>
          <a:p>
            <a:pPr eaLnBrk="0" fontAlgn="base" hangingPunct="0">
              <a:spcBef>
                <a:spcPct val="0"/>
              </a:spcBef>
              <a:spcAft>
                <a:spcPct val="0"/>
              </a:spcAft>
            </a:pPr>
            <a:endParaRPr lang="en-US">
              <a:solidFill>
                <a:srgbClr val="000000"/>
              </a:solidFill>
              <a:latin typeface="Arial" panose="020B0604020202020204" pitchFamily="34" charset="0"/>
              <a:ea typeface="ＭＳ Ｐゴシック" panose="020B0600070205080204" pitchFamily="34" charset="-128"/>
              <a:cs typeface="Arial"/>
            </a:endParaRPr>
          </a:p>
        </p:txBody>
      </p:sp>
      <p:sp>
        <p:nvSpPr>
          <p:cNvPr id="92" name="Rectangle 56">
            <a:extLst>
              <a:ext uri="{FF2B5EF4-FFF2-40B4-BE49-F238E27FC236}">
                <a16:creationId xmlns:a16="http://schemas.microsoft.com/office/drawing/2014/main" id="{E3AED2F6-EFE4-C14B-9BB5-4F182D4B0824}"/>
              </a:ext>
            </a:extLst>
          </p:cNvPr>
          <p:cNvSpPr>
            <a:spLocks noChangeArrowheads="1"/>
          </p:cNvSpPr>
          <p:nvPr/>
        </p:nvSpPr>
        <p:spPr bwMode="auto">
          <a:xfrm>
            <a:off x="4001691" y="4246568"/>
            <a:ext cx="110728" cy="150019"/>
          </a:xfrm>
          <a:prstGeom prst="rect">
            <a:avLst/>
          </a:prstGeom>
          <a:solidFill>
            <a:srgbClr val="3333CC"/>
          </a:solidFill>
          <a:ln w="9525">
            <a:solidFill>
              <a:srgbClr val="00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CC0000"/>
              </a:solidFill>
              <a:cs typeface="Arial"/>
            </a:endParaRPr>
          </a:p>
        </p:txBody>
      </p:sp>
      <p:sp>
        <p:nvSpPr>
          <p:cNvPr id="93" name="Rectangle 57">
            <a:extLst>
              <a:ext uri="{FF2B5EF4-FFF2-40B4-BE49-F238E27FC236}">
                <a16:creationId xmlns:a16="http://schemas.microsoft.com/office/drawing/2014/main" id="{29DF6AAC-1EDB-6E49-9208-EAB393D336F5}"/>
              </a:ext>
            </a:extLst>
          </p:cNvPr>
          <p:cNvSpPr>
            <a:spLocks noChangeArrowheads="1"/>
          </p:cNvSpPr>
          <p:nvPr/>
        </p:nvSpPr>
        <p:spPr bwMode="auto">
          <a:xfrm>
            <a:off x="3880248" y="4248949"/>
            <a:ext cx="110728" cy="150019"/>
          </a:xfrm>
          <a:prstGeom prst="rect">
            <a:avLst/>
          </a:prstGeom>
          <a:solidFill>
            <a:srgbClr val="00CC99"/>
          </a:solidFill>
          <a:ln w="9525">
            <a:solidFill>
              <a:srgbClr val="00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CC0000"/>
              </a:solidFill>
              <a:cs typeface="Arial"/>
            </a:endParaRPr>
          </a:p>
        </p:txBody>
      </p:sp>
      <p:sp>
        <p:nvSpPr>
          <p:cNvPr id="94" name="Rectangle 58">
            <a:extLst>
              <a:ext uri="{FF2B5EF4-FFF2-40B4-BE49-F238E27FC236}">
                <a16:creationId xmlns:a16="http://schemas.microsoft.com/office/drawing/2014/main" id="{07A9771F-08E4-EC45-A210-A58888CED4ED}"/>
              </a:ext>
            </a:extLst>
          </p:cNvPr>
          <p:cNvSpPr>
            <a:spLocks noChangeArrowheads="1"/>
          </p:cNvSpPr>
          <p:nvPr/>
        </p:nvSpPr>
        <p:spPr bwMode="auto">
          <a:xfrm>
            <a:off x="3756423" y="4246568"/>
            <a:ext cx="110728" cy="150019"/>
          </a:xfrm>
          <a:prstGeom prst="rect">
            <a:avLst/>
          </a:prstGeom>
          <a:solidFill>
            <a:srgbClr val="00CC99"/>
          </a:solidFill>
          <a:ln w="9525">
            <a:solidFill>
              <a:srgbClr val="00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CC0000"/>
              </a:solidFill>
              <a:cs typeface="Arial"/>
            </a:endParaRPr>
          </a:p>
        </p:txBody>
      </p:sp>
      <p:sp>
        <p:nvSpPr>
          <p:cNvPr id="95" name="Rectangle 59">
            <a:extLst>
              <a:ext uri="{FF2B5EF4-FFF2-40B4-BE49-F238E27FC236}">
                <a16:creationId xmlns:a16="http://schemas.microsoft.com/office/drawing/2014/main" id="{086BD240-8D3B-8946-8C05-8A6C5C278ABF}"/>
              </a:ext>
            </a:extLst>
          </p:cNvPr>
          <p:cNvSpPr>
            <a:spLocks noChangeArrowheads="1"/>
          </p:cNvSpPr>
          <p:nvPr/>
        </p:nvSpPr>
        <p:spPr bwMode="auto">
          <a:xfrm>
            <a:off x="3633787" y="4246568"/>
            <a:ext cx="110729" cy="150019"/>
          </a:xfrm>
          <a:prstGeom prst="rect">
            <a:avLst/>
          </a:prstGeom>
          <a:solidFill>
            <a:srgbClr val="3333CC"/>
          </a:solidFill>
          <a:ln w="9525">
            <a:solidFill>
              <a:srgbClr val="00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CC0000"/>
              </a:solidFill>
              <a:cs typeface="Arial"/>
            </a:endParaRPr>
          </a:p>
        </p:txBody>
      </p:sp>
      <p:sp>
        <p:nvSpPr>
          <p:cNvPr id="96" name="Rectangle 61">
            <a:extLst>
              <a:ext uri="{FF2B5EF4-FFF2-40B4-BE49-F238E27FC236}">
                <a16:creationId xmlns:a16="http://schemas.microsoft.com/office/drawing/2014/main" id="{84D69E10-50C6-F34A-B4EE-565277C45E7E}"/>
              </a:ext>
            </a:extLst>
          </p:cNvPr>
          <p:cNvSpPr>
            <a:spLocks noChangeArrowheads="1"/>
          </p:cNvSpPr>
          <p:nvPr/>
        </p:nvSpPr>
        <p:spPr bwMode="auto">
          <a:xfrm>
            <a:off x="3509962" y="4247759"/>
            <a:ext cx="110729" cy="150019"/>
          </a:xfrm>
          <a:prstGeom prst="rect">
            <a:avLst/>
          </a:prstGeom>
          <a:solidFill>
            <a:srgbClr val="00CC99"/>
          </a:solidFill>
          <a:ln w="9525">
            <a:solidFill>
              <a:srgbClr val="00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CC0000"/>
              </a:solidFill>
              <a:cs typeface="Arial"/>
            </a:endParaRPr>
          </a:p>
        </p:txBody>
      </p:sp>
      <p:sp>
        <p:nvSpPr>
          <p:cNvPr id="97" name="Rectangle 62">
            <a:extLst>
              <a:ext uri="{FF2B5EF4-FFF2-40B4-BE49-F238E27FC236}">
                <a16:creationId xmlns:a16="http://schemas.microsoft.com/office/drawing/2014/main" id="{75F2BC7C-9881-3742-BAF2-C9ADF04CDFBA}"/>
              </a:ext>
            </a:extLst>
          </p:cNvPr>
          <p:cNvSpPr>
            <a:spLocks noChangeArrowheads="1"/>
          </p:cNvSpPr>
          <p:nvPr/>
        </p:nvSpPr>
        <p:spPr bwMode="auto">
          <a:xfrm>
            <a:off x="3488532" y="4229899"/>
            <a:ext cx="878681" cy="182166"/>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CC0000"/>
              </a:solidFill>
              <a:cs typeface="Arial"/>
            </a:endParaRPr>
          </a:p>
        </p:txBody>
      </p:sp>
      <p:sp>
        <p:nvSpPr>
          <p:cNvPr id="100" name="Text Box 65">
            <a:extLst>
              <a:ext uri="{FF2B5EF4-FFF2-40B4-BE49-F238E27FC236}">
                <a16:creationId xmlns:a16="http://schemas.microsoft.com/office/drawing/2014/main" id="{2FE5E5BD-F2D9-044C-AF8E-8A3AB1A666A5}"/>
              </a:ext>
            </a:extLst>
          </p:cNvPr>
          <p:cNvSpPr txBox="1">
            <a:spLocks noChangeArrowheads="1"/>
          </p:cNvSpPr>
          <p:nvPr/>
        </p:nvSpPr>
        <p:spPr bwMode="auto">
          <a:xfrm>
            <a:off x="3354460" y="3489330"/>
            <a:ext cx="1258743" cy="4662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0" fontAlgn="base" hangingPunct="0">
              <a:lnSpc>
                <a:spcPct val="80000"/>
              </a:lnSpc>
              <a:spcBef>
                <a:spcPct val="0"/>
              </a:spcBef>
              <a:spcAft>
                <a:spcPct val="0"/>
              </a:spcAft>
            </a:pPr>
            <a:r>
              <a:rPr lang="en-US" altLang="en-US" sz="1500" dirty="0">
                <a:solidFill>
                  <a:srgbClr val="CC0000"/>
                </a:solidFill>
                <a:latin typeface="Calibri" panose="020F0502020204030204" pitchFamily="34" charset="0"/>
                <a:cs typeface="Calibri" panose="020F0502020204030204" pitchFamily="34" charset="0"/>
              </a:rPr>
              <a:t>buffer </a:t>
            </a:r>
          </a:p>
          <a:p>
            <a:pPr algn="ctr" eaLnBrk="0" fontAlgn="base" hangingPunct="0">
              <a:lnSpc>
                <a:spcPct val="80000"/>
              </a:lnSpc>
              <a:spcBef>
                <a:spcPct val="0"/>
              </a:spcBef>
              <a:spcAft>
                <a:spcPct val="0"/>
              </a:spcAft>
            </a:pPr>
            <a:r>
              <a:rPr lang="en-US" altLang="en-US" sz="1500" dirty="0">
                <a:solidFill>
                  <a:srgbClr val="CC0000"/>
                </a:solidFill>
                <a:latin typeface="Calibri" panose="020F0502020204030204" pitchFamily="34" charset="0"/>
                <a:cs typeface="Calibri" panose="020F0502020204030204" pitchFamily="34" charset="0"/>
              </a:rPr>
              <a:t>(waiting area)</a:t>
            </a:r>
          </a:p>
        </p:txBody>
      </p:sp>
      <p:sp>
        <p:nvSpPr>
          <p:cNvPr id="101" name="Line 66">
            <a:extLst>
              <a:ext uri="{FF2B5EF4-FFF2-40B4-BE49-F238E27FC236}">
                <a16:creationId xmlns:a16="http://schemas.microsoft.com/office/drawing/2014/main" id="{F4810747-BBCA-F145-AF10-7157860AA8E6}"/>
              </a:ext>
            </a:extLst>
          </p:cNvPr>
          <p:cNvSpPr>
            <a:spLocks noChangeShapeType="1"/>
          </p:cNvSpPr>
          <p:nvPr/>
        </p:nvSpPr>
        <p:spPr bwMode="auto">
          <a:xfrm>
            <a:off x="3588544" y="3945340"/>
            <a:ext cx="0" cy="250031"/>
          </a:xfrm>
          <a:prstGeom prst="line">
            <a:avLst/>
          </a:prstGeom>
          <a:noFill/>
          <a:ln w="9525">
            <a:solidFill>
              <a:srgbClr val="CC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n-US">
              <a:solidFill>
                <a:srgbClr val="000000"/>
              </a:solidFill>
              <a:latin typeface="Arial" panose="020B0604020202020204" pitchFamily="34" charset="0"/>
              <a:ea typeface="ＭＳ Ｐゴシック" panose="020B0600070205080204" pitchFamily="34" charset="-128"/>
              <a:cs typeface="Arial"/>
            </a:endParaRPr>
          </a:p>
        </p:txBody>
      </p:sp>
      <p:grpSp>
        <p:nvGrpSpPr>
          <p:cNvPr id="102" name="Group 48">
            <a:extLst>
              <a:ext uri="{FF2B5EF4-FFF2-40B4-BE49-F238E27FC236}">
                <a16:creationId xmlns:a16="http://schemas.microsoft.com/office/drawing/2014/main" id="{ABFCEC87-7465-524D-A5DC-C75187D44BB1}"/>
              </a:ext>
            </a:extLst>
          </p:cNvPr>
          <p:cNvGrpSpPr>
            <a:grpSpLocks/>
          </p:cNvGrpSpPr>
          <p:nvPr/>
        </p:nvGrpSpPr>
        <p:grpSpPr bwMode="auto">
          <a:xfrm>
            <a:off x="2355056" y="3708406"/>
            <a:ext cx="615554" cy="516731"/>
            <a:chOff x="-44" y="1473"/>
            <a:chExt cx="981" cy="1105"/>
          </a:xfrm>
        </p:grpSpPr>
        <p:pic>
          <p:nvPicPr>
            <p:cNvPr id="103" name="Picture 49" descr="desktop_computer_stylized_medium">
              <a:extLst>
                <a:ext uri="{FF2B5EF4-FFF2-40B4-BE49-F238E27FC236}">
                  <a16:creationId xmlns:a16="http://schemas.microsoft.com/office/drawing/2014/main" id="{8250C605-2170-E94B-8DB9-90219930DE8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4" name="Freeform 50">
              <a:extLst>
                <a:ext uri="{FF2B5EF4-FFF2-40B4-BE49-F238E27FC236}">
                  <a16:creationId xmlns:a16="http://schemas.microsoft.com/office/drawing/2014/main" id="{B861D779-BA88-6649-AECC-FC09FC3CADB8}"/>
                </a:ext>
              </a:extLst>
            </p:cNvPr>
            <p:cNvSpPr>
              <a:spLocks/>
            </p:cNvSpPr>
            <p:nvPr/>
          </p:nvSpPr>
          <p:spPr bwMode="auto">
            <a:xfrm flipH="1">
              <a:off x="374" y="1579"/>
              <a:ext cx="477" cy="506"/>
            </a:xfrm>
            <a:custGeom>
              <a:avLst/>
              <a:gdLst>
                <a:gd name="T0" fmla="*/ 0 w 356"/>
                <a:gd name="T1" fmla="*/ 0 h 368"/>
                <a:gd name="T2" fmla="*/ 32377 w 356"/>
                <a:gd name="T3" fmla="*/ 2307 h 368"/>
                <a:gd name="T4" fmla="*/ 38409 w 356"/>
                <a:gd name="T5" fmla="*/ 48069 h 368"/>
                <a:gd name="T6" fmla="*/ 8465 w 356"/>
                <a:gd name="T7" fmla="*/ 60116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pPr defTabSz="685800" eaLnBrk="0" fontAlgn="base" hangingPunct="0">
                <a:spcBef>
                  <a:spcPct val="0"/>
                </a:spcBef>
                <a:spcAft>
                  <a:spcPct val="0"/>
                </a:spcAft>
                <a:defRPr/>
              </a:pPr>
              <a:endParaRPr lang="en-US" kern="0">
                <a:solidFill>
                  <a:srgbClr val="000000"/>
                </a:solidFill>
                <a:latin typeface="Arial" panose="020B0604020202020204" pitchFamily="34" charset="0"/>
                <a:ea typeface="ＭＳ Ｐゴシック" panose="020B0600070205080204" pitchFamily="34" charset="-128"/>
                <a:cs typeface="Arial"/>
              </a:endParaRPr>
            </a:p>
          </p:txBody>
        </p:sp>
      </p:grpSp>
      <p:grpSp>
        <p:nvGrpSpPr>
          <p:cNvPr id="105" name="Group 51">
            <a:extLst>
              <a:ext uri="{FF2B5EF4-FFF2-40B4-BE49-F238E27FC236}">
                <a16:creationId xmlns:a16="http://schemas.microsoft.com/office/drawing/2014/main" id="{C2F7650A-DE11-CA4D-8362-974E3036A08A}"/>
              </a:ext>
            </a:extLst>
          </p:cNvPr>
          <p:cNvGrpSpPr>
            <a:grpSpLocks/>
          </p:cNvGrpSpPr>
          <p:nvPr/>
        </p:nvGrpSpPr>
        <p:grpSpPr bwMode="auto">
          <a:xfrm>
            <a:off x="2601516" y="4451356"/>
            <a:ext cx="615553" cy="516731"/>
            <a:chOff x="-44" y="1473"/>
            <a:chExt cx="981" cy="1105"/>
          </a:xfrm>
        </p:grpSpPr>
        <p:pic>
          <p:nvPicPr>
            <p:cNvPr id="106" name="Picture 52" descr="desktop_computer_stylized_medium">
              <a:extLst>
                <a:ext uri="{FF2B5EF4-FFF2-40B4-BE49-F238E27FC236}">
                  <a16:creationId xmlns:a16="http://schemas.microsoft.com/office/drawing/2014/main" id="{31AB66C4-A2A2-4F4D-B6A5-CBADCEEE67E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7" name="Freeform 53">
              <a:extLst>
                <a:ext uri="{FF2B5EF4-FFF2-40B4-BE49-F238E27FC236}">
                  <a16:creationId xmlns:a16="http://schemas.microsoft.com/office/drawing/2014/main" id="{8CFBA43E-78F2-5846-9CDF-6F8E882EA5BA}"/>
                </a:ext>
              </a:extLst>
            </p:cNvPr>
            <p:cNvSpPr>
              <a:spLocks/>
            </p:cNvSpPr>
            <p:nvPr/>
          </p:nvSpPr>
          <p:spPr bwMode="auto">
            <a:xfrm flipH="1">
              <a:off x="374" y="1579"/>
              <a:ext cx="477" cy="506"/>
            </a:xfrm>
            <a:custGeom>
              <a:avLst/>
              <a:gdLst>
                <a:gd name="T0" fmla="*/ 0 w 356"/>
                <a:gd name="T1" fmla="*/ 0 h 368"/>
                <a:gd name="T2" fmla="*/ 32377 w 356"/>
                <a:gd name="T3" fmla="*/ 2307 h 368"/>
                <a:gd name="T4" fmla="*/ 38409 w 356"/>
                <a:gd name="T5" fmla="*/ 48069 h 368"/>
                <a:gd name="T6" fmla="*/ 8465 w 356"/>
                <a:gd name="T7" fmla="*/ 60116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pPr defTabSz="685800" eaLnBrk="0" fontAlgn="base" hangingPunct="0">
                <a:spcBef>
                  <a:spcPct val="0"/>
                </a:spcBef>
                <a:spcAft>
                  <a:spcPct val="0"/>
                </a:spcAft>
                <a:defRPr/>
              </a:pPr>
              <a:endParaRPr lang="en-US" kern="0">
                <a:solidFill>
                  <a:srgbClr val="000000"/>
                </a:solidFill>
                <a:latin typeface="Arial" panose="020B0604020202020204" pitchFamily="34" charset="0"/>
                <a:ea typeface="ＭＳ Ｐゴシック" panose="020B0600070205080204" pitchFamily="34" charset="-128"/>
                <a:cs typeface="Arial"/>
              </a:endParaRPr>
            </a:p>
          </p:txBody>
        </p:sp>
      </p:grpSp>
      <p:sp>
        <p:nvSpPr>
          <p:cNvPr id="108" name="TextBox 1">
            <a:extLst>
              <a:ext uri="{FF2B5EF4-FFF2-40B4-BE49-F238E27FC236}">
                <a16:creationId xmlns:a16="http://schemas.microsoft.com/office/drawing/2014/main" id="{23257655-BFAB-7E4B-9721-E40633712A2D}"/>
              </a:ext>
            </a:extLst>
          </p:cNvPr>
          <p:cNvSpPr txBox="1">
            <a:spLocks noChangeArrowheads="1"/>
          </p:cNvSpPr>
          <p:nvPr/>
        </p:nvSpPr>
        <p:spPr bwMode="auto">
          <a:xfrm>
            <a:off x="937606" y="5442959"/>
            <a:ext cx="5542415" cy="300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pPr>
            <a:r>
              <a:rPr lang="en-US" altLang="en-US" sz="1350" dirty="0">
                <a:solidFill>
                  <a:srgbClr val="000000"/>
                </a:solidFill>
                <a:latin typeface="+mn-lt"/>
                <a:cs typeface="Arial"/>
              </a:rPr>
              <a:t>* Check out the Java applet for an interactive animation on queuing and loss</a:t>
            </a:r>
          </a:p>
        </p:txBody>
      </p:sp>
      <p:grpSp>
        <p:nvGrpSpPr>
          <p:cNvPr id="4" name="Group 3">
            <a:extLst>
              <a:ext uri="{FF2B5EF4-FFF2-40B4-BE49-F238E27FC236}">
                <a16:creationId xmlns:a16="http://schemas.microsoft.com/office/drawing/2014/main" id="{C493C1C6-6FFC-4542-8569-381842BD5BB2}"/>
              </a:ext>
            </a:extLst>
          </p:cNvPr>
          <p:cNvGrpSpPr/>
          <p:nvPr/>
        </p:nvGrpSpPr>
        <p:grpSpPr>
          <a:xfrm>
            <a:off x="728992" y="2257555"/>
            <a:ext cx="7661173" cy="2926781"/>
            <a:chOff x="971989" y="1867073"/>
            <a:chExt cx="10214897" cy="3902375"/>
          </a:xfrm>
        </p:grpSpPr>
        <p:grpSp>
          <p:nvGrpSpPr>
            <p:cNvPr id="3" name="Group 2">
              <a:extLst>
                <a:ext uri="{FF2B5EF4-FFF2-40B4-BE49-F238E27FC236}">
                  <a16:creationId xmlns:a16="http://schemas.microsoft.com/office/drawing/2014/main" id="{37FB3ADB-070D-EA41-8E10-638DD4679B17}"/>
                </a:ext>
              </a:extLst>
            </p:cNvPr>
            <p:cNvGrpSpPr/>
            <p:nvPr/>
          </p:nvGrpSpPr>
          <p:grpSpPr>
            <a:xfrm>
              <a:off x="4381500" y="4714353"/>
              <a:ext cx="2930356" cy="1055095"/>
              <a:chOff x="4381500" y="4714353"/>
              <a:chExt cx="2930356" cy="1055095"/>
            </a:xfrm>
          </p:grpSpPr>
          <p:sp>
            <p:nvSpPr>
              <p:cNvPr id="86" name="Rectangle 31">
                <a:extLst>
                  <a:ext uri="{FF2B5EF4-FFF2-40B4-BE49-F238E27FC236}">
                    <a16:creationId xmlns:a16="http://schemas.microsoft.com/office/drawing/2014/main" id="{E5168849-CF99-FD4F-B6DF-2D06EA648971}"/>
                  </a:ext>
                </a:extLst>
              </p:cNvPr>
              <p:cNvSpPr>
                <a:spLocks noChangeArrowheads="1"/>
              </p:cNvSpPr>
              <p:nvPr/>
            </p:nvSpPr>
            <p:spPr bwMode="auto">
              <a:xfrm>
                <a:off x="4411663" y="4868340"/>
                <a:ext cx="147637" cy="200025"/>
              </a:xfrm>
              <a:prstGeom prst="rect">
                <a:avLst/>
              </a:prstGeom>
              <a:solidFill>
                <a:srgbClr val="3333CC"/>
              </a:solidFill>
              <a:ln w="9525">
                <a:solidFill>
                  <a:srgbClr val="00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CC0000"/>
                  </a:solidFill>
                  <a:cs typeface="Arial"/>
                </a:endParaRPr>
              </a:p>
            </p:txBody>
          </p:sp>
          <p:sp>
            <p:nvSpPr>
              <p:cNvPr id="87" name="Line 33">
                <a:extLst>
                  <a:ext uri="{FF2B5EF4-FFF2-40B4-BE49-F238E27FC236}">
                    <a16:creationId xmlns:a16="http://schemas.microsoft.com/office/drawing/2014/main" id="{6D0E3F69-DD55-B34E-B881-C7D2F1D6A5DA}"/>
                  </a:ext>
                </a:extLst>
              </p:cNvPr>
              <p:cNvSpPr>
                <a:spLocks noChangeShapeType="1"/>
              </p:cNvSpPr>
              <p:nvPr/>
            </p:nvSpPr>
            <p:spPr bwMode="auto">
              <a:xfrm flipV="1">
                <a:off x="4381500" y="4714353"/>
                <a:ext cx="106363" cy="14605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defTabSz="685800" eaLnBrk="0" fontAlgn="base" hangingPunct="0">
                  <a:spcBef>
                    <a:spcPct val="0"/>
                  </a:spcBef>
                  <a:spcAft>
                    <a:spcPct val="0"/>
                  </a:spcAft>
                  <a:defRPr/>
                </a:pPr>
                <a:endParaRPr lang="en-US" kern="0">
                  <a:solidFill>
                    <a:srgbClr val="000000"/>
                  </a:solidFill>
                  <a:latin typeface="Arial" panose="020B0604020202020204" pitchFamily="34" charset="0"/>
                  <a:ea typeface="ＭＳ Ｐゴシック" panose="020B0600070205080204" pitchFamily="34" charset="-128"/>
                  <a:cs typeface="Arial"/>
                </a:endParaRPr>
              </a:p>
            </p:txBody>
          </p:sp>
          <p:sp>
            <p:nvSpPr>
              <p:cNvPr id="98" name="Line 63">
                <a:extLst>
                  <a:ext uri="{FF2B5EF4-FFF2-40B4-BE49-F238E27FC236}">
                    <a16:creationId xmlns:a16="http://schemas.microsoft.com/office/drawing/2014/main" id="{FD41187D-B5D0-F44B-B4AF-7556A07DC14A}"/>
                  </a:ext>
                </a:extLst>
              </p:cNvPr>
              <p:cNvSpPr>
                <a:spLocks noChangeShapeType="1"/>
              </p:cNvSpPr>
              <p:nvPr/>
            </p:nvSpPr>
            <p:spPr bwMode="auto">
              <a:xfrm rot="10800000">
                <a:off x="4638675" y="4988990"/>
                <a:ext cx="687388" cy="331788"/>
              </a:xfrm>
              <a:prstGeom prst="line">
                <a:avLst/>
              </a:prstGeom>
              <a:noFill/>
              <a:ln w="9525">
                <a:solidFill>
                  <a:srgbClr val="CC0000"/>
                </a:solidFill>
                <a:round/>
                <a:headEnd/>
                <a:tailEnd/>
              </a:ln>
              <a:extLst>
                <a:ext uri="{909E8E84-426E-40DD-AFC4-6F175D3DCCD1}">
                  <a14:hiddenFill xmlns:a14="http://schemas.microsoft.com/office/drawing/2010/main">
                    <a:noFill/>
                  </a14:hiddenFill>
                </a:ext>
              </a:extLst>
            </p:spPr>
            <p:txBody>
              <a:bodyPr wrap="none" anchor="ctr"/>
              <a:lstStyle/>
              <a:p>
                <a:pPr eaLnBrk="0" fontAlgn="base" hangingPunct="0">
                  <a:spcBef>
                    <a:spcPct val="0"/>
                  </a:spcBef>
                  <a:spcAft>
                    <a:spcPct val="0"/>
                  </a:spcAft>
                </a:pPr>
                <a:endParaRPr lang="en-US">
                  <a:solidFill>
                    <a:srgbClr val="000000"/>
                  </a:solidFill>
                  <a:latin typeface="Arial" panose="020B0604020202020204" pitchFamily="34" charset="0"/>
                  <a:ea typeface="ＭＳ Ｐゴシック" panose="020B0600070205080204" pitchFamily="34" charset="-128"/>
                  <a:cs typeface="Arial"/>
                </a:endParaRPr>
              </a:p>
            </p:txBody>
          </p:sp>
          <p:sp>
            <p:nvSpPr>
              <p:cNvPr id="99" name="Text Box 64">
                <a:extLst>
                  <a:ext uri="{FF2B5EF4-FFF2-40B4-BE49-F238E27FC236}">
                    <a16:creationId xmlns:a16="http://schemas.microsoft.com/office/drawing/2014/main" id="{F2BB1DAE-AB56-8246-A3D6-8E5A69B8FF8C}"/>
                  </a:ext>
                </a:extLst>
              </p:cNvPr>
              <p:cNvSpPr txBox="1">
                <a:spLocks noChangeArrowheads="1"/>
              </p:cNvSpPr>
              <p:nvPr/>
            </p:nvSpPr>
            <p:spPr bwMode="auto">
              <a:xfrm>
                <a:off x="5254625" y="5147740"/>
                <a:ext cx="2057231" cy="6217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lnSpc>
                    <a:spcPct val="80000"/>
                  </a:lnSpc>
                  <a:spcBef>
                    <a:spcPct val="0"/>
                  </a:spcBef>
                  <a:spcAft>
                    <a:spcPct val="0"/>
                  </a:spcAft>
                </a:pPr>
                <a:r>
                  <a:rPr lang="en-US" altLang="en-US" sz="1500" dirty="0">
                    <a:solidFill>
                      <a:srgbClr val="CC0000"/>
                    </a:solidFill>
                    <a:latin typeface="Calibri" panose="020F0502020204030204" pitchFamily="34" charset="0"/>
                    <a:cs typeface="Calibri" panose="020F0502020204030204" pitchFamily="34" charset="0"/>
                  </a:rPr>
                  <a:t>packet arriving to</a:t>
                </a:r>
              </a:p>
              <a:p>
                <a:pPr eaLnBrk="0" fontAlgn="base" hangingPunct="0">
                  <a:lnSpc>
                    <a:spcPct val="80000"/>
                  </a:lnSpc>
                  <a:spcBef>
                    <a:spcPct val="0"/>
                  </a:spcBef>
                  <a:spcAft>
                    <a:spcPct val="0"/>
                  </a:spcAft>
                </a:pPr>
                <a:r>
                  <a:rPr lang="en-US" altLang="en-US" sz="1500" dirty="0">
                    <a:solidFill>
                      <a:srgbClr val="CC0000"/>
                    </a:solidFill>
                    <a:latin typeface="Calibri" panose="020F0502020204030204" pitchFamily="34" charset="0"/>
                    <a:cs typeface="Calibri" panose="020F0502020204030204" pitchFamily="34" charset="0"/>
                  </a:rPr>
                  <a:t>full buffer is </a:t>
                </a:r>
                <a:r>
                  <a:rPr lang="en-US" altLang="en-US" sz="1500" i="1" dirty="0">
                    <a:solidFill>
                      <a:srgbClr val="CC0000"/>
                    </a:solidFill>
                    <a:latin typeface="Calibri" panose="020F0502020204030204" pitchFamily="34" charset="0"/>
                    <a:cs typeface="Calibri" panose="020F0502020204030204" pitchFamily="34" charset="0"/>
                  </a:rPr>
                  <a:t>lost</a:t>
                </a:r>
              </a:p>
            </p:txBody>
          </p:sp>
        </p:grpSp>
        <p:sp>
          <p:nvSpPr>
            <p:cNvPr id="43" name="Rectangle 3">
              <a:extLst>
                <a:ext uri="{FF2B5EF4-FFF2-40B4-BE49-F238E27FC236}">
                  <a16:creationId xmlns:a16="http://schemas.microsoft.com/office/drawing/2014/main" id="{54211E9D-8A8E-BF41-BDEC-889453887B75}"/>
                </a:ext>
              </a:extLst>
            </p:cNvPr>
            <p:cNvSpPr txBox="1">
              <a:spLocks noChangeArrowheads="1"/>
            </p:cNvSpPr>
            <p:nvPr/>
          </p:nvSpPr>
          <p:spPr>
            <a:xfrm>
              <a:off x="971989" y="1867073"/>
              <a:ext cx="10214897" cy="2117981"/>
            </a:xfrm>
            <a:prstGeom prst="rect">
              <a:avLst/>
            </a:prstGeom>
          </p:spPr>
          <p:txBody>
            <a:bodyPr vert="horz" lIns="68580" tIns="34290" rIns="68580" bIns="34290" rtlCol="0">
              <a:normAutofit/>
            </a:bodyPr>
            <a:lstStyle>
              <a:lvl1pPr marL="352425" indent="-222250" algn="l" defTabSz="914400" rtl="0" eaLnBrk="1" latinLnBrk="0" hangingPunct="1">
                <a:lnSpc>
                  <a:spcPct val="90000"/>
                </a:lnSpc>
                <a:spcBef>
                  <a:spcPts val="1000"/>
                </a:spcBef>
                <a:buClr>
                  <a:srgbClr val="0000A3"/>
                </a:buClr>
                <a:buFont typeface="Wingdings" pitchFamily="2" charset="2"/>
                <a:buChar char="§"/>
                <a:tabLst/>
                <a:defRPr sz="2800" kern="1200">
                  <a:solidFill>
                    <a:schemeClr val="tx1"/>
                  </a:solidFill>
                  <a:latin typeface="+mn-lt"/>
                  <a:ea typeface="+mn-ea"/>
                  <a:cs typeface="+mn-cs"/>
                </a:defRPr>
              </a:lvl1pPr>
              <a:lvl2pPr marL="695325" indent="-231775" algn="l" defTabSz="914400" rtl="0" eaLnBrk="1" latinLnBrk="0" hangingPunct="1">
                <a:lnSpc>
                  <a:spcPct val="90000"/>
                </a:lnSpc>
                <a:spcBef>
                  <a:spcPts val="500"/>
                </a:spcBef>
                <a:buClr>
                  <a:srgbClr val="0000A8"/>
                </a:buClr>
                <a:buFont typeface="Arial" panose="020B0604020202020204" pitchFamily="34" charset="0"/>
                <a:buChar char="•"/>
                <a:tabLst/>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15504" indent="-215504"/>
              <a:r>
                <a:rPr lang="en-US" altLang="en-US" sz="2100" dirty="0">
                  <a:ea typeface="ＭＳ Ｐゴシック" panose="020B0600070205080204" pitchFamily="34" charset="-128"/>
                </a:rPr>
                <a:t>packet arriving to full queue dropped (aka lost)</a:t>
              </a:r>
            </a:p>
            <a:p>
              <a:pPr marL="215504" indent="-215504"/>
              <a:r>
                <a:rPr lang="en-US" altLang="en-US" sz="2100" dirty="0">
                  <a:ea typeface="ＭＳ Ｐゴシック" panose="020B0600070205080204" pitchFamily="34" charset="-128"/>
                </a:rPr>
                <a:t>lost packet may be retransmitted by previous node, by source end system, or not at all</a:t>
              </a:r>
            </a:p>
          </p:txBody>
        </p:sp>
      </p:grpSp>
      <p:sp>
        <p:nvSpPr>
          <p:cNvPr id="46" name="Başlık 4">
            <a:extLst>
              <a:ext uri="{FF2B5EF4-FFF2-40B4-BE49-F238E27FC236}">
                <a16:creationId xmlns:a16="http://schemas.microsoft.com/office/drawing/2014/main" id="{4A3FE7B5-9376-4388-A307-B1D2ED077C79}"/>
              </a:ext>
            </a:extLst>
          </p:cNvPr>
          <p:cNvSpPr txBox="1">
            <a:spLocks/>
          </p:cNvSpPr>
          <p:nvPr/>
        </p:nvSpPr>
        <p:spPr>
          <a:xfrm>
            <a:off x="381000" y="0"/>
            <a:ext cx="7010400" cy="1030289"/>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b="1" dirty="0">
                <a:solidFill>
                  <a:schemeClr val="bg1"/>
                </a:solidFill>
              </a:rPr>
              <a:t>1.4.3 End-to-End Delay </a:t>
            </a:r>
          </a:p>
        </p:txBody>
      </p:sp>
    </p:spTree>
    <p:extLst>
      <p:ext uri="{BB962C8B-B14F-4D97-AF65-F5344CB8AC3E}">
        <p14:creationId xmlns:p14="http://schemas.microsoft.com/office/powerpoint/2010/main" val="3591812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08"/>
                                        </p:tgtEl>
                                        <p:attrNameLst>
                                          <p:attrName>style.visibility</p:attrName>
                                        </p:attrNameLst>
                                      </p:cBhvr>
                                      <p:to>
                                        <p:strVal val="visible"/>
                                      </p:to>
                                    </p:set>
                                    <p:animEffect transition="in" filter="dissolve">
                                      <p:cBhvr>
                                        <p:cTn id="10" dur="500"/>
                                        <p:tgtEl>
                                          <p:spTgt spid="1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 name="Line 321">
            <a:extLst>
              <a:ext uri="{FF2B5EF4-FFF2-40B4-BE49-F238E27FC236}">
                <a16:creationId xmlns:a16="http://schemas.microsoft.com/office/drawing/2014/main" id="{3126CBA0-B637-EA43-AF7F-E011318DF501}"/>
              </a:ext>
            </a:extLst>
          </p:cNvPr>
          <p:cNvSpPr>
            <a:spLocks noChangeShapeType="1"/>
          </p:cNvSpPr>
          <p:nvPr/>
        </p:nvSpPr>
        <p:spPr bwMode="auto">
          <a:xfrm>
            <a:off x="2253585" y="4217722"/>
            <a:ext cx="4737497"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pPr defTabSz="685800" eaLnBrk="0" fontAlgn="base" hangingPunct="0">
              <a:spcBef>
                <a:spcPct val="0"/>
              </a:spcBef>
              <a:spcAft>
                <a:spcPct val="0"/>
              </a:spcAft>
              <a:defRPr/>
            </a:pPr>
            <a:endParaRPr lang="en-US" kern="0">
              <a:solidFill>
                <a:srgbClr val="000000"/>
              </a:solidFill>
              <a:latin typeface="Arial" panose="020B0604020202020204" pitchFamily="34" charset="0"/>
              <a:ea typeface="ＭＳ Ｐゴシック" panose="020B0600070205080204" pitchFamily="34" charset="-128"/>
              <a:cs typeface="Arial"/>
            </a:endParaRPr>
          </a:p>
        </p:txBody>
      </p:sp>
      <p:grpSp>
        <p:nvGrpSpPr>
          <p:cNvPr id="307" name="Group 306">
            <a:extLst>
              <a:ext uri="{FF2B5EF4-FFF2-40B4-BE49-F238E27FC236}">
                <a16:creationId xmlns:a16="http://schemas.microsoft.com/office/drawing/2014/main" id="{9E117FAC-DD71-2841-B7A4-CC7377DD9672}"/>
              </a:ext>
            </a:extLst>
          </p:cNvPr>
          <p:cNvGrpSpPr/>
          <p:nvPr/>
        </p:nvGrpSpPr>
        <p:grpSpPr>
          <a:xfrm>
            <a:off x="3413603" y="3935078"/>
            <a:ext cx="1097703" cy="552930"/>
            <a:chOff x="7493876" y="2774731"/>
            <a:chExt cx="1481958" cy="894622"/>
          </a:xfrm>
        </p:grpSpPr>
        <p:sp>
          <p:nvSpPr>
            <p:cNvPr id="308" name="Freeform 307">
              <a:extLst>
                <a:ext uri="{FF2B5EF4-FFF2-40B4-BE49-F238E27FC236}">
                  <a16:creationId xmlns:a16="http://schemas.microsoft.com/office/drawing/2014/main" id="{8BB48DB0-8C5D-004F-B9CE-3206F91F8A28}"/>
                </a:ext>
              </a:extLst>
            </p:cNvPr>
            <p:cNvSpPr/>
            <p:nvPr/>
          </p:nvSpPr>
          <p:spPr>
            <a:xfrm>
              <a:off x="7493876" y="3084399"/>
              <a:ext cx="1481958" cy="584954"/>
            </a:xfrm>
            <a:custGeom>
              <a:avLst/>
              <a:gdLst>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76538 w 8176538"/>
                <a:gd name="connsiteY0" fmla="*/ 0 h 2638097"/>
                <a:gd name="connsiteX1" fmla="*/ 8176538 w 8176538"/>
                <a:gd name="connsiteY1" fmla="*/ 1271752 h 2638097"/>
                <a:gd name="connsiteX2" fmla="*/ 4088015 w 8176538"/>
                <a:gd name="connsiteY2" fmla="*/ 2638097 h 2638097"/>
                <a:gd name="connsiteX3" fmla="*/ 0 w 8176538"/>
                <a:gd name="connsiteY3" fmla="*/ 1269888 h 2638097"/>
                <a:gd name="connsiteX4" fmla="*/ 20511 w 8176538"/>
                <a:gd name="connsiteY4" fmla="*/ 147145 h 2638097"/>
                <a:gd name="connsiteX5" fmla="*/ 4088015 w 8176538"/>
                <a:gd name="connsiteY5" fmla="*/ 1566042 h 2638097"/>
                <a:gd name="connsiteX6" fmla="*/ 8176538 w 8176538"/>
                <a:gd name="connsiteY6" fmla="*/ 0 h 2638097"/>
                <a:gd name="connsiteX0" fmla="*/ 8176538 w 8176538"/>
                <a:gd name="connsiteY0" fmla="*/ 0 h 2772020"/>
                <a:gd name="connsiteX1" fmla="*/ 8176538 w 8176538"/>
                <a:gd name="connsiteY1" fmla="*/ 1271752 h 2772020"/>
                <a:gd name="connsiteX2" fmla="*/ 4099034 w 8176538"/>
                <a:gd name="connsiteY2" fmla="*/ 2772020 h 2772020"/>
                <a:gd name="connsiteX3" fmla="*/ 0 w 8176538"/>
                <a:gd name="connsiteY3" fmla="*/ 1269888 h 2772020"/>
                <a:gd name="connsiteX4" fmla="*/ 20511 w 8176538"/>
                <a:gd name="connsiteY4" fmla="*/ 147145 h 2772020"/>
                <a:gd name="connsiteX5" fmla="*/ 4088015 w 8176538"/>
                <a:gd name="connsiteY5" fmla="*/ 1566042 h 2772020"/>
                <a:gd name="connsiteX6" fmla="*/ 8176538 w 8176538"/>
                <a:gd name="connsiteY6" fmla="*/ 0 h 2772020"/>
                <a:gd name="connsiteX0" fmla="*/ 8176538 w 8176538"/>
                <a:gd name="connsiteY0" fmla="*/ 0 h 2772339"/>
                <a:gd name="connsiteX1" fmla="*/ 8176538 w 8176538"/>
                <a:gd name="connsiteY1" fmla="*/ 1378890 h 2772339"/>
                <a:gd name="connsiteX2" fmla="*/ 4099034 w 8176538"/>
                <a:gd name="connsiteY2" fmla="*/ 2772020 h 2772339"/>
                <a:gd name="connsiteX3" fmla="*/ 0 w 8176538"/>
                <a:gd name="connsiteY3" fmla="*/ 1269888 h 2772339"/>
                <a:gd name="connsiteX4" fmla="*/ 20511 w 8176538"/>
                <a:gd name="connsiteY4" fmla="*/ 147145 h 2772339"/>
                <a:gd name="connsiteX5" fmla="*/ 4088015 w 8176538"/>
                <a:gd name="connsiteY5" fmla="*/ 1566042 h 2772339"/>
                <a:gd name="connsiteX6" fmla="*/ 8176538 w 8176538"/>
                <a:gd name="connsiteY6" fmla="*/ 0 h 2772339"/>
                <a:gd name="connsiteX0" fmla="*/ 8176538 w 8176538"/>
                <a:gd name="connsiteY0" fmla="*/ 0 h 2825888"/>
                <a:gd name="connsiteX1" fmla="*/ 8176538 w 8176538"/>
                <a:gd name="connsiteY1" fmla="*/ 1378890 h 2825888"/>
                <a:gd name="connsiteX2" fmla="*/ 4099034 w 8176538"/>
                <a:gd name="connsiteY2" fmla="*/ 2825590 h 2825888"/>
                <a:gd name="connsiteX3" fmla="*/ 0 w 8176538"/>
                <a:gd name="connsiteY3" fmla="*/ 1269888 h 2825888"/>
                <a:gd name="connsiteX4" fmla="*/ 20511 w 8176538"/>
                <a:gd name="connsiteY4" fmla="*/ 147145 h 2825888"/>
                <a:gd name="connsiteX5" fmla="*/ 4088015 w 8176538"/>
                <a:gd name="connsiteY5" fmla="*/ 1566042 h 2825888"/>
                <a:gd name="connsiteX6" fmla="*/ 8176538 w 8176538"/>
                <a:gd name="connsiteY6" fmla="*/ 0 h 2825888"/>
                <a:gd name="connsiteX0" fmla="*/ 8165518 w 8165518"/>
                <a:gd name="connsiteY0" fmla="*/ 0 h 2825606"/>
                <a:gd name="connsiteX1" fmla="*/ 8165518 w 8165518"/>
                <a:gd name="connsiteY1" fmla="*/ 1378890 h 2825606"/>
                <a:gd name="connsiteX2" fmla="*/ 4088014 w 8165518"/>
                <a:gd name="connsiteY2" fmla="*/ 2825590 h 2825606"/>
                <a:gd name="connsiteX3" fmla="*/ 0 w 8165518"/>
                <a:gd name="connsiteY3" fmla="*/ 1403811 h 2825606"/>
                <a:gd name="connsiteX4" fmla="*/ 9491 w 8165518"/>
                <a:gd name="connsiteY4" fmla="*/ 147145 h 2825606"/>
                <a:gd name="connsiteX5" fmla="*/ 4076995 w 8165518"/>
                <a:gd name="connsiteY5" fmla="*/ 1566042 h 2825606"/>
                <a:gd name="connsiteX6" fmla="*/ 8165518 w 8165518"/>
                <a:gd name="connsiteY6" fmla="*/ 0 h 2825606"/>
                <a:gd name="connsiteX0" fmla="*/ 8165518 w 8165518"/>
                <a:gd name="connsiteY0" fmla="*/ 0 h 2879174"/>
                <a:gd name="connsiteX1" fmla="*/ 8165518 w 8165518"/>
                <a:gd name="connsiteY1" fmla="*/ 1378890 h 2879174"/>
                <a:gd name="connsiteX2" fmla="*/ 4132092 w 8165518"/>
                <a:gd name="connsiteY2" fmla="*/ 2879159 h 2879174"/>
                <a:gd name="connsiteX3" fmla="*/ 0 w 8165518"/>
                <a:gd name="connsiteY3" fmla="*/ 1403811 h 2879174"/>
                <a:gd name="connsiteX4" fmla="*/ 9491 w 8165518"/>
                <a:gd name="connsiteY4" fmla="*/ 147145 h 2879174"/>
                <a:gd name="connsiteX5" fmla="*/ 4076995 w 8165518"/>
                <a:gd name="connsiteY5" fmla="*/ 1566042 h 2879174"/>
                <a:gd name="connsiteX6" fmla="*/ 8165518 w 8165518"/>
                <a:gd name="connsiteY6" fmla="*/ 0 h 2879174"/>
                <a:gd name="connsiteX0" fmla="*/ 8165518 w 8176537"/>
                <a:gd name="connsiteY0" fmla="*/ 0 h 2879410"/>
                <a:gd name="connsiteX1" fmla="*/ 8176537 w 8176537"/>
                <a:gd name="connsiteY1" fmla="*/ 1499420 h 2879410"/>
                <a:gd name="connsiteX2" fmla="*/ 4132092 w 8176537"/>
                <a:gd name="connsiteY2" fmla="*/ 2879159 h 2879410"/>
                <a:gd name="connsiteX3" fmla="*/ 0 w 8176537"/>
                <a:gd name="connsiteY3" fmla="*/ 1403811 h 2879410"/>
                <a:gd name="connsiteX4" fmla="*/ 9491 w 8176537"/>
                <a:gd name="connsiteY4" fmla="*/ 147145 h 2879410"/>
                <a:gd name="connsiteX5" fmla="*/ 4076995 w 8176537"/>
                <a:gd name="connsiteY5" fmla="*/ 1566042 h 2879410"/>
                <a:gd name="connsiteX6" fmla="*/ 8165518 w 8176537"/>
                <a:gd name="connsiteY6" fmla="*/ 0 h 2879410"/>
                <a:gd name="connsiteX0" fmla="*/ 8165518 w 8176537"/>
                <a:gd name="connsiteY0" fmla="*/ 0 h 2879262"/>
                <a:gd name="connsiteX1" fmla="*/ 8176537 w 8176537"/>
                <a:gd name="connsiteY1" fmla="*/ 1499420 h 2879262"/>
                <a:gd name="connsiteX2" fmla="*/ 4132092 w 8176537"/>
                <a:gd name="connsiteY2" fmla="*/ 2879159 h 2879262"/>
                <a:gd name="connsiteX3" fmla="*/ 0 w 8176537"/>
                <a:gd name="connsiteY3" fmla="*/ 1403811 h 2879262"/>
                <a:gd name="connsiteX4" fmla="*/ 9491 w 8176537"/>
                <a:gd name="connsiteY4" fmla="*/ 147145 h 2879262"/>
                <a:gd name="connsiteX5" fmla="*/ 4076995 w 8176537"/>
                <a:gd name="connsiteY5" fmla="*/ 1566042 h 2879262"/>
                <a:gd name="connsiteX6" fmla="*/ 8165518 w 8176537"/>
                <a:gd name="connsiteY6" fmla="*/ 0 h 2879262"/>
                <a:gd name="connsiteX0" fmla="*/ 8165518 w 8176537"/>
                <a:gd name="connsiteY0" fmla="*/ 0 h 2879163"/>
                <a:gd name="connsiteX1" fmla="*/ 8176537 w 8176537"/>
                <a:gd name="connsiteY1" fmla="*/ 1499420 h 2879163"/>
                <a:gd name="connsiteX2" fmla="*/ 4132092 w 8176537"/>
                <a:gd name="connsiteY2" fmla="*/ 2879159 h 2879163"/>
                <a:gd name="connsiteX3" fmla="*/ 0 w 8176537"/>
                <a:gd name="connsiteY3" fmla="*/ 1510948 h 2879163"/>
                <a:gd name="connsiteX4" fmla="*/ 9491 w 8176537"/>
                <a:gd name="connsiteY4" fmla="*/ 147145 h 2879163"/>
                <a:gd name="connsiteX5" fmla="*/ 4076995 w 8176537"/>
                <a:gd name="connsiteY5" fmla="*/ 1566042 h 2879163"/>
                <a:gd name="connsiteX6" fmla="*/ 8165518 w 8176537"/>
                <a:gd name="connsiteY6" fmla="*/ 0 h 2879163"/>
                <a:gd name="connsiteX0" fmla="*/ 8165518 w 8198577"/>
                <a:gd name="connsiteY0" fmla="*/ 0 h 2879451"/>
                <a:gd name="connsiteX1" fmla="*/ 8198577 w 8198577"/>
                <a:gd name="connsiteY1" fmla="*/ 1606558 h 2879451"/>
                <a:gd name="connsiteX2" fmla="*/ 4132092 w 8198577"/>
                <a:gd name="connsiteY2" fmla="*/ 2879159 h 2879451"/>
                <a:gd name="connsiteX3" fmla="*/ 0 w 8198577"/>
                <a:gd name="connsiteY3" fmla="*/ 1510948 h 2879451"/>
                <a:gd name="connsiteX4" fmla="*/ 9491 w 8198577"/>
                <a:gd name="connsiteY4" fmla="*/ 147145 h 2879451"/>
                <a:gd name="connsiteX5" fmla="*/ 4076995 w 8198577"/>
                <a:gd name="connsiteY5" fmla="*/ 1566042 h 2879451"/>
                <a:gd name="connsiteX6" fmla="*/ 8165518 w 8198577"/>
                <a:gd name="connsiteY6" fmla="*/ 0 h 2879451"/>
                <a:gd name="connsiteX0" fmla="*/ 8165518 w 8165518"/>
                <a:gd name="connsiteY0" fmla="*/ 0 h 2880066"/>
                <a:gd name="connsiteX1" fmla="*/ 8165518 w 8165518"/>
                <a:gd name="connsiteY1" fmla="*/ 1673520 h 2880066"/>
                <a:gd name="connsiteX2" fmla="*/ 4132092 w 8165518"/>
                <a:gd name="connsiteY2" fmla="*/ 2879159 h 2880066"/>
                <a:gd name="connsiteX3" fmla="*/ 0 w 8165518"/>
                <a:gd name="connsiteY3" fmla="*/ 1510948 h 2880066"/>
                <a:gd name="connsiteX4" fmla="*/ 9491 w 8165518"/>
                <a:gd name="connsiteY4" fmla="*/ 147145 h 2880066"/>
                <a:gd name="connsiteX5" fmla="*/ 4076995 w 8165518"/>
                <a:gd name="connsiteY5" fmla="*/ 1566042 h 2880066"/>
                <a:gd name="connsiteX6" fmla="*/ 8165518 w 8165518"/>
                <a:gd name="connsiteY6" fmla="*/ 0 h 2880066"/>
                <a:gd name="connsiteX0" fmla="*/ 8156794 w 8156794"/>
                <a:gd name="connsiteY0" fmla="*/ 0 h 2879270"/>
                <a:gd name="connsiteX1" fmla="*/ 8156794 w 8156794"/>
                <a:gd name="connsiteY1" fmla="*/ 1673520 h 2879270"/>
                <a:gd name="connsiteX2" fmla="*/ 4123368 w 8156794"/>
                <a:gd name="connsiteY2" fmla="*/ 2879159 h 2879270"/>
                <a:gd name="connsiteX3" fmla="*/ 2295 w 8156794"/>
                <a:gd name="connsiteY3" fmla="*/ 1618086 h 2879270"/>
                <a:gd name="connsiteX4" fmla="*/ 767 w 8156794"/>
                <a:gd name="connsiteY4" fmla="*/ 147145 h 2879270"/>
                <a:gd name="connsiteX5" fmla="*/ 4068271 w 8156794"/>
                <a:gd name="connsiteY5" fmla="*/ 1566042 h 2879270"/>
                <a:gd name="connsiteX6" fmla="*/ 8156794 w 8156794"/>
                <a:gd name="connsiteY6" fmla="*/ 0 h 287927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20"/>
                <a:gd name="connsiteX1" fmla="*/ 8156794 w 8156794"/>
                <a:gd name="connsiteY1" fmla="*/ 1673520 h 2973020"/>
                <a:gd name="connsiteX2" fmla="*/ 4134388 w 8156794"/>
                <a:gd name="connsiteY2" fmla="*/ 2972904 h 2973020"/>
                <a:gd name="connsiteX3" fmla="*/ 2295 w 8156794"/>
                <a:gd name="connsiteY3" fmla="*/ 1618086 h 2973020"/>
                <a:gd name="connsiteX4" fmla="*/ 767 w 8156794"/>
                <a:gd name="connsiteY4" fmla="*/ 147145 h 2973020"/>
                <a:gd name="connsiteX5" fmla="*/ 4068271 w 8156794"/>
                <a:gd name="connsiteY5" fmla="*/ 1566042 h 2973020"/>
                <a:gd name="connsiteX6" fmla="*/ 8156794 w 8156794"/>
                <a:gd name="connsiteY6" fmla="*/ 0 h 2973020"/>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141"/>
                <a:gd name="connsiteX1" fmla="*/ 8156794 w 8156794"/>
                <a:gd name="connsiteY1" fmla="*/ 1673520 h 2973141"/>
                <a:gd name="connsiteX2" fmla="*/ 4134388 w 8156794"/>
                <a:gd name="connsiteY2" fmla="*/ 2972904 h 2973141"/>
                <a:gd name="connsiteX3" fmla="*/ 2295 w 8156794"/>
                <a:gd name="connsiteY3" fmla="*/ 1618086 h 2973141"/>
                <a:gd name="connsiteX4" fmla="*/ 767 w 8156794"/>
                <a:gd name="connsiteY4" fmla="*/ 147145 h 2973141"/>
                <a:gd name="connsiteX5" fmla="*/ 4068271 w 8156794"/>
                <a:gd name="connsiteY5" fmla="*/ 1566042 h 2973141"/>
                <a:gd name="connsiteX6" fmla="*/ 8156794 w 8156794"/>
                <a:gd name="connsiteY6" fmla="*/ 0 h 2973141"/>
                <a:gd name="connsiteX0" fmla="*/ 8156794 w 8156794"/>
                <a:gd name="connsiteY0" fmla="*/ 0 h 3066827"/>
                <a:gd name="connsiteX1" fmla="*/ 8156794 w 8156794"/>
                <a:gd name="connsiteY1" fmla="*/ 1673520 h 3066827"/>
                <a:gd name="connsiteX2" fmla="*/ 4123353 w 8156794"/>
                <a:gd name="connsiteY2" fmla="*/ 3066650 h 3066827"/>
                <a:gd name="connsiteX3" fmla="*/ 2295 w 8156794"/>
                <a:gd name="connsiteY3" fmla="*/ 1618086 h 3066827"/>
                <a:gd name="connsiteX4" fmla="*/ 767 w 8156794"/>
                <a:gd name="connsiteY4" fmla="*/ 147145 h 3066827"/>
                <a:gd name="connsiteX5" fmla="*/ 4068271 w 8156794"/>
                <a:gd name="connsiteY5" fmla="*/ 1566042 h 3066827"/>
                <a:gd name="connsiteX6" fmla="*/ 8156794 w 8156794"/>
                <a:gd name="connsiteY6" fmla="*/ 0 h 3066827"/>
                <a:gd name="connsiteX0" fmla="*/ 8123689 w 8156794"/>
                <a:gd name="connsiteY0" fmla="*/ 0 h 2999866"/>
                <a:gd name="connsiteX1" fmla="*/ 8156794 w 8156794"/>
                <a:gd name="connsiteY1" fmla="*/ 1606559 h 2999866"/>
                <a:gd name="connsiteX2" fmla="*/ 4123353 w 8156794"/>
                <a:gd name="connsiteY2" fmla="*/ 2999689 h 2999866"/>
                <a:gd name="connsiteX3" fmla="*/ 2295 w 8156794"/>
                <a:gd name="connsiteY3" fmla="*/ 1551125 h 2999866"/>
                <a:gd name="connsiteX4" fmla="*/ 767 w 8156794"/>
                <a:gd name="connsiteY4" fmla="*/ 80184 h 2999866"/>
                <a:gd name="connsiteX5" fmla="*/ 4068271 w 8156794"/>
                <a:gd name="connsiteY5" fmla="*/ 1499081 h 2999866"/>
                <a:gd name="connsiteX6" fmla="*/ 8123689 w 8156794"/>
                <a:gd name="connsiteY6" fmla="*/ 0 h 2999866"/>
                <a:gd name="connsiteX0" fmla="*/ 8167828 w 8167828"/>
                <a:gd name="connsiteY0" fmla="*/ 0 h 3026651"/>
                <a:gd name="connsiteX1" fmla="*/ 8156794 w 8167828"/>
                <a:gd name="connsiteY1" fmla="*/ 1633344 h 3026651"/>
                <a:gd name="connsiteX2" fmla="*/ 4123353 w 8167828"/>
                <a:gd name="connsiteY2" fmla="*/ 3026474 h 3026651"/>
                <a:gd name="connsiteX3" fmla="*/ 2295 w 8167828"/>
                <a:gd name="connsiteY3" fmla="*/ 1577910 h 3026651"/>
                <a:gd name="connsiteX4" fmla="*/ 767 w 8167828"/>
                <a:gd name="connsiteY4" fmla="*/ 106969 h 3026651"/>
                <a:gd name="connsiteX5" fmla="*/ 4068271 w 8167828"/>
                <a:gd name="connsiteY5" fmla="*/ 1525866 h 3026651"/>
                <a:gd name="connsiteX6" fmla="*/ 8167828 w 8167828"/>
                <a:gd name="connsiteY6" fmla="*/ 0 h 3026651"/>
                <a:gd name="connsiteX0" fmla="*/ 8167828 w 8167828"/>
                <a:gd name="connsiteY0" fmla="*/ 0 h 3027228"/>
                <a:gd name="connsiteX1" fmla="*/ 8145760 w 8167828"/>
                <a:gd name="connsiteY1" fmla="*/ 1686913 h 3027228"/>
                <a:gd name="connsiteX2" fmla="*/ 4123353 w 8167828"/>
                <a:gd name="connsiteY2" fmla="*/ 3026474 h 3027228"/>
                <a:gd name="connsiteX3" fmla="*/ 2295 w 8167828"/>
                <a:gd name="connsiteY3" fmla="*/ 1577910 h 3027228"/>
                <a:gd name="connsiteX4" fmla="*/ 767 w 8167828"/>
                <a:gd name="connsiteY4" fmla="*/ 106969 h 3027228"/>
                <a:gd name="connsiteX5" fmla="*/ 4068271 w 8167828"/>
                <a:gd name="connsiteY5" fmla="*/ 1525866 h 3027228"/>
                <a:gd name="connsiteX6" fmla="*/ 8167828 w 8167828"/>
                <a:gd name="connsiteY6" fmla="*/ 0 h 3027228"/>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23689 w 8145760"/>
                <a:gd name="connsiteY0" fmla="*/ 13560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9 w 8145760"/>
                <a:gd name="connsiteY6" fmla="*/ 13560 h 2920259"/>
                <a:gd name="connsiteX0" fmla="*/ 8178863 w 8178863"/>
                <a:gd name="connsiteY0" fmla="*/ 26952 h 2920259"/>
                <a:gd name="connsiteX1" fmla="*/ 8145760 w 8178863"/>
                <a:gd name="connsiteY1" fmla="*/ 1579944 h 2920259"/>
                <a:gd name="connsiteX2" fmla="*/ 4123353 w 8178863"/>
                <a:gd name="connsiteY2" fmla="*/ 2919505 h 2920259"/>
                <a:gd name="connsiteX3" fmla="*/ 2295 w 8178863"/>
                <a:gd name="connsiteY3" fmla="*/ 1470941 h 2920259"/>
                <a:gd name="connsiteX4" fmla="*/ 767 w 8178863"/>
                <a:gd name="connsiteY4" fmla="*/ 0 h 2920259"/>
                <a:gd name="connsiteX5" fmla="*/ 4068271 w 8178863"/>
                <a:gd name="connsiteY5" fmla="*/ 1418897 h 2920259"/>
                <a:gd name="connsiteX6" fmla="*/ 8178863 w 8178863"/>
                <a:gd name="connsiteY6" fmla="*/ 26952 h 2920259"/>
                <a:gd name="connsiteX0" fmla="*/ 8167827 w 8167827"/>
                <a:gd name="connsiteY0" fmla="*/ 40343 h 2920259"/>
                <a:gd name="connsiteX1" fmla="*/ 8145760 w 8167827"/>
                <a:gd name="connsiteY1" fmla="*/ 1579944 h 2920259"/>
                <a:gd name="connsiteX2" fmla="*/ 4123353 w 8167827"/>
                <a:gd name="connsiteY2" fmla="*/ 2919505 h 2920259"/>
                <a:gd name="connsiteX3" fmla="*/ 2295 w 8167827"/>
                <a:gd name="connsiteY3" fmla="*/ 1470941 h 2920259"/>
                <a:gd name="connsiteX4" fmla="*/ 767 w 8167827"/>
                <a:gd name="connsiteY4" fmla="*/ 0 h 2920259"/>
                <a:gd name="connsiteX5" fmla="*/ 4068271 w 8167827"/>
                <a:gd name="connsiteY5" fmla="*/ 1418897 h 2920259"/>
                <a:gd name="connsiteX6" fmla="*/ 8167827 w 8167827"/>
                <a:gd name="connsiteY6" fmla="*/ 40343 h 2920259"/>
                <a:gd name="connsiteX0" fmla="*/ 8123687 w 8145760"/>
                <a:gd name="connsiteY0" fmla="*/ 53735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7 w 8145760"/>
                <a:gd name="connsiteY6" fmla="*/ 53735 h 2920259"/>
                <a:gd name="connsiteX0" fmla="*/ 8161918 w 8161918"/>
                <a:gd name="connsiteY0" fmla="*/ 0 h 2943855"/>
                <a:gd name="connsiteX1" fmla="*/ 8145760 w 8161918"/>
                <a:gd name="connsiteY1" fmla="*/ 1603540 h 2943855"/>
                <a:gd name="connsiteX2" fmla="*/ 4123353 w 8161918"/>
                <a:gd name="connsiteY2" fmla="*/ 2943101 h 2943855"/>
                <a:gd name="connsiteX3" fmla="*/ 2295 w 8161918"/>
                <a:gd name="connsiteY3" fmla="*/ 1494537 h 2943855"/>
                <a:gd name="connsiteX4" fmla="*/ 767 w 8161918"/>
                <a:gd name="connsiteY4" fmla="*/ 23596 h 2943855"/>
                <a:gd name="connsiteX5" fmla="*/ 4068271 w 8161918"/>
                <a:gd name="connsiteY5" fmla="*/ 1442493 h 2943855"/>
                <a:gd name="connsiteX6" fmla="*/ 8161918 w 8161918"/>
                <a:gd name="connsiteY6" fmla="*/ 0 h 2943855"/>
                <a:gd name="connsiteX0" fmla="*/ 8144926 w 8145760"/>
                <a:gd name="connsiteY0" fmla="*/ 43424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44926 w 8145760"/>
                <a:gd name="connsiteY6" fmla="*/ 43424 h 2920259"/>
                <a:gd name="connsiteX0" fmla="*/ 8161918 w 8161918"/>
                <a:gd name="connsiteY0" fmla="*/ 0 h 2959321"/>
                <a:gd name="connsiteX1" fmla="*/ 8145760 w 8161918"/>
                <a:gd name="connsiteY1" fmla="*/ 1619006 h 2959321"/>
                <a:gd name="connsiteX2" fmla="*/ 4123353 w 8161918"/>
                <a:gd name="connsiteY2" fmla="*/ 2958567 h 2959321"/>
                <a:gd name="connsiteX3" fmla="*/ 2295 w 8161918"/>
                <a:gd name="connsiteY3" fmla="*/ 1510003 h 2959321"/>
                <a:gd name="connsiteX4" fmla="*/ 767 w 8161918"/>
                <a:gd name="connsiteY4" fmla="*/ 39062 h 2959321"/>
                <a:gd name="connsiteX5" fmla="*/ 4068271 w 8161918"/>
                <a:gd name="connsiteY5" fmla="*/ 1457959 h 2959321"/>
                <a:gd name="connsiteX6" fmla="*/ 8161918 w 8161918"/>
                <a:gd name="connsiteY6" fmla="*/ 0 h 2959321"/>
                <a:gd name="connsiteX0" fmla="*/ 8161918 w 8162752"/>
                <a:gd name="connsiteY0" fmla="*/ 0 h 2959488"/>
                <a:gd name="connsiteX1" fmla="*/ 8162752 w 8162752"/>
                <a:gd name="connsiteY1" fmla="*/ 1629317 h 2959488"/>
                <a:gd name="connsiteX2" fmla="*/ 4123353 w 8162752"/>
                <a:gd name="connsiteY2" fmla="*/ 2958567 h 2959488"/>
                <a:gd name="connsiteX3" fmla="*/ 2295 w 8162752"/>
                <a:gd name="connsiteY3" fmla="*/ 1510003 h 2959488"/>
                <a:gd name="connsiteX4" fmla="*/ 767 w 8162752"/>
                <a:gd name="connsiteY4" fmla="*/ 39062 h 2959488"/>
                <a:gd name="connsiteX5" fmla="*/ 4068271 w 8162752"/>
                <a:gd name="connsiteY5" fmla="*/ 1457959 h 2959488"/>
                <a:gd name="connsiteX6" fmla="*/ 8161918 w 8162752"/>
                <a:gd name="connsiteY6" fmla="*/ 0 h 2959488"/>
                <a:gd name="connsiteX0" fmla="*/ 8165930 w 8166764"/>
                <a:gd name="connsiteY0" fmla="*/ 7337 h 2966825"/>
                <a:gd name="connsiteX1" fmla="*/ 8166764 w 8166764"/>
                <a:gd name="connsiteY1" fmla="*/ 1636654 h 2966825"/>
                <a:gd name="connsiteX2" fmla="*/ 4127365 w 8166764"/>
                <a:gd name="connsiteY2" fmla="*/ 2965904 h 2966825"/>
                <a:gd name="connsiteX3" fmla="*/ 6307 w 8166764"/>
                <a:gd name="connsiteY3" fmla="*/ 1517340 h 2966825"/>
                <a:gd name="connsiteX4" fmla="*/ 532 w 8166764"/>
                <a:gd name="connsiteY4" fmla="*/ 0 h 2966825"/>
                <a:gd name="connsiteX5" fmla="*/ 4072283 w 8166764"/>
                <a:gd name="connsiteY5" fmla="*/ 1465296 h 2966825"/>
                <a:gd name="connsiteX6" fmla="*/ 8165930 w 8166764"/>
                <a:gd name="connsiteY6" fmla="*/ 7337 h 2966825"/>
                <a:gd name="connsiteX0" fmla="*/ 8168119 w 8168953"/>
                <a:gd name="connsiteY0" fmla="*/ 7337 h 2966682"/>
                <a:gd name="connsiteX1" fmla="*/ 8168953 w 8168953"/>
                <a:gd name="connsiteY1" fmla="*/ 1636654 h 2966682"/>
                <a:gd name="connsiteX2" fmla="*/ 4129554 w 8168953"/>
                <a:gd name="connsiteY2" fmla="*/ 2965904 h 2966682"/>
                <a:gd name="connsiteX3" fmla="*/ 0 w 8168953"/>
                <a:gd name="connsiteY3" fmla="*/ 1527651 h 2966682"/>
                <a:gd name="connsiteX4" fmla="*/ 2721 w 8168953"/>
                <a:gd name="connsiteY4" fmla="*/ 0 h 2966682"/>
                <a:gd name="connsiteX5" fmla="*/ 4074472 w 8168953"/>
                <a:gd name="connsiteY5" fmla="*/ 1465296 h 2966682"/>
                <a:gd name="connsiteX6" fmla="*/ 8168119 w 8168953"/>
                <a:gd name="connsiteY6" fmla="*/ 7337 h 2966682"/>
                <a:gd name="connsiteX0" fmla="*/ 8168119 w 8168953"/>
                <a:gd name="connsiteY0" fmla="*/ 7337 h 3100377"/>
                <a:gd name="connsiteX1" fmla="*/ 8168953 w 8168953"/>
                <a:gd name="connsiteY1" fmla="*/ 1636654 h 3100377"/>
                <a:gd name="connsiteX2" fmla="*/ 4118520 w 8168953"/>
                <a:gd name="connsiteY2" fmla="*/ 3099826 h 3100377"/>
                <a:gd name="connsiteX3" fmla="*/ 0 w 8168953"/>
                <a:gd name="connsiteY3" fmla="*/ 1527651 h 3100377"/>
                <a:gd name="connsiteX4" fmla="*/ 2721 w 8168953"/>
                <a:gd name="connsiteY4" fmla="*/ 0 h 3100377"/>
                <a:gd name="connsiteX5" fmla="*/ 4074472 w 8168953"/>
                <a:gd name="connsiteY5" fmla="*/ 1465296 h 3100377"/>
                <a:gd name="connsiteX6" fmla="*/ 8168119 w 8168953"/>
                <a:gd name="connsiteY6" fmla="*/ 7337 h 3100377"/>
                <a:gd name="connsiteX0" fmla="*/ 8168119 w 8168953"/>
                <a:gd name="connsiteY0" fmla="*/ 7337 h 3100429"/>
                <a:gd name="connsiteX1" fmla="*/ 8168953 w 8168953"/>
                <a:gd name="connsiteY1" fmla="*/ 1636654 h 3100429"/>
                <a:gd name="connsiteX2" fmla="*/ 4118520 w 8168953"/>
                <a:gd name="connsiteY2" fmla="*/ 3099826 h 3100429"/>
                <a:gd name="connsiteX3" fmla="*/ 0 w 8168953"/>
                <a:gd name="connsiteY3" fmla="*/ 1527651 h 3100429"/>
                <a:gd name="connsiteX4" fmla="*/ 2721 w 8168953"/>
                <a:gd name="connsiteY4" fmla="*/ 0 h 3100429"/>
                <a:gd name="connsiteX5" fmla="*/ 4074472 w 8168953"/>
                <a:gd name="connsiteY5" fmla="*/ 1465296 h 3100429"/>
                <a:gd name="connsiteX6" fmla="*/ 8168119 w 8168953"/>
                <a:gd name="connsiteY6" fmla="*/ 7337 h 3100429"/>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66683" h="3099826">
                  <a:moveTo>
                    <a:pt x="8165849" y="7337"/>
                  </a:moveTo>
                  <a:lnTo>
                    <a:pt x="8166683" y="1636654"/>
                  </a:lnTo>
                  <a:cubicBezTo>
                    <a:pt x="7917761" y="2728489"/>
                    <a:pt x="5475903" y="3100137"/>
                    <a:pt x="4116250" y="3099826"/>
                  </a:cubicBezTo>
                  <a:cubicBezTo>
                    <a:pt x="2756597" y="3099515"/>
                    <a:pt x="245424" y="2744647"/>
                    <a:pt x="8764" y="1634789"/>
                  </a:cubicBezTo>
                  <a:cubicBezTo>
                    <a:pt x="11928" y="1215900"/>
                    <a:pt x="-2713" y="418889"/>
                    <a:pt x="451" y="0"/>
                  </a:cubicBezTo>
                  <a:cubicBezTo>
                    <a:pt x="385485" y="953840"/>
                    <a:pt x="2700268" y="1437288"/>
                    <a:pt x="4061168" y="1438511"/>
                  </a:cubicBezTo>
                  <a:cubicBezTo>
                    <a:pt x="5422068" y="1439734"/>
                    <a:pt x="7793228" y="1089449"/>
                    <a:pt x="8165849" y="7337"/>
                  </a:cubicBezTo>
                  <a:close/>
                </a:path>
              </a:pathLst>
            </a:custGeom>
            <a:gradFill>
              <a:gsLst>
                <a:gs pos="0">
                  <a:srgbClr val="B8C2C9"/>
                </a:gs>
                <a:gs pos="21000">
                  <a:schemeClr val="bg1"/>
                </a:gs>
                <a:gs pos="60000">
                  <a:srgbClr val="D6DCE0"/>
                </a:gs>
                <a:gs pos="100000">
                  <a:srgbClr val="B8C2C9"/>
                </a:gs>
              </a:gsLst>
              <a:lin ang="0" scaled="0"/>
            </a:gra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                   </a:t>
              </a:r>
            </a:p>
          </p:txBody>
        </p:sp>
        <p:sp>
          <p:nvSpPr>
            <p:cNvPr id="309" name="Oval 308">
              <a:extLst>
                <a:ext uri="{FF2B5EF4-FFF2-40B4-BE49-F238E27FC236}">
                  <a16:creationId xmlns:a16="http://schemas.microsoft.com/office/drawing/2014/main" id="{ED05AE36-8F36-F942-94A6-2BA819CD30A2}"/>
                </a:ext>
              </a:extLst>
            </p:cNvPr>
            <p:cNvSpPr/>
            <p:nvPr/>
          </p:nvSpPr>
          <p:spPr>
            <a:xfrm>
              <a:off x="7494729" y="2774731"/>
              <a:ext cx="1480163" cy="579140"/>
            </a:xfrm>
            <a:prstGeom prst="ellipse">
              <a:avLst/>
            </a:prstGeom>
            <a:solidFill>
              <a:srgbClr val="B8C2C9"/>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              </a:t>
              </a:r>
            </a:p>
          </p:txBody>
        </p:sp>
        <p:grpSp>
          <p:nvGrpSpPr>
            <p:cNvPr id="310" name="Group 309">
              <a:extLst>
                <a:ext uri="{FF2B5EF4-FFF2-40B4-BE49-F238E27FC236}">
                  <a16:creationId xmlns:a16="http://schemas.microsoft.com/office/drawing/2014/main" id="{7A4729A4-A1F6-DF49-A60A-44BF1ECD7351}"/>
                </a:ext>
              </a:extLst>
            </p:cNvPr>
            <p:cNvGrpSpPr/>
            <p:nvPr/>
          </p:nvGrpSpPr>
          <p:grpSpPr>
            <a:xfrm>
              <a:off x="7713663" y="2848339"/>
              <a:ext cx="1042107" cy="425543"/>
              <a:chOff x="7786941" y="2884917"/>
              <a:chExt cx="897649" cy="353919"/>
            </a:xfrm>
          </p:grpSpPr>
          <p:sp>
            <p:nvSpPr>
              <p:cNvPr id="311" name="Freeform 310">
                <a:extLst>
                  <a:ext uri="{FF2B5EF4-FFF2-40B4-BE49-F238E27FC236}">
                    <a16:creationId xmlns:a16="http://schemas.microsoft.com/office/drawing/2014/main" id="{40897A26-02AE-B342-8B9D-CC1606C29E35}"/>
                  </a:ext>
                </a:extLst>
              </p:cNvPr>
              <p:cNvSpPr/>
              <p:nvPr/>
            </p:nvSpPr>
            <p:spPr>
              <a:xfrm>
                <a:off x="7811770" y="2884917"/>
                <a:ext cx="849158" cy="198115"/>
              </a:xfrm>
              <a:custGeom>
                <a:avLst/>
                <a:gdLst>
                  <a:gd name="connsiteX0" fmla="*/ 3725333 w 4588933"/>
                  <a:gd name="connsiteY0" fmla="*/ 0 h 1049866"/>
                  <a:gd name="connsiteX1" fmla="*/ 4588933 w 4588933"/>
                  <a:gd name="connsiteY1" fmla="*/ 270933 h 1049866"/>
                  <a:gd name="connsiteX2" fmla="*/ 3962400 w 4588933"/>
                  <a:gd name="connsiteY2" fmla="*/ 541866 h 1049866"/>
                  <a:gd name="connsiteX3" fmla="*/ 3742267 w 4588933"/>
                  <a:gd name="connsiteY3" fmla="*/ 457200 h 1049866"/>
                  <a:gd name="connsiteX4" fmla="*/ 2269067 w 4588933"/>
                  <a:gd name="connsiteY4" fmla="*/ 1049866 h 1049866"/>
                  <a:gd name="connsiteX5" fmla="*/ 880533 w 4588933"/>
                  <a:gd name="connsiteY5" fmla="*/ 457200 h 1049866"/>
                  <a:gd name="connsiteX6" fmla="*/ 592667 w 4588933"/>
                  <a:gd name="connsiteY6" fmla="*/ 541866 h 1049866"/>
                  <a:gd name="connsiteX7" fmla="*/ 0 w 4588933"/>
                  <a:gd name="connsiteY7" fmla="*/ 254000 h 1049866"/>
                  <a:gd name="connsiteX8" fmla="*/ 880533 w 4588933"/>
                  <a:gd name="connsiteY8" fmla="*/ 16933 h 1049866"/>
                  <a:gd name="connsiteX9" fmla="*/ 2302933 w 4588933"/>
                  <a:gd name="connsiteY9" fmla="*/ 626533 h 1049866"/>
                  <a:gd name="connsiteX10" fmla="*/ 3725333 w 4588933"/>
                  <a:gd name="connsiteY10" fmla="*/ 0 h 1049866"/>
                  <a:gd name="connsiteX0" fmla="*/ 3725333 w 4641485"/>
                  <a:gd name="connsiteY0" fmla="*/ 0 h 1049866"/>
                  <a:gd name="connsiteX1" fmla="*/ 4641485 w 4641485"/>
                  <a:gd name="connsiteY1" fmla="*/ 239402 h 1049866"/>
                  <a:gd name="connsiteX2" fmla="*/ 3962400 w 4641485"/>
                  <a:gd name="connsiteY2" fmla="*/ 541866 h 1049866"/>
                  <a:gd name="connsiteX3" fmla="*/ 3742267 w 4641485"/>
                  <a:gd name="connsiteY3" fmla="*/ 457200 h 1049866"/>
                  <a:gd name="connsiteX4" fmla="*/ 2269067 w 4641485"/>
                  <a:gd name="connsiteY4" fmla="*/ 1049866 h 1049866"/>
                  <a:gd name="connsiteX5" fmla="*/ 880533 w 4641485"/>
                  <a:gd name="connsiteY5" fmla="*/ 457200 h 1049866"/>
                  <a:gd name="connsiteX6" fmla="*/ 592667 w 4641485"/>
                  <a:gd name="connsiteY6" fmla="*/ 541866 h 1049866"/>
                  <a:gd name="connsiteX7" fmla="*/ 0 w 4641485"/>
                  <a:gd name="connsiteY7" fmla="*/ 254000 h 1049866"/>
                  <a:gd name="connsiteX8" fmla="*/ 880533 w 4641485"/>
                  <a:gd name="connsiteY8" fmla="*/ 16933 h 1049866"/>
                  <a:gd name="connsiteX9" fmla="*/ 2302933 w 4641485"/>
                  <a:gd name="connsiteY9" fmla="*/ 626533 h 1049866"/>
                  <a:gd name="connsiteX10" fmla="*/ 3725333 w 4641485"/>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73798 w 4673016"/>
                  <a:gd name="connsiteY3" fmla="*/ 45720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84308 w 4673016"/>
                  <a:gd name="connsiteY3" fmla="*/ 404648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815839 w 4673016"/>
                  <a:gd name="connsiteY3" fmla="*/ 46771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3016" h="1049866">
                    <a:moveTo>
                      <a:pt x="3756864" y="0"/>
                    </a:moveTo>
                    <a:lnTo>
                      <a:pt x="4673016" y="239402"/>
                    </a:lnTo>
                    <a:lnTo>
                      <a:pt x="3993931" y="541866"/>
                    </a:lnTo>
                    <a:lnTo>
                      <a:pt x="3815839" y="467710"/>
                    </a:lnTo>
                    <a:lnTo>
                      <a:pt x="2300598" y="1049866"/>
                    </a:lnTo>
                    <a:lnTo>
                      <a:pt x="912064" y="457200"/>
                    </a:lnTo>
                    <a:lnTo>
                      <a:pt x="624198" y="541866"/>
                    </a:lnTo>
                    <a:lnTo>
                      <a:pt x="0" y="275021"/>
                    </a:lnTo>
                    <a:lnTo>
                      <a:pt x="912064" y="16933"/>
                    </a:lnTo>
                    <a:lnTo>
                      <a:pt x="2323954" y="616023"/>
                    </a:lnTo>
                    <a:lnTo>
                      <a:pt x="3756864"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12" name="Freeform 311">
                <a:extLst>
                  <a:ext uri="{FF2B5EF4-FFF2-40B4-BE49-F238E27FC236}">
                    <a16:creationId xmlns:a16="http://schemas.microsoft.com/office/drawing/2014/main" id="{5AD51D90-0DBF-5941-A195-23707A53FCED}"/>
                  </a:ext>
                </a:extLst>
              </p:cNvPr>
              <p:cNvSpPr/>
              <p:nvPr/>
            </p:nvSpPr>
            <p:spPr>
              <a:xfrm>
                <a:off x="8367548" y="3054383"/>
                <a:ext cx="317042" cy="170569"/>
              </a:xfrm>
              <a:custGeom>
                <a:avLst/>
                <a:gdLst>
                  <a:gd name="connsiteX0" fmla="*/ 21021 w 1744718"/>
                  <a:gd name="connsiteY0" fmla="*/ 0 h 903890"/>
                  <a:gd name="connsiteX1" fmla="*/ 1744718 w 1744718"/>
                  <a:gd name="connsiteY1" fmla="*/ 693683 h 903890"/>
                  <a:gd name="connsiteX2" fmla="*/ 1145628 w 1744718"/>
                  <a:gd name="connsiteY2" fmla="*/ 903890 h 903890"/>
                  <a:gd name="connsiteX3" fmla="*/ 0 w 1744718"/>
                  <a:gd name="connsiteY3" fmla="*/ 451945 h 903890"/>
                  <a:gd name="connsiteX4" fmla="*/ 21021 w 1744718"/>
                  <a:gd name="connsiteY4" fmla="*/ 0 h 9038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718" h="903890">
                    <a:moveTo>
                      <a:pt x="21021" y="0"/>
                    </a:moveTo>
                    <a:lnTo>
                      <a:pt x="1744718" y="693683"/>
                    </a:lnTo>
                    <a:lnTo>
                      <a:pt x="1145628" y="903890"/>
                    </a:lnTo>
                    <a:lnTo>
                      <a:pt x="0" y="451945"/>
                    </a:lnTo>
                    <a:lnTo>
                      <a:pt x="21021"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13" name="Freeform 312">
                <a:extLst>
                  <a:ext uri="{FF2B5EF4-FFF2-40B4-BE49-F238E27FC236}">
                    <a16:creationId xmlns:a16="http://schemas.microsoft.com/office/drawing/2014/main" id="{C2FFDCAB-1FB6-B14D-887A-093D9A7A5E72}"/>
                  </a:ext>
                </a:extLst>
              </p:cNvPr>
              <p:cNvSpPr/>
              <p:nvPr/>
            </p:nvSpPr>
            <p:spPr>
              <a:xfrm>
                <a:off x="7786941" y="3054383"/>
                <a:ext cx="311312" cy="168585"/>
              </a:xfrm>
              <a:custGeom>
                <a:avLst/>
                <a:gdLst>
                  <a:gd name="connsiteX0" fmla="*/ 1702676 w 1713187"/>
                  <a:gd name="connsiteY0" fmla="*/ 0 h 893380"/>
                  <a:gd name="connsiteX1" fmla="*/ 1713187 w 1713187"/>
                  <a:gd name="connsiteY1" fmla="*/ 472966 h 893380"/>
                  <a:gd name="connsiteX2" fmla="*/ 578069 w 1713187"/>
                  <a:gd name="connsiteY2" fmla="*/ 893380 h 893380"/>
                  <a:gd name="connsiteX3" fmla="*/ 0 w 1713187"/>
                  <a:gd name="connsiteY3" fmla="*/ 693683 h 893380"/>
                  <a:gd name="connsiteX4" fmla="*/ 1702676 w 1713187"/>
                  <a:gd name="connsiteY4" fmla="*/ 0 h 893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3187" h="893380">
                    <a:moveTo>
                      <a:pt x="1702676" y="0"/>
                    </a:moveTo>
                    <a:lnTo>
                      <a:pt x="1713187" y="472966"/>
                    </a:lnTo>
                    <a:lnTo>
                      <a:pt x="578069" y="893380"/>
                    </a:lnTo>
                    <a:lnTo>
                      <a:pt x="0" y="693683"/>
                    </a:lnTo>
                    <a:lnTo>
                      <a:pt x="1702676" y="0"/>
                    </a:lnTo>
                    <a:close/>
                  </a:path>
                </a:pathLst>
              </a:custGeom>
              <a:solidFill>
                <a:srgbClr val="0000A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14" name="Freeform 313">
                <a:extLst>
                  <a:ext uri="{FF2B5EF4-FFF2-40B4-BE49-F238E27FC236}">
                    <a16:creationId xmlns:a16="http://schemas.microsoft.com/office/drawing/2014/main" id="{7D1F7198-65E3-1B44-8C17-E6AF9ECF42A8}"/>
                  </a:ext>
                </a:extLst>
              </p:cNvPr>
              <p:cNvSpPr/>
              <p:nvPr/>
            </p:nvSpPr>
            <p:spPr>
              <a:xfrm>
                <a:off x="7895013" y="2971083"/>
                <a:ext cx="676892" cy="267753"/>
              </a:xfrm>
              <a:custGeom>
                <a:avLst/>
                <a:gdLst>
                  <a:gd name="connsiteX0" fmla="*/ 599089 w 4162096"/>
                  <a:gd name="connsiteY0" fmla="*/ 273269 h 1618593"/>
                  <a:gd name="connsiteX1" fmla="*/ 882869 w 4162096"/>
                  <a:gd name="connsiteY1" fmla="*/ 199697 h 1618593"/>
                  <a:gd name="connsiteX2" fmla="*/ 2312276 w 4162096"/>
                  <a:gd name="connsiteY2" fmla="*/ 798786 h 1618593"/>
                  <a:gd name="connsiteX3" fmla="*/ 3794234 w 4162096"/>
                  <a:gd name="connsiteY3" fmla="*/ 199697 h 1618593"/>
                  <a:gd name="connsiteX4" fmla="*/ 4014951 w 4162096"/>
                  <a:gd name="connsiteY4" fmla="*/ 273269 h 1618593"/>
                  <a:gd name="connsiteX5" fmla="*/ 3058510 w 4162096"/>
                  <a:gd name="connsiteY5" fmla="*/ 641131 h 1618593"/>
                  <a:gd name="connsiteX6" fmla="*/ 3026979 w 4162096"/>
                  <a:gd name="connsiteY6" fmla="*/ 1114097 h 1618593"/>
                  <a:gd name="connsiteX7" fmla="*/ 4162096 w 4162096"/>
                  <a:gd name="connsiteY7" fmla="*/ 1545021 h 1618593"/>
                  <a:gd name="connsiteX8" fmla="*/ 3878317 w 4162096"/>
                  <a:gd name="connsiteY8" fmla="*/ 1608083 h 1618593"/>
                  <a:gd name="connsiteX9" fmla="*/ 2301765 w 4162096"/>
                  <a:gd name="connsiteY9" fmla="*/ 945931 h 1618593"/>
                  <a:gd name="connsiteX10" fmla="*/ 693682 w 4162096"/>
                  <a:gd name="connsiteY10" fmla="*/ 1618593 h 1618593"/>
                  <a:gd name="connsiteX11" fmla="*/ 430924 w 4162096"/>
                  <a:gd name="connsiteY11" fmla="*/ 1524000 h 1618593"/>
                  <a:gd name="connsiteX12" fmla="*/ 1576551 w 4162096"/>
                  <a:gd name="connsiteY12" fmla="*/ 1082566 h 1618593"/>
                  <a:gd name="connsiteX13" fmla="*/ 1545020 w 4162096"/>
                  <a:gd name="connsiteY13" fmla="*/ 609600 h 1618593"/>
                  <a:gd name="connsiteX14" fmla="*/ 0 w 4162096"/>
                  <a:gd name="connsiteY14" fmla="*/ 0 h 1618593"/>
                  <a:gd name="connsiteX15" fmla="*/ 872358 w 4162096"/>
                  <a:gd name="connsiteY15" fmla="*/ 210207 h 1618593"/>
                  <a:gd name="connsiteX16" fmla="*/ 872358 w 4162096"/>
                  <a:gd name="connsiteY16" fmla="*/ 210207 h 1618593"/>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15" fmla="*/ 441434 w 3731172"/>
                  <a:gd name="connsiteY15"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357351 w 3731172"/>
                  <a:gd name="connsiteY14" fmla="*/ 115613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56137 w 3731172"/>
                  <a:gd name="connsiteY13" fmla="*/ 441434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903890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575034 w 3710151"/>
                  <a:gd name="connsiteY6" fmla="*/ 91440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06565 w 3710151"/>
                  <a:gd name="connsiteY6" fmla="*/ 92491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5151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09858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62012 w 3725019"/>
                  <a:gd name="connsiteY0" fmla="*/ 73572 h 1418896"/>
                  <a:gd name="connsiteX1" fmla="*/ 445792 w 3725019"/>
                  <a:gd name="connsiteY1" fmla="*/ 0 h 1418896"/>
                  <a:gd name="connsiteX2" fmla="*/ 1852896 w 3725019"/>
                  <a:gd name="connsiteY2" fmla="*/ 591655 h 1418896"/>
                  <a:gd name="connsiteX3" fmla="*/ 3357157 w 3725019"/>
                  <a:gd name="connsiteY3" fmla="*/ 0 h 1418896"/>
                  <a:gd name="connsiteX4" fmla="*/ 3577874 w 3725019"/>
                  <a:gd name="connsiteY4" fmla="*/ 73572 h 1418896"/>
                  <a:gd name="connsiteX5" fmla="*/ 2632585 w 3725019"/>
                  <a:gd name="connsiteY5" fmla="*/ 448868 h 1418896"/>
                  <a:gd name="connsiteX6" fmla="*/ 2625150 w 3725019"/>
                  <a:gd name="connsiteY6" fmla="*/ 902607 h 1418896"/>
                  <a:gd name="connsiteX7" fmla="*/ 3725019 w 3725019"/>
                  <a:gd name="connsiteY7" fmla="*/ 1345324 h 1418896"/>
                  <a:gd name="connsiteX8" fmla="*/ 3441240 w 3725019"/>
                  <a:gd name="connsiteY8" fmla="*/ 1408386 h 1418896"/>
                  <a:gd name="connsiteX9" fmla="*/ 1864688 w 3725019"/>
                  <a:gd name="connsiteY9" fmla="*/ 746234 h 1418896"/>
                  <a:gd name="connsiteX10" fmla="*/ 256605 w 3725019"/>
                  <a:gd name="connsiteY10" fmla="*/ 1418896 h 1418896"/>
                  <a:gd name="connsiteX11" fmla="*/ 0 w 3725019"/>
                  <a:gd name="connsiteY11" fmla="*/ 1331097 h 1418896"/>
                  <a:gd name="connsiteX12" fmla="*/ 1113454 w 3725019"/>
                  <a:gd name="connsiteY12" fmla="*/ 903890 h 1418896"/>
                  <a:gd name="connsiteX13" fmla="*/ 1102302 w 3725019"/>
                  <a:gd name="connsiteY13" fmla="*/ 451945 h 1418896"/>
                  <a:gd name="connsiteX14" fmla="*/ 183032 w 3725019"/>
                  <a:gd name="connsiteY14" fmla="*/ 84081 h 1418896"/>
                  <a:gd name="connsiteX15" fmla="*/ 162012 w 3725019"/>
                  <a:gd name="connsiteY15" fmla="*/ 73572 h 141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725019" h="1418896">
                    <a:moveTo>
                      <a:pt x="162012" y="73572"/>
                    </a:moveTo>
                    <a:lnTo>
                      <a:pt x="445792" y="0"/>
                    </a:lnTo>
                    <a:lnTo>
                      <a:pt x="1852896" y="591655"/>
                    </a:lnTo>
                    <a:lnTo>
                      <a:pt x="3357157" y="0"/>
                    </a:lnTo>
                    <a:lnTo>
                      <a:pt x="3577874" y="73572"/>
                    </a:lnTo>
                    <a:lnTo>
                      <a:pt x="2632585" y="448868"/>
                    </a:lnTo>
                    <a:lnTo>
                      <a:pt x="2625150" y="902607"/>
                    </a:lnTo>
                    <a:lnTo>
                      <a:pt x="3725019" y="1345324"/>
                    </a:lnTo>
                    <a:lnTo>
                      <a:pt x="3441240" y="1408386"/>
                    </a:lnTo>
                    <a:lnTo>
                      <a:pt x="1864688" y="746234"/>
                    </a:lnTo>
                    <a:lnTo>
                      <a:pt x="256605" y="1418896"/>
                    </a:lnTo>
                    <a:lnTo>
                      <a:pt x="0" y="1331097"/>
                    </a:lnTo>
                    <a:lnTo>
                      <a:pt x="1113454" y="903890"/>
                    </a:lnTo>
                    <a:cubicBezTo>
                      <a:pt x="1113454" y="760249"/>
                      <a:pt x="1102302" y="595586"/>
                      <a:pt x="1102302" y="451945"/>
                    </a:cubicBezTo>
                    <a:lnTo>
                      <a:pt x="183032" y="84081"/>
                    </a:lnTo>
                    <a:cubicBezTo>
                      <a:pt x="26317" y="21019"/>
                      <a:pt x="169019" y="77075"/>
                      <a:pt x="162012" y="73572"/>
                    </a:cubicBezTo>
                    <a:close/>
                  </a:path>
                </a:pathLst>
              </a:custGeom>
              <a:solidFill>
                <a:schemeClr val="accent1">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grpSp>
      <p:sp>
        <p:nvSpPr>
          <p:cNvPr id="2" name="Title 1">
            <a:extLst>
              <a:ext uri="{FF2B5EF4-FFF2-40B4-BE49-F238E27FC236}">
                <a16:creationId xmlns:a16="http://schemas.microsoft.com/office/drawing/2014/main" id="{3B8CD900-19EC-824C-BF74-AADFBF5A172E}"/>
              </a:ext>
            </a:extLst>
          </p:cNvPr>
          <p:cNvSpPr>
            <a:spLocks noGrp="1"/>
          </p:cNvSpPr>
          <p:nvPr>
            <p:ph type="title"/>
          </p:nvPr>
        </p:nvSpPr>
        <p:spPr>
          <a:xfrm>
            <a:off x="618950" y="1076210"/>
            <a:ext cx="7886700" cy="670967"/>
          </a:xfrm>
        </p:spPr>
        <p:txBody>
          <a:bodyPr>
            <a:normAutofit/>
          </a:bodyPr>
          <a:lstStyle/>
          <a:p>
            <a:r>
              <a:rPr lang="en-US" altLang="en-US" dirty="0">
                <a:ea typeface="ＭＳ Ｐゴシック" panose="020B0600070205080204" pitchFamily="34" charset="-128"/>
              </a:rPr>
              <a:t>Throughput</a:t>
            </a:r>
            <a:endParaRPr lang="en-US" dirty="0"/>
          </a:p>
        </p:txBody>
      </p:sp>
      <p:sp>
        <p:nvSpPr>
          <p:cNvPr id="6" name="Slide Number Placeholder 5">
            <a:extLst>
              <a:ext uri="{FF2B5EF4-FFF2-40B4-BE49-F238E27FC236}">
                <a16:creationId xmlns:a16="http://schemas.microsoft.com/office/drawing/2014/main" id="{5C89035B-463A-1E40-A130-AE9AA3E37667}"/>
              </a:ext>
            </a:extLst>
          </p:cNvPr>
          <p:cNvSpPr>
            <a:spLocks noGrp="1"/>
          </p:cNvSpPr>
          <p:nvPr>
            <p:ph type="sldNum" sz="quarter" idx="4"/>
          </p:nvPr>
        </p:nvSpPr>
        <p:spPr>
          <a:xfrm>
            <a:off x="9219616" y="6443089"/>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100" kern="1200">
                <a:solidFill>
                  <a:schemeClr val="bg1">
                    <a:lumMod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Introduction: 1-</a:t>
            </a:r>
            <a:fld id="{C4204591-24BD-A542-B9D5-F8D8A88D2FEE}" type="slidenum">
              <a:rPr lang="en-US" smtClean="0"/>
              <a:pPr/>
              <a:t>15</a:t>
            </a:fld>
            <a:endParaRPr lang="en-US" dirty="0"/>
          </a:p>
        </p:txBody>
      </p:sp>
      <p:sp>
        <p:nvSpPr>
          <p:cNvPr id="43" name="Rectangle 3">
            <a:extLst>
              <a:ext uri="{FF2B5EF4-FFF2-40B4-BE49-F238E27FC236}">
                <a16:creationId xmlns:a16="http://schemas.microsoft.com/office/drawing/2014/main" id="{494751C5-3228-E445-BD01-72428A7EAB59}"/>
              </a:ext>
            </a:extLst>
          </p:cNvPr>
          <p:cNvSpPr txBox="1">
            <a:spLocks noChangeArrowheads="1"/>
          </p:cNvSpPr>
          <p:nvPr/>
        </p:nvSpPr>
        <p:spPr>
          <a:xfrm>
            <a:off x="741760" y="1876721"/>
            <a:ext cx="8230353" cy="1334691"/>
          </a:xfrm>
          <a:prstGeom prst="rect">
            <a:avLst/>
          </a:prstGeom>
        </p:spPr>
        <p:txBody>
          <a:bodyPr vert="horz" lIns="68580" tIns="34290" rIns="68580" bIns="34290" rtlCol="0">
            <a:normAutofit lnSpcReduction="10000"/>
          </a:bodyPr>
          <a:lstStyle>
            <a:lvl1pPr marL="352425" indent="-222250" algn="l" defTabSz="914400" rtl="0" eaLnBrk="1" latinLnBrk="0" hangingPunct="1">
              <a:lnSpc>
                <a:spcPct val="90000"/>
              </a:lnSpc>
              <a:spcBef>
                <a:spcPts val="1000"/>
              </a:spcBef>
              <a:buClr>
                <a:srgbClr val="0000A3"/>
              </a:buClr>
              <a:buFont typeface="Wingdings" pitchFamily="2" charset="2"/>
              <a:buChar char="§"/>
              <a:tabLst/>
              <a:defRPr sz="2800" kern="1200">
                <a:solidFill>
                  <a:schemeClr val="tx1"/>
                </a:solidFill>
                <a:latin typeface="+mn-lt"/>
                <a:ea typeface="+mn-ea"/>
                <a:cs typeface="+mn-cs"/>
              </a:defRPr>
            </a:lvl1pPr>
            <a:lvl2pPr marL="695325" indent="-231775" algn="l" defTabSz="914400" rtl="0" eaLnBrk="1" latinLnBrk="0" hangingPunct="1">
              <a:lnSpc>
                <a:spcPct val="90000"/>
              </a:lnSpc>
              <a:spcBef>
                <a:spcPts val="500"/>
              </a:spcBef>
              <a:buClr>
                <a:srgbClr val="0000A8"/>
              </a:buClr>
              <a:buFont typeface="Arial" panose="020B0604020202020204" pitchFamily="34" charset="0"/>
              <a:buChar char="•"/>
              <a:tabLst/>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15504" indent="-215504"/>
            <a:r>
              <a:rPr lang="en-US" altLang="en-US" sz="2100" i="1" dirty="0">
                <a:solidFill>
                  <a:srgbClr val="CC0000"/>
                </a:solidFill>
                <a:ea typeface="ＭＳ Ｐゴシック" panose="020B0600070205080204" pitchFamily="34" charset="-128"/>
              </a:rPr>
              <a:t>throughput:</a:t>
            </a:r>
            <a:r>
              <a:rPr lang="en-US" altLang="en-US" sz="2100" dirty="0">
                <a:ea typeface="ＭＳ Ｐゴシック" panose="020B0600070205080204" pitchFamily="34" charset="-128"/>
              </a:rPr>
              <a:t> rate (bits/time unit) at which bits are being sent from sender to receiver</a:t>
            </a:r>
          </a:p>
          <a:p>
            <a:pPr marL="511969" lvl="1" indent="-169069"/>
            <a:r>
              <a:rPr lang="en-US" altLang="en-US" sz="2100" i="1" dirty="0">
                <a:solidFill>
                  <a:srgbClr val="CC0000"/>
                </a:solidFill>
                <a:ea typeface="Arial" panose="020B0604020202020204" pitchFamily="34" charset="0"/>
              </a:rPr>
              <a:t>instantaneous:</a:t>
            </a:r>
            <a:r>
              <a:rPr lang="en-US" altLang="en-US" sz="2100" dirty="0">
                <a:ea typeface="Arial" panose="020B0604020202020204" pitchFamily="34" charset="0"/>
              </a:rPr>
              <a:t> rate at given point in time</a:t>
            </a:r>
          </a:p>
          <a:p>
            <a:pPr marL="511969" lvl="1" indent="-169069"/>
            <a:r>
              <a:rPr lang="en-US" altLang="en-US" sz="2100" i="1" dirty="0">
                <a:solidFill>
                  <a:srgbClr val="CC0000"/>
                </a:solidFill>
                <a:ea typeface="Arial" panose="020B0604020202020204" pitchFamily="34" charset="0"/>
              </a:rPr>
              <a:t>average:</a:t>
            </a:r>
            <a:r>
              <a:rPr lang="en-US" altLang="en-US" sz="2100" dirty="0">
                <a:ea typeface="Arial" panose="020B0604020202020204" pitchFamily="34" charset="0"/>
              </a:rPr>
              <a:t> rate over longer period of time</a:t>
            </a:r>
          </a:p>
        </p:txBody>
      </p:sp>
      <p:sp>
        <p:nvSpPr>
          <p:cNvPr id="232" name="AutoShape 327">
            <a:extLst>
              <a:ext uri="{FF2B5EF4-FFF2-40B4-BE49-F238E27FC236}">
                <a16:creationId xmlns:a16="http://schemas.microsoft.com/office/drawing/2014/main" id="{5F173245-5658-9842-84FB-CB60E39B479B}"/>
              </a:ext>
            </a:extLst>
          </p:cNvPr>
          <p:cNvSpPr>
            <a:spLocks noChangeArrowheads="1"/>
          </p:cNvSpPr>
          <p:nvPr/>
        </p:nvSpPr>
        <p:spPr bwMode="auto">
          <a:xfrm>
            <a:off x="1485003" y="3568587"/>
            <a:ext cx="375047" cy="435769"/>
          </a:xfrm>
          <a:prstGeom prst="can">
            <a:avLst>
              <a:gd name="adj" fmla="val 23491"/>
            </a:avLst>
          </a:prstGeom>
          <a:gradFill rotWithShape="1">
            <a:gsLst>
              <a:gs pos="0">
                <a:srgbClr val="000099"/>
              </a:gs>
              <a:gs pos="100000">
                <a:srgbClr val="FFFFFF"/>
              </a:gs>
            </a:gsLst>
            <a:lin ang="0" scaled="1"/>
          </a:gradFill>
          <a:ln w="9525">
            <a:solidFill>
              <a:srgbClr val="000000"/>
            </a:solidFill>
            <a:round/>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Times New Roman" panose="02020603050405020304" pitchFamily="18" charset="0"/>
              <a:cs typeface="Arial"/>
            </a:endParaRPr>
          </a:p>
        </p:txBody>
      </p:sp>
      <p:grpSp>
        <p:nvGrpSpPr>
          <p:cNvPr id="233" name="Group 64">
            <a:extLst>
              <a:ext uri="{FF2B5EF4-FFF2-40B4-BE49-F238E27FC236}">
                <a16:creationId xmlns:a16="http://schemas.microsoft.com/office/drawing/2014/main" id="{67159F46-3967-E744-8DC9-4BF77234442F}"/>
              </a:ext>
            </a:extLst>
          </p:cNvPr>
          <p:cNvGrpSpPr>
            <a:grpSpLocks/>
          </p:cNvGrpSpPr>
          <p:nvPr/>
        </p:nvGrpSpPr>
        <p:grpSpPr bwMode="auto">
          <a:xfrm>
            <a:off x="1903541" y="3873632"/>
            <a:ext cx="264319" cy="657225"/>
            <a:chOff x="4140" y="429"/>
            <a:chExt cx="1425" cy="2396"/>
          </a:xfrm>
        </p:grpSpPr>
        <p:sp>
          <p:nvSpPr>
            <p:cNvPr id="234" name="Freeform 65">
              <a:extLst>
                <a:ext uri="{FF2B5EF4-FFF2-40B4-BE49-F238E27FC236}">
                  <a16:creationId xmlns:a16="http://schemas.microsoft.com/office/drawing/2014/main" id="{18E23374-8E41-5441-B267-3B9BBC53C6B1}"/>
                </a:ext>
              </a:extLst>
            </p:cNvPr>
            <p:cNvSpPr>
              <a:spLocks/>
            </p:cNvSpPr>
            <p:nvPr/>
          </p:nvSpPr>
          <p:spPr bwMode="auto">
            <a:xfrm>
              <a:off x="5268" y="433"/>
              <a:ext cx="283" cy="2286"/>
            </a:xfrm>
            <a:custGeom>
              <a:avLst/>
              <a:gdLst>
                <a:gd name="T0" fmla="*/ 3 w 354"/>
                <a:gd name="T1" fmla="*/ 0 h 2742"/>
                <a:gd name="T2" fmla="*/ 15 w 354"/>
                <a:gd name="T3" fmla="*/ 27 h 2742"/>
                <a:gd name="T4" fmla="*/ 15 w 354"/>
                <a:gd name="T5" fmla="*/ 205 h 2742"/>
                <a:gd name="T6" fmla="*/ 0 w 354"/>
                <a:gd name="T7" fmla="*/ 215 h 2742"/>
                <a:gd name="T8" fmla="*/ 3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685800" eaLnBrk="0" fontAlgn="base" hangingPunct="0">
                <a:spcBef>
                  <a:spcPct val="0"/>
                </a:spcBef>
                <a:spcAft>
                  <a:spcPct val="0"/>
                </a:spcAft>
                <a:defRPr/>
              </a:pPr>
              <a:endParaRPr lang="en-US" kern="0">
                <a:solidFill>
                  <a:srgbClr val="000000"/>
                </a:solidFill>
                <a:latin typeface="Arial" panose="020B0604020202020204" pitchFamily="34" charset="0"/>
                <a:ea typeface="ＭＳ Ｐゴシック" panose="020B0600070205080204" pitchFamily="34" charset="-128"/>
                <a:cs typeface="Arial"/>
              </a:endParaRPr>
            </a:p>
          </p:txBody>
        </p:sp>
        <p:sp>
          <p:nvSpPr>
            <p:cNvPr id="235" name="Rectangle 66">
              <a:extLst>
                <a:ext uri="{FF2B5EF4-FFF2-40B4-BE49-F238E27FC236}">
                  <a16:creationId xmlns:a16="http://schemas.microsoft.com/office/drawing/2014/main" id="{27E4969F-608F-ED4F-8638-18FB214A40AD}"/>
                </a:ext>
              </a:extLst>
            </p:cNvPr>
            <p:cNvSpPr>
              <a:spLocks noChangeArrowheads="1"/>
            </p:cNvSpPr>
            <p:nvPr/>
          </p:nvSpPr>
          <p:spPr bwMode="auto">
            <a:xfrm>
              <a:off x="4204" y="429"/>
              <a:ext cx="1046"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cs typeface="Arial"/>
              </a:endParaRPr>
            </a:p>
          </p:txBody>
        </p:sp>
        <p:sp>
          <p:nvSpPr>
            <p:cNvPr id="236" name="Freeform 67">
              <a:extLst>
                <a:ext uri="{FF2B5EF4-FFF2-40B4-BE49-F238E27FC236}">
                  <a16:creationId xmlns:a16="http://schemas.microsoft.com/office/drawing/2014/main" id="{846F4A49-2AF9-7341-80F3-DC7E3F14171A}"/>
                </a:ext>
              </a:extLst>
            </p:cNvPr>
            <p:cNvSpPr>
              <a:spLocks/>
            </p:cNvSpPr>
            <p:nvPr/>
          </p:nvSpPr>
          <p:spPr bwMode="auto">
            <a:xfrm>
              <a:off x="5321" y="570"/>
              <a:ext cx="169" cy="2115"/>
            </a:xfrm>
            <a:custGeom>
              <a:avLst/>
              <a:gdLst>
                <a:gd name="T0" fmla="*/ 2 w 211"/>
                <a:gd name="T1" fmla="*/ 0 h 2537"/>
                <a:gd name="T2" fmla="*/ 9 w 211"/>
                <a:gd name="T3" fmla="*/ 18 h 2537"/>
                <a:gd name="T4" fmla="*/ 2 w 211"/>
                <a:gd name="T5" fmla="*/ 196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685800" eaLnBrk="0" fontAlgn="base" hangingPunct="0">
                <a:spcBef>
                  <a:spcPct val="0"/>
                </a:spcBef>
                <a:spcAft>
                  <a:spcPct val="0"/>
                </a:spcAft>
                <a:defRPr/>
              </a:pPr>
              <a:endParaRPr lang="en-US" kern="0">
                <a:solidFill>
                  <a:srgbClr val="000000"/>
                </a:solidFill>
                <a:latin typeface="Arial" panose="020B0604020202020204" pitchFamily="34" charset="0"/>
                <a:ea typeface="ＭＳ Ｐゴシック" panose="020B0600070205080204" pitchFamily="34" charset="-128"/>
                <a:cs typeface="Arial"/>
              </a:endParaRPr>
            </a:p>
          </p:txBody>
        </p:sp>
        <p:sp>
          <p:nvSpPr>
            <p:cNvPr id="237" name="Freeform 68">
              <a:extLst>
                <a:ext uri="{FF2B5EF4-FFF2-40B4-BE49-F238E27FC236}">
                  <a16:creationId xmlns:a16="http://schemas.microsoft.com/office/drawing/2014/main" id="{EC71E4BE-7627-F340-B915-B4971024560E}"/>
                </a:ext>
              </a:extLst>
            </p:cNvPr>
            <p:cNvSpPr>
              <a:spLocks/>
            </p:cNvSpPr>
            <p:nvPr/>
          </p:nvSpPr>
          <p:spPr bwMode="auto">
            <a:xfrm>
              <a:off x="5284" y="1640"/>
              <a:ext cx="263" cy="189"/>
            </a:xfrm>
            <a:custGeom>
              <a:avLst/>
              <a:gdLst>
                <a:gd name="T0" fmla="*/ 2 w 328"/>
                <a:gd name="T1" fmla="*/ 0 h 226"/>
                <a:gd name="T2" fmla="*/ 14 w 328"/>
                <a:gd name="T3" fmla="*/ 11 h 226"/>
                <a:gd name="T4" fmla="*/ 14 w 328"/>
                <a:gd name="T5" fmla="*/ 19 h 226"/>
                <a:gd name="T6" fmla="*/ 0 w 328"/>
                <a:gd name="T7" fmla="*/ 8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685800" eaLnBrk="0" fontAlgn="base" hangingPunct="0">
                <a:spcBef>
                  <a:spcPct val="0"/>
                </a:spcBef>
                <a:spcAft>
                  <a:spcPct val="0"/>
                </a:spcAft>
                <a:defRPr/>
              </a:pPr>
              <a:endParaRPr lang="en-US" kern="0">
                <a:solidFill>
                  <a:srgbClr val="000000"/>
                </a:solidFill>
                <a:latin typeface="Arial" panose="020B0604020202020204" pitchFamily="34" charset="0"/>
                <a:ea typeface="ＭＳ Ｐゴシック" panose="020B0600070205080204" pitchFamily="34" charset="-128"/>
                <a:cs typeface="Arial"/>
              </a:endParaRPr>
            </a:p>
          </p:txBody>
        </p:sp>
        <p:sp>
          <p:nvSpPr>
            <p:cNvPr id="238" name="Rectangle 69">
              <a:extLst>
                <a:ext uri="{FF2B5EF4-FFF2-40B4-BE49-F238E27FC236}">
                  <a16:creationId xmlns:a16="http://schemas.microsoft.com/office/drawing/2014/main" id="{39BFB098-B374-994B-AE99-4F9D17A4D828}"/>
                </a:ext>
              </a:extLst>
            </p:cNvPr>
            <p:cNvSpPr>
              <a:spLocks noChangeArrowheads="1"/>
            </p:cNvSpPr>
            <p:nvPr/>
          </p:nvSpPr>
          <p:spPr bwMode="auto">
            <a:xfrm>
              <a:off x="4211" y="694"/>
              <a:ext cx="597" cy="48"/>
            </a:xfrm>
            <a:prstGeom prst="rect">
              <a:avLst/>
            </a:prstGeom>
            <a:solidFill>
              <a:srgbClr val="000000"/>
            </a:solidFill>
            <a:ln w="9525">
              <a:solidFill>
                <a:srgbClr val="00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cs typeface="Arial"/>
              </a:endParaRPr>
            </a:p>
          </p:txBody>
        </p:sp>
        <p:grpSp>
          <p:nvGrpSpPr>
            <p:cNvPr id="239" name="Group 70">
              <a:extLst>
                <a:ext uri="{FF2B5EF4-FFF2-40B4-BE49-F238E27FC236}">
                  <a16:creationId xmlns:a16="http://schemas.microsoft.com/office/drawing/2014/main" id="{71537DBF-21A3-7C4A-9E72-AADF2D0ED1A6}"/>
                </a:ext>
              </a:extLst>
            </p:cNvPr>
            <p:cNvGrpSpPr>
              <a:grpSpLocks/>
            </p:cNvGrpSpPr>
            <p:nvPr/>
          </p:nvGrpSpPr>
          <p:grpSpPr bwMode="auto">
            <a:xfrm>
              <a:off x="4749" y="668"/>
              <a:ext cx="581" cy="145"/>
              <a:chOff x="614" y="2568"/>
              <a:chExt cx="725" cy="139"/>
            </a:xfrm>
          </p:grpSpPr>
          <p:sp>
            <p:nvSpPr>
              <p:cNvPr id="264" name="AutoShape 71">
                <a:extLst>
                  <a:ext uri="{FF2B5EF4-FFF2-40B4-BE49-F238E27FC236}">
                    <a16:creationId xmlns:a16="http://schemas.microsoft.com/office/drawing/2014/main" id="{66BF3AD7-2A1F-894F-AB3E-2B0CE27C8AD7}"/>
                  </a:ext>
                </a:extLst>
              </p:cNvPr>
              <p:cNvSpPr>
                <a:spLocks noChangeArrowheads="1"/>
              </p:cNvSpPr>
              <p:nvPr/>
            </p:nvSpPr>
            <p:spPr bwMode="auto">
              <a:xfrm>
                <a:off x="615" y="2568"/>
                <a:ext cx="721" cy="137"/>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cs typeface="Arial"/>
                </a:endParaRPr>
              </a:p>
            </p:txBody>
          </p:sp>
          <p:sp>
            <p:nvSpPr>
              <p:cNvPr id="265" name="AutoShape 72">
                <a:extLst>
                  <a:ext uri="{FF2B5EF4-FFF2-40B4-BE49-F238E27FC236}">
                    <a16:creationId xmlns:a16="http://schemas.microsoft.com/office/drawing/2014/main" id="{B978B677-CCD4-A441-ACE5-4B37776C7AB3}"/>
                  </a:ext>
                </a:extLst>
              </p:cNvPr>
              <p:cNvSpPr>
                <a:spLocks noChangeArrowheads="1"/>
              </p:cNvSpPr>
              <p:nvPr/>
            </p:nvSpPr>
            <p:spPr bwMode="auto">
              <a:xfrm>
                <a:off x="631" y="2584"/>
                <a:ext cx="689" cy="100"/>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cs typeface="Arial"/>
                </a:endParaRPr>
              </a:p>
            </p:txBody>
          </p:sp>
        </p:grpSp>
        <p:sp>
          <p:nvSpPr>
            <p:cNvPr id="240" name="Rectangle 73">
              <a:extLst>
                <a:ext uri="{FF2B5EF4-FFF2-40B4-BE49-F238E27FC236}">
                  <a16:creationId xmlns:a16="http://schemas.microsoft.com/office/drawing/2014/main" id="{87FAAAA1-868A-A144-AF79-9ADFFCEF3D67}"/>
                </a:ext>
              </a:extLst>
            </p:cNvPr>
            <p:cNvSpPr>
              <a:spLocks noChangeArrowheads="1"/>
            </p:cNvSpPr>
            <p:nvPr/>
          </p:nvSpPr>
          <p:spPr bwMode="auto">
            <a:xfrm>
              <a:off x="4223" y="1019"/>
              <a:ext cx="597" cy="48"/>
            </a:xfrm>
            <a:prstGeom prst="rect">
              <a:avLst/>
            </a:prstGeom>
            <a:solidFill>
              <a:srgbClr val="000000"/>
            </a:solidFill>
            <a:ln w="9525">
              <a:solidFill>
                <a:srgbClr val="00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cs typeface="Arial"/>
              </a:endParaRPr>
            </a:p>
          </p:txBody>
        </p:sp>
        <p:grpSp>
          <p:nvGrpSpPr>
            <p:cNvPr id="241" name="Group 74">
              <a:extLst>
                <a:ext uri="{FF2B5EF4-FFF2-40B4-BE49-F238E27FC236}">
                  <a16:creationId xmlns:a16="http://schemas.microsoft.com/office/drawing/2014/main" id="{CDE6DCC7-0A8B-2541-8C76-B2190F25D240}"/>
                </a:ext>
              </a:extLst>
            </p:cNvPr>
            <p:cNvGrpSpPr>
              <a:grpSpLocks/>
            </p:cNvGrpSpPr>
            <p:nvPr/>
          </p:nvGrpSpPr>
          <p:grpSpPr bwMode="auto">
            <a:xfrm>
              <a:off x="4747" y="994"/>
              <a:ext cx="581" cy="134"/>
              <a:chOff x="614" y="2568"/>
              <a:chExt cx="725" cy="139"/>
            </a:xfrm>
          </p:grpSpPr>
          <p:sp>
            <p:nvSpPr>
              <p:cNvPr id="262" name="AutoShape 75">
                <a:extLst>
                  <a:ext uri="{FF2B5EF4-FFF2-40B4-BE49-F238E27FC236}">
                    <a16:creationId xmlns:a16="http://schemas.microsoft.com/office/drawing/2014/main" id="{6D9E7A58-B5A8-C440-B788-66B9572452B0}"/>
                  </a:ext>
                </a:extLst>
              </p:cNvPr>
              <p:cNvSpPr>
                <a:spLocks noChangeArrowheads="1"/>
              </p:cNvSpPr>
              <p:nvPr/>
            </p:nvSpPr>
            <p:spPr bwMode="auto">
              <a:xfrm>
                <a:off x="617" y="2567"/>
                <a:ext cx="721" cy="140"/>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cs typeface="Arial"/>
                </a:endParaRPr>
              </a:p>
            </p:txBody>
          </p:sp>
          <p:sp>
            <p:nvSpPr>
              <p:cNvPr id="263" name="AutoShape 76">
                <a:extLst>
                  <a:ext uri="{FF2B5EF4-FFF2-40B4-BE49-F238E27FC236}">
                    <a16:creationId xmlns:a16="http://schemas.microsoft.com/office/drawing/2014/main" id="{81AE3D1A-686F-644D-9B4E-3E1E85407298}"/>
                  </a:ext>
                </a:extLst>
              </p:cNvPr>
              <p:cNvSpPr>
                <a:spLocks noChangeArrowheads="1"/>
              </p:cNvSpPr>
              <p:nvPr/>
            </p:nvSpPr>
            <p:spPr bwMode="auto">
              <a:xfrm>
                <a:off x="634" y="2585"/>
                <a:ext cx="689"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cs typeface="Arial"/>
                </a:endParaRPr>
              </a:p>
            </p:txBody>
          </p:sp>
        </p:grpSp>
        <p:sp>
          <p:nvSpPr>
            <p:cNvPr id="242" name="Rectangle 77">
              <a:extLst>
                <a:ext uri="{FF2B5EF4-FFF2-40B4-BE49-F238E27FC236}">
                  <a16:creationId xmlns:a16="http://schemas.microsoft.com/office/drawing/2014/main" id="{C9C2D902-8035-BE42-B27B-AB7485B0C4E0}"/>
                </a:ext>
              </a:extLst>
            </p:cNvPr>
            <p:cNvSpPr>
              <a:spLocks noChangeArrowheads="1"/>
            </p:cNvSpPr>
            <p:nvPr/>
          </p:nvSpPr>
          <p:spPr bwMode="auto">
            <a:xfrm>
              <a:off x="4217" y="1358"/>
              <a:ext cx="597" cy="48"/>
            </a:xfrm>
            <a:prstGeom prst="rect">
              <a:avLst/>
            </a:prstGeom>
            <a:solidFill>
              <a:srgbClr val="000000"/>
            </a:solidFill>
            <a:ln w="9525">
              <a:solidFill>
                <a:srgbClr val="00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cs typeface="Arial"/>
              </a:endParaRPr>
            </a:p>
          </p:txBody>
        </p:sp>
        <p:sp>
          <p:nvSpPr>
            <p:cNvPr id="243" name="Rectangle 78">
              <a:extLst>
                <a:ext uri="{FF2B5EF4-FFF2-40B4-BE49-F238E27FC236}">
                  <a16:creationId xmlns:a16="http://schemas.microsoft.com/office/drawing/2014/main" id="{5A1C3FEB-4927-F742-8C1F-5CF5556DE786}"/>
                </a:ext>
              </a:extLst>
            </p:cNvPr>
            <p:cNvSpPr>
              <a:spLocks noChangeArrowheads="1"/>
            </p:cNvSpPr>
            <p:nvPr/>
          </p:nvSpPr>
          <p:spPr bwMode="auto">
            <a:xfrm>
              <a:off x="4230" y="1653"/>
              <a:ext cx="597" cy="48"/>
            </a:xfrm>
            <a:prstGeom prst="rect">
              <a:avLst/>
            </a:prstGeom>
            <a:solidFill>
              <a:srgbClr val="000000"/>
            </a:solidFill>
            <a:ln w="9525">
              <a:solidFill>
                <a:srgbClr val="00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cs typeface="Arial"/>
              </a:endParaRPr>
            </a:p>
          </p:txBody>
        </p:sp>
        <p:grpSp>
          <p:nvGrpSpPr>
            <p:cNvPr id="244" name="Group 79">
              <a:extLst>
                <a:ext uri="{FF2B5EF4-FFF2-40B4-BE49-F238E27FC236}">
                  <a16:creationId xmlns:a16="http://schemas.microsoft.com/office/drawing/2014/main" id="{D2A72B02-ADAB-FE44-9468-3B43E6DB3E47}"/>
                </a:ext>
              </a:extLst>
            </p:cNvPr>
            <p:cNvGrpSpPr>
              <a:grpSpLocks/>
            </p:cNvGrpSpPr>
            <p:nvPr/>
          </p:nvGrpSpPr>
          <p:grpSpPr bwMode="auto">
            <a:xfrm>
              <a:off x="4735" y="1627"/>
              <a:ext cx="582" cy="151"/>
              <a:chOff x="614" y="2568"/>
              <a:chExt cx="725" cy="139"/>
            </a:xfrm>
          </p:grpSpPr>
          <p:sp>
            <p:nvSpPr>
              <p:cNvPr id="260" name="AutoShape 80">
                <a:extLst>
                  <a:ext uri="{FF2B5EF4-FFF2-40B4-BE49-F238E27FC236}">
                    <a16:creationId xmlns:a16="http://schemas.microsoft.com/office/drawing/2014/main" id="{A1A29232-9E86-634B-8831-8B3719318AEE}"/>
                  </a:ext>
                </a:extLst>
              </p:cNvPr>
              <p:cNvSpPr>
                <a:spLocks noChangeArrowheads="1"/>
              </p:cNvSpPr>
              <p:nvPr/>
            </p:nvSpPr>
            <p:spPr bwMode="auto">
              <a:xfrm>
                <a:off x="616" y="2568"/>
                <a:ext cx="720" cy="140"/>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cs typeface="Arial"/>
                </a:endParaRPr>
              </a:p>
            </p:txBody>
          </p:sp>
          <p:sp>
            <p:nvSpPr>
              <p:cNvPr id="261" name="AutoShape 81">
                <a:extLst>
                  <a:ext uri="{FF2B5EF4-FFF2-40B4-BE49-F238E27FC236}">
                    <a16:creationId xmlns:a16="http://schemas.microsoft.com/office/drawing/2014/main" id="{138F9F1B-5A09-C54A-8F38-4FBA6FFE45E5}"/>
                  </a:ext>
                </a:extLst>
              </p:cNvPr>
              <p:cNvSpPr>
                <a:spLocks noChangeArrowheads="1"/>
              </p:cNvSpPr>
              <p:nvPr/>
            </p:nvSpPr>
            <p:spPr bwMode="auto">
              <a:xfrm>
                <a:off x="632" y="2584"/>
                <a:ext cx="688"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cs typeface="Arial"/>
                </a:endParaRPr>
              </a:p>
            </p:txBody>
          </p:sp>
        </p:grpSp>
        <p:sp>
          <p:nvSpPr>
            <p:cNvPr id="245" name="Freeform 82">
              <a:extLst>
                <a:ext uri="{FF2B5EF4-FFF2-40B4-BE49-F238E27FC236}">
                  <a16:creationId xmlns:a16="http://schemas.microsoft.com/office/drawing/2014/main" id="{EDD21BCA-4123-324D-B71B-475B7D03C58F}"/>
                </a:ext>
              </a:extLst>
            </p:cNvPr>
            <p:cNvSpPr>
              <a:spLocks/>
            </p:cNvSpPr>
            <p:nvPr/>
          </p:nvSpPr>
          <p:spPr bwMode="auto">
            <a:xfrm>
              <a:off x="5288" y="1354"/>
              <a:ext cx="263" cy="188"/>
            </a:xfrm>
            <a:custGeom>
              <a:avLst/>
              <a:gdLst>
                <a:gd name="T0" fmla="*/ 2 w 328"/>
                <a:gd name="T1" fmla="*/ 0 h 226"/>
                <a:gd name="T2" fmla="*/ 14 w 328"/>
                <a:gd name="T3" fmla="*/ 10 h 226"/>
                <a:gd name="T4" fmla="*/ 14 w 328"/>
                <a:gd name="T5" fmla="*/ 17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685800" eaLnBrk="0" fontAlgn="base" hangingPunct="0">
                <a:spcBef>
                  <a:spcPct val="0"/>
                </a:spcBef>
                <a:spcAft>
                  <a:spcPct val="0"/>
                </a:spcAft>
                <a:defRPr/>
              </a:pPr>
              <a:endParaRPr lang="en-US" kern="0">
                <a:solidFill>
                  <a:srgbClr val="000000"/>
                </a:solidFill>
                <a:latin typeface="Arial" panose="020B0604020202020204" pitchFamily="34" charset="0"/>
                <a:ea typeface="ＭＳ Ｐゴシック" panose="020B0600070205080204" pitchFamily="34" charset="-128"/>
                <a:cs typeface="Arial"/>
              </a:endParaRPr>
            </a:p>
          </p:txBody>
        </p:sp>
        <p:grpSp>
          <p:nvGrpSpPr>
            <p:cNvPr id="246" name="Group 83">
              <a:extLst>
                <a:ext uri="{FF2B5EF4-FFF2-40B4-BE49-F238E27FC236}">
                  <a16:creationId xmlns:a16="http://schemas.microsoft.com/office/drawing/2014/main" id="{791D1F13-E15D-3C4F-AB67-56D2965D4138}"/>
                </a:ext>
              </a:extLst>
            </p:cNvPr>
            <p:cNvGrpSpPr>
              <a:grpSpLocks/>
            </p:cNvGrpSpPr>
            <p:nvPr/>
          </p:nvGrpSpPr>
          <p:grpSpPr bwMode="auto">
            <a:xfrm>
              <a:off x="4739" y="1327"/>
              <a:ext cx="582" cy="139"/>
              <a:chOff x="614" y="2568"/>
              <a:chExt cx="725" cy="139"/>
            </a:xfrm>
          </p:grpSpPr>
          <p:sp>
            <p:nvSpPr>
              <p:cNvPr id="258" name="AutoShape 84">
                <a:extLst>
                  <a:ext uri="{FF2B5EF4-FFF2-40B4-BE49-F238E27FC236}">
                    <a16:creationId xmlns:a16="http://schemas.microsoft.com/office/drawing/2014/main" id="{13423582-B530-6D49-927C-1307226E75F4}"/>
                  </a:ext>
                </a:extLst>
              </p:cNvPr>
              <p:cNvSpPr>
                <a:spLocks noChangeArrowheads="1"/>
              </p:cNvSpPr>
              <p:nvPr/>
            </p:nvSpPr>
            <p:spPr bwMode="auto">
              <a:xfrm>
                <a:off x="611" y="2568"/>
                <a:ext cx="728" cy="139"/>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cs typeface="Arial"/>
                </a:endParaRPr>
              </a:p>
            </p:txBody>
          </p:sp>
          <p:sp>
            <p:nvSpPr>
              <p:cNvPr id="259" name="AutoShape 85">
                <a:extLst>
                  <a:ext uri="{FF2B5EF4-FFF2-40B4-BE49-F238E27FC236}">
                    <a16:creationId xmlns:a16="http://schemas.microsoft.com/office/drawing/2014/main" id="{CC15074F-1F06-4B4F-9C77-C1CA17ACAA0E}"/>
                  </a:ext>
                </a:extLst>
              </p:cNvPr>
              <p:cNvSpPr>
                <a:spLocks noChangeArrowheads="1"/>
              </p:cNvSpPr>
              <p:nvPr/>
            </p:nvSpPr>
            <p:spPr bwMode="auto">
              <a:xfrm>
                <a:off x="627" y="2586"/>
                <a:ext cx="696"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cs typeface="Arial"/>
                </a:endParaRPr>
              </a:p>
            </p:txBody>
          </p:sp>
        </p:grpSp>
        <p:sp>
          <p:nvSpPr>
            <p:cNvPr id="247" name="Rectangle 86">
              <a:extLst>
                <a:ext uri="{FF2B5EF4-FFF2-40B4-BE49-F238E27FC236}">
                  <a16:creationId xmlns:a16="http://schemas.microsoft.com/office/drawing/2014/main" id="{81BB7800-4ED5-D84D-B257-C94B51DF5A14}"/>
                </a:ext>
              </a:extLst>
            </p:cNvPr>
            <p:cNvSpPr>
              <a:spLocks noChangeArrowheads="1"/>
            </p:cNvSpPr>
            <p:nvPr/>
          </p:nvSpPr>
          <p:spPr bwMode="auto">
            <a:xfrm>
              <a:off x="5250" y="429"/>
              <a:ext cx="71" cy="2287"/>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cs typeface="Arial"/>
              </a:endParaRPr>
            </a:p>
          </p:txBody>
        </p:sp>
        <p:sp>
          <p:nvSpPr>
            <p:cNvPr id="248" name="Freeform 87">
              <a:extLst>
                <a:ext uri="{FF2B5EF4-FFF2-40B4-BE49-F238E27FC236}">
                  <a16:creationId xmlns:a16="http://schemas.microsoft.com/office/drawing/2014/main" id="{AF9C8EDC-F5CE-1A46-A494-23925A5A7301}"/>
                </a:ext>
              </a:extLst>
            </p:cNvPr>
            <p:cNvSpPr>
              <a:spLocks/>
            </p:cNvSpPr>
            <p:nvPr/>
          </p:nvSpPr>
          <p:spPr bwMode="auto">
            <a:xfrm>
              <a:off x="5312" y="1007"/>
              <a:ext cx="237" cy="213"/>
            </a:xfrm>
            <a:custGeom>
              <a:avLst/>
              <a:gdLst>
                <a:gd name="T0" fmla="*/ 2 w 296"/>
                <a:gd name="T1" fmla="*/ 0 h 256"/>
                <a:gd name="T2" fmla="*/ 14 w 296"/>
                <a:gd name="T3" fmla="*/ 10 h 256"/>
                <a:gd name="T4" fmla="*/ 14 w 296"/>
                <a:gd name="T5" fmla="*/ 19 h 256"/>
                <a:gd name="T6" fmla="*/ 0 w 296"/>
                <a:gd name="T7" fmla="*/ 7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685800" eaLnBrk="0" fontAlgn="base" hangingPunct="0">
                <a:spcBef>
                  <a:spcPct val="0"/>
                </a:spcBef>
                <a:spcAft>
                  <a:spcPct val="0"/>
                </a:spcAft>
                <a:defRPr/>
              </a:pPr>
              <a:endParaRPr lang="en-US" kern="0">
                <a:solidFill>
                  <a:srgbClr val="000000"/>
                </a:solidFill>
                <a:latin typeface="Arial" panose="020B0604020202020204" pitchFamily="34" charset="0"/>
                <a:ea typeface="ＭＳ Ｐゴシック" panose="020B0600070205080204" pitchFamily="34" charset="-128"/>
                <a:cs typeface="Arial"/>
              </a:endParaRPr>
            </a:p>
          </p:txBody>
        </p:sp>
        <p:sp>
          <p:nvSpPr>
            <p:cNvPr id="249" name="Freeform 88">
              <a:extLst>
                <a:ext uri="{FF2B5EF4-FFF2-40B4-BE49-F238E27FC236}">
                  <a16:creationId xmlns:a16="http://schemas.microsoft.com/office/drawing/2014/main" id="{0663E233-F771-A246-84D6-36A0AA5C75DD}"/>
                </a:ext>
              </a:extLst>
            </p:cNvPr>
            <p:cNvSpPr>
              <a:spLocks/>
            </p:cNvSpPr>
            <p:nvPr/>
          </p:nvSpPr>
          <p:spPr bwMode="auto">
            <a:xfrm>
              <a:off x="5315" y="680"/>
              <a:ext cx="244" cy="240"/>
            </a:xfrm>
            <a:custGeom>
              <a:avLst/>
              <a:gdLst>
                <a:gd name="T0" fmla="*/ 0 w 304"/>
                <a:gd name="T1" fmla="*/ 0 h 288"/>
                <a:gd name="T2" fmla="*/ 14 w 304"/>
                <a:gd name="T3" fmla="*/ 13 h 288"/>
                <a:gd name="T4" fmla="*/ 13 w 304"/>
                <a:gd name="T5" fmla="*/ 23 h 288"/>
                <a:gd name="T6" fmla="*/ 2 w 304"/>
                <a:gd name="T7" fmla="*/ 10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685800" eaLnBrk="0" fontAlgn="base" hangingPunct="0">
                <a:spcBef>
                  <a:spcPct val="0"/>
                </a:spcBef>
                <a:spcAft>
                  <a:spcPct val="0"/>
                </a:spcAft>
                <a:defRPr/>
              </a:pPr>
              <a:endParaRPr lang="en-US" kern="0">
                <a:solidFill>
                  <a:srgbClr val="000000"/>
                </a:solidFill>
                <a:latin typeface="Arial" panose="020B0604020202020204" pitchFamily="34" charset="0"/>
                <a:ea typeface="ＭＳ Ｐゴシック" panose="020B0600070205080204" pitchFamily="34" charset="-128"/>
                <a:cs typeface="Arial"/>
              </a:endParaRPr>
            </a:p>
          </p:txBody>
        </p:sp>
        <p:sp>
          <p:nvSpPr>
            <p:cNvPr id="250" name="Oval 89">
              <a:extLst>
                <a:ext uri="{FF2B5EF4-FFF2-40B4-BE49-F238E27FC236}">
                  <a16:creationId xmlns:a16="http://schemas.microsoft.com/office/drawing/2014/main" id="{3F5ABDC5-D954-4D4D-A3B4-7A133CD7155B}"/>
                </a:ext>
              </a:extLst>
            </p:cNvPr>
            <p:cNvSpPr>
              <a:spLocks noChangeArrowheads="1"/>
            </p:cNvSpPr>
            <p:nvPr/>
          </p:nvSpPr>
          <p:spPr bwMode="auto">
            <a:xfrm>
              <a:off x="5520" y="2612"/>
              <a:ext cx="45"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cs typeface="Arial"/>
              </a:endParaRPr>
            </a:p>
          </p:txBody>
        </p:sp>
        <p:sp>
          <p:nvSpPr>
            <p:cNvPr id="251" name="Freeform 90">
              <a:extLst>
                <a:ext uri="{FF2B5EF4-FFF2-40B4-BE49-F238E27FC236}">
                  <a16:creationId xmlns:a16="http://schemas.microsoft.com/office/drawing/2014/main" id="{B976B037-AAAD-864E-94BA-6AFFD4E96488}"/>
                </a:ext>
              </a:extLst>
            </p:cNvPr>
            <p:cNvSpPr>
              <a:spLocks/>
            </p:cNvSpPr>
            <p:nvPr/>
          </p:nvSpPr>
          <p:spPr bwMode="auto">
            <a:xfrm>
              <a:off x="5302" y="2614"/>
              <a:ext cx="245" cy="200"/>
            </a:xfrm>
            <a:custGeom>
              <a:avLst/>
              <a:gdLst>
                <a:gd name="T0" fmla="*/ 0 w 306"/>
                <a:gd name="T1" fmla="*/ 9 h 240"/>
                <a:gd name="T2" fmla="*/ 2 w 306"/>
                <a:gd name="T3" fmla="*/ 19 h 240"/>
                <a:gd name="T4" fmla="*/ 14 w 306"/>
                <a:gd name="T5" fmla="*/ 9 h 240"/>
                <a:gd name="T6" fmla="*/ 14 w 306"/>
                <a:gd name="T7" fmla="*/ 0 h 240"/>
                <a:gd name="T8" fmla="*/ 0 w 306"/>
                <a:gd name="T9" fmla="*/ 9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685800" eaLnBrk="0" fontAlgn="base" hangingPunct="0">
                <a:spcBef>
                  <a:spcPct val="0"/>
                </a:spcBef>
                <a:spcAft>
                  <a:spcPct val="0"/>
                </a:spcAft>
                <a:defRPr/>
              </a:pPr>
              <a:endParaRPr lang="en-US" kern="0">
                <a:solidFill>
                  <a:srgbClr val="000000"/>
                </a:solidFill>
                <a:latin typeface="Arial" panose="020B0604020202020204" pitchFamily="34" charset="0"/>
                <a:ea typeface="ＭＳ Ｐゴシック" panose="020B0600070205080204" pitchFamily="34" charset="-128"/>
                <a:cs typeface="Arial"/>
              </a:endParaRPr>
            </a:p>
          </p:txBody>
        </p:sp>
        <p:sp>
          <p:nvSpPr>
            <p:cNvPr id="252" name="AutoShape 91">
              <a:extLst>
                <a:ext uri="{FF2B5EF4-FFF2-40B4-BE49-F238E27FC236}">
                  <a16:creationId xmlns:a16="http://schemas.microsoft.com/office/drawing/2014/main" id="{F4F4A156-282A-314C-8FCF-EB151E922FCC}"/>
                </a:ext>
              </a:extLst>
            </p:cNvPr>
            <p:cNvSpPr>
              <a:spLocks noChangeArrowheads="1"/>
            </p:cNvSpPr>
            <p:nvPr/>
          </p:nvSpPr>
          <p:spPr bwMode="auto">
            <a:xfrm>
              <a:off x="4140" y="2677"/>
              <a:ext cx="1200" cy="148"/>
            </a:xfrm>
            <a:prstGeom prst="roundRect">
              <a:avLst>
                <a:gd name="adj" fmla="val 50000"/>
              </a:avLst>
            </a:prstGeom>
            <a:solidFill>
              <a:srgbClr val="DDDDDD"/>
            </a:solidFill>
            <a:ln w="9525">
              <a:solidFill>
                <a:srgbClr val="000000"/>
              </a:solidFill>
              <a:round/>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cs typeface="Arial"/>
              </a:endParaRPr>
            </a:p>
          </p:txBody>
        </p:sp>
        <p:sp>
          <p:nvSpPr>
            <p:cNvPr id="253" name="AutoShape 92">
              <a:extLst>
                <a:ext uri="{FF2B5EF4-FFF2-40B4-BE49-F238E27FC236}">
                  <a16:creationId xmlns:a16="http://schemas.microsoft.com/office/drawing/2014/main" id="{80AE788A-CE80-7741-B4E5-F6C880916718}"/>
                </a:ext>
              </a:extLst>
            </p:cNvPr>
            <p:cNvSpPr>
              <a:spLocks noChangeArrowheads="1"/>
            </p:cNvSpPr>
            <p:nvPr/>
          </p:nvSpPr>
          <p:spPr bwMode="auto">
            <a:xfrm>
              <a:off x="4204" y="2712"/>
              <a:ext cx="1072" cy="82"/>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cs typeface="Arial"/>
              </a:endParaRPr>
            </a:p>
          </p:txBody>
        </p:sp>
        <p:sp>
          <p:nvSpPr>
            <p:cNvPr id="254" name="Oval 93">
              <a:extLst>
                <a:ext uri="{FF2B5EF4-FFF2-40B4-BE49-F238E27FC236}">
                  <a16:creationId xmlns:a16="http://schemas.microsoft.com/office/drawing/2014/main" id="{BB81643B-3A3A-0C41-86BE-809F30A178CC}"/>
                </a:ext>
              </a:extLst>
            </p:cNvPr>
            <p:cNvSpPr>
              <a:spLocks noChangeArrowheads="1"/>
            </p:cNvSpPr>
            <p:nvPr/>
          </p:nvSpPr>
          <p:spPr bwMode="auto">
            <a:xfrm>
              <a:off x="4307" y="2382"/>
              <a:ext cx="160" cy="143"/>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cs typeface="Arial"/>
              </a:endParaRPr>
            </a:p>
          </p:txBody>
        </p:sp>
        <p:sp>
          <p:nvSpPr>
            <p:cNvPr id="255" name="Oval 94">
              <a:extLst>
                <a:ext uri="{FF2B5EF4-FFF2-40B4-BE49-F238E27FC236}">
                  <a16:creationId xmlns:a16="http://schemas.microsoft.com/office/drawing/2014/main" id="{0A2F6572-0039-324D-A51E-D01D404A5555}"/>
                </a:ext>
              </a:extLst>
            </p:cNvPr>
            <p:cNvSpPr>
              <a:spLocks noChangeArrowheads="1"/>
            </p:cNvSpPr>
            <p:nvPr/>
          </p:nvSpPr>
          <p:spPr bwMode="auto">
            <a:xfrm>
              <a:off x="4487" y="2382"/>
              <a:ext cx="160" cy="143"/>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defTabSz="685800" fontAlgn="base">
                <a:spcBef>
                  <a:spcPct val="0"/>
                </a:spcBef>
                <a:spcAft>
                  <a:spcPct val="0"/>
                </a:spcAft>
                <a:defRPr/>
              </a:pPr>
              <a:endParaRPr lang="en-US" altLang="en-US" sz="1350" kern="0">
                <a:solidFill>
                  <a:srgbClr val="FF0000"/>
                </a:solidFill>
                <a:cs typeface="Arial"/>
              </a:endParaRPr>
            </a:p>
          </p:txBody>
        </p:sp>
        <p:sp>
          <p:nvSpPr>
            <p:cNvPr id="256" name="Oval 95">
              <a:extLst>
                <a:ext uri="{FF2B5EF4-FFF2-40B4-BE49-F238E27FC236}">
                  <a16:creationId xmlns:a16="http://schemas.microsoft.com/office/drawing/2014/main" id="{43600795-A6CA-4C4B-9800-07AB28F89B1F}"/>
                </a:ext>
              </a:extLst>
            </p:cNvPr>
            <p:cNvSpPr>
              <a:spLocks noChangeArrowheads="1"/>
            </p:cNvSpPr>
            <p:nvPr/>
          </p:nvSpPr>
          <p:spPr bwMode="auto">
            <a:xfrm>
              <a:off x="4660" y="2382"/>
              <a:ext cx="160" cy="139"/>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cs typeface="Arial"/>
              </a:endParaRPr>
            </a:p>
          </p:txBody>
        </p:sp>
        <p:sp>
          <p:nvSpPr>
            <p:cNvPr id="257" name="Rectangle 96">
              <a:extLst>
                <a:ext uri="{FF2B5EF4-FFF2-40B4-BE49-F238E27FC236}">
                  <a16:creationId xmlns:a16="http://schemas.microsoft.com/office/drawing/2014/main" id="{32CFBA4E-295B-BF40-8717-00CE15115957}"/>
                </a:ext>
              </a:extLst>
            </p:cNvPr>
            <p:cNvSpPr>
              <a:spLocks noChangeArrowheads="1"/>
            </p:cNvSpPr>
            <p:nvPr/>
          </p:nvSpPr>
          <p:spPr bwMode="auto">
            <a:xfrm>
              <a:off x="5064" y="1835"/>
              <a:ext cx="83" cy="760"/>
            </a:xfrm>
            <a:prstGeom prst="rect">
              <a:avLst/>
            </a:prstGeom>
            <a:solidFill>
              <a:srgbClr val="292929"/>
            </a:solidFill>
            <a:ln w="9525">
              <a:solidFill>
                <a:srgbClr val="00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cs typeface="Arial"/>
              </a:endParaRPr>
            </a:p>
          </p:txBody>
        </p:sp>
      </p:grpSp>
      <p:grpSp>
        <p:nvGrpSpPr>
          <p:cNvPr id="266" name="Group 61">
            <a:extLst>
              <a:ext uri="{FF2B5EF4-FFF2-40B4-BE49-F238E27FC236}">
                <a16:creationId xmlns:a16="http://schemas.microsoft.com/office/drawing/2014/main" id="{2E0D8697-E30E-C84C-9F0E-29142F2D4E67}"/>
              </a:ext>
            </a:extLst>
          </p:cNvPr>
          <p:cNvGrpSpPr>
            <a:grpSpLocks/>
          </p:cNvGrpSpPr>
          <p:nvPr/>
        </p:nvGrpSpPr>
        <p:grpSpPr bwMode="auto">
          <a:xfrm flipH="1">
            <a:off x="7382432" y="3920066"/>
            <a:ext cx="894159" cy="878681"/>
            <a:chOff x="-44" y="1473"/>
            <a:chExt cx="981" cy="1105"/>
          </a:xfrm>
        </p:grpSpPr>
        <p:pic>
          <p:nvPicPr>
            <p:cNvPr id="267" name="Picture 62" descr="desktop_computer_stylized_medium">
              <a:extLst>
                <a:ext uri="{FF2B5EF4-FFF2-40B4-BE49-F238E27FC236}">
                  <a16:creationId xmlns:a16="http://schemas.microsoft.com/office/drawing/2014/main" id="{85154182-D3D3-494A-8DEB-F001E6EB4B0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8" name="Freeform 63">
              <a:extLst>
                <a:ext uri="{FF2B5EF4-FFF2-40B4-BE49-F238E27FC236}">
                  <a16:creationId xmlns:a16="http://schemas.microsoft.com/office/drawing/2014/main" id="{E36B34F6-C549-9143-AA71-C07DF7E0B17F}"/>
                </a:ext>
              </a:extLst>
            </p:cNvPr>
            <p:cNvSpPr>
              <a:spLocks/>
            </p:cNvSpPr>
            <p:nvPr/>
          </p:nvSpPr>
          <p:spPr bwMode="auto">
            <a:xfrm flipH="1">
              <a:off x="374" y="1579"/>
              <a:ext cx="477" cy="506"/>
            </a:xfrm>
            <a:custGeom>
              <a:avLst/>
              <a:gdLst>
                <a:gd name="T0" fmla="*/ 0 w 356"/>
                <a:gd name="T1" fmla="*/ 0 h 368"/>
                <a:gd name="T2" fmla="*/ 18034 w 356"/>
                <a:gd name="T3" fmla="*/ 1220 h 368"/>
                <a:gd name="T4" fmla="*/ 21394 w 356"/>
                <a:gd name="T5" fmla="*/ 25425 h 368"/>
                <a:gd name="T6" fmla="*/ 4715 w 356"/>
                <a:gd name="T7" fmla="*/ 31797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pPr defTabSz="685800" eaLnBrk="0" fontAlgn="base" hangingPunct="0">
                <a:spcBef>
                  <a:spcPct val="0"/>
                </a:spcBef>
                <a:spcAft>
                  <a:spcPct val="0"/>
                </a:spcAft>
                <a:defRPr/>
              </a:pPr>
              <a:endParaRPr lang="en-US" kern="0">
                <a:solidFill>
                  <a:srgbClr val="000000"/>
                </a:solidFill>
                <a:latin typeface="Arial" panose="020B0604020202020204" pitchFamily="34" charset="0"/>
                <a:ea typeface="ＭＳ Ｐゴシック" panose="020B0600070205080204" pitchFamily="34" charset="-128"/>
                <a:cs typeface="Arial"/>
              </a:endParaRPr>
            </a:p>
          </p:txBody>
        </p:sp>
      </p:grpSp>
      <p:sp>
        <p:nvSpPr>
          <p:cNvPr id="269" name="Text Box 325">
            <a:extLst>
              <a:ext uri="{FF2B5EF4-FFF2-40B4-BE49-F238E27FC236}">
                <a16:creationId xmlns:a16="http://schemas.microsoft.com/office/drawing/2014/main" id="{2685AEBC-A012-9B46-B78A-88C2A3D512DD}"/>
              </a:ext>
            </a:extLst>
          </p:cNvPr>
          <p:cNvSpPr txBox="1">
            <a:spLocks noChangeArrowheads="1"/>
          </p:cNvSpPr>
          <p:nvPr/>
        </p:nvSpPr>
        <p:spPr bwMode="auto">
          <a:xfrm>
            <a:off x="542757" y="4994653"/>
            <a:ext cx="1700915" cy="800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0" fontAlgn="base" hangingPunct="0">
              <a:lnSpc>
                <a:spcPct val="85000"/>
              </a:lnSpc>
              <a:spcBef>
                <a:spcPct val="0"/>
              </a:spcBef>
              <a:spcAft>
                <a:spcPct val="0"/>
              </a:spcAft>
            </a:pPr>
            <a:r>
              <a:rPr lang="en-US" altLang="en-US" sz="1800" dirty="0">
                <a:solidFill>
                  <a:srgbClr val="000000"/>
                </a:solidFill>
                <a:latin typeface="+mn-lt"/>
                <a:cs typeface="Arial"/>
              </a:rPr>
              <a:t>server, with</a:t>
            </a:r>
          </a:p>
          <a:p>
            <a:pPr algn="r" eaLnBrk="0" fontAlgn="base" hangingPunct="0">
              <a:lnSpc>
                <a:spcPct val="85000"/>
              </a:lnSpc>
              <a:spcBef>
                <a:spcPct val="0"/>
              </a:spcBef>
              <a:spcAft>
                <a:spcPct val="0"/>
              </a:spcAft>
            </a:pPr>
            <a:r>
              <a:rPr lang="en-US" altLang="en-US" sz="1800" dirty="0">
                <a:solidFill>
                  <a:srgbClr val="000000"/>
                </a:solidFill>
                <a:latin typeface="+mn-lt"/>
                <a:cs typeface="Arial"/>
              </a:rPr>
              <a:t>file of F bits </a:t>
            </a:r>
          </a:p>
          <a:p>
            <a:pPr algn="r" eaLnBrk="0" fontAlgn="base" hangingPunct="0">
              <a:lnSpc>
                <a:spcPct val="85000"/>
              </a:lnSpc>
              <a:spcBef>
                <a:spcPct val="0"/>
              </a:spcBef>
              <a:spcAft>
                <a:spcPct val="0"/>
              </a:spcAft>
            </a:pPr>
            <a:r>
              <a:rPr lang="en-US" altLang="en-US" sz="1800" dirty="0">
                <a:solidFill>
                  <a:srgbClr val="000000"/>
                </a:solidFill>
                <a:latin typeface="+mn-lt"/>
                <a:cs typeface="Arial"/>
              </a:rPr>
              <a:t>to send to client</a:t>
            </a:r>
          </a:p>
        </p:txBody>
      </p:sp>
      <p:sp>
        <p:nvSpPr>
          <p:cNvPr id="270" name="Text Box 328">
            <a:extLst>
              <a:ext uri="{FF2B5EF4-FFF2-40B4-BE49-F238E27FC236}">
                <a16:creationId xmlns:a16="http://schemas.microsoft.com/office/drawing/2014/main" id="{99E6BFD3-F62C-B043-9B11-0DBFC35AC6AD}"/>
              </a:ext>
            </a:extLst>
          </p:cNvPr>
          <p:cNvSpPr txBox="1">
            <a:spLocks noChangeArrowheads="1"/>
          </p:cNvSpPr>
          <p:nvPr/>
        </p:nvSpPr>
        <p:spPr bwMode="auto">
          <a:xfrm>
            <a:off x="2299359" y="4559259"/>
            <a:ext cx="1340111" cy="5652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0" fontAlgn="base" hangingPunct="0">
              <a:lnSpc>
                <a:spcPct val="85000"/>
              </a:lnSpc>
              <a:spcBef>
                <a:spcPct val="0"/>
              </a:spcBef>
              <a:spcAft>
                <a:spcPct val="0"/>
              </a:spcAft>
            </a:pPr>
            <a:r>
              <a:rPr lang="en-US" altLang="en-US" sz="1800" dirty="0">
                <a:solidFill>
                  <a:srgbClr val="000000"/>
                </a:solidFill>
                <a:latin typeface="+mn-lt"/>
                <a:cs typeface="Arial"/>
              </a:rPr>
              <a:t>link capacity</a:t>
            </a:r>
          </a:p>
          <a:p>
            <a:pPr algn="ctr" eaLnBrk="0" fontAlgn="base" hangingPunct="0">
              <a:lnSpc>
                <a:spcPct val="85000"/>
              </a:lnSpc>
              <a:spcBef>
                <a:spcPct val="0"/>
              </a:spcBef>
              <a:spcAft>
                <a:spcPct val="0"/>
              </a:spcAft>
            </a:pPr>
            <a:r>
              <a:rPr lang="en-US" altLang="en-US" sz="1800" dirty="0">
                <a:solidFill>
                  <a:srgbClr val="000000"/>
                </a:solidFill>
                <a:latin typeface="+mn-lt"/>
                <a:cs typeface="Arial"/>
              </a:rPr>
              <a:t> R</a:t>
            </a:r>
            <a:r>
              <a:rPr lang="en-US" altLang="en-US" baseline="-25000" dirty="0">
                <a:solidFill>
                  <a:srgbClr val="000000"/>
                </a:solidFill>
                <a:latin typeface="+mn-lt"/>
                <a:cs typeface="Arial"/>
              </a:rPr>
              <a:t>s</a:t>
            </a:r>
            <a:r>
              <a:rPr lang="en-US" altLang="en-US" sz="1800" baseline="-25000" dirty="0">
                <a:solidFill>
                  <a:srgbClr val="000000"/>
                </a:solidFill>
                <a:latin typeface="+mn-lt"/>
                <a:cs typeface="Arial"/>
              </a:rPr>
              <a:t> </a:t>
            </a:r>
            <a:r>
              <a:rPr lang="en-US" altLang="en-US" sz="1800" dirty="0">
                <a:solidFill>
                  <a:srgbClr val="000000"/>
                </a:solidFill>
                <a:latin typeface="+mn-lt"/>
                <a:cs typeface="Arial"/>
              </a:rPr>
              <a:t>bits/sec</a:t>
            </a:r>
          </a:p>
        </p:txBody>
      </p:sp>
      <p:sp>
        <p:nvSpPr>
          <p:cNvPr id="271" name="Text Box 329">
            <a:extLst>
              <a:ext uri="{FF2B5EF4-FFF2-40B4-BE49-F238E27FC236}">
                <a16:creationId xmlns:a16="http://schemas.microsoft.com/office/drawing/2014/main" id="{A5259771-F5CC-2A4E-B736-3B818B7FD93C}"/>
              </a:ext>
            </a:extLst>
          </p:cNvPr>
          <p:cNvSpPr txBox="1">
            <a:spLocks noChangeArrowheads="1"/>
          </p:cNvSpPr>
          <p:nvPr/>
        </p:nvSpPr>
        <p:spPr bwMode="auto">
          <a:xfrm>
            <a:off x="5389244" y="4561622"/>
            <a:ext cx="1340111" cy="5652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0" fontAlgn="base" hangingPunct="0">
              <a:lnSpc>
                <a:spcPct val="85000"/>
              </a:lnSpc>
              <a:spcBef>
                <a:spcPct val="0"/>
              </a:spcBef>
              <a:spcAft>
                <a:spcPct val="0"/>
              </a:spcAft>
            </a:pPr>
            <a:r>
              <a:rPr lang="en-US" altLang="en-US" sz="1800" dirty="0">
                <a:solidFill>
                  <a:srgbClr val="000000"/>
                </a:solidFill>
                <a:latin typeface="+mn-lt"/>
                <a:cs typeface="Arial"/>
              </a:rPr>
              <a:t>link capacity</a:t>
            </a:r>
          </a:p>
          <a:p>
            <a:pPr algn="ctr" eaLnBrk="0" fontAlgn="base" hangingPunct="0">
              <a:lnSpc>
                <a:spcPct val="85000"/>
              </a:lnSpc>
              <a:spcBef>
                <a:spcPct val="0"/>
              </a:spcBef>
              <a:spcAft>
                <a:spcPct val="0"/>
              </a:spcAft>
            </a:pPr>
            <a:r>
              <a:rPr lang="en-US" altLang="en-US" sz="1800" dirty="0">
                <a:solidFill>
                  <a:srgbClr val="000000"/>
                </a:solidFill>
                <a:latin typeface="+mn-lt"/>
                <a:cs typeface="Arial"/>
              </a:rPr>
              <a:t> </a:t>
            </a:r>
            <a:r>
              <a:rPr lang="en-US" altLang="en-US" sz="1800" dirty="0" err="1">
                <a:solidFill>
                  <a:srgbClr val="000000"/>
                </a:solidFill>
                <a:latin typeface="+mn-lt"/>
                <a:cs typeface="Arial"/>
              </a:rPr>
              <a:t>R</a:t>
            </a:r>
            <a:r>
              <a:rPr lang="en-US" altLang="en-US" baseline="-25000" dirty="0" err="1">
                <a:solidFill>
                  <a:srgbClr val="000000"/>
                </a:solidFill>
                <a:latin typeface="+mn-lt"/>
                <a:cs typeface="Arial"/>
              </a:rPr>
              <a:t>c</a:t>
            </a:r>
            <a:r>
              <a:rPr lang="en-US" altLang="en-US" sz="1800" baseline="-25000" dirty="0">
                <a:solidFill>
                  <a:srgbClr val="000000"/>
                </a:solidFill>
                <a:latin typeface="+mn-lt"/>
                <a:cs typeface="Arial"/>
              </a:rPr>
              <a:t> </a:t>
            </a:r>
            <a:r>
              <a:rPr lang="en-US" altLang="en-US" sz="1800" dirty="0">
                <a:solidFill>
                  <a:srgbClr val="000000"/>
                </a:solidFill>
                <a:latin typeface="+mn-lt"/>
                <a:cs typeface="Arial"/>
              </a:rPr>
              <a:t>bits/sec</a:t>
            </a:r>
          </a:p>
        </p:txBody>
      </p:sp>
      <p:grpSp>
        <p:nvGrpSpPr>
          <p:cNvPr id="301" name="Group 99">
            <a:extLst>
              <a:ext uri="{FF2B5EF4-FFF2-40B4-BE49-F238E27FC236}">
                <a16:creationId xmlns:a16="http://schemas.microsoft.com/office/drawing/2014/main" id="{4B6F3DA1-2A9C-2E4C-B823-1CEA5B30C4A7}"/>
              </a:ext>
            </a:extLst>
          </p:cNvPr>
          <p:cNvGrpSpPr>
            <a:grpSpLocks/>
          </p:cNvGrpSpPr>
          <p:nvPr/>
        </p:nvGrpSpPr>
        <p:grpSpPr bwMode="auto">
          <a:xfrm>
            <a:off x="483563" y="4589716"/>
            <a:ext cx="6787754" cy="1137047"/>
            <a:chOff x="-335" y="3658"/>
            <a:chExt cx="5701" cy="955"/>
          </a:xfrm>
        </p:grpSpPr>
        <p:sp>
          <p:nvSpPr>
            <p:cNvPr id="302" name="Text Box 353">
              <a:extLst>
                <a:ext uri="{FF2B5EF4-FFF2-40B4-BE49-F238E27FC236}">
                  <a16:creationId xmlns:a16="http://schemas.microsoft.com/office/drawing/2014/main" id="{07E7AB23-0BD9-F14F-9990-6EF08491E442}"/>
                </a:ext>
              </a:extLst>
            </p:cNvPr>
            <p:cNvSpPr txBox="1">
              <a:spLocks noChangeArrowheads="1"/>
            </p:cNvSpPr>
            <p:nvPr/>
          </p:nvSpPr>
          <p:spPr bwMode="auto">
            <a:xfrm>
              <a:off x="-335" y="3942"/>
              <a:ext cx="1461" cy="671"/>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defTabSz="685800" eaLnBrk="0" fontAlgn="base" hangingPunct="0">
                <a:lnSpc>
                  <a:spcPct val="85000"/>
                </a:lnSpc>
                <a:spcBef>
                  <a:spcPct val="0"/>
                </a:spcBef>
                <a:spcAft>
                  <a:spcPct val="0"/>
                </a:spcAft>
                <a:defRPr/>
              </a:pPr>
              <a:r>
                <a:rPr lang="en-US" altLang="en-US" sz="1800" kern="0" dirty="0">
                  <a:solidFill>
                    <a:srgbClr val="000000"/>
                  </a:solidFill>
                  <a:latin typeface="+mn-lt"/>
                  <a:cs typeface="Arial"/>
                </a:rPr>
                <a:t>server sends bits </a:t>
              </a:r>
            </a:p>
            <a:p>
              <a:pPr algn="ctr" defTabSz="685800" eaLnBrk="0" fontAlgn="base" hangingPunct="0">
                <a:lnSpc>
                  <a:spcPct val="85000"/>
                </a:lnSpc>
                <a:spcBef>
                  <a:spcPct val="0"/>
                </a:spcBef>
                <a:spcAft>
                  <a:spcPct val="0"/>
                </a:spcAft>
                <a:defRPr/>
              </a:pPr>
              <a:r>
                <a:rPr lang="en-US" altLang="en-US" sz="1800" kern="0" dirty="0">
                  <a:solidFill>
                    <a:srgbClr val="000000"/>
                  </a:solidFill>
                  <a:latin typeface="+mn-lt"/>
                  <a:cs typeface="Arial"/>
                </a:rPr>
                <a:t>(fluid) into pipe</a:t>
              </a:r>
            </a:p>
            <a:p>
              <a:pPr algn="ctr" defTabSz="685800" eaLnBrk="0" fontAlgn="base" hangingPunct="0">
                <a:lnSpc>
                  <a:spcPct val="85000"/>
                </a:lnSpc>
                <a:spcBef>
                  <a:spcPct val="0"/>
                </a:spcBef>
                <a:spcAft>
                  <a:spcPct val="0"/>
                </a:spcAft>
                <a:defRPr/>
              </a:pPr>
              <a:endParaRPr lang="en-US" altLang="en-US" sz="1800" kern="0" dirty="0">
                <a:solidFill>
                  <a:srgbClr val="000000"/>
                </a:solidFill>
                <a:latin typeface="Gill Sans MT" panose="020B0502020104020203" pitchFamily="34" charset="77"/>
                <a:cs typeface="Arial"/>
              </a:endParaRPr>
            </a:p>
          </p:txBody>
        </p:sp>
        <p:sp>
          <p:nvSpPr>
            <p:cNvPr id="303" name="Text Box 336">
              <a:extLst>
                <a:ext uri="{FF2B5EF4-FFF2-40B4-BE49-F238E27FC236}">
                  <a16:creationId xmlns:a16="http://schemas.microsoft.com/office/drawing/2014/main" id="{22B4F102-0AE6-894B-9FDB-169832FE1D37}"/>
                </a:ext>
              </a:extLst>
            </p:cNvPr>
            <p:cNvSpPr txBox="1">
              <a:spLocks noChangeArrowheads="1"/>
            </p:cNvSpPr>
            <p:nvPr/>
          </p:nvSpPr>
          <p:spPr bwMode="auto">
            <a:xfrm>
              <a:off x="1089" y="3661"/>
              <a:ext cx="1769" cy="67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defTabSz="685800" eaLnBrk="0" fontAlgn="base" hangingPunct="0">
                <a:lnSpc>
                  <a:spcPct val="85000"/>
                </a:lnSpc>
                <a:spcBef>
                  <a:spcPct val="0"/>
                </a:spcBef>
                <a:spcAft>
                  <a:spcPct val="0"/>
                </a:spcAft>
                <a:defRPr/>
              </a:pPr>
              <a:r>
                <a:rPr lang="en-US" altLang="en-US" sz="1800" kern="0" dirty="0">
                  <a:solidFill>
                    <a:srgbClr val="000000"/>
                  </a:solidFill>
                  <a:latin typeface="Gill Sans MT" panose="020B0502020104020203" pitchFamily="34" charset="77"/>
                  <a:cs typeface="Arial"/>
                </a:rPr>
                <a:t> </a:t>
              </a:r>
              <a:r>
                <a:rPr lang="en-US" altLang="en-US" sz="1800" kern="0" dirty="0">
                  <a:solidFill>
                    <a:srgbClr val="000000"/>
                  </a:solidFill>
                  <a:latin typeface="+mn-lt"/>
                  <a:cs typeface="Arial"/>
                </a:rPr>
                <a:t>pipe that can carry</a:t>
              </a:r>
            </a:p>
            <a:p>
              <a:pPr algn="ctr" defTabSz="685800" eaLnBrk="0" fontAlgn="base" hangingPunct="0">
                <a:lnSpc>
                  <a:spcPct val="85000"/>
                </a:lnSpc>
                <a:spcBef>
                  <a:spcPct val="0"/>
                </a:spcBef>
                <a:spcAft>
                  <a:spcPct val="0"/>
                </a:spcAft>
                <a:defRPr/>
              </a:pPr>
              <a:r>
                <a:rPr lang="en-US" altLang="en-US" sz="1800" kern="0" dirty="0">
                  <a:solidFill>
                    <a:srgbClr val="000000"/>
                  </a:solidFill>
                  <a:latin typeface="+mn-lt"/>
                  <a:cs typeface="Arial"/>
                </a:rPr>
                <a:t>fluid at rate</a:t>
              </a:r>
            </a:p>
            <a:p>
              <a:pPr algn="ctr" defTabSz="685800" eaLnBrk="0" fontAlgn="base" hangingPunct="0">
                <a:lnSpc>
                  <a:spcPct val="85000"/>
                </a:lnSpc>
                <a:spcBef>
                  <a:spcPct val="0"/>
                </a:spcBef>
                <a:spcAft>
                  <a:spcPct val="0"/>
                </a:spcAft>
                <a:defRPr/>
              </a:pPr>
              <a:r>
                <a:rPr lang="en-US" altLang="en-US" sz="1800" kern="0" dirty="0">
                  <a:solidFill>
                    <a:srgbClr val="000000"/>
                  </a:solidFill>
                  <a:latin typeface="+mn-lt"/>
                  <a:cs typeface="Arial"/>
                </a:rPr>
                <a:t> (</a:t>
              </a:r>
              <a:r>
                <a:rPr lang="en-US" altLang="en-US" sz="1800" i="1" kern="0" dirty="0">
                  <a:solidFill>
                    <a:srgbClr val="000000"/>
                  </a:solidFill>
                  <a:latin typeface="+mn-lt"/>
                  <a:cs typeface="Arial"/>
                </a:rPr>
                <a:t>R</a:t>
              </a:r>
              <a:r>
                <a:rPr lang="en-US" altLang="en-US" i="1" kern="0" baseline="-25000" dirty="0">
                  <a:solidFill>
                    <a:srgbClr val="000000"/>
                  </a:solidFill>
                  <a:latin typeface="+mn-lt"/>
                  <a:cs typeface="Arial"/>
                </a:rPr>
                <a:t>s</a:t>
              </a:r>
              <a:r>
                <a:rPr lang="en-US" altLang="en-US" sz="1800" i="1" kern="0" baseline="-25000" dirty="0">
                  <a:solidFill>
                    <a:srgbClr val="000000"/>
                  </a:solidFill>
                  <a:latin typeface="+mn-lt"/>
                  <a:cs typeface="Arial"/>
                </a:rPr>
                <a:t> </a:t>
              </a:r>
              <a:r>
                <a:rPr lang="en-US" altLang="en-US" sz="1800" kern="0" dirty="0">
                  <a:solidFill>
                    <a:srgbClr val="000000"/>
                  </a:solidFill>
                  <a:latin typeface="+mn-lt"/>
                  <a:cs typeface="Arial"/>
                </a:rPr>
                <a:t>bits/sec)</a:t>
              </a:r>
            </a:p>
          </p:txBody>
        </p:sp>
        <p:sp>
          <p:nvSpPr>
            <p:cNvPr id="304" name="Text Box 346">
              <a:extLst>
                <a:ext uri="{FF2B5EF4-FFF2-40B4-BE49-F238E27FC236}">
                  <a16:creationId xmlns:a16="http://schemas.microsoft.com/office/drawing/2014/main" id="{99C94E9C-7B58-B945-A1E2-8510D3FF88DA}"/>
                </a:ext>
              </a:extLst>
            </p:cNvPr>
            <p:cNvSpPr txBox="1">
              <a:spLocks noChangeArrowheads="1"/>
            </p:cNvSpPr>
            <p:nvPr/>
          </p:nvSpPr>
          <p:spPr bwMode="auto">
            <a:xfrm>
              <a:off x="3506" y="3658"/>
              <a:ext cx="1860" cy="67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defTabSz="685800" eaLnBrk="0" fontAlgn="base" hangingPunct="0">
                <a:lnSpc>
                  <a:spcPct val="85000"/>
                </a:lnSpc>
                <a:spcBef>
                  <a:spcPct val="0"/>
                </a:spcBef>
                <a:spcAft>
                  <a:spcPct val="0"/>
                </a:spcAft>
                <a:defRPr/>
              </a:pPr>
              <a:r>
                <a:rPr lang="en-US" altLang="en-US" sz="1800" kern="0" dirty="0">
                  <a:solidFill>
                    <a:srgbClr val="000000"/>
                  </a:solidFill>
                  <a:latin typeface="+mn-lt"/>
                  <a:cs typeface="Arial"/>
                </a:rPr>
                <a:t> pipe that can carry</a:t>
              </a:r>
            </a:p>
            <a:p>
              <a:pPr algn="ctr" defTabSz="685800" eaLnBrk="0" fontAlgn="base" hangingPunct="0">
                <a:lnSpc>
                  <a:spcPct val="85000"/>
                </a:lnSpc>
                <a:spcBef>
                  <a:spcPct val="0"/>
                </a:spcBef>
                <a:spcAft>
                  <a:spcPct val="0"/>
                </a:spcAft>
                <a:defRPr/>
              </a:pPr>
              <a:r>
                <a:rPr lang="en-US" altLang="en-US" sz="1800" kern="0" dirty="0">
                  <a:solidFill>
                    <a:srgbClr val="000000"/>
                  </a:solidFill>
                  <a:latin typeface="+mn-lt"/>
                  <a:cs typeface="Arial"/>
                </a:rPr>
                <a:t>fluid at rate</a:t>
              </a:r>
            </a:p>
            <a:p>
              <a:pPr algn="ctr" defTabSz="685800" eaLnBrk="0" fontAlgn="base" hangingPunct="0">
                <a:lnSpc>
                  <a:spcPct val="85000"/>
                </a:lnSpc>
                <a:spcBef>
                  <a:spcPct val="0"/>
                </a:spcBef>
                <a:spcAft>
                  <a:spcPct val="0"/>
                </a:spcAft>
                <a:defRPr/>
              </a:pPr>
              <a:r>
                <a:rPr lang="en-US" altLang="en-US" sz="1800" i="1" kern="0" dirty="0">
                  <a:solidFill>
                    <a:srgbClr val="000000"/>
                  </a:solidFill>
                  <a:latin typeface="+mn-lt"/>
                  <a:cs typeface="Arial"/>
                </a:rPr>
                <a:t> (</a:t>
              </a:r>
              <a:r>
                <a:rPr lang="en-US" altLang="en-US" sz="1800" i="1" kern="0" dirty="0" err="1">
                  <a:solidFill>
                    <a:srgbClr val="000000"/>
                  </a:solidFill>
                  <a:latin typeface="+mn-lt"/>
                  <a:cs typeface="Arial"/>
                </a:rPr>
                <a:t>R</a:t>
              </a:r>
              <a:r>
                <a:rPr lang="en-US" altLang="en-US" i="1" kern="0" baseline="-25000" dirty="0" err="1">
                  <a:solidFill>
                    <a:srgbClr val="000000"/>
                  </a:solidFill>
                  <a:latin typeface="+mn-lt"/>
                  <a:cs typeface="Arial"/>
                </a:rPr>
                <a:t>c</a:t>
              </a:r>
              <a:r>
                <a:rPr lang="en-US" altLang="en-US" sz="1800" i="1" kern="0" baseline="-25000" dirty="0">
                  <a:solidFill>
                    <a:srgbClr val="000000"/>
                  </a:solidFill>
                  <a:latin typeface="+mn-lt"/>
                  <a:cs typeface="Arial"/>
                </a:rPr>
                <a:t> </a:t>
              </a:r>
              <a:r>
                <a:rPr lang="en-US" altLang="en-US" sz="1800" kern="0" dirty="0">
                  <a:solidFill>
                    <a:srgbClr val="000000"/>
                  </a:solidFill>
                  <a:latin typeface="+mn-lt"/>
                  <a:cs typeface="Arial"/>
                </a:rPr>
                <a:t>bits/sec)</a:t>
              </a:r>
            </a:p>
          </p:txBody>
        </p:sp>
      </p:grpSp>
      <p:grpSp>
        <p:nvGrpSpPr>
          <p:cNvPr id="8" name="Group 7">
            <a:extLst>
              <a:ext uri="{FF2B5EF4-FFF2-40B4-BE49-F238E27FC236}">
                <a16:creationId xmlns:a16="http://schemas.microsoft.com/office/drawing/2014/main" id="{2A92D340-73A9-4F49-8534-B5C904B778B4}"/>
              </a:ext>
            </a:extLst>
          </p:cNvPr>
          <p:cNvGrpSpPr/>
          <p:nvPr/>
        </p:nvGrpSpPr>
        <p:grpSpPr>
          <a:xfrm>
            <a:off x="1553497" y="3867678"/>
            <a:ext cx="5869987" cy="572748"/>
            <a:chOff x="2071329" y="4013904"/>
            <a:chExt cx="7826649" cy="763664"/>
          </a:xfrm>
        </p:grpSpPr>
        <p:sp>
          <p:nvSpPr>
            <p:cNvPr id="290" name="AutoShape 350">
              <a:extLst>
                <a:ext uri="{FF2B5EF4-FFF2-40B4-BE49-F238E27FC236}">
                  <a16:creationId xmlns:a16="http://schemas.microsoft.com/office/drawing/2014/main" id="{3D33AE23-1C65-834A-A5D5-8D03E4720BAD}"/>
                </a:ext>
              </a:extLst>
            </p:cNvPr>
            <p:cNvSpPr>
              <a:spLocks noChangeArrowheads="1"/>
            </p:cNvSpPr>
            <p:nvPr/>
          </p:nvSpPr>
          <p:spPr bwMode="auto">
            <a:xfrm>
              <a:off x="9008978" y="4275842"/>
              <a:ext cx="889000" cy="485775"/>
            </a:xfrm>
            <a:prstGeom prst="rightArrow">
              <a:avLst>
                <a:gd name="adj1" fmla="val 50000"/>
                <a:gd name="adj2" fmla="val 45752"/>
              </a:avLst>
            </a:prstGeom>
            <a:gradFill rotWithShape="1">
              <a:gsLst>
                <a:gs pos="0">
                  <a:srgbClr val="FFFFFF"/>
                </a:gs>
                <a:gs pos="100000">
                  <a:srgbClr val="CC0000"/>
                </a:gs>
              </a:gsLst>
              <a:lin ang="0" scaled="1"/>
            </a:gradFill>
            <a:ln w="9525">
              <a:solidFill>
                <a:srgbClr val="CC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pPr>
              <a:endParaRPr lang="en-US" altLang="en-US" sz="1800">
                <a:solidFill>
                  <a:srgbClr val="000000"/>
                </a:solidFill>
                <a:latin typeface="Times New Roman" panose="02020603050405020304" pitchFamily="18" charset="0"/>
                <a:cs typeface="Arial"/>
              </a:endParaRPr>
            </a:p>
          </p:txBody>
        </p:sp>
        <p:grpSp>
          <p:nvGrpSpPr>
            <p:cNvPr id="291" name="Group 335">
              <a:extLst>
                <a:ext uri="{FF2B5EF4-FFF2-40B4-BE49-F238E27FC236}">
                  <a16:creationId xmlns:a16="http://schemas.microsoft.com/office/drawing/2014/main" id="{1AB0D837-8757-A24A-AA3E-5914390BD015}"/>
                </a:ext>
              </a:extLst>
            </p:cNvPr>
            <p:cNvGrpSpPr>
              <a:grpSpLocks/>
            </p:cNvGrpSpPr>
            <p:nvPr/>
          </p:nvGrpSpPr>
          <p:grpSpPr bwMode="auto">
            <a:xfrm>
              <a:off x="3016469" y="4319954"/>
              <a:ext cx="2322512" cy="392112"/>
              <a:chOff x="2249" y="3430"/>
              <a:chExt cx="1389" cy="256"/>
            </a:xfrm>
          </p:grpSpPr>
          <p:sp>
            <p:nvSpPr>
              <p:cNvPr id="292" name="Oval 333">
                <a:extLst>
                  <a:ext uri="{FF2B5EF4-FFF2-40B4-BE49-F238E27FC236}">
                    <a16:creationId xmlns:a16="http://schemas.microsoft.com/office/drawing/2014/main" id="{6E6EF4F3-E324-EE41-857E-2F00CC4C3ACC}"/>
                  </a:ext>
                </a:extLst>
              </p:cNvPr>
              <p:cNvSpPr>
                <a:spLocks noChangeArrowheads="1"/>
              </p:cNvSpPr>
              <p:nvPr/>
            </p:nvSpPr>
            <p:spPr bwMode="auto">
              <a:xfrm>
                <a:off x="3569" y="3433"/>
                <a:ext cx="69" cy="253"/>
              </a:xfrm>
              <a:prstGeom prst="ellipse">
                <a:avLst/>
              </a:prstGeom>
              <a:gradFill rotWithShape="1">
                <a:gsLst>
                  <a:gs pos="0">
                    <a:srgbClr val="FFFFFF"/>
                  </a:gs>
                  <a:gs pos="50000">
                    <a:srgbClr val="B2B2B2"/>
                  </a:gs>
                  <a:gs pos="100000">
                    <a:srgbClr val="FFFFFF"/>
                  </a:gs>
                </a:gsLst>
                <a:lin ang="5400000" scaled="1"/>
              </a:gradFill>
              <a:ln w="9525">
                <a:solidFill>
                  <a:srgbClr val="000000"/>
                </a:solidFill>
                <a:round/>
                <a:headEnd/>
                <a:tailEnd/>
              </a:ln>
              <a:effectLst/>
            </p:spPr>
            <p:txBody>
              <a:bodyPr wrap="none" anchor="ctr"/>
              <a:lstStyle/>
              <a:p>
                <a:pPr defTabSz="685800" eaLnBrk="0" fontAlgn="base" hangingPunct="0">
                  <a:spcBef>
                    <a:spcPct val="0"/>
                  </a:spcBef>
                  <a:spcAft>
                    <a:spcPct val="0"/>
                  </a:spcAft>
                  <a:defRPr/>
                </a:pPr>
                <a:endParaRPr lang="en-US" kern="0" dirty="0">
                  <a:solidFill>
                    <a:srgbClr val="000000"/>
                  </a:solidFill>
                  <a:latin typeface="Times New Roman" charset="0"/>
                  <a:ea typeface="ＭＳ Ｐゴシック" charset="0"/>
                  <a:cs typeface="ＭＳ Ｐゴシック" charset="0"/>
                </a:endParaRPr>
              </a:p>
            </p:txBody>
          </p:sp>
          <p:sp>
            <p:nvSpPr>
              <p:cNvPr id="293" name="Rectangle 332">
                <a:extLst>
                  <a:ext uri="{FF2B5EF4-FFF2-40B4-BE49-F238E27FC236}">
                    <a16:creationId xmlns:a16="http://schemas.microsoft.com/office/drawing/2014/main" id="{B2682ADB-A65B-D047-86A5-56687D6DFCC8}"/>
                  </a:ext>
                </a:extLst>
              </p:cNvPr>
              <p:cNvSpPr>
                <a:spLocks noChangeArrowheads="1"/>
              </p:cNvSpPr>
              <p:nvPr/>
            </p:nvSpPr>
            <p:spPr bwMode="auto">
              <a:xfrm>
                <a:off x="2275" y="3433"/>
                <a:ext cx="1326" cy="253"/>
              </a:xfrm>
              <a:prstGeom prst="rect">
                <a:avLst/>
              </a:prstGeom>
              <a:gradFill rotWithShape="1">
                <a:gsLst>
                  <a:gs pos="0">
                    <a:srgbClr val="FFFFFF"/>
                  </a:gs>
                  <a:gs pos="50000">
                    <a:srgbClr val="B2B2B2"/>
                  </a:gs>
                  <a:gs pos="100000">
                    <a:srgbClr val="FFFFFF"/>
                  </a:gs>
                </a:gsLst>
                <a:lin ang="5400000" scaled="1"/>
              </a:gradFill>
              <a:ln w="9525">
                <a:solidFill>
                  <a:srgbClr val="000000"/>
                </a:solidFill>
                <a:miter lim="800000"/>
                <a:headEnd/>
                <a:tailEnd/>
              </a:ln>
              <a:effectLst/>
            </p:spPr>
            <p:txBody>
              <a:bodyPr wrap="none" anchor="ctr"/>
              <a:lstStyle/>
              <a:p>
                <a:pPr defTabSz="685800" eaLnBrk="0" fontAlgn="base" hangingPunct="0">
                  <a:spcBef>
                    <a:spcPct val="0"/>
                  </a:spcBef>
                  <a:spcAft>
                    <a:spcPct val="0"/>
                  </a:spcAft>
                  <a:defRPr/>
                </a:pPr>
                <a:endParaRPr lang="en-US" kern="0" dirty="0">
                  <a:solidFill>
                    <a:srgbClr val="000000"/>
                  </a:solidFill>
                  <a:latin typeface="Times New Roman" charset="0"/>
                  <a:ea typeface="ＭＳ Ｐゴシック" charset="0"/>
                  <a:cs typeface="ＭＳ Ｐゴシック" charset="0"/>
                </a:endParaRPr>
              </a:p>
            </p:txBody>
          </p:sp>
          <p:sp>
            <p:nvSpPr>
              <p:cNvPr id="294" name="Oval 331">
                <a:extLst>
                  <a:ext uri="{FF2B5EF4-FFF2-40B4-BE49-F238E27FC236}">
                    <a16:creationId xmlns:a16="http://schemas.microsoft.com/office/drawing/2014/main" id="{C101BC4D-17C9-324C-82E8-C4AAA13D8A1D}"/>
                  </a:ext>
                </a:extLst>
              </p:cNvPr>
              <p:cNvSpPr>
                <a:spLocks noChangeArrowheads="1"/>
              </p:cNvSpPr>
              <p:nvPr/>
            </p:nvSpPr>
            <p:spPr bwMode="auto">
              <a:xfrm>
                <a:off x="2249" y="3430"/>
                <a:ext cx="69" cy="253"/>
              </a:xfrm>
              <a:prstGeom prst="ellipse">
                <a:avLst/>
              </a:prstGeom>
              <a:solidFill>
                <a:srgbClr val="DDDDDD"/>
              </a:solidFill>
              <a:ln w="9525">
                <a:solidFill>
                  <a:srgbClr val="000000"/>
                </a:solidFill>
                <a:round/>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Times New Roman" panose="02020603050405020304" pitchFamily="18" charset="0"/>
                  <a:cs typeface="Arial"/>
                </a:endParaRPr>
              </a:p>
            </p:txBody>
          </p:sp>
          <p:sp>
            <p:nvSpPr>
              <p:cNvPr id="295" name="Rectangle 334">
                <a:extLst>
                  <a:ext uri="{FF2B5EF4-FFF2-40B4-BE49-F238E27FC236}">
                    <a16:creationId xmlns:a16="http://schemas.microsoft.com/office/drawing/2014/main" id="{4A8174FB-A99D-5C4E-ADC6-1958FC2B1BFF}"/>
                  </a:ext>
                </a:extLst>
              </p:cNvPr>
              <p:cNvSpPr>
                <a:spLocks noChangeArrowheads="1"/>
              </p:cNvSpPr>
              <p:nvPr/>
            </p:nvSpPr>
            <p:spPr bwMode="auto">
              <a:xfrm>
                <a:off x="3562" y="3438"/>
                <a:ext cx="44" cy="246"/>
              </a:xfrm>
              <a:prstGeom prst="rect">
                <a:avLst/>
              </a:prstGeom>
              <a:gradFill rotWithShape="1">
                <a:gsLst>
                  <a:gs pos="0">
                    <a:srgbClr val="FFFFFF"/>
                  </a:gs>
                  <a:gs pos="50000">
                    <a:srgbClr val="B2B2B2"/>
                  </a:gs>
                  <a:gs pos="100000">
                    <a:srgbClr val="FFFFFF"/>
                  </a:gs>
                </a:gsLst>
                <a:lin ang="5400000" scaled="1"/>
              </a:gradFill>
              <a:ln w="9525">
                <a:noFill/>
                <a:miter lim="800000"/>
                <a:headEnd/>
                <a:tailEnd/>
              </a:ln>
              <a:effectLst/>
            </p:spPr>
            <p:txBody>
              <a:bodyPr wrap="none" anchor="ctr"/>
              <a:lstStyle/>
              <a:p>
                <a:pPr defTabSz="685800" eaLnBrk="0" fontAlgn="base" hangingPunct="0">
                  <a:spcBef>
                    <a:spcPct val="0"/>
                  </a:spcBef>
                  <a:spcAft>
                    <a:spcPct val="0"/>
                  </a:spcAft>
                  <a:defRPr/>
                </a:pPr>
                <a:endParaRPr lang="en-US" kern="0" dirty="0">
                  <a:solidFill>
                    <a:srgbClr val="000000"/>
                  </a:solidFill>
                  <a:latin typeface="Times New Roman" charset="0"/>
                  <a:ea typeface="ＭＳ Ｐゴシック" charset="0"/>
                  <a:cs typeface="ＭＳ Ｐゴシック" charset="0"/>
                </a:endParaRPr>
              </a:p>
            </p:txBody>
          </p:sp>
        </p:grpSp>
        <p:grpSp>
          <p:nvGrpSpPr>
            <p:cNvPr id="296" name="Group 341">
              <a:extLst>
                <a:ext uri="{FF2B5EF4-FFF2-40B4-BE49-F238E27FC236}">
                  <a16:creationId xmlns:a16="http://schemas.microsoft.com/office/drawing/2014/main" id="{0EB2E33F-C4E3-1644-9D50-3FCE1862D72B}"/>
                </a:ext>
              </a:extLst>
            </p:cNvPr>
            <p:cNvGrpSpPr>
              <a:grpSpLocks/>
            </p:cNvGrpSpPr>
            <p:nvPr/>
          </p:nvGrpSpPr>
          <p:grpSpPr bwMode="auto">
            <a:xfrm>
              <a:off x="6475852" y="4196543"/>
              <a:ext cx="2801937" cy="581025"/>
              <a:chOff x="2249" y="3430"/>
              <a:chExt cx="1389" cy="256"/>
            </a:xfrm>
          </p:grpSpPr>
          <p:sp>
            <p:nvSpPr>
              <p:cNvPr id="297" name="Oval 342">
                <a:extLst>
                  <a:ext uri="{FF2B5EF4-FFF2-40B4-BE49-F238E27FC236}">
                    <a16:creationId xmlns:a16="http://schemas.microsoft.com/office/drawing/2014/main" id="{8B0433EF-9C73-5648-874B-82F2F6B3FE8A}"/>
                  </a:ext>
                </a:extLst>
              </p:cNvPr>
              <p:cNvSpPr>
                <a:spLocks noChangeArrowheads="1"/>
              </p:cNvSpPr>
              <p:nvPr/>
            </p:nvSpPr>
            <p:spPr bwMode="auto">
              <a:xfrm>
                <a:off x="3569" y="3433"/>
                <a:ext cx="69" cy="253"/>
              </a:xfrm>
              <a:prstGeom prst="ellipse">
                <a:avLst/>
              </a:prstGeom>
              <a:gradFill rotWithShape="1">
                <a:gsLst>
                  <a:gs pos="0">
                    <a:srgbClr val="FFFFFF"/>
                  </a:gs>
                  <a:gs pos="50000">
                    <a:srgbClr val="B2B2B2"/>
                  </a:gs>
                  <a:gs pos="100000">
                    <a:srgbClr val="FFFFFF"/>
                  </a:gs>
                </a:gsLst>
                <a:lin ang="5400000" scaled="1"/>
              </a:gradFill>
              <a:ln w="9525">
                <a:solidFill>
                  <a:srgbClr val="000000"/>
                </a:solidFill>
                <a:round/>
                <a:headEnd/>
                <a:tailEnd/>
              </a:ln>
              <a:effectLst/>
            </p:spPr>
            <p:txBody>
              <a:bodyPr wrap="none" anchor="ctr"/>
              <a:lstStyle/>
              <a:p>
                <a:pPr defTabSz="685800" eaLnBrk="0" fontAlgn="base" hangingPunct="0">
                  <a:spcBef>
                    <a:spcPct val="0"/>
                  </a:spcBef>
                  <a:spcAft>
                    <a:spcPct val="0"/>
                  </a:spcAft>
                  <a:defRPr/>
                </a:pPr>
                <a:endParaRPr lang="en-US" kern="0" dirty="0">
                  <a:solidFill>
                    <a:srgbClr val="000000"/>
                  </a:solidFill>
                  <a:latin typeface="Times New Roman" charset="0"/>
                  <a:ea typeface="ＭＳ Ｐゴシック" charset="0"/>
                  <a:cs typeface="ＭＳ Ｐゴシック" charset="0"/>
                </a:endParaRPr>
              </a:p>
            </p:txBody>
          </p:sp>
          <p:sp>
            <p:nvSpPr>
              <p:cNvPr id="298" name="Rectangle 343">
                <a:extLst>
                  <a:ext uri="{FF2B5EF4-FFF2-40B4-BE49-F238E27FC236}">
                    <a16:creationId xmlns:a16="http://schemas.microsoft.com/office/drawing/2014/main" id="{4E0FBD5F-0BE8-F549-8413-D4068F104413}"/>
                  </a:ext>
                </a:extLst>
              </p:cNvPr>
              <p:cNvSpPr>
                <a:spLocks noChangeArrowheads="1"/>
              </p:cNvSpPr>
              <p:nvPr/>
            </p:nvSpPr>
            <p:spPr bwMode="auto">
              <a:xfrm>
                <a:off x="2275" y="3433"/>
                <a:ext cx="1326" cy="253"/>
              </a:xfrm>
              <a:prstGeom prst="rect">
                <a:avLst/>
              </a:prstGeom>
              <a:gradFill rotWithShape="1">
                <a:gsLst>
                  <a:gs pos="0">
                    <a:srgbClr val="FFFFFF"/>
                  </a:gs>
                  <a:gs pos="50000">
                    <a:srgbClr val="B2B2B2"/>
                  </a:gs>
                  <a:gs pos="100000">
                    <a:srgbClr val="FFFFFF"/>
                  </a:gs>
                </a:gsLst>
                <a:lin ang="5400000" scaled="1"/>
              </a:gradFill>
              <a:ln w="9525">
                <a:solidFill>
                  <a:srgbClr val="000000"/>
                </a:solidFill>
                <a:miter lim="800000"/>
                <a:headEnd/>
                <a:tailEnd/>
              </a:ln>
              <a:effectLst/>
            </p:spPr>
            <p:txBody>
              <a:bodyPr wrap="none" anchor="ctr"/>
              <a:lstStyle/>
              <a:p>
                <a:pPr defTabSz="685800" eaLnBrk="0" fontAlgn="base" hangingPunct="0">
                  <a:spcBef>
                    <a:spcPct val="0"/>
                  </a:spcBef>
                  <a:spcAft>
                    <a:spcPct val="0"/>
                  </a:spcAft>
                  <a:defRPr/>
                </a:pPr>
                <a:endParaRPr lang="en-US" kern="0" dirty="0">
                  <a:solidFill>
                    <a:srgbClr val="000000"/>
                  </a:solidFill>
                  <a:latin typeface="Times New Roman" charset="0"/>
                  <a:ea typeface="ＭＳ Ｐゴシック" charset="0"/>
                  <a:cs typeface="ＭＳ Ｐゴシック" charset="0"/>
                </a:endParaRPr>
              </a:p>
            </p:txBody>
          </p:sp>
          <p:sp>
            <p:nvSpPr>
              <p:cNvPr id="299" name="Oval 344">
                <a:extLst>
                  <a:ext uri="{FF2B5EF4-FFF2-40B4-BE49-F238E27FC236}">
                    <a16:creationId xmlns:a16="http://schemas.microsoft.com/office/drawing/2014/main" id="{48CAF989-114C-CC4C-8DBF-A27BA3216107}"/>
                  </a:ext>
                </a:extLst>
              </p:cNvPr>
              <p:cNvSpPr>
                <a:spLocks noChangeArrowheads="1"/>
              </p:cNvSpPr>
              <p:nvPr/>
            </p:nvSpPr>
            <p:spPr bwMode="auto">
              <a:xfrm>
                <a:off x="2249" y="3430"/>
                <a:ext cx="69" cy="253"/>
              </a:xfrm>
              <a:prstGeom prst="ellipse">
                <a:avLst/>
              </a:prstGeom>
              <a:solidFill>
                <a:srgbClr val="DDDDDD"/>
              </a:solidFill>
              <a:ln w="9525">
                <a:solidFill>
                  <a:srgbClr val="000000"/>
                </a:solidFill>
                <a:round/>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Times New Roman" panose="02020603050405020304" pitchFamily="18" charset="0"/>
                  <a:cs typeface="Arial"/>
                </a:endParaRPr>
              </a:p>
            </p:txBody>
          </p:sp>
          <p:sp>
            <p:nvSpPr>
              <p:cNvPr id="300" name="Rectangle 345">
                <a:extLst>
                  <a:ext uri="{FF2B5EF4-FFF2-40B4-BE49-F238E27FC236}">
                    <a16:creationId xmlns:a16="http://schemas.microsoft.com/office/drawing/2014/main" id="{C659DCD3-540C-0146-BAAD-7DBA3AC0F7BE}"/>
                  </a:ext>
                </a:extLst>
              </p:cNvPr>
              <p:cNvSpPr>
                <a:spLocks noChangeArrowheads="1"/>
              </p:cNvSpPr>
              <p:nvPr/>
            </p:nvSpPr>
            <p:spPr bwMode="auto">
              <a:xfrm>
                <a:off x="3562" y="3438"/>
                <a:ext cx="44" cy="246"/>
              </a:xfrm>
              <a:prstGeom prst="rect">
                <a:avLst/>
              </a:prstGeom>
              <a:gradFill rotWithShape="1">
                <a:gsLst>
                  <a:gs pos="0">
                    <a:srgbClr val="FFFFFF"/>
                  </a:gs>
                  <a:gs pos="50000">
                    <a:srgbClr val="B2B2B2"/>
                  </a:gs>
                  <a:gs pos="100000">
                    <a:srgbClr val="FFFFFF"/>
                  </a:gs>
                </a:gsLst>
                <a:lin ang="5400000" scaled="1"/>
              </a:gradFill>
              <a:ln w="9525">
                <a:noFill/>
                <a:miter lim="800000"/>
                <a:headEnd/>
                <a:tailEnd/>
              </a:ln>
              <a:effectLst/>
            </p:spPr>
            <p:txBody>
              <a:bodyPr wrap="none" anchor="ctr"/>
              <a:lstStyle/>
              <a:p>
                <a:pPr defTabSz="685800" eaLnBrk="0" fontAlgn="base" hangingPunct="0">
                  <a:spcBef>
                    <a:spcPct val="0"/>
                  </a:spcBef>
                  <a:spcAft>
                    <a:spcPct val="0"/>
                  </a:spcAft>
                  <a:defRPr/>
                </a:pPr>
                <a:endParaRPr lang="en-US" kern="0" dirty="0">
                  <a:solidFill>
                    <a:srgbClr val="000000"/>
                  </a:solidFill>
                  <a:latin typeface="Times New Roman" charset="0"/>
                  <a:ea typeface="ＭＳ Ｐゴシック" charset="0"/>
                  <a:cs typeface="ＭＳ Ｐゴシック" charset="0"/>
                </a:endParaRPr>
              </a:p>
            </p:txBody>
          </p:sp>
        </p:grpSp>
        <p:sp>
          <p:nvSpPr>
            <p:cNvPr id="305" name="AutoShape 351">
              <a:extLst>
                <a:ext uri="{FF2B5EF4-FFF2-40B4-BE49-F238E27FC236}">
                  <a16:creationId xmlns:a16="http://schemas.microsoft.com/office/drawing/2014/main" id="{371DACA7-8356-6549-B395-6F1207E7F7B9}"/>
                </a:ext>
              </a:extLst>
            </p:cNvPr>
            <p:cNvSpPr>
              <a:spLocks noChangeArrowheads="1"/>
            </p:cNvSpPr>
            <p:nvPr/>
          </p:nvSpPr>
          <p:spPr bwMode="auto">
            <a:xfrm>
              <a:off x="5295542" y="4258379"/>
              <a:ext cx="1279525" cy="485775"/>
            </a:xfrm>
            <a:prstGeom prst="rightArrow">
              <a:avLst>
                <a:gd name="adj1" fmla="val 50000"/>
                <a:gd name="adj2" fmla="val 65850"/>
              </a:avLst>
            </a:prstGeom>
            <a:gradFill rotWithShape="1">
              <a:gsLst>
                <a:gs pos="0">
                  <a:srgbClr val="FFFFFF"/>
                </a:gs>
                <a:gs pos="100000">
                  <a:srgbClr val="CC0000"/>
                </a:gs>
              </a:gsLst>
              <a:lin ang="0" scaled="1"/>
            </a:gradFill>
            <a:ln w="9525">
              <a:solidFill>
                <a:srgbClr val="CC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pPr>
              <a:endParaRPr lang="en-US" altLang="en-US" sz="1800">
                <a:solidFill>
                  <a:srgbClr val="000000"/>
                </a:solidFill>
                <a:latin typeface="Times New Roman" panose="02020603050405020304" pitchFamily="18" charset="0"/>
                <a:cs typeface="Arial"/>
              </a:endParaRPr>
            </a:p>
          </p:txBody>
        </p:sp>
        <p:sp>
          <p:nvSpPr>
            <p:cNvPr id="306" name="AutoShape 349">
              <a:extLst>
                <a:ext uri="{FF2B5EF4-FFF2-40B4-BE49-F238E27FC236}">
                  <a16:creationId xmlns:a16="http://schemas.microsoft.com/office/drawing/2014/main" id="{DAF93F8F-35E4-524B-97A1-6252C154B956}"/>
                </a:ext>
              </a:extLst>
            </p:cNvPr>
            <p:cNvSpPr>
              <a:spLocks noChangeArrowheads="1"/>
            </p:cNvSpPr>
            <p:nvPr/>
          </p:nvSpPr>
          <p:spPr bwMode="auto">
            <a:xfrm flipV="1">
              <a:off x="2071329" y="4013904"/>
              <a:ext cx="974725" cy="720725"/>
            </a:xfrm>
            <a:custGeom>
              <a:avLst/>
              <a:gdLst>
                <a:gd name="T0" fmla="*/ 2147483647 w 21600"/>
                <a:gd name="T1" fmla="*/ 0 h 21600"/>
                <a:gd name="T2" fmla="*/ 2147483647 w 21600"/>
                <a:gd name="T3" fmla="*/ 2147483647 h 21600"/>
                <a:gd name="T4" fmla="*/ 2147483647 w 21600"/>
                <a:gd name="T5" fmla="*/ 2147483647 h 21600"/>
                <a:gd name="T6" fmla="*/ 2147483647 w 21600"/>
                <a:gd name="T7" fmla="*/ 2147483647 h 21600"/>
                <a:gd name="T8" fmla="*/ 17694720 60000 65536"/>
                <a:gd name="T9" fmla="*/ 5898240 60000 65536"/>
                <a:gd name="T10" fmla="*/ 5898240 60000 65536"/>
                <a:gd name="T11" fmla="*/ 0 60000 65536"/>
                <a:gd name="T12" fmla="*/ 12427 w 21600"/>
                <a:gd name="T13" fmla="*/ 2912 h 21600"/>
                <a:gd name="T14" fmla="*/ 18227 w 21600"/>
                <a:gd name="T15" fmla="*/ 9246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lnTo>
                    <a:pt x="21600" y="6079"/>
                  </a:lnTo>
                  <a:close/>
                </a:path>
              </a:pathLst>
            </a:custGeom>
            <a:gradFill rotWithShape="1">
              <a:gsLst>
                <a:gs pos="0">
                  <a:srgbClr val="FFFFFF"/>
                </a:gs>
                <a:gs pos="100000">
                  <a:srgbClr val="CC0000"/>
                </a:gs>
              </a:gsLst>
              <a:lin ang="0" scaled="1"/>
            </a:gradFill>
            <a:ln w="9525">
              <a:solidFill>
                <a:srgbClr val="CC0000"/>
              </a:solidFill>
              <a:miter lim="800000"/>
              <a:headEnd/>
              <a:tailEnd/>
            </a:ln>
          </p:spPr>
          <p:txBody>
            <a:bodyPr rot="10800000" wrap="none" anchor="ctr"/>
            <a:lstStyle/>
            <a:p>
              <a:pPr eaLnBrk="0" fontAlgn="base" hangingPunct="0">
                <a:spcBef>
                  <a:spcPct val="0"/>
                </a:spcBef>
                <a:spcAft>
                  <a:spcPct val="0"/>
                </a:spcAft>
              </a:pPr>
              <a:endParaRPr lang="en-US">
                <a:solidFill>
                  <a:srgbClr val="000000"/>
                </a:solidFill>
                <a:latin typeface="Arial" panose="020B0604020202020204" pitchFamily="34" charset="0"/>
                <a:ea typeface="ＭＳ Ｐゴシック" panose="020B0600070205080204" pitchFamily="34" charset="-128"/>
                <a:cs typeface="Arial"/>
              </a:endParaRPr>
            </a:p>
          </p:txBody>
        </p:sp>
      </p:grpSp>
      <p:cxnSp>
        <p:nvCxnSpPr>
          <p:cNvPr id="4" name="Straight Connector 3">
            <a:extLst>
              <a:ext uri="{FF2B5EF4-FFF2-40B4-BE49-F238E27FC236}">
                <a16:creationId xmlns:a16="http://schemas.microsoft.com/office/drawing/2014/main" id="{491116CC-72E2-1E41-B441-B2A46728B7B8}"/>
              </a:ext>
            </a:extLst>
          </p:cNvPr>
          <p:cNvCxnSpPr/>
          <p:nvPr/>
        </p:nvCxnSpPr>
        <p:spPr>
          <a:xfrm>
            <a:off x="1997583" y="4574373"/>
            <a:ext cx="0" cy="374447"/>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5" name="Straight Connector 314">
            <a:extLst>
              <a:ext uri="{FF2B5EF4-FFF2-40B4-BE49-F238E27FC236}">
                <a16:creationId xmlns:a16="http://schemas.microsoft.com/office/drawing/2014/main" id="{0240B1B8-8762-A749-A5D9-196239F727C6}"/>
              </a:ext>
            </a:extLst>
          </p:cNvPr>
          <p:cNvCxnSpPr/>
          <p:nvPr/>
        </p:nvCxnSpPr>
        <p:spPr>
          <a:xfrm>
            <a:off x="2753438" y="4285756"/>
            <a:ext cx="0" cy="374447"/>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6" name="Straight Connector 315">
            <a:extLst>
              <a:ext uri="{FF2B5EF4-FFF2-40B4-BE49-F238E27FC236}">
                <a16:creationId xmlns:a16="http://schemas.microsoft.com/office/drawing/2014/main" id="{8FDF4627-F3A2-F640-9920-1210DF3A14EE}"/>
              </a:ext>
            </a:extLst>
          </p:cNvPr>
          <p:cNvCxnSpPr/>
          <p:nvPr/>
        </p:nvCxnSpPr>
        <p:spPr>
          <a:xfrm>
            <a:off x="5829878" y="4288414"/>
            <a:ext cx="0" cy="374447"/>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75" name="Başlık 4">
            <a:extLst>
              <a:ext uri="{FF2B5EF4-FFF2-40B4-BE49-F238E27FC236}">
                <a16:creationId xmlns:a16="http://schemas.microsoft.com/office/drawing/2014/main" id="{0EF4881D-F1BC-4CA1-949A-AF65556811C6}"/>
              </a:ext>
            </a:extLst>
          </p:cNvPr>
          <p:cNvSpPr txBox="1">
            <a:spLocks/>
          </p:cNvSpPr>
          <p:nvPr/>
        </p:nvSpPr>
        <p:spPr>
          <a:xfrm>
            <a:off x="381000" y="0"/>
            <a:ext cx="7010400" cy="1030289"/>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b="1">
                <a:solidFill>
                  <a:schemeClr val="bg1"/>
                </a:solidFill>
              </a:rPr>
              <a:t>1.4.4 Throughput in Computer Networks </a:t>
            </a:r>
            <a:endParaRPr lang="en-US" b="1" dirty="0">
              <a:solidFill>
                <a:schemeClr val="bg1"/>
              </a:solidFill>
            </a:endParaRPr>
          </a:p>
        </p:txBody>
      </p:sp>
    </p:spTree>
    <p:extLst>
      <p:ext uri="{BB962C8B-B14F-4D97-AF65-F5344CB8AC3E}">
        <p14:creationId xmlns:p14="http://schemas.microsoft.com/office/powerpoint/2010/main" val="258490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01"/>
                                        </p:tgtEl>
                                        <p:attrNameLst>
                                          <p:attrName>style.visibility</p:attrName>
                                        </p:attrNameLst>
                                      </p:cBhvr>
                                      <p:to>
                                        <p:strVal val="visible"/>
                                      </p:to>
                                    </p:set>
                                    <p:animEffect transition="in" filter="dissolve">
                                      <p:cBhvr>
                                        <p:cTn id="7" dur="500"/>
                                        <p:tgtEl>
                                          <p:spTgt spid="301"/>
                                        </p:tgtEl>
                                      </p:cBhvr>
                                    </p:animEffect>
                                  </p:childTnLst>
                                </p:cTn>
                              </p:par>
                              <p:par>
                                <p:cTn id="8" presetID="9" presetClass="entr" presetSubtype="0"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dissolve">
                                      <p:cBhvr>
                                        <p:cTn id="1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CD900-19EC-824C-BF74-AADFBF5A172E}"/>
              </a:ext>
            </a:extLst>
          </p:cNvPr>
          <p:cNvSpPr>
            <a:spLocks noGrp="1"/>
          </p:cNvSpPr>
          <p:nvPr>
            <p:ph type="title"/>
          </p:nvPr>
        </p:nvSpPr>
        <p:spPr>
          <a:xfrm>
            <a:off x="618950" y="1076210"/>
            <a:ext cx="7886700" cy="670967"/>
          </a:xfrm>
        </p:spPr>
        <p:txBody>
          <a:bodyPr>
            <a:normAutofit/>
          </a:bodyPr>
          <a:lstStyle/>
          <a:p>
            <a:r>
              <a:rPr lang="en-US" altLang="en-US" dirty="0">
                <a:ea typeface="ＭＳ Ｐゴシック" panose="020B0600070205080204" pitchFamily="34" charset="-128"/>
              </a:rPr>
              <a:t>Throughput</a:t>
            </a:r>
            <a:endParaRPr lang="en-US" dirty="0"/>
          </a:p>
        </p:txBody>
      </p:sp>
      <p:sp>
        <p:nvSpPr>
          <p:cNvPr id="6" name="Slide Number Placeholder 5">
            <a:extLst>
              <a:ext uri="{FF2B5EF4-FFF2-40B4-BE49-F238E27FC236}">
                <a16:creationId xmlns:a16="http://schemas.microsoft.com/office/drawing/2014/main" id="{5C89035B-463A-1E40-A130-AE9AA3E37667}"/>
              </a:ext>
            </a:extLst>
          </p:cNvPr>
          <p:cNvSpPr>
            <a:spLocks noGrp="1"/>
          </p:cNvSpPr>
          <p:nvPr>
            <p:ph type="sldNum" sz="quarter" idx="4"/>
          </p:nvPr>
        </p:nvSpPr>
        <p:spPr>
          <a:xfrm>
            <a:off x="9219616" y="6443089"/>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100" kern="1200">
                <a:solidFill>
                  <a:schemeClr val="bg1">
                    <a:lumMod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Introduction: 1-</a:t>
            </a:r>
            <a:fld id="{C4204591-24BD-A542-B9D5-F8D8A88D2FEE}" type="slidenum">
              <a:rPr lang="en-US" smtClean="0"/>
              <a:pPr/>
              <a:t>16</a:t>
            </a:fld>
            <a:endParaRPr lang="en-US" dirty="0"/>
          </a:p>
        </p:txBody>
      </p:sp>
      <p:grpSp>
        <p:nvGrpSpPr>
          <p:cNvPr id="429" name="Group 347">
            <a:extLst>
              <a:ext uri="{FF2B5EF4-FFF2-40B4-BE49-F238E27FC236}">
                <a16:creationId xmlns:a16="http://schemas.microsoft.com/office/drawing/2014/main" id="{29540C2D-9FA0-BB45-BE5F-03C752C3783C}"/>
              </a:ext>
            </a:extLst>
          </p:cNvPr>
          <p:cNvGrpSpPr>
            <a:grpSpLocks/>
          </p:cNvGrpSpPr>
          <p:nvPr/>
        </p:nvGrpSpPr>
        <p:grpSpPr bwMode="auto">
          <a:xfrm>
            <a:off x="3737795" y="4041552"/>
            <a:ext cx="684610" cy="311944"/>
            <a:chOff x="1871277" y="1576300"/>
            <a:chExt cx="1128371" cy="437861"/>
          </a:xfrm>
        </p:grpSpPr>
        <p:sp>
          <p:nvSpPr>
            <p:cNvPr id="430" name="Oval 429">
              <a:extLst>
                <a:ext uri="{FF2B5EF4-FFF2-40B4-BE49-F238E27FC236}">
                  <a16:creationId xmlns:a16="http://schemas.microsoft.com/office/drawing/2014/main" id="{D91E1173-2CC1-804A-8A29-AD5A2B05C5E9}"/>
                </a:ext>
              </a:extLst>
            </p:cNvPr>
            <p:cNvSpPr>
              <a:spLocks noChangeArrowheads="1"/>
            </p:cNvSpPr>
            <p:nvPr/>
          </p:nvSpPr>
          <p:spPr bwMode="auto">
            <a:xfrm flipV="1">
              <a:off x="1874446" y="1694641"/>
              <a:ext cx="1125202" cy="319520"/>
            </a:xfrm>
            <a:prstGeom prst="ellipse">
              <a:avLst/>
            </a:prstGeom>
            <a:gradFill rotWithShape="1">
              <a:gsLst>
                <a:gs pos="0">
                  <a:srgbClr val="262699"/>
                </a:gs>
                <a:gs pos="53000">
                  <a:srgbClr val="8585E0"/>
                </a:gs>
                <a:gs pos="100000">
                  <a:srgbClr val="262699"/>
                </a:gs>
              </a:gsLst>
              <a:lin ang="0" scaled="1"/>
            </a:gradFill>
            <a:ln w="6350">
              <a:solidFill>
                <a:srgbClr val="000000"/>
              </a:solidFill>
              <a:round/>
              <a:headEnd/>
              <a:tailEnd/>
            </a:ln>
            <a:effectLst>
              <a:outerShdw blurRad="40000" dist="23000" dir="5400000" rotWithShape="0">
                <a:srgbClr val="808080">
                  <a:alpha val="34999"/>
                </a:srgbClr>
              </a:outerShdw>
            </a:effectLst>
          </p:spPr>
          <p:txBody>
            <a:bodyPr anchor="ctr"/>
            <a:lstStyle/>
            <a:p>
              <a:pPr algn="ctr" defTabSz="685800" eaLnBrk="0" fontAlgn="base" hangingPunct="0">
                <a:spcBef>
                  <a:spcPct val="0"/>
                </a:spcBef>
                <a:spcAft>
                  <a:spcPct val="0"/>
                </a:spcAft>
                <a:defRPr/>
              </a:pPr>
              <a:endParaRPr lang="en-US" kern="0" dirty="0">
                <a:ln>
                  <a:solidFill>
                    <a:srgbClr val="000000"/>
                  </a:solidFill>
                </a:ln>
                <a:solidFill>
                  <a:srgbClr val="FFFFFF"/>
                </a:solidFill>
                <a:ea typeface="ＭＳ Ｐゴシック" panose="020B0600070205080204" pitchFamily="34" charset="-128"/>
                <a:cs typeface="Arial"/>
              </a:endParaRPr>
            </a:p>
          </p:txBody>
        </p:sp>
        <p:sp>
          <p:nvSpPr>
            <p:cNvPr id="431" name="Rectangle 430">
              <a:extLst>
                <a:ext uri="{FF2B5EF4-FFF2-40B4-BE49-F238E27FC236}">
                  <a16:creationId xmlns:a16="http://schemas.microsoft.com/office/drawing/2014/main" id="{D26B5CB1-EFDC-AA4A-94A5-91F1F7893EBE}"/>
                </a:ext>
              </a:extLst>
            </p:cNvPr>
            <p:cNvSpPr/>
            <p:nvPr/>
          </p:nvSpPr>
          <p:spPr bwMode="auto">
            <a:xfrm>
              <a:off x="1871277" y="1740080"/>
              <a:ext cx="1128371" cy="115314"/>
            </a:xfrm>
            <a:prstGeom prst="rect">
              <a:avLst/>
            </a:prstGeom>
            <a:gradFill rotWithShape="1">
              <a:gsLst>
                <a:gs pos="0">
                  <a:srgbClr val="3333CC">
                    <a:lumMod val="75000"/>
                  </a:srgbClr>
                </a:gs>
                <a:gs pos="53000">
                  <a:srgbClr val="3333CC">
                    <a:lumMod val="60000"/>
                    <a:lumOff val="40000"/>
                  </a:srgbClr>
                </a:gs>
                <a:gs pos="100000">
                  <a:srgbClr val="3333CC">
                    <a:lumMod val="75000"/>
                  </a:srgbClr>
                </a:gs>
              </a:gsLst>
              <a:lin ang="10800000" scaled="0"/>
            </a:gradFill>
            <a:ln w="25400" cap="flat" cmpd="sng" algn="ctr">
              <a:noFill/>
              <a:prstDash val="solid"/>
            </a:ln>
            <a:effectLst/>
          </p:spPr>
          <p:txBody>
            <a:bodyPr anchor="ctr"/>
            <a:lstStyle/>
            <a:p>
              <a:pPr algn="ctr" defTabSz="685800" eaLnBrk="0" fontAlgn="base" hangingPunct="0">
                <a:spcBef>
                  <a:spcPct val="0"/>
                </a:spcBef>
                <a:spcAft>
                  <a:spcPct val="0"/>
                </a:spcAft>
                <a:defRPr/>
              </a:pPr>
              <a:endParaRPr lang="en-US" kern="0" dirty="0">
                <a:solidFill>
                  <a:srgbClr val="FFFFFF"/>
                </a:solidFill>
                <a:cs typeface="Arial"/>
              </a:endParaRPr>
            </a:p>
          </p:txBody>
        </p:sp>
        <p:sp>
          <p:nvSpPr>
            <p:cNvPr id="432" name="Oval 431">
              <a:extLst>
                <a:ext uri="{FF2B5EF4-FFF2-40B4-BE49-F238E27FC236}">
                  <a16:creationId xmlns:a16="http://schemas.microsoft.com/office/drawing/2014/main" id="{852CB226-E8E6-CA45-95E4-3E2F740D0CCB}"/>
                </a:ext>
              </a:extLst>
            </p:cNvPr>
            <p:cNvSpPr>
              <a:spLocks noChangeArrowheads="1"/>
            </p:cNvSpPr>
            <p:nvPr/>
          </p:nvSpPr>
          <p:spPr bwMode="auto">
            <a:xfrm flipV="1">
              <a:off x="1871277" y="1576300"/>
              <a:ext cx="1125200" cy="319520"/>
            </a:xfrm>
            <a:prstGeom prst="ellipse">
              <a:avLst/>
            </a:prstGeom>
            <a:solidFill>
              <a:srgbClr val="BFBFBF"/>
            </a:solidFill>
            <a:ln w="6350">
              <a:solidFill>
                <a:srgbClr val="000000"/>
              </a:solidFill>
              <a:round/>
              <a:headEnd/>
              <a:tailEnd/>
            </a:ln>
            <a:effectLst>
              <a:outerShdw blurRad="40000" dist="23000" dir="5400000" rotWithShape="0">
                <a:srgbClr val="808080">
                  <a:alpha val="34999"/>
                </a:srgbClr>
              </a:outerShdw>
            </a:effectLst>
          </p:spPr>
          <p:txBody>
            <a:bodyPr anchor="ctr"/>
            <a:lstStyle/>
            <a:p>
              <a:pPr algn="ctr" defTabSz="685800" eaLnBrk="0" fontAlgn="base" hangingPunct="0">
                <a:spcBef>
                  <a:spcPct val="0"/>
                </a:spcBef>
                <a:spcAft>
                  <a:spcPct val="0"/>
                </a:spcAft>
                <a:defRPr/>
              </a:pPr>
              <a:endParaRPr lang="en-US" kern="0" dirty="0">
                <a:ln>
                  <a:solidFill>
                    <a:srgbClr val="000000"/>
                  </a:solidFill>
                </a:ln>
                <a:solidFill>
                  <a:srgbClr val="FFFFFF"/>
                </a:solidFill>
                <a:ea typeface="ＭＳ Ｐゴシック" panose="020B0600070205080204" pitchFamily="34" charset="-128"/>
                <a:cs typeface="Arial"/>
              </a:endParaRPr>
            </a:p>
          </p:txBody>
        </p:sp>
        <p:sp>
          <p:nvSpPr>
            <p:cNvPr id="433" name="Freeform 432">
              <a:extLst>
                <a:ext uri="{FF2B5EF4-FFF2-40B4-BE49-F238E27FC236}">
                  <a16:creationId xmlns:a16="http://schemas.microsoft.com/office/drawing/2014/main" id="{2F42ECA3-62AC-C34A-9330-F31499A994CD}"/>
                </a:ext>
              </a:extLst>
            </p:cNvPr>
            <p:cNvSpPr/>
            <p:nvPr/>
          </p:nvSpPr>
          <p:spPr bwMode="auto">
            <a:xfrm>
              <a:off x="2159748" y="1673231"/>
              <a:ext cx="547504" cy="160438"/>
            </a:xfrm>
            <a:custGeom>
              <a:avLst/>
              <a:gdLst>
                <a:gd name="connsiteX0" fmla="*/ 1486231 w 2944854"/>
                <a:gd name="connsiteY0" fmla="*/ 727041 h 1302232"/>
                <a:gd name="connsiteX1" fmla="*/ 257675 w 2944854"/>
                <a:gd name="connsiteY1" fmla="*/ 1302232 h 1302232"/>
                <a:gd name="connsiteX2" fmla="*/ 0 w 2944854"/>
                <a:gd name="connsiteY2" fmla="*/ 1228607 h 1302232"/>
                <a:gd name="connsiteX3" fmla="*/ 911064 w 2944854"/>
                <a:gd name="connsiteY3" fmla="*/ 837478 h 1302232"/>
                <a:gd name="connsiteX4" fmla="*/ 883456 w 2944854"/>
                <a:gd name="connsiteY4" fmla="*/ 450949 h 1302232"/>
                <a:gd name="connsiteX5" fmla="*/ 161047 w 2944854"/>
                <a:gd name="connsiteY5" fmla="*/ 119640 h 1302232"/>
                <a:gd name="connsiteX6" fmla="*/ 404917 w 2944854"/>
                <a:gd name="connsiteY6" fmla="*/ 50617 h 1302232"/>
                <a:gd name="connsiteX7" fmla="*/ 1477028 w 2944854"/>
                <a:gd name="connsiteY7" fmla="*/ 501566 h 1302232"/>
                <a:gd name="connsiteX8" fmla="*/ 2572146 w 2944854"/>
                <a:gd name="connsiteY8" fmla="*/ 0 h 1302232"/>
                <a:gd name="connsiteX9" fmla="*/ 2875834 w 2944854"/>
                <a:gd name="connsiteY9" fmla="*/ 96632 h 1302232"/>
                <a:gd name="connsiteX10" fmla="*/ 2079803 w 2944854"/>
                <a:gd name="connsiteY10" fmla="*/ 432543 h 1302232"/>
                <a:gd name="connsiteX11" fmla="*/ 2240850 w 2944854"/>
                <a:gd name="connsiteY11" fmla="*/ 920305 h 1302232"/>
                <a:gd name="connsiteX12" fmla="*/ 2944854 w 2944854"/>
                <a:gd name="connsiteY12" fmla="*/ 1228607 h 1302232"/>
                <a:gd name="connsiteX13" fmla="*/ 2733192 w 2944854"/>
                <a:gd name="connsiteY13" fmla="*/ 1297630 h 1302232"/>
                <a:gd name="connsiteX14" fmla="*/ 1486231 w 2944854"/>
                <a:gd name="connsiteY14" fmla="*/ 727041 h 1302232"/>
                <a:gd name="connsiteX0" fmla="*/ 1486231 w 2944854"/>
                <a:gd name="connsiteY0" fmla="*/ 727041 h 1316375"/>
                <a:gd name="connsiteX1" fmla="*/ 257675 w 2944854"/>
                <a:gd name="connsiteY1" fmla="*/ 1302232 h 1316375"/>
                <a:gd name="connsiteX2" fmla="*/ 0 w 2944854"/>
                <a:gd name="connsiteY2" fmla="*/ 1228607 h 1316375"/>
                <a:gd name="connsiteX3" fmla="*/ 911064 w 2944854"/>
                <a:gd name="connsiteY3" fmla="*/ 837478 h 1316375"/>
                <a:gd name="connsiteX4" fmla="*/ 883456 w 2944854"/>
                <a:gd name="connsiteY4" fmla="*/ 450949 h 1316375"/>
                <a:gd name="connsiteX5" fmla="*/ 161047 w 2944854"/>
                <a:gd name="connsiteY5" fmla="*/ 119640 h 1316375"/>
                <a:gd name="connsiteX6" fmla="*/ 404917 w 2944854"/>
                <a:gd name="connsiteY6" fmla="*/ 50617 h 1316375"/>
                <a:gd name="connsiteX7" fmla="*/ 1477028 w 2944854"/>
                <a:gd name="connsiteY7" fmla="*/ 501566 h 1316375"/>
                <a:gd name="connsiteX8" fmla="*/ 2572146 w 2944854"/>
                <a:gd name="connsiteY8" fmla="*/ 0 h 1316375"/>
                <a:gd name="connsiteX9" fmla="*/ 2875834 w 2944854"/>
                <a:gd name="connsiteY9" fmla="*/ 96632 h 1316375"/>
                <a:gd name="connsiteX10" fmla="*/ 2079803 w 2944854"/>
                <a:gd name="connsiteY10" fmla="*/ 432543 h 1316375"/>
                <a:gd name="connsiteX11" fmla="*/ 2240850 w 2944854"/>
                <a:gd name="connsiteY11" fmla="*/ 920305 h 1316375"/>
                <a:gd name="connsiteX12" fmla="*/ 2944854 w 2944854"/>
                <a:gd name="connsiteY12" fmla="*/ 1228607 h 1316375"/>
                <a:gd name="connsiteX13" fmla="*/ 2756623 w 2944854"/>
                <a:gd name="connsiteY13" fmla="*/ 1316375 h 1316375"/>
                <a:gd name="connsiteX14" fmla="*/ 1486231 w 2944854"/>
                <a:gd name="connsiteY14" fmla="*/ 727041 h 1316375"/>
                <a:gd name="connsiteX0" fmla="*/ 1486231 w 3024520"/>
                <a:gd name="connsiteY0" fmla="*/ 727041 h 1316375"/>
                <a:gd name="connsiteX1" fmla="*/ 257675 w 3024520"/>
                <a:gd name="connsiteY1" fmla="*/ 1302232 h 1316375"/>
                <a:gd name="connsiteX2" fmla="*/ 0 w 3024520"/>
                <a:gd name="connsiteY2" fmla="*/ 1228607 h 1316375"/>
                <a:gd name="connsiteX3" fmla="*/ 911064 w 3024520"/>
                <a:gd name="connsiteY3" fmla="*/ 837478 h 1316375"/>
                <a:gd name="connsiteX4" fmla="*/ 883456 w 3024520"/>
                <a:gd name="connsiteY4" fmla="*/ 450949 h 1316375"/>
                <a:gd name="connsiteX5" fmla="*/ 161047 w 3024520"/>
                <a:gd name="connsiteY5" fmla="*/ 119640 h 1316375"/>
                <a:gd name="connsiteX6" fmla="*/ 404917 w 3024520"/>
                <a:gd name="connsiteY6" fmla="*/ 50617 h 1316375"/>
                <a:gd name="connsiteX7" fmla="*/ 1477028 w 3024520"/>
                <a:gd name="connsiteY7" fmla="*/ 501566 h 1316375"/>
                <a:gd name="connsiteX8" fmla="*/ 2572146 w 3024520"/>
                <a:gd name="connsiteY8" fmla="*/ 0 h 1316375"/>
                <a:gd name="connsiteX9" fmla="*/ 2875834 w 3024520"/>
                <a:gd name="connsiteY9" fmla="*/ 96632 h 1316375"/>
                <a:gd name="connsiteX10" fmla="*/ 2079803 w 3024520"/>
                <a:gd name="connsiteY10" fmla="*/ 432543 h 1316375"/>
                <a:gd name="connsiteX11" fmla="*/ 2240850 w 3024520"/>
                <a:gd name="connsiteY11" fmla="*/ 920305 h 1316375"/>
                <a:gd name="connsiteX12" fmla="*/ 3024520 w 3024520"/>
                <a:gd name="connsiteY12" fmla="*/ 1228607 h 1316375"/>
                <a:gd name="connsiteX13" fmla="*/ 2756623 w 3024520"/>
                <a:gd name="connsiteY13" fmla="*/ 1316375 h 1316375"/>
                <a:gd name="connsiteX14" fmla="*/ 1486231 w 3024520"/>
                <a:gd name="connsiteY14" fmla="*/ 727041 h 1316375"/>
                <a:gd name="connsiteX0" fmla="*/ 1537780 w 3076069"/>
                <a:gd name="connsiteY0" fmla="*/ 727041 h 1316375"/>
                <a:gd name="connsiteX1" fmla="*/ 309224 w 3076069"/>
                <a:gd name="connsiteY1" fmla="*/ 1302232 h 1316375"/>
                <a:gd name="connsiteX2" fmla="*/ 0 w 3076069"/>
                <a:gd name="connsiteY2" fmla="*/ 1228607 h 1316375"/>
                <a:gd name="connsiteX3" fmla="*/ 962613 w 3076069"/>
                <a:gd name="connsiteY3" fmla="*/ 837478 h 1316375"/>
                <a:gd name="connsiteX4" fmla="*/ 935005 w 3076069"/>
                <a:gd name="connsiteY4" fmla="*/ 450949 h 1316375"/>
                <a:gd name="connsiteX5" fmla="*/ 212596 w 3076069"/>
                <a:gd name="connsiteY5" fmla="*/ 119640 h 1316375"/>
                <a:gd name="connsiteX6" fmla="*/ 456466 w 3076069"/>
                <a:gd name="connsiteY6" fmla="*/ 50617 h 1316375"/>
                <a:gd name="connsiteX7" fmla="*/ 1528577 w 3076069"/>
                <a:gd name="connsiteY7" fmla="*/ 501566 h 1316375"/>
                <a:gd name="connsiteX8" fmla="*/ 2623695 w 3076069"/>
                <a:gd name="connsiteY8" fmla="*/ 0 h 1316375"/>
                <a:gd name="connsiteX9" fmla="*/ 2927383 w 3076069"/>
                <a:gd name="connsiteY9" fmla="*/ 96632 h 1316375"/>
                <a:gd name="connsiteX10" fmla="*/ 2131352 w 3076069"/>
                <a:gd name="connsiteY10" fmla="*/ 432543 h 1316375"/>
                <a:gd name="connsiteX11" fmla="*/ 2292399 w 3076069"/>
                <a:gd name="connsiteY11" fmla="*/ 920305 h 1316375"/>
                <a:gd name="connsiteX12" fmla="*/ 3076069 w 3076069"/>
                <a:gd name="connsiteY12" fmla="*/ 1228607 h 1316375"/>
                <a:gd name="connsiteX13" fmla="*/ 2808172 w 3076069"/>
                <a:gd name="connsiteY13" fmla="*/ 1316375 h 1316375"/>
                <a:gd name="connsiteX14" fmla="*/ 1537780 w 3076069"/>
                <a:gd name="connsiteY14" fmla="*/ 727041 h 1316375"/>
                <a:gd name="connsiteX0" fmla="*/ 1537780 w 3076069"/>
                <a:gd name="connsiteY0" fmla="*/ 727041 h 1321259"/>
                <a:gd name="connsiteX1" fmla="*/ 313981 w 3076069"/>
                <a:gd name="connsiteY1" fmla="*/ 1321259 h 1321259"/>
                <a:gd name="connsiteX2" fmla="*/ 0 w 3076069"/>
                <a:gd name="connsiteY2" fmla="*/ 1228607 h 1321259"/>
                <a:gd name="connsiteX3" fmla="*/ 962613 w 3076069"/>
                <a:gd name="connsiteY3" fmla="*/ 837478 h 1321259"/>
                <a:gd name="connsiteX4" fmla="*/ 935005 w 3076069"/>
                <a:gd name="connsiteY4" fmla="*/ 450949 h 1321259"/>
                <a:gd name="connsiteX5" fmla="*/ 212596 w 3076069"/>
                <a:gd name="connsiteY5" fmla="*/ 119640 h 1321259"/>
                <a:gd name="connsiteX6" fmla="*/ 456466 w 3076069"/>
                <a:gd name="connsiteY6" fmla="*/ 50617 h 1321259"/>
                <a:gd name="connsiteX7" fmla="*/ 1528577 w 3076069"/>
                <a:gd name="connsiteY7" fmla="*/ 501566 h 1321259"/>
                <a:gd name="connsiteX8" fmla="*/ 2623695 w 3076069"/>
                <a:gd name="connsiteY8" fmla="*/ 0 h 1321259"/>
                <a:gd name="connsiteX9" fmla="*/ 2927383 w 3076069"/>
                <a:gd name="connsiteY9" fmla="*/ 96632 h 1321259"/>
                <a:gd name="connsiteX10" fmla="*/ 2131352 w 3076069"/>
                <a:gd name="connsiteY10" fmla="*/ 432543 h 1321259"/>
                <a:gd name="connsiteX11" fmla="*/ 2292399 w 3076069"/>
                <a:gd name="connsiteY11" fmla="*/ 920305 h 1321259"/>
                <a:gd name="connsiteX12" fmla="*/ 3076069 w 3076069"/>
                <a:gd name="connsiteY12" fmla="*/ 1228607 h 1321259"/>
                <a:gd name="connsiteX13" fmla="*/ 2808172 w 3076069"/>
                <a:gd name="connsiteY13" fmla="*/ 1316375 h 1321259"/>
                <a:gd name="connsiteX14" fmla="*/ 1537780 w 3076069"/>
                <a:gd name="connsiteY14" fmla="*/ 727041 h 1321259"/>
                <a:gd name="connsiteX0" fmla="*/ 1537780 w 3076069"/>
                <a:gd name="connsiteY0" fmla="*/ 750825 h 1321259"/>
                <a:gd name="connsiteX1" fmla="*/ 313981 w 3076069"/>
                <a:gd name="connsiteY1" fmla="*/ 1321259 h 1321259"/>
                <a:gd name="connsiteX2" fmla="*/ 0 w 3076069"/>
                <a:gd name="connsiteY2" fmla="*/ 1228607 h 1321259"/>
                <a:gd name="connsiteX3" fmla="*/ 962613 w 3076069"/>
                <a:gd name="connsiteY3" fmla="*/ 837478 h 1321259"/>
                <a:gd name="connsiteX4" fmla="*/ 935005 w 3076069"/>
                <a:gd name="connsiteY4" fmla="*/ 450949 h 1321259"/>
                <a:gd name="connsiteX5" fmla="*/ 212596 w 3076069"/>
                <a:gd name="connsiteY5" fmla="*/ 119640 h 1321259"/>
                <a:gd name="connsiteX6" fmla="*/ 456466 w 3076069"/>
                <a:gd name="connsiteY6" fmla="*/ 50617 h 1321259"/>
                <a:gd name="connsiteX7" fmla="*/ 1528577 w 3076069"/>
                <a:gd name="connsiteY7" fmla="*/ 501566 h 1321259"/>
                <a:gd name="connsiteX8" fmla="*/ 2623695 w 3076069"/>
                <a:gd name="connsiteY8" fmla="*/ 0 h 1321259"/>
                <a:gd name="connsiteX9" fmla="*/ 2927383 w 3076069"/>
                <a:gd name="connsiteY9" fmla="*/ 96632 h 1321259"/>
                <a:gd name="connsiteX10" fmla="*/ 2131352 w 3076069"/>
                <a:gd name="connsiteY10" fmla="*/ 432543 h 1321259"/>
                <a:gd name="connsiteX11" fmla="*/ 2292399 w 3076069"/>
                <a:gd name="connsiteY11" fmla="*/ 920305 h 1321259"/>
                <a:gd name="connsiteX12" fmla="*/ 3076069 w 3076069"/>
                <a:gd name="connsiteY12" fmla="*/ 1228607 h 1321259"/>
                <a:gd name="connsiteX13" fmla="*/ 2808172 w 3076069"/>
                <a:gd name="connsiteY13" fmla="*/ 1316375 h 1321259"/>
                <a:gd name="connsiteX14" fmla="*/ 1537780 w 3076069"/>
                <a:gd name="connsiteY14" fmla="*/ 750825 h 1321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076069" h="1321259">
                  <a:moveTo>
                    <a:pt x="1537780" y="750825"/>
                  </a:moveTo>
                  <a:lnTo>
                    <a:pt x="313981" y="1321259"/>
                  </a:lnTo>
                  <a:lnTo>
                    <a:pt x="0" y="1228607"/>
                  </a:lnTo>
                  <a:lnTo>
                    <a:pt x="962613" y="837478"/>
                  </a:lnTo>
                  <a:lnTo>
                    <a:pt x="935005" y="450949"/>
                  </a:lnTo>
                  <a:lnTo>
                    <a:pt x="212596" y="119640"/>
                  </a:lnTo>
                  <a:lnTo>
                    <a:pt x="456466" y="50617"/>
                  </a:lnTo>
                  <a:lnTo>
                    <a:pt x="1528577" y="501566"/>
                  </a:lnTo>
                  <a:lnTo>
                    <a:pt x="2623695" y="0"/>
                  </a:lnTo>
                  <a:lnTo>
                    <a:pt x="2927383" y="96632"/>
                  </a:lnTo>
                  <a:lnTo>
                    <a:pt x="2131352" y="432543"/>
                  </a:lnTo>
                  <a:lnTo>
                    <a:pt x="2292399" y="920305"/>
                  </a:lnTo>
                  <a:lnTo>
                    <a:pt x="3076069" y="1228607"/>
                  </a:lnTo>
                  <a:lnTo>
                    <a:pt x="2808172" y="1316375"/>
                  </a:lnTo>
                  <a:lnTo>
                    <a:pt x="1537780" y="750825"/>
                  </a:lnTo>
                  <a:close/>
                </a:path>
              </a:pathLst>
            </a:custGeom>
            <a:solidFill>
              <a:srgbClr val="3333CC">
                <a:lumMod val="60000"/>
                <a:lumOff val="40000"/>
              </a:srgbClr>
            </a:solidFill>
            <a:ln w="9525" cap="flat" cmpd="sng" algn="ctr">
              <a:noFill/>
              <a:prstDash val="solid"/>
            </a:ln>
            <a:effectLst/>
          </p:spPr>
          <p:txBody>
            <a:bodyPr anchor="ctr"/>
            <a:lstStyle/>
            <a:p>
              <a:pPr algn="ctr" defTabSz="685800" eaLnBrk="0" fontAlgn="base" hangingPunct="0">
                <a:spcBef>
                  <a:spcPct val="0"/>
                </a:spcBef>
                <a:spcAft>
                  <a:spcPct val="0"/>
                </a:spcAft>
                <a:defRPr/>
              </a:pPr>
              <a:endParaRPr lang="en-US" kern="0" dirty="0">
                <a:solidFill>
                  <a:srgbClr val="FFFFFF"/>
                </a:solidFill>
                <a:cs typeface="Arial"/>
              </a:endParaRPr>
            </a:p>
          </p:txBody>
        </p:sp>
        <p:sp>
          <p:nvSpPr>
            <p:cNvPr id="434" name="Freeform 433">
              <a:extLst>
                <a:ext uri="{FF2B5EF4-FFF2-40B4-BE49-F238E27FC236}">
                  <a16:creationId xmlns:a16="http://schemas.microsoft.com/office/drawing/2014/main" id="{7DAD661B-B797-0E4F-A7A2-EECB211B39F1}"/>
                </a:ext>
              </a:extLst>
            </p:cNvPr>
            <p:cNvSpPr>
              <a:spLocks/>
            </p:cNvSpPr>
            <p:nvPr/>
          </p:nvSpPr>
          <p:spPr bwMode="auto">
            <a:xfrm>
              <a:off x="2102655" y="1633103"/>
              <a:ext cx="662444" cy="111241"/>
            </a:xfrm>
            <a:custGeom>
              <a:avLst/>
              <a:gdLst>
                <a:gd name="T0" fmla="*/ 0 w 3723451"/>
                <a:gd name="T1" fmla="*/ 27215 h 932950"/>
                <a:gd name="T2" fmla="*/ 116562 w 3723451"/>
                <a:gd name="T3" fmla="*/ 321 h 932950"/>
                <a:gd name="T4" fmla="*/ 330164 w 3723451"/>
                <a:gd name="T5" fmla="*/ 62070 h 932950"/>
                <a:gd name="T6" fmla="*/ 533943 w 3723451"/>
                <a:gd name="T7" fmla="*/ 0 h 932950"/>
                <a:gd name="T8" fmla="*/ 662444 w 3723451"/>
                <a:gd name="T9" fmla="*/ 24700 h 932950"/>
                <a:gd name="T10" fmla="*/ 566839 w 3723451"/>
                <a:gd name="T11" fmla="*/ 55072 h 932950"/>
                <a:gd name="T12" fmla="*/ 536059 w 3723451"/>
                <a:gd name="T13" fmla="*/ 46883 h 932950"/>
                <a:gd name="T14" fmla="*/ 333917 w 3723451"/>
                <a:gd name="T15" fmla="*/ 111241 h 932950"/>
                <a:gd name="T16" fmla="*/ 126604 w 3723451"/>
                <a:gd name="T17" fmla="*/ 49251 h 932950"/>
                <a:gd name="T18" fmla="*/ 93086 w 3723451"/>
                <a:gd name="T19" fmla="*/ 55941 h 932950"/>
                <a:gd name="T20" fmla="*/ 0 w 3723451"/>
                <a:gd name="T21" fmla="*/ 27215 h 93295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23451" h="932950">
                  <a:moveTo>
                    <a:pt x="0" y="228246"/>
                  </a:moveTo>
                  <a:lnTo>
                    <a:pt x="655168" y="2690"/>
                  </a:lnTo>
                  <a:lnTo>
                    <a:pt x="1855778" y="520562"/>
                  </a:lnTo>
                  <a:lnTo>
                    <a:pt x="3001174" y="0"/>
                  </a:lnTo>
                  <a:lnTo>
                    <a:pt x="3723451" y="207149"/>
                  </a:lnTo>
                  <a:lnTo>
                    <a:pt x="3186079" y="461874"/>
                  </a:lnTo>
                  <a:lnTo>
                    <a:pt x="3013067" y="393200"/>
                  </a:lnTo>
                  <a:lnTo>
                    <a:pt x="1876873" y="932950"/>
                  </a:lnTo>
                  <a:lnTo>
                    <a:pt x="711613" y="413055"/>
                  </a:lnTo>
                  <a:lnTo>
                    <a:pt x="523214" y="469166"/>
                  </a:lnTo>
                  <a:lnTo>
                    <a:pt x="0" y="228246"/>
                  </a:lnTo>
                  <a:close/>
                </a:path>
              </a:pathLst>
            </a:custGeom>
            <a:solidFill>
              <a:srgbClr val="262699"/>
            </a:solidFill>
            <a:ln>
              <a:noFill/>
            </a:ln>
            <a:effectLst>
              <a:outerShdw blurRad="40000" dist="23000" dir="5400000" rotWithShape="0">
                <a:srgbClr val="000000">
                  <a:alpha val="34999"/>
                </a:srgbClr>
              </a:outerShdw>
            </a:effectLst>
            <a:extLst>
              <a:ext uri="{91240B29-F687-4F45-9708-019B960494DF}">
                <a14:hiddenLine xmlns:a14="http://schemas.microsoft.com/office/drawing/2010/main" w="9525" cap="flat" cmpd="sng">
                  <a:solidFill>
                    <a:srgbClr val="000000"/>
                  </a:solidFill>
                  <a:prstDash val="solid"/>
                  <a:round/>
                  <a:headEnd/>
                  <a:tailEnd/>
                </a14:hiddenLine>
              </a:ext>
            </a:extLst>
          </p:spPr>
          <p:txBody>
            <a:bodyPr anchor="ctr"/>
            <a:lstStyle/>
            <a:p>
              <a:pPr defTabSz="685800" eaLnBrk="0" fontAlgn="base" hangingPunct="0">
                <a:spcBef>
                  <a:spcPct val="0"/>
                </a:spcBef>
                <a:spcAft>
                  <a:spcPct val="0"/>
                </a:spcAft>
                <a:defRPr/>
              </a:pPr>
              <a:endParaRPr lang="en-US" kern="0">
                <a:solidFill>
                  <a:srgbClr val="000000"/>
                </a:solidFill>
                <a:ea typeface="ＭＳ Ｐゴシック" panose="020B0600070205080204" pitchFamily="34" charset="-128"/>
                <a:cs typeface="Arial"/>
              </a:endParaRPr>
            </a:p>
          </p:txBody>
        </p:sp>
        <p:sp>
          <p:nvSpPr>
            <p:cNvPr id="435" name="Freeform 434">
              <a:extLst>
                <a:ext uri="{FF2B5EF4-FFF2-40B4-BE49-F238E27FC236}">
                  <a16:creationId xmlns:a16="http://schemas.microsoft.com/office/drawing/2014/main" id="{6D956B9B-0BF1-184A-8A16-0E56F0D92920}"/>
                </a:ext>
              </a:extLst>
            </p:cNvPr>
            <p:cNvSpPr>
              <a:spLocks/>
            </p:cNvSpPr>
            <p:nvPr/>
          </p:nvSpPr>
          <p:spPr bwMode="auto">
            <a:xfrm>
              <a:off x="2536889" y="1727776"/>
              <a:ext cx="244057" cy="97040"/>
            </a:xfrm>
            <a:custGeom>
              <a:avLst/>
              <a:gdLst>
                <a:gd name="T0" fmla="*/ 0 w 1366596"/>
                <a:gd name="T1" fmla="*/ 0 h 809868"/>
                <a:gd name="T2" fmla="*/ 244057 w 1366596"/>
                <a:gd name="T3" fmla="*/ 74985 h 809868"/>
                <a:gd name="T4" fmla="*/ 154487 w 1366596"/>
                <a:gd name="T5" fmla="*/ 97040 h 809868"/>
                <a:gd name="T6" fmla="*/ 822 w 1366596"/>
                <a:gd name="T7" fmla="*/ 51277 h 809868"/>
                <a:gd name="T8" fmla="*/ 0 w 1366596"/>
                <a:gd name="T9" fmla="*/ 0 h 8098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66596" h="809868">
                  <a:moveTo>
                    <a:pt x="0" y="0"/>
                  </a:moveTo>
                  <a:lnTo>
                    <a:pt x="1366596" y="625807"/>
                  </a:lnTo>
                  <a:lnTo>
                    <a:pt x="865050" y="809868"/>
                  </a:lnTo>
                  <a:lnTo>
                    <a:pt x="4601" y="427942"/>
                  </a:lnTo>
                  <a:cubicBezTo>
                    <a:pt x="-1535" y="105836"/>
                    <a:pt x="1534" y="142647"/>
                    <a:pt x="0" y="0"/>
                  </a:cubicBezTo>
                  <a:close/>
                </a:path>
              </a:pathLst>
            </a:custGeom>
            <a:solidFill>
              <a:srgbClr val="262699"/>
            </a:solidFill>
            <a:ln>
              <a:noFill/>
            </a:ln>
            <a:effectLst>
              <a:outerShdw blurRad="40000" dist="23000" dir="5400000" rotWithShape="0">
                <a:srgbClr val="000000">
                  <a:alpha val="34999"/>
                </a:srgbClr>
              </a:outerShdw>
            </a:effectLst>
            <a:extLst>
              <a:ext uri="{91240B29-F687-4F45-9708-019B960494DF}">
                <a14:hiddenLine xmlns:a14="http://schemas.microsoft.com/office/drawing/2010/main" w="9525" cap="flat" cmpd="sng">
                  <a:solidFill>
                    <a:srgbClr val="000000"/>
                  </a:solidFill>
                  <a:prstDash val="solid"/>
                  <a:round/>
                  <a:headEnd/>
                  <a:tailEnd/>
                </a14:hiddenLine>
              </a:ext>
            </a:extLst>
          </p:spPr>
          <p:txBody>
            <a:bodyPr anchor="ctr"/>
            <a:lstStyle/>
            <a:p>
              <a:pPr defTabSz="685800" eaLnBrk="0" fontAlgn="base" hangingPunct="0">
                <a:spcBef>
                  <a:spcPct val="0"/>
                </a:spcBef>
                <a:spcAft>
                  <a:spcPct val="0"/>
                </a:spcAft>
                <a:defRPr/>
              </a:pPr>
              <a:endParaRPr lang="en-US" kern="0">
                <a:solidFill>
                  <a:srgbClr val="000000"/>
                </a:solidFill>
                <a:ea typeface="ＭＳ Ｐゴシック" panose="020B0600070205080204" pitchFamily="34" charset="-128"/>
                <a:cs typeface="Arial"/>
              </a:endParaRPr>
            </a:p>
          </p:txBody>
        </p:sp>
        <p:sp>
          <p:nvSpPr>
            <p:cNvPr id="436" name="Freeform 435">
              <a:extLst>
                <a:ext uri="{FF2B5EF4-FFF2-40B4-BE49-F238E27FC236}">
                  <a16:creationId xmlns:a16="http://schemas.microsoft.com/office/drawing/2014/main" id="{0CBF6073-15EC-8540-96C4-D4D3FCB6DED3}"/>
                </a:ext>
              </a:extLst>
            </p:cNvPr>
            <p:cNvSpPr>
              <a:spLocks/>
            </p:cNvSpPr>
            <p:nvPr/>
          </p:nvSpPr>
          <p:spPr bwMode="auto">
            <a:xfrm>
              <a:off x="2089977" y="1730144"/>
              <a:ext cx="240888" cy="97039"/>
            </a:xfrm>
            <a:custGeom>
              <a:avLst/>
              <a:gdLst>
                <a:gd name="T0" fmla="*/ 237599 w 1348191"/>
                <a:gd name="T1" fmla="*/ 0 h 791462"/>
                <a:gd name="T2" fmla="*/ 240888 w 1348191"/>
                <a:gd name="T3" fmla="*/ 46827 h 791462"/>
                <a:gd name="T4" fmla="*/ 87147 w 1348191"/>
                <a:gd name="T5" fmla="*/ 97039 h 791462"/>
                <a:gd name="T6" fmla="*/ 0 w 1348191"/>
                <a:gd name="T7" fmla="*/ 75036 h 791462"/>
                <a:gd name="T8" fmla="*/ 237599 w 1348191"/>
                <a:gd name="T9" fmla="*/ 0 h 79146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48191" h="791462">
                  <a:moveTo>
                    <a:pt x="1329786" y="0"/>
                  </a:moveTo>
                  <a:lnTo>
                    <a:pt x="1348191" y="381926"/>
                  </a:lnTo>
                  <a:lnTo>
                    <a:pt x="487742" y="791462"/>
                  </a:lnTo>
                  <a:lnTo>
                    <a:pt x="0" y="612002"/>
                  </a:lnTo>
                  <a:lnTo>
                    <a:pt x="1329786" y="0"/>
                  </a:lnTo>
                  <a:close/>
                </a:path>
              </a:pathLst>
            </a:custGeom>
            <a:solidFill>
              <a:srgbClr val="262699"/>
            </a:solidFill>
            <a:ln>
              <a:noFill/>
            </a:ln>
            <a:effectLst>
              <a:outerShdw blurRad="40000" dist="23000" dir="5400000" rotWithShape="0">
                <a:srgbClr val="000000">
                  <a:alpha val="34999"/>
                </a:srgbClr>
              </a:outerShdw>
            </a:effectLst>
            <a:extLst>
              <a:ext uri="{91240B29-F687-4F45-9708-019B960494DF}">
                <a14:hiddenLine xmlns:a14="http://schemas.microsoft.com/office/drawing/2010/main" w="9525" cap="flat" cmpd="sng">
                  <a:solidFill>
                    <a:srgbClr val="000000"/>
                  </a:solidFill>
                  <a:prstDash val="solid"/>
                  <a:round/>
                  <a:headEnd/>
                  <a:tailEnd/>
                </a14:hiddenLine>
              </a:ext>
            </a:extLst>
          </p:spPr>
          <p:txBody>
            <a:bodyPr anchor="ctr"/>
            <a:lstStyle/>
            <a:p>
              <a:pPr defTabSz="685800" eaLnBrk="0" fontAlgn="base" hangingPunct="0">
                <a:spcBef>
                  <a:spcPct val="0"/>
                </a:spcBef>
                <a:spcAft>
                  <a:spcPct val="0"/>
                </a:spcAft>
                <a:defRPr/>
              </a:pPr>
              <a:endParaRPr lang="en-US" kern="0">
                <a:solidFill>
                  <a:srgbClr val="000000"/>
                </a:solidFill>
                <a:ea typeface="ＭＳ Ｐゴシック" panose="020B0600070205080204" pitchFamily="34" charset="-128"/>
                <a:cs typeface="Arial"/>
              </a:endParaRPr>
            </a:p>
          </p:txBody>
        </p:sp>
        <p:cxnSp>
          <p:nvCxnSpPr>
            <p:cNvPr id="437" name="Straight Connector 436">
              <a:extLst>
                <a:ext uri="{FF2B5EF4-FFF2-40B4-BE49-F238E27FC236}">
                  <a16:creationId xmlns:a16="http://schemas.microsoft.com/office/drawing/2014/main" id="{F655FBD6-0B65-C943-BD0C-04C522A429F3}"/>
                </a:ext>
              </a:extLst>
            </p:cNvPr>
            <p:cNvCxnSpPr>
              <a:cxnSpLocks noChangeShapeType="1"/>
              <a:endCxn id="432" idx="2"/>
            </p:cNvCxnSpPr>
            <p:nvPr/>
          </p:nvCxnSpPr>
          <p:spPr bwMode="auto">
            <a:xfrm flipH="1" flipV="1">
              <a:off x="1871277" y="1737243"/>
              <a:ext cx="3169" cy="123074"/>
            </a:xfrm>
            <a:prstGeom prst="line">
              <a:avLst/>
            </a:prstGeom>
            <a:noFill/>
            <a:ln w="6350">
              <a:solidFill>
                <a:srgbClr val="000000"/>
              </a:solidFill>
              <a:round/>
              <a:headEnd/>
              <a:tailEnd/>
            </a:ln>
            <a:effectLst>
              <a:outerShdw blurRad="40005" dist="19939" dir="5400000" algn="tl" rotWithShape="0">
                <a:srgbClr val="808080">
                  <a:alpha val="37999"/>
                </a:srgbClr>
              </a:outerShdw>
            </a:effectLst>
            <a:extLst>
              <a:ext uri="{909E8E84-426E-40DD-AFC4-6F175D3DCCD1}">
                <a14:hiddenFill xmlns:a14="http://schemas.microsoft.com/office/drawing/2010/main">
                  <a:noFill/>
                </a14:hiddenFill>
              </a:ext>
            </a:extLst>
          </p:spPr>
        </p:cxnSp>
        <p:cxnSp>
          <p:nvCxnSpPr>
            <p:cNvPr id="438" name="Straight Connector 437">
              <a:extLst>
                <a:ext uri="{FF2B5EF4-FFF2-40B4-BE49-F238E27FC236}">
                  <a16:creationId xmlns:a16="http://schemas.microsoft.com/office/drawing/2014/main" id="{8319B3C6-5722-1C44-A611-D2468A7B37EE}"/>
                </a:ext>
              </a:extLst>
            </p:cNvPr>
            <p:cNvCxnSpPr>
              <a:cxnSpLocks noChangeShapeType="1"/>
            </p:cNvCxnSpPr>
            <p:nvPr/>
          </p:nvCxnSpPr>
          <p:spPr bwMode="auto">
            <a:xfrm flipH="1" flipV="1">
              <a:off x="2996477" y="1734877"/>
              <a:ext cx="3171" cy="123074"/>
            </a:xfrm>
            <a:prstGeom prst="line">
              <a:avLst/>
            </a:prstGeom>
            <a:noFill/>
            <a:ln w="6350">
              <a:solidFill>
                <a:srgbClr val="000000"/>
              </a:solidFill>
              <a:round/>
              <a:headEnd/>
              <a:tailEnd/>
            </a:ln>
            <a:effectLst>
              <a:outerShdw blurRad="40005" dist="19939" dir="5400000" algn="tl" rotWithShape="0">
                <a:srgbClr val="808080">
                  <a:alpha val="37999"/>
                </a:srgbClr>
              </a:outerShdw>
            </a:effectLst>
            <a:extLst>
              <a:ext uri="{909E8E84-426E-40DD-AFC4-6F175D3DCCD1}">
                <a14:hiddenFill xmlns:a14="http://schemas.microsoft.com/office/drawing/2010/main">
                  <a:noFill/>
                </a14:hiddenFill>
              </a:ext>
            </a:extLst>
          </p:spPr>
        </p:cxnSp>
      </p:grpSp>
      <p:grpSp>
        <p:nvGrpSpPr>
          <p:cNvPr id="439" name="Group 347">
            <a:extLst>
              <a:ext uri="{FF2B5EF4-FFF2-40B4-BE49-F238E27FC236}">
                <a16:creationId xmlns:a16="http://schemas.microsoft.com/office/drawing/2014/main" id="{C4D1F210-8217-DF40-A30E-B4D781BD1617}"/>
              </a:ext>
            </a:extLst>
          </p:cNvPr>
          <p:cNvGrpSpPr>
            <a:grpSpLocks/>
          </p:cNvGrpSpPr>
          <p:nvPr/>
        </p:nvGrpSpPr>
        <p:grpSpPr bwMode="auto">
          <a:xfrm>
            <a:off x="3703267" y="2595942"/>
            <a:ext cx="683419" cy="311944"/>
            <a:chOff x="1871277" y="1576300"/>
            <a:chExt cx="1128371" cy="437861"/>
          </a:xfrm>
        </p:grpSpPr>
        <p:sp>
          <p:nvSpPr>
            <p:cNvPr id="440" name="Oval 439">
              <a:extLst>
                <a:ext uri="{FF2B5EF4-FFF2-40B4-BE49-F238E27FC236}">
                  <a16:creationId xmlns:a16="http://schemas.microsoft.com/office/drawing/2014/main" id="{6C6425EA-486B-F643-943D-D7089FD8840F}"/>
                </a:ext>
              </a:extLst>
            </p:cNvPr>
            <p:cNvSpPr>
              <a:spLocks noChangeArrowheads="1"/>
            </p:cNvSpPr>
            <p:nvPr/>
          </p:nvSpPr>
          <p:spPr bwMode="auto">
            <a:xfrm flipV="1">
              <a:off x="1874446" y="1694641"/>
              <a:ext cx="1125202" cy="319520"/>
            </a:xfrm>
            <a:prstGeom prst="ellipse">
              <a:avLst/>
            </a:prstGeom>
            <a:gradFill rotWithShape="1">
              <a:gsLst>
                <a:gs pos="0">
                  <a:srgbClr val="262699"/>
                </a:gs>
                <a:gs pos="53000">
                  <a:srgbClr val="8585E0"/>
                </a:gs>
                <a:gs pos="100000">
                  <a:srgbClr val="262699"/>
                </a:gs>
              </a:gsLst>
              <a:lin ang="0" scaled="1"/>
            </a:gradFill>
            <a:ln w="6350">
              <a:solidFill>
                <a:srgbClr val="000000"/>
              </a:solidFill>
              <a:round/>
              <a:headEnd/>
              <a:tailEnd/>
            </a:ln>
            <a:effectLst>
              <a:outerShdw blurRad="40000" dist="23000" dir="5400000" rotWithShape="0">
                <a:srgbClr val="808080">
                  <a:alpha val="34999"/>
                </a:srgbClr>
              </a:outerShdw>
            </a:effectLst>
          </p:spPr>
          <p:txBody>
            <a:bodyPr anchor="ctr"/>
            <a:lstStyle/>
            <a:p>
              <a:pPr algn="ctr" defTabSz="685800" eaLnBrk="0" fontAlgn="base" hangingPunct="0">
                <a:spcBef>
                  <a:spcPct val="0"/>
                </a:spcBef>
                <a:spcAft>
                  <a:spcPct val="0"/>
                </a:spcAft>
                <a:defRPr/>
              </a:pPr>
              <a:endParaRPr lang="en-US" kern="0" dirty="0">
                <a:ln>
                  <a:solidFill>
                    <a:srgbClr val="000000"/>
                  </a:solidFill>
                </a:ln>
                <a:solidFill>
                  <a:srgbClr val="FFFFFF"/>
                </a:solidFill>
                <a:ea typeface="ＭＳ Ｐゴシック" panose="020B0600070205080204" pitchFamily="34" charset="-128"/>
                <a:cs typeface="Arial"/>
              </a:endParaRPr>
            </a:p>
          </p:txBody>
        </p:sp>
        <p:sp>
          <p:nvSpPr>
            <p:cNvPr id="441" name="Rectangle 440">
              <a:extLst>
                <a:ext uri="{FF2B5EF4-FFF2-40B4-BE49-F238E27FC236}">
                  <a16:creationId xmlns:a16="http://schemas.microsoft.com/office/drawing/2014/main" id="{72094855-C429-6140-9FC0-17D4134E8759}"/>
                </a:ext>
              </a:extLst>
            </p:cNvPr>
            <p:cNvSpPr/>
            <p:nvPr/>
          </p:nvSpPr>
          <p:spPr bwMode="auto">
            <a:xfrm>
              <a:off x="1871277" y="1740080"/>
              <a:ext cx="1128371" cy="115315"/>
            </a:xfrm>
            <a:prstGeom prst="rect">
              <a:avLst/>
            </a:prstGeom>
            <a:gradFill rotWithShape="1">
              <a:gsLst>
                <a:gs pos="0">
                  <a:srgbClr val="3333CC">
                    <a:lumMod val="75000"/>
                  </a:srgbClr>
                </a:gs>
                <a:gs pos="53000">
                  <a:srgbClr val="3333CC">
                    <a:lumMod val="60000"/>
                    <a:lumOff val="40000"/>
                  </a:srgbClr>
                </a:gs>
                <a:gs pos="100000">
                  <a:srgbClr val="3333CC">
                    <a:lumMod val="75000"/>
                  </a:srgbClr>
                </a:gs>
              </a:gsLst>
              <a:lin ang="10800000" scaled="0"/>
            </a:gradFill>
            <a:ln w="25400" cap="flat" cmpd="sng" algn="ctr">
              <a:noFill/>
              <a:prstDash val="solid"/>
            </a:ln>
            <a:effectLst/>
          </p:spPr>
          <p:txBody>
            <a:bodyPr anchor="ctr"/>
            <a:lstStyle/>
            <a:p>
              <a:pPr algn="ctr" defTabSz="685800" eaLnBrk="0" fontAlgn="base" hangingPunct="0">
                <a:spcBef>
                  <a:spcPct val="0"/>
                </a:spcBef>
                <a:spcAft>
                  <a:spcPct val="0"/>
                </a:spcAft>
                <a:defRPr/>
              </a:pPr>
              <a:endParaRPr lang="en-US" kern="0" dirty="0">
                <a:solidFill>
                  <a:srgbClr val="FFFFFF"/>
                </a:solidFill>
                <a:cs typeface="Arial"/>
              </a:endParaRPr>
            </a:p>
          </p:txBody>
        </p:sp>
        <p:sp>
          <p:nvSpPr>
            <p:cNvPr id="442" name="Oval 441">
              <a:extLst>
                <a:ext uri="{FF2B5EF4-FFF2-40B4-BE49-F238E27FC236}">
                  <a16:creationId xmlns:a16="http://schemas.microsoft.com/office/drawing/2014/main" id="{940E8085-E288-C843-8449-2EE8442917F0}"/>
                </a:ext>
              </a:extLst>
            </p:cNvPr>
            <p:cNvSpPr>
              <a:spLocks noChangeArrowheads="1"/>
            </p:cNvSpPr>
            <p:nvPr/>
          </p:nvSpPr>
          <p:spPr bwMode="auto">
            <a:xfrm flipV="1">
              <a:off x="1871277" y="1576300"/>
              <a:ext cx="1125200" cy="319520"/>
            </a:xfrm>
            <a:prstGeom prst="ellipse">
              <a:avLst/>
            </a:prstGeom>
            <a:solidFill>
              <a:srgbClr val="BFBFBF"/>
            </a:solidFill>
            <a:ln w="6350">
              <a:solidFill>
                <a:srgbClr val="000000"/>
              </a:solidFill>
              <a:round/>
              <a:headEnd/>
              <a:tailEnd/>
            </a:ln>
            <a:effectLst>
              <a:outerShdw blurRad="40000" dist="23000" dir="5400000" rotWithShape="0">
                <a:srgbClr val="808080">
                  <a:alpha val="34999"/>
                </a:srgbClr>
              </a:outerShdw>
            </a:effectLst>
          </p:spPr>
          <p:txBody>
            <a:bodyPr anchor="ctr"/>
            <a:lstStyle/>
            <a:p>
              <a:pPr algn="ctr" defTabSz="685800" eaLnBrk="0" fontAlgn="base" hangingPunct="0">
                <a:spcBef>
                  <a:spcPct val="0"/>
                </a:spcBef>
                <a:spcAft>
                  <a:spcPct val="0"/>
                </a:spcAft>
                <a:defRPr/>
              </a:pPr>
              <a:endParaRPr lang="en-US" kern="0" dirty="0">
                <a:ln>
                  <a:solidFill>
                    <a:srgbClr val="000000"/>
                  </a:solidFill>
                </a:ln>
                <a:solidFill>
                  <a:srgbClr val="FFFFFF"/>
                </a:solidFill>
                <a:ea typeface="ＭＳ Ｐゴシック" panose="020B0600070205080204" pitchFamily="34" charset="-128"/>
                <a:cs typeface="Arial"/>
              </a:endParaRPr>
            </a:p>
          </p:txBody>
        </p:sp>
        <p:sp>
          <p:nvSpPr>
            <p:cNvPr id="443" name="Freeform 442">
              <a:extLst>
                <a:ext uri="{FF2B5EF4-FFF2-40B4-BE49-F238E27FC236}">
                  <a16:creationId xmlns:a16="http://schemas.microsoft.com/office/drawing/2014/main" id="{E37F0E56-213E-8545-B9F2-BC5003B587C6}"/>
                </a:ext>
              </a:extLst>
            </p:cNvPr>
            <p:cNvSpPr/>
            <p:nvPr/>
          </p:nvSpPr>
          <p:spPr bwMode="auto">
            <a:xfrm>
              <a:off x="2160249" y="1673231"/>
              <a:ext cx="548460" cy="160438"/>
            </a:xfrm>
            <a:custGeom>
              <a:avLst/>
              <a:gdLst>
                <a:gd name="connsiteX0" fmla="*/ 1486231 w 2944854"/>
                <a:gd name="connsiteY0" fmla="*/ 727041 h 1302232"/>
                <a:gd name="connsiteX1" fmla="*/ 257675 w 2944854"/>
                <a:gd name="connsiteY1" fmla="*/ 1302232 h 1302232"/>
                <a:gd name="connsiteX2" fmla="*/ 0 w 2944854"/>
                <a:gd name="connsiteY2" fmla="*/ 1228607 h 1302232"/>
                <a:gd name="connsiteX3" fmla="*/ 911064 w 2944854"/>
                <a:gd name="connsiteY3" fmla="*/ 837478 h 1302232"/>
                <a:gd name="connsiteX4" fmla="*/ 883456 w 2944854"/>
                <a:gd name="connsiteY4" fmla="*/ 450949 h 1302232"/>
                <a:gd name="connsiteX5" fmla="*/ 161047 w 2944854"/>
                <a:gd name="connsiteY5" fmla="*/ 119640 h 1302232"/>
                <a:gd name="connsiteX6" fmla="*/ 404917 w 2944854"/>
                <a:gd name="connsiteY6" fmla="*/ 50617 h 1302232"/>
                <a:gd name="connsiteX7" fmla="*/ 1477028 w 2944854"/>
                <a:gd name="connsiteY7" fmla="*/ 501566 h 1302232"/>
                <a:gd name="connsiteX8" fmla="*/ 2572146 w 2944854"/>
                <a:gd name="connsiteY8" fmla="*/ 0 h 1302232"/>
                <a:gd name="connsiteX9" fmla="*/ 2875834 w 2944854"/>
                <a:gd name="connsiteY9" fmla="*/ 96632 h 1302232"/>
                <a:gd name="connsiteX10" fmla="*/ 2079803 w 2944854"/>
                <a:gd name="connsiteY10" fmla="*/ 432543 h 1302232"/>
                <a:gd name="connsiteX11" fmla="*/ 2240850 w 2944854"/>
                <a:gd name="connsiteY11" fmla="*/ 920305 h 1302232"/>
                <a:gd name="connsiteX12" fmla="*/ 2944854 w 2944854"/>
                <a:gd name="connsiteY12" fmla="*/ 1228607 h 1302232"/>
                <a:gd name="connsiteX13" fmla="*/ 2733192 w 2944854"/>
                <a:gd name="connsiteY13" fmla="*/ 1297630 h 1302232"/>
                <a:gd name="connsiteX14" fmla="*/ 1486231 w 2944854"/>
                <a:gd name="connsiteY14" fmla="*/ 727041 h 1302232"/>
                <a:gd name="connsiteX0" fmla="*/ 1486231 w 2944854"/>
                <a:gd name="connsiteY0" fmla="*/ 727041 h 1316375"/>
                <a:gd name="connsiteX1" fmla="*/ 257675 w 2944854"/>
                <a:gd name="connsiteY1" fmla="*/ 1302232 h 1316375"/>
                <a:gd name="connsiteX2" fmla="*/ 0 w 2944854"/>
                <a:gd name="connsiteY2" fmla="*/ 1228607 h 1316375"/>
                <a:gd name="connsiteX3" fmla="*/ 911064 w 2944854"/>
                <a:gd name="connsiteY3" fmla="*/ 837478 h 1316375"/>
                <a:gd name="connsiteX4" fmla="*/ 883456 w 2944854"/>
                <a:gd name="connsiteY4" fmla="*/ 450949 h 1316375"/>
                <a:gd name="connsiteX5" fmla="*/ 161047 w 2944854"/>
                <a:gd name="connsiteY5" fmla="*/ 119640 h 1316375"/>
                <a:gd name="connsiteX6" fmla="*/ 404917 w 2944854"/>
                <a:gd name="connsiteY6" fmla="*/ 50617 h 1316375"/>
                <a:gd name="connsiteX7" fmla="*/ 1477028 w 2944854"/>
                <a:gd name="connsiteY7" fmla="*/ 501566 h 1316375"/>
                <a:gd name="connsiteX8" fmla="*/ 2572146 w 2944854"/>
                <a:gd name="connsiteY8" fmla="*/ 0 h 1316375"/>
                <a:gd name="connsiteX9" fmla="*/ 2875834 w 2944854"/>
                <a:gd name="connsiteY9" fmla="*/ 96632 h 1316375"/>
                <a:gd name="connsiteX10" fmla="*/ 2079803 w 2944854"/>
                <a:gd name="connsiteY10" fmla="*/ 432543 h 1316375"/>
                <a:gd name="connsiteX11" fmla="*/ 2240850 w 2944854"/>
                <a:gd name="connsiteY11" fmla="*/ 920305 h 1316375"/>
                <a:gd name="connsiteX12" fmla="*/ 2944854 w 2944854"/>
                <a:gd name="connsiteY12" fmla="*/ 1228607 h 1316375"/>
                <a:gd name="connsiteX13" fmla="*/ 2756623 w 2944854"/>
                <a:gd name="connsiteY13" fmla="*/ 1316375 h 1316375"/>
                <a:gd name="connsiteX14" fmla="*/ 1486231 w 2944854"/>
                <a:gd name="connsiteY14" fmla="*/ 727041 h 1316375"/>
                <a:gd name="connsiteX0" fmla="*/ 1486231 w 3024520"/>
                <a:gd name="connsiteY0" fmla="*/ 727041 h 1316375"/>
                <a:gd name="connsiteX1" fmla="*/ 257675 w 3024520"/>
                <a:gd name="connsiteY1" fmla="*/ 1302232 h 1316375"/>
                <a:gd name="connsiteX2" fmla="*/ 0 w 3024520"/>
                <a:gd name="connsiteY2" fmla="*/ 1228607 h 1316375"/>
                <a:gd name="connsiteX3" fmla="*/ 911064 w 3024520"/>
                <a:gd name="connsiteY3" fmla="*/ 837478 h 1316375"/>
                <a:gd name="connsiteX4" fmla="*/ 883456 w 3024520"/>
                <a:gd name="connsiteY4" fmla="*/ 450949 h 1316375"/>
                <a:gd name="connsiteX5" fmla="*/ 161047 w 3024520"/>
                <a:gd name="connsiteY5" fmla="*/ 119640 h 1316375"/>
                <a:gd name="connsiteX6" fmla="*/ 404917 w 3024520"/>
                <a:gd name="connsiteY6" fmla="*/ 50617 h 1316375"/>
                <a:gd name="connsiteX7" fmla="*/ 1477028 w 3024520"/>
                <a:gd name="connsiteY7" fmla="*/ 501566 h 1316375"/>
                <a:gd name="connsiteX8" fmla="*/ 2572146 w 3024520"/>
                <a:gd name="connsiteY8" fmla="*/ 0 h 1316375"/>
                <a:gd name="connsiteX9" fmla="*/ 2875834 w 3024520"/>
                <a:gd name="connsiteY9" fmla="*/ 96632 h 1316375"/>
                <a:gd name="connsiteX10" fmla="*/ 2079803 w 3024520"/>
                <a:gd name="connsiteY10" fmla="*/ 432543 h 1316375"/>
                <a:gd name="connsiteX11" fmla="*/ 2240850 w 3024520"/>
                <a:gd name="connsiteY11" fmla="*/ 920305 h 1316375"/>
                <a:gd name="connsiteX12" fmla="*/ 3024520 w 3024520"/>
                <a:gd name="connsiteY12" fmla="*/ 1228607 h 1316375"/>
                <a:gd name="connsiteX13" fmla="*/ 2756623 w 3024520"/>
                <a:gd name="connsiteY13" fmla="*/ 1316375 h 1316375"/>
                <a:gd name="connsiteX14" fmla="*/ 1486231 w 3024520"/>
                <a:gd name="connsiteY14" fmla="*/ 727041 h 1316375"/>
                <a:gd name="connsiteX0" fmla="*/ 1537780 w 3076069"/>
                <a:gd name="connsiteY0" fmla="*/ 727041 h 1316375"/>
                <a:gd name="connsiteX1" fmla="*/ 309224 w 3076069"/>
                <a:gd name="connsiteY1" fmla="*/ 1302232 h 1316375"/>
                <a:gd name="connsiteX2" fmla="*/ 0 w 3076069"/>
                <a:gd name="connsiteY2" fmla="*/ 1228607 h 1316375"/>
                <a:gd name="connsiteX3" fmla="*/ 962613 w 3076069"/>
                <a:gd name="connsiteY3" fmla="*/ 837478 h 1316375"/>
                <a:gd name="connsiteX4" fmla="*/ 935005 w 3076069"/>
                <a:gd name="connsiteY4" fmla="*/ 450949 h 1316375"/>
                <a:gd name="connsiteX5" fmla="*/ 212596 w 3076069"/>
                <a:gd name="connsiteY5" fmla="*/ 119640 h 1316375"/>
                <a:gd name="connsiteX6" fmla="*/ 456466 w 3076069"/>
                <a:gd name="connsiteY6" fmla="*/ 50617 h 1316375"/>
                <a:gd name="connsiteX7" fmla="*/ 1528577 w 3076069"/>
                <a:gd name="connsiteY7" fmla="*/ 501566 h 1316375"/>
                <a:gd name="connsiteX8" fmla="*/ 2623695 w 3076069"/>
                <a:gd name="connsiteY8" fmla="*/ 0 h 1316375"/>
                <a:gd name="connsiteX9" fmla="*/ 2927383 w 3076069"/>
                <a:gd name="connsiteY9" fmla="*/ 96632 h 1316375"/>
                <a:gd name="connsiteX10" fmla="*/ 2131352 w 3076069"/>
                <a:gd name="connsiteY10" fmla="*/ 432543 h 1316375"/>
                <a:gd name="connsiteX11" fmla="*/ 2292399 w 3076069"/>
                <a:gd name="connsiteY11" fmla="*/ 920305 h 1316375"/>
                <a:gd name="connsiteX12" fmla="*/ 3076069 w 3076069"/>
                <a:gd name="connsiteY12" fmla="*/ 1228607 h 1316375"/>
                <a:gd name="connsiteX13" fmla="*/ 2808172 w 3076069"/>
                <a:gd name="connsiteY13" fmla="*/ 1316375 h 1316375"/>
                <a:gd name="connsiteX14" fmla="*/ 1537780 w 3076069"/>
                <a:gd name="connsiteY14" fmla="*/ 727041 h 1316375"/>
                <a:gd name="connsiteX0" fmla="*/ 1537780 w 3076069"/>
                <a:gd name="connsiteY0" fmla="*/ 727041 h 1321259"/>
                <a:gd name="connsiteX1" fmla="*/ 313981 w 3076069"/>
                <a:gd name="connsiteY1" fmla="*/ 1321259 h 1321259"/>
                <a:gd name="connsiteX2" fmla="*/ 0 w 3076069"/>
                <a:gd name="connsiteY2" fmla="*/ 1228607 h 1321259"/>
                <a:gd name="connsiteX3" fmla="*/ 962613 w 3076069"/>
                <a:gd name="connsiteY3" fmla="*/ 837478 h 1321259"/>
                <a:gd name="connsiteX4" fmla="*/ 935005 w 3076069"/>
                <a:gd name="connsiteY4" fmla="*/ 450949 h 1321259"/>
                <a:gd name="connsiteX5" fmla="*/ 212596 w 3076069"/>
                <a:gd name="connsiteY5" fmla="*/ 119640 h 1321259"/>
                <a:gd name="connsiteX6" fmla="*/ 456466 w 3076069"/>
                <a:gd name="connsiteY6" fmla="*/ 50617 h 1321259"/>
                <a:gd name="connsiteX7" fmla="*/ 1528577 w 3076069"/>
                <a:gd name="connsiteY7" fmla="*/ 501566 h 1321259"/>
                <a:gd name="connsiteX8" fmla="*/ 2623695 w 3076069"/>
                <a:gd name="connsiteY8" fmla="*/ 0 h 1321259"/>
                <a:gd name="connsiteX9" fmla="*/ 2927383 w 3076069"/>
                <a:gd name="connsiteY9" fmla="*/ 96632 h 1321259"/>
                <a:gd name="connsiteX10" fmla="*/ 2131352 w 3076069"/>
                <a:gd name="connsiteY10" fmla="*/ 432543 h 1321259"/>
                <a:gd name="connsiteX11" fmla="*/ 2292399 w 3076069"/>
                <a:gd name="connsiteY11" fmla="*/ 920305 h 1321259"/>
                <a:gd name="connsiteX12" fmla="*/ 3076069 w 3076069"/>
                <a:gd name="connsiteY12" fmla="*/ 1228607 h 1321259"/>
                <a:gd name="connsiteX13" fmla="*/ 2808172 w 3076069"/>
                <a:gd name="connsiteY13" fmla="*/ 1316375 h 1321259"/>
                <a:gd name="connsiteX14" fmla="*/ 1537780 w 3076069"/>
                <a:gd name="connsiteY14" fmla="*/ 727041 h 1321259"/>
                <a:gd name="connsiteX0" fmla="*/ 1537780 w 3076069"/>
                <a:gd name="connsiteY0" fmla="*/ 750825 h 1321259"/>
                <a:gd name="connsiteX1" fmla="*/ 313981 w 3076069"/>
                <a:gd name="connsiteY1" fmla="*/ 1321259 h 1321259"/>
                <a:gd name="connsiteX2" fmla="*/ 0 w 3076069"/>
                <a:gd name="connsiteY2" fmla="*/ 1228607 h 1321259"/>
                <a:gd name="connsiteX3" fmla="*/ 962613 w 3076069"/>
                <a:gd name="connsiteY3" fmla="*/ 837478 h 1321259"/>
                <a:gd name="connsiteX4" fmla="*/ 935005 w 3076069"/>
                <a:gd name="connsiteY4" fmla="*/ 450949 h 1321259"/>
                <a:gd name="connsiteX5" fmla="*/ 212596 w 3076069"/>
                <a:gd name="connsiteY5" fmla="*/ 119640 h 1321259"/>
                <a:gd name="connsiteX6" fmla="*/ 456466 w 3076069"/>
                <a:gd name="connsiteY6" fmla="*/ 50617 h 1321259"/>
                <a:gd name="connsiteX7" fmla="*/ 1528577 w 3076069"/>
                <a:gd name="connsiteY7" fmla="*/ 501566 h 1321259"/>
                <a:gd name="connsiteX8" fmla="*/ 2623695 w 3076069"/>
                <a:gd name="connsiteY8" fmla="*/ 0 h 1321259"/>
                <a:gd name="connsiteX9" fmla="*/ 2927383 w 3076069"/>
                <a:gd name="connsiteY9" fmla="*/ 96632 h 1321259"/>
                <a:gd name="connsiteX10" fmla="*/ 2131352 w 3076069"/>
                <a:gd name="connsiteY10" fmla="*/ 432543 h 1321259"/>
                <a:gd name="connsiteX11" fmla="*/ 2292399 w 3076069"/>
                <a:gd name="connsiteY11" fmla="*/ 920305 h 1321259"/>
                <a:gd name="connsiteX12" fmla="*/ 3076069 w 3076069"/>
                <a:gd name="connsiteY12" fmla="*/ 1228607 h 1321259"/>
                <a:gd name="connsiteX13" fmla="*/ 2808172 w 3076069"/>
                <a:gd name="connsiteY13" fmla="*/ 1316375 h 1321259"/>
                <a:gd name="connsiteX14" fmla="*/ 1537780 w 3076069"/>
                <a:gd name="connsiteY14" fmla="*/ 750825 h 1321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076069" h="1321259">
                  <a:moveTo>
                    <a:pt x="1537780" y="750825"/>
                  </a:moveTo>
                  <a:lnTo>
                    <a:pt x="313981" y="1321259"/>
                  </a:lnTo>
                  <a:lnTo>
                    <a:pt x="0" y="1228607"/>
                  </a:lnTo>
                  <a:lnTo>
                    <a:pt x="962613" y="837478"/>
                  </a:lnTo>
                  <a:lnTo>
                    <a:pt x="935005" y="450949"/>
                  </a:lnTo>
                  <a:lnTo>
                    <a:pt x="212596" y="119640"/>
                  </a:lnTo>
                  <a:lnTo>
                    <a:pt x="456466" y="50617"/>
                  </a:lnTo>
                  <a:lnTo>
                    <a:pt x="1528577" y="501566"/>
                  </a:lnTo>
                  <a:lnTo>
                    <a:pt x="2623695" y="0"/>
                  </a:lnTo>
                  <a:lnTo>
                    <a:pt x="2927383" y="96632"/>
                  </a:lnTo>
                  <a:lnTo>
                    <a:pt x="2131352" y="432543"/>
                  </a:lnTo>
                  <a:lnTo>
                    <a:pt x="2292399" y="920305"/>
                  </a:lnTo>
                  <a:lnTo>
                    <a:pt x="3076069" y="1228607"/>
                  </a:lnTo>
                  <a:lnTo>
                    <a:pt x="2808172" y="1316375"/>
                  </a:lnTo>
                  <a:lnTo>
                    <a:pt x="1537780" y="750825"/>
                  </a:lnTo>
                  <a:close/>
                </a:path>
              </a:pathLst>
            </a:custGeom>
            <a:solidFill>
              <a:srgbClr val="3333CC">
                <a:lumMod val="60000"/>
                <a:lumOff val="40000"/>
              </a:srgbClr>
            </a:solidFill>
            <a:ln w="9525" cap="flat" cmpd="sng" algn="ctr">
              <a:noFill/>
              <a:prstDash val="solid"/>
            </a:ln>
            <a:effectLst/>
          </p:spPr>
          <p:txBody>
            <a:bodyPr anchor="ctr"/>
            <a:lstStyle/>
            <a:p>
              <a:pPr algn="ctr" defTabSz="685800" eaLnBrk="0" fontAlgn="base" hangingPunct="0">
                <a:spcBef>
                  <a:spcPct val="0"/>
                </a:spcBef>
                <a:spcAft>
                  <a:spcPct val="0"/>
                </a:spcAft>
                <a:defRPr/>
              </a:pPr>
              <a:endParaRPr lang="en-US" kern="0" dirty="0">
                <a:solidFill>
                  <a:srgbClr val="FFFFFF"/>
                </a:solidFill>
                <a:cs typeface="Arial"/>
              </a:endParaRPr>
            </a:p>
          </p:txBody>
        </p:sp>
        <p:sp>
          <p:nvSpPr>
            <p:cNvPr id="444" name="Freeform 443">
              <a:extLst>
                <a:ext uri="{FF2B5EF4-FFF2-40B4-BE49-F238E27FC236}">
                  <a16:creationId xmlns:a16="http://schemas.microsoft.com/office/drawing/2014/main" id="{57514748-4829-0749-95C6-8FF0B1CB4D7E}"/>
                </a:ext>
              </a:extLst>
            </p:cNvPr>
            <p:cNvSpPr>
              <a:spLocks/>
            </p:cNvSpPr>
            <p:nvPr/>
          </p:nvSpPr>
          <p:spPr bwMode="auto">
            <a:xfrm>
              <a:off x="2102655" y="1633103"/>
              <a:ext cx="662444" cy="111241"/>
            </a:xfrm>
            <a:custGeom>
              <a:avLst/>
              <a:gdLst>
                <a:gd name="T0" fmla="*/ 0 w 3723451"/>
                <a:gd name="T1" fmla="*/ 27215 h 932950"/>
                <a:gd name="T2" fmla="*/ 116562 w 3723451"/>
                <a:gd name="T3" fmla="*/ 321 h 932950"/>
                <a:gd name="T4" fmla="*/ 330164 w 3723451"/>
                <a:gd name="T5" fmla="*/ 62070 h 932950"/>
                <a:gd name="T6" fmla="*/ 533943 w 3723451"/>
                <a:gd name="T7" fmla="*/ 0 h 932950"/>
                <a:gd name="T8" fmla="*/ 662444 w 3723451"/>
                <a:gd name="T9" fmla="*/ 24700 h 932950"/>
                <a:gd name="T10" fmla="*/ 566839 w 3723451"/>
                <a:gd name="T11" fmla="*/ 55072 h 932950"/>
                <a:gd name="T12" fmla="*/ 536059 w 3723451"/>
                <a:gd name="T13" fmla="*/ 46883 h 932950"/>
                <a:gd name="T14" fmla="*/ 333917 w 3723451"/>
                <a:gd name="T15" fmla="*/ 111241 h 932950"/>
                <a:gd name="T16" fmla="*/ 126604 w 3723451"/>
                <a:gd name="T17" fmla="*/ 49251 h 932950"/>
                <a:gd name="T18" fmla="*/ 93086 w 3723451"/>
                <a:gd name="T19" fmla="*/ 55941 h 932950"/>
                <a:gd name="T20" fmla="*/ 0 w 3723451"/>
                <a:gd name="T21" fmla="*/ 27215 h 93295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23451" h="932950">
                  <a:moveTo>
                    <a:pt x="0" y="228246"/>
                  </a:moveTo>
                  <a:lnTo>
                    <a:pt x="655168" y="2690"/>
                  </a:lnTo>
                  <a:lnTo>
                    <a:pt x="1855778" y="520562"/>
                  </a:lnTo>
                  <a:lnTo>
                    <a:pt x="3001174" y="0"/>
                  </a:lnTo>
                  <a:lnTo>
                    <a:pt x="3723451" y="207149"/>
                  </a:lnTo>
                  <a:lnTo>
                    <a:pt x="3186079" y="461874"/>
                  </a:lnTo>
                  <a:lnTo>
                    <a:pt x="3013067" y="393200"/>
                  </a:lnTo>
                  <a:lnTo>
                    <a:pt x="1876873" y="932950"/>
                  </a:lnTo>
                  <a:lnTo>
                    <a:pt x="711613" y="413055"/>
                  </a:lnTo>
                  <a:lnTo>
                    <a:pt x="523214" y="469166"/>
                  </a:lnTo>
                  <a:lnTo>
                    <a:pt x="0" y="228246"/>
                  </a:lnTo>
                  <a:close/>
                </a:path>
              </a:pathLst>
            </a:custGeom>
            <a:solidFill>
              <a:srgbClr val="262699"/>
            </a:solidFill>
            <a:ln>
              <a:noFill/>
            </a:ln>
            <a:effectLst>
              <a:outerShdw blurRad="40000" dist="23000" dir="5400000" rotWithShape="0">
                <a:srgbClr val="000000">
                  <a:alpha val="34999"/>
                </a:srgbClr>
              </a:outerShdw>
            </a:effectLst>
            <a:extLst>
              <a:ext uri="{91240B29-F687-4F45-9708-019B960494DF}">
                <a14:hiddenLine xmlns:a14="http://schemas.microsoft.com/office/drawing/2010/main" w="9525" cap="flat" cmpd="sng">
                  <a:solidFill>
                    <a:srgbClr val="000000"/>
                  </a:solidFill>
                  <a:prstDash val="solid"/>
                  <a:round/>
                  <a:headEnd/>
                  <a:tailEnd/>
                </a14:hiddenLine>
              </a:ext>
            </a:extLst>
          </p:spPr>
          <p:txBody>
            <a:bodyPr anchor="ctr"/>
            <a:lstStyle/>
            <a:p>
              <a:pPr defTabSz="685800" eaLnBrk="0" fontAlgn="base" hangingPunct="0">
                <a:spcBef>
                  <a:spcPct val="0"/>
                </a:spcBef>
                <a:spcAft>
                  <a:spcPct val="0"/>
                </a:spcAft>
                <a:defRPr/>
              </a:pPr>
              <a:endParaRPr lang="en-US" kern="0">
                <a:solidFill>
                  <a:srgbClr val="000000"/>
                </a:solidFill>
                <a:ea typeface="ＭＳ Ｐゴシック" panose="020B0600070205080204" pitchFamily="34" charset="-128"/>
                <a:cs typeface="Arial"/>
              </a:endParaRPr>
            </a:p>
          </p:txBody>
        </p:sp>
        <p:sp>
          <p:nvSpPr>
            <p:cNvPr id="445" name="Freeform 444">
              <a:extLst>
                <a:ext uri="{FF2B5EF4-FFF2-40B4-BE49-F238E27FC236}">
                  <a16:creationId xmlns:a16="http://schemas.microsoft.com/office/drawing/2014/main" id="{81C91DDC-B728-614D-83D3-517272E011D1}"/>
                </a:ext>
              </a:extLst>
            </p:cNvPr>
            <p:cNvSpPr>
              <a:spLocks/>
            </p:cNvSpPr>
            <p:nvPr/>
          </p:nvSpPr>
          <p:spPr bwMode="auto">
            <a:xfrm>
              <a:off x="2536889" y="1727776"/>
              <a:ext cx="244057" cy="97040"/>
            </a:xfrm>
            <a:custGeom>
              <a:avLst/>
              <a:gdLst>
                <a:gd name="T0" fmla="*/ 0 w 1366596"/>
                <a:gd name="T1" fmla="*/ 0 h 809868"/>
                <a:gd name="T2" fmla="*/ 244057 w 1366596"/>
                <a:gd name="T3" fmla="*/ 74985 h 809868"/>
                <a:gd name="T4" fmla="*/ 154487 w 1366596"/>
                <a:gd name="T5" fmla="*/ 97040 h 809868"/>
                <a:gd name="T6" fmla="*/ 822 w 1366596"/>
                <a:gd name="T7" fmla="*/ 51277 h 809868"/>
                <a:gd name="T8" fmla="*/ 0 w 1366596"/>
                <a:gd name="T9" fmla="*/ 0 h 8098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66596" h="809868">
                  <a:moveTo>
                    <a:pt x="0" y="0"/>
                  </a:moveTo>
                  <a:lnTo>
                    <a:pt x="1366596" y="625807"/>
                  </a:lnTo>
                  <a:lnTo>
                    <a:pt x="865050" y="809868"/>
                  </a:lnTo>
                  <a:lnTo>
                    <a:pt x="4601" y="427942"/>
                  </a:lnTo>
                  <a:cubicBezTo>
                    <a:pt x="-1535" y="105836"/>
                    <a:pt x="1534" y="142647"/>
                    <a:pt x="0" y="0"/>
                  </a:cubicBezTo>
                  <a:close/>
                </a:path>
              </a:pathLst>
            </a:custGeom>
            <a:solidFill>
              <a:srgbClr val="262699"/>
            </a:solidFill>
            <a:ln>
              <a:noFill/>
            </a:ln>
            <a:effectLst>
              <a:outerShdw blurRad="40000" dist="23000" dir="5400000" rotWithShape="0">
                <a:srgbClr val="000000">
                  <a:alpha val="34999"/>
                </a:srgbClr>
              </a:outerShdw>
            </a:effectLst>
            <a:extLst>
              <a:ext uri="{91240B29-F687-4F45-9708-019B960494DF}">
                <a14:hiddenLine xmlns:a14="http://schemas.microsoft.com/office/drawing/2010/main" w="9525" cap="flat" cmpd="sng">
                  <a:solidFill>
                    <a:srgbClr val="000000"/>
                  </a:solidFill>
                  <a:prstDash val="solid"/>
                  <a:round/>
                  <a:headEnd/>
                  <a:tailEnd/>
                </a14:hiddenLine>
              </a:ext>
            </a:extLst>
          </p:spPr>
          <p:txBody>
            <a:bodyPr anchor="ctr"/>
            <a:lstStyle/>
            <a:p>
              <a:pPr defTabSz="685800" eaLnBrk="0" fontAlgn="base" hangingPunct="0">
                <a:spcBef>
                  <a:spcPct val="0"/>
                </a:spcBef>
                <a:spcAft>
                  <a:spcPct val="0"/>
                </a:spcAft>
                <a:defRPr/>
              </a:pPr>
              <a:endParaRPr lang="en-US" kern="0">
                <a:solidFill>
                  <a:srgbClr val="000000"/>
                </a:solidFill>
                <a:ea typeface="ＭＳ Ｐゴシック" panose="020B0600070205080204" pitchFamily="34" charset="-128"/>
                <a:cs typeface="Arial"/>
              </a:endParaRPr>
            </a:p>
          </p:txBody>
        </p:sp>
        <p:sp>
          <p:nvSpPr>
            <p:cNvPr id="446" name="Freeform 445">
              <a:extLst>
                <a:ext uri="{FF2B5EF4-FFF2-40B4-BE49-F238E27FC236}">
                  <a16:creationId xmlns:a16="http://schemas.microsoft.com/office/drawing/2014/main" id="{94DD4D4E-9421-A140-AFBD-C2D8D5F7FD98}"/>
                </a:ext>
              </a:extLst>
            </p:cNvPr>
            <p:cNvSpPr>
              <a:spLocks/>
            </p:cNvSpPr>
            <p:nvPr/>
          </p:nvSpPr>
          <p:spPr bwMode="auto">
            <a:xfrm>
              <a:off x="2089977" y="1730144"/>
              <a:ext cx="240888" cy="97039"/>
            </a:xfrm>
            <a:custGeom>
              <a:avLst/>
              <a:gdLst>
                <a:gd name="T0" fmla="*/ 237599 w 1348191"/>
                <a:gd name="T1" fmla="*/ 0 h 791462"/>
                <a:gd name="T2" fmla="*/ 240888 w 1348191"/>
                <a:gd name="T3" fmla="*/ 46827 h 791462"/>
                <a:gd name="T4" fmla="*/ 87147 w 1348191"/>
                <a:gd name="T5" fmla="*/ 97039 h 791462"/>
                <a:gd name="T6" fmla="*/ 0 w 1348191"/>
                <a:gd name="T7" fmla="*/ 75036 h 791462"/>
                <a:gd name="T8" fmla="*/ 237599 w 1348191"/>
                <a:gd name="T9" fmla="*/ 0 h 79146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48191" h="791462">
                  <a:moveTo>
                    <a:pt x="1329786" y="0"/>
                  </a:moveTo>
                  <a:lnTo>
                    <a:pt x="1348191" y="381926"/>
                  </a:lnTo>
                  <a:lnTo>
                    <a:pt x="487742" y="791462"/>
                  </a:lnTo>
                  <a:lnTo>
                    <a:pt x="0" y="612002"/>
                  </a:lnTo>
                  <a:lnTo>
                    <a:pt x="1329786" y="0"/>
                  </a:lnTo>
                  <a:close/>
                </a:path>
              </a:pathLst>
            </a:custGeom>
            <a:solidFill>
              <a:srgbClr val="262699"/>
            </a:solidFill>
            <a:ln>
              <a:noFill/>
            </a:ln>
            <a:effectLst>
              <a:outerShdw blurRad="40000" dist="23000" dir="5400000" rotWithShape="0">
                <a:srgbClr val="000000">
                  <a:alpha val="34999"/>
                </a:srgbClr>
              </a:outerShdw>
            </a:effectLst>
            <a:extLst>
              <a:ext uri="{91240B29-F687-4F45-9708-019B960494DF}">
                <a14:hiddenLine xmlns:a14="http://schemas.microsoft.com/office/drawing/2010/main" w="9525" cap="flat" cmpd="sng">
                  <a:solidFill>
                    <a:srgbClr val="000000"/>
                  </a:solidFill>
                  <a:prstDash val="solid"/>
                  <a:round/>
                  <a:headEnd/>
                  <a:tailEnd/>
                </a14:hiddenLine>
              </a:ext>
            </a:extLst>
          </p:spPr>
          <p:txBody>
            <a:bodyPr anchor="ctr"/>
            <a:lstStyle/>
            <a:p>
              <a:pPr defTabSz="685800" eaLnBrk="0" fontAlgn="base" hangingPunct="0">
                <a:spcBef>
                  <a:spcPct val="0"/>
                </a:spcBef>
                <a:spcAft>
                  <a:spcPct val="0"/>
                </a:spcAft>
                <a:defRPr/>
              </a:pPr>
              <a:endParaRPr lang="en-US" kern="0">
                <a:solidFill>
                  <a:srgbClr val="000000"/>
                </a:solidFill>
                <a:ea typeface="ＭＳ Ｐゴシック" panose="020B0600070205080204" pitchFamily="34" charset="-128"/>
                <a:cs typeface="Arial"/>
              </a:endParaRPr>
            </a:p>
          </p:txBody>
        </p:sp>
        <p:cxnSp>
          <p:nvCxnSpPr>
            <p:cNvPr id="447" name="Straight Connector 446">
              <a:extLst>
                <a:ext uri="{FF2B5EF4-FFF2-40B4-BE49-F238E27FC236}">
                  <a16:creationId xmlns:a16="http://schemas.microsoft.com/office/drawing/2014/main" id="{44BB3CF6-D387-034B-A66F-B0DB1B8D3A4B}"/>
                </a:ext>
              </a:extLst>
            </p:cNvPr>
            <p:cNvCxnSpPr>
              <a:cxnSpLocks noChangeShapeType="1"/>
              <a:endCxn id="442" idx="2"/>
            </p:cNvCxnSpPr>
            <p:nvPr/>
          </p:nvCxnSpPr>
          <p:spPr bwMode="auto">
            <a:xfrm flipH="1" flipV="1">
              <a:off x="1871277" y="1737243"/>
              <a:ext cx="3169" cy="123074"/>
            </a:xfrm>
            <a:prstGeom prst="line">
              <a:avLst/>
            </a:prstGeom>
            <a:noFill/>
            <a:ln w="6350">
              <a:solidFill>
                <a:srgbClr val="000000"/>
              </a:solidFill>
              <a:round/>
              <a:headEnd/>
              <a:tailEnd/>
            </a:ln>
            <a:effectLst>
              <a:outerShdw blurRad="40005" dist="19939" dir="5400000" algn="tl" rotWithShape="0">
                <a:srgbClr val="808080">
                  <a:alpha val="37999"/>
                </a:srgbClr>
              </a:outerShdw>
            </a:effectLst>
            <a:extLst>
              <a:ext uri="{909E8E84-426E-40DD-AFC4-6F175D3DCCD1}">
                <a14:hiddenFill xmlns:a14="http://schemas.microsoft.com/office/drawing/2010/main">
                  <a:noFill/>
                </a14:hiddenFill>
              </a:ext>
            </a:extLst>
          </p:spPr>
        </p:cxnSp>
        <p:cxnSp>
          <p:nvCxnSpPr>
            <p:cNvPr id="448" name="Straight Connector 447">
              <a:extLst>
                <a:ext uri="{FF2B5EF4-FFF2-40B4-BE49-F238E27FC236}">
                  <a16:creationId xmlns:a16="http://schemas.microsoft.com/office/drawing/2014/main" id="{7248A1BD-6434-A24C-A1C8-CB863A313AA0}"/>
                </a:ext>
              </a:extLst>
            </p:cNvPr>
            <p:cNvCxnSpPr>
              <a:cxnSpLocks noChangeShapeType="1"/>
            </p:cNvCxnSpPr>
            <p:nvPr/>
          </p:nvCxnSpPr>
          <p:spPr bwMode="auto">
            <a:xfrm flipH="1" flipV="1">
              <a:off x="2996477" y="1734877"/>
              <a:ext cx="3171" cy="123074"/>
            </a:xfrm>
            <a:prstGeom prst="line">
              <a:avLst/>
            </a:prstGeom>
            <a:noFill/>
            <a:ln w="6350">
              <a:solidFill>
                <a:srgbClr val="000000"/>
              </a:solidFill>
              <a:round/>
              <a:headEnd/>
              <a:tailEnd/>
            </a:ln>
            <a:effectLst>
              <a:outerShdw blurRad="40005" dist="19939" dir="5400000" algn="tl" rotWithShape="0">
                <a:srgbClr val="808080">
                  <a:alpha val="37999"/>
                </a:srgbClr>
              </a:outerShdw>
            </a:effectLst>
            <a:extLst>
              <a:ext uri="{909E8E84-426E-40DD-AFC4-6F175D3DCCD1}">
                <a14:hiddenFill xmlns:a14="http://schemas.microsoft.com/office/drawing/2010/main">
                  <a:noFill/>
                </a14:hiddenFill>
              </a:ext>
            </a:extLst>
          </p:spPr>
        </p:cxnSp>
      </p:grpSp>
      <p:grpSp>
        <p:nvGrpSpPr>
          <p:cNvPr id="449" name="Group 140">
            <a:extLst>
              <a:ext uri="{FF2B5EF4-FFF2-40B4-BE49-F238E27FC236}">
                <a16:creationId xmlns:a16="http://schemas.microsoft.com/office/drawing/2014/main" id="{76E7BFD5-92F6-BB41-9E7A-389CECC7F12A}"/>
              </a:ext>
            </a:extLst>
          </p:cNvPr>
          <p:cNvGrpSpPr>
            <a:grpSpLocks/>
          </p:cNvGrpSpPr>
          <p:nvPr/>
        </p:nvGrpSpPr>
        <p:grpSpPr bwMode="auto">
          <a:xfrm>
            <a:off x="1719686" y="2350673"/>
            <a:ext cx="264319" cy="657225"/>
            <a:chOff x="4140" y="429"/>
            <a:chExt cx="1425" cy="2396"/>
          </a:xfrm>
        </p:grpSpPr>
        <p:sp>
          <p:nvSpPr>
            <p:cNvPr id="450" name="Freeform 141">
              <a:extLst>
                <a:ext uri="{FF2B5EF4-FFF2-40B4-BE49-F238E27FC236}">
                  <a16:creationId xmlns:a16="http://schemas.microsoft.com/office/drawing/2014/main" id="{76A5EB39-9919-2444-BBB8-371FCDAF989E}"/>
                </a:ext>
              </a:extLst>
            </p:cNvPr>
            <p:cNvSpPr>
              <a:spLocks/>
            </p:cNvSpPr>
            <p:nvPr/>
          </p:nvSpPr>
          <p:spPr bwMode="auto">
            <a:xfrm>
              <a:off x="5268" y="433"/>
              <a:ext cx="283" cy="2286"/>
            </a:xfrm>
            <a:custGeom>
              <a:avLst/>
              <a:gdLst>
                <a:gd name="T0" fmla="*/ 3 w 354"/>
                <a:gd name="T1" fmla="*/ 0 h 2742"/>
                <a:gd name="T2" fmla="*/ 15 w 354"/>
                <a:gd name="T3" fmla="*/ 27 h 2742"/>
                <a:gd name="T4" fmla="*/ 15 w 354"/>
                <a:gd name="T5" fmla="*/ 205 h 2742"/>
                <a:gd name="T6" fmla="*/ 0 w 354"/>
                <a:gd name="T7" fmla="*/ 215 h 2742"/>
                <a:gd name="T8" fmla="*/ 3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685800" eaLnBrk="0" fontAlgn="base" hangingPunct="0">
                <a:spcBef>
                  <a:spcPct val="0"/>
                </a:spcBef>
                <a:spcAft>
                  <a:spcPct val="0"/>
                </a:spcAft>
                <a:defRPr/>
              </a:pPr>
              <a:endParaRPr lang="en-US" kern="0">
                <a:solidFill>
                  <a:srgbClr val="000000"/>
                </a:solidFill>
                <a:ea typeface="ＭＳ Ｐゴシック" panose="020B0600070205080204" pitchFamily="34" charset="-128"/>
                <a:cs typeface="Arial"/>
              </a:endParaRPr>
            </a:p>
          </p:txBody>
        </p:sp>
        <p:sp>
          <p:nvSpPr>
            <p:cNvPr id="451" name="Rectangle 142">
              <a:extLst>
                <a:ext uri="{FF2B5EF4-FFF2-40B4-BE49-F238E27FC236}">
                  <a16:creationId xmlns:a16="http://schemas.microsoft.com/office/drawing/2014/main" id="{60EBDD34-6142-6945-9C14-B79C55F439DE}"/>
                </a:ext>
              </a:extLst>
            </p:cNvPr>
            <p:cNvSpPr>
              <a:spLocks noChangeArrowheads="1"/>
            </p:cNvSpPr>
            <p:nvPr/>
          </p:nvSpPr>
          <p:spPr bwMode="auto">
            <a:xfrm>
              <a:off x="4204" y="429"/>
              <a:ext cx="1046"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mn-lt"/>
                <a:cs typeface="Arial"/>
              </a:endParaRPr>
            </a:p>
          </p:txBody>
        </p:sp>
        <p:sp>
          <p:nvSpPr>
            <p:cNvPr id="452" name="Freeform 143">
              <a:extLst>
                <a:ext uri="{FF2B5EF4-FFF2-40B4-BE49-F238E27FC236}">
                  <a16:creationId xmlns:a16="http://schemas.microsoft.com/office/drawing/2014/main" id="{B8A9862D-8A64-8A4B-AD3D-3D060A37FEA7}"/>
                </a:ext>
              </a:extLst>
            </p:cNvPr>
            <p:cNvSpPr>
              <a:spLocks/>
            </p:cNvSpPr>
            <p:nvPr/>
          </p:nvSpPr>
          <p:spPr bwMode="auto">
            <a:xfrm>
              <a:off x="5321" y="570"/>
              <a:ext cx="169" cy="2115"/>
            </a:xfrm>
            <a:custGeom>
              <a:avLst/>
              <a:gdLst>
                <a:gd name="T0" fmla="*/ 2 w 211"/>
                <a:gd name="T1" fmla="*/ 0 h 2537"/>
                <a:gd name="T2" fmla="*/ 9 w 211"/>
                <a:gd name="T3" fmla="*/ 18 h 2537"/>
                <a:gd name="T4" fmla="*/ 2 w 211"/>
                <a:gd name="T5" fmla="*/ 196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685800" eaLnBrk="0" fontAlgn="base" hangingPunct="0">
                <a:spcBef>
                  <a:spcPct val="0"/>
                </a:spcBef>
                <a:spcAft>
                  <a:spcPct val="0"/>
                </a:spcAft>
                <a:defRPr/>
              </a:pPr>
              <a:endParaRPr lang="en-US" kern="0">
                <a:solidFill>
                  <a:srgbClr val="000000"/>
                </a:solidFill>
                <a:ea typeface="ＭＳ Ｐゴシック" panose="020B0600070205080204" pitchFamily="34" charset="-128"/>
                <a:cs typeface="Arial"/>
              </a:endParaRPr>
            </a:p>
          </p:txBody>
        </p:sp>
        <p:sp>
          <p:nvSpPr>
            <p:cNvPr id="453" name="Freeform 144">
              <a:extLst>
                <a:ext uri="{FF2B5EF4-FFF2-40B4-BE49-F238E27FC236}">
                  <a16:creationId xmlns:a16="http://schemas.microsoft.com/office/drawing/2014/main" id="{F1CBBF09-E39A-294C-817A-9DCD90223F1E}"/>
                </a:ext>
              </a:extLst>
            </p:cNvPr>
            <p:cNvSpPr>
              <a:spLocks/>
            </p:cNvSpPr>
            <p:nvPr/>
          </p:nvSpPr>
          <p:spPr bwMode="auto">
            <a:xfrm>
              <a:off x="5284" y="1640"/>
              <a:ext cx="263" cy="189"/>
            </a:xfrm>
            <a:custGeom>
              <a:avLst/>
              <a:gdLst>
                <a:gd name="T0" fmla="*/ 2 w 328"/>
                <a:gd name="T1" fmla="*/ 0 h 226"/>
                <a:gd name="T2" fmla="*/ 14 w 328"/>
                <a:gd name="T3" fmla="*/ 11 h 226"/>
                <a:gd name="T4" fmla="*/ 14 w 328"/>
                <a:gd name="T5" fmla="*/ 19 h 226"/>
                <a:gd name="T6" fmla="*/ 0 w 328"/>
                <a:gd name="T7" fmla="*/ 8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685800" eaLnBrk="0" fontAlgn="base" hangingPunct="0">
                <a:spcBef>
                  <a:spcPct val="0"/>
                </a:spcBef>
                <a:spcAft>
                  <a:spcPct val="0"/>
                </a:spcAft>
                <a:defRPr/>
              </a:pPr>
              <a:endParaRPr lang="en-US" kern="0">
                <a:solidFill>
                  <a:srgbClr val="000000"/>
                </a:solidFill>
                <a:ea typeface="ＭＳ Ｐゴシック" panose="020B0600070205080204" pitchFamily="34" charset="-128"/>
                <a:cs typeface="Arial"/>
              </a:endParaRPr>
            </a:p>
          </p:txBody>
        </p:sp>
        <p:sp>
          <p:nvSpPr>
            <p:cNvPr id="454" name="Rectangle 145">
              <a:extLst>
                <a:ext uri="{FF2B5EF4-FFF2-40B4-BE49-F238E27FC236}">
                  <a16:creationId xmlns:a16="http://schemas.microsoft.com/office/drawing/2014/main" id="{0B890F94-5FF7-B74D-888E-B02AA2F69861}"/>
                </a:ext>
              </a:extLst>
            </p:cNvPr>
            <p:cNvSpPr>
              <a:spLocks noChangeArrowheads="1"/>
            </p:cNvSpPr>
            <p:nvPr/>
          </p:nvSpPr>
          <p:spPr bwMode="auto">
            <a:xfrm>
              <a:off x="4211" y="694"/>
              <a:ext cx="597" cy="48"/>
            </a:xfrm>
            <a:prstGeom prst="rect">
              <a:avLst/>
            </a:prstGeom>
            <a:solidFill>
              <a:srgbClr val="000000"/>
            </a:solidFill>
            <a:ln w="9525">
              <a:solidFill>
                <a:srgbClr val="00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mn-lt"/>
                <a:cs typeface="Arial"/>
              </a:endParaRPr>
            </a:p>
          </p:txBody>
        </p:sp>
        <p:grpSp>
          <p:nvGrpSpPr>
            <p:cNvPr id="455" name="Group 146">
              <a:extLst>
                <a:ext uri="{FF2B5EF4-FFF2-40B4-BE49-F238E27FC236}">
                  <a16:creationId xmlns:a16="http://schemas.microsoft.com/office/drawing/2014/main" id="{84C8FF9A-1DFE-5443-B94F-09F2CF1376A8}"/>
                </a:ext>
              </a:extLst>
            </p:cNvPr>
            <p:cNvGrpSpPr>
              <a:grpSpLocks/>
            </p:cNvGrpSpPr>
            <p:nvPr/>
          </p:nvGrpSpPr>
          <p:grpSpPr bwMode="auto">
            <a:xfrm>
              <a:off x="4749" y="668"/>
              <a:ext cx="581" cy="145"/>
              <a:chOff x="614" y="2568"/>
              <a:chExt cx="725" cy="139"/>
            </a:xfrm>
          </p:grpSpPr>
          <p:sp>
            <p:nvSpPr>
              <p:cNvPr id="480" name="AutoShape 147">
                <a:extLst>
                  <a:ext uri="{FF2B5EF4-FFF2-40B4-BE49-F238E27FC236}">
                    <a16:creationId xmlns:a16="http://schemas.microsoft.com/office/drawing/2014/main" id="{82A932A3-A2B5-9E4C-A00D-8314C870E898}"/>
                  </a:ext>
                </a:extLst>
              </p:cNvPr>
              <p:cNvSpPr>
                <a:spLocks noChangeArrowheads="1"/>
              </p:cNvSpPr>
              <p:nvPr/>
            </p:nvSpPr>
            <p:spPr bwMode="auto">
              <a:xfrm>
                <a:off x="615" y="2568"/>
                <a:ext cx="721" cy="137"/>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mn-lt"/>
                  <a:cs typeface="Arial"/>
                </a:endParaRPr>
              </a:p>
            </p:txBody>
          </p:sp>
          <p:sp>
            <p:nvSpPr>
              <p:cNvPr id="481" name="AutoShape 148">
                <a:extLst>
                  <a:ext uri="{FF2B5EF4-FFF2-40B4-BE49-F238E27FC236}">
                    <a16:creationId xmlns:a16="http://schemas.microsoft.com/office/drawing/2014/main" id="{7341616C-DDDB-6D4B-8BC1-1DE0014BB393}"/>
                  </a:ext>
                </a:extLst>
              </p:cNvPr>
              <p:cNvSpPr>
                <a:spLocks noChangeArrowheads="1"/>
              </p:cNvSpPr>
              <p:nvPr/>
            </p:nvSpPr>
            <p:spPr bwMode="auto">
              <a:xfrm>
                <a:off x="631" y="2584"/>
                <a:ext cx="689" cy="100"/>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mn-lt"/>
                  <a:cs typeface="Arial"/>
                </a:endParaRPr>
              </a:p>
            </p:txBody>
          </p:sp>
        </p:grpSp>
        <p:sp>
          <p:nvSpPr>
            <p:cNvPr id="456" name="Rectangle 149">
              <a:extLst>
                <a:ext uri="{FF2B5EF4-FFF2-40B4-BE49-F238E27FC236}">
                  <a16:creationId xmlns:a16="http://schemas.microsoft.com/office/drawing/2014/main" id="{3016CB06-5ED2-8E44-8314-CF9B8D929399}"/>
                </a:ext>
              </a:extLst>
            </p:cNvPr>
            <p:cNvSpPr>
              <a:spLocks noChangeArrowheads="1"/>
            </p:cNvSpPr>
            <p:nvPr/>
          </p:nvSpPr>
          <p:spPr bwMode="auto">
            <a:xfrm>
              <a:off x="4223" y="1019"/>
              <a:ext cx="597" cy="48"/>
            </a:xfrm>
            <a:prstGeom prst="rect">
              <a:avLst/>
            </a:prstGeom>
            <a:solidFill>
              <a:srgbClr val="000000"/>
            </a:solidFill>
            <a:ln w="9525">
              <a:solidFill>
                <a:srgbClr val="00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mn-lt"/>
                <a:cs typeface="Arial"/>
              </a:endParaRPr>
            </a:p>
          </p:txBody>
        </p:sp>
        <p:grpSp>
          <p:nvGrpSpPr>
            <p:cNvPr id="457" name="Group 150">
              <a:extLst>
                <a:ext uri="{FF2B5EF4-FFF2-40B4-BE49-F238E27FC236}">
                  <a16:creationId xmlns:a16="http://schemas.microsoft.com/office/drawing/2014/main" id="{50CD732F-502F-EC4B-9B23-19C3F75FAF70}"/>
                </a:ext>
              </a:extLst>
            </p:cNvPr>
            <p:cNvGrpSpPr>
              <a:grpSpLocks/>
            </p:cNvGrpSpPr>
            <p:nvPr/>
          </p:nvGrpSpPr>
          <p:grpSpPr bwMode="auto">
            <a:xfrm>
              <a:off x="4747" y="994"/>
              <a:ext cx="581" cy="134"/>
              <a:chOff x="614" y="2568"/>
              <a:chExt cx="725" cy="139"/>
            </a:xfrm>
          </p:grpSpPr>
          <p:sp>
            <p:nvSpPr>
              <p:cNvPr id="478" name="AutoShape 151">
                <a:extLst>
                  <a:ext uri="{FF2B5EF4-FFF2-40B4-BE49-F238E27FC236}">
                    <a16:creationId xmlns:a16="http://schemas.microsoft.com/office/drawing/2014/main" id="{A5BF82DD-4D73-B841-9282-B6B444B47C82}"/>
                  </a:ext>
                </a:extLst>
              </p:cNvPr>
              <p:cNvSpPr>
                <a:spLocks noChangeArrowheads="1"/>
              </p:cNvSpPr>
              <p:nvPr/>
            </p:nvSpPr>
            <p:spPr bwMode="auto">
              <a:xfrm>
                <a:off x="617" y="2567"/>
                <a:ext cx="721" cy="140"/>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mn-lt"/>
                  <a:cs typeface="Arial"/>
                </a:endParaRPr>
              </a:p>
            </p:txBody>
          </p:sp>
          <p:sp>
            <p:nvSpPr>
              <p:cNvPr id="479" name="AutoShape 152">
                <a:extLst>
                  <a:ext uri="{FF2B5EF4-FFF2-40B4-BE49-F238E27FC236}">
                    <a16:creationId xmlns:a16="http://schemas.microsoft.com/office/drawing/2014/main" id="{507A60A5-AB7C-DA4B-BE79-74DC6F926B64}"/>
                  </a:ext>
                </a:extLst>
              </p:cNvPr>
              <p:cNvSpPr>
                <a:spLocks noChangeArrowheads="1"/>
              </p:cNvSpPr>
              <p:nvPr/>
            </p:nvSpPr>
            <p:spPr bwMode="auto">
              <a:xfrm>
                <a:off x="634" y="2585"/>
                <a:ext cx="689"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mn-lt"/>
                  <a:cs typeface="Arial"/>
                </a:endParaRPr>
              </a:p>
            </p:txBody>
          </p:sp>
        </p:grpSp>
        <p:sp>
          <p:nvSpPr>
            <p:cNvPr id="458" name="Rectangle 153">
              <a:extLst>
                <a:ext uri="{FF2B5EF4-FFF2-40B4-BE49-F238E27FC236}">
                  <a16:creationId xmlns:a16="http://schemas.microsoft.com/office/drawing/2014/main" id="{5585EA19-FC9A-834A-B1AA-AF0C3E6E438E}"/>
                </a:ext>
              </a:extLst>
            </p:cNvPr>
            <p:cNvSpPr>
              <a:spLocks noChangeArrowheads="1"/>
            </p:cNvSpPr>
            <p:nvPr/>
          </p:nvSpPr>
          <p:spPr bwMode="auto">
            <a:xfrm>
              <a:off x="4217" y="1358"/>
              <a:ext cx="597" cy="48"/>
            </a:xfrm>
            <a:prstGeom prst="rect">
              <a:avLst/>
            </a:prstGeom>
            <a:solidFill>
              <a:srgbClr val="000000"/>
            </a:solidFill>
            <a:ln w="9525">
              <a:solidFill>
                <a:srgbClr val="00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mn-lt"/>
                <a:cs typeface="Arial"/>
              </a:endParaRPr>
            </a:p>
          </p:txBody>
        </p:sp>
        <p:sp>
          <p:nvSpPr>
            <p:cNvPr id="459" name="Rectangle 154">
              <a:extLst>
                <a:ext uri="{FF2B5EF4-FFF2-40B4-BE49-F238E27FC236}">
                  <a16:creationId xmlns:a16="http://schemas.microsoft.com/office/drawing/2014/main" id="{770A4D2E-58C2-9F43-84EA-96616AE781B6}"/>
                </a:ext>
              </a:extLst>
            </p:cNvPr>
            <p:cNvSpPr>
              <a:spLocks noChangeArrowheads="1"/>
            </p:cNvSpPr>
            <p:nvPr/>
          </p:nvSpPr>
          <p:spPr bwMode="auto">
            <a:xfrm>
              <a:off x="4230" y="1653"/>
              <a:ext cx="597" cy="48"/>
            </a:xfrm>
            <a:prstGeom prst="rect">
              <a:avLst/>
            </a:prstGeom>
            <a:solidFill>
              <a:srgbClr val="000000"/>
            </a:solidFill>
            <a:ln w="9525">
              <a:solidFill>
                <a:srgbClr val="00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mn-lt"/>
                <a:cs typeface="Arial"/>
              </a:endParaRPr>
            </a:p>
          </p:txBody>
        </p:sp>
        <p:grpSp>
          <p:nvGrpSpPr>
            <p:cNvPr id="460" name="Group 155">
              <a:extLst>
                <a:ext uri="{FF2B5EF4-FFF2-40B4-BE49-F238E27FC236}">
                  <a16:creationId xmlns:a16="http://schemas.microsoft.com/office/drawing/2014/main" id="{602A4FA5-6127-4C42-9200-FC441714E020}"/>
                </a:ext>
              </a:extLst>
            </p:cNvPr>
            <p:cNvGrpSpPr>
              <a:grpSpLocks/>
            </p:cNvGrpSpPr>
            <p:nvPr/>
          </p:nvGrpSpPr>
          <p:grpSpPr bwMode="auto">
            <a:xfrm>
              <a:off x="4735" y="1627"/>
              <a:ext cx="582" cy="151"/>
              <a:chOff x="614" y="2568"/>
              <a:chExt cx="725" cy="139"/>
            </a:xfrm>
          </p:grpSpPr>
          <p:sp>
            <p:nvSpPr>
              <p:cNvPr id="476" name="AutoShape 156">
                <a:extLst>
                  <a:ext uri="{FF2B5EF4-FFF2-40B4-BE49-F238E27FC236}">
                    <a16:creationId xmlns:a16="http://schemas.microsoft.com/office/drawing/2014/main" id="{73B43881-7B88-5847-AA15-A459E12B9BB4}"/>
                  </a:ext>
                </a:extLst>
              </p:cNvPr>
              <p:cNvSpPr>
                <a:spLocks noChangeArrowheads="1"/>
              </p:cNvSpPr>
              <p:nvPr/>
            </p:nvSpPr>
            <p:spPr bwMode="auto">
              <a:xfrm>
                <a:off x="616" y="2568"/>
                <a:ext cx="720" cy="140"/>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mn-lt"/>
                  <a:cs typeface="Arial"/>
                </a:endParaRPr>
              </a:p>
            </p:txBody>
          </p:sp>
          <p:sp>
            <p:nvSpPr>
              <p:cNvPr id="477" name="AutoShape 157">
                <a:extLst>
                  <a:ext uri="{FF2B5EF4-FFF2-40B4-BE49-F238E27FC236}">
                    <a16:creationId xmlns:a16="http://schemas.microsoft.com/office/drawing/2014/main" id="{37DBC077-A3AE-D44B-9982-D763ECC92AA5}"/>
                  </a:ext>
                </a:extLst>
              </p:cNvPr>
              <p:cNvSpPr>
                <a:spLocks noChangeArrowheads="1"/>
              </p:cNvSpPr>
              <p:nvPr/>
            </p:nvSpPr>
            <p:spPr bwMode="auto">
              <a:xfrm>
                <a:off x="632" y="2584"/>
                <a:ext cx="688"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mn-lt"/>
                  <a:cs typeface="Arial"/>
                </a:endParaRPr>
              </a:p>
            </p:txBody>
          </p:sp>
        </p:grpSp>
        <p:sp>
          <p:nvSpPr>
            <p:cNvPr id="461" name="Freeform 158">
              <a:extLst>
                <a:ext uri="{FF2B5EF4-FFF2-40B4-BE49-F238E27FC236}">
                  <a16:creationId xmlns:a16="http://schemas.microsoft.com/office/drawing/2014/main" id="{0AEC409A-A2D1-D245-802C-A7B4A1016592}"/>
                </a:ext>
              </a:extLst>
            </p:cNvPr>
            <p:cNvSpPr>
              <a:spLocks/>
            </p:cNvSpPr>
            <p:nvPr/>
          </p:nvSpPr>
          <p:spPr bwMode="auto">
            <a:xfrm>
              <a:off x="5288" y="1354"/>
              <a:ext cx="263" cy="188"/>
            </a:xfrm>
            <a:custGeom>
              <a:avLst/>
              <a:gdLst>
                <a:gd name="T0" fmla="*/ 2 w 328"/>
                <a:gd name="T1" fmla="*/ 0 h 226"/>
                <a:gd name="T2" fmla="*/ 14 w 328"/>
                <a:gd name="T3" fmla="*/ 10 h 226"/>
                <a:gd name="T4" fmla="*/ 14 w 328"/>
                <a:gd name="T5" fmla="*/ 17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685800" eaLnBrk="0" fontAlgn="base" hangingPunct="0">
                <a:spcBef>
                  <a:spcPct val="0"/>
                </a:spcBef>
                <a:spcAft>
                  <a:spcPct val="0"/>
                </a:spcAft>
                <a:defRPr/>
              </a:pPr>
              <a:endParaRPr lang="en-US" kern="0">
                <a:solidFill>
                  <a:srgbClr val="000000"/>
                </a:solidFill>
                <a:ea typeface="ＭＳ Ｐゴシック" panose="020B0600070205080204" pitchFamily="34" charset="-128"/>
                <a:cs typeface="Arial"/>
              </a:endParaRPr>
            </a:p>
          </p:txBody>
        </p:sp>
        <p:grpSp>
          <p:nvGrpSpPr>
            <p:cNvPr id="462" name="Group 159">
              <a:extLst>
                <a:ext uri="{FF2B5EF4-FFF2-40B4-BE49-F238E27FC236}">
                  <a16:creationId xmlns:a16="http://schemas.microsoft.com/office/drawing/2014/main" id="{E58988BF-BC15-CF49-B8AB-9F97656C224E}"/>
                </a:ext>
              </a:extLst>
            </p:cNvPr>
            <p:cNvGrpSpPr>
              <a:grpSpLocks/>
            </p:cNvGrpSpPr>
            <p:nvPr/>
          </p:nvGrpSpPr>
          <p:grpSpPr bwMode="auto">
            <a:xfrm>
              <a:off x="4739" y="1327"/>
              <a:ext cx="582" cy="139"/>
              <a:chOff x="614" y="2568"/>
              <a:chExt cx="725" cy="139"/>
            </a:xfrm>
          </p:grpSpPr>
          <p:sp>
            <p:nvSpPr>
              <p:cNvPr id="474" name="AutoShape 160">
                <a:extLst>
                  <a:ext uri="{FF2B5EF4-FFF2-40B4-BE49-F238E27FC236}">
                    <a16:creationId xmlns:a16="http://schemas.microsoft.com/office/drawing/2014/main" id="{553DFEC9-BE4E-F94F-936E-C02FFF6CAC8D}"/>
                  </a:ext>
                </a:extLst>
              </p:cNvPr>
              <p:cNvSpPr>
                <a:spLocks noChangeArrowheads="1"/>
              </p:cNvSpPr>
              <p:nvPr/>
            </p:nvSpPr>
            <p:spPr bwMode="auto">
              <a:xfrm>
                <a:off x="611" y="2569"/>
                <a:ext cx="728" cy="139"/>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mn-lt"/>
                  <a:cs typeface="Arial"/>
                </a:endParaRPr>
              </a:p>
            </p:txBody>
          </p:sp>
          <p:sp>
            <p:nvSpPr>
              <p:cNvPr id="475" name="AutoShape 161">
                <a:extLst>
                  <a:ext uri="{FF2B5EF4-FFF2-40B4-BE49-F238E27FC236}">
                    <a16:creationId xmlns:a16="http://schemas.microsoft.com/office/drawing/2014/main" id="{43F743B0-ACF4-3044-851A-E1B9884FB697}"/>
                  </a:ext>
                </a:extLst>
              </p:cNvPr>
              <p:cNvSpPr>
                <a:spLocks noChangeArrowheads="1"/>
              </p:cNvSpPr>
              <p:nvPr/>
            </p:nvSpPr>
            <p:spPr bwMode="auto">
              <a:xfrm>
                <a:off x="627" y="2586"/>
                <a:ext cx="696"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mn-lt"/>
                  <a:cs typeface="Arial"/>
                </a:endParaRPr>
              </a:p>
            </p:txBody>
          </p:sp>
        </p:grpSp>
        <p:sp>
          <p:nvSpPr>
            <p:cNvPr id="463" name="Rectangle 162">
              <a:extLst>
                <a:ext uri="{FF2B5EF4-FFF2-40B4-BE49-F238E27FC236}">
                  <a16:creationId xmlns:a16="http://schemas.microsoft.com/office/drawing/2014/main" id="{D8E8B7E8-6654-B141-80DA-2835D0B6DC61}"/>
                </a:ext>
              </a:extLst>
            </p:cNvPr>
            <p:cNvSpPr>
              <a:spLocks noChangeArrowheads="1"/>
            </p:cNvSpPr>
            <p:nvPr/>
          </p:nvSpPr>
          <p:spPr bwMode="auto">
            <a:xfrm>
              <a:off x="5250" y="429"/>
              <a:ext cx="71" cy="2287"/>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mn-lt"/>
                <a:cs typeface="Arial"/>
              </a:endParaRPr>
            </a:p>
          </p:txBody>
        </p:sp>
        <p:sp>
          <p:nvSpPr>
            <p:cNvPr id="464" name="Freeform 163">
              <a:extLst>
                <a:ext uri="{FF2B5EF4-FFF2-40B4-BE49-F238E27FC236}">
                  <a16:creationId xmlns:a16="http://schemas.microsoft.com/office/drawing/2014/main" id="{D47EC0CE-C9B0-544A-9F08-C5F74F5F8ED8}"/>
                </a:ext>
              </a:extLst>
            </p:cNvPr>
            <p:cNvSpPr>
              <a:spLocks/>
            </p:cNvSpPr>
            <p:nvPr/>
          </p:nvSpPr>
          <p:spPr bwMode="auto">
            <a:xfrm>
              <a:off x="5312" y="1007"/>
              <a:ext cx="237" cy="213"/>
            </a:xfrm>
            <a:custGeom>
              <a:avLst/>
              <a:gdLst>
                <a:gd name="T0" fmla="*/ 2 w 296"/>
                <a:gd name="T1" fmla="*/ 0 h 256"/>
                <a:gd name="T2" fmla="*/ 14 w 296"/>
                <a:gd name="T3" fmla="*/ 10 h 256"/>
                <a:gd name="T4" fmla="*/ 14 w 296"/>
                <a:gd name="T5" fmla="*/ 19 h 256"/>
                <a:gd name="T6" fmla="*/ 0 w 296"/>
                <a:gd name="T7" fmla="*/ 7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685800" eaLnBrk="0" fontAlgn="base" hangingPunct="0">
                <a:spcBef>
                  <a:spcPct val="0"/>
                </a:spcBef>
                <a:spcAft>
                  <a:spcPct val="0"/>
                </a:spcAft>
                <a:defRPr/>
              </a:pPr>
              <a:endParaRPr lang="en-US" kern="0">
                <a:solidFill>
                  <a:srgbClr val="000000"/>
                </a:solidFill>
                <a:ea typeface="ＭＳ Ｐゴシック" panose="020B0600070205080204" pitchFamily="34" charset="-128"/>
                <a:cs typeface="Arial"/>
              </a:endParaRPr>
            </a:p>
          </p:txBody>
        </p:sp>
        <p:sp>
          <p:nvSpPr>
            <p:cNvPr id="465" name="Freeform 164">
              <a:extLst>
                <a:ext uri="{FF2B5EF4-FFF2-40B4-BE49-F238E27FC236}">
                  <a16:creationId xmlns:a16="http://schemas.microsoft.com/office/drawing/2014/main" id="{B6D47BE6-5EDC-5F46-927F-15C18BEEF39A}"/>
                </a:ext>
              </a:extLst>
            </p:cNvPr>
            <p:cNvSpPr>
              <a:spLocks/>
            </p:cNvSpPr>
            <p:nvPr/>
          </p:nvSpPr>
          <p:spPr bwMode="auto">
            <a:xfrm>
              <a:off x="5315" y="680"/>
              <a:ext cx="244" cy="240"/>
            </a:xfrm>
            <a:custGeom>
              <a:avLst/>
              <a:gdLst>
                <a:gd name="T0" fmla="*/ 0 w 304"/>
                <a:gd name="T1" fmla="*/ 0 h 288"/>
                <a:gd name="T2" fmla="*/ 14 w 304"/>
                <a:gd name="T3" fmla="*/ 13 h 288"/>
                <a:gd name="T4" fmla="*/ 13 w 304"/>
                <a:gd name="T5" fmla="*/ 23 h 288"/>
                <a:gd name="T6" fmla="*/ 2 w 304"/>
                <a:gd name="T7" fmla="*/ 10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685800" eaLnBrk="0" fontAlgn="base" hangingPunct="0">
                <a:spcBef>
                  <a:spcPct val="0"/>
                </a:spcBef>
                <a:spcAft>
                  <a:spcPct val="0"/>
                </a:spcAft>
                <a:defRPr/>
              </a:pPr>
              <a:endParaRPr lang="en-US" kern="0">
                <a:solidFill>
                  <a:srgbClr val="000000"/>
                </a:solidFill>
                <a:ea typeface="ＭＳ Ｐゴシック" panose="020B0600070205080204" pitchFamily="34" charset="-128"/>
                <a:cs typeface="Arial"/>
              </a:endParaRPr>
            </a:p>
          </p:txBody>
        </p:sp>
        <p:sp>
          <p:nvSpPr>
            <p:cNvPr id="466" name="Oval 165">
              <a:extLst>
                <a:ext uri="{FF2B5EF4-FFF2-40B4-BE49-F238E27FC236}">
                  <a16:creationId xmlns:a16="http://schemas.microsoft.com/office/drawing/2014/main" id="{8699D5C3-5E2F-5247-88B1-8F7A5068C0E5}"/>
                </a:ext>
              </a:extLst>
            </p:cNvPr>
            <p:cNvSpPr>
              <a:spLocks noChangeArrowheads="1"/>
            </p:cNvSpPr>
            <p:nvPr/>
          </p:nvSpPr>
          <p:spPr bwMode="auto">
            <a:xfrm>
              <a:off x="5520" y="2612"/>
              <a:ext cx="45"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mn-lt"/>
                <a:cs typeface="Arial"/>
              </a:endParaRPr>
            </a:p>
          </p:txBody>
        </p:sp>
        <p:sp>
          <p:nvSpPr>
            <p:cNvPr id="467" name="Freeform 166">
              <a:extLst>
                <a:ext uri="{FF2B5EF4-FFF2-40B4-BE49-F238E27FC236}">
                  <a16:creationId xmlns:a16="http://schemas.microsoft.com/office/drawing/2014/main" id="{BFDFB342-1B41-3C40-90B5-38F87DB8D9E7}"/>
                </a:ext>
              </a:extLst>
            </p:cNvPr>
            <p:cNvSpPr>
              <a:spLocks/>
            </p:cNvSpPr>
            <p:nvPr/>
          </p:nvSpPr>
          <p:spPr bwMode="auto">
            <a:xfrm>
              <a:off x="5302" y="2614"/>
              <a:ext cx="245" cy="200"/>
            </a:xfrm>
            <a:custGeom>
              <a:avLst/>
              <a:gdLst>
                <a:gd name="T0" fmla="*/ 0 w 306"/>
                <a:gd name="T1" fmla="*/ 9 h 240"/>
                <a:gd name="T2" fmla="*/ 2 w 306"/>
                <a:gd name="T3" fmla="*/ 19 h 240"/>
                <a:gd name="T4" fmla="*/ 14 w 306"/>
                <a:gd name="T5" fmla="*/ 9 h 240"/>
                <a:gd name="T6" fmla="*/ 14 w 306"/>
                <a:gd name="T7" fmla="*/ 0 h 240"/>
                <a:gd name="T8" fmla="*/ 0 w 306"/>
                <a:gd name="T9" fmla="*/ 9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685800" eaLnBrk="0" fontAlgn="base" hangingPunct="0">
                <a:spcBef>
                  <a:spcPct val="0"/>
                </a:spcBef>
                <a:spcAft>
                  <a:spcPct val="0"/>
                </a:spcAft>
                <a:defRPr/>
              </a:pPr>
              <a:endParaRPr lang="en-US" kern="0">
                <a:solidFill>
                  <a:srgbClr val="000000"/>
                </a:solidFill>
                <a:ea typeface="ＭＳ Ｐゴシック" panose="020B0600070205080204" pitchFamily="34" charset="-128"/>
                <a:cs typeface="Arial"/>
              </a:endParaRPr>
            </a:p>
          </p:txBody>
        </p:sp>
        <p:sp>
          <p:nvSpPr>
            <p:cNvPr id="468" name="AutoShape 167">
              <a:extLst>
                <a:ext uri="{FF2B5EF4-FFF2-40B4-BE49-F238E27FC236}">
                  <a16:creationId xmlns:a16="http://schemas.microsoft.com/office/drawing/2014/main" id="{31EB1D99-2A1B-554C-9D92-24AAEE3876BF}"/>
                </a:ext>
              </a:extLst>
            </p:cNvPr>
            <p:cNvSpPr>
              <a:spLocks noChangeArrowheads="1"/>
            </p:cNvSpPr>
            <p:nvPr/>
          </p:nvSpPr>
          <p:spPr bwMode="auto">
            <a:xfrm>
              <a:off x="4140" y="2677"/>
              <a:ext cx="1200" cy="148"/>
            </a:xfrm>
            <a:prstGeom prst="roundRect">
              <a:avLst>
                <a:gd name="adj" fmla="val 50000"/>
              </a:avLst>
            </a:prstGeom>
            <a:solidFill>
              <a:srgbClr val="DDDDDD"/>
            </a:solidFill>
            <a:ln w="9525">
              <a:solidFill>
                <a:srgbClr val="000000"/>
              </a:solidFill>
              <a:round/>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mn-lt"/>
                <a:cs typeface="Arial"/>
              </a:endParaRPr>
            </a:p>
          </p:txBody>
        </p:sp>
        <p:sp>
          <p:nvSpPr>
            <p:cNvPr id="469" name="AutoShape 168">
              <a:extLst>
                <a:ext uri="{FF2B5EF4-FFF2-40B4-BE49-F238E27FC236}">
                  <a16:creationId xmlns:a16="http://schemas.microsoft.com/office/drawing/2014/main" id="{8C5166EA-4FF3-CA4A-89EF-1C89946C1F95}"/>
                </a:ext>
              </a:extLst>
            </p:cNvPr>
            <p:cNvSpPr>
              <a:spLocks noChangeArrowheads="1"/>
            </p:cNvSpPr>
            <p:nvPr/>
          </p:nvSpPr>
          <p:spPr bwMode="auto">
            <a:xfrm>
              <a:off x="4204" y="2712"/>
              <a:ext cx="1072" cy="82"/>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mn-lt"/>
                <a:cs typeface="Arial"/>
              </a:endParaRPr>
            </a:p>
          </p:txBody>
        </p:sp>
        <p:sp>
          <p:nvSpPr>
            <p:cNvPr id="470" name="Oval 169">
              <a:extLst>
                <a:ext uri="{FF2B5EF4-FFF2-40B4-BE49-F238E27FC236}">
                  <a16:creationId xmlns:a16="http://schemas.microsoft.com/office/drawing/2014/main" id="{45C4253F-C6AA-8F41-9A95-B861474468B4}"/>
                </a:ext>
              </a:extLst>
            </p:cNvPr>
            <p:cNvSpPr>
              <a:spLocks noChangeArrowheads="1"/>
            </p:cNvSpPr>
            <p:nvPr/>
          </p:nvSpPr>
          <p:spPr bwMode="auto">
            <a:xfrm>
              <a:off x="4307" y="2382"/>
              <a:ext cx="160" cy="143"/>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mn-lt"/>
                <a:cs typeface="Arial"/>
              </a:endParaRPr>
            </a:p>
          </p:txBody>
        </p:sp>
        <p:sp>
          <p:nvSpPr>
            <p:cNvPr id="471" name="Oval 170">
              <a:extLst>
                <a:ext uri="{FF2B5EF4-FFF2-40B4-BE49-F238E27FC236}">
                  <a16:creationId xmlns:a16="http://schemas.microsoft.com/office/drawing/2014/main" id="{99937982-831E-014F-8011-31A38BC3FAA4}"/>
                </a:ext>
              </a:extLst>
            </p:cNvPr>
            <p:cNvSpPr>
              <a:spLocks noChangeArrowheads="1"/>
            </p:cNvSpPr>
            <p:nvPr/>
          </p:nvSpPr>
          <p:spPr bwMode="auto">
            <a:xfrm>
              <a:off x="4487" y="2382"/>
              <a:ext cx="160" cy="143"/>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defTabSz="685800" fontAlgn="base">
                <a:spcBef>
                  <a:spcPct val="0"/>
                </a:spcBef>
                <a:spcAft>
                  <a:spcPct val="0"/>
                </a:spcAft>
                <a:defRPr/>
              </a:pPr>
              <a:endParaRPr lang="en-US" altLang="en-US" sz="1350" kern="0">
                <a:solidFill>
                  <a:srgbClr val="FF0000"/>
                </a:solidFill>
                <a:latin typeface="+mn-lt"/>
                <a:cs typeface="Arial"/>
              </a:endParaRPr>
            </a:p>
          </p:txBody>
        </p:sp>
        <p:sp>
          <p:nvSpPr>
            <p:cNvPr id="472" name="Oval 171">
              <a:extLst>
                <a:ext uri="{FF2B5EF4-FFF2-40B4-BE49-F238E27FC236}">
                  <a16:creationId xmlns:a16="http://schemas.microsoft.com/office/drawing/2014/main" id="{CB852665-8191-CD47-9BBA-1BC8D1E83948}"/>
                </a:ext>
              </a:extLst>
            </p:cNvPr>
            <p:cNvSpPr>
              <a:spLocks noChangeArrowheads="1"/>
            </p:cNvSpPr>
            <p:nvPr/>
          </p:nvSpPr>
          <p:spPr bwMode="auto">
            <a:xfrm>
              <a:off x="4660" y="2382"/>
              <a:ext cx="160" cy="139"/>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mn-lt"/>
                <a:cs typeface="Arial"/>
              </a:endParaRPr>
            </a:p>
          </p:txBody>
        </p:sp>
        <p:sp>
          <p:nvSpPr>
            <p:cNvPr id="473" name="Rectangle 172">
              <a:extLst>
                <a:ext uri="{FF2B5EF4-FFF2-40B4-BE49-F238E27FC236}">
                  <a16:creationId xmlns:a16="http://schemas.microsoft.com/office/drawing/2014/main" id="{A5B541A2-F634-3F4C-920F-8FEB757F72F0}"/>
                </a:ext>
              </a:extLst>
            </p:cNvPr>
            <p:cNvSpPr>
              <a:spLocks noChangeArrowheads="1"/>
            </p:cNvSpPr>
            <p:nvPr/>
          </p:nvSpPr>
          <p:spPr bwMode="auto">
            <a:xfrm>
              <a:off x="5064" y="1835"/>
              <a:ext cx="83" cy="760"/>
            </a:xfrm>
            <a:prstGeom prst="rect">
              <a:avLst/>
            </a:prstGeom>
            <a:solidFill>
              <a:srgbClr val="292929"/>
            </a:solidFill>
            <a:ln w="9525">
              <a:solidFill>
                <a:srgbClr val="00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mn-lt"/>
                <a:cs typeface="Arial"/>
              </a:endParaRPr>
            </a:p>
          </p:txBody>
        </p:sp>
      </p:grpSp>
      <p:sp>
        <p:nvSpPr>
          <p:cNvPr id="482" name="Rectangle 4">
            <a:extLst>
              <a:ext uri="{FF2B5EF4-FFF2-40B4-BE49-F238E27FC236}">
                <a16:creationId xmlns:a16="http://schemas.microsoft.com/office/drawing/2014/main" id="{885A2C98-F0C5-4F48-973F-FB58C4816800}"/>
              </a:ext>
            </a:extLst>
          </p:cNvPr>
          <p:cNvSpPr txBox="1">
            <a:spLocks noChangeArrowheads="1"/>
          </p:cNvSpPr>
          <p:nvPr/>
        </p:nvSpPr>
        <p:spPr bwMode="auto">
          <a:xfrm>
            <a:off x="898155" y="1878567"/>
            <a:ext cx="6112669" cy="4155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lvl1pPr marL="342900" indent="-342900" algn="l" rtl="0" eaLnBrk="0" fontAlgn="base" hangingPunct="0">
              <a:lnSpc>
                <a:spcPct val="85000"/>
              </a:lnSpc>
              <a:spcBef>
                <a:spcPct val="20000"/>
              </a:spcBef>
              <a:spcAft>
                <a:spcPct val="0"/>
              </a:spcAft>
              <a:buClr>
                <a:srgbClr val="000090"/>
              </a:buClr>
              <a:buSzPct val="100000"/>
              <a:buFont typeface="Wingdings" pitchFamily="2" charset="2"/>
              <a:buChar char="§"/>
              <a:defRPr sz="2800">
                <a:solidFill>
                  <a:schemeClr val="tx1"/>
                </a:solidFill>
                <a:latin typeface="+mn-lt"/>
                <a:ea typeface="ＭＳ Ｐゴシック" charset="0"/>
                <a:cs typeface="+mn-cs"/>
              </a:defRPr>
            </a:lvl1pPr>
            <a:lvl2pPr marL="742950" indent="-285750" algn="l" rtl="0" eaLnBrk="0" fontAlgn="base" hangingPunct="0">
              <a:lnSpc>
                <a:spcPct val="85000"/>
              </a:lnSpc>
              <a:spcBef>
                <a:spcPct val="20000"/>
              </a:spcBef>
              <a:spcAft>
                <a:spcPct val="0"/>
              </a:spcAft>
              <a:buClr>
                <a:srgbClr val="000090"/>
              </a:buClr>
              <a:buFont typeface="Arial" panose="020B0604020202020204" pitchFamily="34" charset="0"/>
              <a:buChar char="•"/>
              <a:defRPr sz="2400">
                <a:solidFill>
                  <a:schemeClr val="tx1"/>
                </a:solidFill>
                <a:latin typeface="+mn-lt"/>
                <a:ea typeface="Arial" charset="0"/>
                <a:cs typeface="+mn-cs"/>
              </a:defRPr>
            </a:lvl2pPr>
            <a:lvl3pPr marL="1143000" indent="-228600" algn="l" rtl="0" eaLnBrk="0" fontAlgn="base" hangingPunct="0">
              <a:spcBef>
                <a:spcPct val="20000"/>
              </a:spcBef>
              <a:spcAft>
                <a:spcPct val="0"/>
              </a:spcAft>
              <a:buClr>
                <a:srgbClr val="000090"/>
              </a:buClr>
              <a:buFont typeface="Wingdings" pitchFamily="2" charset="2"/>
              <a:buChar char="§"/>
              <a:defRPr sz="2000">
                <a:solidFill>
                  <a:schemeClr val="tx1"/>
                </a:solidFill>
                <a:latin typeface="Comic Sans MS" pitchFamily="66" charset="0"/>
                <a:ea typeface="Arial" charset="0"/>
                <a:cs typeface="+mn-cs"/>
              </a:defRPr>
            </a:lvl3pPr>
            <a:lvl4pPr marL="1600200" indent="-228600" algn="l" rtl="0" eaLnBrk="0" fontAlgn="base" hangingPunct="0">
              <a:spcBef>
                <a:spcPct val="20000"/>
              </a:spcBef>
              <a:spcAft>
                <a:spcPct val="0"/>
              </a:spcAft>
              <a:buClr>
                <a:srgbClr val="000090"/>
              </a:buClr>
              <a:buFont typeface="Wingdings" pitchFamily="2" charset="2"/>
              <a:buChar char="§"/>
              <a:defRPr sz="2000">
                <a:solidFill>
                  <a:schemeClr val="tx1"/>
                </a:solidFill>
                <a:latin typeface="Times New Roman" pitchFamily="18" charset="0"/>
                <a:ea typeface="Arial" charset="0"/>
                <a:cs typeface="+mn-cs"/>
              </a:defRPr>
            </a:lvl4pPr>
            <a:lvl5pPr marL="2057400" indent="-228600" algn="l" rtl="0" eaLnBrk="0" fontAlgn="base" hangingPunct="0">
              <a:spcBef>
                <a:spcPct val="20000"/>
              </a:spcBef>
              <a:spcAft>
                <a:spcPct val="0"/>
              </a:spcAft>
              <a:buClr>
                <a:srgbClr val="000090"/>
              </a:buClr>
              <a:buFont typeface="Wingdings" pitchFamily="2" charset="2"/>
              <a:buChar char="§"/>
              <a:defRPr sz="2000">
                <a:solidFill>
                  <a:schemeClr val="tx1"/>
                </a:solidFill>
                <a:latin typeface="Times New Roman" pitchFamily="18" charset="0"/>
                <a:ea typeface="Arial" charset="0"/>
                <a:cs typeface="+mn-cs"/>
              </a:defRPr>
            </a:lvl5pPr>
            <a:lvl6pPr marL="2514600" indent="-228600" algn="l" rtl="0" fontAlgn="base">
              <a:spcBef>
                <a:spcPct val="20000"/>
              </a:spcBef>
              <a:spcAft>
                <a:spcPct val="0"/>
              </a:spcAft>
              <a:buChar char="»"/>
              <a:defRPr sz="2000">
                <a:solidFill>
                  <a:schemeClr val="tx1"/>
                </a:solidFill>
                <a:latin typeface="Times New Roman" pitchFamily="18" charset="0"/>
                <a:cs typeface="+mn-cs"/>
              </a:defRPr>
            </a:lvl6pPr>
            <a:lvl7pPr marL="2971800" indent="-228600" algn="l" rtl="0" fontAlgn="base">
              <a:spcBef>
                <a:spcPct val="20000"/>
              </a:spcBef>
              <a:spcAft>
                <a:spcPct val="0"/>
              </a:spcAft>
              <a:buChar char="»"/>
              <a:defRPr sz="2000">
                <a:solidFill>
                  <a:schemeClr val="tx1"/>
                </a:solidFill>
                <a:latin typeface="Times New Roman" pitchFamily="18" charset="0"/>
                <a:cs typeface="+mn-cs"/>
              </a:defRPr>
            </a:lvl7pPr>
            <a:lvl8pPr marL="3429000" indent="-228600" algn="l" rtl="0" fontAlgn="base">
              <a:spcBef>
                <a:spcPct val="20000"/>
              </a:spcBef>
              <a:spcAft>
                <a:spcPct val="0"/>
              </a:spcAft>
              <a:buChar char="»"/>
              <a:defRPr sz="2000">
                <a:solidFill>
                  <a:schemeClr val="tx1"/>
                </a:solidFill>
                <a:latin typeface="Times New Roman" pitchFamily="18" charset="0"/>
                <a:cs typeface="+mn-cs"/>
              </a:defRPr>
            </a:lvl8pPr>
            <a:lvl9pPr marL="3886200" indent="-228600" algn="l" rtl="0" fontAlgn="base">
              <a:spcBef>
                <a:spcPct val="20000"/>
              </a:spcBef>
              <a:spcAft>
                <a:spcPct val="0"/>
              </a:spcAft>
              <a:buChar char="»"/>
              <a:defRPr sz="2000">
                <a:solidFill>
                  <a:schemeClr val="tx1"/>
                </a:solidFill>
                <a:latin typeface="Times New Roman" pitchFamily="18" charset="0"/>
                <a:cs typeface="+mn-cs"/>
              </a:defRPr>
            </a:lvl9pPr>
          </a:lstStyle>
          <a:p>
            <a:pPr marL="0" indent="0" eaLnBrk="1" hangingPunct="1">
              <a:buNone/>
            </a:pPr>
            <a:r>
              <a:rPr lang="en-US" altLang="en-US" sz="2100" i="1" kern="0" dirty="0">
                <a:solidFill>
                  <a:srgbClr val="CC0000"/>
                </a:solidFill>
                <a:ea typeface="ＭＳ Ｐゴシック" panose="020B0600070205080204" pitchFamily="34" charset="-128"/>
              </a:rPr>
              <a:t>R</a:t>
            </a:r>
            <a:r>
              <a:rPr lang="en-US" altLang="en-US" sz="2100" i="1" kern="0" baseline="-25000" dirty="0">
                <a:solidFill>
                  <a:srgbClr val="CC0000"/>
                </a:solidFill>
                <a:ea typeface="ＭＳ Ｐゴシック" panose="020B0600070205080204" pitchFamily="34" charset="-128"/>
              </a:rPr>
              <a:t>s</a:t>
            </a:r>
            <a:r>
              <a:rPr lang="en-US" altLang="en-US" sz="2100" i="1" kern="0" dirty="0">
                <a:solidFill>
                  <a:srgbClr val="CC0000"/>
                </a:solidFill>
                <a:ea typeface="ＭＳ Ｐゴシック" panose="020B0600070205080204" pitchFamily="34" charset="-128"/>
              </a:rPr>
              <a:t> &lt; </a:t>
            </a:r>
            <a:r>
              <a:rPr lang="en-US" altLang="en-US" sz="2100" i="1" kern="0" dirty="0" err="1">
                <a:solidFill>
                  <a:srgbClr val="CC0000"/>
                </a:solidFill>
                <a:ea typeface="ＭＳ Ｐゴシック" panose="020B0600070205080204" pitchFamily="34" charset="-128"/>
              </a:rPr>
              <a:t>R</a:t>
            </a:r>
            <a:r>
              <a:rPr lang="en-US" altLang="en-US" sz="2100" i="1" kern="0" baseline="-25000" dirty="0" err="1">
                <a:solidFill>
                  <a:srgbClr val="CC0000"/>
                </a:solidFill>
                <a:ea typeface="ＭＳ Ｐゴシック" panose="020B0600070205080204" pitchFamily="34" charset="-128"/>
              </a:rPr>
              <a:t>c</a:t>
            </a:r>
            <a:r>
              <a:rPr lang="en-US" altLang="en-US" sz="2100" i="1" kern="0" dirty="0">
                <a:solidFill>
                  <a:srgbClr val="FF3300"/>
                </a:solidFill>
                <a:ea typeface="ＭＳ Ｐゴシック" panose="020B0600070205080204" pitchFamily="34" charset="-128"/>
              </a:rPr>
              <a:t>  </a:t>
            </a:r>
            <a:r>
              <a:rPr lang="en-US" altLang="en-US" sz="2100" kern="0" dirty="0">
                <a:ea typeface="ＭＳ Ｐゴシック" panose="020B0600070205080204" pitchFamily="34" charset="-128"/>
              </a:rPr>
              <a:t>What is average end-end throughput?</a:t>
            </a:r>
          </a:p>
        </p:txBody>
      </p:sp>
      <p:grpSp>
        <p:nvGrpSpPr>
          <p:cNvPr id="483" name="Group 34">
            <a:extLst>
              <a:ext uri="{FF2B5EF4-FFF2-40B4-BE49-F238E27FC236}">
                <a16:creationId xmlns:a16="http://schemas.microsoft.com/office/drawing/2014/main" id="{1D7513B2-BA27-CA43-AABC-A66648BC2AFF}"/>
              </a:ext>
            </a:extLst>
          </p:cNvPr>
          <p:cNvGrpSpPr>
            <a:grpSpLocks/>
          </p:cNvGrpSpPr>
          <p:nvPr/>
        </p:nvGrpSpPr>
        <p:grpSpPr bwMode="auto">
          <a:xfrm>
            <a:off x="2059014" y="2614992"/>
            <a:ext cx="1602581" cy="230981"/>
            <a:chOff x="2249" y="3430"/>
            <a:chExt cx="1389" cy="256"/>
          </a:xfrm>
        </p:grpSpPr>
        <p:sp>
          <p:nvSpPr>
            <p:cNvPr id="484" name="Oval 35">
              <a:extLst>
                <a:ext uri="{FF2B5EF4-FFF2-40B4-BE49-F238E27FC236}">
                  <a16:creationId xmlns:a16="http://schemas.microsoft.com/office/drawing/2014/main" id="{5340CEA1-5B2B-9B46-9AAF-4147EFCAE2AD}"/>
                </a:ext>
              </a:extLst>
            </p:cNvPr>
            <p:cNvSpPr>
              <a:spLocks noChangeArrowheads="1"/>
            </p:cNvSpPr>
            <p:nvPr/>
          </p:nvSpPr>
          <p:spPr bwMode="auto">
            <a:xfrm>
              <a:off x="3569" y="3433"/>
              <a:ext cx="69" cy="253"/>
            </a:xfrm>
            <a:prstGeom prst="ellipse">
              <a:avLst/>
            </a:prstGeom>
            <a:gradFill rotWithShape="1">
              <a:gsLst>
                <a:gs pos="0">
                  <a:srgbClr val="FFFFFF"/>
                </a:gs>
                <a:gs pos="50000">
                  <a:srgbClr val="B2B2B2"/>
                </a:gs>
                <a:gs pos="100000">
                  <a:srgbClr val="FFFFFF"/>
                </a:gs>
              </a:gsLst>
              <a:lin ang="5400000" scaled="1"/>
            </a:gradFill>
            <a:ln w="9525">
              <a:solidFill>
                <a:srgbClr val="000000"/>
              </a:solidFill>
              <a:round/>
              <a:headEnd/>
              <a:tailEnd/>
            </a:ln>
            <a:effectLst/>
          </p:spPr>
          <p:txBody>
            <a:bodyPr wrap="none" anchor="ctr"/>
            <a:lstStyle/>
            <a:p>
              <a:pPr defTabSz="685800" eaLnBrk="0" fontAlgn="base" hangingPunct="0">
                <a:spcBef>
                  <a:spcPct val="0"/>
                </a:spcBef>
                <a:spcAft>
                  <a:spcPct val="0"/>
                </a:spcAft>
                <a:defRPr/>
              </a:pPr>
              <a:endParaRPr lang="en-US" kern="0" dirty="0">
                <a:solidFill>
                  <a:srgbClr val="000000"/>
                </a:solidFill>
                <a:ea typeface="ＭＳ Ｐゴシック" charset="0"/>
                <a:cs typeface="ＭＳ Ｐゴシック" charset="0"/>
              </a:endParaRPr>
            </a:p>
          </p:txBody>
        </p:sp>
        <p:sp>
          <p:nvSpPr>
            <p:cNvPr id="485" name="Rectangle 36">
              <a:extLst>
                <a:ext uri="{FF2B5EF4-FFF2-40B4-BE49-F238E27FC236}">
                  <a16:creationId xmlns:a16="http://schemas.microsoft.com/office/drawing/2014/main" id="{18778160-DBBA-3B4C-9F3C-5804D0719AA9}"/>
                </a:ext>
              </a:extLst>
            </p:cNvPr>
            <p:cNvSpPr>
              <a:spLocks noChangeArrowheads="1"/>
            </p:cNvSpPr>
            <p:nvPr/>
          </p:nvSpPr>
          <p:spPr bwMode="auto">
            <a:xfrm>
              <a:off x="2275" y="3433"/>
              <a:ext cx="1326" cy="253"/>
            </a:xfrm>
            <a:prstGeom prst="rect">
              <a:avLst/>
            </a:prstGeom>
            <a:gradFill rotWithShape="1">
              <a:gsLst>
                <a:gs pos="0">
                  <a:srgbClr val="FFFFFF"/>
                </a:gs>
                <a:gs pos="50000">
                  <a:srgbClr val="B2B2B2"/>
                </a:gs>
                <a:gs pos="100000">
                  <a:srgbClr val="FFFFFF"/>
                </a:gs>
              </a:gsLst>
              <a:lin ang="5400000" scaled="1"/>
            </a:gradFill>
            <a:ln w="9525">
              <a:solidFill>
                <a:srgbClr val="000000"/>
              </a:solidFill>
              <a:miter lim="800000"/>
              <a:headEnd/>
              <a:tailEnd/>
            </a:ln>
            <a:effectLst/>
          </p:spPr>
          <p:txBody>
            <a:bodyPr wrap="none" anchor="ctr"/>
            <a:lstStyle/>
            <a:p>
              <a:pPr defTabSz="685800" eaLnBrk="0" fontAlgn="base" hangingPunct="0">
                <a:spcBef>
                  <a:spcPct val="0"/>
                </a:spcBef>
                <a:spcAft>
                  <a:spcPct val="0"/>
                </a:spcAft>
                <a:defRPr/>
              </a:pPr>
              <a:endParaRPr lang="en-US" kern="0" dirty="0">
                <a:solidFill>
                  <a:srgbClr val="000000"/>
                </a:solidFill>
                <a:ea typeface="ＭＳ Ｐゴシック" charset="0"/>
                <a:cs typeface="ＭＳ Ｐゴシック" charset="0"/>
              </a:endParaRPr>
            </a:p>
          </p:txBody>
        </p:sp>
        <p:sp>
          <p:nvSpPr>
            <p:cNvPr id="486" name="Oval 37">
              <a:extLst>
                <a:ext uri="{FF2B5EF4-FFF2-40B4-BE49-F238E27FC236}">
                  <a16:creationId xmlns:a16="http://schemas.microsoft.com/office/drawing/2014/main" id="{8BF0591E-F2E4-8A4C-A92C-C81344F40A5F}"/>
                </a:ext>
              </a:extLst>
            </p:cNvPr>
            <p:cNvSpPr>
              <a:spLocks noChangeArrowheads="1"/>
            </p:cNvSpPr>
            <p:nvPr/>
          </p:nvSpPr>
          <p:spPr bwMode="auto">
            <a:xfrm>
              <a:off x="2249" y="3430"/>
              <a:ext cx="69" cy="253"/>
            </a:xfrm>
            <a:prstGeom prst="ellipse">
              <a:avLst/>
            </a:prstGeom>
            <a:solidFill>
              <a:srgbClr val="DDDDDD"/>
            </a:solidFill>
            <a:ln w="9525">
              <a:solidFill>
                <a:srgbClr val="000000"/>
              </a:solidFill>
              <a:round/>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mn-lt"/>
                <a:cs typeface="Arial"/>
              </a:endParaRPr>
            </a:p>
          </p:txBody>
        </p:sp>
        <p:sp>
          <p:nvSpPr>
            <p:cNvPr id="487" name="Rectangle 38">
              <a:extLst>
                <a:ext uri="{FF2B5EF4-FFF2-40B4-BE49-F238E27FC236}">
                  <a16:creationId xmlns:a16="http://schemas.microsoft.com/office/drawing/2014/main" id="{E207FABE-8267-D846-9F45-80EB05CCD511}"/>
                </a:ext>
              </a:extLst>
            </p:cNvPr>
            <p:cNvSpPr>
              <a:spLocks noChangeArrowheads="1"/>
            </p:cNvSpPr>
            <p:nvPr/>
          </p:nvSpPr>
          <p:spPr bwMode="auto">
            <a:xfrm>
              <a:off x="3562" y="3438"/>
              <a:ext cx="44" cy="245"/>
            </a:xfrm>
            <a:prstGeom prst="rect">
              <a:avLst/>
            </a:prstGeom>
            <a:gradFill rotWithShape="1">
              <a:gsLst>
                <a:gs pos="0">
                  <a:srgbClr val="FFFFFF"/>
                </a:gs>
                <a:gs pos="50000">
                  <a:srgbClr val="B2B2B2"/>
                </a:gs>
                <a:gs pos="100000">
                  <a:srgbClr val="FFFFFF"/>
                </a:gs>
              </a:gsLst>
              <a:lin ang="5400000" scaled="1"/>
            </a:gradFill>
            <a:ln w="9525">
              <a:noFill/>
              <a:miter lim="800000"/>
              <a:headEnd/>
              <a:tailEnd/>
            </a:ln>
            <a:effectLst/>
          </p:spPr>
          <p:txBody>
            <a:bodyPr wrap="none" anchor="ctr"/>
            <a:lstStyle/>
            <a:p>
              <a:pPr defTabSz="685800" eaLnBrk="0" fontAlgn="base" hangingPunct="0">
                <a:spcBef>
                  <a:spcPct val="0"/>
                </a:spcBef>
                <a:spcAft>
                  <a:spcPct val="0"/>
                </a:spcAft>
                <a:defRPr/>
              </a:pPr>
              <a:endParaRPr lang="en-US" kern="0" dirty="0">
                <a:solidFill>
                  <a:srgbClr val="000000"/>
                </a:solidFill>
                <a:ea typeface="ＭＳ Ｐゴシック" charset="0"/>
                <a:cs typeface="ＭＳ Ｐゴシック" charset="0"/>
              </a:endParaRPr>
            </a:p>
          </p:txBody>
        </p:sp>
      </p:grpSp>
      <p:sp>
        <p:nvSpPr>
          <p:cNvPr id="488" name="Text Box 39">
            <a:extLst>
              <a:ext uri="{FF2B5EF4-FFF2-40B4-BE49-F238E27FC236}">
                <a16:creationId xmlns:a16="http://schemas.microsoft.com/office/drawing/2014/main" id="{957E7C76-675E-574B-8ACD-614388DAE938}"/>
              </a:ext>
            </a:extLst>
          </p:cNvPr>
          <p:cNvSpPr txBox="1">
            <a:spLocks noChangeArrowheads="1"/>
          </p:cNvSpPr>
          <p:nvPr/>
        </p:nvSpPr>
        <p:spPr bwMode="auto">
          <a:xfrm>
            <a:off x="1900661" y="2560306"/>
            <a:ext cx="1939528"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0" fontAlgn="base" hangingPunct="0">
              <a:spcBef>
                <a:spcPct val="0"/>
              </a:spcBef>
              <a:spcAft>
                <a:spcPct val="0"/>
              </a:spcAft>
            </a:pPr>
            <a:r>
              <a:rPr lang="en-US" altLang="en-US" sz="1500" dirty="0">
                <a:solidFill>
                  <a:srgbClr val="000000"/>
                </a:solidFill>
                <a:latin typeface="+mn-lt"/>
                <a:cs typeface="Arial"/>
              </a:rPr>
              <a:t>  R</a:t>
            </a:r>
            <a:r>
              <a:rPr lang="en-US" altLang="en-US" sz="2100" baseline="-25000" dirty="0">
                <a:solidFill>
                  <a:srgbClr val="000000"/>
                </a:solidFill>
                <a:latin typeface="+mn-lt"/>
                <a:cs typeface="Arial"/>
              </a:rPr>
              <a:t>s</a:t>
            </a:r>
            <a:r>
              <a:rPr lang="en-US" altLang="en-US" sz="1500" baseline="-25000" dirty="0">
                <a:solidFill>
                  <a:srgbClr val="000000"/>
                </a:solidFill>
                <a:latin typeface="+mn-lt"/>
                <a:cs typeface="Arial"/>
              </a:rPr>
              <a:t> </a:t>
            </a:r>
            <a:r>
              <a:rPr lang="en-US" altLang="en-US" sz="1500" dirty="0">
                <a:solidFill>
                  <a:srgbClr val="000000"/>
                </a:solidFill>
                <a:latin typeface="+mn-lt"/>
                <a:cs typeface="Arial"/>
              </a:rPr>
              <a:t>bits/sec</a:t>
            </a:r>
          </a:p>
        </p:txBody>
      </p:sp>
      <p:sp>
        <p:nvSpPr>
          <p:cNvPr id="489" name="AutoShape 42">
            <a:extLst>
              <a:ext uri="{FF2B5EF4-FFF2-40B4-BE49-F238E27FC236}">
                <a16:creationId xmlns:a16="http://schemas.microsoft.com/office/drawing/2014/main" id="{8A9CF8E3-1601-CD45-8200-B1516EA3BB30}"/>
              </a:ext>
            </a:extLst>
          </p:cNvPr>
          <p:cNvSpPr>
            <a:spLocks noChangeArrowheads="1"/>
          </p:cNvSpPr>
          <p:nvPr/>
        </p:nvSpPr>
        <p:spPr bwMode="auto">
          <a:xfrm flipV="1">
            <a:off x="1450604" y="2441160"/>
            <a:ext cx="671513" cy="423863"/>
          </a:xfrm>
          <a:custGeom>
            <a:avLst/>
            <a:gdLst>
              <a:gd name="T0" fmla="*/ 2147483647 w 21600"/>
              <a:gd name="T1" fmla="*/ 0 h 21600"/>
              <a:gd name="T2" fmla="*/ 2147483647 w 21600"/>
              <a:gd name="T3" fmla="*/ 2147483647 h 21600"/>
              <a:gd name="T4" fmla="*/ 2147483647 w 21600"/>
              <a:gd name="T5" fmla="*/ 2147483647 h 21600"/>
              <a:gd name="T6" fmla="*/ 2147483647 w 21600"/>
              <a:gd name="T7" fmla="*/ 2147483647 h 21600"/>
              <a:gd name="T8" fmla="*/ 17694720 60000 65536"/>
              <a:gd name="T9" fmla="*/ 5898240 60000 65536"/>
              <a:gd name="T10" fmla="*/ 5898240 60000 65536"/>
              <a:gd name="T11" fmla="*/ 0 60000 65536"/>
              <a:gd name="T12" fmla="*/ 12427 w 21600"/>
              <a:gd name="T13" fmla="*/ 2912 h 21600"/>
              <a:gd name="T14" fmla="*/ 18227 w 21600"/>
              <a:gd name="T15" fmla="*/ 9246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lnTo>
                  <a:pt x="21600" y="6079"/>
                </a:lnTo>
                <a:close/>
              </a:path>
            </a:pathLst>
          </a:custGeom>
          <a:gradFill rotWithShape="1">
            <a:gsLst>
              <a:gs pos="0">
                <a:srgbClr val="FFFFFF"/>
              </a:gs>
              <a:gs pos="100000">
                <a:srgbClr val="CC0000"/>
              </a:gs>
            </a:gsLst>
            <a:lin ang="0" scaled="1"/>
          </a:gradFill>
          <a:ln w="9525">
            <a:solidFill>
              <a:srgbClr val="CC0000"/>
            </a:solidFill>
            <a:miter lim="800000"/>
            <a:headEnd/>
            <a:tailEnd/>
          </a:ln>
        </p:spPr>
        <p:txBody>
          <a:bodyPr rot="10800000" wrap="none" anchor="ctr"/>
          <a:lstStyle/>
          <a:p>
            <a:pPr eaLnBrk="0" fontAlgn="base" hangingPunct="0">
              <a:spcBef>
                <a:spcPct val="0"/>
              </a:spcBef>
              <a:spcAft>
                <a:spcPct val="0"/>
              </a:spcAft>
            </a:pPr>
            <a:endParaRPr lang="en-US">
              <a:solidFill>
                <a:srgbClr val="000000"/>
              </a:solidFill>
              <a:ea typeface="ＭＳ Ｐゴシック" panose="020B0600070205080204" pitchFamily="34" charset="-128"/>
              <a:cs typeface="Arial"/>
            </a:endParaRPr>
          </a:p>
        </p:txBody>
      </p:sp>
      <p:sp>
        <p:nvSpPr>
          <p:cNvPr id="490" name="AutoShape 43">
            <a:extLst>
              <a:ext uri="{FF2B5EF4-FFF2-40B4-BE49-F238E27FC236}">
                <a16:creationId xmlns:a16="http://schemas.microsoft.com/office/drawing/2014/main" id="{ED879A95-B645-8B4D-89AF-6D1789AFE728}"/>
              </a:ext>
            </a:extLst>
          </p:cNvPr>
          <p:cNvSpPr>
            <a:spLocks noChangeArrowheads="1"/>
          </p:cNvSpPr>
          <p:nvPr/>
        </p:nvSpPr>
        <p:spPr bwMode="auto">
          <a:xfrm>
            <a:off x="6126188" y="2595942"/>
            <a:ext cx="706218" cy="284560"/>
          </a:xfrm>
          <a:prstGeom prst="rightArrow">
            <a:avLst>
              <a:gd name="adj1" fmla="val 50000"/>
              <a:gd name="adj2" fmla="val 53870"/>
            </a:avLst>
          </a:prstGeom>
          <a:gradFill rotWithShape="1">
            <a:gsLst>
              <a:gs pos="0">
                <a:srgbClr val="FFFFFF"/>
              </a:gs>
              <a:gs pos="100000">
                <a:srgbClr val="CC0000"/>
              </a:gs>
            </a:gsLst>
            <a:lin ang="0" scaled="1"/>
          </a:gradFill>
          <a:ln w="9525">
            <a:solidFill>
              <a:srgbClr val="CC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pPr>
            <a:endParaRPr lang="en-US" altLang="en-US" sz="1800">
              <a:solidFill>
                <a:srgbClr val="000000"/>
              </a:solidFill>
              <a:latin typeface="+mn-lt"/>
              <a:cs typeface="Arial"/>
            </a:endParaRPr>
          </a:p>
        </p:txBody>
      </p:sp>
      <p:grpSp>
        <p:nvGrpSpPr>
          <p:cNvPr id="491" name="Group 54">
            <a:extLst>
              <a:ext uri="{FF2B5EF4-FFF2-40B4-BE49-F238E27FC236}">
                <a16:creationId xmlns:a16="http://schemas.microsoft.com/office/drawing/2014/main" id="{5C873AA0-FFD9-7542-BED1-8B7A71AB1C1E}"/>
              </a:ext>
            </a:extLst>
          </p:cNvPr>
          <p:cNvGrpSpPr>
            <a:grpSpLocks/>
          </p:cNvGrpSpPr>
          <p:nvPr/>
        </p:nvGrpSpPr>
        <p:grpSpPr bwMode="auto">
          <a:xfrm>
            <a:off x="4589093" y="2514979"/>
            <a:ext cx="1933205" cy="427435"/>
            <a:chOff x="3130" y="3069"/>
            <a:chExt cx="1765" cy="366"/>
          </a:xfrm>
        </p:grpSpPr>
        <p:grpSp>
          <p:nvGrpSpPr>
            <p:cNvPr id="492" name="Group 45">
              <a:extLst>
                <a:ext uri="{FF2B5EF4-FFF2-40B4-BE49-F238E27FC236}">
                  <a16:creationId xmlns:a16="http://schemas.microsoft.com/office/drawing/2014/main" id="{97D274BB-C29B-ED4E-859A-927860A3F5D9}"/>
                </a:ext>
              </a:extLst>
            </p:cNvPr>
            <p:cNvGrpSpPr>
              <a:grpSpLocks/>
            </p:cNvGrpSpPr>
            <p:nvPr/>
          </p:nvGrpSpPr>
          <p:grpSpPr bwMode="auto">
            <a:xfrm>
              <a:off x="3130" y="3069"/>
              <a:ext cx="1765" cy="366"/>
              <a:chOff x="2249" y="3430"/>
              <a:chExt cx="1389" cy="256"/>
            </a:xfrm>
          </p:grpSpPr>
          <p:sp>
            <p:nvSpPr>
              <p:cNvPr id="494" name="Oval 46">
                <a:extLst>
                  <a:ext uri="{FF2B5EF4-FFF2-40B4-BE49-F238E27FC236}">
                    <a16:creationId xmlns:a16="http://schemas.microsoft.com/office/drawing/2014/main" id="{2EC17BEE-E58A-6140-B989-B0CDD1C1AF95}"/>
                  </a:ext>
                </a:extLst>
              </p:cNvPr>
              <p:cNvSpPr>
                <a:spLocks noChangeArrowheads="1"/>
              </p:cNvSpPr>
              <p:nvPr/>
            </p:nvSpPr>
            <p:spPr bwMode="auto">
              <a:xfrm>
                <a:off x="3569" y="3433"/>
                <a:ext cx="69" cy="253"/>
              </a:xfrm>
              <a:prstGeom prst="ellipse">
                <a:avLst/>
              </a:prstGeom>
              <a:gradFill rotWithShape="1">
                <a:gsLst>
                  <a:gs pos="0">
                    <a:srgbClr val="FFFFFF"/>
                  </a:gs>
                  <a:gs pos="50000">
                    <a:srgbClr val="B2B2B2"/>
                  </a:gs>
                  <a:gs pos="100000">
                    <a:srgbClr val="FFFFFF"/>
                  </a:gs>
                </a:gsLst>
                <a:lin ang="5400000" scaled="1"/>
              </a:gradFill>
              <a:ln w="9525">
                <a:solidFill>
                  <a:srgbClr val="000000"/>
                </a:solidFill>
                <a:round/>
                <a:headEnd/>
                <a:tailEnd/>
              </a:ln>
              <a:effectLst/>
            </p:spPr>
            <p:txBody>
              <a:bodyPr wrap="none" anchor="ctr"/>
              <a:lstStyle/>
              <a:p>
                <a:pPr defTabSz="685800" eaLnBrk="0" fontAlgn="base" hangingPunct="0">
                  <a:spcBef>
                    <a:spcPct val="0"/>
                  </a:spcBef>
                  <a:spcAft>
                    <a:spcPct val="0"/>
                  </a:spcAft>
                  <a:defRPr/>
                </a:pPr>
                <a:endParaRPr lang="en-US" kern="0" dirty="0">
                  <a:solidFill>
                    <a:srgbClr val="000000"/>
                  </a:solidFill>
                  <a:ea typeface="ＭＳ Ｐゴシック" charset="0"/>
                  <a:cs typeface="ＭＳ Ｐゴシック" charset="0"/>
                </a:endParaRPr>
              </a:p>
            </p:txBody>
          </p:sp>
          <p:sp>
            <p:nvSpPr>
              <p:cNvPr id="495" name="Rectangle 47">
                <a:extLst>
                  <a:ext uri="{FF2B5EF4-FFF2-40B4-BE49-F238E27FC236}">
                    <a16:creationId xmlns:a16="http://schemas.microsoft.com/office/drawing/2014/main" id="{AD336F13-B720-7341-B116-DA4D9171BA64}"/>
                  </a:ext>
                </a:extLst>
              </p:cNvPr>
              <p:cNvSpPr>
                <a:spLocks noChangeArrowheads="1"/>
              </p:cNvSpPr>
              <p:nvPr/>
            </p:nvSpPr>
            <p:spPr bwMode="auto">
              <a:xfrm>
                <a:off x="2275" y="3433"/>
                <a:ext cx="1329" cy="253"/>
              </a:xfrm>
              <a:prstGeom prst="rect">
                <a:avLst/>
              </a:prstGeom>
              <a:gradFill rotWithShape="1">
                <a:gsLst>
                  <a:gs pos="0">
                    <a:srgbClr val="FFFFFF"/>
                  </a:gs>
                  <a:gs pos="50000">
                    <a:srgbClr val="B2B2B2"/>
                  </a:gs>
                  <a:gs pos="100000">
                    <a:srgbClr val="FFFFFF"/>
                  </a:gs>
                </a:gsLst>
                <a:lin ang="5400000" scaled="1"/>
              </a:gradFill>
              <a:ln w="9525">
                <a:solidFill>
                  <a:srgbClr val="000000"/>
                </a:solidFill>
                <a:miter lim="800000"/>
                <a:headEnd/>
                <a:tailEnd/>
              </a:ln>
              <a:effectLst/>
            </p:spPr>
            <p:txBody>
              <a:bodyPr wrap="none" anchor="ctr"/>
              <a:lstStyle/>
              <a:p>
                <a:pPr defTabSz="685800" eaLnBrk="0" fontAlgn="base" hangingPunct="0">
                  <a:spcBef>
                    <a:spcPct val="0"/>
                  </a:spcBef>
                  <a:spcAft>
                    <a:spcPct val="0"/>
                  </a:spcAft>
                  <a:defRPr/>
                </a:pPr>
                <a:endParaRPr lang="en-US" kern="0" dirty="0">
                  <a:solidFill>
                    <a:srgbClr val="000000"/>
                  </a:solidFill>
                  <a:ea typeface="ＭＳ Ｐゴシック" charset="0"/>
                  <a:cs typeface="ＭＳ Ｐゴシック" charset="0"/>
                </a:endParaRPr>
              </a:p>
            </p:txBody>
          </p:sp>
          <p:sp>
            <p:nvSpPr>
              <p:cNvPr id="496" name="Oval 48">
                <a:extLst>
                  <a:ext uri="{FF2B5EF4-FFF2-40B4-BE49-F238E27FC236}">
                    <a16:creationId xmlns:a16="http://schemas.microsoft.com/office/drawing/2014/main" id="{4B7EF7CF-26D6-F04C-A388-9C2DE746E571}"/>
                  </a:ext>
                </a:extLst>
              </p:cNvPr>
              <p:cNvSpPr>
                <a:spLocks noChangeArrowheads="1"/>
              </p:cNvSpPr>
              <p:nvPr/>
            </p:nvSpPr>
            <p:spPr bwMode="auto">
              <a:xfrm>
                <a:off x="2249" y="3430"/>
                <a:ext cx="69" cy="253"/>
              </a:xfrm>
              <a:prstGeom prst="ellipse">
                <a:avLst/>
              </a:prstGeom>
              <a:solidFill>
                <a:srgbClr val="DDDDDD"/>
              </a:solidFill>
              <a:ln w="9525">
                <a:solidFill>
                  <a:srgbClr val="000000"/>
                </a:solidFill>
                <a:round/>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mn-lt"/>
                  <a:cs typeface="Arial"/>
                </a:endParaRPr>
              </a:p>
            </p:txBody>
          </p:sp>
          <p:sp>
            <p:nvSpPr>
              <p:cNvPr id="497" name="Rectangle 49">
                <a:extLst>
                  <a:ext uri="{FF2B5EF4-FFF2-40B4-BE49-F238E27FC236}">
                    <a16:creationId xmlns:a16="http://schemas.microsoft.com/office/drawing/2014/main" id="{604E850F-FAD3-D34F-8D0B-B1F5F12A4982}"/>
                  </a:ext>
                </a:extLst>
              </p:cNvPr>
              <p:cNvSpPr>
                <a:spLocks noChangeArrowheads="1"/>
              </p:cNvSpPr>
              <p:nvPr/>
            </p:nvSpPr>
            <p:spPr bwMode="auto">
              <a:xfrm>
                <a:off x="3562" y="3438"/>
                <a:ext cx="44" cy="246"/>
              </a:xfrm>
              <a:prstGeom prst="rect">
                <a:avLst/>
              </a:prstGeom>
              <a:gradFill rotWithShape="1">
                <a:gsLst>
                  <a:gs pos="0">
                    <a:srgbClr val="FFFFFF"/>
                  </a:gs>
                  <a:gs pos="50000">
                    <a:srgbClr val="B2B2B2"/>
                  </a:gs>
                  <a:gs pos="100000">
                    <a:srgbClr val="FFFFFF"/>
                  </a:gs>
                </a:gsLst>
                <a:lin ang="5400000" scaled="1"/>
              </a:gradFill>
              <a:ln w="9525">
                <a:noFill/>
                <a:miter lim="800000"/>
                <a:headEnd/>
                <a:tailEnd/>
              </a:ln>
              <a:effectLst/>
            </p:spPr>
            <p:txBody>
              <a:bodyPr wrap="none" anchor="ctr"/>
              <a:lstStyle/>
              <a:p>
                <a:pPr defTabSz="685800" eaLnBrk="0" fontAlgn="base" hangingPunct="0">
                  <a:spcBef>
                    <a:spcPct val="0"/>
                  </a:spcBef>
                  <a:spcAft>
                    <a:spcPct val="0"/>
                  </a:spcAft>
                  <a:defRPr/>
                </a:pPr>
                <a:endParaRPr lang="en-US" kern="0" dirty="0">
                  <a:solidFill>
                    <a:srgbClr val="000000"/>
                  </a:solidFill>
                  <a:ea typeface="ＭＳ Ｐゴシック" charset="0"/>
                  <a:cs typeface="ＭＳ Ｐゴシック" charset="0"/>
                </a:endParaRPr>
              </a:p>
            </p:txBody>
          </p:sp>
        </p:grpSp>
        <p:sp>
          <p:nvSpPr>
            <p:cNvPr id="493" name="Text Box 50">
              <a:extLst>
                <a:ext uri="{FF2B5EF4-FFF2-40B4-BE49-F238E27FC236}">
                  <a16:creationId xmlns:a16="http://schemas.microsoft.com/office/drawing/2014/main" id="{48FDD660-FDC1-BC4D-AF14-61D75C0EB803}"/>
                </a:ext>
              </a:extLst>
            </p:cNvPr>
            <p:cNvSpPr txBox="1">
              <a:spLocks noChangeArrowheads="1"/>
            </p:cNvSpPr>
            <p:nvPr/>
          </p:nvSpPr>
          <p:spPr bwMode="auto">
            <a:xfrm>
              <a:off x="3181" y="3135"/>
              <a:ext cx="1702" cy="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defTabSz="685800" eaLnBrk="0" fontAlgn="base" hangingPunct="0">
                <a:spcBef>
                  <a:spcPct val="0"/>
                </a:spcBef>
                <a:spcAft>
                  <a:spcPct val="0"/>
                </a:spcAft>
                <a:defRPr/>
              </a:pPr>
              <a:r>
                <a:rPr lang="en-US" altLang="en-US" sz="1500" kern="0">
                  <a:solidFill>
                    <a:srgbClr val="000000"/>
                  </a:solidFill>
                  <a:latin typeface="+mn-lt"/>
                  <a:cs typeface="Arial"/>
                </a:rPr>
                <a:t>R</a:t>
              </a:r>
              <a:r>
                <a:rPr lang="en-US" altLang="en-US" sz="2100" kern="0" baseline="-25000">
                  <a:solidFill>
                    <a:srgbClr val="000000"/>
                  </a:solidFill>
                  <a:latin typeface="+mn-lt"/>
                  <a:cs typeface="Arial"/>
                </a:rPr>
                <a:t>c</a:t>
              </a:r>
              <a:r>
                <a:rPr lang="en-US" altLang="en-US" sz="1500" kern="0" baseline="-25000">
                  <a:solidFill>
                    <a:srgbClr val="000000"/>
                  </a:solidFill>
                  <a:latin typeface="+mn-lt"/>
                  <a:cs typeface="Arial"/>
                </a:rPr>
                <a:t> </a:t>
              </a:r>
              <a:r>
                <a:rPr lang="en-US" altLang="en-US" sz="1500" kern="0">
                  <a:solidFill>
                    <a:srgbClr val="000000"/>
                  </a:solidFill>
                  <a:latin typeface="+mn-lt"/>
                  <a:cs typeface="Arial"/>
                </a:rPr>
                <a:t>bits/sec</a:t>
              </a:r>
            </a:p>
          </p:txBody>
        </p:sp>
      </p:grpSp>
      <p:sp>
        <p:nvSpPr>
          <p:cNvPr id="498" name="Rectangle 56">
            <a:extLst>
              <a:ext uri="{FF2B5EF4-FFF2-40B4-BE49-F238E27FC236}">
                <a16:creationId xmlns:a16="http://schemas.microsoft.com/office/drawing/2014/main" id="{A7FBBFF4-7CCE-3745-9DBF-448559E76BA0}"/>
              </a:ext>
            </a:extLst>
          </p:cNvPr>
          <p:cNvSpPr>
            <a:spLocks noChangeArrowheads="1"/>
          </p:cNvSpPr>
          <p:nvPr/>
        </p:nvSpPr>
        <p:spPr bwMode="auto">
          <a:xfrm>
            <a:off x="925539" y="3235343"/>
            <a:ext cx="6047185" cy="4155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1313" indent="-341313">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indent="0" eaLnBrk="0" fontAlgn="base" hangingPunct="0">
              <a:spcBef>
                <a:spcPct val="20000"/>
              </a:spcBef>
              <a:spcAft>
                <a:spcPct val="0"/>
              </a:spcAft>
              <a:buClr>
                <a:srgbClr val="000099"/>
              </a:buClr>
              <a:buSzPct val="100000"/>
            </a:pPr>
            <a:r>
              <a:rPr lang="en-US" altLang="en-US" sz="2100" i="1" dirty="0">
                <a:solidFill>
                  <a:srgbClr val="CC0000"/>
                </a:solidFill>
                <a:latin typeface="+mn-lt"/>
                <a:cs typeface="Arial"/>
              </a:rPr>
              <a:t>R</a:t>
            </a:r>
            <a:r>
              <a:rPr lang="en-US" altLang="en-US" sz="2100" i="1" baseline="-25000" dirty="0">
                <a:solidFill>
                  <a:srgbClr val="CC0000"/>
                </a:solidFill>
                <a:latin typeface="+mn-lt"/>
                <a:cs typeface="Arial"/>
              </a:rPr>
              <a:t>s</a:t>
            </a:r>
            <a:r>
              <a:rPr lang="en-US" altLang="en-US" sz="2100" i="1" dirty="0">
                <a:solidFill>
                  <a:srgbClr val="CC0000"/>
                </a:solidFill>
                <a:latin typeface="+mn-lt"/>
                <a:cs typeface="Arial"/>
              </a:rPr>
              <a:t> &gt; </a:t>
            </a:r>
            <a:r>
              <a:rPr lang="en-US" altLang="en-US" sz="2100" i="1" dirty="0" err="1">
                <a:solidFill>
                  <a:srgbClr val="CC0000"/>
                </a:solidFill>
                <a:latin typeface="+mn-lt"/>
                <a:cs typeface="Arial"/>
              </a:rPr>
              <a:t>R</a:t>
            </a:r>
            <a:r>
              <a:rPr lang="en-US" altLang="en-US" sz="2100" i="1" baseline="-25000" dirty="0" err="1">
                <a:solidFill>
                  <a:srgbClr val="CC0000"/>
                </a:solidFill>
                <a:latin typeface="+mn-lt"/>
                <a:cs typeface="Arial"/>
              </a:rPr>
              <a:t>c</a:t>
            </a:r>
            <a:r>
              <a:rPr lang="en-US" altLang="en-US" sz="2100" i="1" dirty="0">
                <a:solidFill>
                  <a:srgbClr val="FF3300"/>
                </a:solidFill>
                <a:latin typeface="+mn-lt"/>
                <a:cs typeface="Arial"/>
              </a:rPr>
              <a:t>  </a:t>
            </a:r>
            <a:r>
              <a:rPr lang="en-US" altLang="en-US" sz="2100" dirty="0">
                <a:solidFill>
                  <a:srgbClr val="000000"/>
                </a:solidFill>
                <a:latin typeface="+mn-lt"/>
                <a:cs typeface="Arial"/>
              </a:rPr>
              <a:t>What is average end-end throughput?</a:t>
            </a:r>
          </a:p>
        </p:txBody>
      </p:sp>
      <p:grpSp>
        <p:nvGrpSpPr>
          <p:cNvPr id="499" name="Group 209">
            <a:extLst>
              <a:ext uri="{FF2B5EF4-FFF2-40B4-BE49-F238E27FC236}">
                <a16:creationId xmlns:a16="http://schemas.microsoft.com/office/drawing/2014/main" id="{79A28CBF-CC98-364E-9CA1-5406DF2D3C3F}"/>
              </a:ext>
            </a:extLst>
          </p:cNvPr>
          <p:cNvGrpSpPr>
            <a:grpSpLocks/>
          </p:cNvGrpSpPr>
          <p:nvPr/>
        </p:nvGrpSpPr>
        <p:grpSpPr bwMode="auto">
          <a:xfrm>
            <a:off x="995744" y="4690677"/>
            <a:ext cx="6635354" cy="962027"/>
            <a:chOff x="186" y="3246"/>
            <a:chExt cx="5573" cy="808"/>
          </a:xfrm>
        </p:grpSpPr>
        <p:sp>
          <p:nvSpPr>
            <p:cNvPr id="500" name="Rectangle 102">
              <a:extLst>
                <a:ext uri="{FF2B5EF4-FFF2-40B4-BE49-F238E27FC236}">
                  <a16:creationId xmlns:a16="http://schemas.microsoft.com/office/drawing/2014/main" id="{A6EA76B5-34A9-BA4F-919C-79EC2F39DFBB}"/>
                </a:ext>
              </a:extLst>
            </p:cNvPr>
            <p:cNvSpPr>
              <a:spLocks noChangeArrowheads="1"/>
            </p:cNvSpPr>
            <p:nvPr/>
          </p:nvSpPr>
          <p:spPr bwMode="auto">
            <a:xfrm>
              <a:off x="186" y="3414"/>
              <a:ext cx="5521" cy="640"/>
            </a:xfrm>
            <a:prstGeom prst="rect">
              <a:avLst/>
            </a:prstGeom>
            <a:solidFill>
              <a:srgbClr val="FFFFFF"/>
            </a:solidFill>
            <a:ln w="28575">
              <a:solidFill>
                <a:srgbClr val="CC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mn-lt"/>
                <a:cs typeface="Arial"/>
              </a:endParaRPr>
            </a:p>
          </p:txBody>
        </p:sp>
        <p:sp>
          <p:nvSpPr>
            <p:cNvPr id="501" name="Text Box 101">
              <a:extLst>
                <a:ext uri="{FF2B5EF4-FFF2-40B4-BE49-F238E27FC236}">
                  <a16:creationId xmlns:a16="http://schemas.microsoft.com/office/drawing/2014/main" id="{EC6D6C58-6370-D841-9FF4-E86B32210237}"/>
                </a:ext>
              </a:extLst>
            </p:cNvPr>
            <p:cNvSpPr txBox="1">
              <a:spLocks noChangeArrowheads="1"/>
            </p:cNvSpPr>
            <p:nvPr/>
          </p:nvSpPr>
          <p:spPr bwMode="auto">
            <a:xfrm>
              <a:off x="238" y="3585"/>
              <a:ext cx="5521" cy="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r>
                <a:rPr lang="en-US" altLang="en-US" sz="2100" kern="0" dirty="0">
                  <a:solidFill>
                    <a:srgbClr val="000000"/>
                  </a:solidFill>
                  <a:latin typeface="+mn-lt"/>
                  <a:cs typeface="Arial"/>
                </a:rPr>
                <a:t>link on end-end path that constrains  end-end throughput</a:t>
              </a:r>
            </a:p>
          </p:txBody>
        </p:sp>
        <p:sp>
          <p:nvSpPr>
            <p:cNvPr id="502" name="Text Box 104">
              <a:extLst>
                <a:ext uri="{FF2B5EF4-FFF2-40B4-BE49-F238E27FC236}">
                  <a16:creationId xmlns:a16="http://schemas.microsoft.com/office/drawing/2014/main" id="{999DDB29-B5E4-4144-8D94-861082F6DF98}"/>
                </a:ext>
              </a:extLst>
            </p:cNvPr>
            <p:cNvSpPr txBox="1">
              <a:spLocks noChangeArrowheads="1"/>
            </p:cNvSpPr>
            <p:nvPr/>
          </p:nvSpPr>
          <p:spPr bwMode="auto">
            <a:xfrm>
              <a:off x="375" y="3246"/>
              <a:ext cx="1629" cy="349"/>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defTabSz="685800" eaLnBrk="0" fontAlgn="base" hangingPunct="0">
                <a:spcBef>
                  <a:spcPct val="0"/>
                </a:spcBef>
                <a:spcAft>
                  <a:spcPct val="0"/>
                </a:spcAft>
                <a:defRPr/>
              </a:pPr>
              <a:r>
                <a:rPr lang="en-US" altLang="en-US" sz="2100" i="1" kern="0" dirty="0">
                  <a:solidFill>
                    <a:srgbClr val="CC0000"/>
                  </a:solidFill>
                  <a:latin typeface="+mn-lt"/>
                  <a:cs typeface="Arial"/>
                </a:rPr>
                <a:t>bottleneck link</a:t>
              </a:r>
            </a:p>
          </p:txBody>
        </p:sp>
      </p:grpSp>
      <p:sp>
        <p:nvSpPr>
          <p:cNvPr id="503" name="AutoShape 51">
            <a:extLst>
              <a:ext uri="{FF2B5EF4-FFF2-40B4-BE49-F238E27FC236}">
                <a16:creationId xmlns:a16="http://schemas.microsoft.com/office/drawing/2014/main" id="{ADA15BF7-93C3-524C-B9B7-716C2BEB040F}"/>
              </a:ext>
            </a:extLst>
          </p:cNvPr>
          <p:cNvSpPr>
            <a:spLocks noChangeArrowheads="1"/>
          </p:cNvSpPr>
          <p:nvPr/>
        </p:nvSpPr>
        <p:spPr bwMode="auto">
          <a:xfrm>
            <a:off x="3662785" y="2591179"/>
            <a:ext cx="1023938" cy="285750"/>
          </a:xfrm>
          <a:prstGeom prst="rightArrow">
            <a:avLst>
              <a:gd name="adj1" fmla="val 50000"/>
              <a:gd name="adj2" fmla="val 89583"/>
            </a:avLst>
          </a:prstGeom>
          <a:gradFill rotWithShape="1">
            <a:gsLst>
              <a:gs pos="0">
                <a:srgbClr val="FFFFFF"/>
              </a:gs>
              <a:gs pos="100000">
                <a:srgbClr val="CC0000"/>
              </a:gs>
            </a:gsLst>
            <a:lin ang="0" scaled="1"/>
          </a:gradFill>
          <a:ln w="9525">
            <a:solidFill>
              <a:srgbClr val="CC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pPr>
            <a:endParaRPr lang="en-US" altLang="en-US" sz="1800">
              <a:solidFill>
                <a:srgbClr val="000000"/>
              </a:solidFill>
              <a:latin typeface="+mn-lt"/>
              <a:cs typeface="Arial"/>
            </a:endParaRPr>
          </a:p>
        </p:txBody>
      </p:sp>
      <p:grpSp>
        <p:nvGrpSpPr>
          <p:cNvPr id="504" name="Group 132">
            <a:extLst>
              <a:ext uri="{FF2B5EF4-FFF2-40B4-BE49-F238E27FC236}">
                <a16:creationId xmlns:a16="http://schemas.microsoft.com/office/drawing/2014/main" id="{B3F5B0C7-9CEB-E049-B0C3-0F00703C4087}"/>
              </a:ext>
            </a:extLst>
          </p:cNvPr>
          <p:cNvGrpSpPr>
            <a:grpSpLocks/>
          </p:cNvGrpSpPr>
          <p:nvPr/>
        </p:nvGrpSpPr>
        <p:grpSpPr bwMode="auto">
          <a:xfrm flipH="1">
            <a:off x="6794011" y="2475689"/>
            <a:ext cx="653654" cy="664369"/>
            <a:chOff x="-44" y="1473"/>
            <a:chExt cx="981" cy="1105"/>
          </a:xfrm>
        </p:grpSpPr>
        <p:pic>
          <p:nvPicPr>
            <p:cNvPr id="505" name="Picture 133" descr="desktop_computer_stylized_medium">
              <a:extLst>
                <a:ext uri="{FF2B5EF4-FFF2-40B4-BE49-F238E27FC236}">
                  <a16:creationId xmlns:a16="http://schemas.microsoft.com/office/drawing/2014/main" id="{9D7414AB-58AD-7D46-95D7-2D5B553092B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06" name="Freeform 134">
              <a:extLst>
                <a:ext uri="{FF2B5EF4-FFF2-40B4-BE49-F238E27FC236}">
                  <a16:creationId xmlns:a16="http://schemas.microsoft.com/office/drawing/2014/main" id="{D5C4B243-FAF4-7842-9BC1-63CB23F73127}"/>
                </a:ext>
              </a:extLst>
            </p:cNvPr>
            <p:cNvSpPr>
              <a:spLocks/>
            </p:cNvSpPr>
            <p:nvPr/>
          </p:nvSpPr>
          <p:spPr bwMode="auto">
            <a:xfrm flipH="1">
              <a:off x="374" y="1579"/>
              <a:ext cx="477" cy="506"/>
            </a:xfrm>
            <a:custGeom>
              <a:avLst/>
              <a:gdLst>
                <a:gd name="T0" fmla="*/ 0 w 356"/>
                <a:gd name="T1" fmla="*/ 0 h 368"/>
                <a:gd name="T2" fmla="*/ 18034 w 356"/>
                <a:gd name="T3" fmla="*/ 1220 h 368"/>
                <a:gd name="T4" fmla="*/ 21394 w 356"/>
                <a:gd name="T5" fmla="*/ 25425 h 368"/>
                <a:gd name="T6" fmla="*/ 4715 w 356"/>
                <a:gd name="T7" fmla="*/ 31797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pPr defTabSz="685800" eaLnBrk="0" fontAlgn="base" hangingPunct="0">
                <a:spcBef>
                  <a:spcPct val="0"/>
                </a:spcBef>
                <a:spcAft>
                  <a:spcPct val="0"/>
                </a:spcAft>
                <a:defRPr/>
              </a:pPr>
              <a:endParaRPr lang="en-US" kern="0">
                <a:solidFill>
                  <a:srgbClr val="000000"/>
                </a:solidFill>
                <a:ea typeface="ＭＳ Ｐゴシック" panose="020B0600070205080204" pitchFamily="34" charset="-128"/>
                <a:cs typeface="Arial"/>
              </a:endParaRPr>
            </a:p>
          </p:txBody>
        </p:sp>
      </p:grpSp>
      <p:sp>
        <p:nvSpPr>
          <p:cNvPr id="507" name="AutoShape 327">
            <a:extLst>
              <a:ext uri="{FF2B5EF4-FFF2-40B4-BE49-F238E27FC236}">
                <a16:creationId xmlns:a16="http://schemas.microsoft.com/office/drawing/2014/main" id="{2F56CE5E-CD88-F243-A5D6-997F5D7E1139}"/>
              </a:ext>
            </a:extLst>
          </p:cNvPr>
          <p:cNvSpPr>
            <a:spLocks noChangeArrowheads="1"/>
          </p:cNvSpPr>
          <p:nvPr/>
        </p:nvSpPr>
        <p:spPr bwMode="auto">
          <a:xfrm>
            <a:off x="1385120" y="2248279"/>
            <a:ext cx="305991" cy="323850"/>
          </a:xfrm>
          <a:prstGeom prst="can">
            <a:avLst>
              <a:gd name="adj" fmla="val 21398"/>
            </a:avLst>
          </a:prstGeom>
          <a:gradFill rotWithShape="1">
            <a:gsLst>
              <a:gs pos="0">
                <a:srgbClr val="000099"/>
              </a:gs>
              <a:gs pos="100000">
                <a:srgbClr val="FFFFFF"/>
              </a:gs>
            </a:gsLst>
            <a:lin ang="0" scaled="1"/>
          </a:gradFill>
          <a:ln w="9525">
            <a:solidFill>
              <a:srgbClr val="000000"/>
            </a:solidFill>
            <a:round/>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mn-lt"/>
              <a:cs typeface="Arial"/>
            </a:endParaRPr>
          </a:p>
        </p:txBody>
      </p:sp>
      <p:grpSp>
        <p:nvGrpSpPr>
          <p:cNvPr id="508" name="Group 206">
            <a:extLst>
              <a:ext uri="{FF2B5EF4-FFF2-40B4-BE49-F238E27FC236}">
                <a16:creationId xmlns:a16="http://schemas.microsoft.com/office/drawing/2014/main" id="{DC9267E1-3EDB-E748-8467-2A9B485898A2}"/>
              </a:ext>
            </a:extLst>
          </p:cNvPr>
          <p:cNvGrpSpPr>
            <a:grpSpLocks/>
          </p:cNvGrpSpPr>
          <p:nvPr/>
        </p:nvGrpSpPr>
        <p:grpSpPr bwMode="auto">
          <a:xfrm>
            <a:off x="1431554" y="3649836"/>
            <a:ext cx="6094809" cy="875110"/>
            <a:chOff x="775" y="2474"/>
            <a:chExt cx="5119" cy="735"/>
          </a:xfrm>
        </p:grpSpPr>
        <p:grpSp>
          <p:nvGrpSpPr>
            <p:cNvPr id="509" name="Group 173">
              <a:extLst>
                <a:ext uri="{FF2B5EF4-FFF2-40B4-BE49-F238E27FC236}">
                  <a16:creationId xmlns:a16="http://schemas.microsoft.com/office/drawing/2014/main" id="{017DEB16-2C42-DB4F-AC8D-2F24A202D8CA}"/>
                </a:ext>
              </a:extLst>
            </p:cNvPr>
            <p:cNvGrpSpPr>
              <a:grpSpLocks/>
            </p:cNvGrpSpPr>
            <p:nvPr/>
          </p:nvGrpSpPr>
          <p:grpSpPr bwMode="auto">
            <a:xfrm>
              <a:off x="1056" y="2589"/>
              <a:ext cx="222" cy="552"/>
              <a:chOff x="4140" y="429"/>
              <a:chExt cx="1425" cy="2396"/>
            </a:xfrm>
          </p:grpSpPr>
          <p:sp>
            <p:nvSpPr>
              <p:cNvPr id="540" name="Freeform 174">
                <a:extLst>
                  <a:ext uri="{FF2B5EF4-FFF2-40B4-BE49-F238E27FC236}">
                    <a16:creationId xmlns:a16="http://schemas.microsoft.com/office/drawing/2014/main" id="{7071AEAE-A73F-D243-B123-B7B1D9BDFB07}"/>
                  </a:ext>
                </a:extLst>
              </p:cNvPr>
              <p:cNvSpPr>
                <a:spLocks/>
              </p:cNvSpPr>
              <p:nvPr/>
            </p:nvSpPr>
            <p:spPr bwMode="auto">
              <a:xfrm>
                <a:off x="5268" y="433"/>
                <a:ext cx="283" cy="2286"/>
              </a:xfrm>
              <a:custGeom>
                <a:avLst/>
                <a:gdLst>
                  <a:gd name="T0" fmla="*/ 3 w 354"/>
                  <a:gd name="T1" fmla="*/ 0 h 2742"/>
                  <a:gd name="T2" fmla="*/ 15 w 354"/>
                  <a:gd name="T3" fmla="*/ 27 h 2742"/>
                  <a:gd name="T4" fmla="*/ 15 w 354"/>
                  <a:gd name="T5" fmla="*/ 205 h 2742"/>
                  <a:gd name="T6" fmla="*/ 0 w 354"/>
                  <a:gd name="T7" fmla="*/ 215 h 2742"/>
                  <a:gd name="T8" fmla="*/ 3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685800" eaLnBrk="0" fontAlgn="base" hangingPunct="0">
                  <a:spcBef>
                    <a:spcPct val="0"/>
                  </a:spcBef>
                  <a:spcAft>
                    <a:spcPct val="0"/>
                  </a:spcAft>
                  <a:defRPr/>
                </a:pPr>
                <a:endParaRPr lang="en-US" kern="0">
                  <a:solidFill>
                    <a:srgbClr val="000000"/>
                  </a:solidFill>
                  <a:ea typeface="ＭＳ Ｐゴシック" panose="020B0600070205080204" pitchFamily="34" charset="-128"/>
                  <a:cs typeface="Arial"/>
                </a:endParaRPr>
              </a:p>
            </p:txBody>
          </p:sp>
          <p:sp>
            <p:nvSpPr>
              <p:cNvPr id="541" name="Rectangle 175">
                <a:extLst>
                  <a:ext uri="{FF2B5EF4-FFF2-40B4-BE49-F238E27FC236}">
                    <a16:creationId xmlns:a16="http://schemas.microsoft.com/office/drawing/2014/main" id="{70DE3468-CF53-0346-8D80-E9385C7F7D96}"/>
                  </a:ext>
                </a:extLst>
              </p:cNvPr>
              <p:cNvSpPr>
                <a:spLocks noChangeArrowheads="1"/>
              </p:cNvSpPr>
              <p:nvPr/>
            </p:nvSpPr>
            <p:spPr bwMode="auto">
              <a:xfrm>
                <a:off x="4204" y="429"/>
                <a:ext cx="1046"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mn-lt"/>
                  <a:cs typeface="Arial"/>
                </a:endParaRPr>
              </a:p>
            </p:txBody>
          </p:sp>
          <p:sp>
            <p:nvSpPr>
              <p:cNvPr id="542" name="Freeform 176">
                <a:extLst>
                  <a:ext uri="{FF2B5EF4-FFF2-40B4-BE49-F238E27FC236}">
                    <a16:creationId xmlns:a16="http://schemas.microsoft.com/office/drawing/2014/main" id="{ED311748-A5CC-494E-90AD-11746C8ACE05}"/>
                  </a:ext>
                </a:extLst>
              </p:cNvPr>
              <p:cNvSpPr>
                <a:spLocks/>
              </p:cNvSpPr>
              <p:nvPr/>
            </p:nvSpPr>
            <p:spPr bwMode="auto">
              <a:xfrm>
                <a:off x="5321" y="570"/>
                <a:ext cx="169" cy="2115"/>
              </a:xfrm>
              <a:custGeom>
                <a:avLst/>
                <a:gdLst>
                  <a:gd name="T0" fmla="*/ 2 w 211"/>
                  <a:gd name="T1" fmla="*/ 0 h 2537"/>
                  <a:gd name="T2" fmla="*/ 9 w 211"/>
                  <a:gd name="T3" fmla="*/ 18 h 2537"/>
                  <a:gd name="T4" fmla="*/ 2 w 211"/>
                  <a:gd name="T5" fmla="*/ 196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685800" eaLnBrk="0" fontAlgn="base" hangingPunct="0">
                  <a:spcBef>
                    <a:spcPct val="0"/>
                  </a:spcBef>
                  <a:spcAft>
                    <a:spcPct val="0"/>
                  </a:spcAft>
                  <a:defRPr/>
                </a:pPr>
                <a:endParaRPr lang="en-US" kern="0">
                  <a:solidFill>
                    <a:srgbClr val="000000"/>
                  </a:solidFill>
                  <a:ea typeface="ＭＳ Ｐゴシック" panose="020B0600070205080204" pitchFamily="34" charset="-128"/>
                  <a:cs typeface="Arial"/>
                </a:endParaRPr>
              </a:p>
            </p:txBody>
          </p:sp>
          <p:sp>
            <p:nvSpPr>
              <p:cNvPr id="543" name="Freeform 177">
                <a:extLst>
                  <a:ext uri="{FF2B5EF4-FFF2-40B4-BE49-F238E27FC236}">
                    <a16:creationId xmlns:a16="http://schemas.microsoft.com/office/drawing/2014/main" id="{8C78D907-80B8-AF4A-AB8A-5919F960DDD2}"/>
                  </a:ext>
                </a:extLst>
              </p:cNvPr>
              <p:cNvSpPr>
                <a:spLocks/>
              </p:cNvSpPr>
              <p:nvPr/>
            </p:nvSpPr>
            <p:spPr bwMode="auto">
              <a:xfrm>
                <a:off x="5284" y="1640"/>
                <a:ext cx="263" cy="189"/>
              </a:xfrm>
              <a:custGeom>
                <a:avLst/>
                <a:gdLst>
                  <a:gd name="T0" fmla="*/ 2 w 328"/>
                  <a:gd name="T1" fmla="*/ 0 h 226"/>
                  <a:gd name="T2" fmla="*/ 14 w 328"/>
                  <a:gd name="T3" fmla="*/ 11 h 226"/>
                  <a:gd name="T4" fmla="*/ 14 w 328"/>
                  <a:gd name="T5" fmla="*/ 19 h 226"/>
                  <a:gd name="T6" fmla="*/ 0 w 328"/>
                  <a:gd name="T7" fmla="*/ 8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685800" eaLnBrk="0" fontAlgn="base" hangingPunct="0">
                  <a:spcBef>
                    <a:spcPct val="0"/>
                  </a:spcBef>
                  <a:spcAft>
                    <a:spcPct val="0"/>
                  </a:spcAft>
                  <a:defRPr/>
                </a:pPr>
                <a:endParaRPr lang="en-US" kern="0">
                  <a:solidFill>
                    <a:srgbClr val="000000"/>
                  </a:solidFill>
                  <a:ea typeface="ＭＳ Ｐゴシック" panose="020B0600070205080204" pitchFamily="34" charset="-128"/>
                  <a:cs typeface="Arial"/>
                </a:endParaRPr>
              </a:p>
            </p:txBody>
          </p:sp>
          <p:sp>
            <p:nvSpPr>
              <p:cNvPr id="544" name="Rectangle 178">
                <a:extLst>
                  <a:ext uri="{FF2B5EF4-FFF2-40B4-BE49-F238E27FC236}">
                    <a16:creationId xmlns:a16="http://schemas.microsoft.com/office/drawing/2014/main" id="{894B83D8-FCC8-084F-9660-A8CED18F9114}"/>
                  </a:ext>
                </a:extLst>
              </p:cNvPr>
              <p:cNvSpPr>
                <a:spLocks noChangeArrowheads="1"/>
              </p:cNvSpPr>
              <p:nvPr/>
            </p:nvSpPr>
            <p:spPr bwMode="auto">
              <a:xfrm>
                <a:off x="4211" y="694"/>
                <a:ext cx="597" cy="48"/>
              </a:xfrm>
              <a:prstGeom prst="rect">
                <a:avLst/>
              </a:prstGeom>
              <a:solidFill>
                <a:srgbClr val="000000"/>
              </a:solidFill>
              <a:ln w="9525">
                <a:solidFill>
                  <a:srgbClr val="00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mn-lt"/>
                  <a:cs typeface="Arial"/>
                </a:endParaRPr>
              </a:p>
            </p:txBody>
          </p:sp>
          <p:grpSp>
            <p:nvGrpSpPr>
              <p:cNvPr id="545" name="Group 179">
                <a:extLst>
                  <a:ext uri="{FF2B5EF4-FFF2-40B4-BE49-F238E27FC236}">
                    <a16:creationId xmlns:a16="http://schemas.microsoft.com/office/drawing/2014/main" id="{FA4C49FB-332B-1C42-B0C2-F3D370F08127}"/>
                  </a:ext>
                </a:extLst>
              </p:cNvPr>
              <p:cNvGrpSpPr>
                <a:grpSpLocks/>
              </p:cNvGrpSpPr>
              <p:nvPr/>
            </p:nvGrpSpPr>
            <p:grpSpPr bwMode="auto">
              <a:xfrm>
                <a:off x="4749" y="668"/>
                <a:ext cx="581" cy="145"/>
                <a:chOff x="614" y="2568"/>
                <a:chExt cx="725" cy="139"/>
              </a:xfrm>
            </p:grpSpPr>
            <p:sp>
              <p:nvSpPr>
                <p:cNvPr id="570" name="AutoShape 180">
                  <a:extLst>
                    <a:ext uri="{FF2B5EF4-FFF2-40B4-BE49-F238E27FC236}">
                      <a16:creationId xmlns:a16="http://schemas.microsoft.com/office/drawing/2014/main" id="{6BD6D33C-E791-F149-8310-5B3D390F6C23}"/>
                    </a:ext>
                  </a:extLst>
                </p:cNvPr>
                <p:cNvSpPr>
                  <a:spLocks noChangeArrowheads="1"/>
                </p:cNvSpPr>
                <p:nvPr/>
              </p:nvSpPr>
              <p:spPr bwMode="auto">
                <a:xfrm>
                  <a:off x="615" y="2568"/>
                  <a:ext cx="721" cy="137"/>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mn-lt"/>
                    <a:cs typeface="Arial"/>
                  </a:endParaRPr>
                </a:p>
              </p:txBody>
            </p:sp>
            <p:sp>
              <p:nvSpPr>
                <p:cNvPr id="571" name="AutoShape 181">
                  <a:extLst>
                    <a:ext uri="{FF2B5EF4-FFF2-40B4-BE49-F238E27FC236}">
                      <a16:creationId xmlns:a16="http://schemas.microsoft.com/office/drawing/2014/main" id="{5E71277F-C04C-3142-838B-6EE506CB21AF}"/>
                    </a:ext>
                  </a:extLst>
                </p:cNvPr>
                <p:cNvSpPr>
                  <a:spLocks noChangeArrowheads="1"/>
                </p:cNvSpPr>
                <p:nvPr/>
              </p:nvSpPr>
              <p:spPr bwMode="auto">
                <a:xfrm>
                  <a:off x="631" y="2584"/>
                  <a:ext cx="689" cy="100"/>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mn-lt"/>
                    <a:cs typeface="Arial"/>
                  </a:endParaRPr>
                </a:p>
              </p:txBody>
            </p:sp>
          </p:grpSp>
          <p:sp>
            <p:nvSpPr>
              <p:cNvPr id="546" name="Rectangle 182">
                <a:extLst>
                  <a:ext uri="{FF2B5EF4-FFF2-40B4-BE49-F238E27FC236}">
                    <a16:creationId xmlns:a16="http://schemas.microsoft.com/office/drawing/2014/main" id="{24A16DC6-2460-DC4F-994B-EF8DC5F2AC82}"/>
                  </a:ext>
                </a:extLst>
              </p:cNvPr>
              <p:cNvSpPr>
                <a:spLocks noChangeArrowheads="1"/>
              </p:cNvSpPr>
              <p:nvPr/>
            </p:nvSpPr>
            <p:spPr bwMode="auto">
              <a:xfrm>
                <a:off x="4223" y="1019"/>
                <a:ext cx="597" cy="48"/>
              </a:xfrm>
              <a:prstGeom prst="rect">
                <a:avLst/>
              </a:prstGeom>
              <a:solidFill>
                <a:srgbClr val="000000"/>
              </a:solidFill>
              <a:ln w="9525">
                <a:solidFill>
                  <a:srgbClr val="00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mn-lt"/>
                  <a:cs typeface="Arial"/>
                </a:endParaRPr>
              </a:p>
            </p:txBody>
          </p:sp>
          <p:grpSp>
            <p:nvGrpSpPr>
              <p:cNvPr id="547" name="Group 183">
                <a:extLst>
                  <a:ext uri="{FF2B5EF4-FFF2-40B4-BE49-F238E27FC236}">
                    <a16:creationId xmlns:a16="http://schemas.microsoft.com/office/drawing/2014/main" id="{98E7E366-D731-D346-83EB-43C23A31E5E1}"/>
                  </a:ext>
                </a:extLst>
              </p:cNvPr>
              <p:cNvGrpSpPr>
                <a:grpSpLocks/>
              </p:cNvGrpSpPr>
              <p:nvPr/>
            </p:nvGrpSpPr>
            <p:grpSpPr bwMode="auto">
              <a:xfrm>
                <a:off x="4747" y="994"/>
                <a:ext cx="581" cy="134"/>
                <a:chOff x="614" y="2568"/>
                <a:chExt cx="725" cy="139"/>
              </a:xfrm>
            </p:grpSpPr>
            <p:sp>
              <p:nvSpPr>
                <p:cNvPr id="568" name="AutoShape 184">
                  <a:extLst>
                    <a:ext uri="{FF2B5EF4-FFF2-40B4-BE49-F238E27FC236}">
                      <a16:creationId xmlns:a16="http://schemas.microsoft.com/office/drawing/2014/main" id="{12E76A99-F292-4942-B7EA-16F260F71E30}"/>
                    </a:ext>
                  </a:extLst>
                </p:cNvPr>
                <p:cNvSpPr>
                  <a:spLocks noChangeArrowheads="1"/>
                </p:cNvSpPr>
                <p:nvPr/>
              </p:nvSpPr>
              <p:spPr bwMode="auto">
                <a:xfrm>
                  <a:off x="617" y="2567"/>
                  <a:ext cx="721" cy="140"/>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mn-lt"/>
                    <a:cs typeface="Arial"/>
                  </a:endParaRPr>
                </a:p>
              </p:txBody>
            </p:sp>
            <p:sp>
              <p:nvSpPr>
                <p:cNvPr id="569" name="AutoShape 185">
                  <a:extLst>
                    <a:ext uri="{FF2B5EF4-FFF2-40B4-BE49-F238E27FC236}">
                      <a16:creationId xmlns:a16="http://schemas.microsoft.com/office/drawing/2014/main" id="{981E5C21-5C45-464D-B45B-155529C9BC24}"/>
                    </a:ext>
                  </a:extLst>
                </p:cNvPr>
                <p:cNvSpPr>
                  <a:spLocks noChangeArrowheads="1"/>
                </p:cNvSpPr>
                <p:nvPr/>
              </p:nvSpPr>
              <p:spPr bwMode="auto">
                <a:xfrm>
                  <a:off x="634" y="2585"/>
                  <a:ext cx="689"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mn-lt"/>
                    <a:cs typeface="Arial"/>
                  </a:endParaRPr>
                </a:p>
              </p:txBody>
            </p:sp>
          </p:grpSp>
          <p:sp>
            <p:nvSpPr>
              <p:cNvPr id="548" name="Rectangle 186">
                <a:extLst>
                  <a:ext uri="{FF2B5EF4-FFF2-40B4-BE49-F238E27FC236}">
                    <a16:creationId xmlns:a16="http://schemas.microsoft.com/office/drawing/2014/main" id="{464DC274-CDF8-6E47-9806-008A0A6CCACD}"/>
                  </a:ext>
                </a:extLst>
              </p:cNvPr>
              <p:cNvSpPr>
                <a:spLocks noChangeArrowheads="1"/>
              </p:cNvSpPr>
              <p:nvPr/>
            </p:nvSpPr>
            <p:spPr bwMode="auto">
              <a:xfrm>
                <a:off x="4217" y="1358"/>
                <a:ext cx="597" cy="48"/>
              </a:xfrm>
              <a:prstGeom prst="rect">
                <a:avLst/>
              </a:prstGeom>
              <a:solidFill>
                <a:srgbClr val="000000"/>
              </a:solidFill>
              <a:ln w="9525">
                <a:solidFill>
                  <a:srgbClr val="00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mn-lt"/>
                  <a:cs typeface="Arial"/>
                </a:endParaRPr>
              </a:p>
            </p:txBody>
          </p:sp>
          <p:sp>
            <p:nvSpPr>
              <p:cNvPr id="549" name="Rectangle 187">
                <a:extLst>
                  <a:ext uri="{FF2B5EF4-FFF2-40B4-BE49-F238E27FC236}">
                    <a16:creationId xmlns:a16="http://schemas.microsoft.com/office/drawing/2014/main" id="{98AC22BF-B25F-6142-87DB-E850C47D1673}"/>
                  </a:ext>
                </a:extLst>
              </p:cNvPr>
              <p:cNvSpPr>
                <a:spLocks noChangeArrowheads="1"/>
              </p:cNvSpPr>
              <p:nvPr/>
            </p:nvSpPr>
            <p:spPr bwMode="auto">
              <a:xfrm>
                <a:off x="4230" y="1653"/>
                <a:ext cx="597" cy="48"/>
              </a:xfrm>
              <a:prstGeom prst="rect">
                <a:avLst/>
              </a:prstGeom>
              <a:solidFill>
                <a:srgbClr val="000000"/>
              </a:solidFill>
              <a:ln w="9525">
                <a:solidFill>
                  <a:srgbClr val="00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mn-lt"/>
                  <a:cs typeface="Arial"/>
                </a:endParaRPr>
              </a:p>
            </p:txBody>
          </p:sp>
          <p:grpSp>
            <p:nvGrpSpPr>
              <p:cNvPr id="550" name="Group 188">
                <a:extLst>
                  <a:ext uri="{FF2B5EF4-FFF2-40B4-BE49-F238E27FC236}">
                    <a16:creationId xmlns:a16="http://schemas.microsoft.com/office/drawing/2014/main" id="{7D330731-B2DD-FA40-90B0-9AF6F55A2DDE}"/>
                  </a:ext>
                </a:extLst>
              </p:cNvPr>
              <p:cNvGrpSpPr>
                <a:grpSpLocks/>
              </p:cNvGrpSpPr>
              <p:nvPr/>
            </p:nvGrpSpPr>
            <p:grpSpPr bwMode="auto">
              <a:xfrm>
                <a:off x="4735" y="1627"/>
                <a:ext cx="582" cy="151"/>
                <a:chOff x="614" y="2568"/>
                <a:chExt cx="725" cy="139"/>
              </a:xfrm>
            </p:grpSpPr>
            <p:sp>
              <p:nvSpPr>
                <p:cNvPr id="566" name="AutoShape 189">
                  <a:extLst>
                    <a:ext uri="{FF2B5EF4-FFF2-40B4-BE49-F238E27FC236}">
                      <a16:creationId xmlns:a16="http://schemas.microsoft.com/office/drawing/2014/main" id="{9DE72B9D-63C0-864A-8FD9-1B399D8E8160}"/>
                    </a:ext>
                  </a:extLst>
                </p:cNvPr>
                <p:cNvSpPr>
                  <a:spLocks noChangeArrowheads="1"/>
                </p:cNvSpPr>
                <p:nvPr/>
              </p:nvSpPr>
              <p:spPr bwMode="auto">
                <a:xfrm>
                  <a:off x="616" y="2568"/>
                  <a:ext cx="720" cy="140"/>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mn-lt"/>
                    <a:cs typeface="Arial"/>
                  </a:endParaRPr>
                </a:p>
              </p:txBody>
            </p:sp>
            <p:sp>
              <p:nvSpPr>
                <p:cNvPr id="567" name="AutoShape 190">
                  <a:extLst>
                    <a:ext uri="{FF2B5EF4-FFF2-40B4-BE49-F238E27FC236}">
                      <a16:creationId xmlns:a16="http://schemas.microsoft.com/office/drawing/2014/main" id="{E1DF0355-58D1-FF48-A296-D36811A78BFC}"/>
                    </a:ext>
                  </a:extLst>
                </p:cNvPr>
                <p:cNvSpPr>
                  <a:spLocks noChangeArrowheads="1"/>
                </p:cNvSpPr>
                <p:nvPr/>
              </p:nvSpPr>
              <p:spPr bwMode="auto">
                <a:xfrm>
                  <a:off x="632" y="2584"/>
                  <a:ext cx="688"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mn-lt"/>
                    <a:cs typeface="Arial"/>
                  </a:endParaRPr>
                </a:p>
              </p:txBody>
            </p:sp>
          </p:grpSp>
          <p:sp>
            <p:nvSpPr>
              <p:cNvPr id="551" name="Freeform 191">
                <a:extLst>
                  <a:ext uri="{FF2B5EF4-FFF2-40B4-BE49-F238E27FC236}">
                    <a16:creationId xmlns:a16="http://schemas.microsoft.com/office/drawing/2014/main" id="{0F425FAD-60C7-8D46-AC04-D61CF1C12F8A}"/>
                  </a:ext>
                </a:extLst>
              </p:cNvPr>
              <p:cNvSpPr>
                <a:spLocks/>
              </p:cNvSpPr>
              <p:nvPr/>
            </p:nvSpPr>
            <p:spPr bwMode="auto">
              <a:xfrm>
                <a:off x="5288" y="1354"/>
                <a:ext cx="263" cy="188"/>
              </a:xfrm>
              <a:custGeom>
                <a:avLst/>
                <a:gdLst>
                  <a:gd name="T0" fmla="*/ 2 w 328"/>
                  <a:gd name="T1" fmla="*/ 0 h 226"/>
                  <a:gd name="T2" fmla="*/ 14 w 328"/>
                  <a:gd name="T3" fmla="*/ 10 h 226"/>
                  <a:gd name="T4" fmla="*/ 14 w 328"/>
                  <a:gd name="T5" fmla="*/ 17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685800" eaLnBrk="0" fontAlgn="base" hangingPunct="0">
                  <a:spcBef>
                    <a:spcPct val="0"/>
                  </a:spcBef>
                  <a:spcAft>
                    <a:spcPct val="0"/>
                  </a:spcAft>
                  <a:defRPr/>
                </a:pPr>
                <a:endParaRPr lang="en-US" kern="0">
                  <a:solidFill>
                    <a:srgbClr val="000000"/>
                  </a:solidFill>
                  <a:ea typeface="ＭＳ Ｐゴシック" panose="020B0600070205080204" pitchFamily="34" charset="-128"/>
                  <a:cs typeface="Arial"/>
                </a:endParaRPr>
              </a:p>
            </p:txBody>
          </p:sp>
          <p:grpSp>
            <p:nvGrpSpPr>
              <p:cNvPr id="552" name="Group 192">
                <a:extLst>
                  <a:ext uri="{FF2B5EF4-FFF2-40B4-BE49-F238E27FC236}">
                    <a16:creationId xmlns:a16="http://schemas.microsoft.com/office/drawing/2014/main" id="{DD061A78-E747-F742-AAA6-0EBB1F0472B8}"/>
                  </a:ext>
                </a:extLst>
              </p:cNvPr>
              <p:cNvGrpSpPr>
                <a:grpSpLocks/>
              </p:cNvGrpSpPr>
              <p:nvPr/>
            </p:nvGrpSpPr>
            <p:grpSpPr bwMode="auto">
              <a:xfrm>
                <a:off x="4739" y="1327"/>
                <a:ext cx="582" cy="139"/>
                <a:chOff x="614" y="2568"/>
                <a:chExt cx="725" cy="139"/>
              </a:xfrm>
            </p:grpSpPr>
            <p:sp>
              <p:nvSpPr>
                <p:cNvPr id="564" name="AutoShape 193">
                  <a:extLst>
                    <a:ext uri="{FF2B5EF4-FFF2-40B4-BE49-F238E27FC236}">
                      <a16:creationId xmlns:a16="http://schemas.microsoft.com/office/drawing/2014/main" id="{D1A721C9-09F8-CA49-8768-A4D604577519}"/>
                    </a:ext>
                  </a:extLst>
                </p:cNvPr>
                <p:cNvSpPr>
                  <a:spLocks noChangeArrowheads="1"/>
                </p:cNvSpPr>
                <p:nvPr/>
              </p:nvSpPr>
              <p:spPr bwMode="auto">
                <a:xfrm>
                  <a:off x="611" y="2568"/>
                  <a:ext cx="728" cy="139"/>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mn-lt"/>
                    <a:cs typeface="Arial"/>
                  </a:endParaRPr>
                </a:p>
              </p:txBody>
            </p:sp>
            <p:sp>
              <p:nvSpPr>
                <p:cNvPr id="565" name="AutoShape 194">
                  <a:extLst>
                    <a:ext uri="{FF2B5EF4-FFF2-40B4-BE49-F238E27FC236}">
                      <a16:creationId xmlns:a16="http://schemas.microsoft.com/office/drawing/2014/main" id="{62ACD839-F2C5-9845-AB4E-C5BA19C2E2C2}"/>
                    </a:ext>
                  </a:extLst>
                </p:cNvPr>
                <p:cNvSpPr>
                  <a:spLocks noChangeArrowheads="1"/>
                </p:cNvSpPr>
                <p:nvPr/>
              </p:nvSpPr>
              <p:spPr bwMode="auto">
                <a:xfrm>
                  <a:off x="627" y="2586"/>
                  <a:ext cx="696"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mn-lt"/>
                    <a:cs typeface="Arial"/>
                  </a:endParaRPr>
                </a:p>
              </p:txBody>
            </p:sp>
          </p:grpSp>
          <p:sp>
            <p:nvSpPr>
              <p:cNvPr id="553" name="Rectangle 195">
                <a:extLst>
                  <a:ext uri="{FF2B5EF4-FFF2-40B4-BE49-F238E27FC236}">
                    <a16:creationId xmlns:a16="http://schemas.microsoft.com/office/drawing/2014/main" id="{372A6132-E5E3-D940-8B20-1C9F499C36B3}"/>
                  </a:ext>
                </a:extLst>
              </p:cNvPr>
              <p:cNvSpPr>
                <a:spLocks noChangeArrowheads="1"/>
              </p:cNvSpPr>
              <p:nvPr/>
            </p:nvSpPr>
            <p:spPr bwMode="auto">
              <a:xfrm>
                <a:off x="5250" y="429"/>
                <a:ext cx="71" cy="2287"/>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mn-lt"/>
                  <a:cs typeface="Arial"/>
                </a:endParaRPr>
              </a:p>
            </p:txBody>
          </p:sp>
          <p:sp>
            <p:nvSpPr>
              <p:cNvPr id="554" name="Freeform 196">
                <a:extLst>
                  <a:ext uri="{FF2B5EF4-FFF2-40B4-BE49-F238E27FC236}">
                    <a16:creationId xmlns:a16="http://schemas.microsoft.com/office/drawing/2014/main" id="{7FB8C692-1BF5-7148-BD0F-82D246066182}"/>
                  </a:ext>
                </a:extLst>
              </p:cNvPr>
              <p:cNvSpPr>
                <a:spLocks/>
              </p:cNvSpPr>
              <p:nvPr/>
            </p:nvSpPr>
            <p:spPr bwMode="auto">
              <a:xfrm>
                <a:off x="5312" y="1007"/>
                <a:ext cx="237" cy="213"/>
              </a:xfrm>
              <a:custGeom>
                <a:avLst/>
                <a:gdLst>
                  <a:gd name="T0" fmla="*/ 2 w 296"/>
                  <a:gd name="T1" fmla="*/ 0 h 256"/>
                  <a:gd name="T2" fmla="*/ 14 w 296"/>
                  <a:gd name="T3" fmla="*/ 10 h 256"/>
                  <a:gd name="T4" fmla="*/ 14 w 296"/>
                  <a:gd name="T5" fmla="*/ 19 h 256"/>
                  <a:gd name="T6" fmla="*/ 0 w 296"/>
                  <a:gd name="T7" fmla="*/ 7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685800" eaLnBrk="0" fontAlgn="base" hangingPunct="0">
                  <a:spcBef>
                    <a:spcPct val="0"/>
                  </a:spcBef>
                  <a:spcAft>
                    <a:spcPct val="0"/>
                  </a:spcAft>
                  <a:defRPr/>
                </a:pPr>
                <a:endParaRPr lang="en-US" kern="0">
                  <a:solidFill>
                    <a:srgbClr val="000000"/>
                  </a:solidFill>
                  <a:ea typeface="ＭＳ Ｐゴシック" panose="020B0600070205080204" pitchFamily="34" charset="-128"/>
                  <a:cs typeface="Arial"/>
                </a:endParaRPr>
              </a:p>
            </p:txBody>
          </p:sp>
          <p:sp>
            <p:nvSpPr>
              <p:cNvPr id="555" name="Freeform 197">
                <a:extLst>
                  <a:ext uri="{FF2B5EF4-FFF2-40B4-BE49-F238E27FC236}">
                    <a16:creationId xmlns:a16="http://schemas.microsoft.com/office/drawing/2014/main" id="{B0320B70-5119-4C4A-9DDB-B708D3E777CE}"/>
                  </a:ext>
                </a:extLst>
              </p:cNvPr>
              <p:cNvSpPr>
                <a:spLocks/>
              </p:cNvSpPr>
              <p:nvPr/>
            </p:nvSpPr>
            <p:spPr bwMode="auto">
              <a:xfrm>
                <a:off x="5315" y="680"/>
                <a:ext cx="244" cy="240"/>
              </a:xfrm>
              <a:custGeom>
                <a:avLst/>
                <a:gdLst>
                  <a:gd name="T0" fmla="*/ 0 w 304"/>
                  <a:gd name="T1" fmla="*/ 0 h 288"/>
                  <a:gd name="T2" fmla="*/ 14 w 304"/>
                  <a:gd name="T3" fmla="*/ 13 h 288"/>
                  <a:gd name="T4" fmla="*/ 13 w 304"/>
                  <a:gd name="T5" fmla="*/ 23 h 288"/>
                  <a:gd name="T6" fmla="*/ 2 w 304"/>
                  <a:gd name="T7" fmla="*/ 10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685800" eaLnBrk="0" fontAlgn="base" hangingPunct="0">
                  <a:spcBef>
                    <a:spcPct val="0"/>
                  </a:spcBef>
                  <a:spcAft>
                    <a:spcPct val="0"/>
                  </a:spcAft>
                  <a:defRPr/>
                </a:pPr>
                <a:endParaRPr lang="en-US" kern="0">
                  <a:solidFill>
                    <a:srgbClr val="000000"/>
                  </a:solidFill>
                  <a:ea typeface="ＭＳ Ｐゴシック" panose="020B0600070205080204" pitchFamily="34" charset="-128"/>
                  <a:cs typeface="Arial"/>
                </a:endParaRPr>
              </a:p>
            </p:txBody>
          </p:sp>
          <p:sp>
            <p:nvSpPr>
              <p:cNvPr id="556" name="Oval 198">
                <a:extLst>
                  <a:ext uri="{FF2B5EF4-FFF2-40B4-BE49-F238E27FC236}">
                    <a16:creationId xmlns:a16="http://schemas.microsoft.com/office/drawing/2014/main" id="{29E3337B-80AF-FE42-A33A-1B58F9866F7A}"/>
                  </a:ext>
                </a:extLst>
              </p:cNvPr>
              <p:cNvSpPr>
                <a:spLocks noChangeArrowheads="1"/>
              </p:cNvSpPr>
              <p:nvPr/>
            </p:nvSpPr>
            <p:spPr bwMode="auto">
              <a:xfrm>
                <a:off x="5520" y="2612"/>
                <a:ext cx="45"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mn-lt"/>
                  <a:cs typeface="Arial"/>
                </a:endParaRPr>
              </a:p>
            </p:txBody>
          </p:sp>
          <p:sp>
            <p:nvSpPr>
              <p:cNvPr id="557" name="Freeform 199">
                <a:extLst>
                  <a:ext uri="{FF2B5EF4-FFF2-40B4-BE49-F238E27FC236}">
                    <a16:creationId xmlns:a16="http://schemas.microsoft.com/office/drawing/2014/main" id="{09D40D09-BC4A-744B-BB47-8545C1DE0A3B}"/>
                  </a:ext>
                </a:extLst>
              </p:cNvPr>
              <p:cNvSpPr>
                <a:spLocks/>
              </p:cNvSpPr>
              <p:nvPr/>
            </p:nvSpPr>
            <p:spPr bwMode="auto">
              <a:xfrm>
                <a:off x="5302" y="2614"/>
                <a:ext cx="245" cy="200"/>
              </a:xfrm>
              <a:custGeom>
                <a:avLst/>
                <a:gdLst>
                  <a:gd name="T0" fmla="*/ 0 w 306"/>
                  <a:gd name="T1" fmla="*/ 9 h 240"/>
                  <a:gd name="T2" fmla="*/ 2 w 306"/>
                  <a:gd name="T3" fmla="*/ 19 h 240"/>
                  <a:gd name="T4" fmla="*/ 14 w 306"/>
                  <a:gd name="T5" fmla="*/ 9 h 240"/>
                  <a:gd name="T6" fmla="*/ 14 w 306"/>
                  <a:gd name="T7" fmla="*/ 0 h 240"/>
                  <a:gd name="T8" fmla="*/ 0 w 306"/>
                  <a:gd name="T9" fmla="*/ 9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685800" eaLnBrk="0" fontAlgn="base" hangingPunct="0">
                  <a:spcBef>
                    <a:spcPct val="0"/>
                  </a:spcBef>
                  <a:spcAft>
                    <a:spcPct val="0"/>
                  </a:spcAft>
                  <a:defRPr/>
                </a:pPr>
                <a:endParaRPr lang="en-US" kern="0">
                  <a:solidFill>
                    <a:srgbClr val="000000"/>
                  </a:solidFill>
                  <a:ea typeface="ＭＳ Ｐゴシック" panose="020B0600070205080204" pitchFamily="34" charset="-128"/>
                  <a:cs typeface="Arial"/>
                </a:endParaRPr>
              </a:p>
            </p:txBody>
          </p:sp>
          <p:sp>
            <p:nvSpPr>
              <p:cNvPr id="558" name="AutoShape 200">
                <a:extLst>
                  <a:ext uri="{FF2B5EF4-FFF2-40B4-BE49-F238E27FC236}">
                    <a16:creationId xmlns:a16="http://schemas.microsoft.com/office/drawing/2014/main" id="{BF852A65-EDBF-594C-9A10-757D04960006}"/>
                  </a:ext>
                </a:extLst>
              </p:cNvPr>
              <p:cNvSpPr>
                <a:spLocks noChangeArrowheads="1"/>
              </p:cNvSpPr>
              <p:nvPr/>
            </p:nvSpPr>
            <p:spPr bwMode="auto">
              <a:xfrm>
                <a:off x="4140" y="2677"/>
                <a:ext cx="1200" cy="148"/>
              </a:xfrm>
              <a:prstGeom prst="roundRect">
                <a:avLst>
                  <a:gd name="adj" fmla="val 50000"/>
                </a:avLst>
              </a:prstGeom>
              <a:solidFill>
                <a:srgbClr val="DDDDDD"/>
              </a:solidFill>
              <a:ln w="9525">
                <a:solidFill>
                  <a:srgbClr val="000000"/>
                </a:solidFill>
                <a:round/>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mn-lt"/>
                  <a:cs typeface="Arial"/>
                </a:endParaRPr>
              </a:p>
            </p:txBody>
          </p:sp>
          <p:sp>
            <p:nvSpPr>
              <p:cNvPr id="559" name="AutoShape 201">
                <a:extLst>
                  <a:ext uri="{FF2B5EF4-FFF2-40B4-BE49-F238E27FC236}">
                    <a16:creationId xmlns:a16="http://schemas.microsoft.com/office/drawing/2014/main" id="{02863060-88F5-664A-BDBC-D1E1E1A55602}"/>
                  </a:ext>
                </a:extLst>
              </p:cNvPr>
              <p:cNvSpPr>
                <a:spLocks noChangeArrowheads="1"/>
              </p:cNvSpPr>
              <p:nvPr/>
            </p:nvSpPr>
            <p:spPr bwMode="auto">
              <a:xfrm>
                <a:off x="4204" y="2712"/>
                <a:ext cx="1072" cy="82"/>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mn-lt"/>
                  <a:cs typeface="Arial"/>
                </a:endParaRPr>
              </a:p>
            </p:txBody>
          </p:sp>
          <p:sp>
            <p:nvSpPr>
              <p:cNvPr id="560" name="Oval 202">
                <a:extLst>
                  <a:ext uri="{FF2B5EF4-FFF2-40B4-BE49-F238E27FC236}">
                    <a16:creationId xmlns:a16="http://schemas.microsoft.com/office/drawing/2014/main" id="{5E04EF61-FED3-3541-ACA1-9693CBB7F428}"/>
                  </a:ext>
                </a:extLst>
              </p:cNvPr>
              <p:cNvSpPr>
                <a:spLocks noChangeArrowheads="1"/>
              </p:cNvSpPr>
              <p:nvPr/>
            </p:nvSpPr>
            <p:spPr bwMode="auto">
              <a:xfrm>
                <a:off x="4307" y="2382"/>
                <a:ext cx="160" cy="143"/>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mn-lt"/>
                  <a:cs typeface="Arial"/>
                </a:endParaRPr>
              </a:p>
            </p:txBody>
          </p:sp>
          <p:sp>
            <p:nvSpPr>
              <p:cNvPr id="561" name="Oval 203">
                <a:extLst>
                  <a:ext uri="{FF2B5EF4-FFF2-40B4-BE49-F238E27FC236}">
                    <a16:creationId xmlns:a16="http://schemas.microsoft.com/office/drawing/2014/main" id="{44A7BC25-D6E5-A44C-855D-AA7C5150ACF3}"/>
                  </a:ext>
                </a:extLst>
              </p:cNvPr>
              <p:cNvSpPr>
                <a:spLocks noChangeArrowheads="1"/>
              </p:cNvSpPr>
              <p:nvPr/>
            </p:nvSpPr>
            <p:spPr bwMode="auto">
              <a:xfrm>
                <a:off x="4487" y="2382"/>
                <a:ext cx="160" cy="143"/>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defTabSz="685800" fontAlgn="base">
                  <a:spcBef>
                    <a:spcPct val="0"/>
                  </a:spcBef>
                  <a:spcAft>
                    <a:spcPct val="0"/>
                  </a:spcAft>
                  <a:defRPr/>
                </a:pPr>
                <a:endParaRPr lang="en-US" altLang="en-US" sz="1350" kern="0">
                  <a:solidFill>
                    <a:srgbClr val="FF0000"/>
                  </a:solidFill>
                  <a:latin typeface="+mn-lt"/>
                  <a:cs typeface="Arial"/>
                </a:endParaRPr>
              </a:p>
            </p:txBody>
          </p:sp>
          <p:sp>
            <p:nvSpPr>
              <p:cNvPr id="562" name="Oval 204">
                <a:extLst>
                  <a:ext uri="{FF2B5EF4-FFF2-40B4-BE49-F238E27FC236}">
                    <a16:creationId xmlns:a16="http://schemas.microsoft.com/office/drawing/2014/main" id="{14F564A5-40D1-4A43-8039-CF1042677D34}"/>
                  </a:ext>
                </a:extLst>
              </p:cNvPr>
              <p:cNvSpPr>
                <a:spLocks noChangeArrowheads="1"/>
              </p:cNvSpPr>
              <p:nvPr/>
            </p:nvSpPr>
            <p:spPr bwMode="auto">
              <a:xfrm>
                <a:off x="4660" y="2382"/>
                <a:ext cx="160" cy="139"/>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mn-lt"/>
                  <a:cs typeface="Arial"/>
                </a:endParaRPr>
              </a:p>
            </p:txBody>
          </p:sp>
          <p:sp>
            <p:nvSpPr>
              <p:cNvPr id="563" name="Rectangle 205">
                <a:extLst>
                  <a:ext uri="{FF2B5EF4-FFF2-40B4-BE49-F238E27FC236}">
                    <a16:creationId xmlns:a16="http://schemas.microsoft.com/office/drawing/2014/main" id="{1AE270E5-AC06-504B-BF97-435964C8BCFA}"/>
                  </a:ext>
                </a:extLst>
              </p:cNvPr>
              <p:cNvSpPr>
                <a:spLocks noChangeArrowheads="1"/>
              </p:cNvSpPr>
              <p:nvPr/>
            </p:nvSpPr>
            <p:spPr bwMode="auto">
              <a:xfrm>
                <a:off x="5064" y="1835"/>
                <a:ext cx="83" cy="760"/>
              </a:xfrm>
              <a:prstGeom prst="rect">
                <a:avLst/>
              </a:prstGeom>
              <a:solidFill>
                <a:srgbClr val="292929"/>
              </a:solidFill>
              <a:ln w="9525">
                <a:solidFill>
                  <a:srgbClr val="00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mn-lt"/>
                  <a:cs typeface="Arial"/>
                </a:endParaRPr>
              </a:p>
            </p:txBody>
          </p:sp>
        </p:grpSp>
        <p:sp>
          <p:nvSpPr>
            <p:cNvPr id="510" name="Line 57">
              <a:extLst>
                <a:ext uri="{FF2B5EF4-FFF2-40B4-BE49-F238E27FC236}">
                  <a16:creationId xmlns:a16="http://schemas.microsoft.com/office/drawing/2014/main" id="{E30AFCCA-07F4-A740-BD4B-5B28F2D980F1}"/>
                </a:ext>
              </a:extLst>
            </p:cNvPr>
            <p:cNvSpPr>
              <a:spLocks noChangeShapeType="1"/>
            </p:cNvSpPr>
            <p:nvPr/>
          </p:nvSpPr>
          <p:spPr bwMode="auto">
            <a:xfrm>
              <a:off x="1354" y="2913"/>
              <a:ext cx="3661"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defTabSz="685800" eaLnBrk="0" fontAlgn="base" hangingPunct="0">
                <a:spcBef>
                  <a:spcPct val="0"/>
                </a:spcBef>
                <a:spcAft>
                  <a:spcPct val="0"/>
                </a:spcAft>
                <a:defRPr/>
              </a:pPr>
              <a:endParaRPr lang="en-US" kern="0">
                <a:solidFill>
                  <a:srgbClr val="000000"/>
                </a:solidFill>
                <a:ea typeface="ＭＳ Ｐゴシック" panose="020B0600070205080204" pitchFamily="34" charset="-128"/>
                <a:cs typeface="Arial"/>
              </a:endParaRPr>
            </a:p>
          </p:txBody>
        </p:sp>
        <p:grpSp>
          <p:nvGrpSpPr>
            <p:cNvPr id="511" name="Group 58">
              <a:extLst>
                <a:ext uri="{FF2B5EF4-FFF2-40B4-BE49-F238E27FC236}">
                  <a16:creationId xmlns:a16="http://schemas.microsoft.com/office/drawing/2014/main" id="{C24A23EE-8313-D64E-BD4F-3BFCD778F53E}"/>
                </a:ext>
              </a:extLst>
            </p:cNvPr>
            <p:cNvGrpSpPr>
              <a:grpSpLocks/>
            </p:cNvGrpSpPr>
            <p:nvPr/>
          </p:nvGrpSpPr>
          <p:grpSpPr bwMode="auto">
            <a:xfrm>
              <a:off x="2731" y="2870"/>
              <a:ext cx="607" cy="108"/>
              <a:chOff x="3603" y="243"/>
              <a:chExt cx="357" cy="106"/>
            </a:xfrm>
          </p:grpSpPr>
          <p:sp>
            <p:nvSpPr>
              <p:cNvPr id="531" name="Line 60">
                <a:extLst>
                  <a:ext uri="{FF2B5EF4-FFF2-40B4-BE49-F238E27FC236}">
                    <a16:creationId xmlns:a16="http://schemas.microsoft.com/office/drawing/2014/main" id="{1E8C1397-8F48-5E4D-BC95-2AEEFF4329B2}"/>
                  </a:ext>
                </a:extLst>
              </p:cNvPr>
              <p:cNvSpPr>
                <a:spLocks noChangeShapeType="1"/>
              </p:cNvSpPr>
              <p:nvPr/>
            </p:nvSpPr>
            <p:spPr bwMode="auto">
              <a:xfrm>
                <a:off x="3603" y="289"/>
                <a:ext cx="0" cy="6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wrap="none" anchor="ctr"/>
              <a:lstStyle/>
              <a:p>
                <a:pPr defTabSz="685800" eaLnBrk="0" fontAlgn="base" hangingPunct="0">
                  <a:spcBef>
                    <a:spcPct val="0"/>
                  </a:spcBef>
                  <a:spcAft>
                    <a:spcPct val="0"/>
                  </a:spcAft>
                  <a:defRPr/>
                </a:pPr>
                <a:endParaRPr lang="en-US" kern="0">
                  <a:solidFill>
                    <a:srgbClr val="000000"/>
                  </a:solidFill>
                  <a:ea typeface="ＭＳ Ｐゴシック" panose="020B0600070205080204" pitchFamily="34" charset="-128"/>
                  <a:cs typeface="Arial"/>
                </a:endParaRPr>
              </a:p>
            </p:txBody>
          </p:sp>
          <p:sp>
            <p:nvSpPr>
              <p:cNvPr id="532" name="Line 61">
                <a:extLst>
                  <a:ext uri="{FF2B5EF4-FFF2-40B4-BE49-F238E27FC236}">
                    <a16:creationId xmlns:a16="http://schemas.microsoft.com/office/drawing/2014/main" id="{A9B3CF61-A592-AA42-AE21-C6F6DDBF0ED0}"/>
                  </a:ext>
                </a:extLst>
              </p:cNvPr>
              <p:cNvSpPr>
                <a:spLocks noChangeShapeType="1"/>
              </p:cNvSpPr>
              <p:nvPr/>
            </p:nvSpPr>
            <p:spPr bwMode="auto">
              <a:xfrm>
                <a:off x="3960" y="289"/>
                <a:ext cx="0" cy="6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wrap="none" anchor="ctr"/>
              <a:lstStyle/>
              <a:p>
                <a:pPr defTabSz="685800" eaLnBrk="0" fontAlgn="base" hangingPunct="0">
                  <a:spcBef>
                    <a:spcPct val="0"/>
                  </a:spcBef>
                  <a:spcAft>
                    <a:spcPct val="0"/>
                  </a:spcAft>
                  <a:defRPr/>
                </a:pPr>
                <a:endParaRPr lang="en-US" kern="0">
                  <a:solidFill>
                    <a:srgbClr val="000000"/>
                  </a:solidFill>
                  <a:ea typeface="ＭＳ Ｐゴシック" panose="020B0600070205080204" pitchFamily="34" charset="-128"/>
                  <a:cs typeface="Arial"/>
                </a:endParaRPr>
              </a:p>
            </p:txBody>
          </p:sp>
          <p:sp>
            <p:nvSpPr>
              <p:cNvPr id="533" name="Rectangle 62">
                <a:extLst>
                  <a:ext uri="{FF2B5EF4-FFF2-40B4-BE49-F238E27FC236}">
                    <a16:creationId xmlns:a16="http://schemas.microsoft.com/office/drawing/2014/main" id="{BD11C863-452F-AE46-9242-58534859C246}"/>
                  </a:ext>
                </a:extLst>
              </p:cNvPr>
              <p:cNvSpPr>
                <a:spLocks noChangeArrowheads="1"/>
              </p:cNvSpPr>
              <p:nvPr/>
            </p:nvSpPr>
            <p:spPr bwMode="auto">
              <a:xfrm>
                <a:off x="3603" y="289"/>
                <a:ext cx="354" cy="59"/>
              </a:xfrm>
              <a:prstGeom prst="rect">
                <a:avLst/>
              </a:prstGeom>
              <a:solidFill>
                <a:srgbClr val="CCCC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defTabSz="685800" eaLnBrk="0" fontAlgn="base" hangingPunct="0">
                  <a:spcBef>
                    <a:spcPct val="0"/>
                  </a:spcBef>
                  <a:spcAft>
                    <a:spcPct val="0"/>
                  </a:spcAft>
                  <a:defRPr/>
                </a:pPr>
                <a:endParaRPr lang="en-US" altLang="en-US" sz="1800" kern="0">
                  <a:solidFill>
                    <a:srgbClr val="000000"/>
                  </a:solidFill>
                  <a:latin typeface="+mn-lt"/>
                  <a:cs typeface="Arial"/>
                </a:endParaRPr>
              </a:p>
            </p:txBody>
          </p:sp>
          <p:grpSp>
            <p:nvGrpSpPr>
              <p:cNvPr id="534" name="Group 64">
                <a:extLst>
                  <a:ext uri="{FF2B5EF4-FFF2-40B4-BE49-F238E27FC236}">
                    <a16:creationId xmlns:a16="http://schemas.microsoft.com/office/drawing/2014/main" id="{A74AB26D-917E-1C43-8497-203578F54CA4}"/>
                  </a:ext>
                </a:extLst>
              </p:cNvPr>
              <p:cNvGrpSpPr>
                <a:grpSpLocks/>
              </p:cNvGrpSpPr>
              <p:nvPr/>
            </p:nvGrpSpPr>
            <p:grpSpPr bwMode="auto">
              <a:xfrm>
                <a:off x="3749" y="248"/>
                <a:ext cx="119" cy="65"/>
                <a:chOff x="2894" y="850"/>
                <a:chExt cx="94" cy="96"/>
              </a:xfrm>
            </p:grpSpPr>
            <p:sp>
              <p:nvSpPr>
                <p:cNvPr id="538" name="Line 66">
                  <a:extLst>
                    <a:ext uri="{FF2B5EF4-FFF2-40B4-BE49-F238E27FC236}">
                      <a16:creationId xmlns:a16="http://schemas.microsoft.com/office/drawing/2014/main" id="{B0ECEE3F-0D27-9E45-AD59-E3E44736B14A}"/>
                    </a:ext>
                  </a:extLst>
                </p:cNvPr>
                <p:cNvSpPr>
                  <a:spLocks noChangeShapeType="1"/>
                </p:cNvSpPr>
                <p:nvPr/>
              </p:nvSpPr>
              <p:spPr bwMode="auto">
                <a:xfrm>
                  <a:off x="2944" y="946"/>
                  <a:ext cx="44"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wrap="none" anchor="ctr"/>
                <a:lstStyle/>
                <a:p>
                  <a:pPr defTabSz="685800" eaLnBrk="0" fontAlgn="base" hangingPunct="0">
                    <a:spcBef>
                      <a:spcPct val="0"/>
                    </a:spcBef>
                    <a:spcAft>
                      <a:spcPct val="0"/>
                    </a:spcAft>
                    <a:defRPr/>
                  </a:pPr>
                  <a:endParaRPr lang="en-US" kern="0">
                    <a:solidFill>
                      <a:srgbClr val="000000"/>
                    </a:solidFill>
                    <a:ea typeface="ＭＳ Ｐゴシック" panose="020B0600070205080204" pitchFamily="34" charset="-128"/>
                    <a:cs typeface="Arial"/>
                  </a:endParaRPr>
                </a:p>
              </p:txBody>
            </p:sp>
            <p:sp>
              <p:nvSpPr>
                <p:cNvPr id="539" name="Line 67">
                  <a:extLst>
                    <a:ext uri="{FF2B5EF4-FFF2-40B4-BE49-F238E27FC236}">
                      <a16:creationId xmlns:a16="http://schemas.microsoft.com/office/drawing/2014/main" id="{EB55E3DC-430D-5347-B8CC-57099591978B}"/>
                    </a:ext>
                  </a:extLst>
                </p:cNvPr>
                <p:cNvSpPr>
                  <a:spLocks noChangeShapeType="1"/>
                </p:cNvSpPr>
                <p:nvPr/>
              </p:nvSpPr>
              <p:spPr bwMode="auto">
                <a:xfrm>
                  <a:off x="2894" y="850"/>
                  <a:ext cx="52" cy="96"/>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wrap="none" anchor="ctr"/>
                <a:lstStyle/>
                <a:p>
                  <a:pPr defTabSz="685800" eaLnBrk="0" fontAlgn="base" hangingPunct="0">
                    <a:spcBef>
                      <a:spcPct val="0"/>
                    </a:spcBef>
                    <a:spcAft>
                      <a:spcPct val="0"/>
                    </a:spcAft>
                    <a:defRPr/>
                  </a:pPr>
                  <a:endParaRPr lang="en-US" kern="0">
                    <a:solidFill>
                      <a:srgbClr val="000000"/>
                    </a:solidFill>
                    <a:ea typeface="ＭＳ Ｐゴシック" panose="020B0600070205080204" pitchFamily="34" charset="-128"/>
                    <a:cs typeface="Arial"/>
                  </a:endParaRPr>
                </a:p>
              </p:txBody>
            </p:sp>
          </p:grpSp>
          <p:grpSp>
            <p:nvGrpSpPr>
              <p:cNvPr id="535" name="Group 68">
                <a:extLst>
                  <a:ext uri="{FF2B5EF4-FFF2-40B4-BE49-F238E27FC236}">
                    <a16:creationId xmlns:a16="http://schemas.microsoft.com/office/drawing/2014/main" id="{EE23C2BF-5FE2-B644-AFE9-10E650F8E6FE}"/>
                  </a:ext>
                </a:extLst>
              </p:cNvPr>
              <p:cNvGrpSpPr>
                <a:grpSpLocks/>
              </p:cNvGrpSpPr>
              <p:nvPr/>
            </p:nvGrpSpPr>
            <p:grpSpPr bwMode="auto">
              <a:xfrm flipV="1">
                <a:off x="3689" y="243"/>
                <a:ext cx="124" cy="66"/>
                <a:chOff x="2848" y="848"/>
                <a:chExt cx="98" cy="98"/>
              </a:xfrm>
            </p:grpSpPr>
            <p:sp>
              <p:nvSpPr>
                <p:cNvPr id="536" name="Line 69">
                  <a:extLst>
                    <a:ext uri="{FF2B5EF4-FFF2-40B4-BE49-F238E27FC236}">
                      <a16:creationId xmlns:a16="http://schemas.microsoft.com/office/drawing/2014/main" id="{9CEA633F-1910-4F48-AE5F-C3F267226C9D}"/>
                    </a:ext>
                  </a:extLst>
                </p:cNvPr>
                <p:cNvSpPr>
                  <a:spLocks noChangeShapeType="1"/>
                </p:cNvSpPr>
                <p:nvPr/>
              </p:nvSpPr>
              <p:spPr bwMode="auto">
                <a:xfrm flipV="1">
                  <a:off x="2848" y="848"/>
                  <a:ext cx="50" cy="2"/>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wrap="none" anchor="ctr"/>
                <a:lstStyle/>
                <a:p>
                  <a:pPr defTabSz="685800" eaLnBrk="0" fontAlgn="base" hangingPunct="0">
                    <a:spcBef>
                      <a:spcPct val="0"/>
                    </a:spcBef>
                    <a:spcAft>
                      <a:spcPct val="0"/>
                    </a:spcAft>
                    <a:defRPr/>
                  </a:pPr>
                  <a:endParaRPr lang="en-US" kern="0">
                    <a:solidFill>
                      <a:srgbClr val="000000"/>
                    </a:solidFill>
                    <a:ea typeface="ＭＳ Ｐゴシック" panose="020B0600070205080204" pitchFamily="34" charset="-128"/>
                    <a:cs typeface="Arial"/>
                  </a:endParaRPr>
                </a:p>
              </p:txBody>
            </p:sp>
            <p:sp>
              <p:nvSpPr>
                <p:cNvPr id="537" name="Line 71">
                  <a:extLst>
                    <a:ext uri="{FF2B5EF4-FFF2-40B4-BE49-F238E27FC236}">
                      <a16:creationId xmlns:a16="http://schemas.microsoft.com/office/drawing/2014/main" id="{0EEE95F5-28BD-5244-AB61-1D0DDB38D982}"/>
                    </a:ext>
                  </a:extLst>
                </p:cNvPr>
                <p:cNvSpPr>
                  <a:spLocks noChangeShapeType="1"/>
                </p:cNvSpPr>
                <p:nvPr/>
              </p:nvSpPr>
              <p:spPr bwMode="auto">
                <a:xfrm>
                  <a:off x="2894" y="850"/>
                  <a:ext cx="52" cy="96"/>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wrap="none" anchor="ctr"/>
                <a:lstStyle/>
                <a:p>
                  <a:pPr defTabSz="685800" eaLnBrk="0" fontAlgn="base" hangingPunct="0">
                    <a:spcBef>
                      <a:spcPct val="0"/>
                    </a:spcBef>
                    <a:spcAft>
                      <a:spcPct val="0"/>
                    </a:spcAft>
                    <a:defRPr/>
                  </a:pPr>
                  <a:endParaRPr lang="en-US" kern="0">
                    <a:solidFill>
                      <a:srgbClr val="000000"/>
                    </a:solidFill>
                    <a:ea typeface="ＭＳ Ｐゴシック" panose="020B0600070205080204" pitchFamily="34" charset="-128"/>
                    <a:cs typeface="Arial"/>
                  </a:endParaRPr>
                </a:p>
              </p:txBody>
            </p:sp>
          </p:grpSp>
        </p:grpSp>
        <p:sp>
          <p:nvSpPr>
            <p:cNvPr id="512" name="AutoShape 90">
              <a:extLst>
                <a:ext uri="{FF2B5EF4-FFF2-40B4-BE49-F238E27FC236}">
                  <a16:creationId xmlns:a16="http://schemas.microsoft.com/office/drawing/2014/main" id="{FBD38E77-2123-B941-9E3E-28175B8F1087}"/>
                </a:ext>
              </a:extLst>
            </p:cNvPr>
            <p:cNvSpPr>
              <a:spLocks noChangeArrowheads="1"/>
            </p:cNvSpPr>
            <p:nvPr/>
          </p:nvSpPr>
          <p:spPr bwMode="auto">
            <a:xfrm>
              <a:off x="4741" y="2812"/>
              <a:ext cx="609" cy="239"/>
            </a:xfrm>
            <a:prstGeom prst="rightArrow">
              <a:avLst>
                <a:gd name="adj1" fmla="val 50000"/>
                <a:gd name="adj2" fmla="val 53870"/>
              </a:avLst>
            </a:prstGeom>
            <a:gradFill rotWithShape="1">
              <a:gsLst>
                <a:gs pos="0">
                  <a:srgbClr val="FFFFFF"/>
                </a:gs>
                <a:gs pos="100000">
                  <a:srgbClr val="CC0000"/>
                </a:gs>
              </a:gsLst>
              <a:lin ang="0" scaled="1"/>
            </a:gradFill>
            <a:ln w="9525">
              <a:solidFill>
                <a:srgbClr val="CC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mn-lt"/>
                <a:cs typeface="Arial"/>
              </a:endParaRPr>
            </a:p>
          </p:txBody>
        </p:sp>
        <p:grpSp>
          <p:nvGrpSpPr>
            <p:cNvPr id="513" name="Group 92">
              <a:extLst>
                <a:ext uri="{FF2B5EF4-FFF2-40B4-BE49-F238E27FC236}">
                  <a16:creationId xmlns:a16="http://schemas.microsoft.com/office/drawing/2014/main" id="{DDC22D0D-F03A-C14E-9613-D042E5ACF062}"/>
                </a:ext>
              </a:extLst>
            </p:cNvPr>
            <p:cNvGrpSpPr>
              <a:grpSpLocks/>
            </p:cNvGrpSpPr>
            <p:nvPr/>
          </p:nvGrpSpPr>
          <p:grpSpPr bwMode="auto">
            <a:xfrm>
              <a:off x="1328" y="2739"/>
              <a:ext cx="1347" cy="360"/>
              <a:chOff x="2249" y="3459"/>
              <a:chExt cx="1389" cy="257"/>
            </a:xfrm>
          </p:grpSpPr>
          <p:sp>
            <p:nvSpPr>
              <p:cNvPr id="527" name="Oval 93">
                <a:extLst>
                  <a:ext uri="{FF2B5EF4-FFF2-40B4-BE49-F238E27FC236}">
                    <a16:creationId xmlns:a16="http://schemas.microsoft.com/office/drawing/2014/main" id="{BD69A588-896C-CD4F-AF1D-5590117CB9F7}"/>
                  </a:ext>
                </a:extLst>
              </p:cNvPr>
              <p:cNvSpPr>
                <a:spLocks noChangeArrowheads="1"/>
              </p:cNvSpPr>
              <p:nvPr/>
            </p:nvSpPr>
            <p:spPr bwMode="auto">
              <a:xfrm>
                <a:off x="3569" y="3463"/>
                <a:ext cx="69" cy="253"/>
              </a:xfrm>
              <a:prstGeom prst="ellipse">
                <a:avLst/>
              </a:prstGeom>
              <a:gradFill rotWithShape="1">
                <a:gsLst>
                  <a:gs pos="0">
                    <a:srgbClr val="FFFFFF"/>
                  </a:gs>
                  <a:gs pos="50000">
                    <a:srgbClr val="B2B2B2"/>
                  </a:gs>
                  <a:gs pos="100000">
                    <a:srgbClr val="FFFFFF"/>
                  </a:gs>
                </a:gsLst>
                <a:lin ang="5400000" scaled="1"/>
              </a:gradFill>
              <a:ln w="9525">
                <a:solidFill>
                  <a:srgbClr val="000000"/>
                </a:solidFill>
                <a:round/>
                <a:headEnd/>
                <a:tailEnd/>
              </a:ln>
              <a:effectLst/>
            </p:spPr>
            <p:txBody>
              <a:bodyPr wrap="none" anchor="ctr"/>
              <a:lstStyle/>
              <a:p>
                <a:pPr defTabSz="685800" eaLnBrk="0" fontAlgn="base" hangingPunct="0">
                  <a:spcBef>
                    <a:spcPct val="0"/>
                  </a:spcBef>
                  <a:spcAft>
                    <a:spcPct val="0"/>
                  </a:spcAft>
                  <a:defRPr/>
                </a:pPr>
                <a:endParaRPr lang="en-US" kern="0" dirty="0">
                  <a:solidFill>
                    <a:srgbClr val="000000"/>
                  </a:solidFill>
                  <a:ea typeface="ＭＳ Ｐゴシック" charset="0"/>
                  <a:cs typeface="ＭＳ Ｐゴシック" charset="0"/>
                </a:endParaRPr>
              </a:p>
            </p:txBody>
          </p:sp>
          <p:sp>
            <p:nvSpPr>
              <p:cNvPr id="528" name="Rectangle 94">
                <a:extLst>
                  <a:ext uri="{FF2B5EF4-FFF2-40B4-BE49-F238E27FC236}">
                    <a16:creationId xmlns:a16="http://schemas.microsoft.com/office/drawing/2014/main" id="{690BA38E-8C04-7D49-8A4D-F3EBD36EC7E5}"/>
                  </a:ext>
                </a:extLst>
              </p:cNvPr>
              <p:cNvSpPr>
                <a:spLocks noChangeArrowheads="1"/>
              </p:cNvSpPr>
              <p:nvPr/>
            </p:nvSpPr>
            <p:spPr bwMode="auto">
              <a:xfrm>
                <a:off x="2275" y="3459"/>
                <a:ext cx="1326" cy="253"/>
              </a:xfrm>
              <a:prstGeom prst="rect">
                <a:avLst/>
              </a:prstGeom>
              <a:gradFill rotWithShape="1">
                <a:gsLst>
                  <a:gs pos="0">
                    <a:srgbClr val="FFFFFF"/>
                  </a:gs>
                  <a:gs pos="50000">
                    <a:srgbClr val="B2B2B2"/>
                  </a:gs>
                  <a:gs pos="100000">
                    <a:srgbClr val="FFFFFF"/>
                  </a:gs>
                </a:gsLst>
                <a:lin ang="5400000" scaled="1"/>
              </a:gradFill>
              <a:ln w="9525">
                <a:solidFill>
                  <a:srgbClr val="000000"/>
                </a:solidFill>
                <a:miter lim="800000"/>
                <a:headEnd/>
                <a:tailEnd/>
              </a:ln>
              <a:effectLst/>
            </p:spPr>
            <p:txBody>
              <a:bodyPr wrap="none" anchor="ctr"/>
              <a:lstStyle/>
              <a:p>
                <a:pPr defTabSz="685800" eaLnBrk="0" fontAlgn="base" hangingPunct="0">
                  <a:spcBef>
                    <a:spcPct val="0"/>
                  </a:spcBef>
                  <a:spcAft>
                    <a:spcPct val="0"/>
                  </a:spcAft>
                  <a:defRPr/>
                </a:pPr>
                <a:endParaRPr lang="en-US" kern="0" dirty="0">
                  <a:solidFill>
                    <a:srgbClr val="000000"/>
                  </a:solidFill>
                  <a:ea typeface="ＭＳ Ｐゴシック" charset="0"/>
                  <a:cs typeface="ＭＳ Ｐゴシック" charset="0"/>
                </a:endParaRPr>
              </a:p>
            </p:txBody>
          </p:sp>
          <p:sp>
            <p:nvSpPr>
              <p:cNvPr id="529" name="Oval 95">
                <a:extLst>
                  <a:ext uri="{FF2B5EF4-FFF2-40B4-BE49-F238E27FC236}">
                    <a16:creationId xmlns:a16="http://schemas.microsoft.com/office/drawing/2014/main" id="{F8BE880C-8629-DB4F-A98D-187B9D0ED266}"/>
                  </a:ext>
                </a:extLst>
              </p:cNvPr>
              <p:cNvSpPr>
                <a:spLocks noChangeArrowheads="1"/>
              </p:cNvSpPr>
              <p:nvPr/>
            </p:nvSpPr>
            <p:spPr bwMode="auto">
              <a:xfrm>
                <a:off x="2249" y="3460"/>
                <a:ext cx="69" cy="253"/>
              </a:xfrm>
              <a:prstGeom prst="ellipse">
                <a:avLst/>
              </a:prstGeom>
              <a:solidFill>
                <a:srgbClr val="DDDDDD"/>
              </a:solidFill>
              <a:ln w="9525">
                <a:solidFill>
                  <a:srgbClr val="000000"/>
                </a:solidFill>
                <a:round/>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mn-lt"/>
                  <a:cs typeface="Arial"/>
                </a:endParaRPr>
              </a:p>
            </p:txBody>
          </p:sp>
          <p:sp>
            <p:nvSpPr>
              <p:cNvPr id="530" name="Rectangle 96">
                <a:extLst>
                  <a:ext uri="{FF2B5EF4-FFF2-40B4-BE49-F238E27FC236}">
                    <a16:creationId xmlns:a16="http://schemas.microsoft.com/office/drawing/2014/main" id="{CEA80494-8D88-874A-A154-9DE5B72CA753}"/>
                  </a:ext>
                </a:extLst>
              </p:cNvPr>
              <p:cNvSpPr>
                <a:spLocks noChangeArrowheads="1"/>
              </p:cNvSpPr>
              <p:nvPr/>
            </p:nvSpPr>
            <p:spPr bwMode="auto">
              <a:xfrm>
                <a:off x="3562" y="3462"/>
                <a:ext cx="44" cy="246"/>
              </a:xfrm>
              <a:prstGeom prst="rect">
                <a:avLst/>
              </a:prstGeom>
              <a:gradFill rotWithShape="1">
                <a:gsLst>
                  <a:gs pos="0">
                    <a:srgbClr val="FFFFFF"/>
                  </a:gs>
                  <a:gs pos="50000">
                    <a:srgbClr val="B2B2B2"/>
                  </a:gs>
                  <a:gs pos="100000">
                    <a:srgbClr val="FFFFFF"/>
                  </a:gs>
                </a:gsLst>
                <a:lin ang="5400000" scaled="1"/>
              </a:gradFill>
              <a:ln w="9525">
                <a:noFill/>
                <a:miter lim="800000"/>
                <a:headEnd/>
                <a:tailEnd/>
              </a:ln>
              <a:effectLst/>
            </p:spPr>
            <p:txBody>
              <a:bodyPr wrap="none" anchor="ctr"/>
              <a:lstStyle/>
              <a:p>
                <a:pPr defTabSz="685800" eaLnBrk="0" fontAlgn="base" hangingPunct="0">
                  <a:spcBef>
                    <a:spcPct val="0"/>
                  </a:spcBef>
                  <a:spcAft>
                    <a:spcPct val="0"/>
                  </a:spcAft>
                  <a:defRPr/>
                </a:pPr>
                <a:endParaRPr lang="en-US" kern="0" dirty="0">
                  <a:solidFill>
                    <a:srgbClr val="000000"/>
                  </a:solidFill>
                  <a:ea typeface="ＭＳ Ｐゴシック" charset="0"/>
                  <a:cs typeface="ＭＳ Ｐゴシック" charset="0"/>
                </a:endParaRPr>
              </a:p>
            </p:txBody>
          </p:sp>
        </p:grpSp>
        <p:sp>
          <p:nvSpPr>
            <p:cNvPr id="514" name="Text Box 97">
              <a:extLst>
                <a:ext uri="{FF2B5EF4-FFF2-40B4-BE49-F238E27FC236}">
                  <a16:creationId xmlns:a16="http://schemas.microsoft.com/office/drawing/2014/main" id="{1BBEC08D-B4E9-1244-8AFE-C137F04A0DFB}"/>
                </a:ext>
              </a:extLst>
            </p:cNvPr>
            <p:cNvSpPr txBox="1">
              <a:spLocks noChangeArrowheads="1"/>
            </p:cNvSpPr>
            <p:nvPr/>
          </p:nvSpPr>
          <p:spPr bwMode="auto">
            <a:xfrm>
              <a:off x="1313" y="2811"/>
              <a:ext cx="1419"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defTabSz="685800" eaLnBrk="0" fontAlgn="base" hangingPunct="0">
                <a:spcBef>
                  <a:spcPct val="0"/>
                </a:spcBef>
                <a:spcAft>
                  <a:spcPct val="0"/>
                </a:spcAft>
                <a:defRPr/>
              </a:pPr>
              <a:r>
                <a:rPr lang="en-US" altLang="en-US" sz="1500" kern="0" dirty="0">
                  <a:solidFill>
                    <a:srgbClr val="000000"/>
                  </a:solidFill>
                  <a:latin typeface="+mn-lt"/>
                  <a:cs typeface="Arial"/>
                </a:rPr>
                <a:t>R</a:t>
              </a:r>
              <a:r>
                <a:rPr lang="en-US" altLang="en-US" sz="2100" kern="0" baseline="-25000" dirty="0">
                  <a:solidFill>
                    <a:srgbClr val="000000"/>
                  </a:solidFill>
                  <a:latin typeface="+mn-lt"/>
                  <a:cs typeface="Arial"/>
                </a:rPr>
                <a:t>s</a:t>
              </a:r>
              <a:r>
                <a:rPr lang="en-US" altLang="en-US" sz="1500" kern="0" baseline="-25000" dirty="0">
                  <a:solidFill>
                    <a:srgbClr val="000000"/>
                  </a:solidFill>
                  <a:latin typeface="+mn-lt"/>
                  <a:cs typeface="Arial"/>
                </a:rPr>
                <a:t> </a:t>
              </a:r>
              <a:r>
                <a:rPr lang="en-US" altLang="en-US" sz="1500" kern="0" dirty="0">
                  <a:solidFill>
                    <a:srgbClr val="000000"/>
                  </a:solidFill>
                  <a:latin typeface="+mn-lt"/>
                  <a:cs typeface="Arial"/>
                </a:rPr>
                <a:t>bits/sec</a:t>
              </a:r>
            </a:p>
          </p:txBody>
        </p:sp>
        <p:grpSp>
          <p:nvGrpSpPr>
            <p:cNvPr id="515" name="Group 83">
              <a:extLst>
                <a:ext uri="{FF2B5EF4-FFF2-40B4-BE49-F238E27FC236}">
                  <a16:creationId xmlns:a16="http://schemas.microsoft.com/office/drawing/2014/main" id="{453C8714-A6D0-E346-8A5B-615EFB01A0E4}"/>
                </a:ext>
              </a:extLst>
            </p:cNvPr>
            <p:cNvGrpSpPr>
              <a:grpSpLocks/>
            </p:cNvGrpSpPr>
            <p:nvPr/>
          </p:nvGrpSpPr>
          <p:grpSpPr bwMode="auto">
            <a:xfrm>
              <a:off x="3419" y="2828"/>
              <a:ext cx="1621" cy="194"/>
              <a:chOff x="2249" y="3430"/>
              <a:chExt cx="1389" cy="256"/>
            </a:xfrm>
          </p:grpSpPr>
          <p:sp>
            <p:nvSpPr>
              <p:cNvPr id="523" name="Oval 84">
                <a:extLst>
                  <a:ext uri="{FF2B5EF4-FFF2-40B4-BE49-F238E27FC236}">
                    <a16:creationId xmlns:a16="http://schemas.microsoft.com/office/drawing/2014/main" id="{15F82EFE-0228-FC41-A2F8-7597E35038F8}"/>
                  </a:ext>
                </a:extLst>
              </p:cNvPr>
              <p:cNvSpPr>
                <a:spLocks noChangeArrowheads="1"/>
              </p:cNvSpPr>
              <p:nvPr/>
            </p:nvSpPr>
            <p:spPr bwMode="auto">
              <a:xfrm>
                <a:off x="3569" y="3433"/>
                <a:ext cx="69" cy="253"/>
              </a:xfrm>
              <a:prstGeom prst="ellipse">
                <a:avLst/>
              </a:prstGeom>
              <a:gradFill rotWithShape="1">
                <a:gsLst>
                  <a:gs pos="0">
                    <a:srgbClr val="FFFFFF"/>
                  </a:gs>
                  <a:gs pos="50000">
                    <a:srgbClr val="B2B2B2"/>
                  </a:gs>
                  <a:gs pos="100000">
                    <a:srgbClr val="FFFFFF"/>
                  </a:gs>
                </a:gsLst>
                <a:lin ang="5400000" scaled="1"/>
              </a:gradFill>
              <a:ln w="9525">
                <a:solidFill>
                  <a:srgbClr val="000000"/>
                </a:solidFill>
                <a:round/>
                <a:headEnd/>
                <a:tailEnd/>
              </a:ln>
              <a:effectLst/>
            </p:spPr>
            <p:txBody>
              <a:bodyPr wrap="none" anchor="ctr"/>
              <a:lstStyle/>
              <a:p>
                <a:pPr defTabSz="685800" eaLnBrk="0" fontAlgn="base" hangingPunct="0">
                  <a:spcBef>
                    <a:spcPct val="0"/>
                  </a:spcBef>
                  <a:spcAft>
                    <a:spcPct val="0"/>
                  </a:spcAft>
                  <a:defRPr/>
                </a:pPr>
                <a:endParaRPr lang="en-US" kern="0" dirty="0">
                  <a:solidFill>
                    <a:srgbClr val="000000"/>
                  </a:solidFill>
                  <a:ea typeface="ＭＳ Ｐゴシック" charset="0"/>
                  <a:cs typeface="ＭＳ Ｐゴシック" charset="0"/>
                </a:endParaRPr>
              </a:p>
            </p:txBody>
          </p:sp>
          <p:sp>
            <p:nvSpPr>
              <p:cNvPr id="524" name="Rectangle 85">
                <a:extLst>
                  <a:ext uri="{FF2B5EF4-FFF2-40B4-BE49-F238E27FC236}">
                    <a16:creationId xmlns:a16="http://schemas.microsoft.com/office/drawing/2014/main" id="{771827D6-CDB4-624D-966F-486A8E5AB186}"/>
                  </a:ext>
                </a:extLst>
              </p:cNvPr>
              <p:cNvSpPr>
                <a:spLocks noChangeArrowheads="1"/>
              </p:cNvSpPr>
              <p:nvPr/>
            </p:nvSpPr>
            <p:spPr bwMode="auto">
              <a:xfrm>
                <a:off x="2275" y="3433"/>
                <a:ext cx="1326" cy="253"/>
              </a:xfrm>
              <a:prstGeom prst="rect">
                <a:avLst/>
              </a:prstGeom>
              <a:gradFill rotWithShape="1">
                <a:gsLst>
                  <a:gs pos="0">
                    <a:srgbClr val="FFFFFF"/>
                  </a:gs>
                  <a:gs pos="50000">
                    <a:srgbClr val="B2B2B2"/>
                  </a:gs>
                  <a:gs pos="100000">
                    <a:srgbClr val="FFFFFF"/>
                  </a:gs>
                </a:gsLst>
                <a:lin ang="5400000" scaled="1"/>
              </a:gradFill>
              <a:ln w="9525">
                <a:solidFill>
                  <a:srgbClr val="000000"/>
                </a:solidFill>
                <a:miter lim="800000"/>
                <a:headEnd/>
                <a:tailEnd/>
              </a:ln>
              <a:effectLst/>
            </p:spPr>
            <p:txBody>
              <a:bodyPr wrap="none" anchor="ctr"/>
              <a:lstStyle/>
              <a:p>
                <a:pPr defTabSz="685800" eaLnBrk="0" fontAlgn="base" hangingPunct="0">
                  <a:spcBef>
                    <a:spcPct val="0"/>
                  </a:spcBef>
                  <a:spcAft>
                    <a:spcPct val="0"/>
                  </a:spcAft>
                  <a:defRPr/>
                </a:pPr>
                <a:endParaRPr lang="en-US" kern="0" dirty="0">
                  <a:solidFill>
                    <a:srgbClr val="000000"/>
                  </a:solidFill>
                  <a:ea typeface="ＭＳ Ｐゴシック" charset="0"/>
                  <a:cs typeface="ＭＳ Ｐゴシック" charset="0"/>
                </a:endParaRPr>
              </a:p>
            </p:txBody>
          </p:sp>
          <p:sp>
            <p:nvSpPr>
              <p:cNvPr id="525" name="Oval 86">
                <a:extLst>
                  <a:ext uri="{FF2B5EF4-FFF2-40B4-BE49-F238E27FC236}">
                    <a16:creationId xmlns:a16="http://schemas.microsoft.com/office/drawing/2014/main" id="{2C2907FC-8499-0B4E-AA1A-72F4C0958F2D}"/>
                  </a:ext>
                </a:extLst>
              </p:cNvPr>
              <p:cNvSpPr>
                <a:spLocks noChangeArrowheads="1"/>
              </p:cNvSpPr>
              <p:nvPr/>
            </p:nvSpPr>
            <p:spPr bwMode="auto">
              <a:xfrm>
                <a:off x="2249" y="3430"/>
                <a:ext cx="69" cy="253"/>
              </a:xfrm>
              <a:prstGeom prst="ellipse">
                <a:avLst/>
              </a:prstGeom>
              <a:solidFill>
                <a:srgbClr val="DDDDDD"/>
              </a:solidFill>
              <a:ln w="9525">
                <a:solidFill>
                  <a:srgbClr val="000000"/>
                </a:solidFill>
                <a:round/>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mn-lt"/>
                  <a:cs typeface="Arial"/>
                </a:endParaRPr>
              </a:p>
            </p:txBody>
          </p:sp>
          <p:sp>
            <p:nvSpPr>
              <p:cNvPr id="526" name="Rectangle 87">
                <a:extLst>
                  <a:ext uri="{FF2B5EF4-FFF2-40B4-BE49-F238E27FC236}">
                    <a16:creationId xmlns:a16="http://schemas.microsoft.com/office/drawing/2014/main" id="{0460CA79-401A-4C43-9BF8-05BF988CC6B4}"/>
                  </a:ext>
                </a:extLst>
              </p:cNvPr>
              <p:cNvSpPr>
                <a:spLocks noChangeArrowheads="1"/>
              </p:cNvSpPr>
              <p:nvPr/>
            </p:nvSpPr>
            <p:spPr bwMode="auto">
              <a:xfrm>
                <a:off x="3562" y="3438"/>
                <a:ext cx="45" cy="245"/>
              </a:xfrm>
              <a:prstGeom prst="rect">
                <a:avLst/>
              </a:prstGeom>
              <a:gradFill rotWithShape="1">
                <a:gsLst>
                  <a:gs pos="0">
                    <a:srgbClr val="FFFFFF"/>
                  </a:gs>
                  <a:gs pos="50000">
                    <a:srgbClr val="B2B2B2"/>
                  </a:gs>
                  <a:gs pos="100000">
                    <a:srgbClr val="FFFFFF"/>
                  </a:gs>
                </a:gsLst>
                <a:lin ang="5400000" scaled="1"/>
              </a:gradFill>
              <a:ln w="9525">
                <a:noFill/>
                <a:miter lim="800000"/>
                <a:headEnd/>
                <a:tailEnd/>
              </a:ln>
              <a:effectLst/>
            </p:spPr>
            <p:txBody>
              <a:bodyPr wrap="none" anchor="ctr"/>
              <a:lstStyle/>
              <a:p>
                <a:pPr defTabSz="685800" eaLnBrk="0" fontAlgn="base" hangingPunct="0">
                  <a:spcBef>
                    <a:spcPct val="0"/>
                  </a:spcBef>
                  <a:spcAft>
                    <a:spcPct val="0"/>
                  </a:spcAft>
                  <a:defRPr/>
                </a:pPr>
                <a:endParaRPr lang="en-US" kern="0" dirty="0">
                  <a:solidFill>
                    <a:srgbClr val="000000"/>
                  </a:solidFill>
                  <a:ea typeface="ＭＳ Ｐゴシック" charset="0"/>
                  <a:cs typeface="ＭＳ Ｐゴシック" charset="0"/>
                </a:endParaRPr>
              </a:p>
            </p:txBody>
          </p:sp>
        </p:grpSp>
        <p:sp>
          <p:nvSpPr>
            <p:cNvPr id="516" name="Text Box 88">
              <a:extLst>
                <a:ext uri="{FF2B5EF4-FFF2-40B4-BE49-F238E27FC236}">
                  <a16:creationId xmlns:a16="http://schemas.microsoft.com/office/drawing/2014/main" id="{2215F4CA-83FF-2F43-A883-32EAB81F1207}"/>
                </a:ext>
              </a:extLst>
            </p:cNvPr>
            <p:cNvSpPr txBox="1">
              <a:spLocks noChangeArrowheads="1"/>
            </p:cNvSpPr>
            <p:nvPr/>
          </p:nvSpPr>
          <p:spPr bwMode="auto">
            <a:xfrm>
              <a:off x="3475" y="2780"/>
              <a:ext cx="1629"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defTabSz="685800" eaLnBrk="0" fontAlgn="base" hangingPunct="0">
                <a:spcBef>
                  <a:spcPct val="0"/>
                </a:spcBef>
                <a:spcAft>
                  <a:spcPct val="0"/>
                </a:spcAft>
                <a:defRPr/>
              </a:pPr>
              <a:r>
                <a:rPr lang="en-US" altLang="en-US" sz="1500" kern="0" dirty="0">
                  <a:solidFill>
                    <a:srgbClr val="000000"/>
                  </a:solidFill>
                  <a:latin typeface="+mn-lt"/>
                  <a:cs typeface="Arial"/>
                </a:rPr>
                <a:t>  </a:t>
              </a:r>
              <a:r>
                <a:rPr lang="en-US" altLang="en-US" sz="1500" kern="0" dirty="0" err="1">
                  <a:solidFill>
                    <a:srgbClr val="000000"/>
                  </a:solidFill>
                  <a:latin typeface="+mn-lt"/>
                  <a:cs typeface="Arial"/>
                </a:rPr>
                <a:t>R</a:t>
              </a:r>
              <a:r>
                <a:rPr lang="en-US" altLang="en-US" sz="2100" kern="0" baseline="-25000" dirty="0" err="1">
                  <a:solidFill>
                    <a:srgbClr val="000000"/>
                  </a:solidFill>
                  <a:latin typeface="+mn-lt"/>
                  <a:cs typeface="Arial"/>
                </a:rPr>
                <a:t>c</a:t>
              </a:r>
              <a:r>
                <a:rPr lang="en-US" altLang="en-US" sz="1500" kern="0" baseline="-25000" dirty="0">
                  <a:solidFill>
                    <a:srgbClr val="000000"/>
                  </a:solidFill>
                  <a:latin typeface="+mn-lt"/>
                  <a:cs typeface="Arial"/>
                </a:rPr>
                <a:t> </a:t>
              </a:r>
              <a:r>
                <a:rPr lang="en-US" altLang="en-US" sz="1500" kern="0" dirty="0">
                  <a:solidFill>
                    <a:srgbClr val="000000"/>
                  </a:solidFill>
                  <a:latin typeface="+mn-lt"/>
                  <a:cs typeface="Arial"/>
                </a:rPr>
                <a:t>bits/sec</a:t>
              </a:r>
            </a:p>
          </p:txBody>
        </p:sp>
        <p:sp>
          <p:nvSpPr>
            <p:cNvPr id="517" name="AutoShape 98">
              <a:extLst>
                <a:ext uri="{FF2B5EF4-FFF2-40B4-BE49-F238E27FC236}">
                  <a16:creationId xmlns:a16="http://schemas.microsoft.com/office/drawing/2014/main" id="{7823CDE2-367E-FB44-BE34-956568F7C47B}"/>
                </a:ext>
              </a:extLst>
            </p:cNvPr>
            <p:cNvSpPr>
              <a:spLocks noChangeArrowheads="1"/>
            </p:cNvSpPr>
            <p:nvPr/>
          </p:nvSpPr>
          <p:spPr bwMode="auto">
            <a:xfrm>
              <a:off x="2668" y="2808"/>
              <a:ext cx="860" cy="240"/>
            </a:xfrm>
            <a:prstGeom prst="rightArrow">
              <a:avLst>
                <a:gd name="adj1" fmla="val 50000"/>
                <a:gd name="adj2" fmla="val 89583"/>
              </a:avLst>
            </a:prstGeom>
            <a:gradFill rotWithShape="1">
              <a:gsLst>
                <a:gs pos="0">
                  <a:srgbClr val="FFFFFF"/>
                </a:gs>
                <a:gs pos="100000">
                  <a:srgbClr val="CC0000"/>
                </a:gs>
              </a:gsLst>
              <a:lin ang="0" scaled="1"/>
            </a:gradFill>
            <a:ln w="9525">
              <a:solidFill>
                <a:srgbClr val="CC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mn-lt"/>
                <a:cs typeface="Arial"/>
              </a:endParaRPr>
            </a:p>
          </p:txBody>
        </p:sp>
        <p:sp>
          <p:nvSpPr>
            <p:cNvPr id="518" name="AutoShape 89">
              <a:extLst>
                <a:ext uri="{FF2B5EF4-FFF2-40B4-BE49-F238E27FC236}">
                  <a16:creationId xmlns:a16="http://schemas.microsoft.com/office/drawing/2014/main" id="{D3D3E169-3E07-3B4A-A3F9-E35D17B6871F}"/>
                </a:ext>
              </a:extLst>
            </p:cNvPr>
            <p:cNvSpPr>
              <a:spLocks noChangeArrowheads="1"/>
            </p:cNvSpPr>
            <p:nvPr/>
          </p:nvSpPr>
          <p:spPr bwMode="auto">
            <a:xfrm flipV="1">
              <a:off x="814" y="2682"/>
              <a:ext cx="564" cy="356"/>
            </a:xfrm>
            <a:custGeom>
              <a:avLst/>
              <a:gdLst>
                <a:gd name="T0" fmla="*/ 0 w 21600"/>
                <a:gd name="T1" fmla="*/ 0 h 21600"/>
                <a:gd name="T2" fmla="*/ 0 w 21600"/>
                <a:gd name="T3" fmla="*/ 0 h 21600"/>
                <a:gd name="T4" fmla="*/ 0 w 21600"/>
                <a:gd name="T5" fmla="*/ 0 h 21600"/>
                <a:gd name="T6" fmla="*/ 0 w 21600"/>
                <a:gd name="T7" fmla="*/ 0 h 21600"/>
                <a:gd name="T8" fmla="*/ 17694720 60000 65536"/>
                <a:gd name="T9" fmla="*/ 5898240 60000 65536"/>
                <a:gd name="T10" fmla="*/ 5898240 60000 65536"/>
                <a:gd name="T11" fmla="*/ 0 60000 65536"/>
                <a:gd name="T12" fmla="*/ 12409 w 21600"/>
                <a:gd name="T13" fmla="*/ 2912 h 21600"/>
                <a:gd name="T14" fmla="*/ 18230 w 21600"/>
                <a:gd name="T15" fmla="*/ 9222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lnTo>
                    <a:pt x="21600" y="6079"/>
                  </a:lnTo>
                  <a:close/>
                </a:path>
              </a:pathLst>
            </a:custGeom>
            <a:gradFill rotWithShape="1">
              <a:gsLst>
                <a:gs pos="0">
                  <a:srgbClr val="FFFFFF"/>
                </a:gs>
                <a:gs pos="100000">
                  <a:srgbClr val="CC0000"/>
                </a:gs>
              </a:gsLst>
              <a:lin ang="0" scaled="1"/>
            </a:gradFill>
            <a:ln w="9525">
              <a:solidFill>
                <a:srgbClr val="CC0000"/>
              </a:solidFill>
              <a:miter lim="800000"/>
              <a:headEnd/>
              <a:tailEnd/>
            </a:ln>
          </p:spPr>
          <p:txBody>
            <a:bodyPr rot="10800000" wrap="none" anchor="ctr"/>
            <a:lstStyle/>
            <a:p>
              <a:pPr defTabSz="685800" eaLnBrk="0" fontAlgn="base" hangingPunct="0">
                <a:spcBef>
                  <a:spcPct val="0"/>
                </a:spcBef>
                <a:spcAft>
                  <a:spcPct val="0"/>
                </a:spcAft>
                <a:defRPr/>
              </a:pPr>
              <a:endParaRPr lang="en-US" kern="0">
                <a:solidFill>
                  <a:srgbClr val="000000"/>
                </a:solidFill>
                <a:ea typeface="ＭＳ Ｐゴシック" panose="020B0600070205080204" pitchFamily="34" charset="-128"/>
                <a:cs typeface="Arial"/>
              </a:endParaRPr>
            </a:p>
          </p:txBody>
        </p:sp>
        <p:grpSp>
          <p:nvGrpSpPr>
            <p:cNvPr id="519" name="Group 135">
              <a:extLst>
                <a:ext uri="{FF2B5EF4-FFF2-40B4-BE49-F238E27FC236}">
                  <a16:creationId xmlns:a16="http://schemas.microsoft.com/office/drawing/2014/main" id="{5A825877-D688-F24C-8395-71DDEA807E21}"/>
                </a:ext>
              </a:extLst>
            </p:cNvPr>
            <p:cNvGrpSpPr>
              <a:grpSpLocks/>
            </p:cNvGrpSpPr>
            <p:nvPr/>
          </p:nvGrpSpPr>
          <p:grpSpPr bwMode="auto">
            <a:xfrm flipH="1">
              <a:off x="5345" y="2651"/>
              <a:ext cx="549" cy="558"/>
              <a:chOff x="-248" y="1473"/>
              <a:chExt cx="981" cy="1105"/>
            </a:xfrm>
          </p:grpSpPr>
          <p:pic>
            <p:nvPicPr>
              <p:cNvPr id="521" name="Picture 136" descr="desktop_computer_stylized_medium">
                <a:extLst>
                  <a:ext uri="{FF2B5EF4-FFF2-40B4-BE49-F238E27FC236}">
                    <a16:creationId xmlns:a16="http://schemas.microsoft.com/office/drawing/2014/main" id="{77517F6B-1BE4-F94A-BBF9-E9549AC02F9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248"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22" name="Freeform 137">
                <a:extLst>
                  <a:ext uri="{FF2B5EF4-FFF2-40B4-BE49-F238E27FC236}">
                    <a16:creationId xmlns:a16="http://schemas.microsoft.com/office/drawing/2014/main" id="{85644D17-8C0F-0840-B111-635B1B4F1085}"/>
                  </a:ext>
                </a:extLst>
              </p:cNvPr>
              <p:cNvSpPr>
                <a:spLocks/>
              </p:cNvSpPr>
              <p:nvPr/>
            </p:nvSpPr>
            <p:spPr bwMode="auto">
              <a:xfrm flipH="1">
                <a:off x="204" y="1579"/>
                <a:ext cx="477" cy="506"/>
              </a:xfrm>
              <a:custGeom>
                <a:avLst/>
                <a:gdLst>
                  <a:gd name="T0" fmla="*/ 0 w 356"/>
                  <a:gd name="T1" fmla="*/ 0 h 368"/>
                  <a:gd name="T2" fmla="*/ 18034 w 356"/>
                  <a:gd name="T3" fmla="*/ 1220 h 368"/>
                  <a:gd name="T4" fmla="*/ 21394 w 356"/>
                  <a:gd name="T5" fmla="*/ 25425 h 368"/>
                  <a:gd name="T6" fmla="*/ 4715 w 356"/>
                  <a:gd name="T7" fmla="*/ 31797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pPr defTabSz="685800" eaLnBrk="0" fontAlgn="base" hangingPunct="0">
                  <a:spcBef>
                    <a:spcPct val="0"/>
                  </a:spcBef>
                  <a:spcAft>
                    <a:spcPct val="0"/>
                  </a:spcAft>
                  <a:defRPr/>
                </a:pPr>
                <a:endParaRPr lang="en-US" kern="0">
                  <a:solidFill>
                    <a:srgbClr val="000000"/>
                  </a:solidFill>
                  <a:ea typeface="ＭＳ Ｐゴシック" panose="020B0600070205080204" pitchFamily="34" charset="-128"/>
                  <a:cs typeface="Arial"/>
                </a:endParaRPr>
              </a:p>
            </p:txBody>
          </p:sp>
        </p:grpSp>
        <p:sp>
          <p:nvSpPr>
            <p:cNvPr id="520" name="AutoShape 327">
              <a:extLst>
                <a:ext uri="{FF2B5EF4-FFF2-40B4-BE49-F238E27FC236}">
                  <a16:creationId xmlns:a16="http://schemas.microsoft.com/office/drawing/2014/main" id="{26E8FD56-0A05-7348-855A-94527638EA41}"/>
                </a:ext>
              </a:extLst>
            </p:cNvPr>
            <p:cNvSpPr>
              <a:spLocks noChangeArrowheads="1"/>
            </p:cNvSpPr>
            <p:nvPr/>
          </p:nvSpPr>
          <p:spPr bwMode="auto">
            <a:xfrm>
              <a:off x="775" y="2474"/>
              <a:ext cx="257" cy="272"/>
            </a:xfrm>
            <a:prstGeom prst="can">
              <a:avLst>
                <a:gd name="adj" fmla="val 21398"/>
              </a:avLst>
            </a:prstGeom>
            <a:gradFill rotWithShape="1">
              <a:gsLst>
                <a:gs pos="0">
                  <a:srgbClr val="000099"/>
                </a:gs>
                <a:gs pos="100000">
                  <a:srgbClr val="FFFFFF"/>
                </a:gs>
              </a:gsLst>
              <a:lin ang="0" scaled="1"/>
            </a:gradFill>
            <a:ln w="9525">
              <a:solidFill>
                <a:srgbClr val="000000"/>
              </a:solidFill>
              <a:round/>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1800" kern="0">
                <a:solidFill>
                  <a:srgbClr val="000000"/>
                </a:solidFill>
                <a:latin typeface="+mn-lt"/>
                <a:cs typeface="Arial"/>
              </a:endParaRPr>
            </a:p>
          </p:txBody>
        </p:sp>
      </p:grpSp>
      <p:sp>
        <p:nvSpPr>
          <p:cNvPr id="147" name="Başlık 4">
            <a:extLst>
              <a:ext uri="{FF2B5EF4-FFF2-40B4-BE49-F238E27FC236}">
                <a16:creationId xmlns:a16="http://schemas.microsoft.com/office/drawing/2014/main" id="{1CDA4425-EF39-429E-8788-43E7AADDDF24}"/>
              </a:ext>
            </a:extLst>
          </p:cNvPr>
          <p:cNvSpPr txBox="1">
            <a:spLocks/>
          </p:cNvSpPr>
          <p:nvPr/>
        </p:nvSpPr>
        <p:spPr>
          <a:xfrm>
            <a:off x="381000" y="0"/>
            <a:ext cx="7010400" cy="1030289"/>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b="1">
                <a:solidFill>
                  <a:schemeClr val="bg1"/>
                </a:solidFill>
              </a:rPr>
              <a:t>1.4.4 Throughput in Computer Networks </a:t>
            </a:r>
            <a:endParaRPr lang="en-US" b="1" dirty="0">
              <a:solidFill>
                <a:schemeClr val="bg1"/>
              </a:solidFill>
            </a:endParaRPr>
          </a:p>
        </p:txBody>
      </p:sp>
    </p:spTree>
    <p:extLst>
      <p:ext uri="{BB962C8B-B14F-4D97-AF65-F5344CB8AC3E}">
        <p14:creationId xmlns:p14="http://schemas.microsoft.com/office/powerpoint/2010/main" val="2364278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98">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0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CD900-19EC-824C-BF74-AADFBF5A172E}"/>
              </a:ext>
            </a:extLst>
          </p:cNvPr>
          <p:cNvSpPr>
            <a:spLocks noGrp="1"/>
          </p:cNvSpPr>
          <p:nvPr>
            <p:ph type="title"/>
          </p:nvPr>
        </p:nvSpPr>
        <p:spPr>
          <a:xfrm>
            <a:off x="618950" y="1076210"/>
            <a:ext cx="7886700" cy="670967"/>
          </a:xfrm>
        </p:spPr>
        <p:txBody>
          <a:bodyPr>
            <a:normAutofit/>
          </a:bodyPr>
          <a:lstStyle/>
          <a:p>
            <a:r>
              <a:rPr lang="en-US" altLang="en-US" dirty="0">
                <a:ea typeface="ＭＳ Ｐゴシック" panose="020B0600070205080204" pitchFamily="34" charset="-128"/>
              </a:rPr>
              <a:t>Throughput: network scenario</a:t>
            </a:r>
            <a:endParaRPr lang="en-US" dirty="0"/>
          </a:p>
        </p:txBody>
      </p:sp>
      <p:sp>
        <p:nvSpPr>
          <p:cNvPr id="6" name="Slide Number Placeholder 5">
            <a:extLst>
              <a:ext uri="{FF2B5EF4-FFF2-40B4-BE49-F238E27FC236}">
                <a16:creationId xmlns:a16="http://schemas.microsoft.com/office/drawing/2014/main" id="{5C89035B-463A-1E40-A130-AE9AA3E37667}"/>
              </a:ext>
            </a:extLst>
          </p:cNvPr>
          <p:cNvSpPr>
            <a:spLocks noGrp="1"/>
          </p:cNvSpPr>
          <p:nvPr>
            <p:ph type="sldNum" sz="quarter" idx="4"/>
          </p:nvPr>
        </p:nvSpPr>
        <p:spPr>
          <a:xfrm>
            <a:off x="9219616" y="6443089"/>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100" kern="1200">
                <a:solidFill>
                  <a:schemeClr val="bg1">
                    <a:lumMod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Introduction: 1-</a:t>
            </a:r>
            <a:fld id="{C4204591-24BD-A542-B9D5-F8D8A88D2FEE}" type="slidenum">
              <a:rPr lang="en-US" smtClean="0"/>
              <a:pPr/>
              <a:t>17</a:t>
            </a:fld>
            <a:endParaRPr lang="en-US" dirty="0"/>
          </a:p>
        </p:txBody>
      </p:sp>
      <p:grpSp>
        <p:nvGrpSpPr>
          <p:cNvPr id="3" name="Group 2">
            <a:extLst>
              <a:ext uri="{FF2B5EF4-FFF2-40B4-BE49-F238E27FC236}">
                <a16:creationId xmlns:a16="http://schemas.microsoft.com/office/drawing/2014/main" id="{30BDC7F4-E0CA-5441-8A92-F3458106F4EB}"/>
              </a:ext>
            </a:extLst>
          </p:cNvPr>
          <p:cNvGrpSpPr/>
          <p:nvPr/>
        </p:nvGrpSpPr>
        <p:grpSpPr>
          <a:xfrm>
            <a:off x="800083" y="1835123"/>
            <a:ext cx="3565922" cy="3789581"/>
            <a:chOff x="6096000" y="1390614"/>
            <a:chExt cx="4754562" cy="5052775"/>
          </a:xfrm>
        </p:grpSpPr>
        <p:sp>
          <p:nvSpPr>
            <p:cNvPr id="602" name="Text Box 44">
              <a:extLst>
                <a:ext uri="{FF2B5EF4-FFF2-40B4-BE49-F238E27FC236}">
                  <a16:creationId xmlns:a16="http://schemas.microsoft.com/office/drawing/2014/main" id="{42F82D1E-8ED4-4F44-9C3C-BDFDC81291EA}"/>
                </a:ext>
              </a:extLst>
            </p:cNvPr>
            <p:cNvSpPr txBox="1">
              <a:spLocks noChangeArrowheads="1"/>
            </p:cNvSpPr>
            <p:nvPr/>
          </p:nvSpPr>
          <p:spPr bwMode="auto">
            <a:xfrm>
              <a:off x="6096000" y="5581614"/>
              <a:ext cx="4754562" cy="86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0" fontAlgn="base" hangingPunct="0">
                <a:spcBef>
                  <a:spcPct val="0"/>
                </a:spcBef>
                <a:spcAft>
                  <a:spcPct val="0"/>
                </a:spcAft>
              </a:pPr>
              <a:r>
                <a:rPr lang="en-US" altLang="en-US" sz="1800" dirty="0">
                  <a:solidFill>
                    <a:srgbClr val="000000"/>
                  </a:solidFill>
                  <a:latin typeface="+mn-lt"/>
                  <a:cs typeface="Arial"/>
                </a:rPr>
                <a:t>10 connections (fairly) share backbone bottleneck link </a:t>
              </a:r>
              <a:r>
                <a:rPr lang="en-US" altLang="en-US" sz="1800" i="1" dirty="0">
                  <a:solidFill>
                    <a:srgbClr val="000000"/>
                  </a:solidFill>
                  <a:latin typeface="+mn-lt"/>
                  <a:cs typeface="Arial"/>
                </a:rPr>
                <a:t>R</a:t>
              </a:r>
              <a:r>
                <a:rPr lang="en-US" altLang="en-US" sz="1800" baseline="-25000" dirty="0">
                  <a:solidFill>
                    <a:srgbClr val="000000"/>
                  </a:solidFill>
                  <a:latin typeface="+mn-lt"/>
                  <a:cs typeface="Arial"/>
                </a:rPr>
                <a:t> </a:t>
              </a:r>
              <a:r>
                <a:rPr lang="en-US" altLang="en-US" sz="1800" dirty="0">
                  <a:solidFill>
                    <a:srgbClr val="000000"/>
                  </a:solidFill>
                  <a:latin typeface="+mn-lt"/>
                  <a:cs typeface="Arial"/>
                </a:rPr>
                <a:t>bits/sec</a:t>
              </a:r>
            </a:p>
          </p:txBody>
        </p:sp>
        <p:sp>
          <p:nvSpPr>
            <p:cNvPr id="603" name="Freeform 296">
              <a:extLst>
                <a:ext uri="{FF2B5EF4-FFF2-40B4-BE49-F238E27FC236}">
                  <a16:creationId xmlns:a16="http://schemas.microsoft.com/office/drawing/2014/main" id="{12223E81-DDE4-C440-BABA-D7BC48DB125E}"/>
                </a:ext>
              </a:extLst>
            </p:cNvPr>
            <p:cNvSpPr>
              <a:spLocks/>
            </p:cNvSpPr>
            <p:nvPr/>
          </p:nvSpPr>
          <p:spPr bwMode="auto">
            <a:xfrm>
              <a:off x="6742112" y="2666964"/>
              <a:ext cx="3127375" cy="1498600"/>
            </a:xfrm>
            <a:custGeom>
              <a:avLst/>
              <a:gdLst>
                <a:gd name="T0" fmla="*/ 2147483647 w 1877"/>
                <a:gd name="T1" fmla="*/ 2147483647 h 917"/>
                <a:gd name="T2" fmla="*/ 2147483647 w 1877"/>
                <a:gd name="T3" fmla="*/ 2147483647 h 917"/>
                <a:gd name="T4" fmla="*/ 2147483647 w 1877"/>
                <a:gd name="T5" fmla="*/ 2147483647 h 917"/>
                <a:gd name="T6" fmla="*/ 2147483647 w 1877"/>
                <a:gd name="T7" fmla="*/ 2147483647 h 917"/>
                <a:gd name="T8" fmla="*/ 2147483647 w 1877"/>
                <a:gd name="T9" fmla="*/ 2147483647 h 917"/>
                <a:gd name="T10" fmla="*/ 2147483647 w 1877"/>
                <a:gd name="T11" fmla="*/ 2147483647 h 917"/>
                <a:gd name="T12" fmla="*/ 2147483647 w 1877"/>
                <a:gd name="T13" fmla="*/ 2147483647 h 917"/>
                <a:gd name="T14" fmla="*/ 2147483647 w 1877"/>
                <a:gd name="T15" fmla="*/ 2147483647 h 917"/>
                <a:gd name="T16" fmla="*/ 2147483647 w 1877"/>
                <a:gd name="T17" fmla="*/ 2147483647 h 917"/>
                <a:gd name="T18" fmla="*/ 2147483647 w 1877"/>
                <a:gd name="T19" fmla="*/ 2147483647 h 917"/>
                <a:gd name="T20" fmla="*/ 2147483647 w 1877"/>
                <a:gd name="T21" fmla="*/ 2147483647 h 917"/>
                <a:gd name="T22" fmla="*/ 2147483647 w 1877"/>
                <a:gd name="T23" fmla="*/ 2147483647 h 917"/>
                <a:gd name="T24" fmla="*/ 2147483647 w 1877"/>
                <a:gd name="T25" fmla="*/ 2147483647 h 917"/>
                <a:gd name="T26" fmla="*/ 2147483647 w 1877"/>
                <a:gd name="T27" fmla="*/ 2147483647 h 917"/>
                <a:gd name="T28" fmla="*/ 2147483647 w 1877"/>
                <a:gd name="T29" fmla="*/ 2147483647 h 917"/>
                <a:gd name="T30" fmla="*/ 2147483647 w 1877"/>
                <a:gd name="T31" fmla="*/ 2147483647 h 91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877"/>
                <a:gd name="T49" fmla="*/ 0 h 917"/>
                <a:gd name="T50" fmla="*/ 1877 w 1877"/>
                <a:gd name="T51" fmla="*/ 917 h 917"/>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877" h="917">
                  <a:moveTo>
                    <a:pt x="889" y="23"/>
                  </a:moveTo>
                  <a:cubicBezTo>
                    <a:pt x="804" y="39"/>
                    <a:pt x="771" y="98"/>
                    <a:pt x="692" y="109"/>
                  </a:cubicBezTo>
                  <a:cubicBezTo>
                    <a:pt x="613" y="120"/>
                    <a:pt x="511" y="81"/>
                    <a:pt x="415" y="91"/>
                  </a:cubicBezTo>
                  <a:cubicBezTo>
                    <a:pt x="319" y="101"/>
                    <a:pt x="174" y="126"/>
                    <a:pt x="112" y="170"/>
                  </a:cubicBezTo>
                  <a:cubicBezTo>
                    <a:pt x="51" y="214"/>
                    <a:pt x="66" y="294"/>
                    <a:pt x="50" y="353"/>
                  </a:cubicBezTo>
                  <a:cubicBezTo>
                    <a:pt x="34" y="412"/>
                    <a:pt x="0" y="479"/>
                    <a:pt x="14" y="528"/>
                  </a:cubicBezTo>
                  <a:cubicBezTo>
                    <a:pt x="29" y="577"/>
                    <a:pt x="57" y="608"/>
                    <a:pt x="139" y="650"/>
                  </a:cubicBezTo>
                  <a:cubicBezTo>
                    <a:pt x="221" y="692"/>
                    <a:pt x="372" y="742"/>
                    <a:pt x="505" y="781"/>
                  </a:cubicBezTo>
                  <a:cubicBezTo>
                    <a:pt x="638" y="820"/>
                    <a:pt x="789" y="866"/>
                    <a:pt x="933" y="886"/>
                  </a:cubicBezTo>
                  <a:cubicBezTo>
                    <a:pt x="1077" y="906"/>
                    <a:pt x="1246" y="917"/>
                    <a:pt x="1370" y="901"/>
                  </a:cubicBezTo>
                  <a:cubicBezTo>
                    <a:pt x="1494" y="885"/>
                    <a:pt x="1594" y="839"/>
                    <a:pt x="1676" y="793"/>
                  </a:cubicBezTo>
                  <a:cubicBezTo>
                    <a:pt x="1758" y="747"/>
                    <a:pt x="1843" y="720"/>
                    <a:pt x="1860" y="624"/>
                  </a:cubicBezTo>
                  <a:cubicBezTo>
                    <a:pt x="1877" y="528"/>
                    <a:pt x="1835" y="306"/>
                    <a:pt x="1776" y="219"/>
                  </a:cubicBezTo>
                  <a:cubicBezTo>
                    <a:pt x="1717" y="132"/>
                    <a:pt x="1599" y="134"/>
                    <a:pt x="1503" y="100"/>
                  </a:cubicBezTo>
                  <a:cubicBezTo>
                    <a:pt x="1407" y="66"/>
                    <a:pt x="1302" y="26"/>
                    <a:pt x="1200" y="13"/>
                  </a:cubicBezTo>
                  <a:cubicBezTo>
                    <a:pt x="1098" y="0"/>
                    <a:pt x="974" y="7"/>
                    <a:pt x="889" y="23"/>
                  </a:cubicBezTo>
                  <a:close/>
                </a:path>
              </a:pathLst>
            </a:custGeom>
            <a:solidFill>
              <a:srgbClr val="9CDFF9"/>
            </a:solidFill>
            <a:ln>
              <a:noFill/>
            </a:ln>
          </p:spPr>
          <p:txBody>
            <a:bodyPr/>
            <a:lstStyle/>
            <a:p>
              <a:pPr eaLnBrk="0" fontAlgn="base" hangingPunct="0">
                <a:spcBef>
                  <a:spcPct val="0"/>
                </a:spcBef>
                <a:spcAft>
                  <a:spcPct val="0"/>
                </a:spcAft>
              </a:pPr>
              <a:endParaRPr lang="en-US" sz="2100">
                <a:solidFill>
                  <a:srgbClr val="000000"/>
                </a:solidFill>
                <a:ea typeface="ＭＳ Ｐゴシック" panose="020B0600070205080204" pitchFamily="34" charset="-128"/>
                <a:cs typeface="Arial"/>
              </a:endParaRPr>
            </a:p>
          </p:txBody>
        </p:sp>
        <p:sp>
          <p:nvSpPr>
            <p:cNvPr id="604" name="Text Box 35">
              <a:extLst>
                <a:ext uri="{FF2B5EF4-FFF2-40B4-BE49-F238E27FC236}">
                  <a16:creationId xmlns:a16="http://schemas.microsoft.com/office/drawing/2014/main" id="{8E3A2589-33AD-0948-8AAD-49FBF5318781}"/>
                </a:ext>
              </a:extLst>
            </p:cNvPr>
            <p:cNvSpPr txBox="1">
              <a:spLocks noChangeArrowheads="1"/>
            </p:cNvSpPr>
            <p:nvPr/>
          </p:nvSpPr>
          <p:spPr bwMode="auto">
            <a:xfrm>
              <a:off x="6605587" y="2290727"/>
              <a:ext cx="676275"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0" fontAlgn="base" hangingPunct="0">
                <a:spcBef>
                  <a:spcPct val="0"/>
                </a:spcBef>
                <a:spcAft>
                  <a:spcPct val="0"/>
                </a:spcAft>
              </a:pPr>
              <a:r>
                <a:rPr lang="en-US" altLang="en-US" sz="1800">
                  <a:solidFill>
                    <a:srgbClr val="000000"/>
                  </a:solidFill>
                  <a:latin typeface="+mn-lt"/>
                  <a:cs typeface="Arial"/>
                </a:rPr>
                <a:t>R</a:t>
              </a:r>
              <a:r>
                <a:rPr lang="en-US" altLang="en-US" baseline="-25000">
                  <a:solidFill>
                    <a:srgbClr val="000000"/>
                  </a:solidFill>
                  <a:latin typeface="+mn-lt"/>
                  <a:cs typeface="Arial"/>
                </a:rPr>
                <a:t>s</a:t>
              </a:r>
              <a:endParaRPr lang="en-US" altLang="en-US" sz="1800">
                <a:solidFill>
                  <a:srgbClr val="000000"/>
                </a:solidFill>
                <a:latin typeface="+mn-lt"/>
                <a:cs typeface="Arial"/>
              </a:endParaRPr>
            </a:p>
          </p:txBody>
        </p:sp>
        <p:sp>
          <p:nvSpPr>
            <p:cNvPr id="605" name="Oval 40">
              <a:extLst>
                <a:ext uri="{FF2B5EF4-FFF2-40B4-BE49-F238E27FC236}">
                  <a16:creationId xmlns:a16="http://schemas.microsoft.com/office/drawing/2014/main" id="{8D4D9D6D-6FB5-AA4B-B509-A8973E6C8AC9}"/>
                </a:ext>
              </a:extLst>
            </p:cNvPr>
            <p:cNvSpPr>
              <a:spLocks noChangeArrowheads="1"/>
            </p:cNvSpPr>
            <p:nvPr/>
          </p:nvSpPr>
          <p:spPr bwMode="auto">
            <a:xfrm rot="5400000">
              <a:off x="8470106" y="3718683"/>
              <a:ext cx="50800" cy="525462"/>
            </a:xfrm>
            <a:prstGeom prst="ellipse">
              <a:avLst/>
            </a:prstGeom>
            <a:gradFill rotWithShape="1">
              <a:gsLst>
                <a:gs pos="0">
                  <a:srgbClr val="FFFFFF"/>
                </a:gs>
                <a:gs pos="50000">
                  <a:srgbClr val="B2B2B2"/>
                </a:gs>
                <a:gs pos="100000">
                  <a:srgbClr val="FFFFFF"/>
                </a:gs>
              </a:gsLst>
              <a:lin ang="5400000" scaled="1"/>
            </a:gradFill>
            <a:ln w="9525">
              <a:solidFill>
                <a:srgbClr val="000000"/>
              </a:solidFill>
              <a:round/>
              <a:headEnd/>
              <a:tailEnd/>
            </a:ln>
            <a:effectLst/>
          </p:spPr>
          <p:txBody>
            <a:bodyPr wrap="none" anchor="ctr"/>
            <a:lstStyle/>
            <a:p>
              <a:pPr defTabSz="685800" eaLnBrk="0" fontAlgn="base" hangingPunct="0">
                <a:spcBef>
                  <a:spcPct val="0"/>
                </a:spcBef>
                <a:spcAft>
                  <a:spcPct val="0"/>
                </a:spcAft>
                <a:defRPr/>
              </a:pPr>
              <a:endParaRPr lang="en-US" sz="2100" kern="0" dirty="0">
                <a:solidFill>
                  <a:srgbClr val="000000"/>
                </a:solidFill>
                <a:ea typeface="ＭＳ Ｐゴシック" charset="0"/>
                <a:cs typeface="ＭＳ Ｐゴシック" charset="0"/>
              </a:endParaRPr>
            </a:p>
          </p:txBody>
        </p:sp>
        <p:sp>
          <p:nvSpPr>
            <p:cNvPr id="606" name="Rectangle 41">
              <a:extLst>
                <a:ext uri="{FF2B5EF4-FFF2-40B4-BE49-F238E27FC236}">
                  <a16:creationId xmlns:a16="http://schemas.microsoft.com/office/drawing/2014/main" id="{557406FF-659D-D646-B73D-12838ED2BD49}"/>
                </a:ext>
              </a:extLst>
            </p:cNvPr>
            <p:cNvSpPr>
              <a:spLocks noChangeArrowheads="1"/>
            </p:cNvSpPr>
            <p:nvPr/>
          </p:nvSpPr>
          <p:spPr bwMode="auto">
            <a:xfrm rot="5400000">
              <a:off x="8003381" y="3224971"/>
              <a:ext cx="984250" cy="525462"/>
            </a:xfrm>
            <a:prstGeom prst="rect">
              <a:avLst/>
            </a:prstGeom>
            <a:gradFill rotWithShape="1">
              <a:gsLst>
                <a:gs pos="0">
                  <a:srgbClr val="FFFFFF"/>
                </a:gs>
                <a:gs pos="50000">
                  <a:srgbClr val="B2B2B2"/>
                </a:gs>
                <a:gs pos="100000">
                  <a:srgbClr val="FFFFFF"/>
                </a:gs>
              </a:gsLst>
              <a:lin ang="5400000" scaled="1"/>
            </a:gradFill>
            <a:ln w="9525">
              <a:solidFill>
                <a:srgbClr val="000000"/>
              </a:solidFill>
              <a:miter lim="800000"/>
              <a:headEnd/>
              <a:tailEnd/>
            </a:ln>
            <a:effectLst/>
          </p:spPr>
          <p:txBody>
            <a:bodyPr wrap="none" anchor="ctr"/>
            <a:lstStyle/>
            <a:p>
              <a:pPr defTabSz="685800" eaLnBrk="0" fontAlgn="base" hangingPunct="0">
                <a:spcBef>
                  <a:spcPct val="0"/>
                </a:spcBef>
                <a:spcAft>
                  <a:spcPct val="0"/>
                </a:spcAft>
                <a:defRPr/>
              </a:pPr>
              <a:endParaRPr lang="en-US" sz="2100" kern="0" dirty="0">
                <a:solidFill>
                  <a:srgbClr val="000000"/>
                </a:solidFill>
                <a:ea typeface="ＭＳ Ｐゴシック" charset="0"/>
                <a:cs typeface="ＭＳ Ｐゴシック" charset="0"/>
              </a:endParaRPr>
            </a:p>
          </p:txBody>
        </p:sp>
        <p:sp>
          <p:nvSpPr>
            <p:cNvPr id="607" name="Oval 42">
              <a:extLst>
                <a:ext uri="{FF2B5EF4-FFF2-40B4-BE49-F238E27FC236}">
                  <a16:creationId xmlns:a16="http://schemas.microsoft.com/office/drawing/2014/main" id="{0A481A93-ECB7-E246-837A-F6BC6402D6BD}"/>
                </a:ext>
              </a:extLst>
            </p:cNvPr>
            <p:cNvSpPr>
              <a:spLocks noChangeArrowheads="1"/>
            </p:cNvSpPr>
            <p:nvPr/>
          </p:nvSpPr>
          <p:spPr bwMode="auto">
            <a:xfrm rot="5400000">
              <a:off x="8474075" y="2739989"/>
              <a:ext cx="52387" cy="525463"/>
            </a:xfrm>
            <a:prstGeom prst="ellipse">
              <a:avLst/>
            </a:prstGeom>
            <a:solidFill>
              <a:srgbClr val="DDDDDD"/>
            </a:solidFill>
            <a:ln w="9525">
              <a:solidFill>
                <a:srgbClr val="000000"/>
              </a:solidFill>
              <a:round/>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sp>
          <p:nvSpPr>
            <p:cNvPr id="608" name="Rectangle 43">
              <a:extLst>
                <a:ext uri="{FF2B5EF4-FFF2-40B4-BE49-F238E27FC236}">
                  <a16:creationId xmlns:a16="http://schemas.microsoft.com/office/drawing/2014/main" id="{A6B95B4A-EADA-2646-8C69-44AD71FF2F13}"/>
                </a:ext>
              </a:extLst>
            </p:cNvPr>
            <p:cNvSpPr>
              <a:spLocks noChangeArrowheads="1"/>
            </p:cNvSpPr>
            <p:nvPr/>
          </p:nvSpPr>
          <p:spPr bwMode="auto">
            <a:xfrm rot="5400000">
              <a:off x="8474075" y="3711539"/>
              <a:ext cx="31750" cy="511175"/>
            </a:xfrm>
            <a:prstGeom prst="rect">
              <a:avLst/>
            </a:prstGeom>
            <a:gradFill rotWithShape="1">
              <a:gsLst>
                <a:gs pos="0">
                  <a:srgbClr val="FFFFFF"/>
                </a:gs>
                <a:gs pos="50000">
                  <a:srgbClr val="B2B2B2"/>
                </a:gs>
                <a:gs pos="100000">
                  <a:srgbClr val="FFFFFF"/>
                </a:gs>
              </a:gsLst>
              <a:lin ang="5400000" scaled="1"/>
            </a:gradFill>
            <a:ln w="9525">
              <a:noFill/>
              <a:miter lim="800000"/>
              <a:headEnd/>
              <a:tailEnd/>
            </a:ln>
            <a:effectLst/>
          </p:spPr>
          <p:txBody>
            <a:bodyPr wrap="none" anchor="ctr"/>
            <a:lstStyle/>
            <a:p>
              <a:pPr defTabSz="685800" eaLnBrk="0" fontAlgn="base" hangingPunct="0">
                <a:spcBef>
                  <a:spcPct val="0"/>
                </a:spcBef>
                <a:spcAft>
                  <a:spcPct val="0"/>
                </a:spcAft>
                <a:defRPr/>
              </a:pPr>
              <a:endParaRPr lang="en-US" sz="2100" kern="0" dirty="0">
                <a:solidFill>
                  <a:srgbClr val="000000"/>
                </a:solidFill>
                <a:ea typeface="ＭＳ Ｐゴシック" charset="0"/>
                <a:cs typeface="ＭＳ Ｐゴシック" charset="0"/>
              </a:endParaRPr>
            </a:p>
          </p:txBody>
        </p:sp>
        <p:sp>
          <p:nvSpPr>
            <p:cNvPr id="609" name="Oval 31">
              <a:extLst>
                <a:ext uri="{FF2B5EF4-FFF2-40B4-BE49-F238E27FC236}">
                  <a16:creationId xmlns:a16="http://schemas.microsoft.com/office/drawing/2014/main" id="{D34D4E69-9BEB-E84C-9C95-F587DC39C7FA}"/>
                </a:ext>
              </a:extLst>
            </p:cNvPr>
            <p:cNvSpPr>
              <a:spLocks noChangeArrowheads="1"/>
            </p:cNvSpPr>
            <p:nvPr/>
          </p:nvSpPr>
          <p:spPr bwMode="auto">
            <a:xfrm rot="1792560">
              <a:off x="7480300" y="2614577"/>
              <a:ext cx="38100" cy="158750"/>
            </a:xfrm>
            <a:prstGeom prst="ellipse">
              <a:avLst/>
            </a:prstGeom>
            <a:gradFill rotWithShape="1">
              <a:gsLst>
                <a:gs pos="0">
                  <a:srgbClr val="FFFFFF"/>
                </a:gs>
                <a:gs pos="50000">
                  <a:srgbClr val="B2B2B2"/>
                </a:gs>
                <a:gs pos="100000">
                  <a:srgbClr val="FFFFFF"/>
                </a:gs>
              </a:gsLst>
              <a:lin ang="5400000" scaled="1"/>
            </a:gradFill>
            <a:ln w="9525">
              <a:solidFill>
                <a:srgbClr val="000000"/>
              </a:solidFill>
              <a:round/>
              <a:headEnd/>
              <a:tailEnd/>
            </a:ln>
            <a:effectLst/>
          </p:spPr>
          <p:txBody>
            <a:bodyPr wrap="none" anchor="ctr"/>
            <a:lstStyle/>
            <a:p>
              <a:pPr defTabSz="685800" eaLnBrk="0" fontAlgn="base" hangingPunct="0">
                <a:spcBef>
                  <a:spcPct val="0"/>
                </a:spcBef>
                <a:spcAft>
                  <a:spcPct val="0"/>
                </a:spcAft>
                <a:defRPr/>
              </a:pPr>
              <a:endParaRPr lang="en-US" sz="2100" kern="0" dirty="0">
                <a:solidFill>
                  <a:srgbClr val="000000"/>
                </a:solidFill>
                <a:ea typeface="ＭＳ Ｐゴシック" charset="0"/>
                <a:cs typeface="ＭＳ Ｐゴシック" charset="0"/>
              </a:endParaRPr>
            </a:p>
          </p:txBody>
        </p:sp>
        <p:sp>
          <p:nvSpPr>
            <p:cNvPr id="610" name="Rectangle 32">
              <a:extLst>
                <a:ext uri="{FF2B5EF4-FFF2-40B4-BE49-F238E27FC236}">
                  <a16:creationId xmlns:a16="http://schemas.microsoft.com/office/drawing/2014/main" id="{AF4F01BC-E0BA-6145-9A94-C368A9DCD9FA}"/>
                </a:ext>
              </a:extLst>
            </p:cNvPr>
            <p:cNvSpPr>
              <a:spLocks noChangeArrowheads="1"/>
            </p:cNvSpPr>
            <p:nvPr/>
          </p:nvSpPr>
          <p:spPr bwMode="auto">
            <a:xfrm rot="1792560">
              <a:off x="6815137" y="2411377"/>
              <a:ext cx="730250" cy="158750"/>
            </a:xfrm>
            <a:prstGeom prst="rect">
              <a:avLst/>
            </a:prstGeom>
            <a:gradFill rotWithShape="1">
              <a:gsLst>
                <a:gs pos="0">
                  <a:srgbClr val="FFFFFF"/>
                </a:gs>
                <a:gs pos="50000">
                  <a:srgbClr val="B2B2B2"/>
                </a:gs>
                <a:gs pos="100000">
                  <a:srgbClr val="FFFFFF"/>
                </a:gs>
              </a:gsLst>
              <a:lin ang="5400000" scaled="1"/>
            </a:gradFill>
            <a:ln w="9525">
              <a:solidFill>
                <a:srgbClr val="000000"/>
              </a:solidFill>
              <a:miter lim="800000"/>
              <a:headEnd/>
              <a:tailEnd/>
            </a:ln>
            <a:effectLst/>
          </p:spPr>
          <p:txBody>
            <a:bodyPr wrap="none" anchor="ctr"/>
            <a:lstStyle/>
            <a:p>
              <a:pPr defTabSz="685800" eaLnBrk="0" fontAlgn="base" hangingPunct="0">
                <a:spcBef>
                  <a:spcPct val="0"/>
                </a:spcBef>
                <a:spcAft>
                  <a:spcPct val="0"/>
                </a:spcAft>
                <a:defRPr/>
              </a:pPr>
              <a:endParaRPr lang="en-US" sz="2100" kern="0" dirty="0">
                <a:solidFill>
                  <a:srgbClr val="000000"/>
                </a:solidFill>
                <a:ea typeface="ＭＳ Ｐゴシック" charset="0"/>
                <a:cs typeface="ＭＳ Ｐゴシック" charset="0"/>
              </a:endParaRPr>
            </a:p>
          </p:txBody>
        </p:sp>
        <p:sp>
          <p:nvSpPr>
            <p:cNvPr id="611" name="Oval 33">
              <a:extLst>
                <a:ext uri="{FF2B5EF4-FFF2-40B4-BE49-F238E27FC236}">
                  <a16:creationId xmlns:a16="http://schemas.microsoft.com/office/drawing/2014/main" id="{0FB3506E-741A-1449-B57D-DCE4E8B681A0}"/>
                </a:ext>
              </a:extLst>
            </p:cNvPr>
            <p:cNvSpPr>
              <a:spLocks noChangeArrowheads="1"/>
            </p:cNvSpPr>
            <p:nvPr/>
          </p:nvSpPr>
          <p:spPr bwMode="auto">
            <a:xfrm rot="1792560">
              <a:off x="6850062" y="2211352"/>
              <a:ext cx="38100" cy="158750"/>
            </a:xfrm>
            <a:prstGeom prst="ellipse">
              <a:avLst/>
            </a:prstGeom>
            <a:solidFill>
              <a:srgbClr val="DDDDDD"/>
            </a:solidFill>
            <a:ln w="9525">
              <a:solidFill>
                <a:srgbClr val="000000"/>
              </a:solidFill>
              <a:round/>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sp>
          <p:nvSpPr>
            <p:cNvPr id="612" name="Rectangle 34">
              <a:extLst>
                <a:ext uri="{FF2B5EF4-FFF2-40B4-BE49-F238E27FC236}">
                  <a16:creationId xmlns:a16="http://schemas.microsoft.com/office/drawing/2014/main" id="{323C4318-B148-DC47-ABE2-1E709105E921}"/>
                </a:ext>
              </a:extLst>
            </p:cNvPr>
            <p:cNvSpPr>
              <a:spLocks noChangeArrowheads="1"/>
            </p:cNvSpPr>
            <p:nvPr/>
          </p:nvSpPr>
          <p:spPr bwMode="auto">
            <a:xfrm rot="1792560">
              <a:off x="7477125" y="2611402"/>
              <a:ext cx="23812" cy="153987"/>
            </a:xfrm>
            <a:prstGeom prst="rect">
              <a:avLst/>
            </a:prstGeom>
            <a:gradFill rotWithShape="1">
              <a:gsLst>
                <a:gs pos="0">
                  <a:srgbClr val="FFFFFF"/>
                </a:gs>
                <a:gs pos="50000">
                  <a:srgbClr val="B2B2B2"/>
                </a:gs>
                <a:gs pos="100000">
                  <a:srgbClr val="FFFFFF"/>
                </a:gs>
              </a:gsLst>
              <a:lin ang="5400000" scaled="1"/>
            </a:gradFill>
            <a:ln w="9525">
              <a:noFill/>
              <a:miter lim="800000"/>
              <a:headEnd/>
              <a:tailEnd/>
            </a:ln>
            <a:effectLst/>
          </p:spPr>
          <p:txBody>
            <a:bodyPr wrap="none" anchor="ctr"/>
            <a:lstStyle/>
            <a:p>
              <a:pPr defTabSz="685800" eaLnBrk="0" fontAlgn="base" hangingPunct="0">
                <a:spcBef>
                  <a:spcPct val="0"/>
                </a:spcBef>
                <a:spcAft>
                  <a:spcPct val="0"/>
                </a:spcAft>
                <a:defRPr/>
              </a:pPr>
              <a:endParaRPr lang="en-US" sz="2100" kern="0" dirty="0">
                <a:solidFill>
                  <a:srgbClr val="000000"/>
                </a:solidFill>
                <a:ea typeface="ＭＳ Ｐゴシック" charset="0"/>
                <a:cs typeface="ＭＳ Ｐゴシック" charset="0"/>
              </a:endParaRPr>
            </a:p>
          </p:txBody>
        </p:sp>
        <p:sp>
          <p:nvSpPr>
            <p:cNvPr id="613" name="Line 456">
              <a:extLst>
                <a:ext uri="{FF2B5EF4-FFF2-40B4-BE49-F238E27FC236}">
                  <a16:creationId xmlns:a16="http://schemas.microsoft.com/office/drawing/2014/main" id="{8173438F-0B9B-B64F-A181-BAB4D0B2F0C7}"/>
                </a:ext>
              </a:extLst>
            </p:cNvPr>
            <p:cNvSpPr>
              <a:spLocks noChangeShapeType="1"/>
            </p:cNvSpPr>
            <p:nvPr/>
          </p:nvSpPr>
          <p:spPr bwMode="auto">
            <a:xfrm rot="1792560">
              <a:off x="6686550" y="2482814"/>
              <a:ext cx="955675" cy="0"/>
            </a:xfrm>
            <a:prstGeom prst="line">
              <a:avLst/>
            </a:prstGeom>
            <a:noFill/>
            <a:ln w="38100">
              <a:solidFill>
                <a:srgbClr val="FF33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n-US" sz="2100">
                <a:solidFill>
                  <a:srgbClr val="000000"/>
                </a:solidFill>
                <a:ea typeface="ＭＳ Ｐゴシック" panose="020B0600070205080204" pitchFamily="34" charset="-128"/>
                <a:cs typeface="Arial"/>
              </a:endParaRPr>
            </a:p>
          </p:txBody>
        </p:sp>
        <p:sp>
          <p:nvSpPr>
            <p:cNvPr id="614" name="Oval 469">
              <a:extLst>
                <a:ext uri="{FF2B5EF4-FFF2-40B4-BE49-F238E27FC236}">
                  <a16:creationId xmlns:a16="http://schemas.microsoft.com/office/drawing/2014/main" id="{7E85E8A1-86AF-324B-8460-F6A7D5EAC092}"/>
                </a:ext>
              </a:extLst>
            </p:cNvPr>
            <p:cNvSpPr>
              <a:spLocks noChangeArrowheads="1"/>
            </p:cNvSpPr>
            <p:nvPr/>
          </p:nvSpPr>
          <p:spPr bwMode="auto">
            <a:xfrm rot="2768172">
              <a:off x="7989887" y="2617752"/>
              <a:ext cx="47625" cy="142875"/>
            </a:xfrm>
            <a:prstGeom prst="ellipse">
              <a:avLst/>
            </a:prstGeom>
            <a:gradFill rotWithShape="1">
              <a:gsLst>
                <a:gs pos="0">
                  <a:srgbClr val="FFFFFF"/>
                </a:gs>
                <a:gs pos="50000">
                  <a:srgbClr val="B2B2B2"/>
                </a:gs>
                <a:gs pos="100000">
                  <a:srgbClr val="FFFFFF"/>
                </a:gs>
              </a:gsLst>
              <a:lin ang="5400000" scaled="1"/>
            </a:gradFill>
            <a:ln w="9525">
              <a:solidFill>
                <a:srgbClr val="000000"/>
              </a:solidFill>
              <a:round/>
              <a:headEnd/>
              <a:tailEnd/>
            </a:ln>
            <a:effectLst/>
          </p:spPr>
          <p:txBody>
            <a:bodyPr wrap="none" anchor="ctr"/>
            <a:lstStyle/>
            <a:p>
              <a:pPr defTabSz="685800" eaLnBrk="0" fontAlgn="base" hangingPunct="0">
                <a:spcBef>
                  <a:spcPct val="0"/>
                </a:spcBef>
                <a:spcAft>
                  <a:spcPct val="0"/>
                </a:spcAft>
                <a:defRPr/>
              </a:pPr>
              <a:endParaRPr lang="en-US" sz="2100" kern="0" dirty="0">
                <a:solidFill>
                  <a:srgbClr val="000000"/>
                </a:solidFill>
                <a:ea typeface="ＭＳ Ｐゴシック" charset="0"/>
                <a:cs typeface="ＭＳ Ｐゴシック" charset="0"/>
              </a:endParaRPr>
            </a:p>
          </p:txBody>
        </p:sp>
        <p:sp>
          <p:nvSpPr>
            <p:cNvPr id="615" name="Rectangle 470">
              <a:extLst>
                <a:ext uri="{FF2B5EF4-FFF2-40B4-BE49-F238E27FC236}">
                  <a16:creationId xmlns:a16="http://schemas.microsoft.com/office/drawing/2014/main" id="{55557922-2CFC-1B45-B737-1FBBBEAE269A}"/>
                </a:ext>
              </a:extLst>
            </p:cNvPr>
            <p:cNvSpPr>
              <a:spLocks noChangeArrowheads="1"/>
            </p:cNvSpPr>
            <p:nvPr/>
          </p:nvSpPr>
          <p:spPr bwMode="auto">
            <a:xfrm rot="2768172">
              <a:off x="7268369" y="2285170"/>
              <a:ext cx="915988" cy="142875"/>
            </a:xfrm>
            <a:prstGeom prst="rect">
              <a:avLst/>
            </a:prstGeom>
            <a:gradFill rotWithShape="1">
              <a:gsLst>
                <a:gs pos="0">
                  <a:srgbClr val="FFFFFF"/>
                </a:gs>
                <a:gs pos="50000">
                  <a:srgbClr val="B2B2B2"/>
                </a:gs>
                <a:gs pos="100000">
                  <a:srgbClr val="FFFFFF"/>
                </a:gs>
              </a:gsLst>
              <a:lin ang="5400000" scaled="1"/>
            </a:gradFill>
            <a:ln w="9525">
              <a:solidFill>
                <a:srgbClr val="000000"/>
              </a:solidFill>
              <a:miter lim="800000"/>
              <a:headEnd/>
              <a:tailEnd/>
            </a:ln>
            <a:effectLst/>
          </p:spPr>
          <p:txBody>
            <a:bodyPr wrap="none" anchor="ctr"/>
            <a:lstStyle/>
            <a:p>
              <a:pPr defTabSz="685800" eaLnBrk="0" fontAlgn="base" hangingPunct="0">
                <a:spcBef>
                  <a:spcPct val="0"/>
                </a:spcBef>
                <a:spcAft>
                  <a:spcPct val="0"/>
                </a:spcAft>
                <a:defRPr/>
              </a:pPr>
              <a:endParaRPr lang="en-US" sz="2100" kern="0" dirty="0">
                <a:solidFill>
                  <a:srgbClr val="000000"/>
                </a:solidFill>
                <a:ea typeface="ＭＳ Ｐゴシック" charset="0"/>
                <a:cs typeface="ＭＳ Ｐゴシック" charset="0"/>
              </a:endParaRPr>
            </a:p>
          </p:txBody>
        </p:sp>
        <p:sp>
          <p:nvSpPr>
            <p:cNvPr id="616" name="Oval 471">
              <a:extLst>
                <a:ext uri="{FF2B5EF4-FFF2-40B4-BE49-F238E27FC236}">
                  <a16:creationId xmlns:a16="http://schemas.microsoft.com/office/drawing/2014/main" id="{5D3F57BE-8666-1D44-A006-F78419384E95}"/>
                </a:ext>
              </a:extLst>
            </p:cNvPr>
            <p:cNvSpPr>
              <a:spLocks noChangeArrowheads="1"/>
            </p:cNvSpPr>
            <p:nvPr/>
          </p:nvSpPr>
          <p:spPr bwMode="auto">
            <a:xfrm rot="2768172">
              <a:off x="7419975" y="1958939"/>
              <a:ext cx="47625" cy="142875"/>
            </a:xfrm>
            <a:prstGeom prst="ellipse">
              <a:avLst/>
            </a:prstGeom>
            <a:solidFill>
              <a:srgbClr val="DDDDDD"/>
            </a:solidFill>
            <a:ln w="9525">
              <a:solidFill>
                <a:srgbClr val="000000"/>
              </a:solidFill>
              <a:round/>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sp>
          <p:nvSpPr>
            <p:cNvPr id="617" name="Rectangle 472">
              <a:extLst>
                <a:ext uri="{FF2B5EF4-FFF2-40B4-BE49-F238E27FC236}">
                  <a16:creationId xmlns:a16="http://schemas.microsoft.com/office/drawing/2014/main" id="{64C792DE-6968-B34C-9D1B-D2467DCDD720}"/>
                </a:ext>
              </a:extLst>
            </p:cNvPr>
            <p:cNvSpPr>
              <a:spLocks noChangeArrowheads="1"/>
            </p:cNvSpPr>
            <p:nvPr/>
          </p:nvSpPr>
          <p:spPr bwMode="auto">
            <a:xfrm rot="2768172">
              <a:off x="7989887" y="2609814"/>
              <a:ext cx="30163" cy="138113"/>
            </a:xfrm>
            <a:prstGeom prst="rect">
              <a:avLst/>
            </a:prstGeom>
            <a:gradFill rotWithShape="1">
              <a:gsLst>
                <a:gs pos="0">
                  <a:srgbClr val="FFFFFF"/>
                </a:gs>
                <a:gs pos="50000">
                  <a:srgbClr val="B2B2B2"/>
                </a:gs>
                <a:gs pos="100000">
                  <a:srgbClr val="FFFFFF"/>
                </a:gs>
              </a:gsLst>
              <a:lin ang="5400000" scaled="1"/>
            </a:gradFill>
            <a:ln w="9525">
              <a:noFill/>
              <a:miter lim="800000"/>
              <a:headEnd/>
              <a:tailEnd/>
            </a:ln>
            <a:effectLst/>
          </p:spPr>
          <p:txBody>
            <a:bodyPr wrap="none" anchor="ctr"/>
            <a:lstStyle/>
            <a:p>
              <a:pPr defTabSz="685800" eaLnBrk="0" fontAlgn="base" hangingPunct="0">
                <a:spcBef>
                  <a:spcPct val="0"/>
                </a:spcBef>
                <a:spcAft>
                  <a:spcPct val="0"/>
                </a:spcAft>
                <a:defRPr/>
              </a:pPr>
              <a:endParaRPr lang="en-US" sz="2100" kern="0" dirty="0">
                <a:solidFill>
                  <a:srgbClr val="000000"/>
                </a:solidFill>
                <a:ea typeface="ＭＳ Ｐゴシック" charset="0"/>
                <a:cs typeface="ＭＳ Ｐゴシック" charset="0"/>
              </a:endParaRPr>
            </a:p>
          </p:txBody>
        </p:sp>
        <p:sp>
          <p:nvSpPr>
            <p:cNvPr id="618" name="Line 473">
              <a:extLst>
                <a:ext uri="{FF2B5EF4-FFF2-40B4-BE49-F238E27FC236}">
                  <a16:creationId xmlns:a16="http://schemas.microsoft.com/office/drawing/2014/main" id="{51F1769C-1A62-EC4E-B22E-FFF40B43E7CF}"/>
                </a:ext>
              </a:extLst>
            </p:cNvPr>
            <p:cNvSpPr>
              <a:spLocks noChangeShapeType="1"/>
            </p:cNvSpPr>
            <p:nvPr/>
          </p:nvSpPr>
          <p:spPr bwMode="auto">
            <a:xfrm rot="2768172">
              <a:off x="7111999" y="2341527"/>
              <a:ext cx="1196975" cy="0"/>
            </a:xfrm>
            <a:prstGeom prst="line">
              <a:avLst/>
            </a:prstGeom>
            <a:noFill/>
            <a:ln w="38100">
              <a:solidFill>
                <a:srgbClr val="FF33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n-US" sz="2100">
                <a:solidFill>
                  <a:srgbClr val="000000"/>
                </a:solidFill>
                <a:ea typeface="ＭＳ Ｐゴシック" panose="020B0600070205080204" pitchFamily="34" charset="-128"/>
                <a:cs typeface="Arial"/>
              </a:endParaRPr>
            </a:p>
          </p:txBody>
        </p:sp>
        <p:sp>
          <p:nvSpPr>
            <p:cNvPr id="619" name="Oval 476">
              <a:extLst>
                <a:ext uri="{FF2B5EF4-FFF2-40B4-BE49-F238E27FC236}">
                  <a16:creationId xmlns:a16="http://schemas.microsoft.com/office/drawing/2014/main" id="{551553F9-6760-6E44-947E-2E2826C45546}"/>
                </a:ext>
              </a:extLst>
            </p:cNvPr>
            <p:cNvSpPr>
              <a:spLocks noChangeArrowheads="1"/>
            </p:cNvSpPr>
            <p:nvPr/>
          </p:nvSpPr>
          <p:spPr bwMode="auto">
            <a:xfrm rot="19807440" flipH="1">
              <a:off x="6943725" y="4467189"/>
              <a:ext cx="38100" cy="158750"/>
            </a:xfrm>
            <a:prstGeom prst="ellipse">
              <a:avLst/>
            </a:prstGeom>
            <a:gradFill rotWithShape="1">
              <a:gsLst>
                <a:gs pos="0">
                  <a:srgbClr val="FFFFFF"/>
                </a:gs>
                <a:gs pos="50000">
                  <a:srgbClr val="B2B2B2"/>
                </a:gs>
                <a:gs pos="100000">
                  <a:srgbClr val="FFFFFF"/>
                </a:gs>
              </a:gsLst>
              <a:lin ang="5400000" scaled="1"/>
            </a:gradFill>
            <a:ln w="9525">
              <a:solidFill>
                <a:srgbClr val="000000"/>
              </a:solidFill>
              <a:round/>
              <a:headEnd/>
              <a:tailEnd/>
            </a:ln>
            <a:effectLst/>
          </p:spPr>
          <p:txBody>
            <a:bodyPr wrap="none" anchor="ctr"/>
            <a:lstStyle/>
            <a:p>
              <a:pPr defTabSz="685800" eaLnBrk="0" fontAlgn="base" hangingPunct="0">
                <a:spcBef>
                  <a:spcPct val="0"/>
                </a:spcBef>
                <a:spcAft>
                  <a:spcPct val="0"/>
                </a:spcAft>
                <a:defRPr/>
              </a:pPr>
              <a:endParaRPr lang="en-US" sz="2100" kern="0" dirty="0">
                <a:solidFill>
                  <a:srgbClr val="000000"/>
                </a:solidFill>
                <a:ea typeface="ＭＳ Ｐゴシック" charset="0"/>
                <a:cs typeface="ＭＳ Ｐゴシック" charset="0"/>
              </a:endParaRPr>
            </a:p>
          </p:txBody>
        </p:sp>
        <p:sp>
          <p:nvSpPr>
            <p:cNvPr id="620" name="Rectangle 477">
              <a:extLst>
                <a:ext uri="{FF2B5EF4-FFF2-40B4-BE49-F238E27FC236}">
                  <a16:creationId xmlns:a16="http://schemas.microsoft.com/office/drawing/2014/main" id="{424063E3-158A-984A-BFC8-01ECC771823D}"/>
                </a:ext>
              </a:extLst>
            </p:cNvPr>
            <p:cNvSpPr>
              <a:spLocks noChangeArrowheads="1"/>
            </p:cNvSpPr>
            <p:nvPr/>
          </p:nvSpPr>
          <p:spPr bwMode="auto">
            <a:xfrm rot="19807440" flipH="1">
              <a:off x="6916737" y="4263989"/>
              <a:ext cx="730250" cy="158750"/>
            </a:xfrm>
            <a:prstGeom prst="rect">
              <a:avLst/>
            </a:prstGeom>
            <a:gradFill rotWithShape="1">
              <a:gsLst>
                <a:gs pos="0">
                  <a:srgbClr val="FFFFFF"/>
                </a:gs>
                <a:gs pos="50000">
                  <a:srgbClr val="B2B2B2"/>
                </a:gs>
                <a:gs pos="100000">
                  <a:srgbClr val="FFFFFF"/>
                </a:gs>
              </a:gsLst>
              <a:lin ang="5400000" scaled="1"/>
            </a:gradFill>
            <a:ln w="9525">
              <a:solidFill>
                <a:srgbClr val="000000"/>
              </a:solidFill>
              <a:miter lim="800000"/>
              <a:headEnd/>
              <a:tailEnd/>
            </a:ln>
            <a:effectLst/>
          </p:spPr>
          <p:txBody>
            <a:bodyPr wrap="none" anchor="ctr"/>
            <a:lstStyle/>
            <a:p>
              <a:pPr defTabSz="685800" eaLnBrk="0" fontAlgn="base" hangingPunct="0">
                <a:spcBef>
                  <a:spcPct val="0"/>
                </a:spcBef>
                <a:spcAft>
                  <a:spcPct val="0"/>
                </a:spcAft>
                <a:defRPr/>
              </a:pPr>
              <a:endParaRPr lang="en-US" sz="2100" kern="0" dirty="0">
                <a:solidFill>
                  <a:srgbClr val="000000"/>
                </a:solidFill>
                <a:ea typeface="ＭＳ Ｐゴシック" charset="0"/>
                <a:cs typeface="ＭＳ Ｐゴシック" charset="0"/>
              </a:endParaRPr>
            </a:p>
          </p:txBody>
        </p:sp>
        <p:sp>
          <p:nvSpPr>
            <p:cNvPr id="621" name="Oval 478">
              <a:extLst>
                <a:ext uri="{FF2B5EF4-FFF2-40B4-BE49-F238E27FC236}">
                  <a16:creationId xmlns:a16="http://schemas.microsoft.com/office/drawing/2014/main" id="{E5AD8F86-97E2-7648-BE88-A4ABC6A350D0}"/>
                </a:ext>
              </a:extLst>
            </p:cNvPr>
            <p:cNvSpPr>
              <a:spLocks noChangeArrowheads="1"/>
            </p:cNvSpPr>
            <p:nvPr/>
          </p:nvSpPr>
          <p:spPr bwMode="auto">
            <a:xfrm rot="19807440" flipH="1">
              <a:off x="7575550" y="4063964"/>
              <a:ext cx="36512" cy="158750"/>
            </a:xfrm>
            <a:prstGeom prst="ellipse">
              <a:avLst/>
            </a:prstGeom>
            <a:solidFill>
              <a:srgbClr val="DDDDDD"/>
            </a:solidFill>
            <a:ln w="9525">
              <a:solidFill>
                <a:srgbClr val="000000"/>
              </a:solidFill>
              <a:round/>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sp>
          <p:nvSpPr>
            <p:cNvPr id="622" name="Rectangle 479">
              <a:extLst>
                <a:ext uri="{FF2B5EF4-FFF2-40B4-BE49-F238E27FC236}">
                  <a16:creationId xmlns:a16="http://schemas.microsoft.com/office/drawing/2014/main" id="{598EC6E7-BD77-134B-A756-3D43B04CC7E1}"/>
                </a:ext>
              </a:extLst>
            </p:cNvPr>
            <p:cNvSpPr>
              <a:spLocks noChangeArrowheads="1"/>
            </p:cNvSpPr>
            <p:nvPr/>
          </p:nvSpPr>
          <p:spPr bwMode="auto">
            <a:xfrm rot="19807440" flipH="1">
              <a:off x="6959600" y="4464014"/>
              <a:ext cx="23812" cy="153988"/>
            </a:xfrm>
            <a:prstGeom prst="rect">
              <a:avLst/>
            </a:prstGeom>
            <a:gradFill rotWithShape="1">
              <a:gsLst>
                <a:gs pos="0">
                  <a:srgbClr val="FFFFFF"/>
                </a:gs>
                <a:gs pos="50000">
                  <a:srgbClr val="B2B2B2"/>
                </a:gs>
                <a:gs pos="100000">
                  <a:srgbClr val="FFFFFF"/>
                </a:gs>
              </a:gsLst>
              <a:lin ang="5400000" scaled="1"/>
            </a:gradFill>
            <a:ln w="9525">
              <a:noFill/>
              <a:miter lim="800000"/>
              <a:headEnd/>
              <a:tailEnd/>
            </a:ln>
            <a:effectLst/>
          </p:spPr>
          <p:txBody>
            <a:bodyPr wrap="none" anchor="ctr"/>
            <a:lstStyle/>
            <a:p>
              <a:pPr defTabSz="685800" eaLnBrk="0" fontAlgn="base" hangingPunct="0">
                <a:spcBef>
                  <a:spcPct val="0"/>
                </a:spcBef>
                <a:spcAft>
                  <a:spcPct val="0"/>
                </a:spcAft>
                <a:defRPr/>
              </a:pPr>
              <a:endParaRPr lang="en-US" sz="2100" kern="0" dirty="0">
                <a:solidFill>
                  <a:srgbClr val="000000"/>
                </a:solidFill>
                <a:ea typeface="ＭＳ Ｐゴシック" charset="0"/>
                <a:cs typeface="ＭＳ Ｐゴシック" charset="0"/>
              </a:endParaRPr>
            </a:p>
          </p:txBody>
        </p:sp>
        <p:sp>
          <p:nvSpPr>
            <p:cNvPr id="623" name="Line 480">
              <a:extLst>
                <a:ext uri="{FF2B5EF4-FFF2-40B4-BE49-F238E27FC236}">
                  <a16:creationId xmlns:a16="http://schemas.microsoft.com/office/drawing/2014/main" id="{AFDCBA44-8593-C94C-9FA7-FED9DC63A55B}"/>
                </a:ext>
              </a:extLst>
            </p:cNvPr>
            <p:cNvSpPr>
              <a:spLocks noChangeShapeType="1"/>
            </p:cNvSpPr>
            <p:nvPr/>
          </p:nvSpPr>
          <p:spPr bwMode="auto">
            <a:xfrm rot="19807440" flipH="1">
              <a:off x="6821487" y="4335427"/>
              <a:ext cx="955675" cy="0"/>
            </a:xfrm>
            <a:prstGeom prst="line">
              <a:avLst/>
            </a:prstGeom>
            <a:noFill/>
            <a:ln w="38100">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n-US" sz="2100">
                <a:solidFill>
                  <a:srgbClr val="000000"/>
                </a:solidFill>
                <a:ea typeface="ＭＳ Ｐゴシック" panose="020B0600070205080204" pitchFamily="34" charset="-128"/>
                <a:cs typeface="Arial"/>
              </a:endParaRPr>
            </a:p>
          </p:txBody>
        </p:sp>
        <p:sp>
          <p:nvSpPr>
            <p:cNvPr id="624" name="Oval 483">
              <a:extLst>
                <a:ext uri="{FF2B5EF4-FFF2-40B4-BE49-F238E27FC236}">
                  <a16:creationId xmlns:a16="http://schemas.microsoft.com/office/drawing/2014/main" id="{9B669AE7-0EE8-EC41-9DC1-37D185E64362}"/>
                </a:ext>
              </a:extLst>
            </p:cNvPr>
            <p:cNvSpPr>
              <a:spLocks noChangeArrowheads="1"/>
            </p:cNvSpPr>
            <p:nvPr/>
          </p:nvSpPr>
          <p:spPr bwMode="auto">
            <a:xfrm rot="18831828" flipV="1">
              <a:off x="8197850" y="4240177"/>
              <a:ext cx="47625" cy="142875"/>
            </a:xfrm>
            <a:prstGeom prst="ellipse">
              <a:avLst/>
            </a:prstGeom>
            <a:gradFill rotWithShape="1">
              <a:gsLst>
                <a:gs pos="0">
                  <a:srgbClr val="FFFFFF"/>
                </a:gs>
                <a:gs pos="50000">
                  <a:srgbClr val="B2B2B2"/>
                </a:gs>
                <a:gs pos="100000">
                  <a:srgbClr val="FFFFFF"/>
                </a:gs>
              </a:gsLst>
              <a:lin ang="5400000" scaled="1"/>
            </a:gradFill>
            <a:ln w="9525">
              <a:solidFill>
                <a:srgbClr val="000000"/>
              </a:solidFill>
              <a:round/>
              <a:headEnd/>
              <a:tailEnd/>
            </a:ln>
            <a:effectLst/>
          </p:spPr>
          <p:txBody>
            <a:bodyPr wrap="none" anchor="ctr"/>
            <a:lstStyle/>
            <a:p>
              <a:pPr defTabSz="685800" eaLnBrk="0" fontAlgn="base" hangingPunct="0">
                <a:spcBef>
                  <a:spcPct val="0"/>
                </a:spcBef>
                <a:spcAft>
                  <a:spcPct val="0"/>
                </a:spcAft>
                <a:defRPr/>
              </a:pPr>
              <a:endParaRPr lang="en-US" sz="2100" kern="0" dirty="0">
                <a:solidFill>
                  <a:srgbClr val="000000"/>
                </a:solidFill>
                <a:ea typeface="ＭＳ Ｐゴシック" charset="0"/>
                <a:cs typeface="ＭＳ Ｐゴシック" charset="0"/>
              </a:endParaRPr>
            </a:p>
          </p:txBody>
        </p:sp>
        <p:sp>
          <p:nvSpPr>
            <p:cNvPr id="625" name="Rectangle 484">
              <a:extLst>
                <a:ext uri="{FF2B5EF4-FFF2-40B4-BE49-F238E27FC236}">
                  <a16:creationId xmlns:a16="http://schemas.microsoft.com/office/drawing/2014/main" id="{C65A0801-59C0-0744-8000-2F197C940E78}"/>
                </a:ext>
              </a:extLst>
            </p:cNvPr>
            <p:cNvSpPr>
              <a:spLocks noChangeArrowheads="1"/>
            </p:cNvSpPr>
            <p:nvPr/>
          </p:nvSpPr>
          <p:spPr bwMode="auto">
            <a:xfrm rot="18831828" flipV="1">
              <a:off x="7475537" y="4571964"/>
              <a:ext cx="917575" cy="142875"/>
            </a:xfrm>
            <a:prstGeom prst="rect">
              <a:avLst/>
            </a:prstGeom>
            <a:gradFill rotWithShape="1">
              <a:gsLst>
                <a:gs pos="0">
                  <a:srgbClr val="FFFFFF"/>
                </a:gs>
                <a:gs pos="50000">
                  <a:srgbClr val="B2B2B2"/>
                </a:gs>
                <a:gs pos="100000">
                  <a:srgbClr val="FFFFFF"/>
                </a:gs>
              </a:gsLst>
              <a:lin ang="5400000" scaled="1"/>
            </a:gradFill>
            <a:ln w="9525">
              <a:solidFill>
                <a:srgbClr val="000000"/>
              </a:solidFill>
              <a:miter lim="800000"/>
              <a:headEnd/>
              <a:tailEnd/>
            </a:ln>
            <a:effectLst/>
          </p:spPr>
          <p:txBody>
            <a:bodyPr wrap="none" anchor="ctr"/>
            <a:lstStyle/>
            <a:p>
              <a:pPr defTabSz="685800" eaLnBrk="0" fontAlgn="base" hangingPunct="0">
                <a:spcBef>
                  <a:spcPct val="0"/>
                </a:spcBef>
                <a:spcAft>
                  <a:spcPct val="0"/>
                </a:spcAft>
                <a:defRPr/>
              </a:pPr>
              <a:endParaRPr lang="en-US" sz="2100" kern="0" dirty="0">
                <a:solidFill>
                  <a:srgbClr val="000000"/>
                </a:solidFill>
                <a:ea typeface="ＭＳ Ｐゴシック" charset="0"/>
                <a:cs typeface="ＭＳ Ｐゴシック" charset="0"/>
              </a:endParaRPr>
            </a:p>
          </p:txBody>
        </p:sp>
        <p:sp>
          <p:nvSpPr>
            <p:cNvPr id="626" name="Oval 485">
              <a:extLst>
                <a:ext uri="{FF2B5EF4-FFF2-40B4-BE49-F238E27FC236}">
                  <a16:creationId xmlns:a16="http://schemas.microsoft.com/office/drawing/2014/main" id="{618A0B18-5A9F-C940-A80E-7B06B49B60F9}"/>
                </a:ext>
              </a:extLst>
            </p:cNvPr>
            <p:cNvSpPr>
              <a:spLocks noChangeArrowheads="1"/>
            </p:cNvSpPr>
            <p:nvPr/>
          </p:nvSpPr>
          <p:spPr bwMode="auto">
            <a:xfrm rot="18831828" flipV="1">
              <a:off x="7629525" y="4898989"/>
              <a:ext cx="47625" cy="142875"/>
            </a:xfrm>
            <a:prstGeom prst="ellipse">
              <a:avLst/>
            </a:prstGeom>
            <a:solidFill>
              <a:srgbClr val="DDDDDD"/>
            </a:solidFill>
            <a:ln w="9525">
              <a:solidFill>
                <a:srgbClr val="000000"/>
              </a:solidFill>
              <a:round/>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sp>
          <p:nvSpPr>
            <p:cNvPr id="627" name="Rectangle 486">
              <a:extLst>
                <a:ext uri="{FF2B5EF4-FFF2-40B4-BE49-F238E27FC236}">
                  <a16:creationId xmlns:a16="http://schemas.microsoft.com/office/drawing/2014/main" id="{0EC6AAEC-D5EF-0B44-AE75-B5161067D347}"/>
                </a:ext>
              </a:extLst>
            </p:cNvPr>
            <p:cNvSpPr>
              <a:spLocks noChangeArrowheads="1"/>
            </p:cNvSpPr>
            <p:nvPr/>
          </p:nvSpPr>
          <p:spPr bwMode="auto">
            <a:xfrm rot="18831828" flipV="1">
              <a:off x="8197850" y="4249702"/>
              <a:ext cx="30162" cy="138112"/>
            </a:xfrm>
            <a:prstGeom prst="rect">
              <a:avLst/>
            </a:prstGeom>
            <a:gradFill rotWithShape="1">
              <a:gsLst>
                <a:gs pos="0">
                  <a:srgbClr val="FFFFFF"/>
                </a:gs>
                <a:gs pos="50000">
                  <a:srgbClr val="B2B2B2"/>
                </a:gs>
                <a:gs pos="100000">
                  <a:srgbClr val="FFFFFF"/>
                </a:gs>
              </a:gsLst>
              <a:lin ang="5400000" scaled="1"/>
            </a:gradFill>
            <a:ln w="9525">
              <a:noFill/>
              <a:miter lim="800000"/>
              <a:headEnd/>
              <a:tailEnd/>
            </a:ln>
            <a:effectLst/>
          </p:spPr>
          <p:txBody>
            <a:bodyPr wrap="none" anchor="ctr"/>
            <a:lstStyle/>
            <a:p>
              <a:pPr defTabSz="685800" eaLnBrk="0" fontAlgn="base" hangingPunct="0">
                <a:spcBef>
                  <a:spcPct val="0"/>
                </a:spcBef>
                <a:spcAft>
                  <a:spcPct val="0"/>
                </a:spcAft>
                <a:defRPr/>
              </a:pPr>
              <a:endParaRPr lang="en-US" sz="2100" kern="0" dirty="0">
                <a:solidFill>
                  <a:srgbClr val="000000"/>
                </a:solidFill>
                <a:ea typeface="ＭＳ Ｐゴシック" charset="0"/>
                <a:cs typeface="ＭＳ Ｐゴシック" charset="0"/>
              </a:endParaRPr>
            </a:p>
          </p:txBody>
        </p:sp>
        <p:sp>
          <p:nvSpPr>
            <p:cNvPr id="628" name="Line 487">
              <a:extLst>
                <a:ext uri="{FF2B5EF4-FFF2-40B4-BE49-F238E27FC236}">
                  <a16:creationId xmlns:a16="http://schemas.microsoft.com/office/drawing/2014/main" id="{6C5A899D-7A45-874B-9EBC-4587CF6DE09E}"/>
                </a:ext>
              </a:extLst>
            </p:cNvPr>
            <p:cNvSpPr>
              <a:spLocks noChangeShapeType="1"/>
            </p:cNvSpPr>
            <p:nvPr/>
          </p:nvSpPr>
          <p:spPr bwMode="auto">
            <a:xfrm rot="18831828" flipV="1">
              <a:off x="7319962" y="4657690"/>
              <a:ext cx="1196975" cy="0"/>
            </a:xfrm>
            <a:prstGeom prst="line">
              <a:avLst/>
            </a:prstGeom>
            <a:noFill/>
            <a:ln w="38100">
              <a:solidFill>
                <a:srgbClr val="FF3300"/>
              </a:solidFill>
              <a:round/>
              <a:headEnd type="triangle" w="med" len="me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n-US" sz="2100">
                <a:solidFill>
                  <a:srgbClr val="000000"/>
                </a:solidFill>
                <a:ea typeface="ＭＳ Ｐゴシック" panose="020B0600070205080204" pitchFamily="34" charset="-128"/>
                <a:cs typeface="Arial"/>
              </a:endParaRPr>
            </a:p>
          </p:txBody>
        </p:sp>
        <p:sp>
          <p:nvSpPr>
            <p:cNvPr id="629" name="Oval 500">
              <a:extLst>
                <a:ext uri="{FF2B5EF4-FFF2-40B4-BE49-F238E27FC236}">
                  <a16:creationId xmlns:a16="http://schemas.microsoft.com/office/drawing/2014/main" id="{2C1CCE43-DB7D-AE44-BC92-2EC22940EC4F}"/>
                </a:ext>
              </a:extLst>
            </p:cNvPr>
            <p:cNvSpPr>
              <a:spLocks noChangeArrowheads="1"/>
            </p:cNvSpPr>
            <p:nvPr/>
          </p:nvSpPr>
          <p:spPr bwMode="auto">
            <a:xfrm rot="19807440" flipH="1">
              <a:off x="9150350" y="2586002"/>
              <a:ext cx="38100" cy="158750"/>
            </a:xfrm>
            <a:prstGeom prst="ellipse">
              <a:avLst/>
            </a:prstGeom>
            <a:gradFill rotWithShape="1">
              <a:gsLst>
                <a:gs pos="0">
                  <a:srgbClr val="FFFFFF"/>
                </a:gs>
                <a:gs pos="50000">
                  <a:srgbClr val="B2B2B2"/>
                </a:gs>
                <a:gs pos="100000">
                  <a:srgbClr val="FFFFFF"/>
                </a:gs>
              </a:gsLst>
              <a:lin ang="5400000" scaled="1"/>
            </a:gradFill>
            <a:ln w="9525">
              <a:solidFill>
                <a:srgbClr val="000000"/>
              </a:solidFill>
              <a:round/>
              <a:headEnd/>
              <a:tailEnd/>
            </a:ln>
            <a:effectLst/>
          </p:spPr>
          <p:txBody>
            <a:bodyPr wrap="none" anchor="ctr"/>
            <a:lstStyle/>
            <a:p>
              <a:pPr defTabSz="685800" eaLnBrk="0" fontAlgn="base" hangingPunct="0">
                <a:spcBef>
                  <a:spcPct val="0"/>
                </a:spcBef>
                <a:spcAft>
                  <a:spcPct val="0"/>
                </a:spcAft>
                <a:defRPr/>
              </a:pPr>
              <a:endParaRPr lang="en-US" sz="2100" kern="0" dirty="0">
                <a:solidFill>
                  <a:srgbClr val="000000"/>
                </a:solidFill>
                <a:ea typeface="ＭＳ Ｐゴシック" charset="0"/>
                <a:cs typeface="ＭＳ Ｐゴシック" charset="0"/>
              </a:endParaRPr>
            </a:p>
          </p:txBody>
        </p:sp>
        <p:sp>
          <p:nvSpPr>
            <p:cNvPr id="630" name="Rectangle 501">
              <a:extLst>
                <a:ext uri="{FF2B5EF4-FFF2-40B4-BE49-F238E27FC236}">
                  <a16:creationId xmlns:a16="http://schemas.microsoft.com/office/drawing/2014/main" id="{40D89921-5710-C74C-85E3-E00C000E60C7}"/>
                </a:ext>
              </a:extLst>
            </p:cNvPr>
            <p:cNvSpPr>
              <a:spLocks noChangeArrowheads="1"/>
            </p:cNvSpPr>
            <p:nvPr/>
          </p:nvSpPr>
          <p:spPr bwMode="auto">
            <a:xfrm rot="19807440" flipH="1">
              <a:off x="9123362" y="2382802"/>
              <a:ext cx="730250" cy="158750"/>
            </a:xfrm>
            <a:prstGeom prst="rect">
              <a:avLst/>
            </a:prstGeom>
            <a:gradFill rotWithShape="1">
              <a:gsLst>
                <a:gs pos="0">
                  <a:srgbClr val="FFFFFF"/>
                </a:gs>
                <a:gs pos="50000">
                  <a:srgbClr val="B2B2B2"/>
                </a:gs>
                <a:gs pos="100000">
                  <a:srgbClr val="FFFFFF"/>
                </a:gs>
              </a:gsLst>
              <a:lin ang="5400000" scaled="1"/>
            </a:gradFill>
            <a:ln w="9525">
              <a:solidFill>
                <a:srgbClr val="000000"/>
              </a:solidFill>
              <a:miter lim="800000"/>
              <a:headEnd/>
              <a:tailEnd/>
            </a:ln>
            <a:effectLst/>
          </p:spPr>
          <p:txBody>
            <a:bodyPr wrap="none" anchor="ctr"/>
            <a:lstStyle/>
            <a:p>
              <a:pPr defTabSz="685800" eaLnBrk="0" fontAlgn="base" hangingPunct="0">
                <a:spcBef>
                  <a:spcPct val="0"/>
                </a:spcBef>
                <a:spcAft>
                  <a:spcPct val="0"/>
                </a:spcAft>
                <a:defRPr/>
              </a:pPr>
              <a:endParaRPr lang="en-US" sz="2100" kern="0" dirty="0">
                <a:solidFill>
                  <a:srgbClr val="000000"/>
                </a:solidFill>
                <a:ea typeface="ＭＳ Ｐゴシック" charset="0"/>
                <a:cs typeface="ＭＳ Ｐゴシック" charset="0"/>
              </a:endParaRPr>
            </a:p>
          </p:txBody>
        </p:sp>
        <p:sp>
          <p:nvSpPr>
            <p:cNvPr id="631" name="Oval 502">
              <a:extLst>
                <a:ext uri="{FF2B5EF4-FFF2-40B4-BE49-F238E27FC236}">
                  <a16:creationId xmlns:a16="http://schemas.microsoft.com/office/drawing/2014/main" id="{04ED2CB6-E629-0044-88FF-DD5D436E58BF}"/>
                </a:ext>
              </a:extLst>
            </p:cNvPr>
            <p:cNvSpPr>
              <a:spLocks noChangeArrowheads="1"/>
            </p:cNvSpPr>
            <p:nvPr/>
          </p:nvSpPr>
          <p:spPr bwMode="auto">
            <a:xfrm rot="19807440" flipH="1">
              <a:off x="9782175" y="2182777"/>
              <a:ext cx="36512" cy="158750"/>
            </a:xfrm>
            <a:prstGeom prst="ellipse">
              <a:avLst/>
            </a:prstGeom>
            <a:solidFill>
              <a:srgbClr val="DDDDDD"/>
            </a:solidFill>
            <a:ln w="9525">
              <a:solidFill>
                <a:srgbClr val="000000"/>
              </a:solidFill>
              <a:round/>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sp>
          <p:nvSpPr>
            <p:cNvPr id="632" name="Rectangle 503">
              <a:extLst>
                <a:ext uri="{FF2B5EF4-FFF2-40B4-BE49-F238E27FC236}">
                  <a16:creationId xmlns:a16="http://schemas.microsoft.com/office/drawing/2014/main" id="{0D6041B8-7217-4F4F-92D9-8F4D04231EDF}"/>
                </a:ext>
              </a:extLst>
            </p:cNvPr>
            <p:cNvSpPr>
              <a:spLocks noChangeArrowheads="1"/>
            </p:cNvSpPr>
            <p:nvPr/>
          </p:nvSpPr>
          <p:spPr bwMode="auto">
            <a:xfrm rot="19807440" flipH="1">
              <a:off x="9166225" y="2582827"/>
              <a:ext cx="25400" cy="153987"/>
            </a:xfrm>
            <a:prstGeom prst="rect">
              <a:avLst/>
            </a:prstGeom>
            <a:gradFill rotWithShape="1">
              <a:gsLst>
                <a:gs pos="0">
                  <a:srgbClr val="FFFFFF"/>
                </a:gs>
                <a:gs pos="50000">
                  <a:srgbClr val="B2B2B2"/>
                </a:gs>
                <a:gs pos="100000">
                  <a:srgbClr val="FFFFFF"/>
                </a:gs>
              </a:gsLst>
              <a:lin ang="5400000" scaled="1"/>
            </a:gradFill>
            <a:ln w="9525">
              <a:noFill/>
              <a:miter lim="800000"/>
              <a:headEnd/>
              <a:tailEnd/>
            </a:ln>
            <a:effectLst/>
          </p:spPr>
          <p:txBody>
            <a:bodyPr wrap="none" anchor="ctr"/>
            <a:lstStyle/>
            <a:p>
              <a:pPr defTabSz="685800" eaLnBrk="0" fontAlgn="base" hangingPunct="0">
                <a:spcBef>
                  <a:spcPct val="0"/>
                </a:spcBef>
                <a:spcAft>
                  <a:spcPct val="0"/>
                </a:spcAft>
                <a:defRPr/>
              </a:pPr>
              <a:endParaRPr lang="en-US" sz="2100" kern="0" dirty="0">
                <a:solidFill>
                  <a:srgbClr val="000000"/>
                </a:solidFill>
                <a:ea typeface="ＭＳ Ｐゴシック" charset="0"/>
                <a:cs typeface="ＭＳ Ｐゴシック" charset="0"/>
              </a:endParaRPr>
            </a:p>
          </p:txBody>
        </p:sp>
        <p:sp>
          <p:nvSpPr>
            <p:cNvPr id="633" name="Line 504">
              <a:extLst>
                <a:ext uri="{FF2B5EF4-FFF2-40B4-BE49-F238E27FC236}">
                  <a16:creationId xmlns:a16="http://schemas.microsoft.com/office/drawing/2014/main" id="{45C56574-1E78-FA49-9616-971A302E931F}"/>
                </a:ext>
              </a:extLst>
            </p:cNvPr>
            <p:cNvSpPr>
              <a:spLocks noChangeShapeType="1"/>
            </p:cNvSpPr>
            <p:nvPr/>
          </p:nvSpPr>
          <p:spPr bwMode="auto">
            <a:xfrm rot="19807440" flipH="1">
              <a:off x="9028112" y="2454239"/>
              <a:ext cx="955675" cy="0"/>
            </a:xfrm>
            <a:prstGeom prst="line">
              <a:avLst/>
            </a:prstGeom>
            <a:noFill/>
            <a:ln w="38100">
              <a:solidFill>
                <a:srgbClr val="FF33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n-US" sz="2100">
                <a:solidFill>
                  <a:srgbClr val="000000"/>
                </a:solidFill>
                <a:ea typeface="ＭＳ Ｐゴシック" panose="020B0600070205080204" pitchFamily="34" charset="-128"/>
                <a:cs typeface="Arial"/>
              </a:endParaRPr>
            </a:p>
          </p:txBody>
        </p:sp>
        <p:sp>
          <p:nvSpPr>
            <p:cNvPr id="634" name="Oval 507">
              <a:extLst>
                <a:ext uri="{FF2B5EF4-FFF2-40B4-BE49-F238E27FC236}">
                  <a16:creationId xmlns:a16="http://schemas.microsoft.com/office/drawing/2014/main" id="{9F9B82D5-4B1D-6043-BBA5-D051EBBBCAD8}"/>
                </a:ext>
              </a:extLst>
            </p:cNvPr>
            <p:cNvSpPr>
              <a:spLocks noChangeArrowheads="1"/>
            </p:cNvSpPr>
            <p:nvPr/>
          </p:nvSpPr>
          <p:spPr bwMode="auto">
            <a:xfrm rot="1792560">
              <a:off x="9907587" y="4546564"/>
              <a:ext cx="38100" cy="158750"/>
            </a:xfrm>
            <a:prstGeom prst="ellipse">
              <a:avLst/>
            </a:prstGeom>
            <a:gradFill rotWithShape="1">
              <a:gsLst>
                <a:gs pos="0">
                  <a:srgbClr val="FFFFFF"/>
                </a:gs>
                <a:gs pos="50000">
                  <a:srgbClr val="B2B2B2"/>
                </a:gs>
                <a:gs pos="100000">
                  <a:srgbClr val="FFFFFF"/>
                </a:gs>
              </a:gsLst>
              <a:lin ang="5400000" scaled="1"/>
            </a:gradFill>
            <a:ln w="9525">
              <a:solidFill>
                <a:srgbClr val="000000"/>
              </a:solidFill>
              <a:round/>
              <a:headEnd/>
              <a:tailEnd/>
            </a:ln>
            <a:effectLst/>
          </p:spPr>
          <p:txBody>
            <a:bodyPr wrap="none" anchor="ctr"/>
            <a:lstStyle/>
            <a:p>
              <a:pPr defTabSz="685800" eaLnBrk="0" fontAlgn="base" hangingPunct="0">
                <a:spcBef>
                  <a:spcPct val="0"/>
                </a:spcBef>
                <a:spcAft>
                  <a:spcPct val="0"/>
                </a:spcAft>
                <a:defRPr/>
              </a:pPr>
              <a:endParaRPr lang="en-US" sz="2100" kern="0" dirty="0">
                <a:solidFill>
                  <a:srgbClr val="000000"/>
                </a:solidFill>
                <a:ea typeface="ＭＳ Ｐゴシック" charset="0"/>
                <a:cs typeface="ＭＳ Ｐゴシック" charset="0"/>
              </a:endParaRPr>
            </a:p>
          </p:txBody>
        </p:sp>
        <p:sp>
          <p:nvSpPr>
            <p:cNvPr id="635" name="Rectangle 508">
              <a:extLst>
                <a:ext uri="{FF2B5EF4-FFF2-40B4-BE49-F238E27FC236}">
                  <a16:creationId xmlns:a16="http://schemas.microsoft.com/office/drawing/2014/main" id="{0C717AD0-EA8E-2246-B4E3-6A0F4C1E9FA2}"/>
                </a:ext>
              </a:extLst>
            </p:cNvPr>
            <p:cNvSpPr>
              <a:spLocks noChangeArrowheads="1"/>
            </p:cNvSpPr>
            <p:nvPr/>
          </p:nvSpPr>
          <p:spPr bwMode="auto">
            <a:xfrm rot="1792560">
              <a:off x="9240837" y="4341777"/>
              <a:ext cx="731838" cy="158750"/>
            </a:xfrm>
            <a:prstGeom prst="rect">
              <a:avLst/>
            </a:prstGeom>
            <a:gradFill rotWithShape="1">
              <a:gsLst>
                <a:gs pos="0">
                  <a:srgbClr val="FFFFFF"/>
                </a:gs>
                <a:gs pos="50000">
                  <a:srgbClr val="B2B2B2"/>
                </a:gs>
                <a:gs pos="100000">
                  <a:srgbClr val="FFFFFF"/>
                </a:gs>
              </a:gsLst>
              <a:lin ang="5400000" scaled="1"/>
            </a:gradFill>
            <a:ln w="9525">
              <a:solidFill>
                <a:srgbClr val="000000"/>
              </a:solidFill>
              <a:miter lim="800000"/>
              <a:headEnd/>
              <a:tailEnd/>
            </a:ln>
            <a:effectLst/>
          </p:spPr>
          <p:txBody>
            <a:bodyPr wrap="none" anchor="ctr"/>
            <a:lstStyle/>
            <a:p>
              <a:pPr defTabSz="685800" eaLnBrk="0" fontAlgn="base" hangingPunct="0">
                <a:spcBef>
                  <a:spcPct val="0"/>
                </a:spcBef>
                <a:spcAft>
                  <a:spcPct val="0"/>
                </a:spcAft>
                <a:defRPr/>
              </a:pPr>
              <a:endParaRPr lang="en-US" sz="2100" kern="0" dirty="0">
                <a:solidFill>
                  <a:srgbClr val="000000"/>
                </a:solidFill>
                <a:ea typeface="ＭＳ Ｐゴシック" charset="0"/>
                <a:cs typeface="ＭＳ Ｐゴシック" charset="0"/>
              </a:endParaRPr>
            </a:p>
          </p:txBody>
        </p:sp>
        <p:sp>
          <p:nvSpPr>
            <p:cNvPr id="636" name="Oval 509">
              <a:extLst>
                <a:ext uri="{FF2B5EF4-FFF2-40B4-BE49-F238E27FC236}">
                  <a16:creationId xmlns:a16="http://schemas.microsoft.com/office/drawing/2014/main" id="{EE3B1AF8-64A0-EC47-B91B-48B11E36D825}"/>
                </a:ext>
              </a:extLst>
            </p:cNvPr>
            <p:cNvSpPr>
              <a:spLocks noChangeArrowheads="1"/>
            </p:cNvSpPr>
            <p:nvPr/>
          </p:nvSpPr>
          <p:spPr bwMode="auto">
            <a:xfrm rot="1792560">
              <a:off x="9275762" y="4141752"/>
              <a:ext cx="38100" cy="158750"/>
            </a:xfrm>
            <a:prstGeom prst="ellipse">
              <a:avLst/>
            </a:prstGeom>
            <a:solidFill>
              <a:srgbClr val="DDDDDD"/>
            </a:solidFill>
            <a:ln w="9525">
              <a:solidFill>
                <a:srgbClr val="000000"/>
              </a:solidFill>
              <a:round/>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sp>
          <p:nvSpPr>
            <p:cNvPr id="637" name="Rectangle 510">
              <a:extLst>
                <a:ext uri="{FF2B5EF4-FFF2-40B4-BE49-F238E27FC236}">
                  <a16:creationId xmlns:a16="http://schemas.microsoft.com/office/drawing/2014/main" id="{860AFC74-9568-6A49-803C-0B2D793022B7}"/>
                </a:ext>
              </a:extLst>
            </p:cNvPr>
            <p:cNvSpPr>
              <a:spLocks noChangeArrowheads="1"/>
            </p:cNvSpPr>
            <p:nvPr/>
          </p:nvSpPr>
          <p:spPr bwMode="auto">
            <a:xfrm rot="1792560">
              <a:off x="9902825" y="4543389"/>
              <a:ext cx="25400" cy="152400"/>
            </a:xfrm>
            <a:prstGeom prst="rect">
              <a:avLst/>
            </a:prstGeom>
            <a:gradFill rotWithShape="1">
              <a:gsLst>
                <a:gs pos="0">
                  <a:srgbClr val="FFFFFF"/>
                </a:gs>
                <a:gs pos="50000">
                  <a:srgbClr val="B2B2B2"/>
                </a:gs>
                <a:gs pos="100000">
                  <a:srgbClr val="FFFFFF"/>
                </a:gs>
              </a:gsLst>
              <a:lin ang="5400000" scaled="1"/>
            </a:gradFill>
            <a:ln w="9525">
              <a:noFill/>
              <a:miter lim="800000"/>
              <a:headEnd/>
              <a:tailEnd/>
            </a:ln>
            <a:effectLst/>
          </p:spPr>
          <p:txBody>
            <a:bodyPr wrap="none" anchor="ctr"/>
            <a:lstStyle/>
            <a:p>
              <a:pPr defTabSz="685800" eaLnBrk="0" fontAlgn="base" hangingPunct="0">
                <a:spcBef>
                  <a:spcPct val="0"/>
                </a:spcBef>
                <a:spcAft>
                  <a:spcPct val="0"/>
                </a:spcAft>
                <a:defRPr/>
              </a:pPr>
              <a:endParaRPr lang="en-US" sz="2100" kern="0" dirty="0">
                <a:solidFill>
                  <a:srgbClr val="000000"/>
                </a:solidFill>
                <a:ea typeface="ＭＳ Ｐゴシック" charset="0"/>
                <a:cs typeface="ＭＳ Ｐゴシック" charset="0"/>
              </a:endParaRPr>
            </a:p>
          </p:txBody>
        </p:sp>
        <p:sp>
          <p:nvSpPr>
            <p:cNvPr id="638" name="Line 511">
              <a:extLst>
                <a:ext uri="{FF2B5EF4-FFF2-40B4-BE49-F238E27FC236}">
                  <a16:creationId xmlns:a16="http://schemas.microsoft.com/office/drawing/2014/main" id="{2B4EDB9F-73F1-C34D-96D9-5CDCB88B2124}"/>
                </a:ext>
              </a:extLst>
            </p:cNvPr>
            <p:cNvSpPr>
              <a:spLocks noChangeShapeType="1"/>
            </p:cNvSpPr>
            <p:nvPr/>
          </p:nvSpPr>
          <p:spPr bwMode="auto">
            <a:xfrm rot="1792560">
              <a:off x="9102725" y="4441789"/>
              <a:ext cx="1062037" cy="12700"/>
            </a:xfrm>
            <a:prstGeom prst="line">
              <a:avLst/>
            </a:prstGeom>
            <a:noFill/>
            <a:ln w="38100">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n-US" sz="2100">
                <a:solidFill>
                  <a:srgbClr val="000000"/>
                </a:solidFill>
                <a:ea typeface="ＭＳ Ｐゴシック" panose="020B0600070205080204" pitchFamily="34" charset="-128"/>
                <a:cs typeface="Arial"/>
              </a:endParaRPr>
            </a:p>
          </p:txBody>
        </p:sp>
        <p:sp>
          <p:nvSpPr>
            <p:cNvPr id="639" name="Text Box 513">
              <a:extLst>
                <a:ext uri="{FF2B5EF4-FFF2-40B4-BE49-F238E27FC236}">
                  <a16:creationId xmlns:a16="http://schemas.microsoft.com/office/drawing/2014/main" id="{4778714E-EE95-9947-8879-8B2FE318CB66}"/>
                </a:ext>
              </a:extLst>
            </p:cNvPr>
            <p:cNvSpPr txBox="1">
              <a:spLocks noChangeArrowheads="1"/>
            </p:cNvSpPr>
            <p:nvPr/>
          </p:nvSpPr>
          <p:spPr bwMode="auto">
            <a:xfrm>
              <a:off x="7575550" y="1849402"/>
              <a:ext cx="676275"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0" fontAlgn="base" hangingPunct="0">
                <a:spcBef>
                  <a:spcPct val="0"/>
                </a:spcBef>
                <a:spcAft>
                  <a:spcPct val="0"/>
                </a:spcAft>
              </a:pPr>
              <a:r>
                <a:rPr lang="en-US" altLang="en-US" sz="1800">
                  <a:solidFill>
                    <a:srgbClr val="000000"/>
                  </a:solidFill>
                  <a:latin typeface="+mn-lt"/>
                  <a:cs typeface="Arial"/>
                </a:rPr>
                <a:t>R</a:t>
              </a:r>
              <a:r>
                <a:rPr lang="en-US" altLang="en-US" baseline="-25000">
                  <a:solidFill>
                    <a:srgbClr val="000000"/>
                  </a:solidFill>
                  <a:latin typeface="+mn-lt"/>
                  <a:cs typeface="Arial"/>
                </a:rPr>
                <a:t>s</a:t>
              </a:r>
              <a:endParaRPr lang="en-US" altLang="en-US" sz="1800">
                <a:solidFill>
                  <a:srgbClr val="000000"/>
                </a:solidFill>
                <a:latin typeface="+mn-lt"/>
                <a:cs typeface="Arial"/>
              </a:endParaRPr>
            </a:p>
          </p:txBody>
        </p:sp>
        <p:sp>
          <p:nvSpPr>
            <p:cNvPr id="640" name="Text Box 514">
              <a:extLst>
                <a:ext uri="{FF2B5EF4-FFF2-40B4-BE49-F238E27FC236}">
                  <a16:creationId xmlns:a16="http://schemas.microsoft.com/office/drawing/2014/main" id="{60849EC9-A207-4C41-AD9D-A92DEE98BF4C}"/>
                </a:ext>
              </a:extLst>
            </p:cNvPr>
            <p:cNvSpPr txBox="1">
              <a:spLocks noChangeArrowheads="1"/>
            </p:cNvSpPr>
            <p:nvPr/>
          </p:nvSpPr>
          <p:spPr bwMode="auto">
            <a:xfrm>
              <a:off x="9402762" y="2357402"/>
              <a:ext cx="676275"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0" fontAlgn="base" hangingPunct="0">
                <a:spcBef>
                  <a:spcPct val="0"/>
                </a:spcBef>
                <a:spcAft>
                  <a:spcPct val="0"/>
                </a:spcAft>
              </a:pPr>
              <a:r>
                <a:rPr lang="en-US" altLang="en-US" sz="1800">
                  <a:solidFill>
                    <a:srgbClr val="000000"/>
                  </a:solidFill>
                  <a:latin typeface="+mn-lt"/>
                  <a:cs typeface="Arial"/>
                </a:rPr>
                <a:t>R</a:t>
              </a:r>
              <a:r>
                <a:rPr lang="en-US" altLang="en-US" baseline="-25000">
                  <a:solidFill>
                    <a:srgbClr val="000000"/>
                  </a:solidFill>
                  <a:latin typeface="+mn-lt"/>
                  <a:cs typeface="Arial"/>
                </a:rPr>
                <a:t>s</a:t>
              </a:r>
              <a:endParaRPr lang="en-US" altLang="en-US" sz="1800">
                <a:solidFill>
                  <a:srgbClr val="000000"/>
                </a:solidFill>
                <a:latin typeface="+mn-lt"/>
                <a:cs typeface="Arial"/>
              </a:endParaRPr>
            </a:p>
          </p:txBody>
        </p:sp>
        <p:sp>
          <p:nvSpPr>
            <p:cNvPr id="641" name="Freeform 515">
              <a:extLst>
                <a:ext uri="{FF2B5EF4-FFF2-40B4-BE49-F238E27FC236}">
                  <a16:creationId xmlns:a16="http://schemas.microsoft.com/office/drawing/2014/main" id="{F6112B49-DFF7-4442-8AE0-8CF8CFAA614D}"/>
                </a:ext>
              </a:extLst>
            </p:cNvPr>
            <p:cNvSpPr>
              <a:spLocks/>
            </p:cNvSpPr>
            <p:nvPr/>
          </p:nvSpPr>
          <p:spPr bwMode="auto">
            <a:xfrm>
              <a:off x="7569200" y="2717764"/>
              <a:ext cx="800100" cy="1381125"/>
            </a:xfrm>
            <a:custGeom>
              <a:avLst/>
              <a:gdLst>
                <a:gd name="T0" fmla="*/ 0 w 504"/>
                <a:gd name="T1" fmla="*/ 0 h 870"/>
                <a:gd name="T2" fmla="*/ 2147483647 w 504"/>
                <a:gd name="T3" fmla="*/ 2147483647 h 870"/>
                <a:gd name="T4" fmla="*/ 2147483647 w 504"/>
                <a:gd name="T5" fmla="*/ 2147483647 h 870"/>
                <a:gd name="T6" fmla="*/ 2147483647 w 504"/>
                <a:gd name="T7" fmla="*/ 2147483647 h 870"/>
                <a:gd name="T8" fmla="*/ 2147483647 w 504"/>
                <a:gd name="T9" fmla="*/ 2147483647 h 870"/>
                <a:gd name="T10" fmla="*/ 2147483647 w 504"/>
                <a:gd name="T11" fmla="*/ 2147483647 h 870"/>
                <a:gd name="T12" fmla="*/ 2147483647 w 504"/>
                <a:gd name="T13" fmla="*/ 2147483647 h 870"/>
                <a:gd name="T14" fmla="*/ 2147483647 w 504"/>
                <a:gd name="T15" fmla="*/ 2147483647 h 870"/>
                <a:gd name="T16" fmla="*/ 2147483647 w 504"/>
                <a:gd name="T17" fmla="*/ 2147483647 h 870"/>
                <a:gd name="T18" fmla="*/ 2147483647 w 504"/>
                <a:gd name="T19" fmla="*/ 2147483647 h 87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504"/>
                <a:gd name="T31" fmla="*/ 0 h 870"/>
                <a:gd name="T32" fmla="*/ 504 w 504"/>
                <a:gd name="T33" fmla="*/ 870 h 87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504" h="870">
                  <a:moveTo>
                    <a:pt x="0" y="0"/>
                  </a:moveTo>
                  <a:cubicBezTo>
                    <a:pt x="21" y="11"/>
                    <a:pt x="79" y="44"/>
                    <a:pt x="129" y="63"/>
                  </a:cubicBezTo>
                  <a:cubicBezTo>
                    <a:pt x="179" y="82"/>
                    <a:pt x="255" y="102"/>
                    <a:pt x="299" y="112"/>
                  </a:cubicBezTo>
                  <a:cubicBezTo>
                    <a:pt x="343" y="122"/>
                    <a:pt x="362" y="116"/>
                    <a:pt x="392" y="121"/>
                  </a:cubicBezTo>
                  <a:cubicBezTo>
                    <a:pt x="417" y="124"/>
                    <a:pt x="469" y="100"/>
                    <a:pt x="479" y="145"/>
                  </a:cubicBezTo>
                  <a:cubicBezTo>
                    <a:pt x="490" y="191"/>
                    <a:pt x="504" y="700"/>
                    <a:pt x="490" y="772"/>
                  </a:cubicBezTo>
                  <a:cubicBezTo>
                    <a:pt x="477" y="845"/>
                    <a:pt x="447" y="842"/>
                    <a:pt x="406" y="839"/>
                  </a:cubicBezTo>
                  <a:cubicBezTo>
                    <a:pt x="365" y="836"/>
                    <a:pt x="323" y="835"/>
                    <a:pt x="286" y="833"/>
                  </a:cubicBezTo>
                  <a:cubicBezTo>
                    <a:pt x="250" y="831"/>
                    <a:pt x="226" y="822"/>
                    <a:pt x="192" y="828"/>
                  </a:cubicBezTo>
                  <a:cubicBezTo>
                    <a:pt x="158" y="834"/>
                    <a:pt x="107" y="861"/>
                    <a:pt x="84" y="870"/>
                  </a:cubicBezTo>
                </a:path>
              </a:pathLst>
            </a:custGeom>
            <a:noFill/>
            <a:ln w="38100">
              <a:solidFill>
                <a:srgbClr val="FF3300"/>
              </a:solidFill>
              <a:round/>
              <a:headEnd/>
              <a:tailEnd/>
            </a:ln>
            <a:extLst>
              <a:ext uri="{909E8E84-426E-40DD-AFC4-6F175D3DCCD1}">
                <a14:hiddenFill xmlns:a14="http://schemas.microsoft.com/office/drawing/2010/main">
                  <a:solidFill>
                    <a:srgbClr val="FFFFFF"/>
                  </a:solidFill>
                </a14:hiddenFill>
              </a:ext>
            </a:extLst>
          </p:spPr>
          <p:txBody>
            <a:bodyPr/>
            <a:lstStyle/>
            <a:p>
              <a:pPr eaLnBrk="0" fontAlgn="base" hangingPunct="0">
                <a:spcBef>
                  <a:spcPct val="0"/>
                </a:spcBef>
                <a:spcAft>
                  <a:spcPct val="0"/>
                </a:spcAft>
              </a:pPr>
              <a:endParaRPr lang="en-US" sz="2100">
                <a:solidFill>
                  <a:srgbClr val="000000"/>
                </a:solidFill>
                <a:ea typeface="ＭＳ Ｐゴシック" panose="020B0600070205080204" pitchFamily="34" charset="-128"/>
                <a:cs typeface="Arial"/>
              </a:endParaRPr>
            </a:p>
          </p:txBody>
        </p:sp>
        <p:sp>
          <p:nvSpPr>
            <p:cNvPr id="642" name="Text Box 516">
              <a:extLst>
                <a:ext uri="{FF2B5EF4-FFF2-40B4-BE49-F238E27FC236}">
                  <a16:creationId xmlns:a16="http://schemas.microsoft.com/office/drawing/2014/main" id="{EFC98C88-858D-E34E-9C48-139358543E42}"/>
                </a:ext>
              </a:extLst>
            </p:cNvPr>
            <p:cNvSpPr txBox="1">
              <a:spLocks noChangeArrowheads="1"/>
            </p:cNvSpPr>
            <p:nvPr/>
          </p:nvSpPr>
          <p:spPr bwMode="auto">
            <a:xfrm>
              <a:off x="6583363" y="3833062"/>
              <a:ext cx="674688"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0" fontAlgn="base" hangingPunct="0">
                <a:spcBef>
                  <a:spcPct val="0"/>
                </a:spcBef>
                <a:spcAft>
                  <a:spcPct val="0"/>
                </a:spcAft>
              </a:pPr>
              <a:r>
                <a:rPr lang="en-US" altLang="en-US" sz="1800" dirty="0" err="1">
                  <a:solidFill>
                    <a:srgbClr val="000000"/>
                  </a:solidFill>
                  <a:latin typeface="+mn-lt"/>
                  <a:cs typeface="Arial"/>
                </a:rPr>
                <a:t>R</a:t>
              </a:r>
              <a:r>
                <a:rPr lang="en-US" altLang="en-US" baseline="-25000" dirty="0" err="1">
                  <a:solidFill>
                    <a:srgbClr val="000000"/>
                  </a:solidFill>
                  <a:latin typeface="+mn-lt"/>
                  <a:cs typeface="Arial"/>
                </a:rPr>
                <a:t>c</a:t>
              </a:r>
              <a:endParaRPr lang="en-US" altLang="en-US" sz="1800" dirty="0">
                <a:solidFill>
                  <a:srgbClr val="000000"/>
                </a:solidFill>
                <a:latin typeface="+mn-lt"/>
                <a:cs typeface="Arial"/>
              </a:endParaRPr>
            </a:p>
          </p:txBody>
        </p:sp>
        <p:sp>
          <p:nvSpPr>
            <p:cNvPr id="643" name="Freeform 517">
              <a:extLst>
                <a:ext uri="{FF2B5EF4-FFF2-40B4-BE49-F238E27FC236}">
                  <a16:creationId xmlns:a16="http://schemas.microsoft.com/office/drawing/2014/main" id="{3FAF4BE0-D787-B34B-BA37-0770AC8BF2E1}"/>
                </a:ext>
              </a:extLst>
            </p:cNvPr>
            <p:cNvSpPr>
              <a:spLocks/>
            </p:cNvSpPr>
            <p:nvPr/>
          </p:nvSpPr>
          <p:spPr bwMode="auto">
            <a:xfrm>
              <a:off x="8032750" y="2695539"/>
              <a:ext cx="431800" cy="1570038"/>
            </a:xfrm>
            <a:custGeom>
              <a:avLst/>
              <a:gdLst>
                <a:gd name="T0" fmla="*/ 0 w 272"/>
                <a:gd name="T1" fmla="*/ 0 h 989"/>
                <a:gd name="T2" fmla="*/ 2147483647 w 272"/>
                <a:gd name="T3" fmla="*/ 2147483647 h 989"/>
                <a:gd name="T4" fmla="*/ 2147483647 w 272"/>
                <a:gd name="T5" fmla="*/ 2147483647 h 989"/>
                <a:gd name="T6" fmla="*/ 2147483647 w 272"/>
                <a:gd name="T7" fmla="*/ 2147483647 h 989"/>
                <a:gd name="T8" fmla="*/ 2147483647 w 272"/>
                <a:gd name="T9" fmla="*/ 2147483647 h 989"/>
                <a:gd name="T10" fmla="*/ 2147483647 w 272"/>
                <a:gd name="T11" fmla="*/ 2147483647 h 989"/>
                <a:gd name="T12" fmla="*/ 2147483647 w 272"/>
                <a:gd name="T13" fmla="*/ 2147483647 h 989"/>
                <a:gd name="T14" fmla="*/ 0 60000 65536"/>
                <a:gd name="T15" fmla="*/ 0 60000 65536"/>
                <a:gd name="T16" fmla="*/ 0 60000 65536"/>
                <a:gd name="T17" fmla="*/ 0 60000 65536"/>
                <a:gd name="T18" fmla="*/ 0 60000 65536"/>
                <a:gd name="T19" fmla="*/ 0 60000 65536"/>
                <a:gd name="T20" fmla="*/ 0 60000 65536"/>
                <a:gd name="T21" fmla="*/ 0 w 272"/>
                <a:gd name="T22" fmla="*/ 0 h 989"/>
                <a:gd name="T23" fmla="*/ 272 w 272"/>
                <a:gd name="T24" fmla="*/ 989 h 98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72" h="989">
                  <a:moveTo>
                    <a:pt x="0" y="0"/>
                  </a:moveTo>
                  <a:cubicBezTo>
                    <a:pt x="15" y="13"/>
                    <a:pt x="49" y="56"/>
                    <a:pt x="92" y="80"/>
                  </a:cubicBezTo>
                  <a:cubicBezTo>
                    <a:pt x="231" y="84"/>
                    <a:pt x="204" y="89"/>
                    <a:pt x="257" y="147"/>
                  </a:cubicBezTo>
                  <a:cubicBezTo>
                    <a:pt x="270" y="295"/>
                    <a:pt x="272" y="652"/>
                    <a:pt x="268" y="774"/>
                  </a:cubicBezTo>
                  <a:cubicBezTo>
                    <a:pt x="268" y="895"/>
                    <a:pt x="261" y="853"/>
                    <a:pt x="257" y="875"/>
                  </a:cubicBezTo>
                  <a:cubicBezTo>
                    <a:pt x="251" y="894"/>
                    <a:pt x="257" y="889"/>
                    <a:pt x="242" y="908"/>
                  </a:cubicBezTo>
                  <a:cubicBezTo>
                    <a:pt x="227" y="927"/>
                    <a:pt x="183" y="972"/>
                    <a:pt x="167" y="989"/>
                  </a:cubicBezTo>
                </a:path>
              </a:pathLst>
            </a:custGeom>
            <a:noFill/>
            <a:ln w="38100">
              <a:solidFill>
                <a:srgbClr val="FF3300"/>
              </a:solidFill>
              <a:round/>
              <a:headEnd/>
              <a:tailEnd/>
            </a:ln>
            <a:extLst>
              <a:ext uri="{909E8E84-426E-40DD-AFC4-6F175D3DCCD1}">
                <a14:hiddenFill xmlns:a14="http://schemas.microsoft.com/office/drawing/2010/main">
                  <a:solidFill>
                    <a:srgbClr val="FFFFFF"/>
                  </a:solidFill>
                </a14:hiddenFill>
              </a:ext>
            </a:extLst>
          </p:spPr>
          <p:txBody>
            <a:bodyPr/>
            <a:lstStyle/>
            <a:p>
              <a:pPr eaLnBrk="0" fontAlgn="base" hangingPunct="0">
                <a:spcBef>
                  <a:spcPct val="0"/>
                </a:spcBef>
                <a:spcAft>
                  <a:spcPct val="0"/>
                </a:spcAft>
              </a:pPr>
              <a:endParaRPr lang="en-US" sz="2100">
                <a:solidFill>
                  <a:srgbClr val="000000"/>
                </a:solidFill>
                <a:ea typeface="ＭＳ Ｐゴシック" panose="020B0600070205080204" pitchFamily="34" charset="-128"/>
                <a:cs typeface="Arial"/>
              </a:endParaRPr>
            </a:p>
          </p:txBody>
        </p:sp>
        <p:sp>
          <p:nvSpPr>
            <p:cNvPr id="644" name="Freeform 518">
              <a:extLst>
                <a:ext uri="{FF2B5EF4-FFF2-40B4-BE49-F238E27FC236}">
                  <a16:creationId xmlns:a16="http://schemas.microsoft.com/office/drawing/2014/main" id="{9EF6A7FC-B534-4346-A5DD-041A4F1C6C62}"/>
                </a:ext>
              </a:extLst>
            </p:cNvPr>
            <p:cNvSpPr>
              <a:spLocks/>
            </p:cNvSpPr>
            <p:nvPr/>
          </p:nvSpPr>
          <p:spPr bwMode="auto">
            <a:xfrm>
              <a:off x="8616950" y="2679664"/>
              <a:ext cx="638175" cy="1538288"/>
            </a:xfrm>
            <a:custGeom>
              <a:avLst/>
              <a:gdLst>
                <a:gd name="T0" fmla="*/ 2147483647 w 402"/>
                <a:gd name="T1" fmla="*/ 0 h 969"/>
                <a:gd name="T2" fmla="*/ 2147483647 w 402"/>
                <a:gd name="T3" fmla="*/ 2147483647 h 969"/>
                <a:gd name="T4" fmla="*/ 2147483647 w 402"/>
                <a:gd name="T5" fmla="*/ 2147483647 h 969"/>
                <a:gd name="T6" fmla="*/ 2147483647 w 402"/>
                <a:gd name="T7" fmla="*/ 2147483647 h 969"/>
                <a:gd name="T8" fmla="*/ 2147483647 w 402"/>
                <a:gd name="T9" fmla="*/ 2147483647 h 969"/>
                <a:gd name="T10" fmla="*/ 2147483647 w 402"/>
                <a:gd name="T11" fmla="*/ 2147483647 h 969"/>
                <a:gd name="T12" fmla="*/ 2147483647 w 402"/>
                <a:gd name="T13" fmla="*/ 2147483647 h 969"/>
                <a:gd name="T14" fmla="*/ 2147483647 w 402"/>
                <a:gd name="T15" fmla="*/ 2147483647 h 969"/>
                <a:gd name="T16" fmla="*/ 2147483647 w 402"/>
                <a:gd name="T17" fmla="*/ 2147483647 h 96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02"/>
                <a:gd name="T28" fmla="*/ 0 h 969"/>
                <a:gd name="T29" fmla="*/ 402 w 402"/>
                <a:gd name="T30" fmla="*/ 969 h 96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02" h="969">
                  <a:moveTo>
                    <a:pt x="306" y="0"/>
                  </a:moveTo>
                  <a:cubicBezTo>
                    <a:pt x="295" y="5"/>
                    <a:pt x="262" y="24"/>
                    <a:pt x="240" y="36"/>
                  </a:cubicBezTo>
                  <a:cubicBezTo>
                    <a:pt x="218" y="48"/>
                    <a:pt x="199" y="58"/>
                    <a:pt x="174" y="72"/>
                  </a:cubicBezTo>
                  <a:cubicBezTo>
                    <a:pt x="149" y="86"/>
                    <a:pt x="115" y="101"/>
                    <a:pt x="90" y="119"/>
                  </a:cubicBezTo>
                  <a:cubicBezTo>
                    <a:pt x="64" y="136"/>
                    <a:pt x="72" y="127"/>
                    <a:pt x="25" y="178"/>
                  </a:cubicBezTo>
                  <a:cubicBezTo>
                    <a:pt x="14" y="223"/>
                    <a:pt x="0" y="732"/>
                    <a:pt x="14" y="804"/>
                  </a:cubicBezTo>
                  <a:cubicBezTo>
                    <a:pt x="27" y="877"/>
                    <a:pt x="53" y="854"/>
                    <a:pt x="98" y="871"/>
                  </a:cubicBezTo>
                  <a:cubicBezTo>
                    <a:pt x="144" y="888"/>
                    <a:pt x="209" y="884"/>
                    <a:pt x="261" y="900"/>
                  </a:cubicBezTo>
                  <a:cubicBezTo>
                    <a:pt x="312" y="916"/>
                    <a:pt x="373" y="955"/>
                    <a:pt x="402" y="969"/>
                  </a:cubicBezTo>
                </a:path>
              </a:pathLst>
            </a:custGeom>
            <a:noFill/>
            <a:ln w="38100">
              <a:solidFill>
                <a:srgbClr val="FF3300"/>
              </a:solidFill>
              <a:round/>
              <a:headEnd/>
              <a:tailEnd/>
            </a:ln>
            <a:extLst>
              <a:ext uri="{909E8E84-426E-40DD-AFC4-6F175D3DCCD1}">
                <a14:hiddenFill xmlns:a14="http://schemas.microsoft.com/office/drawing/2010/main">
                  <a:solidFill>
                    <a:srgbClr val="FFFFFF"/>
                  </a:solidFill>
                </a14:hiddenFill>
              </a:ext>
            </a:extLst>
          </p:spPr>
          <p:txBody>
            <a:bodyPr/>
            <a:lstStyle/>
            <a:p>
              <a:pPr eaLnBrk="0" fontAlgn="base" hangingPunct="0">
                <a:spcBef>
                  <a:spcPct val="0"/>
                </a:spcBef>
                <a:spcAft>
                  <a:spcPct val="0"/>
                </a:spcAft>
              </a:pPr>
              <a:endParaRPr lang="en-US" sz="2100">
                <a:solidFill>
                  <a:srgbClr val="000000"/>
                </a:solidFill>
                <a:ea typeface="ＭＳ Ｐゴシック" panose="020B0600070205080204" pitchFamily="34" charset="-128"/>
                <a:cs typeface="Arial"/>
              </a:endParaRPr>
            </a:p>
          </p:txBody>
        </p:sp>
        <p:sp>
          <p:nvSpPr>
            <p:cNvPr id="645" name="Text Box 519">
              <a:extLst>
                <a:ext uri="{FF2B5EF4-FFF2-40B4-BE49-F238E27FC236}">
                  <a16:creationId xmlns:a16="http://schemas.microsoft.com/office/drawing/2014/main" id="{1E5107AF-4847-B347-A6D3-3304434E8FD3}"/>
                </a:ext>
              </a:extLst>
            </p:cNvPr>
            <p:cNvSpPr txBox="1">
              <a:spLocks noChangeArrowheads="1"/>
            </p:cNvSpPr>
            <p:nvPr/>
          </p:nvSpPr>
          <p:spPr bwMode="auto">
            <a:xfrm>
              <a:off x="7842250" y="4444964"/>
              <a:ext cx="676275"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0" fontAlgn="base" hangingPunct="0">
                <a:spcBef>
                  <a:spcPct val="0"/>
                </a:spcBef>
                <a:spcAft>
                  <a:spcPct val="0"/>
                </a:spcAft>
              </a:pPr>
              <a:r>
                <a:rPr lang="en-US" altLang="en-US" sz="1800">
                  <a:solidFill>
                    <a:srgbClr val="000000"/>
                  </a:solidFill>
                  <a:latin typeface="+mn-lt"/>
                  <a:cs typeface="Arial"/>
                </a:rPr>
                <a:t>R</a:t>
              </a:r>
              <a:r>
                <a:rPr lang="en-US" altLang="en-US" baseline="-25000">
                  <a:solidFill>
                    <a:srgbClr val="000000"/>
                  </a:solidFill>
                  <a:latin typeface="+mn-lt"/>
                  <a:cs typeface="Arial"/>
                </a:rPr>
                <a:t>c</a:t>
              </a:r>
              <a:endParaRPr lang="en-US" altLang="en-US" sz="1800">
                <a:solidFill>
                  <a:srgbClr val="000000"/>
                </a:solidFill>
                <a:latin typeface="+mn-lt"/>
                <a:cs typeface="Arial"/>
              </a:endParaRPr>
            </a:p>
          </p:txBody>
        </p:sp>
        <p:sp>
          <p:nvSpPr>
            <p:cNvPr id="646" name="Text Box 520">
              <a:extLst>
                <a:ext uri="{FF2B5EF4-FFF2-40B4-BE49-F238E27FC236}">
                  <a16:creationId xmlns:a16="http://schemas.microsoft.com/office/drawing/2014/main" id="{7DD67220-8D5A-6E44-9C8F-8DC54227B25F}"/>
                </a:ext>
              </a:extLst>
            </p:cNvPr>
            <p:cNvSpPr txBox="1">
              <a:spLocks noChangeArrowheads="1"/>
            </p:cNvSpPr>
            <p:nvPr/>
          </p:nvSpPr>
          <p:spPr bwMode="auto">
            <a:xfrm>
              <a:off x="9529762" y="3932202"/>
              <a:ext cx="674688"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0" fontAlgn="base" hangingPunct="0">
                <a:spcBef>
                  <a:spcPct val="0"/>
                </a:spcBef>
                <a:spcAft>
                  <a:spcPct val="0"/>
                </a:spcAft>
              </a:pPr>
              <a:r>
                <a:rPr lang="en-US" altLang="en-US" sz="1800">
                  <a:solidFill>
                    <a:srgbClr val="000000"/>
                  </a:solidFill>
                  <a:latin typeface="+mn-lt"/>
                  <a:cs typeface="Arial"/>
                </a:rPr>
                <a:t>R</a:t>
              </a:r>
              <a:r>
                <a:rPr lang="en-US" altLang="en-US" baseline="-25000">
                  <a:solidFill>
                    <a:srgbClr val="000000"/>
                  </a:solidFill>
                  <a:latin typeface="+mn-lt"/>
                  <a:cs typeface="Arial"/>
                </a:rPr>
                <a:t>c</a:t>
              </a:r>
              <a:endParaRPr lang="en-US" altLang="en-US" sz="1800">
                <a:solidFill>
                  <a:srgbClr val="000000"/>
                </a:solidFill>
                <a:latin typeface="+mn-lt"/>
                <a:cs typeface="Arial"/>
              </a:endParaRPr>
            </a:p>
          </p:txBody>
        </p:sp>
        <p:sp>
          <p:nvSpPr>
            <p:cNvPr id="647" name="Text Box 521">
              <a:extLst>
                <a:ext uri="{FF2B5EF4-FFF2-40B4-BE49-F238E27FC236}">
                  <a16:creationId xmlns:a16="http://schemas.microsoft.com/office/drawing/2014/main" id="{5252B1FF-D0A1-1D49-8AD4-E08822F2FA9A}"/>
                </a:ext>
              </a:extLst>
            </p:cNvPr>
            <p:cNvSpPr txBox="1">
              <a:spLocks noChangeArrowheads="1"/>
            </p:cNvSpPr>
            <p:nvPr/>
          </p:nvSpPr>
          <p:spPr bwMode="auto">
            <a:xfrm>
              <a:off x="8558212" y="3303551"/>
              <a:ext cx="676275"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0" fontAlgn="base" hangingPunct="0">
                <a:spcBef>
                  <a:spcPct val="0"/>
                </a:spcBef>
                <a:spcAft>
                  <a:spcPct val="0"/>
                </a:spcAft>
              </a:pPr>
              <a:r>
                <a:rPr lang="en-US" altLang="en-US" sz="1800">
                  <a:solidFill>
                    <a:srgbClr val="000000"/>
                  </a:solidFill>
                  <a:latin typeface="+mn-lt"/>
                  <a:cs typeface="Arial"/>
                </a:rPr>
                <a:t>R</a:t>
              </a:r>
            </a:p>
          </p:txBody>
        </p:sp>
        <p:grpSp>
          <p:nvGrpSpPr>
            <p:cNvPr id="649" name="Group 81">
              <a:extLst>
                <a:ext uri="{FF2B5EF4-FFF2-40B4-BE49-F238E27FC236}">
                  <a16:creationId xmlns:a16="http://schemas.microsoft.com/office/drawing/2014/main" id="{6FDBF652-A395-234F-BA73-32CC54B4720C}"/>
                </a:ext>
              </a:extLst>
            </p:cNvPr>
            <p:cNvGrpSpPr>
              <a:grpSpLocks/>
            </p:cNvGrpSpPr>
            <p:nvPr/>
          </p:nvGrpSpPr>
          <p:grpSpPr bwMode="auto">
            <a:xfrm>
              <a:off x="6435725" y="1730339"/>
              <a:ext cx="352425" cy="660400"/>
              <a:chOff x="4140" y="429"/>
              <a:chExt cx="1425" cy="2396"/>
            </a:xfrm>
          </p:grpSpPr>
          <p:sp>
            <p:nvSpPr>
              <p:cNvPr id="650" name="Freeform 82">
                <a:extLst>
                  <a:ext uri="{FF2B5EF4-FFF2-40B4-BE49-F238E27FC236}">
                    <a16:creationId xmlns:a16="http://schemas.microsoft.com/office/drawing/2014/main" id="{11ED42DE-3E1B-9B40-9A14-016018BA3CF5}"/>
                  </a:ext>
                </a:extLst>
              </p:cNvPr>
              <p:cNvSpPr>
                <a:spLocks/>
              </p:cNvSpPr>
              <p:nvPr/>
            </p:nvSpPr>
            <p:spPr bwMode="auto">
              <a:xfrm>
                <a:off x="5268" y="433"/>
                <a:ext cx="283" cy="2286"/>
              </a:xfrm>
              <a:custGeom>
                <a:avLst/>
                <a:gdLst>
                  <a:gd name="T0" fmla="*/ 3 w 354"/>
                  <a:gd name="T1" fmla="*/ 0 h 2742"/>
                  <a:gd name="T2" fmla="*/ 15 w 354"/>
                  <a:gd name="T3" fmla="*/ 27 h 2742"/>
                  <a:gd name="T4" fmla="*/ 15 w 354"/>
                  <a:gd name="T5" fmla="*/ 205 h 2742"/>
                  <a:gd name="T6" fmla="*/ 0 w 354"/>
                  <a:gd name="T7" fmla="*/ 215 h 2742"/>
                  <a:gd name="T8" fmla="*/ 3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685800" eaLnBrk="0" fontAlgn="base" hangingPunct="0">
                  <a:spcBef>
                    <a:spcPct val="0"/>
                  </a:spcBef>
                  <a:spcAft>
                    <a:spcPct val="0"/>
                  </a:spcAft>
                  <a:defRPr/>
                </a:pPr>
                <a:endParaRPr lang="en-US" sz="2100" kern="0">
                  <a:solidFill>
                    <a:srgbClr val="000000"/>
                  </a:solidFill>
                  <a:ea typeface="ＭＳ Ｐゴシック" panose="020B0600070205080204" pitchFamily="34" charset="-128"/>
                  <a:cs typeface="Arial"/>
                </a:endParaRPr>
              </a:p>
            </p:txBody>
          </p:sp>
          <p:sp>
            <p:nvSpPr>
              <p:cNvPr id="651" name="Rectangle 83">
                <a:extLst>
                  <a:ext uri="{FF2B5EF4-FFF2-40B4-BE49-F238E27FC236}">
                    <a16:creationId xmlns:a16="http://schemas.microsoft.com/office/drawing/2014/main" id="{69066424-99FF-0247-8B01-B3EC332AA481}"/>
                  </a:ext>
                </a:extLst>
              </p:cNvPr>
              <p:cNvSpPr>
                <a:spLocks noChangeArrowheads="1"/>
              </p:cNvSpPr>
              <p:nvPr/>
            </p:nvSpPr>
            <p:spPr bwMode="auto">
              <a:xfrm>
                <a:off x="4204" y="429"/>
                <a:ext cx="1046" cy="2287"/>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sp>
            <p:nvSpPr>
              <p:cNvPr id="652" name="Freeform 84">
                <a:extLst>
                  <a:ext uri="{FF2B5EF4-FFF2-40B4-BE49-F238E27FC236}">
                    <a16:creationId xmlns:a16="http://schemas.microsoft.com/office/drawing/2014/main" id="{024DB4DC-EB26-FF42-8E20-FFB6C8EFBD95}"/>
                  </a:ext>
                </a:extLst>
              </p:cNvPr>
              <p:cNvSpPr>
                <a:spLocks/>
              </p:cNvSpPr>
              <p:nvPr/>
            </p:nvSpPr>
            <p:spPr bwMode="auto">
              <a:xfrm>
                <a:off x="5321" y="570"/>
                <a:ext cx="169" cy="2115"/>
              </a:xfrm>
              <a:custGeom>
                <a:avLst/>
                <a:gdLst>
                  <a:gd name="T0" fmla="*/ 2 w 211"/>
                  <a:gd name="T1" fmla="*/ 0 h 2537"/>
                  <a:gd name="T2" fmla="*/ 9 w 211"/>
                  <a:gd name="T3" fmla="*/ 18 h 2537"/>
                  <a:gd name="T4" fmla="*/ 2 w 211"/>
                  <a:gd name="T5" fmla="*/ 196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685800" eaLnBrk="0" fontAlgn="base" hangingPunct="0">
                  <a:spcBef>
                    <a:spcPct val="0"/>
                  </a:spcBef>
                  <a:spcAft>
                    <a:spcPct val="0"/>
                  </a:spcAft>
                  <a:defRPr/>
                </a:pPr>
                <a:endParaRPr lang="en-US" sz="2100" kern="0">
                  <a:solidFill>
                    <a:srgbClr val="000000"/>
                  </a:solidFill>
                  <a:ea typeface="ＭＳ Ｐゴシック" panose="020B0600070205080204" pitchFamily="34" charset="-128"/>
                  <a:cs typeface="Arial"/>
                </a:endParaRPr>
              </a:p>
            </p:txBody>
          </p:sp>
          <p:sp>
            <p:nvSpPr>
              <p:cNvPr id="653" name="Freeform 85">
                <a:extLst>
                  <a:ext uri="{FF2B5EF4-FFF2-40B4-BE49-F238E27FC236}">
                    <a16:creationId xmlns:a16="http://schemas.microsoft.com/office/drawing/2014/main" id="{E2B0F75E-1C81-FF41-A3F5-E7ADC8B671EA}"/>
                  </a:ext>
                </a:extLst>
              </p:cNvPr>
              <p:cNvSpPr>
                <a:spLocks/>
              </p:cNvSpPr>
              <p:nvPr/>
            </p:nvSpPr>
            <p:spPr bwMode="auto">
              <a:xfrm>
                <a:off x="5284" y="1640"/>
                <a:ext cx="263" cy="189"/>
              </a:xfrm>
              <a:custGeom>
                <a:avLst/>
                <a:gdLst>
                  <a:gd name="T0" fmla="*/ 2 w 328"/>
                  <a:gd name="T1" fmla="*/ 0 h 226"/>
                  <a:gd name="T2" fmla="*/ 14 w 328"/>
                  <a:gd name="T3" fmla="*/ 11 h 226"/>
                  <a:gd name="T4" fmla="*/ 14 w 328"/>
                  <a:gd name="T5" fmla="*/ 19 h 226"/>
                  <a:gd name="T6" fmla="*/ 0 w 328"/>
                  <a:gd name="T7" fmla="*/ 8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685800" eaLnBrk="0" fontAlgn="base" hangingPunct="0">
                  <a:spcBef>
                    <a:spcPct val="0"/>
                  </a:spcBef>
                  <a:spcAft>
                    <a:spcPct val="0"/>
                  </a:spcAft>
                  <a:defRPr/>
                </a:pPr>
                <a:endParaRPr lang="en-US" sz="2100" kern="0">
                  <a:solidFill>
                    <a:srgbClr val="000000"/>
                  </a:solidFill>
                  <a:ea typeface="ＭＳ Ｐゴシック" panose="020B0600070205080204" pitchFamily="34" charset="-128"/>
                  <a:cs typeface="Arial"/>
                </a:endParaRPr>
              </a:p>
            </p:txBody>
          </p:sp>
          <p:sp>
            <p:nvSpPr>
              <p:cNvPr id="654" name="Rectangle 86">
                <a:extLst>
                  <a:ext uri="{FF2B5EF4-FFF2-40B4-BE49-F238E27FC236}">
                    <a16:creationId xmlns:a16="http://schemas.microsoft.com/office/drawing/2014/main" id="{223D30BF-8699-6A44-AEB2-35D0F31FABD6}"/>
                  </a:ext>
                </a:extLst>
              </p:cNvPr>
              <p:cNvSpPr>
                <a:spLocks noChangeArrowheads="1"/>
              </p:cNvSpPr>
              <p:nvPr/>
            </p:nvSpPr>
            <p:spPr bwMode="auto">
              <a:xfrm>
                <a:off x="4211" y="694"/>
                <a:ext cx="597" cy="46"/>
              </a:xfrm>
              <a:prstGeom prst="rect">
                <a:avLst/>
              </a:prstGeom>
              <a:solidFill>
                <a:srgbClr val="000000"/>
              </a:solidFill>
              <a:ln w="9525">
                <a:solidFill>
                  <a:srgbClr val="00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grpSp>
            <p:nvGrpSpPr>
              <p:cNvPr id="655" name="Group 87">
                <a:extLst>
                  <a:ext uri="{FF2B5EF4-FFF2-40B4-BE49-F238E27FC236}">
                    <a16:creationId xmlns:a16="http://schemas.microsoft.com/office/drawing/2014/main" id="{2B7A3D5E-6156-0044-BF32-DFE6857F6F3A}"/>
                  </a:ext>
                </a:extLst>
              </p:cNvPr>
              <p:cNvGrpSpPr>
                <a:grpSpLocks/>
              </p:cNvGrpSpPr>
              <p:nvPr/>
            </p:nvGrpSpPr>
            <p:grpSpPr bwMode="auto">
              <a:xfrm>
                <a:off x="4749" y="668"/>
                <a:ext cx="581" cy="145"/>
                <a:chOff x="614" y="2568"/>
                <a:chExt cx="725" cy="139"/>
              </a:xfrm>
            </p:grpSpPr>
            <p:sp>
              <p:nvSpPr>
                <p:cNvPr id="680" name="AutoShape 88">
                  <a:extLst>
                    <a:ext uri="{FF2B5EF4-FFF2-40B4-BE49-F238E27FC236}">
                      <a16:creationId xmlns:a16="http://schemas.microsoft.com/office/drawing/2014/main" id="{CE04A0BE-092C-E54B-91D3-87501C8CF3DD}"/>
                    </a:ext>
                  </a:extLst>
                </p:cNvPr>
                <p:cNvSpPr>
                  <a:spLocks noChangeArrowheads="1"/>
                </p:cNvSpPr>
                <p:nvPr/>
              </p:nvSpPr>
              <p:spPr bwMode="auto">
                <a:xfrm>
                  <a:off x="615" y="2560"/>
                  <a:ext cx="721" cy="149"/>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sp>
              <p:nvSpPr>
                <p:cNvPr id="681" name="AutoShape 89">
                  <a:extLst>
                    <a:ext uri="{FF2B5EF4-FFF2-40B4-BE49-F238E27FC236}">
                      <a16:creationId xmlns:a16="http://schemas.microsoft.com/office/drawing/2014/main" id="{F5E55A3E-082B-F842-9E07-78A2A9954295}"/>
                    </a:ext>
                  </a:extLst>
                </p:cNvPr>
                <p:cNvSpPr>
                  <a:spLocks noChangeArrowheads="1"/>
                </p:cNvSpPr>
                <p:nvPr/>
              </p:nvSpPr>
              <p:spPr bwMode="auto">
                <a:xfrm>
                  <a:off x="631" y="2582"/>
                  <a:ext cx="689" cy="110"/>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grpSp>
          <p:sp>
            <p:nvSpPr>
              <p:cNvPr id="656" name="Rectangle 90">
                <a:extLst>
                  <a:ext uri="{FF2B5EF4-FFF2-40B4-BE49-F238E27FC236}">
                    <a16:creationId xmlns:a16="http://schemas.microsoft.com/office/drawing/2014/main" id="{3335A9A0-ABC5-1A45-A4DB-4B8E3B4F0D3E}"/>
                  </a:ext>
                </a:extLst>
              </p:cNvPr>
              <p:cNvSpPr>
                <a:spLocks noChangeArrowheads="1"/>
              </p:cNvSpPr>
              <p:nvPr/>
            </p:nvSpPr>
            <p:spPr bwMode="auto">
              <a:xfrm>
                <a:off x="4223" y="1016"/>
                <a:ext cx="597" cy="52"/>
              </a:xfrm>
              <a:prstGeom prst="rect">
                <a:avLst/>
              </a:prstGeom>
              <a:solidFill>
                <a:srgbClr val="000000"/>
              </a:solidFill>
              <a:ln w="9525">
                <a:solidFill>
                  <a:srgbClr val="00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grpSp>
            <p:nvGrpSpPr>
              <p:cNvPr id="657" name="Group 91">
                <a:extLst>
                  <a:ext uri="{FF2B5EF4-FFF2-40B4-BE49-F238E27FC236}">
                    <a16:creationId xmlns:a16="http://schemas.microsoft.com/office/drawing/2014/main" id="{6C288698-9C54-614A-9160-55F71D5AEC28}"/>
                  </a:ext>
                </a:extLst>
              </p:cNvPr>
              <p:cNvGrpSpPr>
                <a:grpSpLocks/>
              </p:cNvGrpSpPr>
              <p:nvPr/>
            </p:nvGrpSpPr>
            <p:grpSpPr bwMode="auto">
              <a:xfrm>
                <a:off x="4747" y="994"/>
                <a:ext cx="581" cy="134"/>
                <a:chOff x="614" y="2568"/>
                <a:chExt cx="725" cy="139"/>
              </a:xfrm>
            </p:grpSpPr>
            <p:sp>
              <p:nvSpPr>
                <p:cNvPr id="678" name="AutoShape 92">
                  <a:extLst>
                    <a:ext uri="{FF2B5EF4-FFF2-40B4-BE49-F238E27FC236}">
                      <a16:creationId xmlns:a16="http://schemas.microsoft.com/office/drawing/2014/main" id="{6A0C18A4-1291-7E43-9345-2A91D6A4B36D}"/>
                    </a:ext>
                  </a:extLst>
                </p:cNvPr>
                <p:cNvSpPr>
                  <a:spLocks noChangeArrowheads="1"/>
                </p:cNvSpPr>
                <p:nvPr/>
              </p:nvSpPr>
              <p:spPr bwMode="auto">
                <a:xfrm>
                  <a:off x="617" y="2567"/>
                  <a:ext cx="721" cy="137"/>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sp>
              <p:nvSpPr>
                <p:cNvPr id="679" name="AutoShape 93">
                  <a:extLst>
                    <a:ext uri="{FF2B5EF4-FFF2-40B4-BE49-F238E27FC236}">
                      <a16:creationId xmlns:a16="http://schemas.microsoft.com/office/drawing/2014/main" id="{AC667623-4334-3148-A595-C268518DA618}"/>
                    </a:ext>
                  </a:extLst>
                </p:cNvPr>
                <p:cNvSpPr>
                  <a:spLocks noChangeArrowheads="1"/>
                </p:cNvSpPr>
                <p:nvPr/>
              </p:nvSpPr>
              <p:spPr bwMode="auto">
                <a:xfrm>
                  <a:off x="634" y="2585"/>
                  <a:ext cx="689" cy="102"/>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grpSp>
          <p:sp>
            <p:nvSpPr>
              <p:cNvPr id="658" name="Rectangle 94">
                <a:extLst>
                  <a:ext uri="{FF2B5EF4-FFF2-40B4-BE49-F238E27FC236}">
                    <a16:creationId xmlns:a16="http://schemas.microsoft.com/office/drawing/2014/main" id="{80DE7B80-C6BB-8A4D-BED5-F51D9888FD6E}"/>
                  </a:ext>
                </a:extLst>
              </p:cNvPr>
              <p:cNvSpPr>
                <a:spLocks noChangeArrowheads="1"/>
              </p:cNvSpPr>
              <p:nvPr/>
            </p:nvSpPr>
            <p:spPr bwMode="auto">
              <a:xfrm>
                <a:off x="4217" y="1356"/>
                <a:ext cx="597" cy="46"/>
              </a:xfrm>
              <a:prstGeom prst="rect">
                <a:avLst/>
              </a:prstGeom>
              <a:solidFill>
                <a:srgbClr val="000000"/>
              </a:solidFill>
              <a:ln w="9525">
                <a:solidFill>
                  <a:srgbClr val="00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sp>
            <p:nvSpPr>
              <p:cNvPr id="659" name="Rectangle 95">
                <a:extLst>
                  <a:ext uri="{FF2B5EF4-FFF2-40B4-BE49-F238E27FC236}">
                    <a16:creationId xmlns:a16="http://schemas.microsoft.com/office/drawing/2014/main" id="{53B39C8C-A4C0-E44F-A049-598F76D03ED1}"/>
                  </a:ext>
                </a:extLst>
              </p:cNvPr>
              <p:cNvSpPr>
                <a:spLocks noChangeArrowheads="1"/>
              </p:cNvSpPr>
              <p:nvPr/>
            </p:nvSpPr>
            <p:spPr bwMode="auto">
              <a:xfrm>
                <a:off x="4230" y="1656"/>
                <a:ext cx="597" cy="46"/>
              </a:xfrm>
              <a:prstGeom prst="rect">
                <a:avLst/>
              </a:prstGeom>
              <a:solidFill>
                <a:srgbClr val="000000"/>
              </a:solidFill>
              <a:ln w="9525">
                <a:solidFill>
                  <a:srgbClr val="00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grpSp>
            <p:nvGrpSpPr>
              <p:cNvPr id="660" name="Group 96">
                <a:extLst>
                  <a:ext uri="{FF2B5EF4-FFF2-40B4-BE49-F238E27FC236}">
                    <a16:creationId xmlns:a16="http://schemas.microsoft.com/office/drawing/2014/main" id="{8FAE680F-D5F2-F141-AF0E-EFEDC93174C5}"/>
                  </a:ext>
                </a:extLst>
              </p:cNvPr>
              <p:cNvGrpSpPr>
                <a:grpSpLocks/>
              </p:cNvGrpSpPr>
              <p:nvPr/>
            </p:nvGrpSpPr>
            <p:grpSpPr bwMode="auto">
              <a:xfrm>
                <a:off x="4735" y="1627"/>
                <a:ext cx="582" cy="151"/>
                <a:chOff x="614" y="2568"/>
                <a:chExt cx="725" cy="139"/>
              </a:xfrm>
            </p:grpSpPr>
            <p:sp>
              <p:nvSpPr>
                <p:cNvPr id="676" name="AutoShape 97">
                  <a:extLst>
                    <a:ext uri="{FF2B5EF4-FFF2-40B4-BE49-F238E27FC236}">
                      <a16:creationId xmlns:a16="http://schemas.microsoft.com/office/drawing/2014/main" id="{F6E6D6FE-5487-4B45-9CD9-034725C3419B}"/>
                    </a:ext>
                  </a:extLst>
                </p:cNvPr>
                <p:cNvSpPr>
                  <a:spLocks noChangeArrowheads="1"/>
                </p:cNvSpPr>
                <p:nvPr/>
              </p:nvSpPr>
              <p:spPr bwMode="auto">
                <a:xfrm>
                  <a:off x="616" y="2568"/>
                  <a:ext cx="720" cy="138"/>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sp>
              <p:nvSpPr>
                <p:cNvPr id="677" name="AutoShape 98">
                  <a:extLst>
                    <a:ext uri="{FF2B5EF4-FFF2-40B4-BE49-F238E27FC236}">
                      <a16:creationId xmlns:a16="http://schemas.microsoft.com/office/drawing/2014/main" id="{17E4B9CD-9942-AB49-9DCF-EA4C278CAD0C}"/>
                    </a:ext>
                  </a:extLst>
                </p:cNvPr>
                <p:cNvSpPr>
                  <a:spLocks noChangeArrowheads="1"/>
                </p:cNvSpPr>
                <p:nvPr/>
              </p:nvSpPr>
              <p:spPr bwMode="auto">
                <a:xfrm>
                  <a:off x="632" y="2584"/>
                  <a:ext cx="688" cy="106"/>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grpSp>
          <p:sp>
            <p:nvSpPr>
              <p:cNvPr id="661" name="Freeform 99">
                <a:extLst>
                  <a:ext uri="{FF2B5EF4-FFF2-40B4-BE49-F238E27FC236}">
                    <a16:creationId xmlns:a16="http://schemas.microsoft.com/office/drawing/2014/main" id="{66DBC1AB-D3D3-D54A-97DB-61ACDA49892E}"/>
                  </a:ext>
                </a:extLst>
              </p:cNvPr>
              <p:cNvSpPr>
                <a:spLocks/>
              </p:cNvSpPr>
              <p:nvPr/>
            </p:nvSpPr>
            <p:spPr bwMode="auto">
              <a:xfrm>
                <a:off x="5288" y="1354"/>
                <a:ext cx="263" cy="188"/>
              </a:xfrm>
              <a:custGeom>
                <a:avLst/>
                <a:gdLst>
                  <a:gd name="T0" fmla="*/ 2 w 328"/>
                  <a:gd name="T1" fmla="*/ 0 h 226"/>
                  <a:gd name="T2" fmla="*/ 14 w 328"/>
                  <a:gd name="T3" fmla="*/ 10 h 226"/>
                  <a:gd name="T4" fmla="*/ 14 w 328"/>
                  <a:gd name="T5" fmla="*/ 17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685800" eaLnBrk="0" fontAlgn="base" hangingPunct="0">
                  <a:spcBef>
                    <a:spcPct val="0"/>
                  </a:spcBef>
                  <a:spcAft>
                    <a:spcPct val="0"/>
                  </a:spcAft>
                  <a:defRPr/>
                </a:pPr>
                <a:endParaRPr lang="en-US" sz="2100" kern="0">
                  <a:solidFill>
                    <a:srgbClr val="000000"/>
                  </a:solidFill>
                  <a:ea typeface="ＭＳ Ｐゴシック" panose="020B0600070205080204" pitchFamily="34" charset="-128"/>
                  <a:cs typeface="Arial"/>
                </a:endParaRPr>
              </a:p>
            </p:txBody>
          </p:sp>
          <p:grpSp>
            <p:nvGrpSpPr>
              <p:cNvPr id="662" name="Group 100">
                <a:extLst>
                  <a:ext uri="{FF2B5EF4-FFF2-40B4-BE49-F238E27FC236}">
                    <a16:creationId xmlns:a16="http://schemas.microsoft.com/office/drawing/2014/main" id="{0ACCF28A-C12F-C84F-B594-FD3A670B69E4}"/>
                  </a:ext>
                </a:extLst>
              </p:cNvPr>
              <p:cNvGrpSpPr>
                <a:grpSpLocks/>
              </p:cNvGrpSpPr>
              <p:nvPr/>
            </p:nvGrpSpPr>
            <p:grpSpPr bwMode="auto">
              <a:xfrm>
                <a:off x="4739" y="1327"/>
                <a:ext cx="582" cy="139"/>
                <a:chOff x="614" y="2568"/>
                <a:chExt cx="725" cy="139"/>
              </a:xfrm>
            </p:grpSpPr>
            <p:sp>
              <p:nvSpPr>
                <p:cNvPr id="674" name="AutoShape 101">
                  <a:extLst>
                    <a:ext uri="{FF2B5EF4-FFF2-40B4-BE49-F238E27FC236}">
                      <a16:creationId xmlns:a16="http://schemas.microsoft.com/office/drawing/2014/main" id="{279BBDF1-57E3-A241-8A44-3F0A3BA124F7}"/>
                    </a:ext>
                  </a:extLst>
                </p:cNvPr>
                <p:cNvSpPr>
                  <a:spLocks noChangeArrowheads="1"/>
                </p:cNvSpPr>
                <p:nvPr/>
              </p:nvSpPr>
              <p:spPr bwMode="auto">
                <a:xfrm>
                  <a:off x="611" y="2569"/>
                  <a:ext cx="728" cy="138"/>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sp>
              <p:nvSpPr>
                <p:cNvPr id="675" name="AutoShape 102">
                  <a:extLst>
                    <a:ext uri="{FF2B5EF4-FFF2-40B4-BE49-F238E27FC236}">
                      <a16:creationId xmlns:a16="http://schemas.microsoft.com/office/drawing/2014/main" id="{0D4E61D6-1AA1-2940-BBA5-24DFE246E503}"/>
                    </a:ext>
                  </a:extLst>
                </p:cNvPr>
                <p:cNvSpPr>
                  <a:spLocks noChangeArrowheads="1"/>
                </p:cNvSpPr>
                <p:nvPr/>
              </p:nvSpPr>
              <p:spPr bwMode="auto">
                <a:xfrm>
                  <a:off x="627" y="2586"/>
                  <a:ext cx="696"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grpSp>
          <p:sp>
            <p:nvSpPr>
              <p:cNvPr id="663" name="Rectangle 103">
                <a:extLst>
                  <a:ext uri="{FF2B5EF4-FFF2-40B4-BE49-F238E27FC236}">
                    <a16:creationId xmlns:a16="http://schemas.microsoft.com/office/drawing/2014/main" id="{564FBD96-ADF5-5342-92F4-3395008B5746}"/>
                  </a:ext>
                </a:extLst>
              </p:cNvPr>
              <p:cNvSpPr>
                <a:spLocks noChangeArrowheads="1"/>
              </p:cNvSpPr>
              <p:nvPr/>
            </p:nvSpPr>
            <p:spPr bwMode="auto">
              <a:xfrm>
                <a:off x="5250" y="429"/>
                <a:ext cx="71" cy="2287"/>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sp>
            <p:nvSpPr>
              <p:cNvPr id="664" name="Freeform 104">
                <a:extLst>
                  <a:ext uri="{FF2B5EF4-FFF2-40B4-BE49-F238E27FC236}">
                    <a16:creationId xmlns:a16="http://schemas.microsoft.com/office/drawing/2014/main" id="{F15B27D1-B45C-7141-AB8B-599571DEF3A7}"/>
                  </a:ext>
                </a:extLst>
              </p:cNvPr>
              <p:cNvSpPr>
                <a:spLocks/>
              </p:cNvSpPr>
              <p:nvPr/>
            </p:nvSpPr>
            <p:spPr bwMode="auto">
              <a:xfrm>
                <a:off x="5312" y="1007"/>
                <a:ext cx="237" cy="213"/>
              </a:xfrm>
              <a:custGeom>
                <a:avLst/>
                <a:gdLst>
                  <a:gd name="T0" fmla="*/ 2 w 296"/>
                  <a:gd name="T1" fmla="*/ 0 h 256"/>
                  <a:gd name="T2" fmla="*/ 14 w 296"/>
                  <a:gd name="T3" fmla="*/ 10 h 256"/>
                  <a:gd name="T4" fmla="*/ 14 w 296"/>
                  <a:gd name="T5" fmla="*/ 19 h 256"/>
                  <a:gd name="T6" fmla="*/ 0 w 296"/>
                  <a:gd name="T7" fmla="*/ 7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685800" eaLnBrk="0" fontAlgn="base" hangingPunct="0">
                  <a:spcBef>
                    <a:spcPct val="0"/>
                  </a:spcBef>
                  <a:spcAft>
                    <a:spcPct val="0"/>
                  </a:spcAft>
                  <a:defRPr/>
                </a:pPr>
                <a:endParaRPr lang="en-US" sz="2100" kern="0">
                  <a:solidFill>
                    <a:srgbClr val="000000"/>
                  </a:solidFill>
                  <a:ea typeface="ＭＳ Ｐゴシック" panose="020B0600070205080204" pitchFamily="34" charset="-128"/>
                  <a:cs typeface="Arial"/>
                </a:endParaRPr>
              </a:p>
            </p:txBody>
          </p:sp>
          <p:sp>
            <p:nvSpPr>
              <p:cNvPr id="665" name="Freeform 105">
                <a:extLst>
                  <a:ext uri="{FF2B5EF4-FFF2-40B4-BE49-F238E27FC236}">
                    <a16:creationId xmlns:a16="http://schemas.microsoft.com/office/drawing/2014/main" id="{4DC70B30-DD3F-2740-89CC-C75EDB999D47}"/>
                  </a:ext>
                </a:extLst>
              </p:cNvPr>
              <p:cNvSpPr>
                <a:spLocks/>
              </p:cNvSpPr>
              <p:nvPr/>
            </p:nvSpPr>
            <p:spPr bwMode="auto">
              <a:xfrm>
                <a:off x="5315" y="680"/>
                <a:ext cx="244" cy="240"/>
              </a:xfrm>
              <a:custGeom>
                <a:avLst/>
                <a:gdLst>
                  <a:gd name="T0" fmla="*/ 0 w 304"/>
                  <a:gd name="T1" fmla="*/ 0 h 288"/>
                  <a:gd name="T2" fmla="*/ 14 w 304"/>
                  <a:gd name="T3" fmla="*/ 13 h 288"/>
                  <a:gd name="T4" fmla="*/ 13 w 304"/>
                  <a:gd name="T5" fmla="*/ 23 h 288"/>
                  <a:gd name="T6" fmla="*/ 2 w 304"/>
                  <a:gd name="T7" fmla="*/ 10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685800" eaLnBrk="0" fontAlgn="base" hangingPunct="0">
                  <a:spcBef>
                    <a:spcPct val="0"/>
                  </a:spcBef>
                  <a:spcAft>
                    <a:spcPct val="0"/>
                  </a:spcAft>
                  <a:defRPr/>
                </a:pPr>
                <a:endParaRPr lang="en-US" sz="2100" kern="0">
                  <a:solidFill>
                    <a:srgbClr val="000000"/>
                  </a:solidFill>
                  <a:ea typeface="ＭＳ Ｐゴシック" panose="020B0600070205080204" pitchFamily="34" charset="-128"/>
                  <a:cs typeface="Arial"/>
                </a:endParaRPr>
              </a:p>
            </p:txBody>
          </p:sp>
          <p:sp>
            <p:nvSpPr>
              <p:cNvPr id="666" name="Oval 106">
                <a:extLst>
                  <a:ext uri="{FF2B5EF4-FFF2-40B4-BE49-F238E27FC236}">
                    <a16:creationId xmlns:a16="http://schemas.microsoft.com/office/drawing/2014/main" id="{A0C40071-87FF-864A-81D4-E4F739BF5378}"/>
                  </a:ext>
                </a:extLst>
              </p:cNvPr>
              <p:cNvSpPr>
                <a:spLocks noChangeArrowheads="1"/>
              </p:cNvSpPr>
              <p:nvPr/>
            </p:nvSpPr>
            <p:spPr bwMode="auto">
              <a:xfrm>
                <a:off x="5520" y="2612"/>
                <a:ext cx="45" cy="98"/>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sp>
            <p:nvSpPr>
              <p:cNvPr id="667" name="Freeform 107">
                <a:extLst>
                  <a:ext uri="{FF2B5EF4-FFF2-40B4-BE49-F238E27FC236}">
                    <a16:creationId xmlns:a16="http://schemas.microsoft.com/office/drawing/2014/main" id="{2F33C2FE-86C4-B34F-945A-3F9BDF777E58}"/>
                  </a:ext>
                </a:extLst>
              </p:cNvPr>
              <p:cNvSpPr>
                <a:spLocks/>
              </p:cNvSpPr>
              <p:nvPr/>
            </p:nvSpPr>
            <p:spPr bwMode="auto">
              <a:xfrm>
                <a:off x="5302" y="2614"/>
                <a:ext cx="245" cy="200"/>
              </a:xfrm>
              <a:custGeom>
                <a:avLst/>
                <a:gdLst>
                  <a:gd name="T0" fmla="*/ 0 w 306"/>
                  <a:gd name="T1" fmla="*/ 9 h 240"/>
                  <a:gd name="T2" fmla="*/ 2 w 306"/>
                  <a:gd name="T3" fmla="*/ 19 h 240"/>
                  <a:gd name="T4" fmla="*/ 14 w 306"/>
                  <a:gd name="T5" fmla="*/ 9 h 240"/>
                  <a:gd name="T6" fmla="*/ 14 w 306"/>
                  <a:gd name="T7" fmla="*/ 0 h 240"/>
                  <a:gd name="T8" fmla="*/ 0 w 306"/>
                  <a:gd name="T9" fmla="*/ 9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685800" eaLnBrk="0" fontAlgn="base" hangingPunct="0">
                  <a:spcBef>
                    <a:spcPct val="0"/>
                  </a:spcBef>
                  <a:spcAft>
                    <a:spcPct val="0"/>
                  </a:spcAft>
                  <a:defRPr/>
                </a:pPr>
                <a:endParaRPr lang="en-US" sz="2100" kern="0">
                  <a:solidFill>
                    <a:srgbClr val="000000"/>
                  </a:solidFill>
                  <a:ea typeface="ＭＳ Ｐゴシック" panose="020B0600070205080204" pitchFamily="34" charset="-128"/>
                  <a:cs typeface="Arial"/>
                </a:endParaRPr>
              </a:p>
            </p:txBody>
          </p:sp>
          <p:sp>
            <p:nvSpPr>
              <p:cNvPr id="668" name="AutoShape 108">
                <a:extLst>
                  <a:ext uri="{FF2B5EF4-FFF2-40B4-BE49-F238E27FC236}">
                    <a16:creationId xmlns:a16="http://schemas.microsoft.com/office/drawing/2014/main" id="{A771515B-1A0A-B646-9681-C95CE2F66630}"/>
                  </a:ext>
                </a:extLst>
              </p:cNvPr>
              <p:cNvSpPr>
                <a:spLocks noChangeArrowheads="1"/>
              </p:cNvSpPr>
              <p:nvPr/>
            </p:nvSpPr>
            <p:spPr bwMode="auto">
              <a:xfrm>
                <a:off x="4140" y="2675"/>
                <a:ext cx="1200" cy="150"/>
              </a:xfrm>
              <a:prstGeom prst="roundRect">
                <a:avLst>
                  <a:gd name="adj" fmla="val 50000"/>
                </a:avLst>
              </a:prstGeom>
              <a:solidFill>
                <a:srgbClr val="DDDDDD"/>
              </a:solidFill>
              <a:ln w="9525">
                <a:solidFill>
                  <a:srgbClr val="000000"/>
                </a:solidFill>
                <a:round/>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sp>
            <p:nvSpPr>
              <p:cNvPr id="669" name="AutoShape 109">
                <a:extLst>
                  <a:ext uri="{FF2B5EF4-FFF2-40B4-BE49-F238E27FC236}">
                    <a16:creationId xmlns:a16="http://schemas.microsoft.com/office/drawing/2014/main" id="{8DE21308-0063-2D44-A69A-52DF4BDDDF36}"/>
                  </a:ext>
                </a:extLst>
              </p:cNvPr>
              <p:cNvSpPr>
                <a:spLocks noChangeArrowheads="1"/>
              </p:cNvSpPr>
              <p:nvPr/>
            </p:nvSpPr>
            <p:spPr bwMode="auto">
              <a:xfrm>
                <a:off x="4204" y="2710"/>
                <a:ext cx="1072" cy="81"/>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sp>
            <p:nvSpPr>
              <p:cNvPr id="670" name="Oval 110">
                <a:extLst>
                  <a:ext uri="{FF2B5EF4-FFF2-40B4-BE49-F238E27FC236}">
                    <a16:creationId xmlns:a16="http://schemas.microsoft.com/office/drawing/2014/main" id="{4B5FBC97-4AE7-1140-B25E-7DBB15568DA9}"/>
                  </a:ext>
                </a:extLst>
              </p:cNvPr>
              <p:cNvSpPr>
                <a:spLocks noChangeArrowheads="1"/>
              </p:cNvSpPr>
              <p:nvPr/>
            </p:nvSpPr>
            <p:spPr bwMode="auto">
              <a:xfrm>
                <a:off x="4307" y="2382"/>
                <a:ext cx="160" cy="144"/>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sp>
            <p:nvSpPr>
              <p:cNvPr id="671" name="Oval 111">
                <a:extLst>
                  <a:ext uri="{FF2B5EF4-FFF2-40B4-BE49-F238E27FC236}">
                    <a16:creationId xmlns:a16="http://schemas.microsoft.com/office/drawing/2014/main" id="{E22768CA-2A7E-3243-8775-0A66ECEBDAE1}"/>
                  </a:ext>
                </a:extLst>
              </p:cNvPr>
              <p:cNvSpPr>
                <a:spLocks noChangeArrowheads="1"/>
              </p:cNvSpPr>
              <p:nvPr/>
            </p:nvSpPr>
            <p:spPr bwMode="auto">
              <a:xfrm>
                <a:off x="4487" y="2382"/>
                <a:ext cx="160" cy="144"/>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defTabSz="685800" fontAlgn="base">
                  <a:spcBef>
                    <a:spcPct val="0"/>
                  </a:spcBef>
                  <a:spcAft>
                    <a:spcPct val="0"/>
                  </a:spcAft>
                  <a:defRPr/>
                </a:pPr>
                <a:endParaRPr lang="en-US" altLang="en-US" sz="1500" kern="0">
                  <a:solidFill>
                    <a:srgbClr val="FF0000"/>
                  </a:solidFill>
                  <a:latin typeface="+mn-lt"/>
                  <a:cs typeface="Arial"/>
                </a:endParaRPr>
              </a:p>
            </p:txBody>
          </p:sp>
          <p:sp>
            <p:nvSpPr>
              <p:cNvPr id="672" name="Oval 112">
                <a:extLst>
                  <a:ext uri="{FF2B5EF4-FFF2-40B4-BE49-F238E27FC236}">
                    <a16:creationId xmlns:a16="http://schemas.microsoft.com/office/drawing/2014/main" id="{D28018C4-A680-2845-A99A-8AA0A8E021CE}"/>
                  </a:ext>
                </a:extLst>
              </p:cNvPr>
              <p:cNvSpPr>
                <a:spLocks noChangeArrowheads="1"/>
              </p:cNvSpPr>
              <p:nvPr/>
            </p:nvSpPr>
            <p:spPr bwMode="auto">
              <a:xfrm>
                <a:off x="4660" y="2382"/>
                <a:ext cx="160" cy="13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sp>
            <p:nvSpPr>
              <p:cNvPr id="673" name="Rectangle 113">
                <a:extLst>
                  <a:ext uri="{FF2B5EF4-FFF2-40B4-BE49-F238E27FC236}">
                    <a16:creationId xmlns:a16="http://schemas.microsoft.com/office/drawing/2014/main" id="{8FC5897C-9D21-3A46-90EF-445C7839A9DA}"/>
                  </a:ext>
                </a:extLst>
              </p:cNvPr>
              <p:cNvSpPr>
                <a:spLocks noChangeArrowheads="1"/>
              </p:cNvSpPr>
              <p:nvPr/>
            </p:nvSpPr>
            <p:spPr bwMode="auto">
              <a:xfrm>
                <a:off x="5064" y="1834"/>
                <a:ext cx="83" cy="760"/>
              </a:xfrm>
              <a:prstGeom prst="rect">
                <a:avLst/>
              </a:prstGeom>
              <a:solidFill>
                <a:srgbClr val="292929"/>
              </a:solidFill>
              <a:ln w="9525">
                <a:solidFill>
                  <a:srgbClr val="00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grpSp>
        <p:grpSp>
          <p:nvGrpSpPr>
            <p:cNvPr id="682" name="Group 114">
              <a:extLst>
                <a:ext uri="{FF2B5EF4-FFF2-40B4-BE49-F238E27FC236}">
                  <a16:creationId xmlns:a16="http://schemas.microsoft.com/office/drawing/2014/main" id="{B83A96A8-659A-C14A-81F1-36FF3203AFE6}"/>
                </a:ext>
              </a:extLst>
            </p:cNvPr>
            <p:cNvGrpSpPr>
              <a:grpSpLocks/>
            </p:cNvGrpSpPr>
            <p:nvPr/>
          </p:nvGrpSpPr>
          <p:grpSpPr bwMode="auto">
            <a:xfrm>
              <a:off x="7010400" y="1390614"/>
              <a:ext cx="352425" cy="660400"/>
              <a:chOff x="4140" y="429"/>
              <a:chExt cx="1425" cy="2396"/>
            </a:xfrm>
          </p:grpSpPr>
          <p:sp>
            <p:nvSpPr>
              <p:cNvPr id="683" name="Freeform 115">
                <a:extLst>
                  <a:ext uri="{FF2B5EF4-FFF2-40B4-BE49-F238E27FC236}">
                    <a16:creationId xmlns:a16="http://schemas.microsoft.com/office/drawing/2014/main" id="{51E7F745-188F-2049-8F3D-A9F1E48EAE63}"/>
                  </a:ext>
                </a:extLst>
              </p:cNvPr>
              <p:cNvSpPr>
                <a:spLocks/>
              </p:cNvSpPr>
              <p:nvPr/>
            </p:nvSpPr>
            <p:spPr bwMode="auto">
              <a:xfrm>
                <a:off x="5268" y="433"/>
                <a:ext cx="283" cy="2286"/>
              </a:xfrm>
              <a:custGeom>
                <a:avLst/>
                <a:gdLst>
                  <a:gd name="T0" fmla="*/ 3 w 354"/>
                  <a:gd name="T1" fmla="*/ 0 h 2742"/>
                  <a:gd name="T2" fmla="*/ 15 w 354"/>
                  <a:gd name="T3" fmla="*/ 27 h 2742"/>
                  <a:gd name="T4" fmla="*/ 15 w 354"/>
                  <a:gd name="T5" fmla="*/ 205 h 2742"/>
                  <a:gd name="T6" fmla="*/ 0 w 354"/>
                  <a:gd name="T7" fmla="*/ 215 h 2742"/>
                  <a:gd name="T8" fmla="*/ 3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685800" eaLnBrk="0" fontAlgn="base" hangingPunct="0">
                  <a:spcBef>
                    <a:spcPct val="0"/>
                  </a:spcBef>
                  <a:spcAft>
                    <a:spcPct val="0"/>
                  </a:spcAft>
                  <a:defRPr/>
                </a:pPr>
                <a:endParaRPr lang="en-US" sz="2100" kern="0">
                  <a:solidFill>
                    <a:srgbClr val="000000"/>
                  </a:solidFill>
                  <a:ea typeface="ＭＳ Ｐゴシック" panose="020B0600070205080204" pitchFamily="34" charset="-128"/>
                  <a:cs typeface="Arial"/>
                </a:endParaRPr>
              </a:p>
            </p:txBody>
          </p:sp>
          <p:sp>
            <p:nvSpPr>
              <p:cNvPr id="684" name="Rectangle 116">
                <a:extLst>
                  <a:ext uri="{FF2B5EF4-FFF2-40B4-BE49-F238E27FC236}">
                    <a16:creationId xmlns:a16="http://schemas.microsoft.com/office/drawing/2014/main" id="{3330E9B6-9A70-F341-BB07-3C7E5FBB6536}"/>
                  </a:ext>
                </a:extLst>
              </p:cNvPr>
              <p:cNvSpPr>
                <a:spLocks noChangeArrowheads="1"/>
              </p:cNvSpPr>
              <p:nvPr/>
            </p:nvSpPr>
            <p:spPr bwMode="auto">
              <a:xfrm>
                <a:off x="4204" y="429"/>
                <a:ext cx="1046" cy="2287"/>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sp>
            <p:nvSpPr>
              <p:cNvPr id="685" name="Freeform 117">
                <a:extLst>
                  <a:ext uri="{FF2B5EF4-FFF2-40B4-BE49-F238E27FC236}">
                    <a16:creationId xmlns:a16="http://schemas.microsoft.com/office/drawing/2014/main" id="{10DD9A9D-A76F-3641-9CE7-9F73150FB952}"/>
                  </a:ext>
                </a:extLst>
              </p:cNvPr>
              <p:cNvSpPr>
                <a:spLocks/>
              </p:cNvSpPr>
              <p:nvPr/>
            </p:nvSpPr>
            <p:spPr bwMode="auto">
              <a:xfrm>
                <a:off x="5321" y="570"/>
                <a:ext cx="169" cy="2115"/>
              </a:xfrm>
              <a:custGeom>
                <a:avLst/>
                <a:gdLst>
                  <a:gd name="T0" fmla="*/ 2 w 211"/>
                  <a:gd name="T1" fmla="*/ 0 h 2537"/>
                  <a:gd name="T2" fmla="*/ 9 w 211"/>
                  <a:gd name="T3" fmla="*/ 18 h 2537"/>
                  <a:gd name="T4" fmla="*/ 2 w 211"/>
                  <a:gd name="T5" fmla="*/ 196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685800" eaLnBrk="0" fontAlgn="base" hangingPunct="0">
                  <a:spcBef>
                    <a:spcPct val="0"/>
                  </a:spcBef>
                  <a:spcAft>
                    <a:spcPct val="0"/>
                  </a:spcAft>
                  <a:defRPr/>
                </a:pPr>
                <a:endParaRPr lang="en-US" sz="2100" kern="0">
                  <a:solidFill>
                    <a:srgbClr val="000000"/>
                  </a:solidFill>
                  <a:ea typeface="ＭＳ Ｐゴシック" panose="020B0600070205080204" pitchFamily="34" charset="-128"/>
                  <a:cs typeface="Arial"/>
                </a:endParaRPr>
              </a:p>
            </p:txBody>
          </p:sp>
          <p:sp>
            <p:nvSpPr>
              <p:cNvPr id="686" name="Freeform 118">
                <a:extLst>
                  <a:ext uri="{FF2B5EF4-FFF2-40B4-BE49-F238E27FC236}">
                    <a16:creationId xmlns:a16="http://schemas.microsoft.com/office/drawing/2014/main" id="{1D744195-71CA-F84A-A0EC-B41BAA550BE5}"/>
                  </a:ext>
                </a:extLst>
              </p:cNvPr>
              <p:cNvSpPr>
                <a:spLocks/>
              </p:cNvSpPr>
              <p:nvPr/>
            </p:nvSpPr>
            <p:spPr bwMode="auto">
              <a:xfrm>
                <a:off x="5284" y="1640"/>
                <a:ext cx="263" cy="189"/>
              </a:xfrm>
              <a:custGeom>
                <a:avLst/>
                <a:gdLst>
                  <a:gd name="T0" fmla="*/ 2 w 328"/>
                  <a:gd name="T1" fmla="*/ 0 h 226"/>
                  <a:gd name="T2" fmla="*/ 14 w 328"/>
                  <a:gd name="T3" fmla="*/ 11 h 226"/>
                  <a:gd name="T4" fmla="*/ 14 w 328"/>
                  <a:gd name="T5" fmla="*/ 19 h 226"/>
                  <a:gd name="T6" fmla="*/ 0 w 328"/>
                  <a:gd name="T7" fmla="*/ 8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685800" eaLnBrk="0" fontAlgn="base" hangingPunct="0">
                  <a:spcBef>
                    <a:spcPct val="0"/>
                  </a:spcBef>
                  <a:spcAft>
                    <a:spcPct val="0"/>
                  </a:spcAft>
                  <a:defRPr/>
                </a:pPr>
                <a:endParaRPr lang="en-US" sz="2100" kern="0">
                  <a:solidFill>
                    <a:srgbClr val="000000"/>
                  </a:solidFill>
                  <a:ea typeface="ＭＳ Ｐゴシック" panose="020B0600070205080204" pitchFamily="34" charset="-128"/>
                  <a:cs typeface="Arial"/>
                </a:endParaRPr>
              </a:p>
            </p:txBody>
          </p:sp>
          <p:sp>
            <p:nvSpPr>
              <p:cNvPr id="687" name="Rectangle 119">
                <a:extLst>
                  <a:ext uri="{FF2B5EF4-FFF2-40B4-BE49-F238E27FC236}">
                    <a16:creationId xmlns:a16="http://schemas.microsoft.com/office/drawing/2014/main" id="{08B258E9-429B-A04E-9B31-61FC9C0C9034}"/>
                  </a:ext>
                </a:extLst>
              </p:cNvPr>
              <p:cNvSpPr>
                <a:spLocks noChangeArrowheads="1"/>
              </p:cNvSpPr>
              <p:nvPr/>
            </p:nvSpPr>
            <p:spPr bwMode="auto">
              <a:xfrm>
                <a:off x="4211" y="694"/>
                <a:ext cx="597" cy="46"/>
              </a:xfrm>
              <a:prstGeom prst="rect">
                <a:avLst/>
              </a:prstGeom>
              <a:solidFill>
                <a:srgbClr val="000000"/>
              </a:solidFill>
              <a:ln w="9525">
                <a:solidFill>
                  <a:srgbClr val="00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grpSp>
            <p:nvGrpSpPr>
              <p:cNvPr id="688" name="Group 120">
                <a:extLst>
                  <a:ext uri="{FF2B5EF4-FFF2-40B4-BE49-F238E27FC236}">
                    <a16:creationId xmlns:a16="http://schemas.microsoft.com/office/drawing/2014/main" id="{052466FA-382D-B34A-B153-D2714C4495BA}"/>
                  </a:ext>
                </a:extLst>
              </p:cNvPr>
              <p:cNvGrpSpPr>
                <a:grpSpLocks/>
              </p:cNvGrpSpPr>
              <p:nvPr/>
            </p:nvGrpSpPr>
            <p:grpSpPr bwMode="auto">
              <a:xfrm>
                <a:off x="4749" y="668"/>
                <a:ext cx="581" cy="145"/>
                <a:chOff x="614" y="2568"/>
                <a:chExt cx="725" cy="139"/>
              </a:xfrm>
            </p:grpSpPr>
            <p:sp>
              <p:nvSpPr>
                <p:cNvPr id="713" name="AutoShape 121">
                  <a:extLst>
                    <a:ext uri="{FF2B5EF4-FFF2-40B4-BE49-F238E27FC236}">
                      <a16:creationId xmlns:a16="http://schemas.microsoft.com/office/drawing/2014/main" id="{A21CDD7A-2555-5B47-9078-A436ACA9B20D}"/>
                    </a:ext>
                  </a:extLst>
                </p:cNvPr>
                <p:cNvSpPr>
                  <a:spLocks noChangeArrowheads="1"/>
                </p:cNvSpPr>
                <p:nvPr/>
              </p:nvSpPr>
              <p:spPr bwMode="auto">
                <a:xfrm>
                  <a:off x="615" y="2560"/>
                  <a:ext cx="721" cy="149"/>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sp>
              <p:nvSpPr>
                <p:cNvPr id="714" name="AutoShape 122">
                  <a:extLst>
                    <a:ext uri="{FF2B5EF4-FFF2-40B4-BE49-F238E27FC236}">
                      <a16:creationId xmlns:a16="http://schemas.microsoft.com/office/drawing/2014/main" id="{CBF9610B-13CA-D841-A288-8379AC7B45D4}"/>
                    </a:ext>
                  </a:extLst>
                </p:cNvPr>
                <p:cNvSpPr>
                  <a:spLocks noChangeArrowheads="1"/>
                </p:cNvSpPr>
                <p:nvPr/>
              </p:nvSpPr>
              <p:spPr bwMode="auto">
                <a:xfrm>
                  <a:off x="631" y="2582"/>
                  <a:ext cx="689" cy="110"/>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grpSp>
          <p:sp>
            <p:nvSpPr>
              <p:cNvPr id="689" name="Rectangle 123">
                <a:extLst>
                  <a:ext uri="{FF2B5EF4-FFF2-40B4-BE49-F238E27FC236}">
                    <a16:creationId xmlns:a16="http://schemas.microsoft.com/office/drawing/2014/main" id="{CBC048D4-7B3A-6F41-A02E-503359CF5C92}"/>
                  </a:ext>
                </a:extLst>
              </p:cNvPr>
              <p:cNvSpPr>
                <a:spLocks noChangeArrowheads="1"/>
              </p:cNvSpPr>
              <p:nvPr/>
            </p:nvSpPr>
            <p:spPr bwMode="auto">
              <a:xfrm>
                <a:off x="4223" y="1016"/>
                <a:ext cx="597" cy="52"/>
              </a:xfrm>
              <a:prstGeom prst="rect">
                <a:avLst/>
              </a:prstGeom>
              <a:solidFill>
                <a:srgbClr val="000000"/>
              </a:solidFill>
              <a:ln w="9525">
                <a:solidFill>
                  <a:srgbClr val="00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grpSp>
            <p:nvGrpSpPr>
              <p:cNvPr id="690" name="Group 124">
                <a:extLst>
                  <a:ext uri="{FF2B5EF4-FFF2-40B4-BE49-F238E27FC236}">
                    <a16:creationId xmlns:a16="http://schemas.microsoft.com/office/drawing/2014/main" id="{4D7B123C-FEF1-E041-894F-F31DD588C361}"/>
                  </a:ext>
                </a:extLst>
              </p:cNvPr>
              <p:cNvGrpSpPr>
                <a:grpSpLocks/>
              </p:cNvGrpSpPr>
              <p:nvPr/>
            </p:nvGrpSpPr>
            <p:grpSpPr bwMode="auto">
              <a:xfrm>
                <a:off x="4747" y="994"/>
                <a:ext cx="581" cy="134"/>
                <a:chOff x="614" y="2568"/>
                <a:chExt cx="725" cy="139"/>
              </a:xfrm>
            </p:grpSpPr>
            <p:sp>
              <p:nvSpPr>
                <p:cNvPr id="711" name="AutoShape 125">
                  <a:extLst>
                    <a:ext uri="{FF2B5EF4-FFF2-40B4-BE49-F238E27FC236}">
                      <a16:creationId xmlns:a16="http://schemas.microsoft.com/office/drawing/2014/main" id="{DAEC4BE7-B702-0848-BF3B-82C6FCF0AE7A}"/>
                    </a:ext>
                  </a:extLst>
                </p:cNvPr>
                <p:cNvSpPr>
                  <a:spLocks noChangeArrowheads="1"/>
                </p:cNvSpPr>
                <p:nvPr/>
              </p:nvSpPr>
              <p:spPr bwMode="auto">
                <a:xfrm>
                  <a:off x="617" y="2567"/>
                  <a:ext cx="721" cy="137"/>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sp>
              <p:nvSpPr>
                <p:cNvPr id="712" name="AutoShape 126">
                  <a:extLst>
                    <a:ext uri="{FF2B5EF4-FFF2-40B4-BE49-F238E27FC236}">
                      <a16:creationId xmlns:a16="http://schemas.microsoft.com/office/drawing/2014/main" id="{FBEAEEDC-D373-2043-9097-A4F8AEA4ED4B}"/>
                    </a:ext>
                  </a:extLst>
                </p:cNvPr>
                <p:cNvSpPr>
                  <a:spLocks noChangeArrowheads="1"/>
                </p:cNvSpPr>
                <p:nvPr/>
              </p:nvSpPr>
              <p:spPr bwMode="auto">
                <a:xfrm>
                  <a:off x="634" y="2585"/>
                  <a:ext cx="689" cy="102"/>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grpSp>
          <p:sp>
            <p:nvSpPr>
              <p:cNvPr id="691" name="Rectangle 127">
                <a:extLst>
                  <a:ext uri="{FF2B5EF4-FFF2-40B4-BE49-F238E27FC236}">
                    <a16:creationId xmlns:a16="http://schemas.microsoft.com/office/drawing/2014/main" id="{4DD8CBA3-5EC3-7B48-9BE0-6003CD8A0AA3}"/>
                  </a:ext>
                </a:extLst>
              </p:cNvPr>
              <p:cNvSpPr>
                <a:spLocks noChangeArrowheads="1"/>
              </p:cNvSpPr>
              <p:nvPr/>
            </p:nvSpPr>
            <p:spPr bwMode="auto">
              <a:xfrm>
                <a:off x="4217" y="1356"/>
                <a:ext cx="597" cy="46"/>
              </a:xfrm>
              <a:prstGeom prst="rect">
                <a:avLst/>
              </a:prstGeom>
              <a:solidFill>
                <a:srgbClr val="000000"/>
              </a:solidFill>
              <a:ln w="9525">
                <a:solidFill>
                  <a:srgbClr val="00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sp>
            <p:nvSpPr>
              <p:cNvPr id="692" name="Rectangle 128">
                <a:extLst>
                  <a:ext uri="{FF2B5EF4-FFF2-40B4-BE49-F238E27FC236}">
                    <a16:creationId xmlns:a16="http://schemas.microsoft.com/office/drawing/2014/main" id="{BA5E53EA-3ECC-A847-B148-B8ED1636EA9D}"/>
                  </a:ext>
                </a:extLst>
              </p:cNvPr>
              <p:cNvSpPr>
                <a:spLocks noChangeArrowheads="1"/>
              </p:cNvSpPr>
              <p:nvPr/>
            </p:nvSpPr>
            <p:spPr bwMode="auto">
              <a:xfrm>
                <a:off x="4230" y="1656"/>
                <a:ext cx="597" cy="46"/>
              </a:xfrm>
              <a:prstGeom prst="rect">
                <a:avLst/>
              </a:prstGeom>
              <a:solidFill>
                <a:srgbClr val="000000"/>
              </a:solidFill>
              <a:ln w="9525">
                <a:solidFill>
                  <a:srgbClr val="00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grpSp>
            <p:nvGrpSpPr>
              <p:cNvPr id="693" name="Group 129">
                <a:extLst>
                  <a:ext uri="{FF2B5EF4-FFF2-40B4-BE49-F238E27FC236}">
                    <a16:creationId xmlns:a16="http://schemas.microsoft.com/office/drawing/2014/main" id="{C816273C-68D1-2045-8CE5-F2A266739EB5}"/>
                  </a:ext>
                </a:extLst>
              </p:cNvPr>
              <p:cNvGrpSpPr>
                <a:grpSpLocks/>
              </p:cNvGrpSpPr>
              <p:nvPr/>
            </p:nvGrpSpPr>
            <p:grpSpPr bwMode="auto">
              <a:xfrm>
                <a:off x="4735" y="1627"/>
                <a:ext cx="582" cy="151"/>
                <a:chOff x="614" y="2568"/>
                <a:chExt cx="725" cy="139"/>
              </a:xfrm>
            </p:grpSpPr>
            <p:sp>
              <p:nvSpPr>
                <p:cNvPr id="709" name="AutoShape 130">
                  <a:extLst>
                    <a:ext uri="{FF2B5EF4-FFF2-40B4-BE49-F238E27FC236}">
                      <a16:creationId xmlns:a16="http://schemas.microsoft.com/office/drawing/2014/main" id="{AE043AC3-A076-4449-9CD3-8DA37B0F0905}"/>
                    </a:ext>
                  </a:extLst>
                </p:cNvPr>
                <p:cNvSpPr>
                  <a:spLocks noChangeArrowheads="1"/>
                </p:cNvSpPr>
                <p:nvPr/>
              </p:nvSpPr>
              <p:spPr bwMode="auto">
                <a:xfrm>
                  <a:off x="616" y="2568"/>
                  <a:ext cx="720" cy="138"/>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sp>
              <p:nvSpPr>
                <p:cNvPr id="710" name="AutoShape 131">
                  <a:extLst>
                    <a:ext uri="{FF2B5EF4-FFF2-40B4-BE49-F238E27FC236}">
                      <a16:creationId xmlns:a16="http://schemas.microsoft.com/office/drawing/2014/main" id="{E346A75D-7CBE-8A47-B07E-5D39EAB4BEA6}"/>
                    </a:ext>
                  </a:extLst>
                </p:cNvPr>
                <p:cNvSpPr>
                  <a:spLocks noChangeArrowheads="1"/>
                </p:cNvSpPr>
                <p:nvPr/>
              </p:nvSpPr>
              <p:spPr bwMode="auto">
                <a:xfrm>
                  <a:off x="632" y="2584"/>
                  <a:ext cx="688" cy="106"/>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grpSp>
          <p:sp>
            <p:nvSpPr>
              <p:cNvPr id="694" name="Freeform 132">
                <a:extLst>
                  <a:ext uri="{FF2B5EF4-FFF2-40B4-BE49-F238E27FC236}">
                    <a16:creationId xmlns:a16="http://schemas.microsoft.com/office/drawing/2014/main" id="{F00AFCE9-BD33-D444-BA2F-95E3560637A7}"/>
                  </a:ext>
                </a:extLst>
              </p:cNvPr>
              <p:cNvSpPr>
                <a:spLocks/>
              </p:cNvSpPr>
              <p:nvPr/>
            </p:nvSpPr>
            <p:spPr bwMode="auto">
              <a:xfrm>
                <a:off x="5288" y="1354"/>
                <a:ext cx="263" cy="188"/>
              </a:xfrm>
              <a:custGeom>
                <a:avLst/>
                <a:gdLst>
                  <a:gd name="T0" fmla="*/ 2 w 328"/>
                  <a:gd name="T1" fmla="*/ 0 h 226"/>
                  <a:gd name="T2" fmla="*/ 14 w 328"/>
                  <a:gd name="T3" fmla="*/ 10 h 226"/>
                  <a:gd name="T4" fmla="*/ 14 w 328"/>
                  <a:gd name="T5" fmla="*/ 17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685800" eaLnBrk="0" fontAlgn="base" hangingPunct="0">
                  <a:spcBef>
                    <a:spcPct val="0"/>
                  </a:spcBef>
                  <a:spcAft>
                    <a:spcPct val="0"/>
                  </a:spcAft>
                  <a:defRPr/>
                </a:pPr>
                <a:endParaRPr lang="en-US" sz="2100" kern="0">
                  <a:solidFill>
                    <a:srgbClr val="000000"/>
                  </a:solidFill>
                  <a:ea typeface="ＭＳ Ｐゴシック" panose="020B0600070205080204" pitchFamily="34" charset="-128"/>
                  <a:cs typeface="Arial"/>
                </a:endParaRPr>
              </a:p>
            </p:txBody>
          </p:sp>
          <p:grpSp>
            <p:nvGrpSpPr>
              <p:cNvPr id="695" name="Group 133">
                <a:extLst>
                  <a:ext uri="{FF2B5EF4-FFF2-40B4-BE49-F238E27FC236}">
                    <a16:creationId xmlns:a16="http://schemas.microsoft.com/office/drawing/2014/main" id="{DF061EE0-DC00-D341-ACD4-2D438E4D7331}"/>
                  </a:ext>
                </a:extLst>
              </p:cNvPr>
              <p:cNvGrpSpPr>
                <a:grpSpLocks/>
              </p:cNvGrpSpPr>
              <p:nvPr/>
            </p:nvGrpSpPr>
            <p:grpSpPr bwMode="auto">
              <a:xfrm>
                <a:off x="4739" y="1327"/>
                <a:ext cx="582" cy="139"/>
                <a:chOff x="614" y="2568"/>
                <a:chExt cx="725" cy="139"/>
              </a:xfrm>
            </p:grpSpPr>
            <p:sp>
              <p:nvSpPr>
                <p:cNvPr id="707" name="AutoShape 134">
                  <a:extLst>
                    <a:ext uri="{FF2B5EF4-FFF2-40B4-BE49-F238E27FC236}">
                      <a16:creationId xmlns:a16="http://schemas.microsoft.com/office/drawing/2014/main" id="{8A5DEFF2-82FF-9C4B-B30F-DD02A99BAB51}"/>
                    </a:ext>
                  </a:extLst>
                </p:cNvPr>
                <p:cNvSpPr>
                  <a:spLocks noChangeArrowheads="1"/>
                </p:cNvSpPr>
                <p:nvPr/>
              </p:nvSpPr>
              <p:spPr bwMode="auto">
                <a:xfrm>
                  <a:off x="611" y="2569"/>
                  <a:ext cx="728" cy="138"/>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sp>
              <p:nvSpPr>
                <p:cNvPr id="708" name="AutoShape 135">
                  <a:extLst>
                    <a:ext uri="{FF2B5EF4-FFF2-40B4-BE49-F238E27FC236}">
                      <a16:creationId xmlns:a16="http://schemas.microsoft.com/office/drawing/2014/main" id="{9E0A6440-9A0A-834A-BE6A-CB243F8A046A}"/>
                    </a:ext>
                  </a:extLst>
                </p:cNvPr>
                <p:cNvSpPr>
                  <a:spLocks noChangeArrowheads="1"/>
                </p:cNvSpPr>
                <p:nvPr/>
              </p:nvSpPr>
              <p:spPr bwMode="auto">
                <a:xfrm>
                  <a:off x="627" y="2586"/>
                  <a:ext cx="696"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grpSp>
          <p:sp>
            <p:nvSpPr>
              <p:cNvPr id="696" name="Rectangle 136">
                <a:extLst>
                  <a:ext uri="{FF2B5EF4-FFF2-40B4-BE49-F238E27FC236}">
                    <a16:creationId xmlns:a16="http://schemas.microsoft.com/office/drawing/2014/main" id="{C3E6428A-F3CA-6646-8504-7A4B80873016}"/>
                  </a:ext>
                </a:extLst>
              </p:cNvPr>
              <p:cNvSpPr>
                <a:spLocks noChangeArrowheads="1"/>
              </p:cNvSpPr>
              <p:nvPr/>
            </p:nvSpPr>
            <p:spPr bwMode="auto">
              <a:xfrm>
                <a:off x="5250" y="429"/>
                <a:ext cx="71" cy="2287"/>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sp>
            <p:nvSpPr>
              <p:cNvPr id="697" name="Freeform 137">
                <a:extLst>
                  <a:ext uri="{FF2B5EF4-FFF2-40B4-BE49-F238E27FC236}">
                    <a16:creationId xmlns:a16="http://schemas.microsoft.com/office/drawing/2014/main" id="{36A1B92D-73B3-1E48-9DF6-56C52B1C0EF1}"/>
                  </a:ext>
                </a:extLst>
              </p:cNvPr>
              <p:cNvSpPr>
                <a:spLocks/>
              </p:cNvSpPr>
              <p:nvPr/>
            </p:nvSpPr>
            <p:spPr bwMode="auto">
              <a:xfrm>
                <a:off x="5312" y="1007"/>
                <a:ext cx="237" cy="213"/>
              </a:xfrm>
              <a:custGeom>
                <a:avLst/>
                <a:gdLst>
                  <a:gd name="T0" fmla="*/ 2 w 296"/>
                  <a:gd name="T1" fmla="*/ 0 h 256"/>
                  <a:gd name="T2" fmla="*/ 14 w 296"/>
                  <a:gd name="T3" fmla="*/ 10 h 256"/>
                  <a:gd name="T4" fmla="*/ 14 w 296"/>
                  <a:gd name="T5" fmla="*/ 19 h 256"/>
                  <a:gd name="T6" fmla="*/ 0 w 296"/>
                  <a:gd name="T7" fmla="*/ 7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685800" eaLnBrk="0" fontAlgn="base" hangingPunct="0">
                  <a:spcBef>
                    <a:spcPct val="0"/>
                  </a:spcBef>
                  <a:spcAft>
                    <a:spcPct val="0"/>
                  </a:spcAft>
                  <a:defRPr/>
                </a:pPr>
                <a:endParaRPr lang="en-US" sz="2100" kern="0">
                  <a:solidFill>
                    <a:srgbClr val="000000"/>
                  </a:solidFill>
                  <a:ea typeface="ＭＳ Ｐゴシック" panose="020B0600070205080204" pitchFamily="34" charset="-128"/>
                  <a:cs typeface="Arial"/>
                </a:endParaRPr>
              </a:p>
            </p:txBody>
          </p:sp>
          <p:sp>
            <p:nvSpPr>
              <p:cNvPr id="698" name="Freeform 138">
                <a:extLst>
                  <a:ext uri="{FF2B5EF4-FFF2-40B4-BE49-F238E27FC236}">
                    <a16:creationId xmlns:a16="http://schemas.microsoft.com/office/drawing/2014/main" id="{BBCC47D2-9636-8645-A30A-A9FB9FEB7049}"/>
                  </a:ext>
                </a:extLst>
              </p:cNvPr>
              <p:cNvSpPr>
                <a:spLocks/>
              </p:cNvSpPr>
              <p:nvPr/>
            </p:nvSpPr>
            <p:spPr bwMode="auto">
              <a:xfrm>
                <a:off x="5315" y="680"/>
                <a:ext cx="244" cy="240"/>
              </a:xfrm>
              <a:custGeom>
                <a:avLst/>
                <a:gdLst>
                  <a:gd name="T0" fmla="*/ 0 w 304"/>
                  <a:gd name="T1" fmla="*/ 0 h 288"/>
                  <a:gd name="T2" fmla="*/ 14 w 304"/>
                  <a:gd name="T3" fmla="*/ 13 h 288"/>
                  <a:gd name="T4" fmla="*/ 13 w 304"/>
                  <a:gd name="T5" fmla="*/ 23 h 288"/>
                  <a:gd name="T6" fmla="*/ 2 w 304"/>
                  <a:gd name="T7" fmla="*/ 10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685800" eaLnBrk="0" fontAlgn="base" hangingPunct="0">
                  <a:spcBef>
                    <a:spcPct val="0"/>
                  </a:spcBef>
                  <a:spcAft>
                    <a:spcPct val="0"/>
                  </a:spcAft>
                  <a:defRPr/>
                </a:pPr>
                <a:endParaRPr lang="en-US" sz="2100" kern="0">
                  <a:solidFill>
                    <a:srgbClr val="000000"/>
                  </a:solidFill>
                  <a:ea typeface="ＭＳ Ｐゴシック" panose="020B0600070205080204" pitchFamily="34" charset="-128"/>
                  <a:cs typeface="Arial"/>
                </a:endParaRPr>
              </a:p>
            </p:txBody>
          </p:sp>
          <p:sp>
            <p:nvSpPr>
              <p:cNvPr id="699" name="Oval 139">
                <a:extLst>
                  <a:ext uri="{FF2B5EF4-FFF2-40B4-BE49-F238E27FC236}">
                    <a16:creationId xmlns:a16="http://schemas.microsoft.com/office/drawing/2014/main" id="{538F95FE-99F4-114C-88F1-20DC65C7D98C}"/>
                  </a:ext>
                </a:extLst>
              </p:cNvPr>
              <p:cNvSpPr>
                <a:spLocks noChangeArrowheads="1"/>
              </p:cNvSpPr>
              <p:nvPr/>
            </p:nvSpPr>
            <p:spPr bwMode="auto">
              <a:xfrm>
                <a:off x="5520" y="2612"/>
                <a:ext cx="45" cy="98"/>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sp>
            <p:nvSpPr>
              <p:cNvPr id="700" name="Freeform 140">
                <a:extLst>
                  <a:ext uri="{FF2B5EF4-FFF2-40B4-BE49-F238E27FC236}">
                    <a16:creationId xmlns:a16="http://schemas.microsoft.com/office/drawing/2014/main" id="{3A2D7A8F-740E-E44C-8A64-6BF5A90E8E2A}"/>
                  </a:ext>
                </a:extLst>
              </p:cNvPr>
              <p:cNvSpPr>
                <a:spLocks/>
              </p:cNvSpPr>
              <p:nvPr/>
            </p:nvSpPr>
            <p:spPr bwMode="auto">
              <a:xfrm>
                <a:off x="5302" y="2614"/>
                <a:ext cx="245" cy="200"/>
              </a:xfrm>
              <a:custGeom>
                <a:avLst/>
                <a:gdLst>
                  <a:gd name="T0" fmla="*/ 0 w 306"/>
                  <a:gd name="T1" fmla="*/ 9 h 240"/>
                  <a:gd name="T2" fmla="*/ 2 w 306"/>
                  <a:gd name="T3" fmla="*/ 19 h 240"/>
                  <a:gd name="T4" fmla="*/ 14 w 306"/>
                  <a:gd name="T5" fmla="*/ 9 h 240"/>
                  <a:gd name="T6" fmla="*/ 14 w 306"/>
                  <a:gd name="T7" fmla="*/ 0 h 240"/>
                  <a:gd name="T8" fmla="*/ 0 w 306"/>
                  <a:gd name="T9" fmla="*/ 9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685800" eaLnBrk="0" fontAlgn="base" hangingPunct="0">
                  <a:spcBef>
                    <a:spcPct val="0"/>
                  </a:spcBef>
                  <a:spcAft>
                    <a:spcPct val="0"/>
                  </a:spcAft>
                  <a:defRPr/>
                </a:pPr>
                <a:endParaRPr lang="en-US" sz="2100" kern="0">
                  <a:solidFill>
                    <a:srgbClr val="000000"/>
                  </a:solidFill>
                  <a:ea typeface="ＭＳ Ｐゴシック" panose="020B0600070205080204" pitchFamily="34" charset="-128"/>
                  <a:cs typeface="Arial"/>
                </a:endParaRPr>
              </a:p>
            </p:txBody>
          </p:sp>
          <p:sp>
            <p:nvSpPr>
              <p:cNvPr id="701" name="AutoShape 141">
                <a:extLst>
                  <a:ext uri="{FF2B5EF4-FFF2-40B4-BE49-F238E27FC236}">
                    <a16:creationId xmlns:a16="http://schemas.microsoft.com/office/drawing/2014/main" id="{E95BA8FE-A8C5-0F4B-802A-0FFE3E9344D0}"/>
                  </a:ext>
                </a:extLst>
              </p:cNvPr>
              <p:cNvSpPr>
                <a:spLocks noChangeArrowheads="1"/>
              </p:cNvSpPr>
              <p:nvPr/>
            </p:nvSpPr>
            <p:spPr bwMode="auto">
              <a:xfrm>
                <a:off x="4140" y="2675"/>
                <a:ext cx="1200" cy="150"/>
              </a:xfrm>
              <a:prstGeom prst="roundRect">
                <a:avLst>
                  <a:gd name="adj" fmla="val 50000"/>
                </a:avLst>
              </a:prstGeom>
              <a:solidFill>
                <a:srgbClr val="DDDDDD"/>
              </a:solidFill>
              <a:ln w="9525">
                <a:solidFill>
                  <a:srgbClr val="000000"/>
                </a:solidFill>
                <a:round/>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sp>
            <p:nvSpPr>
              <p:cNvPr id="702" name="AutoShape 142">
                <a:extLst>
                  <a:ext uri="{FF2B5EF4-FFF2-40B4-BE49-F238E27FC236}">
                    <a16:creationId xmlns:a16="http://schemas.microsoft.com/office/drawing/2014/main" id="{05E6F7D8-B8C8-534A-8606-ED15889043B6}"/>
                  </a:ext>
                </a:extLst>
              </p:cNvPr>
              <p:cNvSpPr>
                <a:spLocks noChangeArrowheads="1"/>
              </p:cNvSpPr>
              <p:nvPr/>
            </p:nvSpPr>
            <p:spPr bwMode="auto">
              <a:xfrm>
                <a:off x="4204" y="2710"/>
                <a:ext cx="1072" cy="81"/>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sp>
            <p:nvSpPr>
              <p:cNvPr id="703" name="Oval 143">
                <a:extLst>
                  <a:ext uri="{FF2B5EF4-FFF2-40B4-BE49-F238E27FC236}">
                    <a16:creationId xmlns:a16="http://schemas.microsoft.com/office/drawing/2014/main" id="{D7668313-20A1-7840-BCF9-D2778D9E79AE}"/>
                  </a:ext>
                </a:extLst>
              </p:cNvPr>
              <p:cNvSpPr>
                <a:spLocks noChangeArrowheads="1"/>
              </p:cNvSpPr>
              <p:nvPr/>
            </p:nvSpPr>
            <p:spPr bwMode="auto">
              <a:xfrm>
                <a:off x="4307" y="2382"/>
                <a:ext cx="160" cy="144"/>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sp>
            <p:nvSpPr>
              <p:cNvPr id="704" name="Oval 144">
                <a:extLst>
                  <a:ext uri="{FF2B5EF4-FFF2-40B4-BE49-F238E27FC236}">
                    <a16:creationId xmlns:a16="http://schemas.microsoft.com/office/drawing/2014/main" id="{3152B3AD-E2B7-A045-8DF7-86DF2FE62ACB}"/>
                  </a:ext>
                </a:extLst>
              </p:cNvPr>
              <p:cNvSpPr>
                <a:spLocks noChangeArrowheads="1"/>
              </p:cNvSpPr>
              <p:nvPr/>
            </p:nvSpPr>
            <p:spPr bwMode="auto">
              <a:xfrm>
                <a:off x="4487" y="2382"/>
                <a:ext cx="160" cy="144"/>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defTabSz="685800" fontAlgn="base">
                  <a:spcBef>
                    <a:spcPct val="0"/>
                  </a:spcBef>
                  <a:spcAft>
                    <a:spcPct val="0"/>
                  </a:spcAft>
                  <a:defRPr/>
                </a:pPr>
                <a:endParaRPr lang="en-US" altLang="en-US" sz="1500" kern="0">
                  <a:solidFill>
                    <a:srgbClr val="FF0000"/>
                  </a:solidFill>
                  <a:latin typeface="+mn-lt"/>
                  <a:cs typeface="Arial"/>
                </a:endParaRPr>
              </a:p>
            </p:txBody>
          </p:sp>
          <p:sp>
            <p:nvSpPr>
              <p:cNvPr id="705" name="Oval 145">
                <a:extLst>
                  <a:ext uri="{FF2B5EF4-FFF2-40B4-BE49-F238E27FC236}">
                    <a16:creationId xmlns:a16="http://schemas.microsoft.com/office/drawing/2014/main" id="{7A3BC98F-1F3C-794E-BD03-4960366B4C92}"/>
                  </a:ext>
                </a:extLst>
              </p:cNvPr>
              <p:cNvSpPr>
                <a:spLocks noChangeArrowheads="1"/>
              </p:cNvSpPr>
              <p:nvPr/>
            </p:nvSpPr>
            <p:spPr bwMode="auto">
              <a:xfrm>
                <a:off x="4660" y="2382"/>
                <a:ext cx="160" cy="13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sp>
            <p:nvSpPr>
              <p:cNvPr id="706" name="Rectangle 146">
                <a:extLst>
                  <a:ext uri="{FF2B5EF4-FFF2-40B4-BE49-F238E27FC236}">
                    <a16:creationId xmlns:a16="http://schemas.microsoft.com/office/drawing/2014/main" id="{FD2E8B12-7E5B-534C-992F-CC974F01D2BD}"/>
                  </a:ext>
                </a:extLst>
              </p:cNvPr>
              <p:cNvSpPr>
                <a:spLocks noChangeArrowheads="1"/>
              </p:cNvSpPr>
              <p:nvPr/>
            </p:nvSpPr>
            <p:spPr bwMode="auto">
              <a:xfrm>
                <a:off x="5064" y="1834"/>
                <a:ext cx="83" cy="760"/>
              </a:xfrm>
              <a:prstGeom prst="rect">
                <a:avLst/>
              </a:prstGeom>
              <a:solidFill>
                <a:srgbClr val="292929"/>
              </a:solidFill>
              <a:ln w="9525">
                <a:solidFill>
                  <a:srgbClr val="00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grpSp>
        <p:grpSp>
          <p:nvGrpSpPr>
            <p:cNvPr id="715" name="Group 147">
              <a:extLst>
                <a:ext uri="{FF2B5EF4-FFF2-40B4-BE49-F238E27FC236}">
                  <a16:creationId xmlns:a16="http://schemas.microsoft.com/office/drawing/2014/main" id="{4942FA46-AAAE-D947-BF1A-4481A3448211}"/>
                </a:ext>
              </a:extLst>
            </p:cNvPr>
            <p:cNvGrpSpPr>
              <a:grpSpLocks/>
            </p:cNvGrpSpPr>
            <p:nvPr/>
          </p:nvGrpSpPr>
          <p:grpSpPr bwMode="auto">
            <a:xfrm>
              <a:off x="9861550" y="1646202"/>
              <a:ext cx="352425" cy="660400"/>
              <a:chOff x="4140" y="429"/>
              <a:chExt cx="1425" cy="2396"/>
            </a:xfrm>
          </p:grpSpPr>
          <p:sp>
            <p:nvSpPr>
              <p:cNvPr id="716" name="Freeform 148">
                <a:extLst>
                  <a:ext uri="{FF2B5EF4-FFF2-40B4-BE49-F238E27FC236}">
                    <a16:creationId xmlns:a16="http://schemas.microsoft.com/office/drawing/2014/main" id="{CC23ABEE-8791-714B-8A1A-4F7AD8EF3BF9}"/>
                  </a:ext>
                </a:extLst>
              </p:cNvPr>
              <p:cNvSpPr>
                <a:spLocks/>
              </p:cNvSpPr>
              <p:nvPr/>
            </p:nvSpPr>
            <p:spPr bwMode="auto">
              <a:xfrm>
                <a:off x="5268" y="433"/>
                <a:ext cx="283" cy="2286"/>
              </a:xfrm>
              <a:custGeom>
                <a:avLst/>
                <a:gdLst>
                  <a:gd name="T0" fmla="*/ 3 w 354"/>
                  <a:gd name="T1" fmla="*/ 0 h 2742"/>
                  <a:gd name="T2" fmla="*/ 15 w 354"/>
                  <a:gd name="T3" fmla="*/ 27 h 2742"/>
                  <a:gd name="T4" fmla="*/ 15 w 354"/>
                  <a:gd name="T5" fmla="*/ 205 h 2742"/>
                  <a:gd name="T6" fmla="*/ 0 w 354"/>
                  <a:gd name="T7" fmla="*/ 215 h 2742"/>
                  <a:gd name="T8" fmla="*/ 3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685800" eaLnBrk="0" fontAlgn="base" hangingPunct="0">
                  <a:spcBef>
                    <a:spcPct val="0"/>
                  </a:spcBef>
                  <a:spcAft>
                    <a:spcPct val="0"/>
                  </a:spcAft>
                  <a:defRPr/>
                </a:pPr>
                <a:endParaRPr lang="en-US" sz="2100" kern="0">
                  <a:solidFill>
                    <a:srgbClr val="000000"/>
                  </a:solidFill>
                  <a:ea typeface="ＭＳ Ｐゴシック" panose="020B0600070205080204" pitchFamily="34" charset="-128"/>
                  <a:cs typeface="Arial"/>
                </a:endParaRPr>
              </a:p>
            </p:txBody>
          </p:sp>
          <p:sp>
            <p:nvSpPr>
              <p:cNvPr id="717" name="Rectangle 149">
                <a:extLst>
                  <a:ext uri="{FF2B5EF4-FFF2-40B4-BE49-F238E27FC236}">
                    <a16:creationId xmlns:a16="http://schemas.microsoft.com/office/drawing/2014/main" id="{2B86FF99-00DB-934B-8BA7-48C64B644A45}"/>
                  </a:ext>
                </a:extLst>
              </p:cNvPr>
              <p:cNvSpPr>
                <a:spLocks noChangeArrowheads="1"/>
              </p:cNvSpPr>
              <p:nvPr/>
            </p:nvSpPr>
            <p:spPr bwMode="auto">
              <a:xfrm>
                <a:off x="4204" y="429"/>
                <a:ext cx="1046" cy="2287"/>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sp>
            <p:nvSpPr>
              <p:cNvPr id="718" name="Freeform 150">
                <a:extLst>
                  <a:ext uri="{FF2B5EF4-FFF2-40B4-BE49-F238E27FC236}">
                    <a16:creationId xmlns:a16="http://schemas.microsoft.com/office/drawing/2014/main" id="{956FBF0C-5170-794A-B33B-82657D571646}"/>
                  </a:ext>
                </a:extLst>
              </p:cNvPr>
              <p:cNvSpPr>
                <a:spLocks/>
              </p:cNvSpPr>
              <p:nvPr/>
            </p:nvSpPr>
            <p:spPr bwMode="auto">
              <a:xfrm>
                <a:off x="5321" y="570"/>
                <a:ext cx="169" cy="2115"/>
              </a:xfrm>
              <a:custGeom>
                <a:avLst/>
                <a:gdLst>
                  <a:gd name="T0" fmla="*/ 2 w 211"/>
                  <a:gd name="T1" fmla="*/ 0 h 2537"/>
                  <a:gd name="T2" fmla="*/ 9 w 211"/>
                  <a:gd name="T3" fmla="*/ 18 h 2537"/>
                  <a:gd name="T4" fmla="*/ 2 w 211"/>
                  <a:gd name="T5" fmla="*/ 196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685800" eaLnBrk="0" fontAlgn="base" hangingPunct="0">
                  <a:spcBef>
                    <a:spcPct val="0"/>
                  </a:spcBef>
                  <a:spcAft>
                    <a:spcPct val="0"/>
                  </a:spcAft>
                  <a:defRPr/>
                </a:pPr>
                <a:endParaRPr lang="en-US" sz="2100" kern="0">
                  <a:solidFill>
                    <a:srgbClr val="000000"/>
                  </a:solidFill>
                  <a:ea typeface="ＭＳ Ｐゴシック" panose="020B0600070205080204" pitchFamily="34" charset="-128"/>
                  <a:cs typeface="Arial"/>
                </a:endParaRPr>
              </a:p>
            </p:txBody>
          </p:sp>
          <p:sp>
            <p:nvSpPr>
              <p:cNvPr id="719" name="Freeform 151">
                <a:extLst>
                  <a:ext uri="{FF2B5EF4-FFF2-40B4-BE49-F238E27FC236}">
                    <a16:creationId xmlns:a16="http://schemas.microsoft.com/office/drawing/2014/main" id="{445CE280-0D0A-6B4F-84F6-532AE192658F}"/>
                  </a:ext>
                </a:extLst>
              </p:cNvPr>
              <p:cNvSpPr>
                <a:spLocks/>
              </p:cNvSpPr>
              <p:nvPr/>
            </p:nvSpPr>
            <p:spPr bwMode="auto">
              <a:xfrm>
                <a:off x="5284" y="1640"/>
                <a:ext cx="263" cy="189"/>
              </a:xfrm>
              <a:custGeom>
                <a:avLst/>
                <a:gdLst>
                  <a:gd name="T0" fmla="*/ 2 w 328"/>
                  <a:gd name="T1" fmla="*/ 0 h 226"/>
                  <a:gd name="T2" fmla="*/ 14 w 328"/>
                  <a:gd name="T3" fmla="*/ 11 h 226"/>
                  <a:gd name="T4" fmla="*/ 14 w 328"/>
                  <a:gd name="T5" fmla="*/ 19 h 226"/>
                  <a:gd name="T6" fmla="*/ 0 w 328"/>
                  <a:gd name="T7" fmla="*/ 8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685800" eaLnBrk="0" fontAlgn="base" hangingPunct="0">
                  <a:spcBef>
                    <a:spcPct val="0"/>
                  </a:spcBef>
                  <a:spcAft>
                    <a:spcPct val="0"/>
                  </a:spcAft>
                  <a:defRPr/>
                </a:pPr>
                <a:endParaRPr lang="en-US" sz="2100" kern="0">
                  <a:solidFill>
                    <a:srgbClr val="000000"/>
                  </a:solidFill>
                  <a:ea typeface="ＭＳ Ｐゴシック" panose="020B0600070205080204" pitchFamily="34" charset="-128"/>
                  <a:cs typeface="Arial"/>
                </a:endParaRPr>
              </a:p>
            </p:txBody>
          </p:sp>
          <p:sp>
            <p:nvSpPr>
              <p:cNvPr id="720" name="Rectangle 152">
                <a:extLst>
                  <a:ext uri="{FF2B5EF4-FFF2-40B4-BE49-F238E27FC236}">
                    <a16:creationId xmlns:a16="http://schemas.microsoft.com/office/drawing/2014/main" id="{0D6EBFB3-4B17-8B4D-84D1-393E2919BF54}"/>
                  </a:ext>
                </a:extLst>
              </p:cNvPr>
              <p:cNvSpPr>
                <a:spLocks noChangeArrowheads="1"/>
              </p:cNvSpPr>
              <p:nvPr/>
            </p:nvSpPr>
            <p:spPr bwMode="auto">
              <a:xfrm>
                <a:off x="4211" y="694"/>
                <a:ext cx="597" cy="46"/>
              </a:xfrm>
              <a:prstGeom prst="rect">
                <a:avLst/>
              </a:prstGeom>
              <a:solidFill>
                <a:srgbClr val="000000"/>
              </a:solidFill>
              <a:ln w="9525">
                <a:solidFill>
                  <a:srgbClr val="00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grpSp>
            <p:nvGrpSpPr>
              <p:cNvPr id="721" name="Group 153">
                <a:extLst>
                  <a:ext uri="{FF2B5EF4-FFF2-40B4-BE49-F238E27FC236}">
                    <a16:creationId xmlns:a16="http://schemas.microsoft.com/office/drawing/2014/main" id="{68337FBF-F76C-C544-8BA6-563723BD11B9}"/>
                  </a:ext>
                </a:extLst>
              </p:cNvPr>
              <p:cNvGrpSpPr>
                <a:grpSpLocks/>
              </p:cNvGrpSpPr>
              <p:nvPr/>
            </p:nvGrpSpPr>
            <p:grpSpPr bwMode="auto">
              <a:xfrm>
                <a:off x="4749" y="668"/>
                <a:ext cx="581" cy="145"/>
                <a:chOff x="614" y="2568"/>
                <a:chExt cx="725" cy="139"/>
              </a:xfrm>
            </p:grpSpPr>
            <p:sp>
              <p:nvSpPr>
                <p:cNvPr id="746" name="AutoShape 154">
                  <a:extLst>
                    <a:ext uri="{FF2B5EF4-FFF2-40B4-BE49-F238E27FC236}">
                      <a16:creationId xmlns:a16="http://schemas.microsoft.com/office/drawing/2014/main" id="{7983AE2B-9F40-7446-964A-C0D1EC25521C}"/>
                    </a:ext>
                  </a:extLst>
                </p:cNvPr>
                <p:cNvSpPr>
                  <a:spLocks noChangeArrowheads="1"/>
                </p:cNvSpPr>
                <p:nvPr/>
              </p:nvSpPr>
              <p:spPr bwMode="auto">
                <a:xfrm>
                  <a:off x="615" y="2560"/>
                  <a:ext cx="721" cy="149"/>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sp>
              <p:nvSpPr>
                <p:cNvPr id="747" name="AutoShape 155">
                  <a:extLst>
                    <a:ext uri="{FF2B5EF4-FFF2-40B4-BE49-F238E27FC236}">
                      <a16:creationId xmlns:a16="http://schemas.microsoft.com/office/drawing/2014/main" id="{ADC46602-CC63-8141-8BF1-5EC8D1824C61}"/>
                    </a:ext>
                  </a:extLst>
                </p:cNvPr>
                <p:cNvSpPr>
                  <a:spLocks noChangeArrowheads="1"/>
                </p:cNvSpPr>
                <p:nvPr/>
              </p:nvSpPr>
              <p:spPr bwMode="auto">
                <a:xfrm>
                  <a:off x="631" y="2582"/>
                  <a:ext cx="689" cy="110"/>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grpSp>
          <p:sp>
            <p:nvSpPr>
              <p:cNvPr id="722" name="Rectangle 156">
                <a:extLst>
                  <a:ext uri="{FF2B5EF4-FFF2-40B4-BE49-F238E27FC236}">
                    <a16:creationId xmlns:a16="http://schemas.microsoft.com/office/drawing/2014/main" id="{0B0E3BE7-5708-A949-85C0-8553CB933EFE}"/>
                  </a:ext>
                </a:extLst>
              </p:cNvPr>
              <p:cNvSpPr>
                <a:spLocks noChangeArrowheads="1"/>
              </p:cNvSpPr>
              <p:nvPr/>
            </p:nvSpPr>
            <p:spPr bwMode="auto">
              <a:xfrm>
                <a:off x="4223" y="1016"/>
                <a:ext cx="597" cy="52"/>
              </a:xfrm>
              <a:prstGeom prst="rect">
                <a:avLst/>
              </a:prstGeom>
              <a:solidFill>
                <a:srgbClr val="000000"/>
              </a:solidFill>
              <a:ln w="9525">
                <a:solidFill>
                  <a:srgbClr val="00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grpSp>
            <p:nvGrpSpPr>
              <p:cNvPr id="723" name="Group 157">
                <a:extLst>
                  <a:ext uri="{FF2B5EF4-FFF2-40B4-BE49-F238E27FC236}">
                    <a16:creationId xmlns:a16="http://schemas.microsoft.com/office/drawing/2014/main" id="{59EFAC4A-A3D4-9E4D-84E2-5BD8A5D33E2C}"/>
                  </a:ext>
                </a:extLst>
              </p:cNvPr>
              <p:cNvGrpSpPr>
                <a:grpSpLocks/>
              </p:cNvGrpSpPr>
              <p:nvPr/>
            </p:nvGrpSpPr>
            <p:grpSpPr bwMode="auto">
              <a:xfrm>
                <a:off x="4747" y="994"/>
                <a:ext cx="581" cy="134"/>
                <a:chOff x="614" y="2568"/>
                <a:chExt cx="725" cy="139"/>
              </a:xfrm>
            </p:grpSpPr>
            <p:sp>
              <p:nvSpPr>
                <p:cNvPr id="744" name="AutoShape 158">
                  <a:extLst>
                    <a:ext uri="{FF2B5EF4-FFF2-40B4-BE49-F238E27FC236}">
                      <a16:creationId xmlns:a16="http://schemas.microsoft.com/office/drawing/2014/main" id="{B68D7D2F-A4EC-6343-AAA2-E27A5BE91747}"/>
                    </a:ext>
                  </a:extLst>
                </p:cNvPr>
                <p:cNvSpPr>
                  <a:spLocks noChangeArrowheads="1"/>
                </p:cNvSpPr>
                <p:nvPr/>
              </p:nvSpPr>
              <p:spPr bwMode="auto">
                <a:xfrm>
                  <a:off x="617" y="2567"/>
                  <a:ext cx="721" cy="137"/>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sp>
              <p:nvSpPr>
                <p:cNvPr id="745" name="AutoShape 159">
                  <a:extLst>
                    <a:ext uri="{FF2B5EF4-FFF2-40B4-BE49-F238E27FC236}">
                      <a16:creationId xmlns:a16="http://schemas.microsoft.com/office/drawing/2014/main" id="{5C8BE6BD-0D6C-BE4F-A7C1-CFA5A3A723F5}"/>
                    </a:ext>
                  </a:extLst>
                </p:cNvPr>
                <p:cNvSpPr>
                  <a:spLocks noChangeArrowheads="1"/>
                </p:cNvSpPr>
                <p:nvPr/>
              </p:nvSpPr>
              <p:spPr bwMode="auto">
                <a:xfrm>
                  <a:off x="634" y="2585"/>
                  <a:ext cx="689" cy="102"/>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grpSp>
          <p:sp>
            <p:nvSpPr>
              <p:cNvPr id="724" name="Rectangle 160">
                <a:extLst>
                  <a:ext uri="{FF2B5EF4-FFF2-40B4-BE49-F238E27FC236}">
                    <a16:creationId xmlns:a16="http://schemas.microsoft.com/office/drawing/2014/main" id="{584E618E-4A1F-8343-97FD-62858B78F5C6}"/>
                  </a:ext>
                </a:extLst>
              </p:cNvPr>
              <p:cNvSpPr>
                <a:spLocks noChangeArrowheads="1"/>
              </p:cNvSpPr>
              <p:nvPr/>
            </p:nvSpPr>
            <p:spPr bwMode="auto">
              <a:xfrm>
                <a:off x="4217" y="1356"/>
                <a:ext cx="597" cy="46"/>
              </a:xfrm>
              <a:prstGeom prst="rect">
                <a:avLst/>
              </a:prstGeom>
              <a:solidFill>
                <a:srgbClr val="000000"/>
              </a:solidFill>
              <a:ln w="9525">
                <a:solidFill>
                  <a:srgbClr val="00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sp>
            <p:nvSpPr>
              <p:cNvPr id="725" name="Rectangle 161">
                <a:extLst>
                  <a:ext uri="{FF2B5EF4-FFF2-40B4-BE49-F238E27FC236}">
                    <a16:creationId xmlns:a16="http://schemas.microsoft.com/office/drawing/2014/main" id="{12F0293A-C413-F449-BF89-9E1C83526B5A}"/>
                  </a:ext>
                </a:extLst>
              </p:cNvPr>
              <p:cNvSpPr>
                <a:spLocks noChangeArrowheads="1"/>
              </p:cNvSpPr>
              <p:nvPr/>
            </p:nvSpPr>
            <p:spPr bwMode="auto">
              <a:xfrm>
                <a:off x="4230" y="1656"/>
                <a:ext cx="597" cy="46"/>
              </a:xfrm>
              <a:prstGeom prst="rect">
                <a:avLst/>
              </a:prstGeom>
              <a:solidFill>
                <a:srgbClr val="000000"/>
              </a:solidFill>
              <a:ln w="9525">
                <a:solidFill>
                  <a:srgbClr val="00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grpSp>
            <p:nvGrpSpPr>
              <p:cNvPr id="726" name="Group 162">
                <a:extLst>
                  <a:ext uri="{FF2B5EF4-FFF2-40B4-BE49-F238E27FC236}">
                    <a16:creationId xmlns:a16="http://schemas.microsoft.com/office/drawing/2014/main" id="{1A6200EB-5E59-2B47-9B1A-EF30A5EAD25B}"/>
                  </a:ext>
                </a:extLst>
              </p:cNvPr>
              <p:cNvGrpSpPr>
                <a:grpSpLocks/>
              </p:cNvGrpSpPr>
              <p:nvPr/>
            </p:nvGrpSpPr>
            <p:grpSpPr bwMode="auto">
              <a:xfrm>
                <a:off x="4735" y="1627"/>
                <a:ext cx="582" cy="151"/>
                <a:chOff x="614" y="2568"/>
                <a:chExt cx="725" cy="139"/>
              </a:xfrm>
            </p:grpSpPr>
            <p:sp>
              <p:nvSpPr>
                <p:cNvPr id="742" name="AutoShape 163">
                  <a:extLst>
                    <a:ext uri="{FF2B5EF4-FFF2-40B4-BE49-F238E27FC236}">
                      <a16:creationId xmlns:a16="http://schemas.microsoft.com/office/drawing/2014/main" id="{B97E9310-11F5-E248-A0DF-E45AE8F9B84B}"/>
                    </a:ext>
                  </a:extLst>
                </p:cNvPr>
                <p:cNvSpPr>
                  <a:spLocks noChangeArrowheads="1"/>
                </p:cNvSpPr>
                <p:nvPr/>
              </p:nvSpPr>
              <p:spPr bwMode="auto">
                <a:xfrm>
                  <a:off x="616" y="2568"/>
                  <a:ext cx="720" cy="138"/>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sp>
              <p:nvSpPr>
                <p:cNvPr id="743" name="AutoShape 164">
                  <a:extLst>
                    <a:ext uri="{FF2B5EF4-FFF2-40B4-BE49-F238E27FC236}">
                      <a16:creationId xmlns:a16="http://schemas.microsoft.com/office/drawing/2014/main" id="{968E1571-41AC-434C-B887-D8EBC7A3B079}"/>
                    </a:ext>
                  </a:extLst>
                </p:cNvPr>
                <p:cNvSpPr>
                  <a:spLocks noChangeArrowheads="1"/>
                </p:cNvSpPr>
                <p:nvPr/>
              </p:nvSpPr>
              <p:spPr bwMode="auto">
                <a:xfrm>
                  <a:off x="632" y="2584"/>
                  <a:ext cx="688" cy="106"/>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grpSp>
          <p:sp>
            <p:nvSpPr>
              <p:cNvPr id="727" name="Freeform 165">
                <a:extLst>
                  <a:ext uri="{FF2B5EF4-FFF2-40B4-BE49-F238E27FC236}">
                    <a16:creationId xmlns:a16="http://schemas.microsoft.com/office/drawing/2014/main" id="{BE30363C-DD3A-B943-9269-1BAD5BA36988}"/>
                  </a:ext>
                </a:extLst>
              </p:cNvPr>
              <p:cNvSpPr>
                <a:spLocks/>
              </p:cNvSpPr>
              <p:nvPr/>
            </p:nvSpPr>
            <p:spPr bwMode="auto">
              <a:xfrm>
                <a:off x="5288" y="1354"/>
                <a:ext cx="263" cy="188"/>
              </a:xfrm>
              <a:custGeom>
                <a:avLst/>
                <a:gdLst>
                  <a:gd name="T0" fmla="*/ 2 w 328"/>
                  <a:gd name="T1" fmla="*/ 0 h 226"/>
                  <a:gd name="T2" fmla="*/ 14 w 328"/>
                  <a:gd name="T3" fmla="*/ 10 h 226"/>
                  <a:gd name="T4" fmla="*/ 14 w 328"/>
                  <a:gd name="T5" fmla="*/ 17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685800" eaLnBrk="0" fontAlgn="base" hangingPunct="0">
                  <a:spcBef>
                    <a:spcPct val="0"/>
                  </a:spcBef>
                  <a:spcAft>
                    <a:spcPct val="0"/>
                  </a:spcAft>
                  <a:defRPr/>
                </a:pPr>
                <a:endParaRPr lang="en-US" sz="2100" kern="0">
                  <a:solidFill>
                    <a:srgbClr val="000000"/>
                  </a:solidFill>
                  <a:ea typeface="ＭＳ Ｐゴシック" panose="020B0600070205080204" pitchFamily="34" charset="-128"/>
                  <a:cs typeface="Arial"/>
                </a:endParaRPr>
              </a:p>
            </p:txBody>
          </p:sp>
          <p:grpSp>
            <p:nvGrpSpPr>
              <p:cNvPr id="728" name="Group 166">
                <a:extLst>
                  <a:ext uri="{FF2B5EF4-FFF2-40B4-BE49-F238E27FC236}">
                    <a16:creationId xmlns:a16="http://schemas.microsoft.com/office/drawing/2014/main" id="{38788B69-339D-7F4E-B301-8175DEA9DEDF}"/>
                  </a:ext>
                </a:extLst>
              </p:cNvPr>
              <p:cNvGrpSpPr>
                <a:grpSpLocks/>
              </p:cNvGrpSpPr>
              <p:nvPr/>
            </p:nvGrpSpPr>
            <p:grpSpPr bwMode="auto">
              <a:xfrm>
                <a:off x="4739" y="1327"/>
                <a:ext cx="582" cy="139"/>
                <a:chOff x="614" y="2568"/>
                <a:chExt cx="725" cy="139"/>
              </a:xfrm>
            </p:grpSpPr>
            <p:sp>
              <p:nvSpPr>
                <p:cNvPr id="740" name="AutoShape 167">
                  <a:extLst>
                    <a:ext uri="{FF2B5EF4-FFF2-40B4-BE49-F238E27FC236}">
                      <a16:creationId xmlns:a16="http://schemas.microsoft.com/office/drawing/2014/main" id="{97B97885-9739-1F45-B789-FBABCFF92AAE}"/>
                    </a:ext>
                  </a:extLst>
                </p:cNvPr>
                <p:cNvSpPr>
                  <a:spLocks noChangeArrowheads="1"/>
                </p:cNvSpPr>
                <p:nvPr/>
              </p:nvSpPr>
              <p:spPr bwMode="auto">
                <a:xfrm>
                  <a:off x="611" y="2569"/>
                  <a:ext cx="728" cy="138"/>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sp>
              <p:nvSpPr>
                <p:cNvPr id="741" name="AutoShape 168">
                  <a:extLst>
                    <a:ext uri="{FF2B5EF4-FFF2-40B4-BE49-F238E27FC236}">
                      <a16:creationId xmlns:a16="http://schemas.microsoft.com/office/drawing/2014/main" id="{84771018-17F5-D14A-8D8C-59EE601BC2C9}"/>
                    </a:ext>
                  </a:extLst>
                </p:cNvPr>
                <p:cNvSpPr>
                  <a:spLocks noChangeArrowheads="1"/>
                </p:cNvSpPr>
                <p:nvPr/>
              </p:nvSpPr>
              <p:spPr bwMode="auto">
                <a:xfrm>
                  <a:off x="627" y="2586"/>
                  <a:ext cx="696"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grpSp>
          <p:sp>
            <p:nvSpPr>
              <p:cNvPr id="729" name="Rectangle 169">
                <a:extLst>
                  <a:ext uri="{FF2B5EF4-FFF2-40B4-BE49-F238E27FC236}">
                    <a16:creationId xmlns:a16="http://schemas.microsoft.com/office/drawing/2014/main" id="{7A058DA4-516B-7D41-BD30-6364FF15C960}"/>
                  </a:ext>
                </a:extLst>
              </p:cNvPr>
              <p:cNvSpPr>
                <a:spLocks noChangeArrowheads="1"/>
              </p:cNvSpPr>
              <p:nvPr/>
            </p:nvSpPr>
            <p:spPr bwMode="auto">
              <a:xfrm>
                <a:off x="5250" y="429"/>
                <a:ext cx="71" cy="2287"/>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sp>
            <p:nvSpPr>
              <p:cNvPr id="730" name="Freeform 170">
                <a:extLst>
                  <a:ext uri="{FF2B5EF4-FFF2-40B4-BE49-F238E27FC236}">
                    <a16:creationId xmlns:a16="http://schemas.microsoft.com/office/drawing/2014/main" id="{856E246C-1591-CA4F-8ADE-8DDDDAA77931}"/>
                  </a:ext>
                </a:extLst>
              </p:cNvPr>
              <p:cNvSpPr>
                <a:spLocks/>
              </p:cNvSpPr>
              <p:nvPr/>
            </p:nvSpPr>
            <p:spPr bwMode="auto">
              <a:xfrm>
                <a:off x="5312" y="1007"/>
                <a:ext cx="237" cy="213"/>
              </a:xfrm>
              <a:custGeom>
                <a:avLst/>
                <a:gdLst>
                  <a:gd name="T0" fmla="*/ 2 w 296"/>
                  <a:gd name="T1" fmla="*/ 0 h 256"/>
                  <a:gd name="T2" fmla="*/ 14 w 296"/>
                  <a:gd name="T3" fmla="*/ 10 h 256"/>
                  <a:gd name="T4" fmla="*/ 14 w 296"/>
                  <a:gd name="T5" fmla="*/ 19 h 256"/>
                  <a:gd name="T6" fmla="*/ 0 w 296"/>
                  <a:gd name="T7" fmla="*/ 7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685800" eaLnBrk="0" fontAlgn="base" hangingPunct="0">
                  <a:spcBef>
                    <a:spcPct val="0"/>
                  </a:spcBef>
                  <a:spcAft>
                    <a:spcPct val="0"/>
                  </a:spcAft>
                  <a:defRPr/>
                </a:pPr>
                <a:endParaRPr lang="en-US" sz="2100" kern="0">
                  <a:solidFill>
                    <a:srgbClr val="000000"/>
                  </a:solidFill>
                  <a:ea typeface="ＭＳ Ｐゴシック" panose="020B0600070205080204" pitchFamily="34" charset="-128"/>
                  <a:cs typeface="Arial"/>
                </a:endParaRPr>
              </a:p>
            </p:txBody>
          </p:sp>
          <p:sp>
            <p:nvSpPr>
              <p:cNvPr id="731" name="Freeform 171">
                <a:extLst>
                  <a:ext uri="{FF2B5EF4-FFF2-40B4-BE49-F238E27FC236}">
                    <a16:creationId xmlns:a16="http://schemas.microsoft.com/office/drawing/2014/main" id="{31F0BA80-7560-4D47-A9F7-FD31AEA4344D}"/>
                  </a:ext>
                </a:extLst>
              </p:cNvPr>
              <p:cNvSpPr>
                <a:spLocks/>
              </p:cNvSpPr>
              <p:nvPr/>
            </p:nvSpPr>
            <p:spPr bwMode="auto">
              <a:xfrm>
                <a:off x="5315" y="680"/>
                <a:ext cx="244" cy="240"/>
              </a:xfrm>
              <a:custGeom>
                <a:avLst/>
                <a:gdLst>
                  <a:gd name="T0" fmla="*/ 0 w 304"/>
                  <a:gd name="T1" fmla="*/ 0 h 288"/>
                  <a:gd name="T2" fmla="*/ 14 w 304"/>
                  <a:gd name="T3" fmla="*/ 13 h 288"/>
                  <a:gd name="T4" fmla="*/ 13 w 304"/>
                  <a:gd name="T5" fmla="*/ 23 h 288"/>
                  <a:gd name="T6" fmla="*/ 2 w 304"/>
                  <a:gd name="T7" fmla="*/ 10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685800" eaLnBrk="0" fontAlgn="base" hangingPunct="0">
                  <a:spcBef>
                    <a:spcPct val="0"/>
                  </a:spcBef>
                  <a:spcAft>
                    <a:spcPct val="0"/>
                  </a:spcAft>
                  <a:defRPr/>
                </a:pPr>
                <a:endParaRPr lang="en-US" sz="2100" kern="0">
                  <a:solidFill>
                    <a:srgbClr val="000000"/>
                  </a:solidFill>
                  <a:ea typeface="ＭＳ Ｐゴシック" panose="020B0600070205080204" pitchFamily="34" charset="-128"/>
                  <a:cs typeface="Arial"/>
                </a:endParaRPr>
              </a:p>
            </p:txBody>
          </p:sp>
          <p:sp>
            <p:nvSpPr>
              <p:cNvPr id="732" name="Oval 172">
                <a:extLst>
                  <a:ext uri="{FF2B5EF4-FFF2-40B4-BE49-F238E27FC236}">
                    <a16:creationId xmlns:a16="http://schemas.microsoft.com/office/drawing/2014/main" id="{0250F674-2E69-7A49-BD4A-7A0B63C62F3A}"/>
                  </a:ext>
                </a:extLst>
              </p:cNvPr>
              <p:cNvSpPr>
                <a:spLocks noChangeArrowheads="1"/>
              </p:cNvSpPr>
              <p:nvPr/>
            </p:nvSpPr>
            <p:spPr bwMode="auto">
              <a:xfrm>
                <a:off x="5520" y="2612"/>
                <a:ext cx="45" cy="98"/>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sp>
            <p:nvSpPr>
              <p:cNvPr id="733" name="Freeform 173">
                <a:extLst>
                  <a:ext uri="{FF2B5EF4-FFF2-40B4-BE49-F238E27FC236}">
                    <a16:creationId xmlns:a16="http://schemas.microsoft.com/office/drawing/2014/main" id="{D9EA6536-474B-D64B-B205-1D6C9BA825CA}"/>
                  </a:ext>
                </a:extLst>
              </p:cNvPr>
              <p:cNvSpPr>
                <a:spLocks/>
              </p:cNvSpPr>
              <p:nvPr/>
            </p:nvSpPr>
            <p:spPr bwMode="auto">
              <a:xfrm>
                <a:off x="5302" y="2614"/>
                <a:ext cx="245" cy="200"/>
              </a:xfrm>
              <a:custGeom>
                <a:avLst/>
                <a:gdLst>
                  <a:gd name="T0" fmla="*/ 0 w 306"/>
                  <a:gd name="T1" fmla="*/ 9 h 240"/>
                  <a:gd name="T2" fmla="*/ 2 w 306"/>
                  <a:gd name="T3" fmla="*/ 19 h 240"/>
                  <a:gd name="T4" fmla="*/ 14 w 306"/>
                  <a:gd name="T5" fmla="*/ 9 h 240"/>
                  <a:gd name="T6" fmla="*/ 14 w 306"/>
                  <a:gd name="T7" fmla="*/ 0 h 240"/>
                  <a:gd name="T8" fmla="*/ 0 w 306"/>
                  <a:gd name="T9" fmla="*/ 9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685800" eaLnBrk="0" fontAlgn="base" hangingPunct="0">
                  <a:spcBef>
                    <a:spcPct val="0"/>
                  </a:spcBef>
                  <a:spcAft>
                    <a:spcPct val="0"/>
                  </a:spcAft>
                  <a:defRPr/>
                </a:pPr>
                <a:endParaRPr lang="en-US" sz="2100" kern="0">
                  <a:solidFill>
                    <a:srgbClr val="000000"/>
                  </a:solidFill>
                  <a:ea typeface="ＭＳ Ｐゴシック" panose="020B0600070205080204" pitchFamily="34" charset="-128"/>
                  <a:cs typeface="Arial"/>
                </a:endParaRPr>
              </a:p>
            </p:txBody>
          </p:sp>
          <p:sp>
            <p:nvSpPr>
              <p:cNvPr id="734" name="AutoShape 174">
                <a:extLst>
                  <a:ext uri="{FF2B5EF4-FFF2-40B4-BE49-F238E27FC236}">
                    <a16:creationId xmlns:a16="http://schemas.microsoft.com/office/drawing/2014/main" id="{E488D72C-E2D7-A24F-8921-7455381C5E4D}"/>
                  </a:ext>
                </a:extLst>
              </p:cNvPr>
              <p:cNvSpPr>
                <a:spLocks noChangeArrowheads="1"/>
              </p:cNvSpPr>
              <p:nvPr/>
            </p:nvSpPr>
            <p:spPr bwMode="auto">
              <a:xfrm>
                <a:off x="4140" y="2675"/>
                <a:ext cx="1200" cy="150"/>
              </a:xfrm>
              <a:prstGeom prst="roundRect">
                <a:avLst>
                  <a:gd name="adj" fmla="val 50000"/>
                </a:avLst>
              </a:prstGeom>
              <a:solidFill>
                <a:srgbClr val="DDDDDD"/>
              </a:solidFill>
              <a:ln w="9525">
                <a:solidFill>
                  <a:srgbClr val="000000"/>
                </a:solidFill>
                <a:round/>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sp>
            <p:nvSpPr>
              <p:cNvPr id="735" name="AutoShape 175">
                <a:extLst>
                  <a:ext uri="{FF2B5EF4-FFF2-40B4-BE49-F238E27FC236}">
                    <a16:creationId xmlns:a16="http://schemas.microsoft.com/office/drawing/2014/main" id="{912439D6-774F-1547-AA0D-047E22092538}"/>
                  </a:ext>
                </a:extLst>
              </p:cNvPr>
              <p:cNvSpPr>
                <a:spLocks noChangeArrowheads="1"/>
              </p:cNvSpPr>
              <p:nvPr/>
            </p:nvSpPr>
            <p:spPr bwMode="auto">
              <a:xfrm>
                <a:off x="4204" y="2710"/>
                <a:ext cx="1072" cy="81"/>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sp>
            <p:nvSpPr>
              <p:cNvPr id="736" name="Oval 176">
                <a:extLst>
                  <a:ext uri="{FF2B5EF4-FFF2-40B4-BE49-F238E27FC236}">
                    <a16:creationId xmlns:a16="http://schemas.microsoft.com/office/drawing/2014/main" id="{A2D2898C-A040-C744-8B60-25B92A3EDD4A}"/>
                  </a:ext>
                </a:extLst>
              </p:cNvPr>
              <p:cNvSpPr>
                <a:spLocks noChangeArrowheads="1"/>
              </p:cNvSpPr>
              <p:nvPr/>
            </p:nvSpPr>
            <p:spPr bwMode="auto">
              <a:xfrm>
                <a:off x="4307" y="2382"/>
                <a:ext cx="160" cy="144"/>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sp>
            <p:nvSpPr>
              <p:cNvPr id="737" name="Oval 177">
                <a:extLst>
                  <a:ext uri="{FF2B5EF4-FFF2-40B4-BE49-F238E27FC236}">
                    <a16:creationId xmlns:a16="http://schemas.microsoft.com/office/drawing/2014/main" id="{6D69F5EA-B0E7-DA4A-8B00-86E1B289A3A5}"/>
                  </a:ext>
                </a:extLst>
              </p:cNvPr>
              <p:cNvSpPr>
                <a:spLocks noChangeArrowheads="1"/>
              </p:cNvSpPr>
              <p:nvPr/>
            </p:nvSpPr>
            <p:spPr bwMode="auto">
              <a:xfrm>
                <a:off x="4487" y="2382"/>
                <a:ext cx="160" cy="144"/>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defTabSz="685800" fontAlgn="base">
                  <a:spcBef>
                    <a:spcPct val="0"/>
                  </a:spcBef>
                  <a:spcAft>
                    <a:spcPct val="0"/>
                  </a:spcAft>
                  <a:defRPr/>
                </a:pPr>
                <a:endParaRPr lang="en-US" altLang="en-US" sz="1500" kern="0">
                  <a:solidFill>
                    <a:srgbClr val="FF0000"/>
                  </a:solidFill>
                  <a:latin typeface="+mn-lt"/>
                  <a:cs typeface="Arial"/>
                </a:endParaRPr>
              </a:p>
            </p:txBody>
          </p:sp>
          <p:sp>
            <p:nvSpPr>
              <p:cNvPr id="738" name="Oval 178">
                <a:extLst>
                  <a:ext uri="{FF2B5EF4-FFF2-40B4-BE49-F238E27FC236}">
                    <a16:creationId xmlns:a16="http://schemas.microsoft.com/office/drawing/2014/main" id="{CB13C9A5-3005-C744-AAF5-43F081367869}"/>
                  </a:ext>
                </a:extLst>
              </p:cNvPr>
              <p:cNvSpPr>
                <a:spLocks noChangeArrowheads="1"/>
              </p:cNvSpPr>
              <p:nvPr/>
            </p:nvSpPr>
            <p:spPr bwMode="auto">
              <a:xfrm>
                <a:off x="4660" y="2382"/>
                <a:ext cx="160" cy="13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sp>
            <p:nvSpPr>
              <p:cNvPr id="739" name="Rectangle 179">
                <a:extLst>
                  <a:ext uri="{FF2B5EF4-FFF2-40B4-BE49-F238E27FC236}">
                    <a16:creationId xmlns:a16="http://schemas.microsoft.com/office/drawing/2014/main" id="{5E9EBF99-398D-4346-9CCC-C08D38A90EF0}"/>
                  </a:ext>
                </a:extLst>
              </p:cNvPr>
              <p:cNvSpPr>
                <a:spLocks noChangeArrowheads="1"/>
              </p:cNvSpPr>
              <p:nvPr/>
            </p:nvSpPr>
            <p:spPr bwMode="auto">
              <a:xfrm>
                <a:off x="5064" y="1834"/>
                <a:ext cx="83" cy="760"/>
              </a:xfrm>
              <a:prstGeom prst="rect">
                <a:avLst/>
              </a:prstGeom>
              <a:solidFill>
                <a:srgbClr val="292929"/>
              </a:solidFill>
              <a:ln w="9525">
                <a:solidFill>
                  <a:srgbClr val="000000"/>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685800" eaLnBrk="0" fontAlgn="base" hangingPunct="0">
                  <a:spcBef>
                    <a:spcPct val="0"/>
                  </a:spcBef>
                  <a:spcAft>
                    <a:spcPct val="0"/>
                  </a:spcAft>
                  <a:defRPr/>
                </a:pPr>
                <a:endParaRPr lang="en-US" altLang="en-US" sz="2100" kern="0">
                  <a:solidFill>
                    <a:srgbClr val="000000"/>
                  </a:solidFill>
                  <a:latin typeface="+mn-lt"/>
                  <a:cs typeface="Arial"/>
                </a:endParaRPr>
              </a:p>
            </p:txBody>
          </p:sp>
        </p:grpSp>
        <p:grpSp>
          <p:nvGrpSpPr>
            <p:cNvPr id="748" name="Group 180">
              <a:extLst>
                <a:ext uri="{FF2B5EF4-FFF2-40B4-BE49-F238E27FC236}">
                  <a16:creationId xmlns:a16="http://schemas.microsoft.com/office/drawing/2014/main" id="{68A8F3DD-C4CD-1A4A-A99E-EE08AE2B9ABE}"/>
                </a:ext>
              </a:extLst>
            </p:cNvPr>
            <p:cNvGrpSpPr>
              <a:grpSpLocks/>
            </p:cNvGrpSpPr>
            <p:nvPr/>
          </p:nvGrpSpPr>
          <p:grpSpPr bwMode="auto">
            <a:xfrm flipH="1">
              <a:off x="10010775" y="4435439"/>
              <a:ext cx="803275" cy="771525"/>
              <a:chOff x="-44" y="1473"/>
              <a:chExt cx="981" cy="1105"/>
            </a:xfrm>
          </p:grpSpPr>
          <p:pic>
            <p:nvPicPr>
              <p:cNvPr id="749" name="Picture 181" descr="desktop_computer_stylized_medium">
                <a:extLst>
                  <a:ext uri="{FF2B5EF4-FFF2-40B4-BE49-F238E27FC236}">
                    <a16:creationId xmlns:a16="http://schemas.microsoft.com/office/drawing/2014/main" id="{FB1222DE-2F29-E94E-BA2E-8430BD1F41E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50" name="Freeform 182">
                <a:extLst>
                  <a:ext uri="{FF2B5EF4-FFF2-40B4-BE49-F238E27FC236}">
                    <a16:creationId xmlns:a16="http://schemas.microsoft.com/office/drawing/2014/main" id="{25C576CA-310E-BF45-AEA0-47D91F2AB2BD}"/>
                  </a:ext>
                </a:extLst>
              </p:cNvPr>
              <p:cNvSpPr>
                <a:spLocks/>
              </p:cNvSpPr>
              <p:nvPr/>
            </p:nvSpPr>
            <p:spPr bwMode="auto">
              <a:xfrm flipH="1">
                <a:off x="374" y="1579"/>
                <a:ext cx="477" cy="506"/>
              </a:xfrm>
              <a:custGeom>
                <a:avLst/>
                <a:gdLst>
                  <a:gd name="T0" fmla="*/ 0 w 356"/>
                  <a:gd name="T1" fmla="*/ 0 h 368"/>
                  <a:gd name="T2" fmla="*/ 18034 w 356"/>
                  <a:gd name="T3" fmla="*/ 1220 h 368"/>
                  <a:gd name="T4" fmla="*/ 21394 w 356"/>
                  <a:gd name="T5" fmla="*/ 25425 h 368"/>
                  <a:gd name="T6" fmla="*/ 4715 w 356"/>
                  <a:gd name="T7" fmla="*/ 31797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pPr defTabSz="685800" eaLnBrk="0" fontAlgn="base" hangingPunct="0">
                  <a:spcBef>
                    <a:spcPct val="0"/>
                  </a:spcBef>
                  <a:spcAft>
                    <a:spcPct val="0"/>
                  </a:spcAft>
                  <a:defRPr/>
                </a:pPr>
                <a:endParaRPr lang="en-US" sz="2100" kern="0">
                  <a:solidFill>
                    <a:srgbClr val="000000"/>
                  </a:solidFill>
                  <a:ea typeface="ＭＳ Ｐゴシック" panose="020B0600070205080204" pitchFamily="34" charset="-128"/>
                  <a:cs typeface="Arial"/>
                </a:endParaRPr>
              </a:p>
            </p:txBody>
          </p:sp>
        </p:grpSp>
        <p:grpSp>
          <p:nvGrpSpPr>
            <p:cNvPr id="751" name="Group 183">
              <a:extLst>
                <a:ext uri="{FF2B5EF4-FFF2-40B4-BE49-F238E27FC236}">
                  <a16:creationId xmlns:a16="http://schemas.microsoft.com/office/drawing/2014/main" id="{292C5560-DFC2-574D-8C62-B6F62F2DC84B}"/>
                </a:ext>
              </a:extLst>
            </p:cNvPr>
            <p:cNvGrpSpPr>
              <a:grpSpLocks/>
            </p:cNvGrpSpPr>
            <p:nvPr/>
          </p:nvGrpSpPr>
          <p:grpSpPr bwMode="auto">
            <a:xfrm>
              <a:off x="6096000" y="4416389"/>
              <a:ext cx="803275" cy="771525"/>
              <a:chOff x="-44" y="1473"/>
              <a:chExt cx="981" cy="1105"/>
            </a:xfrm>
          </p:grpSpPr>
          <p:pic>
            <p:nvPicPr>
              <p:cNvPr id="752" name="Picture 184" descr="desktop_computer_stylized_medium">
                <a:extLst>
                  <a:ext uri="{FF2B5EF4-FFF2-40B4-BE49-F238E27FC236}">
                    <a16:creationId xmlns:a16="http://schemas.microsoft.com/office/drawing/2014/main" id="{5ADBABA6-9549-8F45-9CC6-895C1B71303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53" name="Freeform 185">
                <a:extLst>
                  <a:ext uri="{FF2B5EF4-FFF2-40B4-BE49-F238E27FC236}">
                    <a16:creationId xmlns:a16="http://schemas.microsoft.com/office/drawing/2014/main" id="{175C8E0C-2E66-F847-85BF-1DF27F6E9D58}"/>
                  </a:ext>
                </a:extLst>
              </p:cNvPr>
              <p:cNvSpPr>
                <a:spLocks/>
              </p:cNvSpPr>
              <p:nvPr/>
            </p:nvSpPr>
            <p:spPr bwMode="auto">
              <a:xfrm flipH="1">
                <a:off x="374" y="1579"/>
                <a:ext cx="477" cy="506"/>
              </a:xfrm>
              <a:custGeom>
                <a:avLst/>
                <a:gdLst>
                  <a:gd name="T0" fmla="*/ 0 w 356"/>
                  <a:gd name="T1" fmla="*/ 0 h 368"/>
                  <a:gd name="T2" fmla="*/ 18034 w 356"/>
                  <a:gd name="T3" fmla="*/ 1220 h 368"/>
                  <a:gd name="T4" fmla="*/ 21394 w 356"/>
                  <a:gd name="T5" fmla="*/ 25425 h 368"/>
                  <a:gd name="T6" fmla="*/ 4715 w 356"/>
                  <a:gd name="T7" fmla="*/ 31797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pPr defTabSz="685800" eaLnBrk="0" fontAlgn="base" hangingPunct="0">
                  <a:spcBef>
                    <a:spcPct val="0"/>
                  </a:spcBef>
                  <a:spcAft>
                    <a:spcPct val="0"/>
                  </a:spcAft>
                  <a:defRPr/>
                </a:pPr>
                <a:endParaRPr lang="en-US" sz="2100" kern="0">
                  <a:solidFill>
                    <a:srgbClr val="000000"/>
                  </a:solidFill>
                  <a:ea typeface="ＭＳ Ｐゴシック" panose="020B0600070205080204" pitchFamily="34" charset="-128"/>
                  <a:cs typeface="Arial"/>
                </a:endParaRPr>
              </a:p>
            </p:txBody>
          </p:sp>
        </p:grpSp>
        <p:grpSp>
          <p:nvGrpSpPr>
            <p:cNvPr id="754" name="Group 186">
              <a:extLst>
                <a:ext uri="{FF2B5EF4-FFF2-40B4-BE49-F238E27FC236}">
                  <a16:creationId xmlns:a16="http://schemas.microsoft.com/office/drawing/2014/main" id="{BFA50ABA-EF43-8248-BFEE-B2185F9FF4CA}"/>
                </a:ext>
              </a:extLst>
            </p:cNvPr>
            <p:cNvGrpSpPr>
              <a:grpSpLocks/>
            </p:cNvGrpSpPr>
            <p:nvPr/>
          </p:nvGrpSpPr>
          <p:grpSpPr bwMode="auto">
            <a:xfrm>
              <a:off x="6718300" y="4865652"/>
              <a:ext cx="803275" cy="771525"/>
              <a:chOff x="-44" y="1473"/>
              <a:chExt cx="981" cy="1105"/>
            </a:xfrm>
          </p:grpSpPr>
          <p:pic>
            <p:nvPicPr>
              <p:cNvPr id="755" name="Picture 187" descr="desktop_computer_stylized_medium">
                <a:extLst>
                  <a:ext uri="{FF2B5EF4-FFF2-40B4-BE49-F238E27FC236}">
                    <a16:creationId xmlns:a16="http://schemas.microsoft.com/office/drawing/2014/main" id="{F7F3CEF1-4AEE-174D-A7EB-35D5923CD4B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56" name="Freeform 188">
                <a:extLst>
                  <a:ext uri="{FF2B5EF4-FFF2-40B4-BE49-F238E27FC236}">
                    <a16:creationId xmlns:a16="http://schemas.microsoft.com/office/drawing/2014/main" id="{092BEB98-510F-A54D-8396-7B8E24FE0928}"/>
                  </a:ext>
                </a:extLst>
              </p:cNvPr>
              <p:cNvSpPr>
                <a:spLocks/>
              </p:cNvSpPr>
              <p:nvPr/>
            </p:nvSpPr>
            <p:spPr bwMode="auto">
              <a:xfrm flipH="1">
                <a:off x="374" y="1579"/>
                <a:ext cx="477" cy="506"/>
              </a:xfrm>
              <a:custGeom>
                <a:avLst/>
                <a:gdLst>
                  <a:gd name="T0" fmla="*/ 0 w 356"/>
                  <a:gd name="T1" fmla="*/ 0 h 368"/>
                  <a:gd name="T2" fmla="*/ 18034 w 356"/>
                  <a:gd name="T3" fmla="*/ 1220 h 368"/>
                  <a:gd name="T4" fmla="*/ 21394 w 356"/>
                  <a:gd name="T5" fmla="*/ 25425 h 368"/>
                  <a:gd name="T6" fmla="*/ 4715 w 356"/>
                  <a:gd name="T7" fmla="*/ 31797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pPr defTabSz="685800" eaLnBrk="0" fontAlgn="base" hangingPunct="0">
                  <a:spcBef>
                    <a:spcPct val="0"/>
                  </a:spcBef>
                  <a:spcAft>
                    <a:spcPct val="0"/>
                  </a:spcAft>
                  <a:defRPr/>
                </a:pPr>
                <a:endParaRPr lang="en-US" sz="2100" kern="0">
                  <a:solidFill>
                    <a:srgbClr val="000000"/>
                  </a:solidFill>
                  <a:ea typeface="ＭＳ Ｐゴシック" panose="020B0600070205080204" pitchFamily="34" charset="-128"/>
                  <a:cs typeface="Arial"/>
                </a:endParaRPr>
              </a:p>
            </p:txBody>
          </p:sp>
        </p:grpSp>
      </p:grpSp>
      <p:grpSp>
        <p:nvGrpSpPr>
          <p:cNvPr id="4" name="Group 3">
            <a:extLst>
              <a:ext uri="{FF2B5EF4-FFF2-40B4-BE49-F238E27FC236}">
                <a16:creationId xmlns:a16="http://schemas.microsoft.com/office/drawing/2014/main" id="{3E66D11C-2FA6-994B-8F41-1BCDD73182B5}"/>
              </a:ext>
            </a:extLst>
          </p:cNvPr>
          <p:cNvGrpSpPr/>
          <p:nvPr/>
        </p:nvGrpSpPr>
        <p:grpSpPr>
          <a:xfrm>
            <a:off x="4817502" y="1976170"/>
            <a:ext cx="3530012" cy="3086100"/>
            <a:chOff x="877941" y="1593850"/>
            <a:chExt cx="4706682" cy="4114800"/>
          </a:xfrm>
        </p:grpSpPr>
        <p:sp>
          <p:nvSpPr>
            <p:cNvPr id="648" name="Rectangle 523">
              <a:extLst>
                <a:ext uri="{FF2B5EF4-FFF2-40B4-BE49-F238E27FC236}">
                  <a16:creationId xmlns:a16="http://schemas.microsoft.com/office/drawing/2014/main" id="{17573379-BEF3-6842-92C8-C7C11E0F12A1}"/>
                </a:ext>
              </a:extLst>
            </p:cNvPr>
            <p:cNvSpPr txBox="1">
              <a:spLocks noChangeArrowheads="1"/>
            </p:cNvSpPr>
            <p:nvPr/>
          </p:nvSpPr>
          <p:spPr bwMode="auto">
            <a:xfrm>
              <a:off x="877941" y="1593850"/>
              <a:ext cx="4522733"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lvl1pPr marL="342900" indent="-342900" algn="l" rtl="0" eaLnBrk="0" fontAlgn="base" hangingPunct="0">
                <a:lnSpc>
                  <a:spcPct val="85000"/>
                </a:lnSpc>
                <a:spcBef>
                  <a:spcPct val="20000"/>
                </a:spcBef>
                <a:spcAft>
                  <a:spcPct val="0"/>
                </a:spcAft>
                <a:buClr>
                  <a:srgbClr val="000090"/>
                </a:buClr>
                <a:buSzPct val="100000"/>
                <a:buFont typeface="Wingdings" pitchFamily="2" charset="2"/>
                <a:buChar char="§"/>
                <a:defRPr sz="2800">
                  <a:solidFill>
                    <a:schemeClr val="tx1"/>
                  </a:solidFill>
                  <a:latin typeface="+mn-lt"/>
                  <a:ea typeface="ＭＳ Ｐゴシック" charset="0"/>
                  <a:cs typeface="+mn-cs"/>
                </a:defRPr>
              </a:lvl1pPr>
              <a:lvl2pPr marL="742950" indent="-285750" algn="l" rtl="0" eaLnBrk="0" fontAlgn="base" hangingPunct="0">
                <a:lnSpc>
                  <a:spcPct val="85000"/>
                </a:lnSpc>
                <a:spcBef>
                  <a:spcPct val="20000"/>
                </a:spcBef>
                <a:spcAft>
                  <a:spcPct val="0"/>
                </a:spcAft>
                <a:buClr>
                  <a:srgbClr val="000090"/>
                </a:buClr>
                <a:buFont typeface="Arial" panose="020B0604020202020204" pitchFamily="34" charset="0"/>
                <a:buChar char="•"/>
                <a:defRPr sz="2400">
                  <a:solidFill>
                    <a:schemeClr val="tx1"/>
                  </a:solidFill>
                  <a:latin typeface="+mn-lt"/>
                  <a:ea typeface="Arial" charset="0"/>
                  <a:cs typeface="+mn-cs"/>
                </a:defRPr>
              </a:lvl2pPr>
              <a:lvl3pPr marL="1143000" indent="-228600" algn="l" rtl="0" eaLnBrk="0" fontAlgn="base" hangingPunct="0">
                <a:spcBef>
                  <a:spcPct val="20000"/>
                </a:spcBef>
                <a:spcAft>
                  <a:spcPct val="0"/>
                </a:spcAft>
                <a:buClr>
                  <a:srgbClr val="000090"/>
                </a:buClr>
                <a:buFont typeface="Wingdings" pitchFamily="2" charset="2"/>
                <a:buChar char="§"/>
                <a:defRPr sz="2000">
                  <a:solidFill>
                    <a:schemeClr val="tx1"/>
                  </a:solidFill>
                  <a:latin typeface="Comic Sans MS" pitchFamily="66" charset="0"/>
                  <a:ea typeface="Arial" charset="0"/>
                  <a:cs typeface="+mn-cs"/>
                </a:defRPr>
              </a:lvl3pPr>
              <a:lvl4pPr marL="1600200" indent="-228600" algn="l" rtl="0" eaLnBrk="0" fontAlgn="base" hangingPunct="0">
                <a:spcBef>
                  <a:spcPct val="20000"/>
                </a:spcBef>
                <a:spcAft>
                  <a:spcPct val="0"/>
                </a:spcAft>
                <a:buClr>
                  <a:srgbClr val="000090"/>
                </a:buClr>
                <a:buFont typeface="Wingdings" pitchFamily="2" charset="2"/>
                <a:buChar char="§"/>
                <a:defRPr sz="2000">
                  <a:solidFill>
                    <a:schemeClr val="tx1"/>
                  </a:solidFill>
                  <a:latin typeface="Times New Roman" pitchFamily="18" charset="0"/>
                  <a:ea typeface="Arial" charset="0"/>
                  <a:cs typeface="+mn-cs"/>
                </a:defRPr>
              </a:lvl4pPr>
              <a:lvl5pPr marL="2057400" indent="-228600" algn="l" rtl="0" eaLnBrk="0" fontAlgn="base" hangingPunct="0">
                <a:spcBef>
                  <a:spcPct val="20000"/>
                </a:spcBef>
                <a:spcAft>
                  <a:spcPct val="0"/>
                </a:spcAft>
                <a:buClr>
                  <a:srgbClr val="000090"/>
                </a:buClr>
                <a:buFont typeface="Wingdings" pitchFamily="2" charset="2"/>
                <a:buChar char="§"/>
                <a:defRPr sz="2000">
                  <a:solidFill>
                    <a:schemeClr val="tx1"/>
                  </a:solidFill>
                  <a:latin typeface="Times New Roman" pitchFamily="18" charset="0"/>
                  <a:ea typeface="Arial" charset="0"/>
                  <a:cs typeface="+mn-cs"/>
                </a:defRPr>
              </a:lvl5pPr>
              <a:lvl6pPr marL="2514600" indent="-228600" algn="l" rtl="0" fontAlgn="base">
                <a:spcBef>
                  <a:spcPct val="20000"/>
                </a:spcBef>
                <a:spcAft>
                  <a:spcPct val="0"/>
                </a:spcAft>
                <a:buChar char="»"/>
                <a:defRPr sz="2000">
                  <a:solidFill>
                    <a:schemeClr val="tx1"/>
                  </a:solidFill>
                  <a:latin typeface="Times New Roman" pitchFamily="18" charset="0"/>
                  <a:cs typeface="+mn-cs"/>
                </a:defRPr>
              </a:lvl6pPr>
              <a:lvl7pPr marL="2971800" indent="-228600" algn="l" rtl="0" fontAlgn="base">
                <a:spcBef>
                  <a:spcPct val="20000"/>
                </a:spcBef>
                <a:spcAft>
                  <a:spcPct val="0"/>
                </a:spcAft>
                <a:buChar char="»"/>
                <a:defRPr sz="2000">
                  <a:solidFill>
                    <a:schemeClr val="tx1"/>
                  </a:solidFill>
                  <a:latin typeface="Times New Roman" pitchFamily="18" charset="0"/>
                  <a:cs typeface="+mn-cs"/>
                </a:defRPr>
              </a:lvl7pPr>
              <a:lvl8pPr marL="3429000" indent="-228600" algn="l" rtl="0" fontAlgn="base">
                <a:spcBef>
                  <a:spcPct val="20000"/>
                </a:spcBef>
                <a:spcAft>
                  <a:spcPct val="0"/>
                </a:spcAft>
                <a:buChar char="»"/>
                <a:defRPr sz="2000">
                  <a:solidFill>
                    <a:schemeClr val="tx1"/>
                  </a:solidFill>
                  <a:latin typeface="Times New Roman" pitchFamily="18" charset="0"/>
                  <a:cs typeface="+mn-cs"/>
                </a:defRPr>
              </a:lvl8pPr>
              <a:lvl9pPr marL="3886200" indent="-228600" algn="l" rtl="0" fontAlgn="base">
                <a:spcBef>
                  <a:spcPct val="20000"/>
                </a:spcBef>
                <a:spcAft>
                  <a:spcPct val="0"/>
                </a:spcAft>
                <a:buChar char="»"/>
                <a:defRPr sz="2000">
                  <a:solidFill>
                    <a:schemeClr val="tx1"/>
                  </a:solidFill>
                  <a:latin typeface="Times New Roman" pitchFamily="18" charset="0"/>
                  <a:cs typeface="+mn-cs"/>
                </a:defRPr>
              </a:lvl9pPr>
            </a:lstStyle>
            <a:p>
              <a:pPr eaLnBrk="1" hangingPunct="1"/>
              <a:r>
                <a:rPr lang="en-US" altLang="en-US" sz="2400" kern="0" dirty="0">
                  <a:ea typeface="ＭＳ Ｐゴシック" panose="020B0600070205080204" pitchFamily="34" charset="-128"/>
                </a:rPr>
                <a:t>per-connection end-end throughput: </a:t>
              </a:r>
              <a:r>
                <a:rPr lang="en-US" altLang="en-US" sz="2400" i="1" kern="0" dirty="0">
                  <a:ea typeface="ＭＳ Ｐゴシック" panose="020B0600070205080204" pitchFamily="34" charset="-128"/>
                </a:rPr>
                <a:t>min(</a:t>
              </a:r>
              <a:r>
                <a:rPr lang="en-US" altLang="en-US" sz="2400" i="1" kern="0" dirty="0" err="1">
                  <a:ea typeface="ＭＳ Ｐゴシック" panose="020B0600070205080204" pitchFamily="34" charset="-128"/>
                </a:rPr>
                <a:t>R</a:t>
              </a:r>
              <a:r>
                <a:rPr lang="en-US" altLang="en-US" sz="2400" i="1" kern="0" baseline="-25000" dirty="0" err="1">
                  <a:ea typeface="ＭＳ Ｐゴシック" panose="020B0600070205080204" pitchFamily="34" charset="-128"/>
                </a:rPr>
                <a:t>c</a:t>
              </a:r>
              <a:r>
                <a:rPr lang="en-US" altLang="en-US" sz="2400" i="1" kern="0" dirty="0" err="1">
                  <a:ea typeface="ＭＳ Ｐゴシック" panose="020B0600070205080204" pitchFamily="34" charset="-128"/>
                </a:rPr>
                <a:t>,R</a:t>
              </a:r>
              <a:r>
                <a:rPr lang="en-US" altLang="en-US" sz="2400" i="1" kern="0" baseline="-25000" dirty="0" err="1">
                  <a:ea typeface="ＭＳ Ｐゴシック" panose="020B0600070205080204" pitchFamily="34" charset="-128"/>
                </a:rPr>
                <a:t>s</a:t>
              </a:r>
              <a:r>
                <a:rPr lang="en-US" altLang="en-US" sz="2400" i="1" kern="0" dirty="0" err="1">
                  <a:ea typeface="ＭＳ Ｐゴシック" panose="020B0600070205080204" pitchFamily="34" charset="-128"/>
                </a:rPr>
                <a:t>,R</a:t>
              </a:r>
              <a:r>
                <a:rPr lang="en-US" altLang="en-US" sz="2400" i="1" kern="0" dirty="0">
                  <a:ea typeface="ＭＳ Ｐゴシック" panose="020B0600070205080204" pitchFamily="34" charset="-128"/>
                </a:rPr>
                <a:t>/10)</a:t>
              </a:r>
            </a:p>
            <a:p>
              <a:pPr eaLnBrk="1" hangingPunct="1"/>
              <a:r>
                <a:rPr lang="en-US" altLang="en-US" sz="2400" kern="0" dirty="0">
                  <a:ea typeface="ＭＳ Ｐゴシック" panose="020B0600070205080204" pitchFamily="34" charset="-128"/>
                </a:rPr>
                <a:t>in practice: </a:t>
              </a:r>
              <a:r>
                <a:rPr lang="en-US" altLang="en-US" sz="2400" i="1" kern="0" dirty="0" err="1">
                  <a:ea typeface="ＭＳ Ｐゴシック" panose="020B0600070205080204" pitchFamily="34" charset="-128"/>
                </a:rPr>
                <a:t>R</a:t>
              </a:r>
              <a:r>
                <a:rPr lang="en-US" altLang="en-US" sz="2400" i="1" kern="0" baseline="-25000" dirty="0" err="1">
                  <a:ea typeface="ＭＳ Ｐゴシック" panose="020B0600070205080204" pitchFamily="34" charset="-128"/>
                </a:rPr>
                <a:t>c</a:t>
              </a:r>
              <a:r>
                <a:rPr lang="en-US" altLang="en-US" sz="2400" kern="0" dirty="0">
                  <a:ea typeface="ＭＳ Ｐゴシック" panose="020B0600070205080204" pitchFamily="34" charset="-128"/>
                </a:rPr>
                <a:t> or </a:t>
              </a:r>
              <a:r>
                <a:rPr lang="en-US" altLang="en-US" sz="2400" i="1" kern="0" dirty="0">
                  <a:ea typeface="ＭＳ Ｐゴシック" panose="020B0600070205080204" pitchFamily="34" charset="-128"/>
                </a:rPr>
                <a:t>R</a:t>
              </a:r>
              <a:r>
                <a:rPr lang="en-US" altLang="en-US" sz="2400" i="1" kern="0" baseline="-25000" dirty="0">
                  <a:ea typeface="ＭＳ Ｐゴシック" panose="020B0600070205080204" pitchFamily="34" charset="-128"/>
                </a:rPr>
                <a:t>s</a:t>
              </a:r>
              <a:r>
                <a:rPr lang="en-US" altLang="en-US" sz="2400" kern="0" dirty="0">
                  <a:ea typeface="ＭＳ Ｐゴシック" panose="020B0600070205080204" pitchFamily="34" charset="-128"/>
                </a:rPr>
                <a:t> is often bottleneck</a:t>
              </a:r>
            </a:p>
          </p:txBody>
        </p:sp>
        <p:sp>
          <p:nvSpPr>
            <p:cNvPr id="757" name="TextBox 1">
              <a:extLst>
                <a:ext uri="{FF2B5EF4-FFF2-40B4-BE49-F238E27FC236}">
                  <a16:creationId xmlns:a16="http://schemas.microsoft.com/office/drawing/2014/main" id="{DA9B1A1A-980B-A04A-99EA-7721056B3929}"/>
                </a:ext>
              </a:extLst>
            </p:cNvPr>
            <p:cNvSpPr txBox="1">
              <a:spLocks noChangeArrowheads="1"/>
            </p:cNvSpPr>
            <p:nvPr/>
          </p:nvSpPr>
          <p:spPr bwMode="auto">
            <a:xfrm>
              <a:off x="1077710" y="4985599"/>
              <a:ext cx="4506913" cy="553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pPr>
              <a:r>
                <a:rPr lang="en-US" altLang="en-US" sz="1050" dirty="0">
                  <a:solidFill>
                    <a:srgbClr val="000000"/>
                  </a:solidFill>
                  <a:cs typeface="Arial"/>
                </a:rPr>
                <a:t>* Check out the online interactive exercises for more examples: h</a:t>
              </a:r>
              <a:r>
                <a:rPr lang="en-US" altLang="en-US" sz="900" dirty="0">
                  <a:solidFill>
                    <a:srgbClr val="000000"/>
                  </a:solidFill>
                  <a:cs typeface="Arial"/>
                </a:rPr>
                <a:t>ttp://</a:t>
              </a:r>
              <a:r>
                <a:rPr lang="en-US" altLang="en-US" sz="900" dirty="0" err="1">
                  <a:solidFill>
                    <a:srgbClr val="000000"/>
                  </a:solidFill>
                  <a:cs typeface="Arial"/>
                </a:rPr>
                <a:t>gaia.cs.umass.edu</a:t>
              </a:r>
              <a:r>
                <a:rPr lang="en-US" altLang="en-US" sz="900" dirty="0">
                  <a:solidFill>
                    <a:srgbClr val="000000"/>
                  </a:solidFill>
                  <a:cs typeface="Arial"/>
                </a:rPr>
                <a:t>/</a:t>
              </a:r>
              <a:r>
                <a:rPr lang="en-US" altLang="en-US" sz="900" dirty="0" err="1">
                  <a:solidFill>
                    <a:srgbClr val="000000"/>
                  </a:solidFill>
                  <a:cs typeface="Arial"/>
                </a:rPr>
                <a:t>kurose_ross</a:t>
              </a:r>
              <a:r>
                <a:rPr lang="en-US" altLang="en-US" sz="900" dirty="0">
                  <a:solidFill>
                    <a:srgbClr val="000000"/>
                  </a:solidFill>
                  <a:cs typeface="Arial"/>
                </a:rPr>
                <a:t>/</a:t>
              </a:r>
            </a:p>
          </p:txBody>
        </p:sp>
      </p:grpSp>
      <p:sp>
        <p:nvSpPr>
          <p:cNvPr id="162" name="Başlık 4">
            <a:extLst>
              <a:ext uri="{FF2B5EF4-FFF2-40B4-BE49-F238E27FC236}">
                <a16:creationId xmlns:a16="http://schemas.microsoft.com/office/drawing/2014/main" id="{89701E82-81D1-409F-B63B-BA522D629A0D}"/>
              </a:ext>
            </a:extLst>
          </p:cNvPr>
          <p:cNvSpPr txBox="1">
            <a:spLocks/>
          </p:cNvSpPr>
          <p:nvPr/>
        </p:nvSpPr>
        <p:spPr>
          <a:xfrm>
            <a:off x="381000" y="0"/>
            <a:ext cx="7010400" cy="1030289"/>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b="1" dirty="0">
                <a:solidFill>
                  <a:schemeClr val="bg1"/>
                </a:solidFill>
              </a:rPr>
              <a:t>1.4.4 Throughput in Computer Networks </a:t>
            </a:r>
          </a:p>
        </p:txBody>
      </p:sp>
    </p:spTree>
    <p:extLst>
      <p:ext uri="{BB962C8B-B14F-4D97-AF65-F5344CB8AC3E}">
        <p14:creationId xmlns:p14="http://schemas.microsoft.com/office/powerpoint/2010/main" val="3676252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B08E2B0-7451-4FE8-B130-027843E1FD73}"/>
              </a:ext>
            </a:extLst>
          </p:cNvPr>
          <p:cNvSpPr>
            <a:spLocks noGrp="1"/>
          </p:cNvSpPr>
          <p:nvPr>
            <p:ph type="title"/>
          </p:nvPr>
        </p:nvSpPr>
        <p:spPr/>
        <p:txBody>
          <a:bodyPr/>
          <a:lstStyle/>
          <a:p>
            <a:r>
              <a:rPr lang="en-US" b="1" dirty="0">
                <a:solidFill>
                  <a:schemeClr val="bg1"/>
                </a:solidFill>
              </a:rPr>
              <a:t>1.4.4</a:t>
            </a:r>
            <a:r>
              <a:rPr lang="tr-TR" b="1" dirty="0">
                <a:solidFill>
                  <a:schemeClr val="bg1"/>
                </a:solidFill>
              </a:rPr>
              <a:t> </a:t>
            </a:r>
            <a:r>
              <a:rPr lang="tr-TR" b="1" dirty="0" err="1">
                <a:solidFill>
                  <a:schemeClr val="bg1"/>
                </a:solidFill>
              </a:rPr>
              <a:t>summarize</a:t>
            </a:r>
            <a:endParaRPr lang="en-US" dirty="0"/>
          </a:p>
        </p:txBody>
      </p:sp>
      <p:sp>
        <p:nvSpPr>
          <p:cNvPr id="3" name="İçerik Yer Tutucusu 2">
            <a:extLst>
              <a:ext uri="{FF2B5EF4-FFF2-40B4-BE49-F238E27FC236}">
                <a16:creationId xmlns:a16="http://schemas.microsoft.com/office/drawing/2014/main" id="{CDE46FE3-8C42-4387-9646-1313A939D96E}"/>
              </a:ext>
            </a:extLst>
          </p:cNvPr>
          <p:cNvSpPr>
            <a:spLocks noGrp="1"/>
          </p:cNvSpPr>
          <p:nvPr>
            <p:ph sz="half" idx="1"/>
          </p:nvPr>
        </p:nvSpPr>
        <p:spPr>
          <a:xfrm>
            <a:off x="628650" y="1825625"/>
            <a:ext cx="8515350" cy="4351338"/>
          </a:xfrm>
        </p:spPr>
        <p:txBody>
          <a:bodyPr/>
          <a:lstStyle/>
          <a:p>
            <a:r>
              <a:rPr lang="en-US" dirty="0"/>
              <a:t>To summarize, packet-switched networks introduce three key performance issues:</a:t>
            </a:r>
            <a:br>
              <a:rPr lang="en-US" dirty="0"/>
            </a:br>
            <a:r>
              <a:rPr lang="en-US" b="1" dirty="0"/>
              <a:t>delay, loss, and throughput</a:t>
            </a:r>
            <a:r>
              <a:rPr lang="en-US" dirty="0"/>
              <a:t>.</a:t>
            </a:r>
            <a:endParaRPr lang="tr-TR" dirty="0"/>
          </a:p>
          <a:p>
            <a:endParaRPr lang="tr-TR" dirty="0"/>
          </a:p>
          <a:p>
            <a:r>
              <a:rPr lang="en-US" dirty="0"/>
              <a:t>Delay comes from processing, queueing, transmission, and propagation.</a:t>
            </a:r>
            <a:br>
              <a:rPr lang="en-US" dirty="0"/>
            </a:br>
            <a:r>
              <a:rPr lang="en-US" dirty="0"/>
              <a:t>Loss happens when buffers overflow.</a:t>
            </a:r>
            <a:br>
              <a:rPr lang="en-US" dirty="0"/>
            </a:br>
            <a:r>
              <a:rPr lang="en-US" dirty="0"/>
              <a:t>Throughput depends on the bottleneck link and competing traffic.</a:t>
            </a:r>
            <a:endParaRPr lang="tr-TR" dirty="0"/>
          </a:p>
          <a:p>
            <a:endParaRPr lang="tr-TR" dirty="0"/>
          </a:p>
          <a:p>
            <a:r>
              <a:rPr lang="en-US" dirty="0"/>
              <a:t>Understanding these concepts helps us explain why real networks sometimes feel slow, unstable, or inconsistent.</a:t>
            </a:r>
          </a:p>
        </p:txBody>
      </p:sp>
      <p:sp>
        <p:nvSpPr>
          <p:cNvPr id="5" name="Veri Yer Tutucusu 4">
            <a:extLst>
              <a:ext uri="{FF2B5EF4-FFF2-40B4-BE49-F238E27FC236}">
                <a16:creationId xmlns:a16="http://schemas.microsoft.com/office/drawing/2014/main" id="{2CA353AE-EB3D-4E2F-8527-83F6611362B2}"/>
              </a:ext>
            </a:extLst>
          </p:cNvPr>
          <p:cNvSpPr>
            <a:spLocks noGrp="1"/>
          </p:cNvSpPr>
          <p:nvPr>
            <p:ph type="dt" sz="half" idx="10"/>
          </p:nvPr>
        </p:nvSpPr>
        <p:spPr/>
        <p:txBody>
          <a:bodyPr/>
          <a:lstStyle/>
          <a:p>
            <a:pPr>
              <a:defRPr/>
            </a:pPr>
            <a:r>
              <a:rPr lang="en-US"/>
              <a:t>12.02.2026</a:t>
            </a:r>
          </a:p>
        </p:txBody>
      </p:sp>
      <p:sp>
        <p:nvSpPr>
          <p:cNvPr id="6" name="Slayt Numarası Yer Tutucusu 5">
            <a:extLst>
              <a:ext uri="{FF2B5EF4-FFF2-40B4-BE49-F238E27FC236}">
                <a16:creationId xmlns:a16="http://schemas.microsoft.com/office/drawing/2014/main" id="{3D43F014-733E-4CEB-9238-D26E8682B801}"/>
              </a:ext>
            </a:extLst>
          </p:cNvPr>
          <p:cNvSpPr>
            <a:spLocks noGrp="1"/>
          </p:cNvSpPr>
          <p:nvPr>
            <p:ph type="sldNum" sz="quarter" idx="12"/>
          </p:nvPr>
        </p:nvSpPr>
        <p:spPr/>
        <p:txBody>
          <a:bodyPr/>
          <a:lstStyle/>
          <a:p>
            <a:pPr algn="l">
              <a:defRPr/>
            </a:pPr>
            <a:endParaRPr lang="en-US" sz="1400">
              <a:latin typeface="Times New Roman"/>
            </a:endParaRPr>
          </a:p>
          <a:p>
            <a:pPr>
              <a:defRPr/>
            </a:pPr>
            <a:r>
              <a:rPr lang="en-US"/>
              <a:t>Slide </a:t>
            </a:r>
            <a:fld id="{BF5C1183-B085-4070-A402-C03A3F977D3D}" type="slidenum">
              <a:rPr lang="en-US" smtClean="0"/>
              <a:pPr>
                <a:defRPr/>
              </a:pPr>
              <a:t>18</a:t>
            </a:fld>
            <a:endParaRPr lang="en-US"/>
          </a:p>
        </p:txBody>
      </p:sp>
    </p:spTree>
    <p:extLst>
      <p:ext uri="{BB962C8B-B14F-4D97-AF65-F5344CB8AC3E}">
        <p14:creationId xmlns:p14="http://schemas.microsoft.com/office/powerpoint/2010/main" val="39812684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CD4E511-CC54-474D-9EB6-5855D104E930}"/>
              </a:ext>
            </a:extLst>
          </p:cNvPr>
          <p:cNvSpPr>
            <a:spLocks noGrp="1"/>
          </p:cNvSpPr>
          <p:nvPr>
            <p:ph type="title"/>
          </p:nvPr>
        </p:nvSpPr>
        <p:spPr/>
        <p:txBody>
          <a:bodyPr/>
          <a:lstStyle/>
          <a:p>
            <a:endParaRPr lang="en-US"/>
          </a:p>
        </p:txBody>
      </p:sp>
      <p:sp>
        <p:nvSpPr>
          <p:cNvPr id="3" name="İçerik Yer Tutucusu 2">
            <a:extLst>
              <a:ext uri="{FF2B5EF4-FFF2-40B4-BE49-F238E27FC236}">
                <a16:creationId xmlns:a16="http://schemas.microsoft.com/office/drawing/2014/main" id="{19FF9326-26B6-4F3A-92D1-7837F0978177}"/>
              </a:ext>
            </a:extLst>
          </p:cNvPr>
          <p:cNvSpPr>
            <a:spLocks noGrp="1"/>
          </p:cNvSpPr>
          <p:nvPr>
            <p:ph sz="half" idx="1"/>
          </p:nvPr>
        </p:nvSpPr>
        <p:spPr>
          <a:xfrm>
            <a:off x="628650" y="1825625"/>
            <a:ext cx="7886700" cy="4351338"/>
          </a:xfrm>
        </p:spPr>
        <p:txBody>
          <a:bodyPr>
            <a:normAutofit/>
          </a:bodyPr>
          <a:lstStyle/>
          <a:p>
            <a:r>
              <a:rPr lang="en-US" dirty="0"/>
              <a:t>SECTION 1.3</a:t>
            </a:r>
          </a:p>
          <a:p>
            <a:r>
              <a:rPr lang="en-US" dirty="0"/>
              <a:t>R11. Suppose there is exactly one packet switch between a sending host and a </a:t>
            </a:r>
            <a:r>
              <a:rPr lang="tr-TR" dirty="0"/>
              <a:t> </a:t>
            </a:r>
            <a:r>
              <a:rPr lang="en-US" dirty="0"/>
              <a:t>receiving host. The transmission rates between the sending host and the</a:t>
            </a:r>
            <a:r>
              <a:rPr lang="tr-TR" dirty="0"/>
              <a:t> </a:t>
            </a:r>
            <a:r>
              <a:rPr lang="en-US" dirty="0"/>
              <a:t>switch and between the switch and the receiving host are R1 and R2, respectively. Assuming that the switch uses store-and-forward packet switching,</a:t>
            </a:r>
            <a:r>
              <a:rPr lang="tr-TR" dirty="0"/>
              <a:t> </a:t>
            </a:r>
            <a:r>
              <a:rPr lang="en-US" dirty="0"/>
              <a:t>what is the total end-to-end delay to send a packet of length L? (Ignore queuing, propagation delay, and processing delay.)</a:t>
            </a:r>
            <a:endParaRPr lang="tr-TR" dirty="0"/>
          </a:p>
          <a:p>
            <a:endParaRPr lang="en-US" dirty="0"/>
          </a:p>
        </p:txBody>
      </p:sp>
      <p:sp>
        <p:nvSpPr>
          <p:cNvPr id="5" name="Veri Yer Tutucusu 4">
            <a:extLst>
              <a:ext uri="{FF2B5EF4-FFF2-40B4-BE49-F238E27FC236}">
                <a16:creationId xmlns:a16="http://schemas.microsoft.com/office/drawing/2014/main" id="{5D5EDB57-1AA3-4AFA-93C0-A6639D17F186}"/>
              </a:ext>
            </a:extLst>
          </p:cNvPr>
          <p:cNvSpPr>
            <a:spLocks noGrp="1"/>
          </p:cNvSpPr>
          <p:nvPr>
            <p:ph type="dt" sz="half" idx="10"/>
          </p:nvPr>
        </p:nvSpPr>
        <p:spPr/>
        <p:txBody>
          <a:bodyPr/>
          <a:lstStyle/>
          <a:p>
            <a:pPr>
              <a:defRPr/>
            </a:pPr>
            <a:r>
              <a:rPr lang="en-US"/>
              <a:t>12.02.2026</a:t>
            </a:r>
          </a:p>
        </p:txBody>
      </p:sp>
      <p:sp>
        <p:nvSpPr>
          <p:cNvPr id="6" name="Slayt Numarası Yer Tutucusu 5">
            <a:extLst>
              <a:ext uri="{FF2B5EF4-FFF2-40B4-BE49-F238E27FC236}">
                <a16:creationId xmlns:a16="http://schemas.microsoft.com/office/drawing/2014/main" id="{25D061F9-40C0-474E-974E-D51C7CF427E8}"/>
              </a:ext>
            </a:extLst>
          </p:cNvPr>
          <p:cNvSpPr>
            <a:spLocks noGrp="1"/>
          </p:cNvSpPr>
          <p:nvPr>
            <p:ph type="sldNum" sz="quarter" idx="12"/>
          </p:nvPr>
        </p:nvSpPr>
        <p:spPr/>
        <p:txBody>
          <a:bodyPr/>
          <a:lstStyle/>
          <a:p>
            <a:pPr algn="l">
              <a:defRPr/>
            </a:pPr>
            <a:endParaRPr lang="en-US" sz="1400">
              <a:latin typeface="Times New Roman"/>
            </a:endParaRPr>
          </a:p>
          <a:p>
            <a:pPr>
              <a:defRPr/>
            </a:pPr>
            <a:r>
              <a:rPr lang="en-US"/>
              <a:t>Slide </a:t>
            </a:r>
            <a:fld id="{BF5C1183-B085-4070-A402-C03A3F977D3D}" type="slidenum">
              <a:rPr lang="en-US" smtClean="0"/>
              <a:pPr>
                <a:defRPr/>
              </a:pPr>
              <a:t>19</a:t>
            </a:fld>
            <a:endParaRPr lang="en-US"/>
          </a:p>
        </p:txBody>
      </p:sp>
    </p:spTree>
    <p:extLst>
      <p:ext uri="{BB962C8B-B14F-4D97-AF65-F5344CB8AC3E}">
        <p14:creationId xmlns:p14="http://schemas.microsoft.com/office/powerpoint/2010/main" val="25189518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3">
            <a:extLst>
              <a:ext uri="{FF2B5EF4-FFF2-40B4-BE49-F238E27FC236}">
                <a16:creationId xmlns:a16="http://schemas.microsoft.com/office/drawing/2014/main" id="{18F2DFAA-3FF2-4DB3-9EAC-5EA7D64EC0ED}"/>
              </a:ext>
            </a:extLst>
          </p:cNvPr>
          <p:cNvSpPr>
            <a:spLocks noGrp="1"/>
          </p:cNvSpPr>
          <p:nvPr>
            <p:ph sz="quarter" idx="13"/>
          </p:nvPr>
        </p:nvSpPr>
        <p:spPr>
          <a:xfrm>
            <a:off x="838200" y="2570182"/>
            <a:ext cx="7620000" cy="2306617"/>
          </a:xfrm>
        </p:spPr>
        <p:txBody>
          <a:bodyPr>
            <a:noAutofit/>
          </a:bodyPr>
          <a:lstStyle/>
          <a:p>
            <a:pPr indent="0" algn="ctr">
              <a:buNone/>
            </a:pPr>
            <a:r>
              <a:rPr lang="en-US" sz="5400" b="1" dirty="0">
                <a:latin typeface="Dubai" panose="020B0503030403030204" pitchFamily="34" charset="-78"/>
                <a:cs typeface="Dubai" panose="020B0503030403030204" pitchFamily="34" charset="-78"/>
              </a:rPr>
              <a:t>Computer Networks and </a:t>
            </a:r>
          </a:p>
          <a:p>
            <a:pPr indent="0" algn="ctr">
              <a:buNone/>
            </a:pPr>
            <a:r>
              <a:rPr lang="en-US" sz="5400" b="1" dirty="0">
                <a:latin typeface="Dubai" panose="020B0503030403030204" pitchFamily="34" charset="-78"/>
                <a:cs typeface="Dubai" panose="020B0503030403030204" pitchFamily="34" charset="-78"/>
              </a:rPr>
              <a:t>the Internet</a:t>
            </a:r>
            <a:endParaRPr lang="tr-TR" sz="5400" b="1" dirty="0">
              <a:latin typeface="Dubai" panose="020B0503030403030204" pitchFamily="34" charset="-78"/>
              <a:cs typeface="Dubai" panose="020B0503030403030204" pitchFamily="34" charset="-78"/>
            </a:endParaRPr>
          </a:p>
        </p:txBody>
      </p:sp>
      <p:sp>
        <p:nvSpPr>
          <p:cNvPr id="5" name="Başlık 4">
            <a:extLst>
              <a:ext uri="{FF2B5EF4-FFF2-40B4-BE49-F238E27FC236}">
                <a16:creationId xmlns:a16="http://schemas.microsoft.com/office/drawing/2014/main" id="{F9A20A44-5D0C-4BD8-A2DA-A3BF52CCD6BE}"/>
              </a:ext>
            </a:extLst>
          </p:cNvPr>
          <p:cNvSpPr>
            <a:spLocks noGrp="1"/>
          </p:cNvSpPr>
          <p:nvPr>
            <p:ph type="title"/>
          </p:nvPr>
        </p:nvSpPr>
        <p:spPr/>
        <p:txBody>
          <a:bodyPr/>
          <a:lstStyle/>
          <a:p>
            <a:r>
              <a:rPr lang="tr-TR" dirty="0" err="1"/>
              <a:t>Chapter</a:t>
            </a:r>
            <a:r>
              <a:rPr lang="tr-TR" dirty="0"/>
              <a:t> 1</a:t>
            </a:r>
          </a:p>
        </p:txBody>
      </p:sp>
      <p:sp>
        <p:nvSpPr>
          <p:cNvPr id="6" name="Veri Yer Tutucusu 5">
            <a:extLst>
              <a:ext uri="{FF2B5EF4-FFF2-40B4-BE49-F238E27FC236}">
                <a16:creationId xmlns:a16="http://schemas.microsoft.com/office/drawing/2014/main" id="{CA1894E2-E194-4D79-A795-745BDE7265D9}"/>
              </a:ext>
            </a:extLst>
          </p:cNvPr>
          <p:cNvSpPr>
            <a:spLocks noGrp="1"/>
          </p:cNvSpPr>
          <p:nvPr>
            <p:ph type="dt" sz="half" idx="10"/>
          </p:nvPr>
        </p:nvSpPr>
        <p:spPr/>
        <p:txBody>
          <a:bodyPr/>
          <a:lstStyle/>
          <a:p>
            <a:pPr>
              <a:defRPr/>
            </a:pPr>
            <a:r>
              <a:rPr lang="en-US"/>
              <a:t>12.02.2026</a:t>
            </a:r>
          </a:p>
        </p:txBody>
      </p:sp>
      <p:sp>
        <p:nvSpPr>
          <p:cNvPr id="7" name="Slayt Numarası Yer Tutucusu 6">
            <a:extLst>
              <a:ext uri="{FF2B5EF4-FFF2-40B4-BE49-F238E27FC236}">
                <a16:creationId xmlns:a16="http://schemas.microsoft.com/office/drawing/2014/main" id="{89E0C013-CA97-4A81-B537-11DF44444521}"/>
              </a:ext>
            </a:extLst>
          </p:cNvPr>
          <p:cNvSpPr>
            <a:spLocks noGrp="1"/>
          </p:cNvSpPr>
          <p:nvPr>
            <p:ph type="sldNum" sz="quarter" idx="12"/>
          </p:nvPr>
        </p:nvSpPr>
        <p:spPr/>
        <p:txBody>
          <a:bodyPr/>
          <a:lstStyle/>
          <a:p>
            <a:pPr algn="l">
              <a:defRPr/>
            </a:pPr>
            <a:endParaRPr lang="en-US" sz="1400">
              <a:latin typeface="Times New Roman"/>
            </a:endParaRPr>
          </a:p>
          <a:p>
            <a:pPr>
              <a:defRPr/>
            </a:pPr>
            <a:r>
              <a:rPr lang="en-US"/>
              <a:t>Slide </a:t>
            </a:r>
            <a:fld id="{BF5C1183-B085-4070-A402-C03A3F977D3D}" type="slidenum">
              <a:rPr lang="en-US" smtClean="0"/>
              <a:pPr>
                <a:defRPr/>
              </a:pPr>
              <a:t>2</a:t>
            </a:fld>
            <a:endParaRPr lang="en-US" dirty="0"/>
          </a:p>
        </p:txBody>
      </p:sp>
    </p:spTree>
    <p:extLst>
      <p:ext uri="{BB962C8B-B14F-4D97-AF65-F5344CB8AC3E}">
        <p14:creationId xmlns:p14="http://schemas.microsoft.com/office/powerpoint/2010/main" val="7861268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CD4E511-CC54-474D-9EB6-5855D104E930}"/>
              </a:ext>
            </a:extLst>
          </p:cNvPr>
          <p:cNvSpPr>
            <a:spLocks noGrp="1"/>
          </p:cNvSpPr>
          <p:nvPr>
            <p:ph type="title"/>
          </p:nvPr>
        </p:nvSpPr>
        <p:spPr/>
        <p:txBody>
          <a:bodyPr/>
          <a:lstStyle/>
          <a:p>
            <a:endParaRPr lang="en-US"/>
          </a:p>
        </p:txBody>
      </p:sp>
      <p:sp>
        <p:nvSpPr>
          <p:cNvPr id="3" name="İçerik Yer Tutucusu 2">
            <a:extLst>
              <a:ext uri="{FF2B5EF4-FFF2-40B4-BE49-F238E27FC236}">
                <a16:creationId xmlns:a16="http://schemas.microsoft.com/office/drawing/2014/main" id="{19FF9326-26B6-4F3A-92D1-7837F0978177}"/>
              </a:ext>
            </a:extLst>
          </p:cNvPr>
          <p:cNvSpPr>
            <a:spLocks noGrp="1"/>
          </p:cNvSpPr>
          <p:nvPr>
            <p:ph sz="half" idx="1"/>
          </p:nvPr>
        </p:nvSpPr>
        <p:spPr>
          <a:xfrm>
            <a:off x="628650" y="1825625"/>
            <a:ext cx="7886700" cy="4351338"/>
          </a:xfrm>
        </p:spPr>
        <p:txBody>
          <a:bodyPr>
            <a:normAutofit/>
          </a:bodyPr>
          <a:lstStyle/>
          <a:p>
            <a:r>
              <a:rPr lang="en-US" dirty="0"/>
              <a:t>SECTION 1.3</a:t>
            </a:r>
            <a:endParaRPr lang="tr-TR" dirty="0"/>
          </a:p>
          <a:p>
            <a:pPr marL="0" indent="0">
              <a:buNone/>
            </a:pPr>
            <a:r>
              <a:rPr lang="en-US" dirty="0"/>
              <a:t>R13. Suppose users share a 2 Mbps link. Also suppose each user transmits continuously at 1 Mbps when transmitting, but each user transmits only 20 percent of the time. </a:t>
            </a:r>
          </a:p>
          <a:p>
            <a:pPr marL="0" indent="0">
              <a:buNone/>
            </a:pPr>
            <a:r>
              <a:rPr lang="en-US" dirty="0"/>
              <a:t>a) When circuit switching is used, how many users can be supported? </a:t>
            </a:r>
          </a:p>
          <a:p>
            <a:pPr marL="0" indent="0">
              <a:buNone/>
            </a:pPr>
            <a:r>
              <a:rPr lang="en-US" dirty="0"/>
              <a:t>b) For the remainder of this problem, suppose packet switching is used. Why</a:t>
            </a:r>
            <a:r>
              <a:rPr lang="tr-TR" dirty="0"/>
              <a:t> </a:t>
            </a:r>
            <a:r>
              <a:rPr lang="en-US" dirty="0"/>
              <a:t>will there be essentially no queuing delay before the link if two or fewer </a:t>
            </a:r>
            <a:r>
              <a:rPr lang="tr-TR" dirty="0"/>
              <a:t> </a:t>
            </a:r>
            <a:r>
              <a:rPr lang="en-US" dirty="0"/>
              <a:t>users transmit at the same time? Why will there be a queuing delay if three</a:t>
            </a:r>
            <a:r>
              <a:rPr lang="tr-TR" dirty="0"/>
              <a:t> </a:t>
            </a:r>
            <a:r>
              <a:rPr lang="en-US" dirty="0"/>
              <a:t>users transmit at the same time?</a:t>
            </a:r>
            <a:endParaRPr lang="tr-TR" dirty="0"/>
          </a:p>
          <a:p>
            <a:pPr marL="0" indent="0">
              <a:buNone/>
            </a:pPr>
            <a:r>
              <a:rPr lang="en-US" dirty="0"/>
              <a:t>c) Find the probability that a given user is transmitting. </a:t>
            </a:r>
          </a:p>
          <a:p>
            <a:pPr marL="0" indent="0">
              <a:buNone/>
            </a:pPr>
            <a:r>
              <a:rPr lang="en-US" dirty="0"/>
              <a:t>d) Suppose now there are three users. Find the probability that at any given </a:t>
            </a:r>
            <a:r>
              <a:rPr lang="tr-TR" dirty="0"/>
              <a:t> </a:t>
            </a:r>
            <a:r>
              <a:rPr lang="en-US" dirty="0"/>
              <a:t>time, all three users are transmitting simultaneously. Find the fraction of</a:t>
            </a:r>
            <a:r>
              <a:rPr lang="tr-TR" dirty="0"/>
              <a:t> </a:t>
            </a:r>
            <a:r>
              <a:rPr lang="en-US" dirty="0"/>
              <a:t>time during which the queue grows. </a:t>
            </a:r>
          </a:p>
        </p:txBody>
      </p:sp>
      <p:sp>
        <p:nvSpPr>
          <p:cNvPr id="5" name="Veri Yer Tutucusu 4">
            <a:extLst>
              <a:ext uri="{FF2B5EF4-FFF2-40B4-BE49-F238E27FC236}">
                <a16:creationId xmlns:a16="http://schemas.microsoft.com/office/drawing/2014/main" id="{5D5EDB57-1AA3-4AFA-93C0-A6639D17F186}"/>
              </a:ext>
            </a:extLst>
          </p:cNvPr>
          <p:cNvSpPr>
            <a:spLocks noGrp="1"/>
          </p:cNvSpPr>
          <p:nvPr>
            <p:ph type="dt" sz="half" idx="10"/>
          </p:nvPr>
        </p:nvSpPr>
        <p:spPr/>
        <p:txBody>
          <a:bodyPr/>
          <a:lstStyle/>
          <a:p>
            <a:pPr>
              <a:defRPr/>
            </a:pPr>
            <a:r>
              <a:rPr lang="en-US"/>
              <a:t>12.02.2026</a:t>
            </a:r>
          </a:p>
        </p:txBody>
      </p:sp>
      <p:sp>
        <p:nvSpPr>
          <p:cNvPr id="6" name="Slayt Numarası Yer Tutucusu 5">
            <a:extLst>
              <a:ext uri="{FF2B5EF4-FFF2-40B4-BE49-F238E27FC236}">
                <a16:creationId xmlns:a16="http://schemas.microsoft.com/office/drawing/2014/main" id="{25D061F9-40C0-474E-974E-D51C7CF427E8}"/>
              </a:ext>
            </a:extLst>
          </p:cNvPr>
          <p:cNvSpPr>
            <a:spLocks noGrp="1"/>
          </p:cNvSpPr>
          <p:nvPr>
            <p:ph type="sldNum" sz="quarter" idx="12"/>
          </p:nvPr>
        </p:nvSpPr>
        <p:spPr/>
        <p:txBody>
          <a:bodyPr/>
          <a:lstStyle/>
          <a:p>
            <a:pPr algn="l">
              <a:defRPr/>
            </a:pPr>
            <a:endParaRPr lang="en-US" sz="1400">
              <a:latin typeface="Times New Roman"/>
            </a:endParaRPr>
          </a:p>
          <a:p>
            <a:pPr>
              <a:defRPr/>
            </a:pPr>
            <a:r>
              <a:rPr lang="en-US"/>
              <a:t>Slide </a:t>
            </a:r>
            <a:fld id="{BF5C1183-B085-4070-A402-C03A3F977D3D}" type="slidenum">
              <a:rPr lang="en-US" smtClean="0"/>
              <a:pPr>
                <a:defRPr/>
              </a:pPr>
              <a:t>20</a:t>
            </a:fld>
            <a:endParaRPr lang="en-US"/>
          </a:p>
        </p:txBody>
      </p:sp>
    </p:spTree>
    <p:extLst>
      <p:ext uri="{BB962C8B-B14F-4D97-AF65-F5344CB8AC3E}">
        <p14:creationId xmlns:p14="http://schemas.microsoft.com/office/powerpoint/2010/main" val="21295138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CD4E511-CC54-474D-9EB6-5855D104E930}"/>
              </a:ext>
            </a:extLst>
          </p:cNvPr>
          <p:cNvSpPr>
            <a:spLocks noGrp="1"/>
          </p:cNvSpPr>
          <p:nvPr>
            <p:ph type="title"/>
          </p:nvPr>
        </p:nvSpPr>
        <p:spPr/>
        <p:txBody>
          <a:bodyPr/>
          <a:lstStyle/>
          <a:p>
            <a:endParaRPr lang="en-US"/>
          </a:p>
        </p:txBody>
      </p:sp>
      <p:sp>
        <p:nvSpPr>
          <p:cNvPr id="3" name="İçerik Yer Tutucusu 2">
            <a:extLst>
              <a:ext uri="{FF2B5EF4-FFF2-40B4-BE49-F238E27FC236}">
                <a16:creationId xmlns:a16="http://schemas.microsoft.com/office/drawing/2014/main" id="{19FF9326-26B6-4F3A-92D1-7837F0978177}"/>
              </a:ext>
            </a:extLst>
          </p:cNvPr>
          <p:cNvSpPr>
            <a:spLocks noGrp="1"/>
          </p:cNvSpPr>
          <p:nvPr>
            <p:ph sz="half" idx="1"/>
          </p:nvPr>
        </p:nvSpPr>
        <p:spPr>
          <a:xfrm>
            <a:off x="628650" y="1825625"/>
            <a:ext cx="7922740" cy="3203575"/>
          </a:xfrm>
        </p:spPr>
        <p:txBody>
          <a:bodyPr>
            <a:normAutofit/>
          </a:bodyPr>
          <a:lstStyle/>
          <a:p>
            <a:r>
              <a:rPr lang="en-US" dirty="0"/>
              <a:t>SECTION 1.4</a:t>
            </a:r>
            <a:endParaRPr lang="tr-TR" dirty="0"/>
          </a:p>
          <a:p>
            <a:r>
              <a:rPr lang="en-US" dirty="0"/>
              <a:t>R19. Suppose Host A wants to send a large file to Host B. The path from Host A to Host</a:t>
            </a:r>
            <a:r>
              <a:rPr lang="tr-TR" dirty="0"/>
              <a:t> </a:t>
            </a:r>
            <a:r>
              <a:rPr lang="en-US" dirty="0"/>
              <a:t>B has three links, of rates R1 = 500 kbps, R2 = 2 Mbps, and R3 = 1 Mbps.</a:t>
            </a:r>
          </a:p>
          <a:p>
            <a:pPr marL="0" indent="0">
              <a:buNone/>
            </a:pPr>
            <a:r>
              <a:rPr lang="en-US" dirty="0"/>
              <a:t>a. Assuming no other traffic in the network, what is the throughput for the file transfer?</a:t>
            </a:r>
          </a:p>
          <a:p>
            <a:pPr marL="0" indent="0">
              <a:buNone/>
            </a:pPr>
            <a:r>
              <a:rPr lang="en-US" dirty="0"/>
              <a:t>b. Suppose the file is 4 million bytes. Dividing the file size by the throughput, roughly how long will it take to transfer the file to Host B?</a:t>
            </a:r>
          </a:p>
          <a:p>
            <a:pPr marL="0" indent="0">
              <a:buNone/>
            </a:pPr>
            <a:r>
              <a:rPr lang="en-US" dirty="0"/>
              <a:t>c. Repeat (a) and (b), but now with R2 reduced to 100 kbps.</a:t>
            </a:r>
          </a:p>
        </p:txBody>
      </p:sp>
      <p:sp>
        <p:nvSpPr>
          <p:cNvPr id="5" name="Veri Yer Tutucusu 4">
            <a:extLst>
              <a:ext uri="{FF2B5EF4-FFF2-40B4-BE49-F238E27FC236}">
                <a16:creationId xmlns:a16="http://schemas.microsoft.com/office/drawing/2014/main" id="{5D5EDB57-1AA3-4AFA-93C0-A6639D17F186}"/>
              </a:ext>
            </a:extLst>
          </p:cNvPr>
          <p:cNvSpPr>
            <a:spLocks noGrp="1"/>
          </p:cNvSpPr>
          <p:nvPr>
            <p:ph type="dt" sz="half" idx="10"/>
          </p:nvPr>
        </p:nvSpPr>
        <p:spPr/>
        <p:txBody>
          <a:bodyPr/>
          <a:lstStyle/>
          <a:p>
            <a:pPr>
              <a:defRPr/>
            </a:pPr>
            <a:r>
              <a:rPr lang="en-US"/>
              <a:t>12.02.2026</a:t>
            </a:r>
          </a:p>
        </p:txBody>
      </p:sp>
      <p:sp>
        <p:nvSpPr>
          <p:cNvPr id="6" name="Slayt Numarası Yer Tutucusu 5">
            <a:extLst>
              <a:ext uri="{FF2B5EF4-FFF2-40B4-BE49-F238E27FC236}">
                <a16:creationId xmlns:a16="http://schemas.microsoft.com/office/drawing/2014/main" id="{25D061F9-40C0-474E-974E-D51C7CF427E8}"/>
              </a:ext>
            </a:extLst>
          </p:cNvPr>
          <p:cNvSpPr>
            <a:spLocks noGrp="1"/>
          </p:cNvSpPr>
          <p:nvPr>
            <p:ph type="sldNum" sz="quarter" idx="12"/>
          </p:nvPr>
        </p:nvSpPr>
        <p:spPr/>
        <p:txBody>
          <a:bodyPr/>
          <a:lstStyle/>
          <a:p>
            <a:pPr algn="l">
              <a:defRPr/>
            </a:pPr>
            <a:endParaRPr lang="en-US" sz="1400">
              <a:latin typeface="Times New Roman"/>
            </a:endParaRPr>
          </a:p>
          <a:p>
            <a:pPr>
              <a:defRPr/>
            </a:pPr>
            <a:r>
              <a:rPr lang="en-US"/>
              <a:t>Slide </a:t>
            </a:r>
            <a:fld id="{BF5C1183-B085-4070-A402-C03A3F977D3D}" type="slidenum">
              <a:rPr lang="en-US" smtClean="0"/>
              <a:pPr>
                <a:defRPr/>
              </a:pPr>
              <a:t>21</a:t>
            </a:fld>
            <a:endParaRPr lang="en-US"/>
          </a:p>
        </p:txBody>
      </p:sp>
      <p:sp>
        <p:nvSpPr>
          <p:cNvPr id="7" name="Metin kutusu 6">
            <a:hlinkClick r:id="rId3"/>
            <a:extLst>
              <a:ext uri="{FF2B5EF4-FFF2-40B4-BE49-F238E27FC236}">
                <a16:creationId xmlns:a16="http://schemas.microsoft.com/office/drawing/2014/main" id="{9A964B05-EB29-430E-9F78-BF5BC62BC4EC}"/>
              </a:ext>
            </a:extLst>
          </p:cNvPr>
          <p:cNvSpPr txBox="1"/>
          <p:nvPr/>
        </p:nvSpPr>
        <p:spPr>
          <a:xfrm>
            <a:off x="0" y="5562600"/>
            <a:ext cx="8991600" cy="369332"/>
          </a:xfrm>
          <a:prstGeom prst="rect">
            <a:avLst/>
          </a:prstGeom>
          <a:solidFill>
            <a:schemeClr val="accent1"/>
          </a:solidFill>
        </p:spPr>
        <p:txBody>
          <a:bodyPr wrap="square">
            <a:spAutoFit/>
          </a:bodyPr>
          <a:lstStyle/>
          <a:p>
            <a:r>
              <a:rPr lang="en-US" dirty="0"/>
              <a:t>https://computerscience.unicam.it/marcantoni/reti/applet/QueuingAndLossInteractive/1.html</a:t>
            </a:r>
          </a:p>
        </p:txBody>
      </p:sp>
      <p:sp>
        <p:nvSpPr>
          <p:cNvPr id="9" name="Metin kutusu 8">
            <a:hlinkClick r:id="rId4"/>
            <a:extLst>
              <a:ext uri="{FF2B5EF4-FFF2-40B4-BE49-F238E27FC236}">
                <a16:creationId xmlns:a16="http://schemas.microsoft.com/office/drawing/2014/main" id="{B8D2E4C4-1065-4B96-A214-E42D1709BDCC}"/>
              </a:ext>
            </a:extLst>
          </p:cNvPr>
          <p:cNvSpPr txBox="1"/>
          <p:nvPr/>
        </p:nvSpPr>
        <p:spPr>
          <a:xfrm>
            <a:off x="440209" y="5954756"/>
            <a:ext cx="8111181" cy="369332"/>
          </a:xfrm>
          <a:prstGeom prst="rect">
            <a:avLst/>
          </a:prstGeom>
          <a:solidFill>
            <a:schemeClr val="accent1"/>
          </a:solidFill>
        </p:spPr>
        <p:txBody>
          <a:bodyPr wrap="square">
            <a:spAutoFit/>
          </a:bodyPr>
          <a:lstStyle/>
          <a:p>
            <a:r>
              <a:rPr lang="en-US" dirty="0"/>
              <a:t>https://www.tkn.tu-berlin.de/teaching/rn/animations/queue/</a:t>
            </a:r>
          </a:p>
        </p:txBody>
      </p:sp>
    </p:spTree>
    <p:extLst>
      <p:ext uri="{BB962C8B-B14F-4D97-AF65-F5344CB8AC3E}">
        <p14:creationId xmlns:p14="http://schemas.microsoft.com/office/powerpoint/2010/main" val="37981869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5109152-9D78-4A5F-A800-CAB78FE630D9}"/>
              </a:ext>
            </a:extLst>
          </p:cNvPr>
          <p:cNvSpPr>
            <a:spLocks noGrp="1"/>
          </p:cNvSpPr>
          <p:nvPr>
            <p:ph type="title"/>
          </p:nvPr>
        </p:nvSpPr>
        <p:spPr/>
        <p:txBody>
          <a:bodyPr/>
          <a:lstStyle/>
          <a:p>
            <a:r>
              <a:rPr lang="tr-TR" dirty="0">
                <a:solidFill>
                  <a:schemeClr val="bg1"/>
                </a:solidFill>
              </a:rPr>
              <a:t>Mini </a:t>
            </a:r>
            <a:r>
              <a:rPr lang="en-US" dirty="0">
                <a:solidFill>
                  <a:schemeClr val="bg1"/>
                </a:solidFill>
              </a:rPr>
              <a:t>Quiz</a:t>
            </a:r>
          </a:p>
        </p:txBody>
      </p:sp>
      <p:sp>
        <p:nvSpPr>
          <p:cNvPr id="3" name="İçerik Yer Tutucusu 2">
            <a:extLst>
              <a:ext uri="{FF2B5EF4-FFF2-40B4-BE49-F238E27FC236}">
                <a16:creationId xmlns:a16="http://schemas.microsoft.com/office/drawing/2014/main" id="{1C75FC19-41B4-4C7E-A066-AC9551BD1325}"/>
              </a:ext>
            </a:extLst>
          </p:cNvPr>
          <p:cNvSpPr>
            <a:spLocks noGrp="1"/>
          </p:cNvSpPr>
          <p:nvPr>
            <p:ph sz="half" idx="1"/>
          </p:nvPr>
        </p:nvSpPr>
        <p:spPr>
          <a:xfrm>
            <a:off x="628650" y="1825625"/>
            <a:ext cx="7219950" cy="4351338"/>
          </a:xfrm>
        </p:spPr>
        <p:txBody>
          <a:bodyPr/>
          <a:lstStyle/>
          <a:p>
            <a:r>
              <a:rPr lang="en-US" dirty="0"/>
              <a:t>“Why would two ISPs choose settlement-free peering instead of paying a provider?”</a:t>
            </a:r>
            <a:endParaRPr lang="tr-TR" dirty="0"/>
          </a:p>
          <a:p>
            <a:endParaRPr lang="tr-TR" dirty="0"/>
          </a:p>
          <a:p>
            <a:r>
              <a:rPr lang="en-US" dirty="0"/>
              <a:t>“Why do content providers build private networks instead of using only ISPs?”</a:t>
            </a:r>
            <a:endParaRPr lang="tr-TR" dirty="0"/>
          </a:p>
          <a:p>
            <a:endParaRPr lang="tr-TR" dirty="0"/>
          </a:p>
          <a:p>
            <a:r>
              <a:rPr lang="en-US" dirty="0"/>
              <a:t>“What happens if an ISP loses one upstream provider? (multi-homing idea)”</a:t>
            </a:r>
          </a:p>
        </p:txBody>
      </p:sp>
      <p:sp>
        <p:nvSpPr>
          <p:cNvPr id="5" name="Veri Yer Tutucusu 4">
            <a:extLst>
              <a:ext uri="{FF2B5EF4-FFF2-40B4-BE49-F238E27FC236}">
                <a16:creationId xmlns:a16="http://schemas.microsoft.com/office/drawing/2014/main" id="{DE67E13E-59E2-4830-BEA5-D0722814C384}"/>
              </a:ext>
            </a:extLst>
          </p:cNvPr>
          <p:cNvSpPr>
            <a:spLocks noGrp="1"/>
          </p:cNvSpPr>
          <p:nvPr>
            <p:ph type="dt" sz="half" idx="10"/>
          </p:nvPr>
        </p:nvSpPr>
        <p:spPr/>
        <p:txBody>
          <a:bodyPr/>
          <a:lstStyle/>
          <a:p>
            <a:pPr>
              <a:defRPr/>
            </a:pPr>
            <a:r>
              <a:rPr lang="en-US"/>
              <a:t>12.02.2026</a:t>
            </a:r>
          </a:p>
        </p:txBody>
      </p:sp>
      <p:sp>
        <p:nvSpPr>
          <p:cNvPr id="6" name="Slayt Numarası Yer Tutucusu 5">
            <a:extLst>
              <a:ext uri="{FF2B5EF4-FFF2-40B4-BE49-F238E27FC236}">
                <a16:creationId xmlns:a16="http://schemas.microsoft.com/office/drawing/2014/main" id="{D5FE2324-9FCB-4162-9C9C-7F3C83946E57}"/>
              </a:ext>
            </a:extLst>
          </p:cNvPr>
          <p:cNvSpPr>
            <a:spLocks noGrp="1"/>
          </p:cNvSpPr>
          <p:nvPr>
            <p:ph type="sldNum" sz="quarter" idx="12"/>
          </p:nvPr>
        </p:nvSpPr>
        <p:spPr/>
        <p:txBody>
          <a:bodyPr/>
          <a:lstStyle/>
          <a:p>
            <a:pPr algn="l">
              <a:defRPr/>
            </a:pPr>
            <a:endParaRPr lang="en-US" sz="1400">
              <a:latin typeface="Times New Roman"/>
            </a:endParaRPr>
          </a:p>
          <a:p>
            <a:pPr>
              <a:defRPr/>
            </a:pPr>
            <a:r>
              <a:rPr lang="en-US"/>
              <a:t>Slide </a:t>
            </a:r>
            <a:fld id="{BF5C1183-B085-4070-A402-C03A3F977D3D}" type="slidenum">
              <a:rPr lang="en-US" smtClean="0"/>
              <a:pPr>
                <a:defRPr/>
              </a:pPr>
              <a:t>22</a:t>
            </a:fld>
            <a:endParaRPr lang="en-US"/>
          </a:p>
        </p:txBody>
      </p:sp>
    </p:spTree>
    <p:extLst>
      <p:ext uri="{BB962C8B-B14F-4D97-AF65-F5344CB8AC3E}">
        <p14:creationId xmlns:p14="http://schemas.microsoft.com/office/powerpoint/2010/main" val="16946632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CD900-19EC-824C-BF74-AADFBF5A172E}"/>
              </a:ext>
            </a:extLst>
          </p:cNvPr>
          <p:cNvSpPr>
            <a:spLocks noGrp="1"/>
          </p:cNvSpPr>
          <p:nvPr>
            <p:ph type="title"/>
          </p:nvPr>
        </p:nvSpPr>
        <p:spPr>
          <a:xfrm>
            <a:off x="618950" y="1076210"/>
            <a:ext cx="7886700" cy="670967"/>
          </a:xfrm>
        </p:spPr>
        <p:txBody>
          <a:bodyPr>
            <a:normAutofit/>
          </a:bodyPr>
          <a:lstStyle/>
          <a:p>
            <a:r>
              <a:rPr lang="en-US" altLang="en-US" dirty="0">
                <a:ea typeface="ＭＳ Ｐゴシック" panose="020B0600070205080204" pitchFamily="34" charset="-128"/>
              </a:rPr>
              <a:t>Protocol “l</a:t>
            </a:r>
            <a:r>
              <a:rPr lang="en-US" altLang="ja-JP" dirty="0">
                <a:ea typeface="ＭＳ Ｐゴシック" panose="020B0600070205080204" pitchFamily="34" charset="-128"/>
              </a:rPr>
              <a:t>ayers” and reference models</a:t>
            </a:r>
            <a:endParaRPr lang="en-US" altLang="en-US" dirty="0">
              <a:ea typeface="ＭＳ Ｐゴシック" panose="020B0600070205080204" pitchFamily="34" charset="-128"/>
            </a:endParaRPr>
          </a:p>
        </p:txBody>
      </p:sp>
      <p:sp>
        <p:nvSpPr>
          <p:cNvPr id="6" name="Slide Number Placeholder 5">
            <a:extLst>
              <a:ext uri="{FF2B5EF4-FFF2-40B4-BE49-F238E27FC236}">
                <a16:creationId xmlns:a16="http://schemas.microsoft.com/office/drawing/2014/main" id="{5C89035B-463A-1E40-A130-AE9AA3E37667}"/>
              </a:ext>
            </a:extLst>
          </p:cNvPr>
          <p:cNvSpPr>
            <a:spLocks noGrp="1"/>
          </p:cNvSpPr>
          <p:nvPr>
            <p:ph type="sldNum" sz="quarter" idx="4"/>
          </p:nvPr>
        </p:nvSpPr>
        <p:spPr>
          <a:xfrm>
            <a:off x="9219616" y="6443089"/>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100" kern="1200">
                <a:solidFill>
                  <a:schemeClr val="bg1">
                    <a:lumMod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Introduction: 1-</a:t>
            </a:r>
            <a:fld id="{C4204591-24BD-A542-B9D5-F8D8A88D2FEE}" type="slidenum">
              <a:rPr lang="en-US" smtClean="0"/>
              <a:pPr/>
              <a:t>23</a:t>
            </a:fld>
            <a:endParaRPr lang="en-US" dirty="0"/>
          </a:p>
        </p:txBody>
      </p:sp>
      <p:sp>
        <p:nvSpPr>
          <p:cNvPr id="45" name="Rectangle 3">
            <a:extLst>
              <a:ext uri="{FF2B5EF4-FFF2-40B4-BE49-F238E27FC236}">
                <a16:creationId xmlns:a16="http://schemas.microsoft.com/office/drawing/2014/main" id="{B003BE48-58DC-5A4B-9250-A838A7C7044A}"/>
              </a:ext>
            </a:extLst>
          </p:cNvPr>
          <p:cNvSpPr txBox="1">
            <a:spLocks noChangeArrowheads="1"/>
          </p:cNvSpPr>
          <p:nvPr/>
        </p:nvSpPr>
        <p:spPr>
          <a:xfrm>
            <a:off x="993917" y="2039081"/>
            <a:ext cx="3836861" cy="3787407"/>
          </a:xfrm>
          <a:prstGeom prst="rect">
            <a:avLst/>
          </a:prstGeom>
        </p:spPr>
        <p:txBody>
          <a:bodyPr vert="horz" lIns="68580" tIns="34290" rIns="68580" bIns="34290" rtlCol="0">
            <a:normAutofit/>
          </a:bodyPr>
          <a:lstStyle>
            <a:lvl1pPr marL="352425" indent="-222250" algn="l" defTabSz="914400" rtl="0" eaLnBrk="1" latinLnBrk="0" hangingPunct="1">
              <a:lnSpc>
                <a:spcPct val="90000"/>
              </a:lnSpc>
              <a:spcBef>
                <a:spcPts val="1000"/>
              </a:spcBef>
              <a:buClr>
                <a:srgbClr val="0000A3"/>
              </a:buClr>
              <a:buFont typeface="Wingdings" pitchFamily="2" charset="2"/>
              <a:buChar char="§"/>
              <a:tabLst/>
              <a:defRPr sz="2800" kern="1200">
                <a:solidFill>
                  <a:schemeClr val="tx1"/>
                </a:solidFill>
                <a:latin typeface="+mn-lt"/>
                <a:ea typeface="+mn-ea"/>
                <a:cs typeface="+mn-cs"/>
              </a:defRPr>
            </a:lvl1pPr>
            <a:lvl2pPr marL="695325" indent="-231775" algn="l" defTabSz="914400" rtl="0" eaLnBrk="1" latinLnBrk="0" hangingPunct="1">
              <a:lnSpc>
                <a:spcPct val="90000"/>
              </a:lnSpc>
              <a:spcBef>
                <a:spcPts val="500"/>
              </a:spcBef>
              <a:buClr>
                <a:srgbClr val="0000A8"/>
              </a:buClr>
              <a:buFont typeface="Arial" panose="020B0604020202020204" pitchFamily="34" charset="0"/>
              <a:buChar char="•"/>
              <a:tabLst/>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75000"/>
              </a:lnSpc>
              <a:buNone/>
            </a:pPr>
            <a:r>
              <a:rPr lang="en-US" altLang="en-US" sz="2400" i="1" dirty="0">
                <a:solidFill>
                  <a:srgbClr val="CC0000"/>
                </a:solidFill>
                <a:ea typeface="ＭＳ Ｐゴシック" panose="020B0600070205080204" pitchFamily="34" charset="-128"/>
              </a:rPr>
              <a:t>Networks are complex,</a:t>
            </a:r>
          </a:p>
          <a:p>
            <a:pPr>
              <a:lnSpc>
                <a:spcPct val="75000"/>
              </a:lnSpc>
              <a:buNone/>
            </a:pPr>
            <a:r>
              <a:rPr lang="en-US" altLang="en-US" sz="2400" i="1" dirty="0">
                <a:solidFill>
                  <a:srgbClr val="CC0000"/>
                </a:solidFill>
                <a:ea typeface="ＭＳ Ｐゴシック" panose="020B0600070205080204" pitchFamily="34" charset="-128"/>
              </a:rPr>
              <a:t>with many “</a:t>
            </a:r>
            <a:r>
              <a:rPr lang="en-US" altLang="ja-JP" sz="2400" i="1" dirty="0">
                <a:solidFill>
                  <a:srgbClr val="CC0000"/>
                </a:solidFill>
                <a:ea typeface="ＭＳ Ｐゴシック" panose="020B0600070205080204" pitchFamily="34" charset="-128"/>
              </a:rPr>
              <a:t>pieces”:</a:t>
            </a:r>
          </a:p>
          <a:p>
            <a:pPr lvl="1">
              <a:buFont typeface="Wingdings" pitchFamily="2" charset="2"/>
              <a:buChar char="§"/>
            </a:pPr>
            <a:r>
              <a:rPr lang="en-US" altLang="en-US" sz="2100" dirty="0">
                <a:ea typeface="Arial" panose="020B0604020202020204" pitchFamily="34" charset="0"/>
              </a:rPr>
              <a:t>hosts</a:t>
            </a:r>
          </a:p>
          <a:p>
            <a:pPr lvl="1">
              <a:buFont typeface="Wingdings" pitchFamily="2" charset="2"/>
              <a:buChar char="§"/>
            </a:pPr>
            <a:r>
              <a:rPr lang="en-US" altLang="en-US" sz="2100" dirty="0">
                <a:ea typeface="Arial" panose="020B0604020202020204" pitchFamily="34" charset="0"/>
              </a:rPr>
              <a:t>routers</a:t>
            </a:r>
          </a:p>
          <a:p>
            <a:pPr lvl="1">
              <a:buFont typeface="Wingdings" pitchFamily="2" charset="2"/>
              <a:buChar char="§"/>
            </a:pPr>
            <a:r>
              <a:rPr lang="en-US" altLang="en-US" sz="2100" dirty="0">
                <a:ea typeface="Arial" panose="020B0604020202020204" pitchFamily="34" charset="0"/>
              </a:rPr>
              <a:t>links of various media</a:t>
            </a:r>
          </a:p>
          <a:p>
            <a:pPr lvl="1">
              <a:buFont typeface="Wingdings" pitchFamily="2" charset="2"/>
              <a:buChar char="§"/>
            </a:pPr>
            <a:r>
              <a:rPr lang="en-US" altLang="en-US" sz="2100" dirty="0">
                <a:ea typeface="Arial" panose="020B0604020202020204" pitchFamily="34" charset="0"/>
              </a:rPr>
              <a:t>applications</a:t>
            </a:r>
          </a:p>
          <a:p>
            <a:pPr lvl="1">
              <a:buFont typeface="Wingdings" pitchFamily="2" charset="2"/>
              <a:buChar char="§"/>
            </a:pPr>
            <a:r>
              <a:rPr lang="en-US" altLang="en-US" sz="2100" dirty="0">
                <a:ea typeface="Arial" panose="020B0604020202020204" pitchFamily="34" charset="0"/>
              </a:rPr>
              <a:t>protocols</a:t>
            </a:r>
          </a:p>
          <a:p>
            <a:pPr lvl="1">
              <a:buFont typeface="Wingdings" pitchFamily="2" charset="2"/>
              <a:buChar char="§"/>
            </a:pPr>
            <a:r>
              <a:rPr lang="en-US" altLang="en-US" sz="2100" dirty="0">
                <a:ea typeface="Arial" panose="020B0604020202020204" pitchFamily="34" charset="0"/>
              </a:rPr>
              <a:t>hardware, software</a:t>
            </a:r>
          </a:p>
          <a:p>
            <a:pPr>
              <a:lnSpc>
                <a:spcPct val="75000"/>
              </a:lnSpc>
              <a:buNone/>
            </a:pPr>
            <a:endParaRPr lang="en-US" altLang="ja-JP" sz="2400" i="1" dirty="0">
              <a:solidFill>
                <a:srgbClr val="CC0000"/>
              </a:solidFill>
              <a:ea typeface="ＭＳ Ｐゴシック" panose="020B0600070205080204" pitchFamily="34" charset="-128"/>
            </a:endParaRPr>
          </a:p>
        </p:txBody>
      </p:sp>
      <p:sp>
        <p:nvSpPr>
          <p:cNvPr id="111" name="Rectangle 4">
            <a:extLst>
              <a:ext uri="{FF2B5EF4-FFF2-40B4-BE49-F238E27FC236}">
                <a16:creationId xmlns:a16="http://schemas.microsoft.com/office/drawing/2014/main" id="{1B4EE37F-42F3-2442-ACAD-B722241FF92E}"/>
              </a:ext>
            </a:extLst>
          </p:cNvPr>
          <p:cNvSpPr txBox="1">
            <a:spLocks noChangeArrowheads="1"/>
          </p:cNvSpPr>
          <p:nvPr/>
        </p:nvSpPr>
        <p:spPr>
          <a:xfrm>
            <a:off x="5106846" y="2304147"/>
            <a:ext cx="3398804" cy="3257276"/>
          </a:xfrm>
          <a:prstGeom prst="rect">
            <a:avLst/>
          </a:prstGeom>
        </p:spPr>
        <p:txBody>
          <a:bodyPr vert="horz" lIns="68580" tIns="34290" rIns="68580" bIns="34290" rtlCol="0">
            <a:normAutofit/>
          </a:bodyPr>
          <a:lstStyle>
            <a:lvl1pPr marL="352425" indent="-222250" algn="l" defTabSz="914400" rtl="0" eaLnBrk="1" latinLnBrk="0" hangingPunct="1">
              <a:lnSpc>
                <a:spcPct val="90000"/>
              </a:lnSpc>
              <a:spcBef>
                <a:spcPts val="1000"/>
              </a:spcBef>
              <a:buClr>
                <a:srgbClr val="0000A3"/>
              </a:buClr>
              <a:buFont typeface="Wingdings" pitchFamily="2" charset="2"/>
              <a:buChar char="§"/>
              <a:tabLst/>
              <a:defRPr sz="2800" kern="1200">
                <a:solidFill>
                  <a:schemeClr val="tx1"/>
                </a:solidFill>
                <a:latin typeface="+mn-lt"/>
                <a:ea typeface="+mn-ea"/>
                <a:cs typeface="+mn-cs"/>
              </a:defRPr>
            </a:lvl1pPr>
            <a:lvl2pPr marL="695325" indent="-231775" algn="l" defTabSz="914400" rtl="0" eaLnBrk="1" latinLnBrk="0" hangingPunct="1">
              <a:lnSpc>
                <a:spcPct val="90000"/>
              </a:lnSpc>
              <a:spcBef>
                <a:spcPts val="500"/>
              </a:spcBef>
              <a:buClr>
                <a:srgbClr val="0000A8"/>
              </a:buClr>
              <a:buFont typeface="Arial" panose="020B0604020202020204" pitchFamily="34" charset="0"/>
              <a:buChar char="•"/>
              <a:tabLst/>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buFont typeface="Wingdings" pitchFamily="2" charset="2"/>
              <a:buNone/>
            </a:pPr>
            <a:r>
              <a:rPr lang="en-US" altLang="en-US" sz="2400" i="1" dirty="0">
                <a:solidFill>
                  <a:srgbClr val="CC0000"/>
                </a:solidFill>
                <a:ea typeface="ＭＳ Ｐゴシック" panose="020B0600070205080204" pitchFamily="34" charset="-128"/>
              </a:rPr>
              <a:t>Question:</a:t>
            </a:r>
            <a:r>
              <a:rPr lang="en-US" altLang="en-US" sz="1800" u="sng" dirty="0">
                <a:solidFill>
                  <a:srgbClr val="FF0000"/>
                </a:solidFill>
                <a:ea typeface="ＭＳ Ｐゴシック" panose="020B0600070205080204" pitchFamily="34" charset="-128"/>
              </a:rPr>
              <a:t> </a:t>
            </a:r>
          </a:p>
          <a:p>
            <a:pPr algn="ctr">
              <a:buFont typeface="Wingdings" pitchFamily="2" charset="2"/>
              <a:buNone/>
            </a:pPr>
            <a:r>
              <a:rPr lang="en-US" altLang="en-US" sz="2400" dirty="0">
                <a:ea typeface="ＭＳ Ｐゴシック" panose="020B0600070205080204" pitchFamily="34" charset="-128"/>
              </a:rPr>
              <a:t>is there any hope of </a:t>
            </a:r>
            <a:r>
              <a:rPr lang="en-US" altLang="en-US" sz="2400" i="1" dirty="0">
                <a:ea typeface="ＭＳ Ｐゴシック" panose="020B0600070205080204" pitchFamily="34" charset="-128"/>
              </a:rPr>
              <a:t>organizing</a:t>
            </a:r>
            <a:r>
              <a:rPr lang="en-US" altLang="en-US" sz="2400" dirty="0">
                <a:ea typeface="ＭＳ Ｐゴシック" panose="020B0600070205080204" pitchFamily="34" charset="-128"/>
              </a:rPr>
              <a:t> structure of network?</a:t>
            </a:r>
          </a:p>
          <a:p>
            <a:pPr algn="ctr">
              <a:buFont typeface="Wingdings" pitchFamily="2" charset="2"/>
              <a:buNone/>
            </a:pPr>
            <a:endParaRPr lang="en-US" altLang="en-US" sz="2400" dirty="0">
              <a:ea typeface="ＭＳ Ｐゴシック" panose="020B0600070205080204" pitchFamily="34" charset="-128"/>
            </a:endParaRPr>
          </a:p>
          <a:p>
            <a:pPr algn="ctr">
              <a:buFont typeface="Wingdings" pitchFamily="2" charset="2"/>
              <a:buNone/>
            </a:pPr>
            <a:r>
              <a:rPr lang="en-US" altLang="en-US" sz="2400" dirty="0">
                <a:ea typeface="ＭＳ Ｐゴシック" panose="020B0600070205080204" pitchFamily="34" charset="-128"/>
              </a:rPr>
              <a:t>…. or at least our </a:t>
            </a:r>
            <a:r>
              <a:rPr lang="en-US" altLang="en-US" sz="2400" i="1" dirty="0">
                <a:ea typeface="ＭＳ Ｐゴシック" panose="020B0600070205080204" pitchFamily="34" charset="-128"/>
              </a:rPr>
              <a:t>discussion</a:t>
            </a:r>
            <a:r>
              <a:rPr lang="en-US" altLang="en-US" sz="2400" dirty="0">
                <a:ea typeface="ＭＳ Ｐゴシック" panose="020B0600070205080204" pitchFamily="34" charset="-128"/>
              </a:rPr>
              <a:t> of networks?</a:t>
            </a:r>
          </a:p>
        </p:txBody>
      </p:sp>
      <p:sp>
        <p:nvSpPr>
          <p:cNvPr id="7" name="Başlık 4">
            <a:extLst>
              <a:ext uri="{FF2B5EF4-FFF2-40B4-BE49-F238E27FC236}">
                <a16:creationId xmlns:a16="http://schemas.microsoft.com/office/drawing/2014/main" id="{030FCCA9-420C-44D4-9514-ADBDCD0C830C}"/>
              </a:ext>
            </a:extLst>
          </p:cNvPr>
          <p:cNvSpPr txBox="1">
            <a:spLocks/>
          </p:cNvSpPr>
          <p:nvPr/>
        </p:nvSpPr>
        <p:spPr>
          <a:xfrm>
            <a:off x="0" y="0"/>
            <a:ext cx="8001000" cy="1030289"/>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b="1">
                <a:solidFill>
                  <a:schemeClr val="bg1"/>
                </a:solidFill>
              </a:rPr>
              <a:t>1.5 Protocol Layers and Their Service Models </a:t>
            </a:r>
            <a:endParaRPr lang="en-US" b="1" dirty="0">
              <a:solidFill>
                <a:schemeClr val="bg1"/>
              </a:solidFill>
            </a:endParaRPr>
          </a:p>
        </p:txBody>
      </p:sp>
    </p:spTree>
    <p:extLst>
      <p:ext uri="{BB962C8B-B14F-4D97-AF65-F5344CB8AC3E}">
        <p14:creationId xmlns:p14="http://schemas.microsoft.com/office/powerpoint/2010/main" val="17485607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CD900-19EC-824C-BF74-AADFBF5A172E}"/>
              </a:ext>
            </a:extLst>
          </p:cNvPr>
          <p:cNvSpPr>
            <a:spLocks noGrp="1"/>
          </p:cNvSpPr>
          <p:nvPr>
            <p:ph type="title"/>
          </p:nvPr>
        </p:nvSpPr>
        <p:spPr>
          <a:xfrm>
            <a:off x="618950" y="1076210"/>
            <a:ext cx="7886700" cy="670967"/>
          </a:xfrm>
        </p:spPr>
        <p:txBody>
          <a:bodyPr>
            <a:normAutofit/>
          </a:bodyPr>
          <a:lstStyle/>
          <a:p>
            <a:r>
              <a:rPr lang="en-US" altLang="en-US" dirty="0">
                <a:ea typeface="ＭＳ Ｐゴシック" panose="020B0600070205080204" pitchFamily="34" charset="-128"/>
              </a:rPr>
              <a:t>Example: organization of air travel</a:t>
            </a:r>
          </a:p>
        </p:txBody>
      </p:sp>
      <p:sp>
        <p:nvSpPr>
          <p:cNvPr id="6" name="Slide Number Placeholder 5">
            <a:extLst>
              <a:ext uri="{FF2B5EF4-FFF2-40B4-BE49-F238E27FC236}">
                <a16:creationId xmlns:a16="http://schemas.microsoft.com/office/drawing/2014/main" id="{5C89035B-463A-1E40-A130-AE9AA3E37667}"/>
              </a:ext>
            </a:extLst>
          </p:cNvPr>
          <p:cNvSpPr>
            <a:spLocks noGrp="1"/>
          </p:cNvSpPr>
          <p:nvPr>
            <p:ph type="sldNum" sz="quarter" idx="4"/>
          </p:nvPr>
        </p:nvSpPr>
        <p:spPr>
          <a:xfrm>
            <a:off x="9219616" y="6443089"/>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100" kern="1200">
                <a:solidFill>
                  <a:schemeClr val="bg1">
                    <a:lumMod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Introduction: 1-</a:t>
            </a:r>
            <a:fld id="{C4204591-24BD-A542-B9D5-F8D8A88D2FEE}" type="slidenum">
              <a:rPr lang="en-US" smtClean="0"/>
              <a:pPr/>
              <a:t>24</a:t>
            </a:fld>
            <a:endParaRPr lang="en-US" dirty="0"/>
          </a:p>
        </p:txBody>
      </p:sp>
      <p:sp>
        <p:nvSpPr>
          <p:cNvPr id="7" name="Rectangle 3">
            <a:extLst>
              <a:ext uri="{FF2B5EF4-FFF2-40B4-BE49-F238E27FC236}">
                <a16:creationId xmlns:a16="http://schemas.microsoft.com/office/drawing/2014/main" id="{CC3583CD-CBDD-864E-8D26-0A29FF1403C0}"/>
              </a:ext>
            </a:extLst>
          </p:cNvPr>
          <p:cNvSpPr txBox="1">
            <a:spLocks noChangeArrowheads="1"/>
          </p:cNvSpPr>
          <p:nvPr/>
        </p:nvSpPr>
        <p:spPr>
          <a:xfrm>
            <a:off x="1252904" y="5137117"/>
            <a:ext cx="7147238" cy="407194"/>
          </a:xfrm>
          <a:prstGeom prst="rect">
            <a:avLst/>
          </a:prstGeom>
        </p:spPr>
        <p:txBody>
          <a:bodyPr vert="horz" lIns="68580" tIns="34290" rIns="68580" bIns="34290" rtlCol="0">
            <a:normAutofit/>
          </a:bodyPr>
          <a:lstStyle>
            <a:lvl1pPr marL="352425" indent="-222250" algn="l" defTabSz="914400" rtl="0" eaLnBrk="1" latinLnBrk="0" hangingPunct="1">
              <a:lnSpc>
                <a:spcPct val="90000"/>
              </a:lnSpc>
              <a:spcBef>
                <a:spcPts val="1000"/>
              </a:spcBef>
              <a:buClr>
                <a:srgbClr val="0000A3"/>
              </a:buClr>
              <a:buFont typeface="Wingdings" pitchFamily="2" charset="2"/>
              <a:buChar char="§"/>
              <a:tabLst/>
              <a:defRPr sz="2800" kern="1200">
                <a:solidFill>
                  <a:schemeClr val="tx1"/>
                </a:solidFill>
                <a:latin typeface="+mn-lt"/>
                <a:ea typeface="+mn-ea"/>
                <a:cs typeface="+mn-cs"/>
              </a:defRPr>
            </a:lvl1pPr>
            <a:lvl2pPr marL="695325" indent="-231775" algn="l" defTabSz="914400" rtl="0" eaLnBrk="1" latinLnBrk="0" hangingPunct="1">
              <a:lnSpc>
                <a:spcPct val="90000"/>
              </a:lnSpc>
              <a:spcBef>
                <a:spcPts val="500"/>
              </a:spcBef>
              <a:buClr>
                <a:srgbClr val="0000A8"/>
              </a:buClr>
              <a:buFont typeface="Arial" panose="020B0604020202020204" pitchFamily="34" charset="0"/>
              <a:buChar char="•"/>
              <a:tabLst/>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en-US" sz="2400" dirty="0">
                <a:ea typeface="ＭＳ Ｐゴシック" panose="020B0600070205080204" pitchFamily="34" charset="-128"/>
              </a:rPr>
              <a:t>airline travel: a series of steps, involving many services</a:t>
            </a:r>
          </a:p>
        </p:txBody>
      </p:sp>
      <p:sp>
        <p:nvSpPr>
          <p:cNvPr id="9" name="Text Box 5">
            <a:extLst>
              <a:ext uri="{FF2B5EF4-FFF2-40B4-BE49-F238E27FC236}">
                <a16:creationId xmlns:a16="http://schemas.microsoft.com/office/drawing/2014/main" id="{36700FC8-9E28-1D45-9971-F07DEE935B73}"/>
              </a:ext>
            </a:extLst>
          </p:cNvPr>
          <p:cNvSpPr txBox="1">
            <a:spLocks noChangeArrowheads="1"/>
          </p:cNvSpPr>
          <p:nvPr/>
        </p:nvSpPr>
        <p:spPr bwMode="auto">
          <a:xfrm>
            <a:off x="832590" y="2084190"/>
            <a:ext cx="2007601" cy="2158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nSpc>
                <a:spcPct val="130000"/>
              </a:lnSpc>
            </a:pPr>
            <a:r>
              <a:rPr lang="en-US" altLang="en-US" sz="2100" dirty="0">
                <a:solidFill>
                  <a:srgbClr val="000099"/>
                </a:solidFill>
                <a:latin typeface="+mn-lt"/>
              </a:rPr>
              <a:t>ticket (purchase)</a:t>
            </a:r>
          </a:p>
          <a:p>
            <a:pPr>
              <a:lnSpc>
                <a:spcPct val="130000"/>
              </a:lnSpc>
            </a:pPr>
            <a:r>
              <a:rPr lang="en-US" altLang="en-US" sz="2100" dirty="0">
                <a:solidFill>
                  <a:srgbClr val="000099"/>
                </a:solidFill>
                <a:latin typeface="+mn-lt"/>
              </a:rPr>
              <a:t>baggage (check)</a:t>
            </a:r>
          </a:p>
          <a:p>
            <a:pPr>
              <a:lnSpc>
                <a:spcPct val="130000"/>
              </a:lnSpc>
            </a:pPr>
            <a:r>
              <a:rPr lang="en-US" altLang="en-US" sz="2100" dirty="0">
                <a:solidFill>
                  <a:srgbClr val="000099"/>
                </a:solidFill>
                <a:latin typeface="+mn-lt"/>
              </a:rPr>
              <a:t>gates (load)</a:t>
            </a:r>
          </a:p>
          <a:p>
            <a:pPr>
              <a:lnSpc>
                <a:spcPct val="130000"/>
              </a:lnSpc>
            </a:pPr>
            <a:r>
              <a:rPr lang="en-US" altLang="en-US" sz="2100" dirty="0">
                <a:solidFill>
                  <a:srgbClr val="000099"/>
                </a:solidFill>
                <a:latin typeface="+mn-lt"/>
              </a:rPr>
              <a:t>runway takeoff</a:t>
            </a:r>
          </a:p>
          <a:p>
            <a:pPr>
              <a:lnSpc>
                <a:spcPct val="130000"/>
              </a:lnSpc>
            </a:pPr>
            <a:r>
              <a:rPr lang="en-US" altLang="en-US" sz="2100" dirty="0">
                <a:solidFill>
                  <a:srgbClr val="000099"/>
                </a:solidFill>
                <a:latin typeface="+mn-lt"/>
              </a:rPr>
              <a:t>airplane routing</a:t>
            </a:r>
            <a:endParaRPr lang="en-US" altLang="en-US" sz="1500" dirty="0">
              <a:solidFill>
                <a:srgbClr val="000099"/>
              </a:solidFill>
              <a:latin typeface="+mn-lt"/>
            </a:endParaRPr>
          </a:p>
        </p:txBody>
      </p:sp>
      <p:sp>
        <p:nvSpPr>
          <p:cNvPr id="10" name="Text Box 6">
            <a:extLst>
              <a:ext uri="{FF2B5EF4-FFF2-40B4-BE49-F238E27FC236}">
                <a16:creationId xmlns:a16="http://schemas.microsoft.com/office/drawing/2014/main" id="{848D3D19-7497-FE45-B7B5-B81AA4212074}"/>
              </a:ext>
            </a:extLst>
          </p:cNvPr>
          <p:cNvSpPr txBox="1">
            <a:spLocks noChangeArrowheads="1"/>
          </p:cNvSpPr>
          <p:nvPr/>
        </p:nvSpPr>
        <p:spPr bwMode="auto">
          <a:xfrm>
            <a:off x="5671319" y="2088914"/>
            <a:ext cx="2015745" cy="2158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a:lnSpc>
                <a:spcPct val="130000"/>
              </a:lnSpc>
            </a:pPr>
            <a:r>
              <a:rPr lang="en-US" altLang="en-US" sz="2100" dirty="0">
                <a:solidFill>
                  <a:srgbClr val="000099"/>
                </a:solidFill>
                <a:latin typeface="+mn-lt"/>
              </a:rPr>
              <a:t>ticket (complain)</a:t>
            </a:r>
          </a:p>
          <a:p>
            <a:pPr algn="r">
              <a:lnSpc>
                <a:spcPct val="130000"/>
              </a:lnSpc>
            </a:pPr>
            <a:r>
              <a:rPr lang="en-US" altLang="en-US" sz="2100" dirty="0">
                <a:solidFill>
                  <a:srgbClr val="000099"/>
                </a:solidFill>
                <a:latin typeface="+mn-lt"/>
              </a:rPr>
              <a:t>baggage (claim)</a:t>
            </a:r>
          </a:p>
          <a:p>
            <a:pPr algn="r">
              <a:lnSpc>
                <a:spcPct val="130000"/>
              </a:lnSpc>
            </a:pPr>
            <a:r>
              <a:rPr lang="en-US" altLang="en-US" sz="2100" dirty="0">
                <a:solidFill>
                  <a:srgbClr val="000099"/>
                </a:solidFill>
                <a:latin typeface="+mn-lt"/>
              </a:rPr>
              <a:t>gates (unload)</a:t>
            </a:r>
          </a:p>
          <a:p>
            <a:pPr algn="r">
              <a:lnSpc>
                <a:spcPct val="130000"/>
              </a:lnSpc>
            </a:pPr>
            <a:r>
              <a:rPr lang="en-US" altLang="en-US" sz="2100" dirty="0">
                <a:solidFill>
                  <a:srgbClr val="000099"/>
                </a:solidFill>
                <a:latin typeface="+mn-lt"/>
              </a:rPr>
              <a:t>runway landing</a:t>
            </a:r>
          </a:p>
          <a:p>
            <a:pPr algn="r">
              <a:lnSpc>
                <a:spcPct val="130000"/>
              </a:lnSpc>
            </a:pPr>
            <a:r>
              <a:rPr lang="en-US" altLang="en-US" sz="2100" dirty="0">
                <a:solidFill>
                  <a:srgbClr val="000099"/>
                </a:solidFill>
                <a:latin typeface="+mn-lt"/>
              </a:rPr>
              <a:t>airplane routing</a:t>
            </a:r>
          </a:p>
        </p:txBody>
      </p:sp>
      <p:sp>
        <p:nvSpPr>
          <p:cNvPr id="11" name="Text Box 7">
            <a:extLst>
              <a:ext uri="{FF2B5EF4-FFF2-40B4-BE49-F238E27FC236}">
                <a16:creationId xmlns:a16="http://schemas.microsoft.com/office/drawing/2014/main" id="{E16D6DCC-156C-2147-81DA-F433EE3A550B}"/>
              </a:ext>
            </a:extLst>
          </p:cNvPr>
          <p:cNvSpPr txBox="1">
            <a:spLocks noChangeArrowheads="1"/>
          </p:cNvSpPr>
          <p:nvPr/>
        </p:nvSpPr>
        <p:spPr bwMode="auto">
          <a:xfrm>
            <a:off x="3292310" y="4255890"/>
            <a:ext cx="1932388"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2100" dirty="0">
                <a:solidFill>
                  <a:srgbClr val="000099"/>
                </a:solidFill>
                <a:latin typeface="+mn-lt"/>
              </a:rPr>
              <a:t>airplane routing</a:t>
            </a:r>
          </a:p>
        </p:txBody>
      </p:sp>
      <p:sp>
        <p:nvSpPr>
          <p:cNvPr id="12" name="Freeform 8">
            <a:extLst>
              <a:ext uri="{FF2B5EF4-FFF2-40B4-BE49-F238E27FC236}">
                <a16:creationId xmlns:a16="http://schemas.microsoft.com/office/drawing/2014/main" id="{F85E233E-0BC2-2743-AB47-FA853651C08B}"/>
              </a:ext>
            </a:extLst>
          </p:cNvPr>
          <p:cNvSpPr>
            <a:spLocks/>
          </p:cNvSpPr>
          <p:nvPr/>
        </p:nvSpPr>
        <p:spPr bwMode="auto">
          <a:xfrm>
            <a:off x="659919" y="2192537"/>
            <a:ext cx="5870825" cy="2466976"/>
          </a:xfrm>
          <a:custGeom>
            <a:avLst/>
            <a:gdLst>
              <a:gd name="T0" fmla="*/ 0 w 4100"/>
              <a:gd name="T1" fmla="*/ 0 h 2072"/>
              <a:gd name="T2" fmla="*/ 4 w 4100"/>
              <a:gd name="T3" fmla="*/ 1736 h 2072"/>
              <a:gd name="T4" fmla="*/ 804 w 4100"/>
              <a:gd name="T5" fmla="*/ 2064 h 2072"/>
              <a:gd name="T6" fmla="*/ 3468 w 4100"/>
              <a:gd name="T7" fmla="*/ 2072 h 2072"/>
              <a:gd name="T8" fmla="*/ 4100 w 4100"/>
              <a:gd name="T9" fmla="*/ 1736 h 2072"/>
              <a:gd name="T10" fmla="*/ 4100 w 4100"/>
              <a:gd name="T11" fmla="*/ 96 h 2072"/>
              <a:gd name="T12" fmla="*/ 0 60000 65536"/>
              <a:gd name="T13" fmla="*/ 0 60000 65536"/>
              <a:gd name="T14" fmla="*/ 0 60000 65536"/>
              <a:gd name="T15" fmla="*/ 0 60000 65536"/>
              <a:gd name="T16" fmla="*/ 0 60000 65536"/>
              <a:gd name="T17" fmla="*/ 0 60000 65536"/>
              <a:gd name="T18" fmla="*/ 0 w 4100"/>
              <a:gd name="T19" fmla="*/ 0 h 2072"/>
              <a:gd name="T20" fmla="*/ 4100 w 4100"/>
              <a:gd name="T21" fmla="*/ 2072 h 2072"/>
              <a:gd name="connsiteX0" fmla="*/ 0 w 10000"/>
              <a:gd name="connsiteY0" fmla="*/ 0 h 10000"/>
              <a:gd name="connsiteX1" fmla="*/ 10 w 10000"/>
              <a:gd name="connsiteY1" fmla="*/ 8378 h 10000"/>
              <a:gd name="connsiteX2" fmla="*/ 1961 w 10000"/>
              <a:gd name="connsiteY2" fmla="*/ 9961 h 10000"/>
              <a:gd name="connsiteX3" fmla="*/ 8459 w 10000"/>
              <a:gd name="connsiteY3" fmla="*/ 10000 h 10000"/>
              <a:gd name="connsiteX4" fmla="*/ 10000 w 10000"/>
              <a:gd name="connsiteY4" fmla="*/ 8378 h 10000"/>
              <a:gd name="connsiteX0" fmla="*/ 0 w 8459"/>
              <a:gd name="connsiteY0" fmla="*/ 0 h 10000"/>
              <a:gd name="connsiteX1" fmla="*/ 10 w 8459"/>
              <a:gd name="connsiteY1" fmla="*/ 8378 h 10000"/>
              <a:gd name="connsiteX2" fmla="*/ 1961 w 8459"/>
              <a:gd name="connsiteY2" fmla="*/ 9961 h 10000"/>
              <a:gd name="connsiteX3" fmla="*/ 8459 w 8459"/>
              <a:gd name="connsiteY3" fmla="*/ 10000 h 10000"/>
            </a:gdLst>
            <a:ahLst/>
            <a:cxnLst>
              <a:cxn ang="0">
                <a:pos x="connsiteX0" y="connsiteY0"/>
              </a:cxn>
              <a:cxn ang="0">
                <a:pos x="connsiteX1" y="connsiteY1"/>
              </a:cxn>
              <a:cxn ang="0">
                <a:pos x="connsiteX2" y="connsiteY2"/>
              </a:cxn>
              <a:cxn ang="0">
                <a:pos x="connsiteX3" y="connsiteY3"/>
              </a:cxn>
            </a:cxnLst>
            <a:rect l="l" t="t" r="r" b="b"/>
            <a:pathLst>
              <a:path w="8459" h="10000">
                <a:moveTo>
                  <a:pt x="0" y="0"/>
                </a:moveTo>
                <a:cubicBezTo>
                  <a:pt x="3" y="2793"/>
                  <a:pt x="7" y="5585"/>
                  <a:pt x="10" y="8378"/>
                </a:cubicBezTo>
                <a:lnTo>
                  <a:pt x="1961" y="9961"/>
                </a:lnTo>
                <a:lnTo>
                  <a:pt x="8459" y="10000"/>
                </a:lnTo>
              </a:path>
            </a:pathLst>
          </a:custGeom>
          <a:noFill/>
          <a:ln w="44450">
            <a:solidFill>
              <a:srgbClr val="C00000"/>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sz="1350"/>
          </a:p>
        </p:txBody>
      </p:sp>
      <p:sp>
        <p:nvSpPr>
          <p:cNvPr id="3" name="Freeform 2">
            <a:extLst>
              <a:ext uri="{FF2B5EF4-FFF2-40B4-BE49-F238E27FC236}">
                <a16:creationId xmlns:a16="http://schemas.microsoft.com/office/drawing/2014/main" id="{D9478D4E-B913-5E48-A41F-691CE28FDFE4}"/>
              </a:ext>
            </a:extLst>
          </p:cNvPr>
          <p:cNvSpPr/>
          <p:nvPr/>
        </p:nvSpPr>
        <p:spPr>
          <a:xfrm flipH="1">
            <a:off x="6470594" y="2212240"/>
            <a:ext cx="1366903" cy="2447273"/>
          </a:xfrm>
          <a:custGeom>
            <a:avLst/>
            <a:gdLst>
              <a:gd name="connsiteX0" fmla="*/ 1822537 w 1822537"/>
              <a:gd name="connsiteY0" fmla="*/ 3263030 h 3263030"/>
              <a:gd name="connsiteX1" fmla="*/ 6263 w 1822537"/>
              <a:gd name="connsiteY1" fmla="*/ 2743200 h 3263030"/>
              <a:gd name="connsiteX2" fmla="*/ 0 w 1822537"/>
              <a:gd name="connsiteY2" fmla="*/ 0 h 3263030"/>
            </a:gdLst>
            <a:ahLst/>
            <a:cxnLst>
              <a:cxn ang="0">
                <a:pos x="connsiteX0" y="connsiteY0"/>
              </a:cxn>
              <a:cxn ang="0">
                <a:pos x="connsiteX1" y="connsiteY1"/>
              </a:cxn>
              <a:cxn ang="0">
                <a:pos x="connsiteX2" y="connsiteY2"/>
              </a:cxn>
            </a:cxnLst>
            <a:rect l="l" t="t" r="r" b="b"/>
            <a:pathLst>
              <a:path w="1822537" h="3263030">
                <a:moveTo>
                  <a:pt x="1822537" y="3263030"/>
                </a:moveTo>
                <a:lnTo>
                  <a:pt x="6263" y="2743200"/>
                </a:lnTo>
                <a:cubicBezTo>
                  <a:pt x="4175" y="1828800"/>
                  <a:pt x="2088" y="914400"/>
                  <a:pt x="0" y="0"/>
                </a:cubicBezTo>
              </a:path>
            </a:pathLst>
          </a:custGeom>
          <a:noFill/>
          <a:ln w="44450">
            <a:solidFill>
              <a:srgbClr val="C00000"/>
            </a:solidFill>
            <a:tailEnd type="triangle" w="med" len="s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nvGrpSpPr>
          <p:cNvPr id="21" name="Group 20">
            <a:extLst>
              <a:ext uri="{FF2B5EF4-FFF2-40B4-BE49-F238E27FC236}">
                <a16:creationId xmlns:a16="http://schemas.microsoft.com/office/drawing/2014/main" id="{58B89B52-D8A0-B841-AE4D-367CE4C080B3}"/>
              </a:ext>
            </a:extLst>
          </p:cNvPr>
          <p:cNvGrpSpPr/>
          <p:nvPr/>
        </p:nvGrpSpPr>
        <p:grpSpPr>
          <a:xfrm>
            <a:off x="3549316" y="1814513"/>
            <a:ext cx="1146572" cy="465535"/>
            <a:chOff x="-1042195" y="4302698"/>
            <a:chExt cx="1528763" cy="620713"/>
          </a:xfrm>
        </p:grpSpPr>
        <p:pic>
          <p:nvPicPr>
            <p:cNvPr id="22" name="Picture 11" descr="yylgaifm[1]">
              <a:extLst>
                <a:ext uri="{FF2B5EF4-FFF2-40B4-BE49-F238E27FC236}">
                  <a16:creationId xmlns:a16="http://schemas.microsoft.com/office/drawing/2014/main" id="{07194610-EC25-D04B-8A29-162F15606C92}"/>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1042195" y="4463036"/>
              <a:ext cx="1528763"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 name="Line 12">
              <a:extLst>
                <a:ext uri="{FF2B5EF4-FFF2-40B4-BE49-F238E27FC236}">
                  <a16:creationId xmlns:a16="http://schemas.microsoft.com/office/drawing/2014/main" id="{F2D1C1C2-445D-BD44-9E5D-B94BC5DF4100}"/>
                </a:ext>
              </a:extLst>
            </p:cNvPr>
            <p:cNvSpPr>
              <a:spLocks noChangeShapeType="1"/>
            </p:cNvSpPr>
            <p:nvPr/>
          </p:nvSpPr>
          <p:spPr bwMode="auto">
            <a:xfrm>
              <a:off x="-561182" y="4302698"/>
              <a:ext cx="450850" cy="15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350"/>
            </a:p>
          </p:txBody>
        </p:sp>
        <p:sp>
          <p:nvSpPr>
            <p:cNvPr id="24" name="Line 13">
              <a:extLst>
                <a:ext uri="{FF2B5EF4-FFF2-40B4-BE49-F238E27FC236}">
                  <a16:creationId xmlns:a16="http://schemas.microsoft.com/office/drawing/2014/main" id="{E3D0F8A1-57E5-0348-B7BD-5D6EB952C368}"/>
                </a:ext>
              </a:extLst>
            </p:cNvPr>
            <p:cNvSpPr>
              <a:spLocks noChangeShapeType="1"/>
            </p:cNvSpPr>
            <p:nvPr/>
          </p:nvSpPr>
          <p:spPr bwMode="auto">
            <a:xfrm>
              <a:off x="-408782" y="4455098"/>
              <a:ext cx="450850" cy="15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350"/>
            </a:p>
          </p:txBody>
        </p:sp>
        <p:sp>
          <p:nvSpPr>
            <p:cNvPr id="25" name="Line 14">
              <a:extLst>
                <a:ext uri="{FF2B5EF4-FFF2-40B4-BE49-F238E27FC236}">
                  <a16:creationId xmlns:a16="http://schemas.microsoft.com/office/drawing/2014/main" id="{41A01E04-873D-7D43-8A11-021CF72C1963}"/>
                </a:ext>
              </a:extLst>
            </p:cNvPr>
            <p:cNvSpPr>
              <a:spLocks noChangeShapeType="1"/>
            </p:cNvSpPr>
            <p:nvPr/>
          </p:nvSpPr>
          <p:spPr bwMode="auto">
            <a:xfrm>
              <a:off x="-256382" y="4607498"/>
              <a:ext cx="450850" cy="15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350"/>
            </a:p>
          </p:txBody>
        </p:sp>
      </p:grpSp>
      <p:sp>
        <p:nvSpPr>
          <p:cNvPr id="15" name="Başlık 4">
            <a:extLst>
              <a:ext uri="{FF2B5EF4-FFF2-40B4-BE49-F238E27FC236}">
                <a16:creationId xmlns:a16="http://schemas.microsoft.com/office/drawing/2014/main" id="{59F3C07D-59B5-41FD-8AFD-F05885125CE6}"/>
              </a:ext>
            </a:extLst>
          </p:cNvPr>
          <p:cNvSpPr txBox="1">
            <a:spLocks/>
          </p:cNvSpPr>
          <p:nvPr/>
        </p:nvSpPr>
        <p:spPr>
          <a:xfrm>
            <a:off x="381000" y="0"/>
            <a:ext cx="7010400" cy="1030289"/>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b="1">
                <a:solidFill>
                  <a:schemeClr val="bg1"/>
                </a:solidFill>
              </a:rPr>
              <a:t>1.5.1 Layered Architecture </a:t>
            </a:r>
            <a:endParaRPr lang="en-US" b="1" dirty="0">
              <a:solidFill>
                <a:schemeClr val="bg1"/>
              </a:solidFill>
            </a:endParaRPr>
          </a:p>
        </p:txBody>
      </p:sp>
    </p:spTree>
    <p:extLst>
      <p:ext uri="{BB962C8B-B14F-4D97-AF65-F5344CB8AC3E}">
        <p14:creationId xmlns:p14="http://schemas.microsoft.com/office/powerpoint/2010/main" val="523262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left)">
                                      <p:cBhvr>
                                        <p:cTn id="7" dur="500"/>
                                        <p:tgtEl>
                                          <p:spTgt spid="12"/>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wipe(up)">
                                      <p:cBhvr>
                                        <p:cTn id="10" dur="500"/>
                                        <p:tgtEl>
                                          <p:spTgt spid="9"/>
                                        </p:tgtEl>
                                      </p:cBhvr>
                                    </p:animEffect>
                                  </p:childTnLst>
                                </p:cTn>
                              </p:par>
                            </p:childTnLst>
                          </p:cTn>
                        </p:par>
                        <p:par>
                          <p:cTn id="11" fill="hold">
                            <p:stCondLst>
                              <p:cond delay="500"/>
                            </p:stCondLst>
                            <p:childTnLst>
                              <p:par>
                                <p:cTn id="12" presetID="22" presetClass="entr" presetSubtype="8" fill="hold" grpId="0" nodeType="after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wipe(left)">
                                      <p:cBhvr>
                                        <p:cTn id="14" dur="500"/>
                                        <p:tgtEl>
                                          <p:spTgt spid="11"/>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wipe(down)">
                                      <p:cBhvr>
                                        <p:cTn id="19" dur="500"/>
                                        <p:tgtEl>
                                          <p:spTgt spid="10"/>
                                        </p:tgtEl>
                                      </p:cBhvr>
                                    </p:animEffect>
                                  </p:childTnLst>
                                </p:cTn>
                              </p:par>
                              <p:par>
                                <p:cTn id="20" presetID="22" presetClass="entr" presetSubtype="4" fill="hold" grpId="0" nodeType="with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wipe(down)">
                                      <p:cBhvr>
                                        <p:cTn id="2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animBg="1"/>
      <p:bldP spid="3"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Group 18">
            <a:extLst>
              <a:ext uri="{FF2B5EF4-FFF2-40B4-BE49-F238E27FC236}">
                <a16:creationId xmlns:a16="http://schemas.microsoft.com/office/drawing/2014/main" id="{D3D16B69-45D9-7743-ADEA-3DAD4240D5C8}"/>
              </a:ext>
            </a:extLst>
          </p:cNvPr>
          <p:cNvGrpSpPr/>
          <p:nvPr/>
        </p:nvGrpSpPr>
        <p:grpSpPr>
          <a:xfrm>
            <a:off x="348736" y="2172046"/>
            <a:ext cx="7824005" cy="2031032"/>
            <a:chOff x="464981" y="1753061"/>
            <a:chExt cx="10432006" cy="2708042"/>
          </a:xfrm>
        </p:grpSpPr>
        <p:sp>
          <p:nvSpPr>
            <p:cNvPr id="41" name="Rectangle 40">
              <a:extLst>
                <a:ext uri="{FF2B5EF4-FFF2-40B4-BE49-F238E27FC236}">
                  <a16:creationId xmlns:a16="http://schemas.microsoft.com/office/drawing/2014/main" id="{5425220C-9838-8D45-9BAA-2D96FF83A2F1}"/>
                </a:ext>
              </a:extLst>
            </p:cNvPr>
            <p:cNvSpPr/>
            <p:nvPr/>
          </p:nvSpPr>
          <p:spPr>
            <a:xfrm>
              <a:off x="464981" y="4061418"/>
              <a:ext cx="10421481" cy="399685"/>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0" name="Rectangle 39">
              <a:extLst>
                <a:ext uri="{FF2B5EF4-FFF2-40B4-BE49-F238E27FC236}">
                  <a16:creationId xmlns:a16="http://schemas.microsoft.com/office/drawing/2014/main" id="{DD8EE791-0739-6F48-8733-238C908C9A99}"/>
                </a:ext>
              </a:extLst>
            </p:cNvPr>
            <p:cNvSpPr/>
            <p:nvPr/>
          </p:nvSpPr>
          <p:spPr>
            <a:xfrm>
              <a:off x="475506" y="3495132"/>
              <a:ext cx="10421481" cy="399685"/>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9" name="Rectangle 38">
              <a:extLst>
                <a:ext uri="{FF2B5EF4-FFF2-40B4-BE49-F238E27FC236}">
                  <a16:creationId xmlns:a16="http://schemas.microsoft.com/office/drawing/2014/main" id="{B68A0430-7325-D84E-8C11-99062FE5509D}"/>
                </a:ext>
              </a:extLst>
            </p:cNvPr>
            <p:cNvSpPr/>
            <p:nvPr/>
          </p:nvSpPr>
          <p:spPr>
            <a:xfrm>
              <a:off x="470508" y="2945434"/>
              <a:ext cx="10421481" cy="399685"/>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8" name="Rectangle 37">
              <a:extLst>
                <a:ext uri="{FF2B5EF4-FFF2-40B4-BE49-F238E27FC236}">
                  <a16:creationId xmlns:a16="http://schemas.microsoft.com/office/drawing/2014/main" id="{5632A966-C6C7-424C-80FC-0FFB2F0BC371}"/>
                </a:ext>
              </a:extLst>
            </p:cNvPr>
            <p:cNvSpPr/>
            <p:nvPr/>
          </p:nvSpPr>
          <p:spPr>
            <a:xfrm>
              <a:off x="471525" y="2357714"/>
              <a:ext cx="10421481" cy="399685"/>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7" name="Rectangle 16">
              <a:extLst>
                <a:ext uri="{FF2B5EF4-FFF2-40B4-BE49-F238E27FC236}">
                  <a16:creationId xmlns:a16="http://schemas.microsoft.com/office/drawing/2014/main" id="{0458753E-88F3-B34F-B3B9-946C3E6C15F1}"/>
                </a:ext>
              </a:extLst>
            </p:cNvPr>
            <p:cNvSpPr/>
            <p:nvPr/>
          </p:nvSpPr>
          <p:spPr>
            <a:xfrm>
              <a:off x="464982" y="1753061"/>
              <a:ext cx="10421481" cy="399685"/>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grpSp>
        <p:nvGrpSpPr>
          <p:cNvPr id="15" name="Group 14">
            <a:extLst>
              <a:ext uri="{FF2B5EF4-FFF2-40B4-BE49-F238E27FC236}">
                <a16:creationId xmlns:a16="http://schemas.microsoft.com/office/drawing/2014/main" id="{3F1839DF-A204-F147-901F-403EDC096FCD}"/>
              </a:ext>
            </a:extLst>
          </p:cNvPr>
          <p:cNvGrpSpPr/>
          <p:nvPr/>
        </p:nvGrpSpPr>
        <p:grpSpPr>
          <a:xfrm>
            <a:off x="5679727" y="2091675"/>
            <a:ext cx="2197100" cy="2171701"/>
            <a:chOff x="1574800" y="1788319"/>
            <a:chExt cx="2929467" cy="2895601"/>
          </a:xfrm>
        </p:grpSpPr>
        <p:sp>
          <p:nvSpPr>
            <p:cNvPr id="28" name="Rectangle 27">
              <a:extLst>
                <a:ext uri="{FF2B5EF4-FFF2-40B4-BE49-F238E27FC236}">
                  <a16:creationId xmlns:a16="http://schemas.microsoft.com/office/drawing/2014/main" id="{E615A186-9ECD-7646-A746-B390E05134BE}"/>
                </a:ext>
              </a:extLst>
            </p:cNvPr>
            <p:cNvSpPr/>
            <p:nvPr/>
          </p:nvSpPr>
          <p:spPr>
            <a:xfrm>
              <a:off x="1591733" y="1788319"/>
              <a:ext cx="2794000" cy="289560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cxnSp>
          <p:nvCxnSpPr>
            <p:cNvPr id="29" name="Straight Connector 28">
              <a:extLst>
                <a:ext uri="{FF2B5EF4-FFF2-40B4-BE49-F238E27FC236}">
                  <a16:creationId xmlns:a16="http://schemas.microsoft.com/office/drawing/2014/main" id="{69ED9F09-CF30-0E4F-B280-1114E1973095}"/>
                </a:ext>
              </a:extLst>
            </p:cNvPr>
            <p:cNvCxnSpPr>
              <a:cxnSpLocks/>
            </p:cNvCxnSpPr>
            <p:nvPr/>
          </p:nvCxnSpPr>
          <p:spPr>
            <a:xfrm>
              <a:off x="1574800" y="2421466"/>
              <a:ext cx="2929467" cy="0"/>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87190042-F4C0-EC46-9AF0-FF1083E60F8B}"/>
                </a:ext>
              </a:extLst>
            </p:cNvPr>
            <p:cNvCxnSpPr>
              <a:cxnSpLocks/>
            </p:cNvCxnSpPr>
            <p:nvPr/>
          </p:nvCxnSpPr>
          <p:spPr>
            <a:xfrm>
              <a:off x="1574800" y="3009694"/>
              <a:ext cx="2929467" cy="0"/>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BDEF134E-EA30-E347-8AE4-94F83CF21DB0}"/>
                </a:ext>
              </a:extLst>
            </p:cNvPr>
            <p:cNvCxnSpPr>
              <a:cxnSpLocks/>
            </p:cNvCxnSpPr>
            <p:nvPr/>
          </p:nvCxnSpPr>
          <p:spPr>
            <a:xfrm>
              <a:off x="1574800" y="3581400"/>
              <a:ext cx="2929467" cy="0"/>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4C8AEB97-F690-7742-BC15-87C7C38DE30C}"/>
                </a:ext>
              </a:extLst>
            </p:cNvPr>
            <p:cNvCxnSpPr>
              <a:cxnSpLocks/>
            </p:cNvCxnSpPr>
            <p:nvPr/>
          </p:nvCxnSpPr>
          <p:spPr>
            <a:xfrm>
              <a:off x="1574800" y="4115129"/>
              <a:ext cx="2929467" cy="0"/>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4" name="Rectangle 3">
            <a:extLst>
              <a:ext uri="{FF2B5EF4-FFF2-40B4-BE49-F238E27FC236}">
                <a16:creationId xmlns:a16="http://schemas.microsoft.com/office/drawing/2014/main" id="{73438F92-3E54-F248-B85E-6C7214C6DAB3}"/>
              </a:ext>
            </a:extLst>
          </p:cNvPr>
          <p:cNvSpPr/>
          <p:nvPr/>
        </p:nvSpPr>
        <p:spPr>
          <a:xfrm>
            <a:off x="723907" y="2084190"/>
            <a:ext cx="2095500" cy="217170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2" name="Title 1">
            <a:extLst>
              <a:ext uri="{FF2B5EF4-FFF2-40B4-BE49-F238E27FC236}">
                <a16:creationId xmlns:a16="http://schemas.microsoft.com/office/drawing/2014/main" id="{3B8CD900-19EC-824C-BF74-AADFBF5A172E}"/>
              </a:ext>
            </a:extLst>
          </p:cNvPr>
          <p:cNvSpPr>
            <a:spLocks noGrp="1"/>
          </p:cNvSpPr>
          <p:nvPr>
            <p:ph type="title"/>
          </p:nvPr>
        </p:nvSpPr>
        <p:spPr>
          <a:xfrm>
            <a:off x="618950" y="1076210"/>
            <a:ext cx="7886700" cy="670967"/>
          </a:xfrm>
        </p:spPr>
        <p:txBody>
          <a:bodyPr>
            <a:normAutofit/>
          </a:bodyPr>
          <a:lstStyle/>
          <a:p>
            <a:r>
              <a:rPr lang="en-US" altLang="en-US" dirty="0">
                <a:ea typeface="ＭＳ Ｐゴシック" panose="020B0600070205080204" pitchFamily="34" charset="-128"/>
              </a:rPr>
              <a:t>Example: organization of air travel</a:t>
            </a:r>
          </a:p>
        </p:txBody>
      </p:sp>
      <p:sp>
        <p:nvSpPr>
          <p:cNvPr id="6" name="Slide Number Placeholder 5">
            <a:extLst>
              <a:ext uri="{FF2B5EF4-FFF2-40B4-BE49-F238E27FC236}">
                <a16:creationId xmlns:a16="http://schemas.microsoft.com/office/drawing/2014/main" id="{5C89035B-463A-1E40-A130-AE9AA3E37667}"/>
              </a:ext>
            </a:extLst>
          </p:cNvPr>
          <p:cNvSpPr>
            <a:spLocks noGrp="1"/>
          </p:cNvSpPr>
          <p:nvPr>
            <p:ph type="sldNum" sz="quarter" idx="4"/>
          </p:nvPr>
        </p:nvSpPr>
        <p:spPr>
          <a:xfrm>
            <a:off x="9219616" y="6443089"/>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100" kern="1200">
                <a:solidFill>
                  <a:schemeClr val="bg1">
                    <a:lumMod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Introduction: 1-</a:t>
            </a:r>
            <a:fld id="{C4204591-24BD-A542-B9D5-F8D8A88D2FEE}" type="slidenum">
              <a:rPr lang="en-US" smtClean="0"/>
              <a:pPr/>
              <a:t>25</a:t>
            </a:fld>
            <a:endParaRPr lang="en-US" dirty="0"/>
          </a:p>
        </p:txBody>
      </p:sp>
      <p:sp>
        <p:nvSpPr>
          <p:cNvPr id="9" name="Text Box 5">
            <a:extLst>
              <a:ext uri="{FF2B5EF4-FFF2-40B4-BE49-F238E27FC236}">
                <a16:creationId xmlns:a16="http://schemas.microsoft.com/office/drawing/2014/main" id="{36700FC8-9E28-1D45-9971-F07DEE935B73}"/>
              </a:ext>
            </a:extLst>
          </p:cNvPr>
          <p:cNvSpPr txBox="1">
            <a:spLocks noChangeArrowheads="1"/>
          </p:cNvSpPr>
          <p:nvPr/>
        </p:nvSpPr>
        <p:spPr bwMode="auto">
          <a:xfrm>
            <a:off x="832590" y="2084190"/>
            <a:ext cx="2007601" cy="2158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nSpc>
                <a:spcPct val="130000"/>
              </a:lnSpc>
            </a:pPr>
            <a:r>
              <a:rPr lang="en-US" altLang="en-US" sz="2100" dirty="0">
                <a:solidFill>
                  <a:schemeClr val="bg1"/>
                </a:solidFill>
                <a:latin typeface="+mn-lt"/>
              </a:rPr>
              <a:t>ticket (purchase)</a:t>
            </a:r>
          </a:p>
          <a:p>
            <a:pPr>
              <a:lnSpc>
                <a:spcPct val="130000"/>
              </a:lnSpc>
            </a:pPr>
            <a:r>
              <a:rPr lang="en-US" altLang="en-US" sz="2100" dirty="0">
                <a:solidFill>
                  <a:schemeClr val="bg1"/>
                </a:solidFill>
                <a:latin typeface="+mn-lt"/>
              </a:rPr>
              <a:t>baggage (check)</a:t>
            </a:r>
          </a:p>
          <a:p>
            <a:pPr>
              <a:lnSpc>
                <a:spcPct val="130000"/>
              </a:lnSpc>
            </a:pPr>
            <a:r>
              <a:rPr lang="en-US" altLang="en-US" sz="2100" dirty="0">
                <a:solidFill>
                  <a:schemeClr val="bg1"/>
                </a:solidFill>
                <a:latin typeface="+mn-lt"/>
              </a:rPr>
              <a:t>gates (load)</a:t>
            </a:r>
          </a:p>
          <a:p>
            <a:pPr>
              <a:lnSpc>
                <a:spcPct val="130000"/>
              </a:lnSpc>
            </a:pPr>
            <a:r>
              <a:rPr lang="en-US" altLang="en-US" sz="2100" dirty="0">
                <a:solidFill>
                  <a:schemeClr val="bg1"/>
                </a:solidFill>
                <a:latin typeface="+mn-lt"/>
              </a:rPr>
              <a:t>runway takeoff</a:t>
            </a:r>
          </a:p>
          <a:p>
            <a:pPr>
              <a:lnSpc>
                <a:spcPct val="130000"/>
              </a:lnSpc>
            </a:pPr>
            <a:r>
              <a:rPr lang="en-US" altLang="en-US" sz="2100" dirty="0">
                <a:solidFill>
                  <a:schemeClr val="bg1"/>
                </a:solidFill>
                <a:latin typeface="+mn-lt"/>
              </a:rPr>
              <a:t>airplane routing</a:t>
            </a:r>
            <a:endParaRPr lang="en-US" altLang="en-US" sz="1500" dirty="0">
              <a:solidFill>
                <a:schemeClr val="bg1"/>
              </a:solidFill>
              <a:latin typeface="+mn-lt"/>
            </a:endParaRPr>
          </a:p>
        </p:txBody>
      </p:sp>
      <p:sp>
        <p:nvSpPr>
          <p:cNvPr id="10" name="Text Box 6">
            <a:extLst>
              <a:ext uri="{FF2B5EF4-FFF2-40B4-BE49-F238E27FC236}">
                <a16:creationId xmlns:a16="http://schemas.microsoft.com/office/drawing/2014/main" id="{848D3D19-7497-FE45-B7B5-B81AA4212074}"/>
              </a:ext>
            </a:extLst>
          </p:cNvPr>
          <p:cNvSpPr txBox="1">
            <a:spLocks noChangeArrowheads="1"/>
          </p:cNvSpPr>
          <p:nvPr/>
        </p:nvSpPr>
        <p:spPr bwMode="auto">
          <a:xfrm>
            <a:off x="5671319" y="2088914"/>
            <a:ext cx="2015745" cy="2158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a:lnSpc>
                <a:spcPct val="130000"/>
              </a:lnSpc>
            </a:pPr>
            <a:r>
              <a:rPr lang="en-US" altLang="en-US" sz="2100" dirty="0">
                <a:solidFill>
                  <a:schemeClr val="bg1"/>
                </a:solidFill>
                <a:latin typeface="+mn-lt"/>
              </a:rPr>
              <a:t>ticket (complain)</a:t>
            </a:r>
          </a:p>
          <a:p>
            <a:pPr algn="r">
              <a:lnSpc>
                <a:spcPct val="130000"/>
              </a:lnSpc>
            </a:pPr>
            <a:r>
              <a:rPr lang="en-US" altLang="en-US" sz="2100" dirty="0">
                <a:solidFill>
                  <a:schemeClr val="bg1"/>
                </a:solidFill>
                <a:latin typeface="+mn-lt"/>
              </a:rPr>
              <a:t>baggage (claim)</a:t>
            </a:r>
          </a:p>
          <a:p>
            <a:pPr algn="r">
              <a:lnSpc>
                <a:spcPct val="130000"/>
              </a:lnSpc>
            </a:pPr>
            <a:r>
              <a:rPr lang="en-US" altLang="en-US" sz="2100" dirty="0">
                <a:solidFill>
                  <a:schemeClr val="bg1"/>
                </a:solidFill>
                <a:latin typeface="+mn-lt"/>
              </a:rPr>
              <a:t>gates (unload)</a:t>
            </a:r>
          </a:p>
          <a:p>
            <a:pPr algn="r">
              <a:lnSpc>
                <a:spcPct val="130000"/>
              </a:lnSpc>
            </a:pPr>
            <a:r>
              <a:rPr lang="en-US" altLang="en-US" sz="2100" dirty="0">
                <a:solidFill>
                  <a:schemeClr val="bg1"/>
                </a:solidFill>
                <a:latin typeface="+mn-lt"/>
              </a:rPr>
              <a:t>runway landing</a:t>
            </a:r>
          </a:p>
          <a:p>
            <a:pPr algn="r">
              <a:lnSpc>
                <a:spcPct val="130000"/>
              </a:lnSpc>
            </a:pPr>
            <a:r>
              <a:rPr lang="en-US" altLang="en-US" sz="2100" dirty="0">
                <a:solidFill>
                  <a:schemeClr val="bg1"/>
                </a:solidFill>
                <a:latin typeface="+mn-lt"/>
              </a:rPr>
              <a:t>airplane routing</a:t>
            </a:r>
          </a:p>
        </p:txBody>
      </p:sp>
      <p:cxnSp>
        <p:nvCxnSpPr>
          <p:cNvPr id="8" name="Straight Connector 7">
            <a:extLst>
              <a:ext uri="{FF2B5EF4-FFF2-40B4-BE49-F238E27FC236}">
                <a16:creationId xmlns:a16="http://schemas.microsoft.com/office/drawing/2014/main" id="{228FFC7C-C6FB-584F-8F6E-FFA01C23964A}"/>
              </a:ext>
            </a:extLst>
          </p:cNvPr>
          <p:cNvCxnSpPr>
            <a:cxnSpLocks/>
          </p:cNvCxnSpPr>
          <p:nvPr/>
        </p:nvCxnSpPr>
        <p:spPr>
          <a:xfrm>
            <a:off x="711208" y="2559050"/>
            <a:ext cx="2197100" cy="0"/>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DB8B1716-D4D2-3649-99C0-55319689F97F}"/>
              </a:ext>
            </a:extLst>
          </p:cNvPr>
          <p:cNvCxnSpPr>
            <a:cxnSpLocks/>
          </p:cNvCxnSpPr>
          <p:nvPr/>
        </p:nvCxnSpPr>
        <p:spPr>
          <a:xfrm>
            <a:off x="711208" y="3000221"/>
            <a:ext cx="2197100" cy="0"/>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AA253EA2-F916-EE42-B3CA-CA7A3F485F2C}"/>
              </a:ext>
            </a:extLst>
          </p:cNvPr>
          <p:cNvCxnSpPr>
            <a:cxnSpLocks/>
          </p:cNvCxnSpPr>
          <p:nvPr/>
        </p:nvCxnSpPr>
        <p:spPr>
          <a:xfrm>
            <a:off x="711208" y="3429000"/>
            <a:ext cx="2197100" cy="0"/>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35EF4F97-2C46-FF44-9C8B-77221BDB15DC}"/>
              </a:ext>
            </a:extLst>
          </p:cNvPr>
          <p:cNvCxnSpPr>
            <a:cxnSpLocks/>
          </p:cNvCxnSpPr>
          <p:nvPr/>
        </p:nvCxnSpPr>
        <p:spPr>
          <a:xfrm>
            <a:off x="711208" y="3829297"/>
            <a:ext cx="2197100" cy="0"/>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E1E38E25-A98C-CC40-BE63-1E70E5A1D89B}"/>
              </a:ext>
            </a:extLst>
          </p:cNvPr>
          <p:cNvSpPr/>
          <p:nvPr/>
        </p:nvSpPr>
        <p:spPr>
          <a:xfrm>
            <a:off x="3195467" y="3836439"/>
            <a:ext cx="2095500" cy="42659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1" name="Text Box 7">
            <a:extLst>
              <a:ext uri="{FF2B5EF4-FFF2-40B4-BE49-F238E27FC236}">
                <a16:creationId xmlns:a16="http://schemas.microsoft.com/office/drawing/2014/main" id="{E16D6DCC-156C-2147-81DA-F433EE3A550B}"/>
              </a:ext>
            </a:extLst>
          </p:cNvPr>
          <p:cNvSpPr txBox="1">
            <a:spLocks noChangeArrowheads="1"/>
          </p:cNvSpPr>
          <p:nvPr/>
        </p:nvSpPr>
        <p:spPr bwMode="auto">
          <a:xfrm>
            <a:off x="3340115" y="3858043"/>
            <a:ext cx="1932388"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2100" dirty="0">
                <a:solidFill>
                  <a:schemeClr val="bg1"/>
                </a:solidFill>
                <a:latin typeface="+mn-lt"/>
              </a:rPr>
              <a:t>airplane routing</a:t>
            </a:r>
          </a:p>
        </p:txBody>
      </p:sp>
      <p:grpSp>
        <p:nvGrpSpPr>
          <p:cNvPr id="60" name="Group 59">
            <a:extLst>
              <a:ext uri="{FF2B5EF4-FFF2-40B4-BE49-F238E27FC236}">
                <a16:creationId xmlns:a16="http://schemas.microsoft.com/office/drawing/2014/main" id="{8EEAE621-B95A-384F-A62F-7E5903AD8FBF}"/>
              </a:ext>
            </a:extLst>
          </p:cNvPr>
          <p:cNvGrpSpPr/>
          <p:nvPr/>
        </p:nvGrpSpPr>
        <p:grpSpPr>
          <a:xfrm>
            <a:off x="2961409" y="2132070"/>
            <a:ext cx="2642117" cy="2131780"/>
            <a:chOff x="3948545" y="1699760"/>
            <a:chExt cx="3522823" cy="2842373"/>
          </a:xfrm>
        </p:grpSpPr>
        <p:sp>
          <p:nvSpPr>
            <p:cNvPr id="42" name="TextBox 41">
              <a:extLst>
                <a:ext uri="{FF2B5EF4-FFF2-40B4-BE49-F238E27FC236}">
                  <a16:creationId xmlns:a16="http://schemas.microsoft.com/office/drawing/2014/main" id="{EB4A6AAF-FC59-FA44-ACE5-C72FA686C0C2}"/>
                </a:ext>
              </a:extLst>
            </p:cNvPr>
            <p:cNvSpPr txBox="1"/>
            <p:nvPr/>
          </p:nvSpPr>
          <p:spPr>
            <a:xfrm>
              <a:off x="4400060" y="1699760"/>
              <a:ext cx="2569508" cy="553997"/>
            </a:xfrm>
            <a:prstGeom prst="rect">
              <a:avLst/>
            </a:prstGeom>
            <a:noFill/>
          </p:spPr>
          <p:txBody>
            <a:bodyPr wrap="none" rtlCol="0">
              <a:spAutoFit/>
            </a:bodyPr>
            <a:lstStyle/>
            <a:p>
              <a:r>
                <a:rPr lang="en-US" sz="2100" i="1" dirty="0"/>
                <a:t>ticketing service</a:t>
              </a:r>
            </a:p>
          </p:txBody>
        </p:sp>
        <p:sp>
          <p:nvSpPr>
            <p:cNvPr id="43" name="TextBox 42">
              <a:extLst>
                <a:ext uri="{FF2B5EF4-FFF2-40B4-BE49-F238E27FC236}">
                  <a16:creationId xmlns:a16="http://schemas.microsoft.com/office/drawing/2014/main" id="{E3B20036-2BB5-4241-87A9-6D4052E720AA}"/>
                </a:ext>
              </a:extLst>
            </p:cNvPr>
            <p:cNvSpPr txBox="1"/>
            <p:nvPr/>
          </p:nvSpPr>
          <p:spPr>
            <a:xfrm>
              <a:off x="4384330" y="2292643"/>
              <a:ext cx="2600456" cy="553997"/>
            </a:xfrm>
            <a:prstGeom prst="rect">
              <a:avLst/>
            </a:prstGeom>
            <a:noFill/>
          </p:spPr>
          <p:txBody>
            <a:bodyPr wrap="none" rtlCol="0">
              <a:spAutoFit/>
            </a:bodyPr>
            <a:lstStyle/>
            <a:p>
              <a:r>
                <a:rPr lang="en-US" sz="2100" i="1" dirty="0"/>
                <a:t>baggage service</a:t>
              </a:r>
            </a:p>
          </p:txBody>
        </p:sp>
        <p:sp>
          <p:nvSpPr>
            <p:cNvPr id="44" name="TextBox 43">
              <a:extLst>
                <a:ext uri="{FF2B5EF4-FFF2-40B4-BE49-F238E27FC236}">
                  <a16:creationId xmlns:a16="http://schemas.microsoft.com/office/drawing/2014/main" id="{7314652E-AC11-9744-91B6-642D2DAB1815}"/>
                </a:ext>
              </a:extLst>
            </p:cNvPr>
            <p:cNvSpPr txBox="1"/>
            <p:nvPr/>
          </p:nvSpPr>
          <p:spPr>
            <a:xfrm>
              <a:off x="4686266" y="2872079"/>
              <a:ext cx="1981055" cy="553997"/>
            </a:xfrm>
            <a:prstGeom prst="rect">
              <a:avLst/>
            </a:prstGeom>
            <a:noFill/>
          </p:spPr>
          <p:txBody>
            <a:bodyPr wrap="none" rtlCol="0">
              <a:spAutoFit/>
            </a:bodyPr>
            <a:lstStyle/>
            <a:p>
              <a:r>
                <a:rPr lang="en-US" sz="2100" i="1" dirty="0"/>
                <a:t>gate service</a:t>
              </a:r>
            </a:p>
          </p:txBody>
        </p:sp>
        <p:sp>
          <p:nvSpPr>
            <p:cNvPr id="45" name="TextBox 44">
              <a:extLst>
                <a:ext uri="{FF2B5EF4-FFF2-40B4-BE49-F238E27FC236}">
                  <a16:creationId xmlns:a16="http://schemas.microsoft.com/office/drawing/2014/main" id="{64AEF81B-DB1C-5E49-A5CE-1930E0CD97F9}"/>
                </a:ext>
              </a:extLst>
            </p:cNvPr>
            <p:cNvSpPr txBox="1"/>
            <p:nvPr/>
          </p:nvSpPr>
          <p:spPr>
            <a:xfrm>
              <a:off x="4485938" y="3451513"/>
              <a:ext cx="2415278" cy="553997"/>
            </a:xfrm>
            <a:prstGeom prst="rect">
              <a:avLst/>
            </a:prstGeom>
            <a:noFill/>
          </p:spPr>
          <p:txBody>
            <a:bodyPr wrap="none" rtlCol="0">
              <a:spAutoFit/>
            </a:bodyPr>
            <a:lstStyle/>
            <a:p>
              <a:r>
                <a:rPr lang="en-US" sz="2100" i="1" dirty="0"/>
                <a:t>runway service</a:t>
              </a:r>
            </a:p>
          </p:txBody>
        </p:sp>
        <p:grpSp>
          <p:nvGrpSpPr>
            <p:cNvPr id="59" name="Group 58">
              <a:extLst>
                <a:ext uri="{FF2B5EF4-FFF2-40B4-BE49-F238E27FC236}">
                  <a16:creationId xmlns:a16="http://schemas.microsoft.com/office/drawing/2014/main" id="{71D67CFB-C1C3-034A-88B0-DF85F0C59330}"/>
                </a:ext>
              </a:extLst>
            </p:cNvPr>
            <p:cNvGrpSpPr/>
            <p:nvPr/>
          </p:nvGrpSpPr>
          <p:grpSpPr>
            <a:xfrm>
              <a:off x="3948545" y="3988136"/>
              <a:ext cx="3522823" cy="553997"/>
              <a:chOff x="3976681" y="3974068"/>
              <a:chExt cx="3522823" cy="553997"/>
            </a:xfrm>
          </p:grpSpPr>
          <p:sp>
            <p:nvSpPr>
              <p:cNvPr id="51" name="Rectangle 50">
                <a:extLst>
                  <a:ext uri="{FF2B5EF4-FFF2-40B4-BE49-F238E27FC236}">
                    <a16:creationId xmlns:a16="http://schemas.microsoft.com/office/drawing/2014/main" id="{2FCD8885-2FFE-5644-B703-7DA1C8AD8286}"/>
                  </a:ext>
                </a:extLst>
              </p:cNvPr>
              <p:cNvSpPr/>
              <p:nvPr/>
            </p:nvSpPr>
            <p:spPr>
              <a:xfrm>
                <a:off x="3976681" y="4046279"/>
                <a:ext cx="3522823" cy="402622"/>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8" name="TextBox 57">
                <a:extLst>
                  <a:ext uri="{FF2B5EF4-FFF2-40B4-BE49-F238E27FC236}">
                    <a16:creationId xmlns:a16="http://schemas.microsoft.com/office/drawing/2014/main" id="{56025D16-29A9-4843-944E-D0F547FAEFB7}"/>
                  </a:ext>
                </a:extLst>
              </p:cNvPr>
              <p:cNvSpPr txBox="1"/>
              <p:nvPr/>
            </p:nvSpPr>
            <p:spPr>
              <a:xfrm>
                <a:off x="4506558" y="3974068"/>
                <a:ext cx="2388859" cy="553997"/>
              </a:xfrm>
              <a:prstGeom prst="rect">
                <a:avLst/>
              </a:prstGeom>
              <a:noFill/>
            </p:spPr>
            <p:txBody>
              <a:bodyPr wrap="none" rtlCol="0">
                <a:spAutoFit/>
              </a:bodyPr>
              <a:lstStyle/>
              <a:p>
                <a:r>
                  <a:rPr lang="en-US" sz="2100" i="1" dirty="0"/>
                  <a:t>routing service</a:t>
                </a:r>
              </a:p>
            </p:txBody>
          </p:sp>
        </p:grpSp>
      </p:grpSp>
      <p:sp>
        <p:nvSpPr>
          <p:cNvPr id="61" name="Rectangle 40">
            <a:extLst>
              <a:ext uri="{FF2B5EF4-FFF2-40B4-BE49-F238E27FC236}">
                <a16:creationId xmlns:a16="http://schemas.microsoft.com/office/drawing/2014/main" id="{8CA0C9F3-42E1-954A-929E-FDF9EBC1EB0B}"/>
              </a:ext>
            </a:extLst>
          </p:cNvPr>
          <p:cNvSpPr txBox="1">
            <a:spLocks noChangeArrowheads="1"/>
          </p:cNvSpPr>
          <p:nvPr/>
        </p:nvSpPr>
        <p:spPr>
          <a:xfrm>
            <a:off x="659581" y="4548474"/>
            <a:ext cx="5710238" cy="1322785"/>
          </a:xfrm>
          <a:prstGeom prst="rect">
            <a:avLst/>
          </a:prstGeom>
        </p:spPr>
        <p:txBody>
          <a:bodyPr vert="horz" lIns="68580" tIns="34290" rIns="68580" bIns="34290" rtlCol="0">
            <a:normAutofit/>
          </a:bodyPr>
          <a:lstStyle>
            <a:lvl1pPr marL="352425" indent="-222250" algn="l" defTabSz="914400" rtl="0" eaLnBrk="1" latinLnBrk="0" hangingPunct="1">
              <a:lnSpc>
                <a:spcPct val="90000"/>
              </a:lnSpc>
              <a:spcBef>
                <a:spcPts val="1000"/>
              </a:spcBef>
              <a:buClr>
                <a:srgbClr val="0000A3"/>
              </a:buClr>
              <a:buFont typeface="Wingdings" pitchFamily="2" charset="2"/>
              <a:buChar char="§"/>
              <a:tabLst/>
              <a:defRPr sz="2800" kern="1200">
                <a:solidFill>
                  <a:schemeClr val="tx1"/>
                </a:solidFill>
                <a:latin typeface="+mn-lt"/>
                <a:ea typeface="+mn-ea"/>
                <a:cs typeface="+mn-cs"/>
              </a:defRPr>
            </a:lvl1pPr>
            <a:lvl2pPr marL="695325" indent="-231775" algn="l" defTabSz="914400" rtl="0" eaLnBrk="1" latinLnBrk="0" hangingPunct="1">
              <a:lnSpc>
                <a:spcPct val="90000"/>
              </a:lnSpc>
              <a:spcBef>
                <a:spcPts val="500"/>
              </a:spcBef>
              <a:buClr>
                <a:srgbClr val="0000A8"/>
              </a:buClr>
              <a:buFont typeface="Arial" panose="020B0604020202020204" pitchFamily="34" charset="0"/>
              <a:buChar char="•"/>
              <a:tabLst/>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itchFamily="2" charset="2"/>
              <a:buNone/>
            </a:pPr>
            <a:r>
              <a:rPr lang="en-US" altLang="en-US" sz="2400" i="1" dirty="0">
                <a:solidFill>
                  <a:srgbClr val="CC0000"/>
                </a:solidFill>
                <a:ea typeface="ＭＳ Ｐゴシック" panose="020B0600070205080204" pitchFamily="34" charset="-128"/>
              </a:rPr>
              <a:t>layers:</a:t>
            </a:r>
            <a:r>
              <a:rPr lang="en-US" altLang="en-US" sz="2400" dirty="0">
                <a:solidFill>
                  <a:srgbClr val="FF0000"/>
                </a:solidFill>
                <a:ea typeface="ＭＳ Ｐゴシック" panose="020B0600070205080204" pitchFamily="34" charset="-128"/>
              </a:rPr>
              <a:t> </a:t>
            </a:r>
            <a:r>
              <a:rPr lang="en-US" altLang="en-US" sz="2400" dirty="0">
                <a:ea typeface="ＭＳ Ｐゴシック" panose="020B0600070205080204" pitchFamily="34" charset="-128"/>
              </a:rPr>
              <a:t>each layer implements a service</a:t>
            </a:r>
          </a:p>
          <a:p>
            <a:pPr lvl="1">
              <a:buFont typeface="Wingdings" pitchFamily="2" charset="2"/>
              <a:buChar char="§"/>
            </a:pPr>
            <a:r>
              <a:rPr lang="en-US" altLang="en-US" sz="2100" dirty="0">
                <a:ea typeface="Arial" panose="020B0604020202020204" pitchFamily="34" charset="0"/>
              </a:rPr>
              <a:t>via its own internal-layer actions</a:t>
            </a:r>
          </a:p>
          <a:p>
            <a:pPr lvl="1">
              <a:buFont typeface="Wingdings" pitchFamily="2" charset="2"/>
              <a:buChar char="§"/>
            </a:pPr>
            <a:r>
              <a:rPr lang="en-US" altLang="en-US" sz="2100" dirty="0">
                <a:ea typeface="Arial" panose="020B0604020202020204" pitchFamily="34" charset="0"/>
              </a:rPr>
              <a:t>relying on services provided by layer below</a:t>
            </a:r>
          </a:p>
          <a:p>
            <a:pPr>
              <a:buFont typeface="Wingdings" pitchFamily="2" charset="2"/>
              <a:buNone/>
            </a:pPr>
            <a:endParaRPr lang="en-US" altLang="en-US" sz="2100" dirty="0">
              <a:ea typeface="ＭＳ Ｐゴシック" panose="020B0600070205080204" pitchFamily="34" charset="-128"/>
            </a:endParaRPr>
          </a:p>
        </p:txBody>
      </p:sp>
      <p:sp>
        <p:nvSpPr>
          <p:cNvPr id="62" name="Rectangle 40">
            <a:extLst>
              <a:ext uri="{FF2B5EF4-FFF2-40B4-BE49-F238E27FC236}">
                <a16:creationId xmlns:a16="http://schemas.microsoft.com/office/drawing/2014/main" id="{0FFE33EE-FD55-DE49-A4D9-5FB9AC3C7255}"/>
              </a:ext>
            </a:extLst>
          </p:cNvPr>
          <p:cNvSpPr txBox="1">
            <a:spLocks noChangeArrowheads="1"/>
          </p:cNvSpPr>
          <p:nvPr/>
        </p:nvSpPr>
        <p:spPr>
          <a:xfrm>
            <a:off x="6404763" y="4660739"/>
            <a:ext cx="2272525" cy="995552"/>
          </a:xfrm>
          <a:prstGeom prst="rect">
            <a:avLst/>
          </a:prstGeom>
        </p:spPr>
        <p:txBody>
          <a:bodyPr vert="horz" lIns="68580" tIns="34290" rIns="68580" bIns="34290" rtlCol="0">
            <a:normAutofit/>
          </a:bodyPr>
          <a:lstStyle>
            <a:lvl1pPr marL="352425" indent="-222250" algn="l" defTabSz="914400" rtl="0" eaLnBrk="1" latinLnBrk="0" hangingPunct="1">
              <a:lnSpc>
                <a:spcPct val="90000"/>
              </a:lnSpc>
              <a:spcBef>
                <a:spcPts val="1000"/>
              </a:spcBef>
              <a:buClr>
                <a:srgbClr val="0000A3"/>
              </a:buClr>
              <a:buFont typeface="Wingdings" pitchFamily="2" charset="2"/>
              <a:buChar char="§"/>
              <a:tabLst/>
              <a:defRPr sz="2800" kern="1200">
                <a:solidFill>
                  <a:schemeClr val="tx1"/>
                </a:solidFill>
                <a:latin typeface="+mn-lt"/>
                <a:ea typeface="+mn-ea"/>
                <a:cs typeface="+mn-cs"/>
              </a:defRPr>
            </a:lvl1pPr>
            <a:lvl2pPr marL="695325" indent="-231775" algn="l" defTabSz="914400" rtl="0" eaLnBrk="1" latinLnBrk="0" hangingPunct="1">
              <a:lnSpc>
                <a:spcPct val="90000"/>
              </a:lnSpc>
              <a:spcBef>
                <a:spcPts val="500"/>
              </a:spcBef>
              <a:buClr>
                <a:srgbClr val="0000A8"/>
              </a:buClr>
              <a:buFont typeface="Arial" panose="020B0604020202020204" pitchFamily="34" charset="0"/>
              <a:buChar char="•"/>
              <a:tabLst/>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02406" indent="-25004">
              <a:buNone/>
            </a:pPr>
            <a:r>
              <a:rPr lang="en-US" altLang="en-US" sz="1800" i="1" dirty="0">
                <a:solidFill>
                  <a:srgbClr val="CC0000"/>
                </a:solidFill>
                <a:ea typeface="ＭＳ Ｐゴシック" panose="020B0600070205080204" pitchFamily="34" charset="-128"/>
              </a:rPr>
              <a:t>Q:</a:t>
            </a:r>
            <a:r>
              <a:rPr lang="en-US" altLang="en-US" sz="1800" i="1" dirty="0">
                <a:solidFill>
                  <a:srgbClr val="FF0000"/>
                </a:solidFill>
                <a:ea typeface="ＭＳ Ｐゴシック" panose="020B0600070205080204" pitchFamily="34" charset="-128"/>
              </a:rPr>
              <a:t> </a:t>
            </a:r>
            <a:r>
              <a:rPr lang="en-US" altLang="en-US" sz="1800" i="1" dirty="0">
                <a:ea typeface="ＭＳ Ｐゴシック" panose="020B0600070205080204" pitchFamily="34" charset="-128"/>
              </a:rPr>
              <a:t>describe in words the service provided in each layer above</a:t>
            </a:r>
            <a:endParaRPr lang="en-US" altLang="en-US" sz="1500" i="1" dirty="0">
              <a:ea typeface="Arial" panose="020B0604020202020204" pitchFamily="34" charset="0"/>
            </a:endParaRPr>
          </a:p>
          <a:p>
            <a:pPr>
              <a:buFont typeface="Wingdings" pitchFamily="2" charset="2"/>
              <a:buNone/>
            </a:pPr>
            <a:endParaRPr lang="en-US" altLang="en-US" sz="2100" dirty="0">
              <a:ea typeface="ＭＳ Ｐゴシック" panose="020B0600070205080204" pitchFamily="34" charset="-128"/>
            </a:endParaRPr>
          </a:p>
        </p:txBody>
      </p:sp>
      <p:sp>
        <p:nvSpPr>
          <p:cNvPr id="35" name="Başlık 4">
            <a:extLst>
              <a:ext uri="{FF2B5EF4-FFF2-40B4-BE49-F238E27FC236}">
                <a16:creationId xmlns:a16="http://schemas.microsoft.com/office/drawing/2014/main" id="{C40825D8-11C2-4185-BF42-2736886F16C8}"/>
              </a:ext>
            </a:extLst>
          </p:cNvPr>
          <p:cNvSpPr txBox="1">
            <a:spLocks/>
          </p:cNvSpPr>
          <p:nvPr/>
        </p:nvSpPr>
        <p:spPr>
          <a:xfrm>
            <a:off x="381000" y="0"/>
            <a:ext cx="7010400" cy="1030289"/>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b="1">
                <a:solidFill>
                  <a:schemeClr val="bg1"/>
                </a:solidFill>
              </a:rPr>
              <a:t>1.5.1 Layered Architecture </a:t>
            </a:r>
            <a:endParaRPr lang="en-US" b="1" dirty="0">
              <a:solidFill>
                <a:schemeClr val="bg1"/>
              </a:solidFill>
            </a:endParaRPr>
          </a:p>
        </p:txBody>
      </p:sp>
    </p:spTree>
    <p:extLst>
      <p:ext uri="{BB962C8B-B14F-4D97-AF65-F5344CB8AC3E}">
        <p14:creationId xmlns:p14="http://schemas.microsoft.com/office/powerpoint/2010/main" val="1199541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dissolve">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60"/>
                                        </p:tgtEl>
                                        <p:attrNameLst>
                                          <p:attrName>style.visibility</p:attrName>
                                        </p:attrNameLst>
                                      </p:cBhvr>
                                      <p:to>
                                        <p:strVal val="visible"/>
                                      </p:to>
                                    </p:set>
                                    <p:animEffect transition="in" filter="dissolve">
                                      <p:cBhvr>
                                        <p:cTn id="12" dur="500"/>
                                        <p:tgtEl>
                                          <p:spTgt spid="60"/>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62"/>
                                        </p:tgtEl>
                                        <p:attrNameLst>
                                          <p:attrName>style.visibility</p:attrName>
                                        </p:attrNameLst>
                                      </p:cBhvr>
                                      <p:to>
                                        <p:strVal val="visible"/>
                                      </p:to>
                                    </p:set>
                                    <p:animEffect transition="in" filter="dissolve">
                                      <p:cBhvr>
                                        <p:cTn id="15" dur="500"/>
                                        <p:tgtEl>
                                          <p:spTgt spid="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CD900-19EC-824C-BF74-AADFBF5A172E}"/>
              </a:ext>
            </a:extLst>
          </p:cNvPr>
          <p:cNvSpPr>
            <a:spLocks noGrp="1"/>
          </p:cNvSpPr>
          <p:nvPr>
            <p:ph type="title"/>
          </p:nvPr>
        </p:nvSpPr>
        <p:spPr>
          <a:xfrm>
            <a:off x="618950" y="1076210"/>
            <a:ext cx="7886700" cy="670967"/>
          </a:xfrm>
        </p:spPr>
        <p:txBody>
          <a:bodyPr>
            <a:normAutofit/>
          </a:bodyPr>
          <a:lstStyle/>
          <a:p>
            <a:r>
              <a:rPr lang="en-US" altLang="en-US" dirty="0">
                <a:ea typeface="ＭＳ Ｐゴシック" panose="020B0600070205080204" pitchFamily="34" charset="-128"/>
              </a:rPr>
              <a:t>Why layering?</a:t>
            </a:r>
            <a:endParaRPr lang="en-US" dirty="0"/>
          </a:p>
        </p:txBody>
      </p:sp>
      <p:sp>
        <p:nvSpPr>
          <p:cNvPr id="6" name="Slide Number Placeholder 5">
            <a:extLst>
              <a:ext uri="{FF2B5EF4-FFF2-40B4-BE49-F238E27FC236}">
                <a16:creationId xmlns:a16="http://schemas.microsoft.com/office/drawing/2014/main" id="{5C89035B-463A-1E40-A130-AE9AA3E37667}"/>
              </a:ext>
            </a:extLst>
          </p:cNvPr>
          <p:cNvSpPr>
            <a:spLocks noGrp="1"/>
          </p:cNvSpPr>
          <p:nvPr>
            <p:ph type="sldNum" sz="quarter" idx="4"/>
          </p:nvPr>
        </p:nvSpPr>
        <p:spPr>
          <a:xfrm>
            <a:off x="9219616" y="6443089"/>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100" kern="1200">
                <a:solidFill>
                  <a:schemeClr val="bg1">
                    <a:lumMod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Introduction: 1-</a:t>
            </a:r>
            <a:fld id="{C4204591-24BD-A542-B9D5-F8D8A88D2FEE}" type="slidenum">
              <a:rPr lang="en-US" smtClean="0"/>
              <a:pPr/>
              <a:t>26</a:t>
            </a:fld>
            <a:endParaRPr lang="en-US" dirty="0"/>
          </a:p>
        </p:txBody>
      </p:sp>
      <p:sp>
        <p:nvSpPr>
          <p:cNvPr id="17" name="Rectangle 5">
            <a:extLst>
              <a:ext uri="{FF2B5EF4-FFF2-40B4-BE49-F238E27FC236}">
                <a16:creationId xmlns:a16="http://schemas.microsoft.com/office/drawing/2014/main" id="{921D3CC3-7FC4-4346-86E8-F841A7674F2D}"/>
              </a:ext>
            </a:extLst>
          </p:cNvPr>
          <p:cNvSpPr txBox="1">
            <a:spLocks noChangeArrowheads="1"/>
          </p:cNvSpPr>
          <p:nvPr/>
        </p:nvSpPr>
        <p:spPr>
          <a:xfrm>
            <a:off x="618951" y="1872358"/>
            <a:ext cx="8053861" cy="3692028"/>
          </a:xfrm>
          <a:prstGeom prst="rect">
            <a:avLst/>
          </a:prstGeom>
        </p:spPr>
        <p:txBody>
          <a:bodyPr vert="horz" lIns="68580" tIns="34290" rIns="68580" bIns="34290" rtlCol="0">
            <a:normAutofit lnSpcReduction="10000"/>
          </a:bodyPr>
          <a:lstStyle>
            <a:lvl1pPr marL="352425" indent="-222250" algn="l" defTabSz="914400" rtl="0" eaLnBrk="1" latinLnBrk="0" hangingPunct="1">
              <a:lnSpc>
                <a:spcPct val="90000"/>
              </a:lnSpc>
              <a:spcBef>
                <a:spcPts val="1000"/>
              </a:spcBef>
              <a:buClr>
                <a:srgbClr val="0000A3"/>
              </a:buClr>
              <a:buFont typeface="Wingdings" pitchFamily="2" charset="2"/>
              <a:buChar char="§"/>
              <a:tabLst/>
              <a:defRPr sz="2800" kern="1200">
                <a:solidFill>
                  <a:schemeClr val="tx1"/>
                </a:solidFill>
                <a:latin typeface="+mn-lt"/>
                <a:ea typeface="+mn-ea"/>
                <a:cs typeface="+mn-cs"/>
              </a:defRPr>
            </a:lvl1pPr>
            <a:lvl2pPr marL="695325" indent="-231775" algn="l" defTabSz="914400" rtl="0" eaLnBrk="1" latinLnBrk="0" hangingPunct="1">
              <a:lnSpc>
                <a:spcPct val="90000"/>
              </a:lnSpc>
              <a:spcBef>
                <a:spcPts val="500"/>
              </a:spcBef>
              <a:buClr>
                <a:srgbClr val="0000A8"/>
              </a:buClr>
              <a:buFont typeface="Arial" panose="020B0604020202020204" pitchFamily="34" charset="0"/>
              <a:buChar char="•"/>
              <a:tabLst/>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None/>
            </a:pPr>
            <a:r>
              <a:rPr lang="en-US" altLang="en-US" sz="2700" dirty="0">
                <a:ea typeface="ＭＳ Ｐゴシック" panose="020B0600070205080204" pitchFamily="34" charset="-128"/>
              </a:rPr>
              <a:t>dealing with complex systems:</a:t>
            </a:r>
          </a:p>
          <a:p>
            <a:pPr marL="354806" indent="-266700"/>
            <a:r>
              <a:rPr lang="en-US" altLang="en-US" sz="2400" dirty="0">
                <a:ea typeface="ＭＳ Ｐゴシック" panose="020B0600070205080204" pitchFamily="34" charset="-128"/>
              </a:rPr>
              <a:t>explicit structure allows identification, relationship of complex system’</a:t>
            </a:r>
            <a:r>
              <a:rPr lang="en-US" altLang="ja-JP" sz="2400" dirty="0">
                <a:ea typeface="ＭＳ Ｐゴシック" panose="020B0600070205080204" pitchFamily="34" charset="-128"/>
              </a:rPr>
              <a:t>s pieces</a:t>
            </a:r>
          </a:p>
          <a:p>
            <a:pPr marL="647700" lvl="1" indent="-216694"/>
            <a:r>
              <a:rPr lang="en-US" altLang="en-US" sz="2100" dirty="0">
                <a:ea typeface="Arial" panose="020B0604020202020204" pitchFamily="34" charset="0"/>
              </a:rPr>
              <a:t>layered </a:t>
            </a:r>
            <a:r>
              <a:rPr lang="en-US" altLang="en-US" sz="2100" i="1" dirty="0">
                <a:solidFill>
                  <a:srgbClr val="CC0000"/>
                </a:solidFill>
                <a:ea typeface="Arial" panose="020B0604020202020204" pitchFamily="34" charset="0"/>
              </a:rPr>
              <a:t>reference model</a:t>
            </a:r>
            <a:r>
              <a:rPr lang="en-US" altLang="en-US" sz="2100" dirty="0">
                <a:ea typeface="Arial" panose="020B0604020202020204" pitchFamily="34" charset="0"/>
              </a:rPr>
              <a:t> for discussion</a:t>
            </a:r>
          </a:p>
          <a:p>
            <a:pPr marL="354806" indent="-266700"/>
            <a:r>
              <a:rPr lang="en-US" altLang="en-US" sz="2400" dirty="0">
                <a:ea typeface="ＭＳ Ｐゴシック" panose="020B0600070205080204" pitchFamily="34" charset="-128"/>
              </a:rPr>
              <a:t>modularization eases maintenance, updating of system</a:t>
            </a:r>
          </a:p>
          <a:p>
            <a:pPr marL="647700" lvl="1" indent="-216694"/>
            <a:r>
              <a:rPr lang="en-US" altLang="en-US" sz="2100" dirty="0">
                <a:ea typeface="Arial" panose="020B0604020202020204" pitchFamily="34" charset="0"/>
              </a:rPr>
              <a:t>change in layer</a:t>
            </a:r>
            <a:r>
              <a:rPr lang="en-US" altLang="en-US" sz="2100" dirty="0">
                <a:ea typeface="ＭＳ Ｐゴシック" panose="020B0600070205080204" pitchFamily="34" charset="-128"/>
              </a:rPr>
              <a:t>'</a:t>
            </a:r>
            <a:r>
              <a:rPr lang="en-US" altLang="ja-JP" sz="2100" dirty="0">
                <a:ea typeface="ＭＳ Ｐゴシック" panose="020B0600070205080204" pitchFamily="34" charset="-128"/>
              </a:rPr>
              <a:t>s service </a:t>
            </a:r>
            <a:r>
              <a:rPr lang="en-US" altLang="ja-JP" sz="2100" i="1" dirty="0">
                <a:ea typeface="ＭＳ Ｐゴシック" panose="020B0600070205080204" pitchFamily="34" charset="-128"/>
              </a:rPr>
              <a:t>implementation</a:t>
            </a:r>
            <a:r>
              <a:rPr lang="en-US" altLang="ja-JP" sz="2100" dirty="0">
                <a:ea typeface="ＭＳ Ｐゴシック" panose="020B0600070205080204" pitchFamily="34" charset="-128"/>
              </a:rPr>
              <a:t>: transparent to rest of system</a:t>
            </a:r>
          </a:p>
          <a:p>
            <a:pPr marL="647700" lvl="1" indent="-216694"/>
            <a:r>
              <a:rPr lang="en-US" altLang="en-US" sz="2100" dirty="0">
                <a:ea typeface="Arial" panose="020B0604020202020204" pitchFamily="34" charset="0"/>
              </a:rPr>
              <a:t>e.g., change in gate procedure doesn</a:t>
            </a:r>
            <a:r>
              <a:rPr lang="en-US" altLang="en-US" sz="2100" dirty="0">
                <a:ea typeface="ＭＳ Ｐゴシック" panose="020B0600070205080204" pitchFamily="34" charset="-128"/>
              </a:rPr>
              <a:t>’</a:t>
            </a:r>
            <a:r>
              <a:rPr lang="en-US" altLang="ja-JP" sz="2100" dirty="0">
                <a:ea typeface="ＭＳ Ｐゴシック" panose="020B0600070205080204" pitchFamily="34" charset="-128"/>
              </a:rPr>
              <a:t>t affect rest of system</a:t>
            </a:r>
          </a:p>
          <a:p>
            <a:pPr marL="354806" indent="-266700"/>
            <a:r>
              <a:rPr lang="en-US" altLang="en-US" sz="2400" dirty="0">
                <a:ea typeface="ＭＳ Ｐゴシック" panose="020B0600070205080204" pitchFamily="34" charset="-128"/>
              </a:rPr>
              <a:t>layering considered harmful?</a:t>
            </a:r>
          </a:p>
          <a:p>
            <a:pPr marL="354806" indent="-266700"/>
            <a:r>
              <a:rPr lang="en-US" altLang="en-US" sz="2400" dirty="0">
                <a:ea typeface="ＭＳ Ｐゴシック" panose="020B0600070205080204" pitchFamily="34" charset="-128"/>
              </a:rPr>
              <a:t>layering in other complex systems?</a:t>
            </a:r>
          </a:p>
        </p:txBody>
      </p:sp>
      <p:sp>
        <p:nvSpPr>
          <p:cNvPr id="5" name="Başlık 4">
            <a:extLst>
              <a:ext uri="{FF2B5EF4-FFF2-40B4-BE49-F238E27FC236}">
                <a16:creationId xmlns:a16="http://schemas.microsoft.com/office/drawing/2014/main" id="{A4C0906E-8A30-40CE-A238-09E78F162F00}"/>
              </a:ext>
            </a:extLst>
          </p:cNvPr>
          <p:cNvSpPr txBox="1">
            <a:spLocks/>
          </p:cNvSpPr>
          <p:nvPr/>
        </p:nvSpPr>
        <p:spPr>
          <a:xfrm>
            <a:off x="381000" y="0"/>
            <a:ext cx="7010400" cy="1030289"/>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b="1">
                <a:solidFill>
                  <a:schemeClr val="bg1"/>
                </a:solidFill>
              </a:rPr>
              <a:t>1.5.1 Layered Architecture </a:t>
            </a:r>
            <a:endParaRPr lang="en-US" b="1" dirty="0">
              <a:solidFill>
                <a:schemeClr val="bg1"/>
              </a:solidFill>
            </a:endParaRPr>
          </a:p>
        </p:txBody>
      </p:sp>
    </p:spTree>
    <p:extLst>
      <p:ext uri="{BB962C8B-B14F-4D97-AF65-F5344CB8AC3E}">
        <p14:creationId xmlns:p14="http://schemas.microsoft.com/office/powerpoint/2010/main" val="30593081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CD900-19EC-824C-BF74-AADFBF5A172E}"/>
              </a:ext>
            </a:extLst>
          </p:cNvPr>
          <p:cNvSpPr>
            <a:spLocks noGrp="1"/>
          </p:cNvSpPr>
          <p:nvPr>
            <p:ph type="title"/>
          </p:nvPr>
        </p:nvSpPr>
        <p:spPr>
          <a:xfrm>
            <a:off x="618950" y="1076210"/>
            <a:ext cx="7886700" cy="670967"/>
          </a:xfrm>
        </p:spPr>
        <p:txBody>
          <a:bodyPr>
            <a:normAutofit/>
          </a:bodyPr>
          <a:lstStyle/>
          <a:p>
            <a:r>
              <a:rPr lang="en-US" altLang="en-US" dirty="0">
                <a:ea typeface="ＭＳ Ｐゴシック" panose="020B0600070205080204" pitchFamily="34" charset="-128"/>
              </a:rPr>
              <a:t>Internet protocol stack</a:t>
            </a:r>
            <a:endParaRPr lang="en-US" dirty="0"/>
          </a:p>
        </p:txBody>
      </p:sp>
      <p:sp>
        <p:nvSpPr>
          <p:cNvPr id="6" name="Slide Number Placeholder 5">
            <a:extLst>
              <a:ext uri="{FF2B5EF4-FFF2-40B4-BE49-F238E27FC236}">
                <a16:creationId xmlns:a16="http://schemas.microsoft.com/office/drawing/2014/main" id="{5C89035B-463A-1E40-A130-AE9AA3E37667}"/>
              </a:ext>
            </a:extLst>
          </p:cNvPr>
          <p:cNvSpPr>
            <a:spLocks noGrp="1"/>
          </p:cNvSpPr>
          <p:nvPr>
            <p:ph type="sldNum" sz="quarter" idx="4"/>
          </p:nvPr>
        </p:nvSpPr>
        <p:spPr>
          <a:xfrm>
            <a:off x="9219616" y="6443089"/>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100" kern="1200">
                <a:solidFill>
                  <a:schemeClr val="bg1">
                    <a:lumMod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Introduction: 1-</a:t>
            </a:r>
            <a:fld id="{C4204591-24BD-A542-B9D5-F8D8A88D2FEE}" type="slidenum">
              <a:rPr lang="en-US" smtClean="0"/>
              <a:pPr/>
              <a:t>27</a:t>
            </a:fld>
            <a:endParaRPr lang="en-US" dirty="0"/>
          </a:p>
        </p:txBody>
      </p:sp>
      <p:sp>
        <p:nvSpPr>
          <p:cNvPr id="17" name="Rectangle 5">
            <a:extLst>
              <a:ext uri="{FF2B5EF4-FFF2-40B4-BE49-F238E27FC236}">
                <a16:creationId xmlns:a16="http://schemas.microsoft.com/office/drawing/2014/main" id="{921D3CC3-7FC4-4346-86E8-F841A7674F2D}"/>
              </a:ext>
            </a:extLst>
          </p:cNvPr>
          <p:cNvSpPr txBox="1">
            <a:spLocks noChangeArrowheads="1"/>
          </p:cNvSpPr>
          <p:nvPr/>
        </p:nvSpPr>
        <p:spPr>
          <a:xfrm>
            <a:off x="734538" y="1961256"/>
            <a:ext cx="5526562" cy="3692028"/>
          </a:xfrm>
          <a:prstGeom prst="rect">
            <a:avLst/>
          </a:prstGeom>
        </p:spPr>
        <p:txBody>
          <a:bodyPr vert="horz" lIns="68580" tIns="34290" rIns="68580" bIns="34290" rtlCol="0">
            <a:normAutofit/>
          </a:bodyPr>
          <a:lstStyle>
            <a:lvl1pPr marL="352425" indent="-222250" algn="l" defTabSz="914400" rtl="0" eaLnBrk="1" latinLnBrk="0" hangingPunct="1">
              <a:lnSpc>
                <a:spcPct val="90000"/>
              </a:lnSpc>
              <a:spcBef>
                <a:spcPts val="1000"/>
              </a:spcBef>
              <a:buClr>
                <a:srgbClr val="0000A3"/>
              </a:buClr>
              <a:buFont typeface="Wingdings" pitchFamily="2" charset="2"/>
              <a:buChar char="§"/>
              <a:tabLst/>
              <a:defRPr sz="2800" kern="1200">
                <a:solidFill>
                  <a:schemeClr val="tx1"/>
                </a:solidFill>
                <a:latin typeface="+mn-lt"/>
                <a:ea typeface="+mn-ea"/>
                <a:cs typeface="+mn-cs"/>
              </a:defRPr>
            </a:lvl1pPr>
            <a:lvl2pPr marL="695325" indent="-231775" algn="l" defTabSz="914400" rtl="0" eaLnBrk="1" latinLnBrk="0" hangingPunct="1">
              <a:lnSpc>
                <a:spcPct val="90000"/>
              </a:lnSpc>
              <a:spcBef>
                <a:spcPts val="500"/>
              </a:spcBef>
              <a:buClr>
                <a:srgbClr val="0000A8"/>
              </a:buClr>
              <a:buFont typeface="Arial" panose="020B0604020202020204" pitchFamily="34" charset="0"/>
              <a:buChar char="•"/>
              <a:tabLst/>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15504" indent="-215504">
              <a:lnSpc>
                <a:spcPct val="80000"/>
              </a:lnSpc>
            </a:pPr>
            <a:r>
              <a:rPr lang="en-US" altLang="en-US" sz="2400" i="1" dirty="0">
                <a:solidFill>
                  <a:srgbClr val="CC0000"/>
                </a:solidFill>
                <a:ea typeface="ＭＳ Ｐゴシック" panose="020B0600070205080204" pitchFamily="34" charset="-128"/>
              </a:rPr>
              <a:t>application:</a:t>
            </a:r>
            <a:r>
              <a:rPr lang="en-US" altLang="en-US" sz="2400" dirty="0">
                <a:ea typeface="ＭＳ Ｐゴシック" panose="020B0600070205080204" pitchFamily="34" charset="-128"/>
              </a:rPr>
              <a:t> </a:t>
            </a:r>
            <a:r>
              <a:rPr lang="en-US" altLang="en-US" sz="2100" dirty="0">
                <a:ea typeface="ＭＳ Ｐゴシック" panose="020B0600070205080204" pitchFamily="34" charset="-128"/>
              </a:rPr>
              <a:t>supporting network applications</a:t>
            </a:r>
          </a:p>
          <a:p>
            <a:pPr marL="511969" lvl="1" indent="-169069">
              <a:lnSpc>
                <a:spcPct val="80000"/>
              </a:lnSpc>
            </a:pPr>
            <a:r>
              <a:rPr lang="en-US" altLang="en-US" sz="1800" dirty="0">
                <a:ea typeface="Arial" panose="020B0604020202020204" pitchFamily="34" charset="0"/>
              </a:rPr>
              <a:t>IMAP, SMTP, HTTP</a:t>
            </a:r>
          </a:p>
          <a:p>
            <a:pPr marL="215504" indent="-215504">
              <a:lnSpc>
                <a:spcPct val="80000"/>
              </a:lnSpc>
            </a:pPr>
            <a:r>
              <a:rPr lang="en-US" altLang="en-US" sz="2400" i="1" dirty="0">
                <a:solidFill>
                  <a:srgbClr val="CC0000"/>
                </a:solidFill>
                <a:ea typeface="ＭＳ Ｐゴシック" panose="020B0600070205080204" pitchFamily="34" charset="-128"/>
              </a:rPr>
              <a:t>transport:</a:t>
            </a:r>
            <a:r>
              <a:rPr lang="en-US" altLang="en-US" sz="2400" dirty="0">
                <a:ea typeface="ＭＳ Ｐゴシック" panose="020B0600070205080204" pitchFamily="34" charset="-128"/>
              </a:rPr>
              <a:t> </a:t>
            </a:r>
            <a:r>
              <a:rPr lang="en-US" altLang="en-US" sz="2100" dirty="0">
                <a:ea typeface="ＭＳ Ｐゴシック" panose="020B0600070205080204" pitchFamily="34" charset="-128"/>
              </a:rPr>
              <a:t>process-process data transfer</a:t>
            </a:r>
          </a:p>
          <a:p>
            <a:pPr marL="511969" lvl="1" indent="-169069">
              <a:lnSpc>
                <a:spcPct val="80000"/>
              </a:lnSpc>
            </a:pPr>
            <a:r>
              <a:rPr lang="en-US" altLang="en-US" sz="1800" dirty="0">
                <a:ea typeface="Arial" panose="020B0604020202020204" pitchFamily="34" charset="0"/>
              </a:rPr>
              <a:t>TCP, UDP</a:t>
            </a:r>
          </a:p>
          <a:p>
            <a:pPr marL="215504" indent="-215504">
              <a:lnSpc>
                <a:spcPct val="80000"/>
              </a:lnSpc>
            </a:pPr>
            <a:r>
              <a:rPr lang="en-US" altLang="en-US" sz="2400" i="1" dirty="0">
                <a:solidFill>
                  <a:srgbClr val="CC0000"/>
                </a:solidFill>
                <a:ea typeface="ＭＳ Ｐゴシック" panose="020B0600070205080204" pitchFamily="34" charset="-128"/>
              </a:rPr>
              <a:t>network:</a:t>
            </a:r>
            <a:r>
              <a:rPr lang="en-US" altLang="en-US" sz="2400" dirty="0">
                <a:ea typeface="ＭＳ Ｐゴシック" panose="020B0600070205080204" pitchFamily="34" charset="-128"/>
              </a:rPr>
              <a:t> </a:t>
            </a:r>
            <a:r>
              <a:rPr lang="en-US" altLang="en-US" sz="2100" dirty="0">
                <a:ea typeface="ＭＳ Ｐゴシック" panose="020B0600070205080204" pitchFamily="34" charset="-128"/>
              </a:rPr>
              <a:t>routing of datagrams from source to destination</a:t>
            </a:r>
          </a:p>
          <a:p>
            <a:pPr marL="511969" lvl="1" indent="-169069">
              <a:lnSpc>
                <a:spcPct val="80000"/>
              </a:lnSpc>
            </a:pPr>
            <a:r>
              <a:rPr lang="en-US" altLang="en-US" sz="1800" dirty="0">
                <a:ea typeface="Arial" panose="020B0604020202020204" pitchFamily="34" charset="0"/>
              </a:rPr>
              <a:t>IP, routing protocols</a:t>
            </a:r>
          </a:p>
          <a:p>
            <a:pPr marL="215504" indent="-215504">
              <a:lnSpc>
                <a:spcPct val="80000"/>
              </a:lnSpc>
            </a:pPr>
            <a:r>
              <a:rPr lang="en-US" altLang="en-US" sz="2400" i="1" dirty="0">
                <a:solidFill>
                  <a:srgbClr val="CC0000"/>
                </a:solidFill>
                <a:ea typeface="ＭＳ Ｐゴシック" panose="020B0600070205080204" pitchFamily="34" charset="-128"/>
              </a:rPr>
              <a:t>link:</a:t>
            </a:r>
            <a:r>
              <a:rPr lang="en-US" altLang="en-US" sz="2400" dirty="0">
                <a:ea typeface="ＭＳ Ｐゴシック" panose="020B0600070205080204" pitchFamily="34" charset="-128"/>
              </a:rPr>
              <a:t> </a:t>
            </a:r>
            <a:r>
              <a:rPr lang="en-US" altLang="en-US" sz="2100" dirty="0">
                <a:ea typeface="ＭＳ Ｐゴシック" panose="020B0600070205080204" pitchFamily="34" charset="-128"/>
              </a:rPr>
              <a:t>data transfer between neighboring  network elements</a:t>
            </a:r>
          </a:p>
          <a:p>
            <a:pPr marL="511969" lvl="1" indent="-169069">
              <a:lnSpc>
                <a:spcPct val="80000"/>
              </a:lnSpc>
            </a:pPr>
            <a:r>
              <a:rPr lang="en-US" altLang="en-US" sz="1800" dirty="0">
                <a:ea typeface="Arial" panose="020B0604020202020204" pitchFamily="34" charset="0"/>
              </a:rPr>
              <a:t>Ethernet, 802.11 (</a:t>
            </a:r>
            <a:r>
              <a:rPr lang="en-US" altLang="en-US" sz="1800" dirty="0" err="1">
                <a:ea typeface="Arial" panose="020B0604020202020204" pitchFamily="34" charset="0"/>
              </a:rPr>
              <a:t>WiFi</a:t>
            </a:r>
            <a:r>
              <a:rPr lang="en-US" altLang="en-US" sz="1800" dirty="0">
                <a:ea typeface="Arial" panose="020B0604020202020204" pitchFamily="34" charset="0"/>
              </a:rPr>
              <a:t>), PPP</a:t>
            </a:r>
          </a:p>
          <a:p>
            <a:pPr marL="215504" indent="-215504">
              <a:lnSpc>
                <a:spcPct val="80000"/>
              </a:lnSpc>
            </a:pPr>
            <a:r>
              <a:rPr lang="en-US" altLang="en-US" sz="2400" i="1" dirty="0">
                <a:solidFill>
                  <a:srgbClr val="CC0000"/>
                </a:solidFill>
                <a:ea typeface="ＭＳ Ｐゴシック" panose="020B0600070205080204" pitchFamily="34" charset="-128"/>
              </a:rPr>
              <a:t>physical:</a:t>
            </a:r>
            <a:r>
              <a:rPr lang="en-US" altLang="en-US" sz="2400" dirty="0">
                <a:ea typeface="ＭＳ Ｐゴシック" panose="020B0600070205080204" pitchFamily="34" charset="-128"/>
              </a:rPr>
              <a:t> </a:t>
            </a:r>
            <a:r>
              <a:rPr lang="en-US" altLang="en-US" sz="2100" dirty="0">
                <a:ea typeface="ＭＳ Ｐゴシック" panose="020B0600070205080204" pitchFamily="34" charset="-128"/>
              </a:rPr>
              <a:t>bits “</a:t>
            </a:r>
            <a:r>
              <a:rPr lang="en-US" altLang="ja-JP" sz="2100" dirty="0">
                <a:ea typeface="ＭＳ Ｐゴシック" panose="020B0600070205080204" pitchFamily="34" charset="-128"/>
              </a:rPr>
              <a:t>on the wire”</a:t>
            </a:r>
          </a:p>
        </p:txBody>
      </p:sp>
      <p:grpSp>
        <p:nvGrpSpPr>
          <p:cNvPr id="5" name="Group 4">
            <a:extLst>
              <a:ext uri="{FF2B5EF4-FFF2-40B4-BE49-F238E27FC236}">
                <a16:creationId xmlns:a16="http://schemas.microsoft.com/office/drawing/2014/main" id="{33EE82EB-3D7B-324B-ADA2-7529491D0F68}"/>
              </a:ext>
            </a:extLst>
          </p:cNvPr>
          <p:cNvGrpSpPr/>
          <p:nvPr/>
        </p:nvGrpSpPr>
        <p:grpSpPr>
          <a:xfrm>
            <a:off x="6680201" y="2243782"/>
            <a:ext cx="1512094" cy="2720579"/>
            <a:chOff x="6451600" y="1727200"/>
            <a:chExt cx="2016125" cy="3627438"/>
          </a:xfrm>
        </p:grpSpPr>
        <p:sp>
          <p:nvSpPr>
            <p:cNvPr id="7" name="Rectangle 2">
              <a:extLst>
                <a:ext uri="{FF2B5EF4-FFF2-40B4-BE49-F238E27FC236}">
                  <a16:creationId xmlns:a16="http://schemas.microsoft.com/office/drawing/2014/main" id="{D52760EE-E3E5-AB4A-B314-FF76E66715C6}"/>
                </a:ext>
              </a:extLst>
            </p:cNvPr>
            <p:cNvSpPr>
              <a:spLocks noChangeArrowheads="1"/>
            </p:cNvSpPr>
            <p:nvPr/>
          </p:nvSpPr>
          <p:spPr bwMode="auto">
            <a:xfrm>
              <a:off x="6575425" y="1727200"/>
              <a:ext cx="1892300" cy="3530600"/>
            </a:xfrm>
            <a:prstGeom prst="rect">
              <a:avLst/>
            </a:prstGeom>
            <a:solidFill>
              <a:srgbClr val="000099"/>
            </a:solidFill>
            <a:ln>
              <a:noFill/>
            </a:ln>
            <a:extLst>
              <a:ext uri="{91240B29-F687-4F45-9708-019B960494DF}">
                <a14:hiddenLine xmlns:a14="http://schemas.microsoft.com/office/drawing/2010/main" w="38100">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nSpc>
                  <a:spcPts val="1545"/>
                </a:lnSpc>
              </a:pPr>
              <a:endParaRPr lang="en-US" altLang="en-US" sz="2100">
                <a:latin typeface="+mn-lt"/>
              </a:endParaRPr>
            </a:p>
          </p:txBody>
        </p:sp>
        <p:sp>
          <p:nvSpPr>
            <p:cNvPr id="8" name="Rectangle 6">
              <a:extLst>
                <a:ext uri="{FF2B5EF4-FFF2-40B4-BE49-F238E27FC236}">
                  <a16:creationId xmlns:a16="http://schemas.microsoft.com/office/drawing/2014/main" id="{7FC87645-22AD-8040-8C83-BC2F64C5D928}"/>
                </a:ext>
              </a:extLst>
            </p:cNvPr>
            <p:cNvSpPr>
              <a:spLocks noChangeArrowheads="1"/>
            </p:cNvSpPr>
            <p:nvPr/>
          </p:nvSpPr>
          <p:spPr bwMode="auto">
            <a:xfrm>
              <a:off x="6457950" y="1824038"/>
              <a:ext cx="1892300" cy="3530600"/>
            </a:xfrm>
            <a:prstGeom prst="rect">
              <a:avLst/>
            </a:prstGeom>
            <a:solidFill>
              <a:schemeClr val="bg1"/>
            </a:solidFill>
            <a:ln w="38100">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nSpc>
                  <a:spcPts val="1545"/>
                </a:lnSpc>
              </a:pPr>
              <a:endParaRPr lang="en-US" altLang="en-US" sz="2100">
                <a:latin typeface="+mn-lt"/>
              </a:endParaRPr>
            </a:p>
          </p:txBody>
        </p:sp>
        <p:sp>
          <p:nvSpPr>
            <p:cNvPr id="9" name="Text Box 7">
              <a:extLst>
                <a:ext uri="{FF2B5EF4-FFF2-40B4-BE49-F238E27FC236}">
                  <a16:creationId xmlns:a16="http://schemas.microsoft.com/office/drawing/2014/main" id="{8C032AE1-21C7-1541-9531-59DC0E0F6A64}"/>
                </a:ext>
              </a:extLst>
            </p:cNvPr>
            <p:cNvSpPr txBox="1">
              <a:spLocks noChangeArrowheads="1"/>
            </p:cNvSpPr>
            <p:nvPr/>
          </p:nvSpPr>
          <p:spPr bwMode="auto">
            <a:xfrm>
              <a:off x="6456120" y="1920875"/>
              <a:ext cx="1857860" cy="33598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a:lnSpc>
                  <a:spcPts val="2070"/>
                </a:lnSpc>
              </a:pPr>
              <a:r>
                <a:rPr lang="en-US" altLang="en-US" sz="2100" dirty="0">
                  <a:latin typeface="+mn-lt"/>
                </a:rPr>
                <a:t>application</a:t>
              </a:r>
            </a:p>
            <a:p>
              <a:pPr algn="ctr">
                <a:lnSpc>
                  <a:spcPts val="2070"/>
                </a:lnSpc>
              </a:pPr>
              <a:endParaRPr lang="en-US" altLang="en-US" sz="2100" dirty="0">
                <a:latin typeface="+mn-lt"/>
              </a:endParaRPr>
            </a:p>
            <a:p>
              <a:pPr algn="ctr">
                <a:lnSpc>
                  <a:spcPts val="2070"/>
                </a:lnSpc>
              </a:pPr>
              <a:r>
                <a:rPr lang="en-US" altLang="en-US" sz="2100" dirty="0">
                  <a:latin typeface="+mn-lt"/>
                </a:rPr>
                <a:t>transport</a:t>
              </a:r>
            </a:p>
            <a:p>
              <a:pPr algn="ctr">
                <a:lnSpc>
                  <a:spcPts val="2070"/>
                </a:lnSpc>
              </a:pPr>
              <a:endParaRPr lang="en-US" altLang="en-US" sz="2100" dirty="0">
                <a:latin typeface="+mn-lt"/>
              </a:endParaRPr>
            </a:p>
            <a:p>
              <a:pPr algn="ctr">
                <a:lnSpc>
                  <a:spcPts val="2070"/>
                </a:lnSpc>
              </a:pPr>
              <a:r>
                <a:rPr lang="en-US" altLang="en-US" sz="2100" dirty="0">
                  <a:latin typeface="+mn-lt"/>
                </a:rPr>
                <a:t>network</a:t>
              </a:r>
            </a:p>
            <a:p>
              <a:pPr algn="ctr">
                <a:lnSpc>
                  <a:spcPts val="2070"/>
                </a:lnSpc>
              </a:pPr>
              <a:endParaRPr lang="en-US" altLang="en-US" sz="2100" dirty="0">
                <a:latin typeface="+mn-lt"/>
              </a:endParaRPr>
            </a:p>
            <a:p>
              <a:pPr algn="ctr">
                <a:lnSpc>
                  <a:spcPts val="2070"/>
                </a:lnSpc>
              </a:pPr>
              <a:r>
                <a:rPr lang="en-US" altLang="en-US" sz="2100" dirty="0">
                  <a:latin typeface="+mn-lt"/>
                </a:rPr>
                <a:t>link</a:t>
              </a:r>
            </a:p>
            <a:p>
              <a:pPr algn="ctr">
                <a:lnSpc>
                  <a:spcPts val="2070"/>
                </a:lnSpc>
              </a:pPr>
              <a:endParaRPr lang="en-US" altLang="en-US" sz="2100" dirty="0">
                <a:latin typeface="+mn-lt"/>
              </a:endParaRPr>
            </a:p>
            <a:p>
              <a:pPr algn="ctr">
                <a:lnSpc>
                  <a:spcPts val="2070"/>
                </a:lnSpc>
              </a:pPr>
              <a:r>
                <a:rPr lang="en-US" altLang="en-US" sz="2100" dirty="0">
                  <a:latin typeface="+mn-lt"/>
                </a:rPr>
                <a:t>physical</a:t>
              </a:r>
            </a:p>
          </p:txBody>
        </p:sp>
        <p:sp>
          <p:nvSpPr>
            <p:cNvPr id="10" name="Line 8">
              <a:extLst>
                <a:ext uri="{FF2B5EF4-FFF2-40B4-BE49-F238E27FC236}">
                  <a16:creationId xmlns:a16="http://schemas.microsoft.com/office/drawing/2014/main" id="{2FF6CB9E-FC16-794F-9F97-8FE4CC7DA95C}"/>
                </a:ext>
              </a:extLst>
            </p:cNvPr>
            <p:cNvSpPr>
              <a:spLocks noChangeShapeType="1"/>
            </p:cNvSpPr>
            <p:nvPr/>
          </p:nvSpPr>
          <p:spPr bwMode="auto">
            <a:xfrm>
              <a:off x="6451600" y="2516188"/>
              <a:ext cx="188595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a:lnSpc>
                  <a:spcPts val="1545"/>
                </a:lnSpc>
              </a:pPr>
              <a:endParaRPr lang="en-US" sz="1500"/>
            </a:p>
          </p:txBody>
        </p:sp>
        <p:sp>
          <p:nvSpPr>
            <p:cNvPr id="11" name="Line 9">
              <a:extLst>
                <a:ext uri="{FF2B5EF4-FFF2-40B4-BE49-F238E27FC236}">
                  <a16:creationId xmlns:a16="http://schemas.microsoft.com/office/drawing/2014/main" id="{E0C842E9-2804-A24B-90F5-1E76ED56B971}"/>
                </a:ext>
              </a:extLst>
            </p:cNvPr>
            <p:cNvSpPr>
              <a:spLocks noChangeShapeType="1"/>
            </p:cNvSpPr>
            <p:nvPr/>
          </p:nvSpPr>
          <p:spPr bwMode="auto">
            <a:xfrm>
              <a:off x="6451600" y="3221038"/>
              <a:ext cx="188595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a:lnSpc>
                  <a:spcPts val="1545"/>
                </a:lnSpc>
              </a:pPr>
              <a:endParaRPr lang="en-US" sz="1500"/>
            </a:p>
          </p:txBody>
        </p:sp>
        <p:sp>
          <p:nvSpPr>
            <p:cNvPr id="12" name="Line 10">
              <a:extLst>
                <a:ext uri="{FF2B5EF4-FFF2-40B4-BE49-F238E27FC236}">
                  <a16:creationId xmlns:a16="http://schemas.microsoft.com/office/drawing/2014/main" id="{80C10F46-6CD7-F647-A004-85EB56C772DF}"/>
                </a:ext>
              </a:extLst>
            </p:cNvPr>
            <p:cNvSpPr>
              <a:spLocks noChangeShapeType="1"/>
            </p:cNvSpPr>
            <p:nvPr/>
          </p:nvSpPr>
          <p:spPr bwMode="auto">
            <a:xfrm>
              <a:off x="6451600" y="3932238"/>
              <a:ext cx="188595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a:lnSpc>
                  <a:spcPts val="1545"/>
                </a:lnSpc>
              </a:pPr>
              <a:endParaRPr lang="en-US" sz="1500"/>
            </a:p>
          </p:txBody>
        </p:sp>
        <p:sp>
          <p:nvSpPr>
            <p:cNvPr id="13" name="Line 11">
              <a:extLst>
                <a:ext uri="{FF2B5EF4-FFF2-40B4-BE49-F238E27FC236}">
                  <a16:creationId xmlns:a16="http://schemas.microsoft.com/office/drawing/2014/main" id="{264B0C4A-9518-2F45-BBDA-97BCDD99E256}"/>
                </a:ext>
              </a:extLst>
            </p:cNvPr>
            <p:cNvSpPr>
              <a:spLocks noChangeShapeType="1"/>
            </p:cNvSpPr>
            <p:nvPr/>
          </p:nvSpPr>
          <p:spPr bwMode="auto">
            <a:xfrm>
              <a:off x="6451600" y="4643438"/>
              <a:ext cx="188595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a:lnSpc>
                  <a:spcPts val="1545"/>
                </a:lnSpc>
              </a:pPr>
              <a:endParaRPr lang="en-US" sz="1500"/>
            </a:p>
          </p:txBody>
        </p:sp>
      </p:grpSp>
      <p:sp>
        <p:nvSpPr>
          <p:cNvPr id="14" name="Başlık 4">
            <a:extLst>
              <a:ext uri="{FF2B5EF4-FFF2-40B4-BE49-F238E27FC236}">
                <a16:creationId xmlns:a16="http://schemas.microsoft.com/office/drawing/2014/main" id="{C8ABBA2B-A005-46B5-AE52-4C328FE26E68}"/>
              </a:ext>
            </a:extLst>
          </p:cNvPr>
          <p:cNvSpPr txBox="1">
            <a:spLocks/>
          </p:cNvSpPr>
          <p:nvPr/>
        </p:nvSpPr>
        <p:spPr>
          <a:xfrm>
            <a:off x="381000" y="0"/>
            <a:ext cx="7010400" cy="1030289"/>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b="1">
                <a:solidFill>
                  <a:schemeClr val="bg1"/>
                </a:solidFill>
              </a:rPr>
              <a:t>1.5.1 Layered Architecture </a:t>
            </a:r>
            <a:endParaRPr lang="en-US" b="1" dirty="0">
              <a:solidFill>
                <a:schemeClr val="bg1"/>
              </a:solidFill>
            </a:endParaRPr>
          </a:p>
        </p:txBody>
      </p:sp>
    </p:spTree>
    <p:extLst>
      <p:ext uri="{BB962C8B-B14F-4D97-AF65-F5344CB8AC3E}">
        <p14:creationId xmlns:p14="http://schemas.microsoft.com/office/powerpoint/2010/main" val="42333316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411480" y="1097280"/>
            <a:ext cx="8298180" cy="411480"/>
          </a:xfrm>
          <a:prstGeom prst="rect">
            <a:avLst/>
          </a:prstGeom>
          <a:noFill/>
          <a:ln/>
        </p:spPr>
        <p:txBody>
          <a:bodyPr wrap="square" rtlCol="0" anchor="ctr"/>
          <a:lstStyle/>
          <a:p>
            <a:r>
              <a:rPr lang="en-US" sz="2550" b="1" dirty="0">
                <a:solidFill>
                  <a:srgbClr val="1F2937"/>
                </a:solidFill>
                <a:latin typeface="Calibri" pitchFamily="34" charset="0"/>
                <a:ea typeface="Calibri" pitchFamily="34" charset="-122"/>
                <a:cs typeface="Calibri" pitchFamily="34" charset="-120"/>
              </a:rPr>
              <a:t>Encapsulation in Networking</a:t>
            </a:r>
            <a:endParaRPr lang="en-US" sz="2550" dirty="0"/>
          </a:p>
        </p:txBody>
      </p:sp>
      <p:sp>
        <p:nvSpPr>
          <p:cNvPr id="3" name="Text 1"/>
          <p:cNvSpPr/>
          <p:nvPr/>
        </p:nvSpPr>
        <p:spPr>
          <a:xfrm>
            <a:off x="411480" y="1577340"/>
            <a:ext cx="8298180" cy="411480"/>
          </a:xfrm>
          <a:prstGeom prst="rect">
            <a:avLst/>
          </a:prstGeom>
          <a:noFill/>
          <a:ln/>
        </p:spPr>
        <p:txBody>
          <a:bodyPr wrap="square" rtlCol="0" anchor="ctr"/>
          <a:lstStyle/>
          <a:p>
            <a:r>
              <a:rPr lang="en-US" sz="1350" dirty="0">
                <a:solidFill>
                  <a:srgbClr val="374151"/>
                </a:solidFill>
                <a:latin typeface="Calibri" pitchFamily="34" charset="0"/>
                <a:ea typeface="Calibri" pitchFamily="34" charset="-122"/>
                <a:cs typeface="Calibri" pitchFamily="34" charset="-120"/>
              </a:rPr>
              <a:t>How data is wrapped as it moves down the protocol stack (sender) and unwrapped at the receiver.</a:t>
            </a:r>
            <a:endParaRPr lang="en-US" sz="1350" dirty="0"/>
          </a:p>
        </p:txBody>
      </p:sp>
      <p:sp>
        <p:nvSpPr>
          <p:cNvPr id="4" name="Shape 2"/>
          <p:cNvSpPr/>
          <p:nvPr/>
        </p:nvSpPr>
        <p:spPr>
          <a:xfrm>
            <a:off x="411480" y="2160270"/>
            <a:ext cx="8298180" cy="3223260"/>
          </a:xfrm>
          <a:prstGeom prst="roundRect">
            <a:avLst/>
          </a:prstGeom>
          <a:solidFill>
            <a:srgbClr val="F3F4F6"/>
          </a:solidFill>
          <a:ln w="12700">
            <a:solidFill>
              <a:srgbClr val="E5E7EB"/>
            </a:solidFill>
            <a:prstDash val="solid"/>
          </a:ln>
        </p:spPr>
      </p:sp>
      <p:sp>
        <p:nvSpPr>
          <p:cNvPr id="5" name="Text 3"/>
          <p:cNvSpPr/>
          <p:nvPr/>
        </p:nvSpPr>
        <p:spPr>
          <a:xfrm>
            <a:off x="754380" y="2400300"/>
            <a:ext cx="7818120" cy="2811780"/>
          </a:xfrm>
          <a:prstGeom prst="rect">
            <a:avLst/>
          </a:prstGeom>
          <a:noFill/>
          <a:ln/>
        </p:spPr>
        <p:txBody>
          <a:bodyPr wrap="square" rtlCol="0" anchor="t"/>
          <a:lstStyle/>
          <a:p>
            <a:pPr>
              <a:lnSpc>
                <a:spcPct val="110000"/>
              </a:lnSpc>
            </a:pPr>
            <a:r>
              <a:rPr lang="en-US" dirty="0">
                <a:solidFill>
                  <a:srgbClr val="111827"/>
                </a:solidFill>
                <a:latin typeface="Calibri" pitchFamily="34" charset="0"/>
                <a:ea typeface="Calibri" pitchFamily="34" charset="-122"/>
                <a:cs typeface="Calibri" pitchFamily="34" charset="-120"/>
              </a:rPr>
              <a:t>• Each layer adds its own header (control information).</a:t>
            </a:r>
            <a:endParaRPr lang="en-US" dirty="0"/>
          </a:p>
          <a:p>
            <a:pPr>
              <a:lnSpc>
                <a:spcPct val="110000"/>
              </a:lnSpc>
            </a:pPr>
            <a:r>
              <a:rPr lang="en-US" dirty="0">
                <a:solidFill>
                  <a:srgbClr val="111827"/>
                </a:solidFill>
                <a:latin typeface="Calibri" pitchFamily="34" charset="0"/>
                <a:ea typeface="Calibri" pitchFamily="34" charset="-122"/>
                <a:cs typeface="Calibri" pitchFamily="34" charset="-120"/>
              </a:rPr>
              <a:t>• The payload of a layer is usually the packet from the layer above.</a:t>
            </a:r>
            <a:endParaRPr lang="en-US" dirty="0"/>
          </a:p>
          <a:p>
            <a:pPr>
              <a:lnSpc>
                <a:spcPct val="110000"/>
              </a:lnSpc>
            </a:pPr>
            <a:r>
              <a:rPr lang="en-US" dirty="0">
                <a:solidFill>
                  <a:srgbClr val="111827"/>
                </a:solidFill>
                <a:latin typeface="Calibri" pitchFamily="34" charset="0"/>
                <a:ea typeface="Calibri" pitchFamily="34" charset="-122"/>
                <a:cs typeface="Calibri" pitchFamily="34" charset="-120"/>
              </a:rPr>
              <a:t>• This “wrapping” is called encapsulation.</a:t>
            </a:r>
            <a:endParaRPr lang="en-US" dirty="0"/>
          </a:p>
          <a:p>
            <a:pPr>
              <a:lnSpc>
                <a:spcPct val="110000"/>
              </a:lnSpc>
            </a:pPr>
            <a:r>
              <a:rPr lang="en-US" dirty="0">
                <a:solidFill>
                  <a:srgbClr val="111827"/>
                </a:solidFill>
                <a:latin typeface="Calibri" pitchFamily="34" charset="0"/>
                <a:ea typeface="Calibri" pitchFamily="34" charset="-122"/>
                <a:cs typeface="Calibri" pitchFamily="34" charset="-120"/>
              </a:rPr>
              <a:t>• At the receiver, the process is reversed (decapsulation).</a:t>
            </a:r>
            <a:endParaRPr lang="en-US" dirty="0"/>
          </a:p>
        </p:txBody>
      </p:sp>
      <p:sp>
        <p:nvSpPr>
          <p:cNvPr id="6" name="Text 4"/>
          <p:cNvSpPr/>
          <p:nvPr/>
        </p:nvSpPr>
        <p:spPr>
          <a:xfrm>
            <a:off x="411480" y="5657850"/>
            <a:ext cx="8298180" cy="274320"/>
          </a:xfrm>
          <a:prstGeom prst="rect">
            <a:avLst/>
          </a:prstGeom>
          <a:noFill/>
          <a:ln/>
        </p:spPr>
        <p:txBody>
          <a:bodyPr wrap="square" rtlCol="0" anchor="ctr"/>
          <a:lstStyle/>
          <a:p>
            <a:r>
              <a:rPr lang="en-US" sz="1050" dirty="0">
                <a:solidFill>
                  <a:srgbClr val="6B7280"/>
                </a:solidFill>
                <a:latin typeface="Calibri" pitchFamily="34" charset="0"/>
                <a:ea typeface="Calibri" pitchFamily="34" charset="-122"/>
                <a:cs typeface="Calibri" pitchFamily="34" charset="-120"/>
              </a:rPr>
              <a:t>Course note (Computer Networks)</a:t>
            </a:r>
            <a:endParaRPr lang="en-US" sz="105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411480" y="1097280"/>
            <a:ext cx="8298180" cy="411480"/>
          </a:xfrm>
          <a:prstGeom prst="rect">
            <a:avLst/>
          </a:prstGeom>
          <a:noFill/>
          <a:ln/>
        </p:spPr>
        <p:txBody>
          <a:bodyPr wrap="square" rtlCol="0" anchor="ctr"/>
          <a:lstStyle/>
          <a:p>
            <a:r>
              <a:rPr lang="en-US" sz="2550" b="1" dirty="0">
                <a:solidFill>
                  <a:srgbClr val="1F2937"/>
                </a:solidFill>
                <a:latin typeface="Calibri" pitchFamily="34" charset="0"/>
                <a:ea typeface="Calibri" pitchFamily="34" charset="-122"/>
                <a:cs typeface="Calibri" pitchFamily="34" charset="-120"/>
              </a:rPr>
              <a:t>The 5-Layer Internet Model</a:t>
            </a:r>
            <a:endParaRPr lang="en-US" sz="2550" dirty="0"/>
          </a:p>
        </p:txBody>
      </p:sp>
      <p:sp>
        <p:nvSpPr>
          <p:cNvPr id="3" name="Text 1"/>
          <p:cNvSpPr/>
          <p:nvPr/>
        </p:nvSpPr>
        <p:spPr>
          <a:xfrm>
            <a:off x="411480" y="1577340"/>
            <a:ext cx="8298180" cy="411480"/>
          </a:xfrm>
          <a:prstGeom prst="rect">
            <a:avLst/>
          </a:prstGeom>
          <a:noFill/>
          <a:ln/>
        </p:spPr>
        <p:txBody>
          <a:bodyPr wrap="square" rtlCol="0" anchor="ctr"/>
          <a:lstStyle/>
          <a:p>
            <a:r>
              <a:rPr lang="en-US" sz="1350" dirty="0">
                <a:solidFill>
                  <a:srgbClr val="374151"/>
                </a:solidFill>
                <a:latin typeface="Calibri" pitchFamily="34" charset="0"/>
                <a:ea typeface="Calibri" pitchFamily="34" charset="-122"/>
                <a:cs typeface="Calibri" pitchFamily="34" charset="-120"/>
              </a:rPr>
              <a:t>Application → Transport → Network → Link → Physical</a:t>
            </a:r>
            <a:endParaRPr lang="en-US" sz="1350" dirty="0"/>
          </a:p>
        </p:txBody>
      </p:sp>
      <p:sp>
        <p:nvSpPr>
          <p:cNvPr id="4" name="Shape 2"/>
          <p:cNvSpPr/>
          <p:nvPr/>
        </p:nvSpPr>
        <p:spPr>
          <a:xfrm>
            <a:off x="685800" y="2091690"/>
            <a:ext cx="8092440" cy="582930"/>
          </a:xfrm>
          <a:prstGeom prst="roundRect">
            <a:avLst/>
          </a:prstGeom>
          <a:solidFill>
            <a:srgbClr val="DBEAFE"/>
          </a:solidFill>
          <a:ln w="12700">
            <a:solidFill>
              <a:srgbClr val="D1D5DB"/>
            </a:solidFill>
            <a:prstDash val="solid"/>
          </a:ln>
        </p:spPr>
      </p:sp>
      <p:sp>
        <p:nvSpPr>
          <p:cNvPr id="5" name="Text 3"/>
          <p:cNvSpPr/>
          <p:nvPr/>
        </p:nvSpPr>
        <p:spPr>
          <a:xfrm>
            <a:off x="925830" y="2215134"/>
            <a:ext cx="2194560" cy="342900"/>
          </a:xfrm>
          <a:prstGeom prst="rect">
            <a:avLst/>
          </a:prstGeom>
          <a:noFill/>
          <a:ln/>
        </p:spPr>
        <p:txBody>
          <a:bodyPr wrap="square" rtlCol="0" anchor="ctr"/>
          <a:lstStyle/>
          <a:p>
            <a:r>
              <a:rPr lang="en-US" b="1" dirty="0">
                <a:solidFill>
                  <a:srgbClr val="111827"/>
                </a:solidFill>
              </a:rPr>
              <a:t>Application</a:t>
            </a:r>
            <a:endParaRPr lang="en-US" dirty="0"/>
          </a:p>
        </p:txBody>
      </p:sp>
      <p:sp>
        <p:nvSpPr>
          <p:cNvPr id="6" name="Text 4"/>
          <p:cNvSpPr/>
          <p:nvPr/>
        </p:nvSpPr>
        <p:spPr>
          <a:xfrm>
            <a:off x="3154680" y="2242566"/>
            <a:ext cx="5349240" cy="342900"/>
          </a:xfrm>
          <a:prstGeom prst="rect">
            <a:avLst/>
          </a:prstGeom>
          <a:noFill/>
          <a:ln/>
        </p:spPr>
        <p:txBody>
          <a:bodyPr wrap="square" rtlCol="0" anchor="ctr"/>
          <a:lstStyle/>
          <a:p>
            <a:r>
              <a:rPr lang="en-US" sz="1500" dirty="0">
                <a:solidFill>
                  <a:srgbClr val="374151"/>
                </a:solidFill>
              </a:rPr>
              <a:t>HTTP, DNS, SMTP</a:t>
            </a:r>
            <a:endParaRPr lang="en-US" sz="1500" dirty="0"/>
          </a:p>
        </p:txBody>
      </p:sp>
      <p:sp>
        <p:nvSpPr>
          <p:cNvPr id="7" name="Shape 5"/>
          <p:cNvSpPr/>
          <p:nvPr/>
        </p:nvSpPr>
        <p:spPr>
          <a:xfrm>
            <a:off x="685800" y="2811780"/>
            <a:ext cx="8092440" cy="582930"/>
          </a:xfrm>
          <a:prstGeom prst="roundRect">
            <a:avLst/>
          </a:prstGeom>
          <a:solidFill>
            <a:srgbClr val="DCFCE7"/>
          </a:solidFill>
          <a:ln w="12700">
            <a:solidFill>
              <a:srgbClr val="D1D5DB"/>
            </a:solidFill>
            <a:prstDash val="solid"/>
          </a:ln>
        </p:spPr>
      </p:sp>
      <p:sp>
        <p:nvSpPr>
          <p:cNvPr id="8" name="Text 6"/>
          <p:cNvSpPr/>
          <p:nvPr/>
        </p:nvSpPr>
        <p:spPr>
          <a:xfrm>
            <a:off x="925830" y="2935224"/>
            <a:ext cx="2194560" cy="342900"/>
          </a:xfrm>
          <a:prstGeom prst="rect">
            <a:avLst/>
          </a:prstGeom>
          <a:noFill/>
          <a:ln/>
        </p:spPr>
        <p:txBody>
          <a:bodyPr wrap="square" rtlCol="0" anchor="ctr"/>
          <a:lstStyle/>
          <a:p>
            <a:r>
              <a:rPr lang="en-US" b="1" dirty="0">
                <a:solidFill>
                  <a:srgbClr val="111827"/>
                </a:solidFill>
              </a:rPr>
              <a:t>Transport</a:t>
            </a:r>
            <a:endParaRPr lang="en-US" dirty="0"/>
          </a:p>
        </p:txBody>
      </p:sp>
      <p:sp>
        <p:nvSpPr>
          <p:cNvPr id="9" name="Text 7"/>
          <p:cNvSpPr/>
          <p:nvPr/>
        </p:nvSpPr>
        <p:spPr>
          <a:xfrm>
            <a:off x="3154680" y="2962656"/>
            <a:ext cx="5349240" cy="342900"/>
          </a:xfrm>
          <a:prstGeom prst="rect">
            <a:avLst/>
          </a:prstGeom>
          <a:noFill/>
          <a:ln/>
        </p:spPr>
        <p:txBody>
          <a:bodyPr wrap="square" rtlCol="0" anchor="ctr"/>
          <a:lstStyle/>
          <a:p>
            <a:r>
              <a:rPr lang="en-US" sz="1500" dirty="0">
                <a:solidFill>
                  <a:srgbClr val="374151"/>
                </a:solidFill>
              </a:rPr>
              <a:t>TCP / UDP (ports)</a:t>
            </a:r>
            <a:endParaRPr lang="en-US" sz="1500" dirty="0"/>
          </a:p>
        </p:txBody>
      </p:sp>
      <p:sp>
        <p:nvSpPr>
          <p:cNvPr id="10" name="Shape 8"/>
          <p:cNvSpPr/>
          <p:nvPr/>
        </p:nvSpPr>
        <p:spPr>
          <a:xfrm>
            <a:off x="685800" y="3531870"/>
            <a:ext cx="8092440" cy="582930"/>
          </a:xfrm>
          <a:prstGeom prst="roundRect">
            <a:avLst/>
          </a:prstGeom>
          <a:solidFill>
            <a:srgbClr val="FEF3C7"/>
          </a:solidFill>
          <a:ln w="12700">
            <a:solidFill>
              <a:srgbClr val="D1D5DB"/>
            </a:solidFill>
            <a:prstDash val="solid"/>
          </a:ln>
        </p:spPr>
      </p:sp>
      <p:sp>
        <p:nvSpPr>
          <p:cNvPr id="11" name="Text 9"/>
          <p:cNvSpPr/>
          <p:nvPr/>
        </p:nvSpPr>
        <p:spPr>
          <a:xfrm>
            <a:off x="925830" y="3655314"/>
            <a:ext cx="2194560" cy="342900"/>
          </a:xfrm>
          <a:prstGeom prst="rect">
            <a:avLst/>
          </a:prstGeom>
          <a:noFill/>
          <a:ln/>
        </p:spPr>
        <p:txBody>
          <a:bodyPr wrap="square" rtlCol="0" anchor="ctr"/>
          <a:lstStyle/>
          <a:p>
            <a:r>
              <a:rPr lang="en-US" b="1" dirty="0">
                <a:solidFill>
                  <a:srgbClr val="111827"/>
                </a:solidFill>
              </a:rPr>
              <a:t>Network</a:t>
            </a:r>
            <a:endParaRPr lang="en-US" dirty="0"/>
          </a:p>
        </p:txBody>
      </p:sp>
      <p:sp>
        <p:nvSpPr>
          <p:cNvPr id="12" name="Text 10"/>
          <p:cNvSpPr/>
          <p:nvPr/>
        </p:nvSpPr>
        <p:spPr>
          <a:xfrm>
            <a:off x="3154680" y="3682746"/>
            <a:ext cx="5349240" cy="342900"/>
          </a:xfrm>
          <a:prstGeom prst="rect">
            <a:avLst/>
          </a:prstGeom>
          <a:noFill/>
          <a:ln/>
        </p:spPr>
        <p:txBody>
          <a:bodyPr wrap="square" rtlCol="0" anchor="ctr"/>
          <a:lstStyle/>
          <a:p>
            <a:r>
              <a:rPr lang="en-US" sz="1500" dirty="0">
                <a:solidFill>
                  <a:srgbClr val="374151"/>
                </a:solidFill>
              </a:rPr>
              <a:t>IP (routing)</a:t>
            </a:r>
            <a:endParaRPr lang="en-US" sz="1500" dirty="0"/>
          </a:p>
        </p:txBody>
      </p:sp>
      <p:sp>
        <p:nvSpPr>
          <p:cNvPr id="13" name="Shape 11"/>
          <p:cNvSpPr/>
          <p:nvPr/>
        </p:nvSpPr>
        <p:spPr>
          <a:xfrm>
            <a:off x="685800" y="4251960"/>
            <a:ext cx="8092440" cy="582930"/>
          </a:xfrm>
          <a:prstGeom prst="roundRect">
            <a:avLst/>
          </a:prstGeom>
          <a:solidFill>
            <a:srgbClr val="FCE7F3"/>
          </a:solidFill>
          <a:ln w="12700">
            <a:solidFill>
              <a:srgbClr val="D1D5DB"/>
            </a:solidFill>
            <a:prstDash val="solid"/>
          </a:ln>
        </p:spPr>
      </p:sp>
      <p:sp>
        <p:nvSpPr>
          <p:cNvPr id="14" name="Text 12"/>
          <p:cNvSpPr/>
          <p:nvPr/>
        </p:nvSpPr>
        <p:spPr>
          <a:xfrm>
            <a:off x="925830" y="4375404"/>
            <a:ext cx="2194560" cy="342900"/>
          </a:xfrm>
          <a:prstGeom prst="rect">
            <a:avLst/>
          </a:prstGeom>
          <a:noFill/>
          <a:ln/>
        </p:spPr>
        <p:txBody>
          <a:bodyPr wrap="square" rtlCol="0" anchor="ctr"/>
          <a:lstStyle/>
          <a:p>
            <a:r>
              <a:rPr lang="en-US" b="1" dirty="0">
                <a:solidFill>
                  <a:srgbClr val="111827"/>
                </a:solidFill>
              </a:rPr>
              <a:t>Link</a:t>
            </a:r>
            <a:endParaRPr lang="en-US" dirty="0"/>
          </a:p>
        </p:txBody>
      </p:sp>
      <p:sp>
        <p:nvSpPr>
          <p:cNvPr id="15" name="Text 13"/>
          <p:cNvSpPr/>
          <p:nvPr/>
        </p:nvSpPr>
        <p:spPr>
          <a:xfrm>
            <a:off x="3154680" y="4402836"/>
            <a:ext cx="5349240" cy="342900"/>
          </a:xfrm>
          <a:prstGeom prst="rect">
            <a:avLst/>
          </a:prstGeom>
          <a:noFill/>
          <a:ln/>
        </p:spPr>
        <p:txBody>
          <a:bodyPr wrap="square" rtlCol="0" anchor="ctr"/>
          <a:lstStyle/>
          <a:p>
            <a:r>
              <a:rPr lang="en-US" sz="1500" dirty="0">
                <a:solidFill>
                  <a:srgbClr val="374151"/>
                </a:solidFill>
              </a:rPr>
              <a:t>Ethernet / Wi‑Fi (MAC)</a:t>
            </a:r>
            <a:endParaRPr lang="en-US" sz="1500" dirty="0"/>
          </a:p>
        </p:txBody>
      </p:sp>
      <p:sp>
        <p:nvSpPr>
          <p:cNvPr id="16" name="Shape 14"/>
          <p:cNvSpPr/>
          <p:nvPr/>
        </p:nvSpPr>
        <p:spPr>
          <a:xfrm>
            <a:off x="685800" y="4972050"/>
            <a:ext cx="8092440" cy="582930"/>
          </a:xfrm>
          <a:prstGeom prst="roundRect">
            <a:avLst/>
          </a:prstGeom>
          <a:solidFill>
            <a:srgbClr val="E5E7EB"/>
          </a:solidFill>
          <a:ln w="12700">
            <a:solidFill>
              <a:srgbClr val="D1D5DB"/>
            </a:solidFill>
            <a:prstDash val="solid"/>
          </a:ln>
        </p:spPr>
      </p:sp>
      <p:sp>
        <p:nvSpPr>
          <p:cNvPr id="17" name="Text 15"/>
          <p:cNvSpPr/>
          <p:nvPr/>
        </p:nvSpPr>
        <p:spPr>
          <a:xfrm>
            <a:off x="925830" y="5095494"/>
            <a:ext cx="2194560" cy="342900"/>
          </a:xfrm>
          <a:prstGeom prst="rect">
            <a:avLst/>
          </a:prstGeom>
          <a:noFill/>
          <a:ln/>
        </p:spPr>
        <p:txBody>
          <a:bodyPr wrap="square" rtlCol="0" anchor="ctr"/>
          <a:lstStyle/>
          <a:p>
            <a:r>
              <a:rPr lang="en-US" b="1" dirty="0">
                <a:solidFill>
                  <a:srgbClr val="111827"/>
                </a:solidFill>
              </a:rPr>
              <a:t>Physical</a:t>
            </a:r>
            <a:endParaRPr lang="en-US" dirty="0"/>
          </a:p>
        </p:txBody>
      </p:sp>
      <p:sp>
        <p:nvSpPr>
          <p:cNvPr id="18" name="Text 16"/>
          <p:cNvSpPr/>
          <p:nvPr/>
        </p:nvSpPr>
        <p:spPr>
          <a:xfrm>
            <a:off x="3154680" y="5122926"/>
            <a:ext cx="5349240" cy="342900"/>
          </a:xfrm>
          <a:prstGeom prst="rect">
            <a:avLst/>
          </a:prstGeom>
          <a:noFill/>
          <a:ln/>
        </p:spPr>
        <p:txBody>
          <a:bodyPr wrap="square" rtlCol="0" anchor="ctr"/>
          <a:lstStyle/>
          <a:p>
            <a:r>
              <a:rPr lang="en-US" sz="1500" dirty="0">
                <a:solidFill>
                  <a:srgbClr val="374151"/>
                </a:solidFill>
              </a:rPr>
              <a:t>Bits on the medium</a:t>
            </a:r>
            <a:endParaRPr lang="en-US" sz="1500" dirty="0"/>
          </a:p>
        </p:txBody>
      </p:sp>
      <p:sp>
        <p:nvSpPr>
          <p:cNvPr id="19" name="Text 17"/>
          <p:cNvSpPr/>
          <p:nvPr/>
        </p:nvSpPr>
        <p:spPr>
          <a:xfrm>
            <a:off x="685800" y="5486400"/>
            <a:ext cx="1371600" cy="274320"/>
          </a:xfrm>
          <a:prstGeom prst="rect">
            <a:avLst/>
          </a:prstGeom>
          <a:noFill/>
          <a:ln/>
        </p:spPr>
        <p:txBody>
          <a:bodyPr wrap="square" rtlCol="0" anchor="ctr"/>
          <a:lstStyle/>
          <a:p>
            <a:r>
              <a:rPr lang="en-US" sz="1350" b="1" dirty="0">
                <a:solidFill>
                  <a:srgbClr val="111827"/>
                </a:solidFill>
              </a:rPr>
              <a:t>Key idea:</a:t>
            </a:r>
            <a:endParaRPr lang="en-US" sz="1350" dirty="0"/>
          </a:p>
        </p:txBody>
      </p:sp>
      <p:sp>
        <p:nvSpPr>
          <p:cNvPr id="20" name="Text 18"/>
          <p:cNvSpPr/>
          <p:nvPr/>
        </p:nvSpPr>
        <p:spPr>
          <a:xfrm>
            <a:off x="1508760" y="5486400"/>
            <a:ext cx="7269480" cy="274320"/>
          </a:xfrm>
          <a:prstGeom prst="rect">
            <a:avLst/>
          </a:prstGeom>
          <a:noFill/>
          <a:ln/>
        </p:spPr>
        <p:txBody>
          <a:bodyPr wrap="square" rtlCol="0" anchor="ctr"/>
          <a:lstStyle/>
          <a:p>
            <a:r>
              <a:rPr lang="en-US" sz="1350" dirty="0">
                <a:solidFill>
                  <a:srgbClr val="374151"/>
                </a:solidFill>
              </a:rPr>
              <a:t>When sending, data goes down the stack; when receiving, it goes up.</a:t>
            </a:r>
            <a:endParaRPr lang="en-US" sz="13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Line 26">
            <a:extLst>
              <a:ext uri="{FF2B5EF4-FFF2-40B4-BE49-F238E27FC236}">
                <a16:creationId xmlns:a16="http://schemas.microsoft.com/office/drawing/2014/main" id="{792C422C-E0B3-284D-90D1-78EE41CE1BFE}"/>
              </a:ext>
            </a:extLst>
          </p:cNvPr>
          <p:cNvSpPr>
            <a:spLocks noChangeShapeType="1"/>
          </p:cNvSpPr>
          <p:nvPr/>
        </p:nvSpPr>
        <p:spPr bwMode="auto">
          <a:xfrm>
            <a:off x="4334529" y="4304788"/>
            <a:ext cx="1450181" cy="714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500"/>
          </a:p>
        </p:txBody>
      </p:sp>
      <p:grpSp>
        <p:nvGrpSpPr>
          <p:cNvPr id="67" name="Group 66">
            <a:extLst>
              <a:ext uri="{FF2B5EF4-FFF2-40B4-BE49-F238E27FC236}">
                <a16:creationId xmlns:a16="http://schemas.microsoft.com/office/drawing/2014/main" id="{AFCCB386-E080-BE4D-86AE-B67CDC4394C0}"/>
              </a:ext>
            </a:extLst>
          </p:cNvPr>
          <p:cNvGrpSpPr/>
          <p:nvPr/>
        </p:nvGrpSpPr>
        <p:grpSpPr>
          <a:xfrm>
            <a:off x="3438662" y="3996889"/>
            <a:ext cx="1133514" cy="647753"/>
            <a:chOff x="7493876" y="2774731"/>
            <a:chExt cx="1481958" cy="894622"/>
          </a:xfrm>
        </p:grpSpPr>
        <p:sp>
          <p:nvSpPr>
            <p:cNvPr id="68" name="Freeform 67">
              <a:extLst>
                <a:ext uri="{FF2B5EF4-FFF2-40B4-BE49-F238E27FC236}">
                  <a16:creationId xmlns:a16="http://schemas.microsoft.com/office/drawing/2014/main" id="{59DD18B2-282C-6549-A49E-60E3E19F2A62}"/>
                </a:ext>
              </a:extLst>
            </p:cNvPr>
            <p:cNvSpPr/>
            <p:nvPr/>
          </p:nvSpPr>
          <p:spPr>
            <a:xfrm>
              <a:off x="7493876" y="3084399"/>
              <a:ext cx="1481958" cy="584954"/>
            </a:xfrm>
            <a:custGeom>
              <a:avLst/>
              <a:gdLst>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76538 w 8176538"/>
                <a:gd name="connsiteY0" fmla="*/ 0 h 2638097"/>
                <a:gd name="connsiteX1" fmla="*/ 8176538 w 8176538"/>
                <a:gd name="connsiteY1" fmla="*/ 1271752 h 2638097"/>
                <a:gd name="connsiteX2" fmla="*/ 4088015 w 8176538"/>
                <a:gd name="connsiteY2" fmla="*/ 2638097 h 2638097"/>
                <a:gd name="connsiteX3" fmla="*/ 0 w 8176538"/>
                <a:gd name="connsiteY3" fmla="*/ 1269888 h 2638097"/>
                <a:gd name="connsiteX4" fmla="*/ 20511 w 8176538"/>
                <a:gd name="connsiteY4" fmla="*/ 147145 h 2638097"/>
                <a:gd name="connsiteX5" fmla="*/ 4088015 w 8176538"/>
                <a:gd name="connsiteY5" fmla="*/ 1566042 h 2638097"/>
                <a:gd name="connsiteX6" fmla="*/ 8176538 w 8176538"/>
                <a:gd name="connsiteY6" fmla="*/ 0 h 2638097"/>
                <a:gd name="connsiteX0" fmla="*/ 8176538 w 8176538"/>
                <a:gd name="connsiteY0" fmla="*/ 0 h 2772020"/>
                <a:gd name="connsiteX1" fmla="*/ 8176538 w 8176538"/>
                <a:gd name="connsiteY1" fmla="*/ 1271752 h 2772020"/>
                <a:gd name="connsiteX2" fmla="*/ 4099034 w 8176538"/>
                <a:gd name="connsiteY2" fmla="*/ 2772020 h 2772020"/>
                <a:gd name="connsiteX3" fmla="*/ 0 w 8176538"/>
                <a:gd name="connsiteY3" fmla="*/ 1269888 h 2772020"/>
                <a:gd name="connsiteX4" fmla="*/ 20511 w 8176538"/>
                <a:gd name="connsiteY4" fmla="*/ 147145 h 2772020"/>
                <a:gd name="connsiteX5" fmla="*/ 4088015 w 8176538"/>
                <a:gd name="connsiteY5" fmla="*/ 1566042 h 2772020"/>
                <a:gd name="connsiteX6" fmla="*/ 8176538 w 8176538"/>
                <a:gd name="connsiteY6" fmla="*/ 0 h 2772020"/>
                <a:gd name="connsiteX0" fmla="*/ 8176538 w 8176538"/>
                <a:gd name="connsiteY0" fmla="*/ 0 h 2772339"/>
                <a:gd name="connsiteX1" fmla="*/ 8176538 w 8176538"/>
                <a:gd name="connsiteY1" fmla="*/ 1378890 h 2772339"/>
                <a:gd name="connsiteX2" fmla="*/ 4099034 w 8176538"/>
                <a:gd name="connsiteY2" fmla="*/ 2772020 h 2772339"/>
                <a:gd name="connsiteX3" fmla="*/ 0 w 8176538"/>
                <a:gd name="connsiteY3" fmla="*/ 1269888 h 2772339"/>
                <a:gd name="connsiteX4" fmla="*/ 20511 w 8176538"/>
                <a:gd name="connsiteY4" fmla="*/ 147145 h 2772339"/>
                <a:gd name="connsiteX5" fmla="*/ 4088015 w 8176538"/>
                <a:gd name="connsiteY5" fmla="*/ 1566042 h 2772339"/>
                <a:gd name="connsiteX6" fmla="*/ 8176538 w 8176538"/>
                <a:gd name="connsiteY6" fmla="*/ 0 h 2772339"/>
                <a:gd name="connsiteX0" fmla="*/ 8176538 w 8176538"/>
                <a:gd name="connsiteY0" fmla="*/ 0 h 2825888"/>
                <a:gd name="connsiteX1" fmla="*/ 8176538 w 8176538"/>
                <a:gd name="connsiteY1" fmla="*/ 1378890 h 2825888"/>
                <a:gd name="connsiteX2" fmla="*/ 4099034 w 8176538"/>
                <a:gd name="connsiteY2" fmla="*/ 2825590 h 2825888"/>
                <a:gd name="connsiteX3" fmla="*/ 0 w 8176538"/>
                <a:gd name="connsiteY3" fmla="*/ 1269888 h 2825888"/>
                <a:gd name="connsiteX4" fmla="*/ 20511 w 8176538"/>
                <a:gd name="connsiteY4" fmla="*/ 147145 h 2825888"/>
                <a:gd name="connsiteX5" fmla="*/ 4088015 w 8176538"/>
                <a:gd name="connsiteY5" fmla="*/ 1566042 h 2825888"/>
                <a:gd name="connsiteX6" fmla="*/ 8176538 w 8176538"/>
                <a:gd name="connsiteY6" fmla="*/ 0 h 2825888"/>
                <a:gd name="connsiteX0" fmla="*/ 8165518 w 8165518"/>
                <a:gd name="connsiteY0" fmla="*/ 0 h 2825606"/>
                <a:gd name="connsiteX1" fmla="*/ 8165518 w 8165518"/>
                <a:gd name="connsiteY1" fmla="*/ 1378890 h 2825606"/>
                <a:gd name="connsiteX2" fmla="*/ 4088014 w 8165518"/>
                <a:gd name="connsiteY2" fmla="*/ 2825590 h 2825606"/>
                <a:gd name="connsiteX3" fmla="*/ 0 w 8165518"/>
                <a:gd name="connsiteY3" fmla="*/ 1403811 h 2825606"/>
                <a:gd name="connsiteX4" fmla="*/ 9491 w 8165518"/>
                <a:gd name="connsiteY4" fmla="*/ 147145 h 2825606"/>
                <a:gd name="connsiteX5" fmla="*/ 4076995 w 8165518"/>
                <a:gd name="connsiteY5" fmla="*/ 1566042 h 2825606"/>
                <a:gd name="connsiteX6" fmla="*/ 8165518 w 8165518"/>
                <a:gd name="connsiteY6" fmla="*/ 0 h 2825606"/>
                <a:gd name="connsiteX0" fmla="*/ 8165518 w 8165518"/>
                <a:gd name="connsiteY0" fmla="*/ 0 h 2879174"/>
                <a:gd name="connsiteX1" fmla="*/ 8165518 w 8165518"/>
                <a:gd name="connsiteY1" fmla="*/ 1378890 h 2879174"/>
                <a:gd name="connsiteX2" fmla="*/ 4132092 w 8165518"/>
                <a:gd name="connsiteY2" fmla="*/ 2879159 h 2879174"/>
                <a:gd name="connsiteX3" fmla="*/ 0 w 8165518"/>
                <a:gd name="connsiteY3" fmla="*/ 1403811 h 2879174"/>
                <a:gd name="connsiteX4" fmla="*/ 9491 w 8165518"/>
                <a:gd name="connsiteY4" fmla="*/ 147145 h 2879174"/>
                <a:gd name="connsiteX5" fmla="*/ 4076995 w 8165518"/>
                <a:gd name="connsiteY5" fmla="*/ 1566042 h 2879174"/>
                <a:gd name="connsiteX6" fmla="*/ 8165518 w 8165518"/>
                <a:gd name="connsiteY6" fmla="*/ 0 h 2879174"/>
                <a:gd name="connsiteX0" fmla="*/ 8165518 w 8176537"/>
                <a:gd name="connsiteY0" fmla="*/ 0 h 2879410"/>
                <a:gd name="connsiteX1" fmla="*/ 8176537 w 8176537"/>
                <a:gd name="connsiteY1" fmla="*/ 1499420 h 2879410"/>
                <a:gd name="connsiteX2" fmla="*/ 4132092 w 8176537"/>
                <a:gd name="connsiteY2" fmla="*/ 2879159 h 2879410"/>
                <a:gd name="connsiteX3" fmla="*/ 0 w 8176537"/>
                <a:gd name="connsiteY3" fmla="*/ 1403811 h 2879410"/>
                <a:gd name="connsiteX4" fmla="*/ 9491 w 8176537"/>
                <a:gd name="connsiteY4" fmla="*/ 147145 h 2879410"/>
                <a:gd name="connsiteX5" fmla="*/ 4076995 w 8176537"/>
                <a:gd name="connsiteY5" fmla="*/ 1566042 h 2879410"/>
                <a:gd name="connsiteX6" fmla="*/ 8165518 w 8176537"/>
                <a:gd name="connsiteY6" fmla="*/ 0 h 2879410"/>
                <a:gd name="connsiteX0" fmla="*/ 8165518 w 8176537"/>
                <a:gd name="connsiteY0" fmla="*/ 0 h 2879262"/>
                <a:gd name="connsiteX1" fmla="*/ 8176537 w 8176537"/>
                <a:gd name="connsiteY1" fmla="*/ 1499420 h 2879262"/>
                <a:gd name="connsiteX2" fmla="*/ 4132092 w 8176537"/>
                <a:gd name="connsiteY2" fmla="*/ 2879159 h 2879262"/>
                <a:gd name="connsiteX3" fmla="*/ 0 w 8176537"/>
                <a:gd name="connsiteY3" fmla="*/ 1403811 h 2879262"/>
                <a:gd name="connsiteX4" fmla="*/ 9491 w 8176537"/>
                <a:gd name="connsiteY4" fmla="*/ 147145 h 2879262"/>
                <a:gd name="connsiteX5" fmla="*/ 4076995 w 8176537"/>
                <a:gd name="connsiteY5" fmla="*/ 1566042 h 2879262"/>
                <a:gd name="connsiteX6" fmla="*/ 8165518 w 8176537"/>
                <a:gd name="connsiteY6" fmla="*/ 0 h 2879262"/>
                <a:gd name="connsiteX0" fmla="*/ 8165518 w 8176537"/>
                <a:gd name="connsiteY0" fmla="*/ 0 h 2879163"/>
                <a:gd name="connsiteX1" fmla="*/ 8176537 w 8176537"/>
                <a:gd name="connsiteY1" fmla="*/ 1499420 h 2879163"/>
                <a:gd name="connsiteX2" fmla="*/ 4132092 w 8176537"/>
                <a:gd name="connsiteY2" fmla="*/ 2879159 h 2879163"/>
                <a:gd name="connsiteX3" fmla="*/ 0 w 8176537"/>
                <a:gd name="connsiteY3" fmla="*/ 1510948 h 2879163"/>
                <a:gd name="connsiteX4" fmla="*/ 9491 w 8176537"/>
                <a:gd name="connsiteY4" fmla="*/ 147145 h 2879163"/>
                <a:gd name="connsiteX5" fmla="*/ 4076995 w 8176537"/>
                <a:gd name="connsiteY5" fmla="*/ 1566042 h 2879163"/>
                <a:gd name="connsiteX6" fmla="*/ 8165518 w 8176537"/>
                <a:gd name="connsiteY6" fmla="*/ 0 h 2879163"/>
                <a:gd name="connsiteX0" fmla="*/ 8165518 w 8198577"/>
                <a:gd name="connsiteY0" fmla="*/ 0 h 2879451"/>
                <a:gd name="connsiteX1" fmla="*/ 8198577 w 8198577"/>
                <a:gd name="connsiteY1" fmla="*/ 1606558 h 2879451"/>
                <a:gd name="connsiteX2" fmla="*/ 4132092 w 8198577"/>
                <a:gd name="connsiteY2" fmla="*/ 2879159 h 2879451"/>
                <a:gd name="connsiteX3" fmla="*/ 0 w 8198577"/>
                <a:gd name="connsiteY3" fmla="*/ 1510948 h 2879451"/>
                <a:gd name="connsiteX4" fmla="*/ 9491 w 8198577"/>
                <a:gd name="connsiteY4" fmla="*/ 147145 h 2879451"/>
                <a:gd name="connsiteX5" fmla="*/ 4076995 w 8198577"/>
                <a:gd name="connsiteY5" fmla="*/ 1566042 h 2879451"/>
                <a:gd name="connsiteX6" fmla="*/ 8165518 w 8198577"/>
                <a:gd name="connsiteY6" fmla="*/ 0 h 2879451"/>
                <a:gd name="connsiteX0" fmla="*/ 8165518 w 8165518"/>
                <a:gd name="connsiteY0" fmla="*/ 0 h 2880066"/>
                <a:gd name="connsiteX1" fmla="*/ 8165518 w 8165518"/>
                <a:gd name="connsiteY1" fmla="*/ 1673520 h 2880066"/>
                <a:gd name="connsiteX2" fmla="*/ 4132092 w 8165518"/>
                <a:gd name="connsiteY2" fmla="*/ 2879159 h 2880066"/>
                <a:gd name="connsiteX3" fmla="*/ 0 w 8165518"/>
                <a:gd name="connsiteY3" fmla="*/ 1510948 h 2880066"/>
                <a:gd name="connsiteX4" fmla="*/ 9491 w 8165518"/>
                <a:gd name="connsiteY4" fmla="*/ 147145 h 2880066"/>
                <a:gd name="connsiteX5" fmla="*/ 4076995 w 8165518"/>
                <a:gd name="connsiteY5" fmla="*/ 1566042 h 2880066"/>
                <a:gd name="connsiteX6" fmla="*/ 8165518 w 8165518"/>
                <a:gd name="connsiteY6" fmla="*/ 0 h 2880066"/>
                <a:gd name="connsiteX0" fmla="*/ 8156794 w 8156794"/>
                <a:gd name="connsiteY0" fmla="*/ 0 h 2879270"/>
                <a:gd name="connsiteX1" fmla="*/ 8156794 w 8156794"/>
                <a:gd name="connsiteY1" fmla="*/ 1673520 h 2879270"/>
                <a:gd name="connsiteX2" fmla="*/ 4123368 w 8156794"/>
                <a:gd name="connsiteY2" fmla="*/ 2879159 h 2879270"/>
                <a:gd name="connsiteX3" fmla="*/ 2295 w 8156794"/>
                <a:gd name="connsiteY3" fmla="*/ 1618086 h 2879270"/>
                <a:gd name="connsiteX4" fmla="*/ 767 w 8156794"/>
                <a:gd name="connsiteY4" fmla="*/ 147145 h 2879270"/>
                <a:gd name="connsiteX5" fmla="*/ 4068271 w 8156794"/>
                <a:gd name="connsiteY5" fmla="*/ 1566042 h 2879270"/>
                <a:gd name="connsiteX6" fmla="*/ 8156794 w 8156794"/>
                <a:gd name="connsiteY6" fmla="*/ 0 h 287927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20"/>
                <a:gd name="connsiteX1" fmla="*/ 8156794 w 8156794"/>
                <a:gd name="connsiteY1" fmla="*/ 1673520 h 2973020"/>
                <a:gd name="connsiteX2" fmla="*/ 4134388 w 8156794"/>
                <a:gd name="connsiteY2" fmla="*/ 2972904 h 2973020"/>
                <a:gd name="connsiteX3" fmla="*/ 2295 w 8156794"/>
                <a:gd name="connsiteY3" fmla="*/ 1618086 h 2973020"/>
                <a:gd name="connsiteX4" fmla="*/ 767 w 8156794"/>
                <a:gd name="connsiteY4" fmla="*/ 147145 h 2973020"/>
                <a:gd name="connsiteX5" fmla="*/ 4068271 w 8156794"/>
                <a:gd name="connsiteY5" fmla="*/ 1566042 h 2973020"/>
                <a:gd name="connsiteX6" fmla="*/ 8156794 w 8156794"/>
                <a:gd name="connsiteY6" fmla="*/ 0 h 2973020"/>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141"/>
                <a:gd name="connsiteX1" fmla="*/ 8156794 w 8156794"/>
                <a:gd name="connsiteY1" fmla="*/ 1673520 h 2973141"/>
                <a:gd name="connsiteX2" fmla="*/ 4134388 w 8156794"/>
                <a:gd name="connsiteY2" fmla="*/ 2972904 h 2973141"/>
                <a:gd name="connsiteX3" fmla="*/ 2295 w 8156794"/>
                <a:gd name="connsiteY3" fmla="*/ 1618086 h 2973141"/>
                <a:gd name="connsiteX4" fmla="*/ 767 w 8156794"/>
                <a:gd name="connsiteY4" fmla="*/ 147145 h 2973141"/>
                <a:gd name="connsiteX5" fmla="*/ 4068271 w 8156794"/>
                <a:gd name="connsiteY5" fmla="*/ 1566042 h 2973141"/>
                <a:gd name="connsiteX6" fmla="*/ 8156794 w 8156794"/>
                <a:gd name="connsiteY6" fmla="*/ 0 h 2973141"/>
                <a:gd name="connsiteX0" fmla="*/ 8156794 w 8156794"/>
                <a:gd name="connsiteY0" fmla="*/ 0 h 3066827"/>
                <a:gd name="connsiteX1" fmla="*/ 8156794 w 8156794"/>
                <a:gd name="connsiteY1" fmla="*/ 1673520 h 3066827"/>
                <a:gd name="connsiteX2" fmla="*/ 4123353 w 8156794"/>
                <a:gd name="connsiteY2" fmla="*/ 3066650 h 3066827"/>
                <a:gd name="connsiteX3" fmla="*/ 2295 w 8156794"/>
                <a:gd name="connsiteY3" fmla="*/ 1618086 h 3066827"/>
                <a:gd name="connsiteX4" fmla="*/ 767 w 8156794"/>
                <a:gd name="connsiteY4" fmla="*/ 147145 h 3066827"/>
                <a:gd name="connsiteX5" fmla="*/ 4068271 w 8156794"/>
                <a:gd name="connsiteY5" fmla="*/ 1566042 h 3066827"/>
                <a:gd name="connsiteX6" fmla="*/ 8156794 w 8156794"/>
                <a:gd name="connsiteY6" fmla="*/ 0 h 3066827"/>
                <a:gd name="connsiteX0" fmla="*/ 8123689 w 8156794"/>
                <a:gd name="connsiteY0" fmla="*/ 0 h 2999866"/>
                <a:gd name="connsiteX1" fmla="*/ 8156794 w 8156794"/>
                <a:gd name="connsiteY1" fmla="*/ 1606559 h 2999866"/>
                <a:gd name="connsiteX2" fmla="*/ 4123353 w 8156794"/>
                <a:gd name="connsiteY2" fmla="*/ 2999689 h 2999866"/>
                <a:gd name="connsiteX3" fmla="*/ 2295 w 8156794"/>
                <a:gd name="connsiteY3" fmla="*/ 1551125 h 2999866"/>
                <a:gd name="connsiteX4" fmla="*/ 767 w 8156794"/>
                <a:gd name="connsiteY4" fmla="*/ 80184 h 2999866"/>
                <a:gd name="connsiteX5" fmla="*/ 4068271 w 8156794"/>
                <a:gd name="connsiteY5" fmla="*/ 1499081 h 2999866"/>
                <a:gd name="connsiteX6" fmla="*/ 8123689 w 8156794"/>
                <a:gd name="connsiteY6" fmla="*/ 0 h 2999866"/>
                <a:gd name="connsiteX0" fmla="*/ 8167828 w 8167828"/>
                <a:gd name="connsiteY0" fmla="*/ 0 h 3026651"/>
                <a:gd name="connsiteX1" fmla="*/ 8156794 w 8167828"/>
                <a:gd name="connsiteY1" fmla="*/ 1633344 h 3026651"/>
                <a:gd name="connsiteX2" fmla="*/ 4123353 w 8167828"/>
                <a:gd name="connsiteY2" fmla="*/ 3026474 h 3026651"/>
                <a:gd name="connsiteX3" fmla="*/ 2295 w 8167828"/>
                <a:gd name="connsiteY3" fmla="*/ 1577910 h 3026651"/>
                <a:gd name="connsiteX4" fmla="*/ 767 w 8167828"/>
                <a:gd name="connsiteY4" fmla="*/ 106969 h 3026651"/>
                <a:gd name="connsiteX5" fmla="*/ 4068271 w 8167828"/>
                <a:gd name="connsiteY5" fmla="*/ 1525866 h 3026651"/>
                <a:gd name="connsiteX6" fmla="*/ 8167828 w 8167828"/>
                <a:gd name="connsiteY6" fmla="*/ 0 h 3026651"/>
                <a:gd name="connsiteX0" fmla="*/ 8167828 w 8167828"/>
                <a:gd name="connsiteY0" fmla="*/ 0 h 3027228"/>
                <a:gd name="connsiteX1" fmla="*/ 8145760 w 8167828"/>
                <a:gd name="connsiteY1" fmla="*/ 1686913 h 3027228"/>
                <a:gd name="connsiteX2" fmla="*/ 4123353 w 8167828"/>
                <a:gd name="connsiteY2" fmla="*/ 3026474 h 3027228"/>
                <a:gd name="connsiteX3" fmla="*/ 2295 w 8167828"/>
                <a:gd name="connsiteY3" fmla="*/ 1577910 h 3027228"/>
                <a:gd name="connsiteX4" fmla="*/ 767 w 8167828"/>
                <a:gd name="connsiteY4" fmla="*/ 106969 h 3027228"/>
                <a:gd name="connsiteX5" fmla="*/ 4068271 w 8167828"/>
                <a:gd name="connsiteY5" fmla="*/ 1525866 h 3027228"/>
                <a:gd name="connsiteX6" fmla="*/ 8167828 w 8167828"/>
                <a:gd name="connsiteY6" fmla="*/ 0 h 3027228"/>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23689 w 8145760"/>
                <a:gd name="connsiteY0" fmla="*/ 13560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9 w 8145760"/>
                <a:gd name="connsiteY6" fmla="*/ 13560 h 2920259"/>
                <a:gd name="connsiteX0" fmla="*/ 8178863 w 8178863"/>
                <a:gd name="connsiteY0" fmla="*/ 26952 h 2920259"/>
                <a:gd name="connsiteX1" fmla="*/ 8145760 w 8178863"/>
                <a:gd name="connsiteY1" fmla="*/ 1579944 h 2920259"/>
                <a:gd name="connsiteX2" fmla="*/ 4123353 w 8178863"/>
                <a:gd name="connsiteY2" fmla="*/ 2919505 h 2920259"/>
                <a:gd name="connsiteX3" fmla="*/ 2295 w 8178863"/>
                <a:gd name="connsiteY3" fmla="*/ 1470941 h 2920259"/>
                <a:gd name="connsiteX4" fmla="*/ 767 w 8178863"/>
                <a:gd name="connsiteY4" fmla="*/ 0 h 2920259"/>
                <a:gd name="connsiteX5" fmla="*/ 4068271 w 8178863"/>
                <a:gd name="connsiteY5" fmla="*/ 1418897 h 2920259"/>
                <a:gd name="connsiteX6" fmla="*/ 8178863 w 8178863"/>
                <a:gd name="connsiteY6" fmla="*/ 26952 h 2920259"/>
                <a:gd name="connsiteX0" fmla="*/ 8167827 w 8167827"/>
                <a:gd name="connsiteY0" fmla="*/ 40343 h 2920259"/>
                <a:gd name="connsiteX1" fmla="*/ 8145760 w 8167827"/>
                <a:gd name="connsiteY1" fmla="*/ 1579944 h 2920259"/>
                <a:gd name="connsiteX2" fmla="*/ 4123353 w 8167827"/>
                <a:gd name="connsiteY2" fmla="*/ 2919505 h 2920259"/>
                <a:gd name="connsiteX3" fmla="*/ 2295 w 8167827"/>
                <a:gd name="connsiteY3" fmla="*/ 1470941 h 2920259"/>
                <a:gd name="connsiteX4" fmla="*/ 767 w 8167827"/>
                <a:gd name="connsiteY4" fmla="*/ 0 h 2920259"/>
                <a:gd name="connsiteX5" fmla="*/ 4068271 w 8167827"/>
                <a:gd name="connsiteY5" fmla="*/ 1418897 h 2920259"/>
                <a:gd name="connsiteX6" fmla="*/ 8167827 w 8167827"/>
                <a:gd name="connsiteY6" fmla="*/ 40343 h 2920259"/>
                <a:gd name="connsiteX0" fmla="*/ 8123687 w 8145760"/>
                <a:gd name="connsiteY0" fmla="*/ 53735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7 w 8145760"/>
                <a:gd name="connsiteY6" fmla="*/ 53735 h 2920259"/>
                <a:gd name="connsiteX0" fmla="*/ 8161918 w 8161918"/>
                <a:gd name="connsiteY0" fmla="*/ 0 h 2943855"/>
                <a:gd name="connsiteX1" fmla="*/ 8145760 w 8161918"/>
                <a:gd name="connsiteY1" fmla="*/ 1603540 h 2943855"/>
                <a:gd name="connsiteX2" fmla="*/ 4123353 w 8161918"/>
                <a:gd name="connsiteY2" fmla="*/ 2943101 h 2943855"/>
                <a:gd name="connsiteX3" fmla="*/ 2295 w 8161918"/>
                <a:gd name="connsiteY3" fmla="*/ 1494537 h 2943855"/>
                <a:gd name="connsiteX4" fmla="*/ 767 w 8161918"/>
                <a:gd name="connsiteY4" fmla="*/ 23596 h 2943855"/>
                <a:gd name="connsiteX5" fmla="*/ 4068271 w 8161918"/>
                <a:gd name="connsiteY5" fmla="*/ 1442493 h 2943855"/>
                <a:gd name="connsiteX6" fmla="*/ 8161918 w 8161918"/>
                <a:gd name="connsiteY6" fmla="*/ 0 h 2943855"/>
                <a:gd name="connsiteX0" fmla="*/ 8144926 w 8145760"/>
                <a:gd name="connsiteY0" fmla="*/ 43424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44926 w 8145760"/>
                <a:gd name="connsiteY6" fmla="*/ 43424 h 2920259"/>
                <a:gd name="connsiteX0" fmla="*/ 8161918 w 8161918"/>
                <a:gd name="connsiteY0" fmla="*/ 0 h 2959321"/>
                <a:gd name="connsiteX1" fmla="*/ 8145760 w 8161918"/>
                <a:gd name="connsiteY1" fmla="*/ 1619006 h 2959321"/>
                <a:gd name="connsiteX2" fmla="*/ 4123353 w 8161918"/>
                <a:gd name="connsiteY2" fmla="*/ 2958567 h 2959321"/>
                <a:gd name="connsiteX3" fmla="*/ 2295 w 8161918"/>
                <a:gd name="connsiteY3" fmla="*/ 1510003 h 2959321"/>
                <a:gd name="connsiteX4" fmla="*/ 767 w 8161918"/>
                <a:gd name="connsiteY4" fmla="*/ 39062 h 2959321"/>
                <a:gd name="connsiteX5" fmla="*/ 4068271 w 8161918"/>
                <a:gd name="connsiteY5" fmla="*/ 1457959 h 2959321"/>
                <a:gd name="connsiteX6" fmla="*/ 8161918 w 8161918"/>
                <a:gd name="connsiteY6" fmla="*/ 0 h 2959321"/>
                <a:gd name="connsiteX0" fmla="*/ 8161918 w 8162752"/>
                <a:gd name="connsiteY0" fmla="*/ 0 h 2959488"/>
                <a:gd name="connsiteX1" fmla="*/ 8162752 w 8162752"/>
                <a:gd name="connsiteY1" fmla="*/ 1629317 h 2959488"/>
                <a:gd name="connsiteX2" fmla="*/ 4123353 w 8162752"/>
                <a:gd name="connsiteY2" fmla="*/ 2958567 h 2959488"/>
                <a:gd name="connsiteX3" fmla="*/ 2295 w 8162752"/>
                <a:gd name="connsiteY3" fmla="*/ 1510003 h 2959488"/>
                <a:gd name="connsiteX4" fmla="*/ 767 w 8162752"/>
                <a:gd name="connsiteY4" fmla="*/ 39062 h 2959488"/>
                <a:gd name="connsiteX5" fmla="*/ 4068271 w 8162752"/>
                <a:gd name="connsiteY5" fmla="*/ 1457959 h 2959488"/>
                <a:gd name="connsiteX6" fmla="*/ 8161918 w 8162752"/>
                <a:gd name="connsiteY6" fmla="*/ 0 h 2959488"/>
                <a:gd name="connsiteX0" fmla="*/ 8165930 w 8166764"/>
                <a:gd name="connsiteY0" fmla="*/ 7337 h 2966825"/>
                <a:gd name="connsiteX1" fmla="*/ 8166764 w 8166764"/>
                <a:gd name="connsiteY1" fmla="*/ 1636654 h 2966825"/>
                <a:gd name="connsiteX2" fmla="*/ 4127365 w 8166764"/>
                <a:gd name="connsiteY2" fmla="*/ 2965904 h 2966825"/>
                <a:gd name="connsiteX3" fmla="*/ 6307 w 8166764"/>
                <a:gd name="connsiteY3" fmla="*/ 1517340 h 2966825"/>
                <a:gd name="connsiteX4" fmla="*/ 532 w 8166764"/>
                <a:gd name="connsiteY4" fmla="*/ 0 h 2966825"/>
                <a:gd name="connsiteX5" fmla="*/ 4072283 w 8166764"/>
                <a:gd name="connsiteY5" fmla="*/ 1465296 h 2966825"/>
                <a:gd name="connsiteX6" fmla="*/ 8165930 w 8166764"/>
                <a:gd name="connsiteY6" fmla="*/ 7337 h 2966825"/>
                <a:gd name="connsiteX0" fmla="*/ 8168119 w 8168953"/>
                <a:gd name="connsiteY0" fmla="*/ 7337 h 2966682"/>
                <a:gd name="connsiteX1" fmla="*/ 8168953 w 8168953"/>
                <a:gd name="connsiteY1" fmla="*/ 1636654 h 2966682"/>
                <a:gd name="connsiteX2" fmla="*/ 4129554 w 8168953"/>
                <a:gd name="connsiteY2" fmla="*/ 2965904 h 2966682"/>
                <a:gd name="connsiteX3" fmla="*/ 0 w 8168953"/>
                <a:gd name="connsiteY3" fmla="*/ 1527651 h 2966682"/>
                <a:gd name="connsiteX4" fmla="*/ 2721 w 8168953"/>
                <a:gd name="connsiteY4" fmla="*/ 0 h 2966682"/>
                <a:gd name="connsiteX5" fmla="*/ 4074472 w 8168953"/>
                <a:gd name="connsiteY5" fmla="*/ 1465296 h 2966682"/>
                <a:gd name="connsiteX6" fmla="*/ 8168119 w 8168953"/>
                <a:gd name="connsiteY6" fmla="*/ 7337 h 2966682"/>
                <a:gd name="connsiteX0" fmla="*/ 8168119 w 8168953"/>
                <a:gd name="connsiteY0" fmla="*/ 7337 h 3100377"/>
                <a:gd name="connsiteX1" fmla="*/ 8168953 w 8168953"/>
                <a:gd name="connsiteY1" fmla="*/ 1636654 h 3100377"/>
                <a:gd name="connsiteX2" fmla="*/ 4118520 w 8168953"/>
                <a:gd name="connsiteY2" fmla="*/ 3099826 h 3100377"/>
                <a:gd name="connsiteX3" fmla="*/ 0 w 8168953"/>
                <a:gd name="connsiteY3" fmla="*/ 1527651 h 3100377"/>
                <a:gd name="connsiteX4" fmla="*/ 2721 w 8168953"/>
                <a:gd name="connsiteY4" fmla="*/ 0 h 3100377"/>
                <a:gd name="connsiteX5" fmla="*/ 4074472 w 8168953"/>
                <a:gd name="connsiteY5" fmla="*/ 1465296 h 3100377"/>
                <a:gd name="connsiteX6" fmla="*/ 8168119 w 8168953"/>
                <a:gd name="connsiteY6" fmla="*/ 7337 h 3100377"/>
                <a:gd name="connsiteX0" fmla="*/ 8168119 w 8168953"/>
                <a:gd name="connsiteY0" fmla="*/ 7337 h 3100429"/>
                <a:gd name="connsiteX1" fmla="*/ 8168953 w 8168953"/>
                <a:gd name="connsiteY1" fmla="*/ 1636654 h 3100429"/>
                <a:gd name="connsiteX2" fmla="*/ 4118520 w 8168953"/>
                <a:gd name="connsiteY2" fmla="*/ 3099826 h 3100429"/>
                <a:gd name="connsiteX3" fmla="*/ 0 w 8168953"/>
                <a:gd name="connsiteY3" fmla="*/ 1527651 h 3100429"/>
                <a:gd name="connsiteX4" fmla="*/ 2721 w 8168953"/>
                <a:gd name="connsiteY4" fmla="*/ 0 h 3100429"/>
                <a:gd name="connsiteX5" fmla="*/ 4074472 w 8168953"/>
                <a:gd name="connsiteY5" fmla="*/ 1465296 h 3100429"/>
                <a:gd name="connsiteX6" fmla="*/ 8168119 w 8168953"/>
                <a:gd name="connsiteY6" fmla="*/ 7337 h 3100429"/>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66683" h="3099826">
                  <a:moveTo>
                    <a:pt x="8165849" y="7337"/>
                  </a:moveTo>
                  <a:lnTo>
                    <a:pt x="8166683" y="1636654"/>
                  </a:lnTo>
                  <a:cubicBezTo>
                    <a:pt x="7917761" y="2728489"/>
                    <a:pt x="5475903" y="3100137"/>
                    <a:pt x="4116250" y="3099826"/>
                  </a:cubicBezTo>
                  <a:cubicBezTo>
                    <a:pt x="2756597" y="3099515"/>
                    <a:pt x="245424" y="2744647"/>
                    <a:pt x="8764" y="1634789"/>
                  </a:cubicBezTo>
                  <a:cubicBezTo>
                    <a:pt x="11928" y="1215900"/>
                    <a:pt x="-2713" y="418889"/>
                    <a:pt x="451" y="0"/>
                  </a:cubicBezTo>
                  <a:cubicBezTo>
                    <a:pt x="385485" y="953840"/>
                    <a:pt x="2700268" y="1437288"/>
                    <a:pt x="4061168" y="1438511"/>
                  </a:cubicBezTo>
                  <a:cubicBezTo>
                    <a:pt x="5422068" y="1439734"/>
                    <a:pt x="7793228" y="1089449"/>
                    <a:pt x="8165849" y="7337"/>
                  </a:cubicBezTo>
                  <a:close/>
                </a:path>
              </a:pathLst>
            </a:custGeom>
            <a:gradFill>
              <a:gsLst>
                <a:gs pos="0">
                  <a:srgbClr val="B8C2C9"/>
                </a:gs>
                <a:gs pos="21000">
                  <a:schemeClr val="bg1"/>
                </a:gs>
                <a:gs pos="60000">
                  <a:srgbClr val="D6DCE0"/>
                </a:gs>
                <a:gs pos="100000">
                  <a:srgbClr val="B8C2C9"/>
                </a:gs>
              </a:gsLst>
              <a:lin ang="0" scaled="0"/>
            </a:gra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                   </a:t>
              </a:r>
            </a:p>
          </p:txBody>
        </p:sp>
        <p:sp>
          <p:nvSpPr>
            <p:cNvPr id="69" name="Oval 68">
              <a:extLst>
                <a:ext uri="{FF2B5EF4-FFF2-40B4-BE49-F238E27FC236}">
                  <a16:creationId xmlns:a16="http://schemas.microsoft.com/office/drawing/2014/main" id="{51031821-CCEB-7F4A-B58F-080033E04E6D}"/>
                </a:ext>
              </a:extLst>
            </p:cNvPr>
            <p:cNvSpPr/>
            <p:nvPr/>
          </p:nvSpPr>
          <p:spPr>
            <a:xfrm>
              <a:off x="7494729" y="2774731"/>
              <a:ext cx="1480163" cy="579140"/>
            </a:xfrm>
            <a:prstGeom prst="ellipse">
              <a:avLst/>
            </a:prstGeom>
            <a:solidFill>
              <a:srgbClr val="B8C2C9"/>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              </a:t>
              </a:r>
            </a:p>
          </p:txBody>
        </p:sp>
        <p:grpSp>
          <p:nvGrpSpPr>
            <p:cNvPr id="70" name="Group 69">
              <a:extLst>
                <a:ext uri="{FF2B5EF4-FFF2-40B4-BE49-F238E27FC236}">
                  <a16:creationId xmlns:a16="http://schemas.microsoft.com/office/drawing/2014/main" id="{86105421-33A8-6C4D-8961-627026B91B4D}"/>
                </a:ext>
              </a:extLst>
            </p:cNvPr>
            <p:cNvGrpSpPr/>
            <p:nvPr/>
          </p:nvGrpSpPr>
          <p:grpSpPr>
            <a:xfrm>
              <a:off x="7713663" y="2848339"/>
              <a:ext cx="1042107" cy="425543"/>
              <a:chOff x="7786941" y="2884917"/>
              <a:chExt cx="897649" cy="353919"/>
            </a:xfrm>
          </p:grpSpPr>
          <p:sp>
            <p:nvSpPr>
              <p:cNvPr id="71" name="Freeform 70">
                <a:extLst>
                  <a:ext uri="{FF2B5EF4-FFF2-40B4-BE49-F238E27FC236}">
                    <a16:creationId xmlns:a16="http://schemas.microsoft.com/office/drawing/2014/main" id="{8952442E-1885-3E49-AB68-416A3E2001F6}"/>
                  </a:ext>
                </a:extLst>
              </p:cNvPr>
              <p:cNvSpPr/>
              <p:nvPr/>
            </p:nvSpPr>
            <p:spPr>
              <a:xfrm>
                <a:off x="7811770" y="2884917"/>
                <a:ext cx="849158" cy="198115"/>
              </a:xfrm>
              <a:custGeom>
                <a:avLst/>
                <a:gdLst>
                  <a:gd name="connsiteX0" fmla="*/ 3725333 w 4588933"/>
                  <a:gd name="connsiteY0" fmla="*/ 0 h 1049866"/>
                  <a:gd name="connsiteX1" fmla="*/ 4588933 w 4588933"/>
                  <a:gd name="connsiteY1" fmla="*/ 270933 h 1049866"/>
                  <a:gd name="connsiteX2" fmla="*/ 3962400 w 4588933"/>
                  <a:gd name="connsiteY2" fmla="*/ 541866 h 1049866"/>
                  <a:gd name="connsiteX3" fmla="*/ 3742267 w 4588933"/>
                  <a:gd name="connsiteY3" fmla="*/ 457200 h 1049866"/>
                  <a:gd name="connsiteX4" fmla="*/ 2269067 w 4588933"/>
                  <a:gd name="connsiteY4" fmla="*/ 1049866 h 1049866"/>
                  <a:gd name="connsiteX5" fmla="*/ 880533 w 4588933"/>
                  <a:gd name="connsiteY5" fmla="*/ 457200 h 1049866"/>
                  <a:gd name="connsiteX6" fmla="*/ 592667 w 4588933"/>
                  <a:gd name="connsiteY6" fmla="*/ 541866 h 1049866"/>
                  <a:gd name="connsiteX7" fmla="*/ 0 w 4588933"/>
                  <a:gd name="connsiteY7" fmla="*/ 254000 h 1049866"/>
                  <a:gd name="connsiteX8" fmla="*/ 880533 w 4588933"/>
                  <a:gd name="connsiteY8" fmla="*/ 16933 h 1049866"/>
                  <a:gd name="connsiteX9" fmla="*/ 2302933 w 4588933"/>
                  <a:gd name="connsiteY9" fmla="*/ 626533 h 1049866"/>
                  <a:gd name="connsiteX10" fmla="*/ 3725333 w 4588933"/>
                  <a:gd name="connsiteY10" fmla="*/ 0 h 1049866"/>
                  <a:gd name="connsiteX0" fmla="*/ 3725333 w 4641485"/>
                  <a:gd name="connsiteY0" fmla="*/ 0 h 1049866"/>
                  <a:gd name="connsiteX1" fmla="*/ 4641485 w 4641485"/>
                  <a:gd name="connsiteY1" fmla="*/ 239402 h 1049866"/>
                  <a:gd name="connsiteX2" fmla="*/ 3962400 w 4641485"/>
                  <a:gd name="connsiteY2" fmla="*/ 541866 h 1049866"/>
                  <a:gd name="connsiteX3" fmla="*/ 3742267 w 4641485"/>
                  <a:gd name="connsiteY3" fmla="*/ 457200 h 1049866"/>
                  <a:gd name="connsiteX4" fmla="*/ 2269067 w 4641485"/>
                  <a:gd name="connsiteY4" fmla="*/ 1049866 h 1049866"/>
                  <a:gd name="connsiteX5" fmla="*/ 880533 w 4641485"/>
                  <a:gd name="connsiteY5" fmla="*/ 457200 h 1049866"/>
                  <a:gd name="connsiteX6" fmla="*/ 592667 w 4641485"/>
                  <a:gd name="connsiteY6" fmla="*/ 541866 h 1049866"/>
                  <a:gd name="connsiteX7" fmla="*/ 0 w 4641485"/>
                  <a:gd name="connsiteY7" fmla="*/ 254000 h 1049866"/>
                  <a:gd name="connsiteX8" fmla="*/ 880533 w 4641485"/>
                  <a:gd name="connsiteY8" fmla="*/ 16933 h 1049866"/>
                  <a:gd name="connsiteX9" fmla="*/ 2302933 w 4641485"/>
                  <a:gd name="connsiteY9" fmla="*/ 626533 h 1049866"/>
                  <a:gd name="connsiteX10" fmla="*/ 3725333 w 4641485"/>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73798 w 4673016"/>
                  <a:gd name="connsiteY3" fmla="*/ 45720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84308 w 4673016"/>
                  <a:gd name="connsiteY3" fmla="*/ 404648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815839 w 4673016"/>
                  <a:gd name="connsiteY3" fmla="*/ 46771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3016" h="1049866">
                    <a:moveTo>
                      <a:pt x="3756864" y="0"/>
                    </a:moveTo>
                    <a:lnTo>
                      <a:pt x="4673016" y="239402"/>
                    </a:lnTo>
                    <a:lnTo>
                      <a:pt x="3993931" y="541866"/>
                    </a:lnTo>
                    <a:lnTo>
                      <a:pt x="3815839" y="467710"/>
                    </a:lnTo>
                    <a:lnTo>
                      <a:pt x="2300598" y="1049866"/>
                    </a:lnTo>
                    <a:lnTo>
                      <a:pt x="912064" y="457200"/>
                    </a:lnTo>
                    <a:lnTo>
                      <a:pt x="624198" y="541866"/>
                    </a:lnTo>
                    <a:lnTo>
                      <a:pt x="0" y="275021"/>
                    </a:lnTo>
                    <a:lnTo>
                      <a:pt x="912064" y="16933"/>
                    </a:lnTo>
                    <a:lnTo>
                      <a:pt x="2323954" y="616023"/>
                    </a:lnTo>
                    <a:lnTo>
                      <a:pt x="3756864"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2" name="Freeform 71">
                <a:extLst>
                  <a:ext uri="{FF2B5EF4-FFF2-40B4-BE49-F238E27FC236}">
                    <a16:creationId xmlns:a16="http://schemas.microsoft.com/office/drawing/2014/main" id="{E05D2B3E-D3BE-6540-9837-84ECB6B5E389}"/>
                  </a:ext>
                </a:extLst>
              </p:cNvPr>
              <p:cNvSpPr/>
              <p:nvPr/>
            </p:nvSpPr>
            <p:spPr>
              <a:xfrm>
                <a:off x="8367548" y="3054383"/>
                <a:ext cx="317042" cy="170569"/>
              </a:xfrm>
              <a:custGeom>
                <a:avLst/>
                <a:gdLst>
                  <a:gd name="connsiteX0" fmla="*/ 21021 w 1744718"/>
                  <a:gd name="connsiteY0" fmla="*/ 0 h 903890"/>
                  <a:gd name="connsiteX1" fmla="*/ 1744718 w 1744718"/>
                  <a:gd name="connsiteY1" fmla="*/ 693683 h 903890"/>
                  <a:gd name="connsiteX2" fmla="*/ 1145628 w 1744718"/>
                  <a:gd name="connsiteY2" fmla="*/ 903890 h 903890"/>
                  <a:gd name="connsiteX3" fmla="*/ 0 w 1744718"/>
                  <a:gd name="connsiteY3" fmla="*/ 451945 h 903890"/>
                  <a:gd name="connsiteX4" fmla="*/ 21021 w 1744718"/>
                  <a:gd name="connsiteY4" fmla="*/ 0 h 9038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718" h="903890">
                    <a:moveTo>
                      <a:pt x="21021" y="0"/>
                    </a:moveTo>
                    <a:lnTo>
                      <a:pt x="1744718" y="693683"/>
                    </a:lnTo>
                    <a:lnTo>
                      <a:pt x="1145628" y="903890"/>
                    </a:lnTo>
                    <a:lnTo>
                      <a:pt x="0" y="451945"/>
                    </a:lnTo>
                    <a:lnTo>
                      <a:pt x="21021"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3" name="Freeform 72">
                <a:extLst>
                  <a:ext uri="{FF2B5EF4-FFF2-40B4-BE49-F238E27FC236}">
                    <a16:creationId xmlns:a16="http://schemas.microsoft.com/office/drawing/2014/main" id="{C4191C4F-5CEE-5B4B-881D-8241D7AE9EA2}"/>
                  </a:ext>
                </a:extLst>
              </p:cNvPr>
              <p:cNvSpPr/>
              <p:nvPr/>
            </p:nvSpPr>
            <p:spPr>
              <a:xfrm>
                <a:off x="7786941" y="3054383"/>
                <a:ext cx="311312" cy="168585"/>
              </a:xfrm>
              <a:custGeom>
                <a:avLst/>
                <a:gdLst>
                  <a:gd name="connsiteX0" fmla="*/ 1702676 w 1713187"/>
                  <a:gd name="connsiteY0" fmla="*/ 0 h 893380"/>
                  <a:gd name="connsiteX1" fmla="*/ 1713187 w 1713187"/>
                  <a:gd name="connsiteY1" fmla="*/ 472966 h 893380"/>
                  <a:gd name="connsiteX2" fmla="*/ 578069 w 1713187"/>
                  <a:gd name="connsiteY2" fmla="*/ 893380 h 893380"/>
                  <a:gd name="connsiteX3" fmla="*/ 0 w 1713187"/>
                  <a:gd name="connsiteY3" fmla="*/ 693683 h 893380"/>
                  <a:gd name="connsiteX4" fmla="*/ 1702676 w 1713187"/>
                  <a:gd name="connsiteY4" fmla="*/ 0 h 893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3187" h="893380">
                    <a:moveTo>
                      <a:pt x="1702676" y="0"/>
                    </a:moveTo>
                    <a:lnTo>
                      <a:pt x="1713187" y="472966"/>
                    </a:lnTo>
                    <a:lnTo>
                      <a:pt x="578069" y="893380"/>
                    </a:lnTo>
                    <a:lnTo>
                      <a:pt x="0" y="693683"/>
                    </a:lnTo>
                    <a:lnTo>
                      <a:pt x="1702676" y="0"/>
                    </a:lnTo>
                    <a:close/>
                  </a:path>
                </a:pathLst>
              </a:custGeom>
              <a:solidFill>
                <a:srgbClr val="0000A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4" name="Freeform 73">
                <a:extLst>
                  <a:ext uri="{FF2B5EF4-FFF2-40B4-BE49-F238E27FC236}">
                    <a16:creationId xmlns:a16="http://schemas.microsoft.com/office/drawing/2014/main" id="{0AD58D69-0B48-324F-A1A4-01181A17EF6F}"/>
                  </a:ext>
                </a:extLst>
              </p:cNvPr>
              <p:cNvSpPr/>
              <p:nvPr/>
            </p:nvSpPr>
            <p:spPr>
              <a:xfrm>
                <a:off x="7895013" y="2971083"/>
                <a:ext cx="676892" cy="267753"/>
              </a:xfrm>
              <a:custGeom>
                <a:avLst/>
                <a:gdLst>
                  <a:gd name="connsiteX0" fmla="*/ 599089 w 4162096"/>
                  <a:gd name="connsiteY0" fmla="*/ 273269 h 1618593"/>
                  <a:gd name="connsiteX1" fmla="*/ 882869 w 4162096"/>
                  <a:gd name="connsiteY1" fmla="*/ 199697 h 1618593"/>
                  <a:gd name="connsiteX2" fmla="*/ 2312276 w 4162096"/>
                  <a:gd name="connsiteY2" fmla="*/ 798786 h 1618593"/>
                  <a:gd name="connsiteX3" fmla="*/ 3794234 w 4162096"/>
                  <a:gd name="connsiteY3" fmla="*/ 199697 h 1618593"/>
                  <a:gd name="connsiteX4" fmla="*/ 4014951 w 4162096"/>
                  <a:gd name="connsiteY4" fmla="*/ 273269 h 1618593"/>
                  <a:gd name="connsiteX5" fmla="*/ 3058510 w 4162096"/>
                  <a:gd name="connsiteY5" fmla="*/ 641131 h 1618593"/>
                  <a:gd name="connsiteX6" fmla="*/ 3026979 w 4162096"/>
                  <a:gd name="connsiteY6" fmla="*/ 1114097 h 1618593"/>
                  <a:gd name="connsiteX7" fmla="*/ 4162096 w 4162096"/>
                  <a:gd name="connsiteY7" fmla="*/ 1545021 h 1618593"/>
                  <a:gd name="connsiteX8" fmla="*/ 3878317 w 4162096"/>
                  <a:gd name="connsiteY8" fmla="*/ 1608083 h 1618593"/>
                  <a:gd name="connsiteX9" fmla="*/ 2301765 w 4162096"/>
                  <a:gd name="connsiteY9" fmla="*/ 945931 h 1618593"/>
                  <a:gd name="connsiteX10" fmla="*/ 693682 w 4162096"/>
                  <a:gd name="connsiteY10" fmla="*/ 1618593 h 1618593"/>
                  <a:gd name="connsiteX11" fmla="*/ 430924 w 4162096"/>
                  <a:gd name="connsiteY11" fmla="*/ 1524000 h 1618593"/>
                  <a:gd name="connsiteX12" fmla="*/ 1576551 w 4162096"/>
                  <a:gd name="connsiteY12" fmla="*/ 1082566 h 1618593"/>
                  <a:gd name="connsiteX13" fmla="*/ 1545020 w 4162096"/>
                  <a:gd name="connsiteY13" fmla="*/ 609600 h 1618593"/>
                  <a:gd name="connsiteX14" fmla="*/ 0 w 4162096"/>
                  <a:gd name="connsiteY14" fmla="*/ 0 h 1618593"/>
                  <a:gd name="connsiteX15" fmla="*/ 872358 w 4162096"/>
                  <a:gd name="connsiteY15" fmla="*/ 210207 h 1618593"/>
                  <a:gd name="connsiteX16" fmla="*/ 872358 w 4162096"/>
                  <a:gd name="connsiteY16" fmla="*/ 210207 h 1618593"/>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15" fmla="*/ 441434 w 3731172"/>
                  <a:gd name="connsiteY15"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357351 w 3731172"/>
                  <a:gd name="connsiteY14" fmla="*/ 115613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56137 w 3731172"/>
                  <a:gd name="connsiteY13" fmla="*/ 441434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903890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575034 w 3710151"/>
                  <a:gd name="connsiteY6" fmla="*/ 91440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06565 w 3710151"/>
                  <a:gd name="connsiteY6" fmla="*/ 92491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5151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09858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62012 w 3725019"/>
                  <a:gd name="connsiteY0" fmla="*/ 73572 h 1418896"/>
                  <a:gd name="connsiteX1" fmla="*/ 445792 w 3725019"/>
                  <a:gd name="connsiteY1" fmla="*/ 0 h 1418896"/>
                  <a:gd name="connsiteX2" fmla="*/ 1852896 w 3725019"/>
                  <a:gd name="connsiteY2" fmla="*/ 591655 h 1418896"/>
                  <a:gd name="connsiteX3" fmla="*/ 3357157 w 3725019"/>
                  <a:gd name="connsiteY3" fmla="*/ 0 h 1418896"/>
                  <a:gd name="connsiteX4" fmla="*/ 3577874 w 3725019"/>
                  <a:gd name="connsiteY4" fmla="*/ 73572 h 1418896"/>
                  <a:gd name="connsiteX5" fmla="*/ 2632585 w 3725019"/>
                  <a:gd name="connsiteY5" fmla="*/ 448868 h 1418896"/>
                  <a:gd name="connsiteX6" fmla="*/ 2625150 w 3725019"/>
                  <a:gd name="connsiteY6" fmla="*/ 902607 h 1418896"/>
                  <a:gd name="connsiteX7" fmla="*/ 3725019 w 3725019"/>
                  <a:gd name="connsiteY7" fmla="*/ 1345324 h 1418896"/>
                  <a:gd name="connsiteX8" fmla="*/ 3441240 w 3725019"/>
                  <a:gd name="connsiteY8" fmla="*/ 1408386 h 1418896"/>
                  <a:gd name="connsiteX9" fmla="*/ 1864688 w 3725019"/>
                  <a:gd name="connsiteY9" fmla="*/ 746234 h 1418896"/>
                  <a:gd name="connsiteX10" fmla="*/ 256605 w 3725019"/>
                  <a:gd name="connsiteY10" fmla="*/ 1418896 h 1418896"/>
                  <a:gd name="connsiteX11" fmla="*/ 0 w 3725019"/>
                  <a:gd name="connsiteY11" fmla="*/ 1331097 h 1418896"/>
                  <a:gd name="connsiteX12" fmla="*/ 1113454 w 3725019"/>
                  <a:gd name="connsiteY12" fmla="*/ 903890 h 1418896"/>
                  <a:gd name="connsiteX13" fmla="*/ 1102302 w 3725019"/>
                  <a:gd name="connsiteY13" fmla="*/ 451945 h 1418896"/>
                  <a:gd name="connsiteX14" fmla="*/ 183032 w 3725019"/>
                  <a:gd name="connsiteY14" fmla="*/ 84081 h 1418896"/>
                  <a:gd name="connsiteX15" fmla="*/ 162012 w 3725019"/>
                  <a:gd name="connsiteY15" fmla="*/ 73572 h 141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725019" h="1418896">
                    <a:moveTo>
                      <a:pt x="162012" y="73572"/>
                    </a:moveTo>
                    <a:lnTo>
                      <a:pt x="445792" y="0"/>
                    </a:lnTo>
                    <a:lnTo>
                      <a:pt x="1852896" y="591655"/>
                    </a:lnTo>
                    <a:lnTo>
                      <a:pt x="3357157" y="0"/>
                    </a:lnTo>
                    <a:lnTo>
                      <a:pt x="3577874" y="73572"/>
                    </a:lnTo>
                    <a:lnTo>
                      <a:pt x="2632585" y="448868"/>
                    </a:lnTo>
                    <a:lnTo>
                      <a:pt x="2625150" y="902607"/>
                    </a:lnTo>
                    <a:lnTo>
                      <a:pt x="3725019" y="1345324"/>
                    </a:lnTo>
                    <a:lnTo>
                      <a:pt x="3441240" y="1408386"/>
                    </a:lnTo>
                    <a:lnTo>
                      <a:pt x="1864688" y="746234"/>
                    </a:lnTo>
                    <a:lnTo>
                      <a:pt x="256605" y="1418896"/>
                    </a:lnTo>
                    <a:lnTo>
                      <a:pt x="0" y="1331097"/>
                    </a:lnTo>
                    <a:lnTo>
                      <a:pt x="1113454" y="903890"/>
                    </a:lnTo>
                    <a:cubicBezTo>
                      <a:pt x="1113454" y="760249"/>
                      <a:pt x="1102302" y="595586"/>
                      <a:pt x="1102302" y="451945"/>
                    </a:cubicBezTo>
                    <a:lnTo>
                      <a:pt x="183032" y="84081"/>
                    </a:lnTo>
                    <a:cubicBezTo>
                      <a:pt x="26317" y="21019"/>
                      <a:pt x="169019" y="77075"/>
                      <a:pt x="162012" y="73572"/>
                    </a:cubicBezTo>
                    <a:close/>
                  </a:path>
                </a:pathLst>
              </a:custGeom>
              <a:solidFill>
                <a:schemeClr val="accent1">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grpSp>
      <p:sp>
        <p:nvSpPr>
          <p:cNvPr id="2" name="Title 1">
            <a:extLst>
              <a:ext uri="{FF2B5EF4-FFF2-40B4-BE49-F238E27FC236}">
                <a16:creationId xmlns:a16="http://schemas.microsoft.com/office/drawing/2014/main" id="{3B8CD900-19EC-824C-BF74-AADFBF5A172E}"/>
              </a:ext>
            </a:extLst>
          </p:cNvPr>
          <p:cNvSpPr>
            <a:spLocks noGrp="1"/>
          </p:cNvSpPr>
          <p:nvPr>
            <p:ph type="title"/>
          </p:nvPr>
        </p:nvSpPr>
        <p:spPr>
          <a:xfrm>
            <a:off x="618950" y="1076210"/>
            <a:ext cx="7886700" cy="670967"/>
          </a:xfrm>
        </p:spPr>
        <p:txBody>
          <a:bodyPr>
            <a:normAutofit/>
          </a:bodyPr>
          <a:lstStyle/>
          <a:p>
            <a:r>
              <a:rPr lang="en-US" altLang="en-US" dirty="0">
                <a:ea typeface="ＭＳ Ｐゴシック" panose="020B0600070205080204" pitchFamily="34" charset="-128"/>
              </a:rPr>
              <a:t>How do packet loss and delay occur?</a:t>
            </a:r>
            <a:endParaRPr lang="en-US" dirty="0"/>
          </a:p>
        </p:txBody>
      </p:sp>
      <p:sp>
        <p:nvSpPr>
          <p:cNvPr id="6" name="Slide Number Placeholder 5">
            <a:extLst>
              <a:ext uri="{FF2B5EF4-FFF2-40B4-BE49-F238E27FC236}">
                <a16:creationId xmlns:a16="http://schemas.microsoft.com/office/drawing/2014/main" id="{5C89035B-463A-1E40-A130-AE9AA3E37667}"/>
              </a:ext>
            </a:extLst>
          </p:cNvPr>
          <p:cNvSpPr>
            <a:spLocks noGrp="1"/>
          </p:cNvSpPr>
          <p:nvPr>
            <p:ph type="sldNum" sz="quarter" idx="4"/>
          </p:nvPr>
        </p:nvSpPr>
        <p:spPr>
          <a:xfrm>
            <a:off x="9219616" y="6443089"/>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100" kern="1200">
                <a:solidFill>
                  <a:schemeClr val="bg1">
                    <a:lumMod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Introduction: 1-</a:t>
            </a:r>
            <a:fld id="{C4204591-24BD-A542-B9D5-F8D8A88D2FEE}" type="slidenum">
              <a:rPr lang="en-US" smtClean="0"/>
              <a:pPr/>
              <a:t>3</a:t>
            </a:fld>
            <a:endParaRPr lang="en-US" dirty="0"/>
          </a:p>
        </p:txBody>
      </p:sp>
      <p:sp>
        <p:nvSpPr>
          <p:cNvPr id="7" name="Rectangle 3">
            <a:extLst>
              <a:ext uri="{FF2B5EF4-FFF2-40B4-BE49-F238E27FC236}">
                <a16:creationId xmlns:a16="http://schemas.microsoft.com/office/drawing/2014/main" id="{84527315-9237-DF4C-A233-1FDCF6AF614A}"/>
              </a:ext>
            </a:extLst>
          </p:cNvPr>
          <p:cNvSpPr>
            <a:spLocks noGrp="1" noChangeArrowheads="1"/>
          </p:cNvSpPr>
          <p:nvPr>
            <p:ph sz="half" idx="1"/>
          </p:nvPr>
        </p:nvSpPr>
        <p:spPr>
          <a:xfrm>
            <a:off x="618950" y="1797248"/>
            <a:ext cx="8353162" cy="3263504"/>
          </a:xfrm>
        </p:spPr>
        <p:txBody>
          <a:bodyPr/>
          <a:lstStyle/>
          <a:p>
            <a:pPr indent="-221456">
              <a:buNone/>
              <a:defRPr/>
            </a:pPr>
            <a:r>
              <a:rPr lang="en-US" sz="2400" dirty="0"/>
              <a:t>packets </a:t>
            </a:r>
            <a:r>
              <a:rPr lang="en-US" sz="2400" i="1" dirty="0"/>
              <a:t>queue</a:t>
            </a:r>
            <a:r>
              <a:rPr lang="en-US" sz="2400" dirty="0"/>
              <a:t> in router buffers</a:t>
            </a:r>
            <a:r>
              <a:rPr lang="en-US" dirty="0"/>
              <a:t> </a:t>
            </a:r>
          </a:p>
          <a:p>
            <a:pPr marL="305991" indent="-208360">
              <a:buFont typeface="Wingdings" charset="2"/>
              <a:buChar char="§"/>
              <a:defRPr/>
            </a:pPr>
            <a:r>
              <a:rPr lang="en-US" dirty="0"/>
              <a:t>packets queue, wait for turn</a:t>
            </a:r>
          </a:p>
          <a:p>
            <a:pPr marL="305991" indent="-208360">
              <a:buFont typeface="Wingdings" charset="2"/>
              <a:buChar char="§"/>
              <a:defRPr/>
            </a:pPr>
            <a:r>
              <a:rPr lang="en-US" dirty="0">
                <a:solidFill>
                  <a:srgbClr val="CC0000"/>
                </a:solidFill>
              </a:rPr>
              <a:t>arrival rate to link (temporarily) exceeds output link capacity: packet loss</a:t>
            </a:r>
          </a:p>
        </p:txBody>
      </p:sp>
      <p:sp>
        <p:nvSpPr>
          <p:cNvPr id="8" name="Line 24">
            <a:extLst>
              <a:ext uri="{FF2B5EF4-FFF2-40B4-BE49-F238E27FC236}">
                <a16:creationId xmlns:a16="http://schemas.microsoft.com/office/drawing/2014/main" id="{98D5C74F-DBE1-C34C-8A85-F480C540B7D8}"/>
              </a:ext>
            </a:extLst>
          </p:cNvPr>
          <p:cNvSpPr>
            <a:spLocks noChangeShapeType="1"/>
          </p:cNvSpPr>
          <p:nvPr/>
        </p:nvSpPr>
        <p:spPr bwMode="auto">
          <a:xfrm>
            <a:off x="2891491" y="3990463"/>
            <a:ext cx="556022" cy="26670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500"/>
          </a:p>
        </p:txBody>
      </p:sp>
      <p:sp>
        <p:nvSpPr>
          <p:cNvPr id="20" name="Rectangle 30">
            <a:extLst>
              <a:ext uri="{FF2B5EF4-FFF2-40B4-BE49-F238E27FC236}">
                <a16:creationId xmlns:a16="http://schemas.microsoft.com/office/drawing/2014/main" id="{D9614611-AD9E-6646-B638-622773F004FA}"/>
              </a:ext>
            </a:extLst>
          </p:cNvPr>
          <p:cNvSpPr>
            <a:spLocks noChangeArrowheads="1"/>
          </p:cNvSpPr>
          <p:nvPr/>
        </p:nvSpPr>
        <p:spPr bwMode="auto">
          <a:xfrm>
            <a:off x="4084497" y="4208347"/>
            <a:ext cx="110728" cy="150019"/>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2100">
              <a:solidFill>
                <a:srgbClr val="000000"/>
              </a:solidFill>
              <a:latin typeface="+mn-lt"/>
            </a:endParaRPr>
          </a:p>
        </p:txBody>
      </p:sp>
      <p:sp>
        <p:nvSpPr>
          <p:cNvPr id="21" name="Rectangle 31">
            <a:extLst>
              <a:ext uri="{FF2B5EF4-FFF2-40B4-BE49-F238E27FC236}">
                <a16:creationId xmlns:a16="http://schemas.microsoft.com/office/drawing/2014/main" id="{A39734E3-ED9A-EC49-B73C-34CBE5CBF7F3}"/>
              </a:ext>
            </a:extLst>
          </p:cNvPr>
          <p:cNvSpPr>
            <a:spLocks noChangeArrowheads="1"/>
          </p:cNvSpPr>
          <p:nvPr/>
        </p:nvSpPr>
        <p:spPr bwMode="auto">
          <a:xfrm>
            <a:off x="4201179" y="4208347"/>
            <a:ext cx="110728" cy="150019"/>
          </a:xfrm>
          <a:prstGeom prst="rect">
            <a:avLst/>
          </a:prstGeom>
          <a:solidFill>
            <a:srgbClr val="00B050"/>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2100">
              <a:solidFill>
                <a:srgbClr val="000000"/>
              </a:solidFill>
              <a:latin typeface="+mn-lt"/>
            </a:endParaRPr>
          </a:p>
        </p:txBody>
      </p:sp>
      <p:sp>
        <p:nvSpPr>
          <p:cNvPr id="22" name="Rectangle 38">
            <a:extLst>
              <a:ext uri="{FF2B5EF4-FFF2-40B4-BE49-F238E27FC236}">
                <a16:creationId xmlns:a16="http://schemas.microsoft.com/office/drawing/2014/main" id="{3AF0224D-49F6-7745-96F9-78A841403227}"/>
              </a:ext>
            </a:extLst>
          </p:cNvPr>
          <p:cNvSpPr>
            <a:spLocks noChangeArrowheads="1"/>
          </p:cNvSpPr>
          <p:nvPr/>
        </p:nvSpPr>
        <p:spPr bwMode="auto">
          <a:xfrm>
            <a:off x="4302381" y="4161913"/>
            <a:ext cx="110729" cy="150019"/>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2100">
              <a:solidFill>
                <a:srgbClr val="000000"/>
              </a:solidFill>
              <a:latin typeface="+mn-lt"/>
            </a:endParaRPr>
          </a:p>
        </p:txBody>
      </p:sp>
      <p:sp>
        <p:nvSpPr>
          <p:cNvPr id="23" name="Line 25">
            <a:extLst>
              <a:ext uri="{FF2B5EF4-FFF2-40B4-BE49-F238E27FC236}">
                <a16:creationId xmlns:a16="http://schemas.microsoft.com/office/drawing/2014/main" id="{58B9B601-E851-654F-AA2B-143A70BEF35C}"/>
              </a:ext>
            </a:extLst>
          </p:cNvPr>
          <p:cNvSpPr>
            <a:spLocks noChangeShapeType="1"/>
          </p:cNvSpPr>
          <p:nvPr/>
        </p:nvSpPr>
        <p:spPr bwMode="auto">
          <a:xfrm flipV="1">
            <a:off x="2890300" y="4395275"/>
            <a:ext cx="551260" cy="413147"/>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500"/>
          </a:p>
        </p:txBody>
      </p:sp>
      <p:sp>
        <p:nvSpPr>
          <p:cNvPr id="24" name="Rectangle 32">
            <a:extLst>
              <a:ext uri="{FF2B5EF4-FFF2-40B4-BE49-F238E27FC236}">
                <a16:creationId xmlns:a16="http://schemas.microsoft.com/office/drawing/2014/main" id="{647088DD-46B7-8A40-B3C8-FF97968F51C9}"/>
              </a:ext>
            </a:extLst>
          </p:cNvPr>
          <p:cNvSpPr>
            <a:spLocks noChangeArrowheads="1"/>
          </p:cNvSpPr>
          <p:nvPr/>
        </p:nvSpPr>
        <p:spPr bwMode="auto">
          <a:xfrm>
            <a:off x="3295112" y="4133338"/>
            <a:ext cx="110729" cy="150019"/>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2100">
              <a:solidFill>
                <a:srgbClr val="000000"/>
              </a:solidFill>
              <a:latin typeface="+mn-lt"/>
            </a:endParaRPr>
          </a:p>
        </p:txBody>
      </p:sp>
      <p:sp>
        <p:nvSpPr>
          <p:cNvPr id="25" name="Line 33">
            <a:extLst>
              <a:ext uri="{FF2B5EF4-FFF2-40B4-BE49-F238E27FC236}">
                <a16:creationId xmlns:a16="http://schemas.microsoft.com/office/drawing/2014/main" id="{77696821-8A04-3945-AF9E-0065C2861C04}"/>
              </a:ext>
            </a:extLst>
          </p:cNvPr>
          <p:cNvSpPr>
            <a:spLocks noChangeShapeType="1"/>
          </p:cNvSpPr>
          <p:nvPr/>
        </p:nvSpPr>
        <p:spPr bwMode="auto">
          <a:xfrm>
            <a:off x="3258204" y="4085713"/>
            <a:ext cx="158353"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sz="1500"/>
          </a:p>
        </p:txBody>
      </p:sp>
      <p:sp>
        <p:nvSpPr>
          <p:cNvPr id="26" name="Text Box 36">
            <a:extLst>
              <a:ext uri="{FF2B5EF4-FFF2-40B4-BE49-F238E27FC236}">
                <a16:creationId xmlns:a16="http://schemas.microsoft.com/office/drawing/2014/main" id="{B6154A2C-EC19-F34F-ACCE-9E5D937822D3}"/>
              </a:ext>
            </a:extLst>
          </p:cNvPr>
          <p:cNvSpPr txBox="1">
            <a:spLocks noChangeArrowheads="1"/>
          </p:cNvSpPr>
          <p:nvPr/>
        </p:nvSpPr>
        <p:spPr bwMode="auto">
          <a:xfrm>
            <a:off x="2266258" y="3753528"/>
            <a:ext cx="340158"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2100">
                <a:solidFill>
                  <a:srgbClr val="000000"/>
                </a:solidFill>
                <a:latin typeface="+mn-lt"/>
              </a:rPr>
              <a:t>A</a:t>
            </a:r>
          </a:p>
        </p:txBody>
      </p:sp>
      <p:sp>
        <p:nvSpPr>
          <p:cNvPr id="27" name="Text Box 37">
            <a:extLst>
              <a:ext uri="{FF2B5EF4-FFF2-40B4-BE49-F238E27FC236}">
                <a16:creationId xmlns:a16="http://schemas.microsoft.com/office/drawing/2014/main" id="{995F56C7-414D-8A48-884F-85A203498F59}"/>
              </a:ext>
            </a:extLst>
          </p:cNvPr>
          <p:cNvSpPr txBox="1">
            <a:spLocks noChangeArrowheads="1"/>
          </p:cNvSpPr>
          <p:nvPr/>
        </p:nvSpPr>
        <p:spPr bwMode="auto">
          <a:xfrm>
            <a:off x="2320991" y="4467903"/>
            <a:ext cx="330540"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2100">
                <a:latin typeface="+mn-lt"/>
              </a:rPr>
              <a:t>B</a:t>
            </a:r>
          </a:p>
        </p:txBody>
      </p:sp>
      <p:grpSp>
        <p:nvGrpSpPr>
          <p:cNvPr id="28" name="Group 66">
            <a:extLst>
              <a:ext uri="{FF2B5EF4-FFF2-40B4-BE49-F238E27FC236}">
                <a16:creationId xmlns:a16="http://schemas.microsoft.com/office/drawing/2014/main" id="{F052C581-6C44-5947-B232-97223D315667}"/>
              </a:ext>
            </a:extLst>
          </p:cNvPr>
          <p:cNvGrpSpPr>
            <a:grpSpLocks/>
          </p:cNvGrpSpPr>
          <p:nvPr/>
        </p:nvGrpSpPr>
        <p:grpSpPr bwMode="auto">
          <a:xfrm>
            <a:off x="2346184" y="3753528"/>
            <a:ext cx="584597" cy="509588"/>
            <a:chOff x="-44" y="1473"/>
            <a:chExt cx="981" cy="1105"/>
          </a:xfrm>
        </p:grpSpPr>
        <p:pic>
          <p:nvPicPr>
            <p:cNvPr id="29" name="Picture 67" descr="desktop_computer_stylized_medium">
              <a:extLst>
                <a:ext uri="{FF2B5EF4-FFF2-40B4-BE49-F238E27FC236}">
                  <a16:creationId xmlns:a16="http://schemas.microsoft.com/office/drawing/2014/main" id="{BB04112D-992F-1B48-BF73-2AE172AB41A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 name="Freeform 68">
              <a:extLst>
                <a:ext uri="{FF2B5EF4-FFF2-40B4-BE49-F238E27FC236}">
                  <a16:creationId xmlns:a16="http://schemas.microsoft.com/office/drawing/2014/main" id="{B442F163-2B26-9C41-A4DA-56CB0408A27B}"/>
                </a:ext>
              </a:extLst>
            </p:cNvPr>
            <p:cNvSpPr>
              <a:spLocks/>
            </p:cNvSpPr>
            <p:nvPr/>
          </p:nvSpPr>
          <p:spPr bwMode="auto">
            <a:xfrm flipH="1">
              <a:off x="374" y="1579"/>
              <a:ext cx="477" cy="506"/>
            </a:xfrm>
            <a:custGeom>
              <a:avLst/>
              <a:gdLst>
                <a:gd name="T0" fmla="*/ 0 w 356"/>
                <a:gd name="T1" fmla="*/ 0 h 368"/>
                <a:gd name="T2" fmla="*/ 32377 w 356"/>
                <a:gd name="T3" fmla="*/ 2307 h 368"/>
                <a:gd name="T4" fmla="*/ 38409 w 356"/>
                <a:gd name="T5" fmla="*/ 48069 h 368"/>
                <a:gd name="T6" fmla="*/ 8465 w 356"/>
                <a:gd name="T7" fmla="*/ 60116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endParaRPr lang="en-US" sz="1500"/>
            </a:p>
          </p:txBody>
        </p:sp>
      </p:grpSp>
      <p:pic>
        <p:nvPicPr>
          <p:cNvPr id="32" name="Picture 70" descr="desktop_computer_stylized_medium">
            <a:extLst>
              <a:ext uri="{FF2B5EF4-FFF2-40B4-BE49-F238E27FC236}">
                <a16:creationId xmlns:a16="http://schemas.microsoft.com/office/drawing/2014/main" id="{281B4469-5924-7847-99B5-6CF657E9E57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2417467" y="4508384"/>
            <a:ext cx="584597" cy="50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 name="Freeform 71">
            <a:extLst>
              <a:ext uri="{FF2B5EF4-FFF2-40B4-BE49-F238E27FC236}">
                <a16:creationId xmlns:a16="http://schemas.microsoft.com/office/drawing/2014/main" id="{B1E6742A-3259-B348-BD9F-24C231CD73DB}"/>
              </a:ext>
            </a:extLst>
          </p:cNvPr>
          <p:cNvSpPr>
            <a:spLocks/>
          </p:cNvSpPr>
          <p:nvPr/>
        </p:nvSpPr>
        <p:spPr bwMode="auto">
          <a:xfrm flipH="1">
            <a:off x="2666562" y="4557268"/>
            <a:ext cx="284253" cy="233350"/>
          </a:xfrm>
          <a:custGeom>
            <a:avLst/>
            <a:gdLst>
              <a:gd name="T0" fmla="*/ 0 w 356"/>
              <a:gd name="T1" fmla="*/ 0 h 368"/>
              <a:gd name="T2" fmla="*/ 32377 w 356"/>
              <a:gd name="T3" fmla="*/ 2307 h 368"/>
              <a:gd name="T4" fmla="*/ 38409 w 356"/>
              <a:gd name="T5" fmla="*/ 48069 h 368"/>
              <a:gd name="T6" fmla="*/ 8465 w 356"/>
              <a:gd name="T7" fmla="*/ 60116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endParaRPr lang="en-US" sz="1500"/>
          </a:p>
        </p:txBody>
      </p:sp>
      <p:sp>
        <p:nvSpPr>
          <p:cNvPr id="44" name="Rectangle 31">
            <a:extLst>
              <a:ext uri="{FF2B5EF4-FFF2-40B4-BE49-F238E27FC236}">
                <a16:creationId xmlns:a16="http://schemas.microsoft.com/office/drawing/2014/main" id="{E17EDB94-A18A-5345-B878-1F5CDE4C6EA2}"/>
              </a:ext>
            </a:extLst>
          </p:cNvPr>
          <p:cNvSpPr>
            <a:spLocks noChangeArrowheads="1"/>
          </p:cNvSpPr>
          <p:nvPr/>
        </p:nvSpPr>
        <p:spPr bwMode="auto">
          <a:xfrm>
            <a:off x="2967691" y="4625065"/>
            <a:ext cx="104775" cy="139304"/>
          </a:xfrm>
          <a:prstGeom prst="rect">
            <a:avLst/>
          </a:prstGeom>
          <a:solidFill>
            <a:srgbClr val="00B050"/>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2100">
              <a:solidFill>
                <a:srgbClr val="000000"/>
              </a:solidFill>
              <a:latin typeface="+mn-lt"/>
            </a:endParaRPr>
          </a:p>
        </p:txBody>
      </p:sp>
      <p:sp>
        <p:nvSpPr>
          <p:cNvPr id="45" name="Line 33">
            <a:extLst>
              <a:ext uri="{FF2B5EF4-FFF2-40B4-BE49-F238E27FC236}">
                <a16:creationId xmlns:a16="http://schemas.microsoft.com/office/drawing/2014/main" id="{72EE0D2E-3A6D-224A-A965-4A3CAB0E05C3}"/>
              </a:ext>
            </a:extLst>
          </p:cNvPr>
          <p:cNvSpPr>
            <a:spLocks noChangeShapeType="1"/>
          </p:cNvSpPr>
          <p:nvPr/>
        </p:nvSpPr>
        <p:spPr bwMode="auto">
          <a:xfrm flipV="1">
            <a:off x="3098659" y="4602444"/>
            <a:ext cx="165497" cy="121444"/>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sz="1500"/>
          </a:p>
        </p:txBody>
      </p:sp>
      <p:sp>
        <p:nvSpPr>
          <p:cNvPr id="46" name="Rectangle 89">
            <a:extLst>
              <a:ext uri="{FF2B5EF4-FFF2-40B4-BE49-F238E27FC236}">
                <a16:creationId xmlns:a16="http://schemas.microsoft.com/office/drawing/2014/main" id="{B8BAB5F9-E33D-6D40-AF1F-A688FE37C639}"/>
              </a:ext>
            </a:extLst>
          </p:cNvPr>
          <p:cNvSpPr>
            <a:spLocks noChangeArrowheads="1"/>
          </p:cNvSpPr>
          <p:nvPr/>
        </p:nvSpPr>
        <p:spPr bwMode="auto">
          <a:xfrm>
            <a:off x="3970197" y="4209538"/>
            <a:ext cx="110728" cy="150019"/>
          </a:xfrm>
          <a:prstGeom prst="rect">
            <a:avLst/>
          </a:prstGeom>
          <a:solidFill>
            <a:schemeClr val="bg1"/>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a:endParaRPr lang="en-US" altLang="en-US" sz="2100">
              <a:solidFill>
                <a:srgbClr val="000000"/>
              </a:solidFill>
              <a:latin typeface="+mn-lt"/>
            </a:endParaRPr>
          </a:p>
        </p:txBody>
      </p:sp>
      <p:sp>
        <p:nvSpPr>
          <p:cNvPr id="47" name="Rectangle 89">
            <a:extLst>
              <a:ext uri="{FF2B5EF4-FFF2-40B4-BE49-F238E27FC236}">
                <a16:creationId xmlns:a16="http://schemas.microsoft.com/office/drawing/2014/main" id="{3A81C53A-7389-0940-8B19-188881DD0EB8}"/>
              </a:ext>
            </a:extLst>
          </p:cNvPr>
          <p:cNvSpPr>
            <a:spLocks noChangeArrowheads="1"/>
          </p:cNvSpPr>
          <p:nvPr/>
        </p:nvSpPr>
        <p:spPr bwMode="auto">
          <a:xfrm>
            <a:off x="3858279" y="4208347"/>
            <a:ext cx="110728" cy="150019"/>
          </a:xfrm>
          <a:prstGeom prst="rect">
            <a:avLst/>
          </a:prstGeom>
          <a:solidFill>
            <a:schemeClr val="bg1"/>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a:endParaRPr lang="en-US" altLang="en-US" sz="2100">
              <a:solidFill>
                <a:srgbClr val="000000"/>
              </a:solidFill>
              <a:latin typeface="+mn-lt"/>
            </a:endParaRPr>
          </a:p>
        </p:txBody>
      </p:sp>
      <p:sp>
        <p:nvSpPr>
          <p:cNvPr id="48" name="Rectangle 89">
            <a:extLst>
              <a:ext uri="{FF2B5EF4-FFF2-40B4-BE49-F238E27FC236}">
                <a16:creationId xmlns:a16="http://schemas.microsoft.com/office/drawing/2014/main" id="{55739AFA-3D6C-274F-AF45-B98657A19046}"/>
              </a:ext>
            </a:extLst>
          </p:cNvPr>
          <p:cNvSpPr>
            <a:spLocks noChangeArrowheads="1"/>
          </p:cNvSpPr>
          <p:nvPr/>
        </p:nvSpPr>
        <p:spPr bwMode="auto">
          <a:xfrm>
            <a:off x="3743979" y="4210728"/>
            <a:ext cx="110728" cy="150019"/>
          </a:xfrm>
          <a:prstGeom prst="rect">
            <a:avLst/>
          </a:prstGeom>
          <a:solidFill>
            <a:schemeClr val="bg1"/>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a:endParaRPr lang="en-US" altLang="en-US" sz="2100">
              <a:solidFill>
                <a:srgbClr val="000000"/>
              </a:solidFill>
              <a:latin typeface="+mn-lt"/>
            </a:endParaRPr>
          </a:p>
        </p:txBody>
      </p:sp>
      <p:grpSp>
        <p:nvGrpSpPr>
          <p:cNvPr id="49" name="Group 93">
            <a:extLst>
              <a:ext uri="{FF2B5EF4-FFF2-40B4-BE49-F238E27FC236}">
                <a16:creationId xmlns:a16="http://schemas.microsoft.com/office/drawing/2014/main" id="{99FB082D-48A3-DB4E-B785-79F493984667}"/>
              </a:ext>
            </a:extLst>
          </p:cNvPr>
          <p:cNvGrpSpPr>
            <a:grpSpLocks/>
          </p:cNvGrpSpPr>
          <p:nvPr/>
        </p:nvGrpSpPr>
        <p:grpSpPr bwMode="auto">
          <a:xfrm>
            <a:off x="4375010" y="3236799"/>
            <a:ext cx="4779170" cy="903685"/>
            <a:chOff x="2259" y="2247"/>
            <a:chExt cx="4014" cy="759"/>
          </a:xfrm>
        </p:grpSpPr>
        <p:sp>
          <p:nvSpPr>
            <p:cNvPr id="50" name="Text Box 66">
              <a:extLst>
                <a:ext uri="{FF2B5EF4-FFF2-40B4-BE49-F238E27FC236}">
                  <a16:creationId xmlns:a16="http://schemas.microsoft.com/office/drawing/2014/main" id="{15E16EFE-9699-4F4E-BFC6-790480667E12}"/>
                </a:ext>
              </a:extLst>
            </p:cNvPr>
            <p:cNvSpPr txBox="1">
              <a:spLocks noChangeArrowheads="1"/>
            </p:cNvSpPr>
            <p:nvPr/>
          </p:nvSpPr>
          <p:spPr bwMode="auto">
            <a:xfrm>
              <a:off x="2525" y="2247"/>
              <a:ext cx="3748" cy="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800" dirty="0">
                  <a:solidFill>
                    <a:srgbClr val="000000"/>
                  </a:solidFill>
                  <a:latin typeface="+mn-lt"/>
                </a:rPr>
                <a:t>packet being transmitted </a:t>
              </a:r>
              <a:r>
                <a:rPr lang="en-US" altLang="en-US" sz="1800" dirty="0">
                  <a:solidFill>
                    <a:srgbClr val="CC0000"/>
                  </a:solidFill>
                  <a:latin typeface="+mn-lt"/>
                </a:rPr>
                <a:t>(transmission delay)</a:t>
              </a:r>
            </a:p>
          </p:txBody>
        </p:sp>
        <p:sp>
          <p:nvSpPr>
            <p:cNvPr id="51" name="Line 67">
              <a:extLst>
                <a:ext uri="{FF2B5EF4-FFF2-40B4-BE49-F238E27FC236}">
                  <a16:creationId xmlns:a16="http://schemas.microsoft.com/office/drawing/2014/main" id="{13FF81C3-546D-F344-9FE2-4D72EFA0CD2C}"/>
                </a:ext>
              </a:extLst>
            </p:cNvPr>
            <p:cNvSpPr>
              <a:spLocks noChangeShapeType="1"/>
            </p:cNvSpPr>
            <p:nvPr/>
          </p:nvSpPr>
          <p:spPr bwMode="auto">
            <a:xfrm rot="10800000" flipV="1">
              <a:off x="2259" y="2462"/>
              <a:ext cx="836" cy="54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500"/>
            </a:p>
          </p:txBody>
        </p:sp>
      </p:grpSp>
      <p:grpSp>
        <p:nvGrpSpPr>
          <p:cNvPr id="52" name="Group 94">
            <a:extLst>
              <a:ext uri="{FF2B5EF4-FFF2-40B4-BE49-F238E27FC236}">
                <a16:creationId xmlns:a16="http://schemas.microsoft.com/office/drawing/2014/main" id="{26EEA1DE-D9F0-2D47-AABB-733C528B384F}"/>
              </a:ext>
            </a:extLst>
          </p:cNvPr>
          <p:cNvGrpSpPr>
            <a:grpSpLocks/>
          </p:cNvGrpSpPr>
          <p:nvPr/>
        </p:nvGrpSpPr>
        <p:grpSpPr bwMode="auto">
          <a:xfrm>
            <a:off x="4163080" y="4414321"/>
            <a:ext cx="3967168" cy="697705"/>
            <a:chOff x="2103" y="3214"/>
            <a:chExt cx="3332" cy="586"/>
          </a:xfrm>
        </p:grpSpPr>
        <p:sp>
          <p:nvSpPr>
            <p:cNvPr id="53" name="Text Box 72">
              <a:extLst>
                <a:ext uri="{FF2B5EF4-FFF2-40B4-BE49-F238E27FC236}">
                  <a16:creationId xmlns:a16="http://schemas.microsoft.com/office/drawing/2014/main" id="{674A1D43-19A1-AA41-9CBF-545C92FF13AA}"/>
                </a:ext>
              </a:extLst>
            </p:cNvPr>
            <p:cNvSpPr txBox="1">
              <a:spLocks noChangeArrowheads="1"/>
            </p:cNvSpPr>
            <p:nvPr/>
          </p:nvSpPr>
          <p:spPr bwMode="auto">
            <a:xfrm>
              <a:off x="2530" y="3490"/>
              <a:ext cx="2905" cy="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800" dirty="0">
                  <a:solidFill>
                    <a:srgbClr val="000000"/>
                  </a:solidFill>
                  <a:latin typeface="+mn-lt"/>
                </a:rPr>
                <a:t>packets in buffers</a:t>
              </a:r>
              <a:r>
                <a:rPr lang="en-US" altLang="en-US" sz="1800" dirty="0">
                  <a:solidFill>
                    <a:srgbClr val="FF0000"/>
                  </a:solidFill>
                  <a:latin typeface="+mn-lt"/>
                </a:rPr>
                <a:t> </a:t>
              </a:r>
              <a:r>
                <a:rPr lang="en-US" altLang="en-US" sz="1800" dirty="0">
                  <a:solidFill>
                    <a:srgbClr val="CC0000"/>
                  </a:solidFill>
                  <a:latin typeface="+mn-lt"/>
                </a:rPr>
                <a:t>(queueing delay)</a:t>
              </a:r>
            </a:p>
          </p:txBody>
        </p:sp>
        <p:sp>
          <p:nvSpPr>
            <p:cNvPr id="54" name="Line 73">
              <a:extLst>
                <a:ext uri="{FF2B5EF4-FFF2-40B4-BE49-F238E27FC236}">
                  <a16:creationId xmlns:a16="http://schemas.microsoft.com/office/drawing/2014/main" id="{CDBE935F-08EE-9646-85EA-B0063869E76E}"/>
                </a:ext>
              </a:extLst>
            </p:cNvPr>
            <p:cNvSpPr>
              <a:spLocks noChangeShapeType="1"/>
            </p:cNvSpPr>
            <p:nvPr/>
          </p:nvSpPr>
          <p:spPr bwMode="auto">
            <a:xfrm rot="10800000">
              <a:off x="2103" y="3214"/>
              <a:ext cx="471" cy="40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500"/>
            </a:p>
          </p:txBody>
        </p:sp>
      </p:grpSp>
      <p:grpSp>
        <p:nvGrpSpPr>
          <p:cNvPr id="55" name="Group 95">
            <a:extLst>
              <a:ext uri="{FF2B5EF4-FFF2-40B4-BE49-F238E27FC236}">
                <a16:creationId xmlns:a16="http://schemas.microsoft.com/office/drawing/2014/main" id="{BB37FD35-03D6-7647-8A50-07C919E6BBD2}"/>
              </a:ext>
            </a:extLst>
          </p:cNvPr>
          <p:cNvGrpSpPr>
            <a:grpSpLocks/>
          </p:cNvGrpSpPr>
          <p:nvPr/>
        </p:nvGrpSpPr>
        <p:grpSpPr bwMode="auto">
          <a:xfrm>
            <a:off x="3351072" y="4385754"/>
            <a:ext cx="3933825" cy="1341836"/>
            <a:chOff x="1421" y="3190"/>
            <a:chExt cx="3304" cy="1127"/>
          </a:xfrm>
        </p:grpSpPr>
        <p:sp>
          <p:nvSpPr>
            <p:cNvPr id="56" name="Line 91">
              <a:extLst>
                <a:ext uri="{FF2B5EF4-FFF2-40B4-BE49-F238E27FC236}">
                  <a16:creationId xmlns:a16="http://schemas.microsoft.com/office/drawing/2014/main" id="{A5A2CA5C-95AA-1E49-AE10-3C2A0148D791}"/>
                </a:ext>
              </a:extLst>
            </p:cNvPr>
            <p:cNvSpPr>
              <a:spLocks noChangeShapeType="1"/>
            </p:cNvSpPr>
            <p:nvPr/>
          </p:nvSpPr>
          <p:spPr bwMode="auto">
            <a:xfrm rot="10800000" flipH="1">
              <a:off x="1793" y="3190"/>
              <a:ext cx="110" cy="63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500"/>
            </a:p>
          </p:txBody>
        </p:sp>
        <p:sp>
          <p:nvSpPr>
            <p:cNvPr id="57" name="Text Box 92">
              <a:extLst>
                <a:ext uri="{FF2B5EF4-FFF2-40B4-BE49-F238E27FC236}">
                  <a16:creationId xmlns:a16="http://schemas.microsoft.com/office/drawing/2014/main" id="{90578129-76D6-DA4C-AF38-D254E1E2AA25}"/>
                </a:ext>
              </a:extLst>
            </p:cNvPr>
            <p:cNvSpPr txBox="1">
              <a:spLocks noChangeArrowheads="1"/>
            </p:cNvSpPr>
            <p:nvPr/>
          </p:nvSpPr>
          <p:spPr bwMode="auto">
            <a:xfrm>
              <a:off x="1421" y="3774"/>
              <a:ext cx="3304" cy="5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800" dirty="0">
                  <a:solidFill>
                    <a:srgbClr val="000000"/>
                  </a:solidFill>
                  <a:latin typeface="+mn-lt"/>
                </a:rPr>
                <a:t>free (available) buffers: arriving packets </a:t>
              </a:r>
            </a:p>
            <a:p>
              <a:r>
                <a:rPr lang="en-US" altLang="en-US" sz="1800" dirty="0">
                  <a:solidFill>
                    <a:srgbClr val="000000"/>
                  </a:solidFill>
                  <a:latin typeface="+mn-lt"/>
                </a:rPr>
                <a:t>dropped (</a:t>
              </a:r>
              <a:r>
                <a:rPr lang="en-US" altLang="en-US" sz="1800" dirty="0">
                  <a:solidFill>
                    <a:srgbClr val="CC0000"/>
                  </a:solidFill>
                  <a:latin typeface="+mn-lt"/>
                </a:rPr>
                <a:t>loss</a:t>
              </a:r>
              <a:r>
                <a:rPr lang="en-US" altLang="en-US" sz="1800" dirty="0">
                  <a:solidFill>
                    <a:srgbClr val="000000"/>
                  </a:solidFill>
                  <a:latin typeface="+mn-lt"/>
                </a:rPr>
                <a:t>) if no free buffers</a:t>
              </a:r>
            </a:p>
          </p:txBody>
        </p:sp>
      </p:grpSp>
      <p:grpSp>
        <p:nvGrpSpPr>
          <p:cNvPr id="59" name="Group 58">
            <a:extLst>
              <a:ext uri="{FF2B5EF4-FFF2-40B4-BE49-F238E27FC236}">
                <a16:creationId xmlns:a16="http://schemas.microsoft.com/office/drawing/2014/main" id="{750A30BE-4517-024C-8E13-70C75C60C9A9}"/>
              </a:ext>
            </a:extLst>
          </p:cNvPr>
          <p:cNvGrpSpPr/>
          <p:nvPr/>
        </p:nvGrpSpPr>
        <p:grpSpPr>
          <a:xfrm>
            <a:off x="5792259" y="4025720"/>
            <a:ext cx="1133514" cy="647753"/>
            <a:chOff x="7493876" y="2774731"/>
            <a:chExt cx="1481958" cy="894622"/>
          </a:xfrm>
        </p:grpSpPr>
        <p:sp>
          <p:nvSpPr>
            <p:cNvPr id="60" name="Freeform 59">
              <a:extLst>
                <a:ext uri="{FF2B5EF4-FFF2-40B4-BE49-F238E27FC236}">
                  <a16:creationId xmlns:a16="http://schemas.microsoft.com/office/drawing/2014/main" id="{D7769EBE-F27C-654D-9E70-D2F8F0CA4BC6}"/>
                </a:ext>
              </a:extLst>
            </p:cNvPr>
            <p:cNvSpPr/>
            <p:nvPr/>
          </p:nvSpPr>
          <p:spPr>
            <a:xfrm>
              <a:off x="7493876" y="3084399"/>
              <a:ext cx="1481958" cy="584954"/>
            </a:xfrm>
            <a:custGeom>
              <a:avLst/>
              <a:gdLst>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76538 w 8176538"/>
                <a:gd name="connsiteY0" fmla="*/ 0 h 2638097"/>
                <a:gd name="connsiteX1" fmla="*/ 8176538 w 8176538"/>
                <a:gd name="connsiteY1" fmla="*/ 1271752 h 2638097"/>
                <a:gd name="connsiteX2" fmla="*/ 4088015 w 8176538"/>
                <a:gd name="connsiteY2" fmla="*/ 2638097 h 2638097"/>
                <a:gd name="connsiteX3" fmla="*/ 0 w 8176538"/>
                <a:gd name="connsiteY3" fmla="*/ 1269888 h 2638097"/>
                <a:gd name="connsiteX4" fmla="*/ 20511 w 8176538"/>
                <a:gd name="connsiteY4" fmla="*/ 147145 h 2638097"/>
                <a:gd name="connsiteX5" fmla="*/ 4088015 w 8176538"/>
                <a:gd name="connsiteY5" fmla="*/ 1566042 h 2638097"/>
                <a:gd name="connsiteX6" fmla="*/ 8176538 w 8176538"/>
                <a:gd name="connsiteY6" fmla="*/ 0 h 2638097"/>
                <a:gd name="connsiteX0" fmla="*/ 8176538 w 8176538"/>
                <a:gd name="connsiteY0" fmla="*/ 0 h 2772020"/>
                <a:gd name="connsiteX1" fmla="*/ 8176538 w 8176538"/>
                <a:gd name="connsiteY1" fmla="*/ 1271752 h 2772020"/>
                <a:gd name="connsiteX2" fmla="*/ 4099034 w 8176538"/>
                <a:gd name="connsiteY2" fmla="*/ 2772020 h 2772020"/>
                <a:gd name="connsiteX3" fmla="*/ 0 w 8176538"/>
                <a:gd name="connsiteY3" fmla="*/ 1269888 h 2772020"/>
                <a:gd name="connsiteX4" fmla="*/ 20511 w 8176538"/>
                <a:gd name="connsiteY4" fmla="*/ 147145 h 2772020"/>
                <a:gd name="connsiteX5" fmla="*/ 4088015 w 8176538"/>
                <a:gd name="connsiteY5" fmla="*/ 1566042 h 2772020"/>
                <a:gd name="connsiteX6" fmla="*/ 8176538 w 8176538"/>
                <a:gd name="connsiteY6" fmla="*/ 0 h 2772020"/>
                <a:gd name="connsiteX0" fmla="*/ 8176538 w 8176538"/>
                <a:gd name="connsiteY0" fmla="*/ 0 h 2772339"/>
                <a:gd name="connsiteX1" fmla="*/ 8176538 w 8176538"/>
                <a:gd name="connsiteY1" fmla="*/ 1378890 h 2772339"/>
                <a:gd name="connsiteX2" fmla="*/ 4099034 w 8176538"/>
                <a:gd name="connsiteY2" fmla="*/ 2772020 h 2772339"/>
                <a:gd name="connsiteX3" fmla="*/ 0 w 8176538"/>
                <a:gd name="connsiteY3" fmla="*/ 1269888 h 2772339"/>
                <a:gd name="connsiteX4" fmla="*/ 20511 w 8176538"/>
                <a:gd name="connsiteY4" fmla="*/ 147145 h 2772339"/>
                <a:gd name="connsiteX5" fmla="*/ 4088015 w 8176538"/>
                <a:gd name="connsiteY5" fmla="*/ 1566042 h 2772339"/>
                <a:gd name="connsiteX6" fmla="*/ 8176538 w 8176538"/>
                <a:gd name="connsiteY6" fmla="*/ 0 h 2772339"/>
                <a:gd name="connsiteX0" fmla="*/ 8176538 w 8176538"/>
                <a:gd name="connsiteY0" fmla="*/ 0 h 2825888"/>
                <a:gd name="connsiteX1" fmla="*/ 8176538 w 8176538"/>
                <a:gd name="connsiteY1" fmla="*/ 1378890 h 2825888"/>
                <a:gd name="connsiteX2" fmla="*/ 4099034 w 8176538"/>
                <a:gd name="connsiteY2" fmla="*/ 2825590 h 2825888"/>
                <a:gd name="connsiteX3" fmla="*/ 0 w 8176538"/>
                <a:gd name="connsiteY3" fmla="*/ 1269888 h 2825888"/>
                <a:gd name="connsiteX4" fmla="*/ 20511 w 8176538"/>
                <a:gd name="connsiteY4" fmla="*/ 147145 h 2825888"/>
                <a:gd name="connsiteX5" fmla="*/ 4088015 w 8176538"/>
                <a:gd name="connsiteY5" fmla="*/ 1566042 h 2825888"/>
                <a:gd name="connsiteX6" fmla="*/ 8176538 w 8176538"/>
                <a:gd name="connsiteY6" fmla="*/ 0 h 2825888"/>
                <a:gd name="connsiteX0" fmla="*/ 8165518 w 8165518"/>
                <a:gd name="connsiteY0" fmla="*/ 0 h 2825606"/>
                <a:gd name="connsiteX1" fmla="*/ 8165518 w 8165518"/>
                <a:gd name="connsiteY1" fmla="*/ 1378890 h 2825606"/>
                <a:gd name="connsiteX2" fmla="*/ 4088014 w 8165518"/>
                <a:gd name="connsiteY2" fmla="*/ 2825590 h 2825606"/>
                <a:gd name="connsiteX3" fmla="*/ 0 w 8165518"/>
                <a:gd name="connsiteY3" fmla="*/ 1403811 h 2825606"/>
                <a:gd name="connsiteX4" fmla="*/ 9491 w 8165518"/>
                <a:gd name="connsiteY4" fmla="*/ 147145 h 2825606"/>
                <a:gd name="connsiteX5" fmla="*/ 4076995 w 8165518"/>
                <a:gd name="connsiteY5" fmla="*/ 1566042 h 2825606"/>
                <a:gd name="connsiteX6" fmla="*/ 8165518 w 8165518"/>
                <a:gd name="connsiteY6" fmla="*/ 0 h 2825606"/>
                <a:gd name="connsiteX0" fmla="*/ 8165518 w 8165518"/>
                <a:gd name="connsiteY0" fmla="*/ 0 h 2879174"/>
                <a:gd name="connsiteX1" fmla="*/ 8165518 w 8165518"/>
                <a:gd name="connsiteY1" fmla="*/ 1378890 h 2879174"/>
                <a:gd name="connsiteX2" fmla="*/ 4132092 w 8165518"/>
                <a:gd name="connsiteY2" fmla="*/ 2879159 h 2879174"/>
                <a:gd name="connsiteX3" fmla="*/ 0 w 8165518"/>
                <a:gd name="connsiteY3" fmla="*/ 1403811 h 2879174"/>
                <a:gd name="connsiteX4" fmla="*/ 9491 w 8165518"/>
                <a:gd name="connsiteY4" fmla="*/ 147145 h 2879174"/>
                <a:gd name="connsiteX5" fmla="*/ 4076995 w 8165518"/>
                <a:gd name="connsiteY5" fmla="*/ 1566042 h 2879174"/>
                <a:gd name="connsiteX6" fmla="*/ 8165518 w 8165518"/>
                <a:gd name="connsiteY6" fmla="*/ 0 h 2879174"/>
                <a:gd name="connsiteX0" fmla="*/ 8165518 w 8176537"/>
                <a:gd name="connsiteY0" fmla="*/ 0 h 2879410"/>
                <a:gd name="connsiteX1" fmla="*/ 8176537 w 8176537"/>
                <a:gd name="connsiteY1" fmla="*/ 1499420 h 2879410"/>
                <a:gd name="connsiteX2" fmla="*/ 4132092 w 8176537"/>
                <a:gd name="connsiteY2" fmla="*/ 2879159 h 2879410"/>
                <a:gd name="connsiteX3" fmla="*/ 0 w 8176537"/>
                <a:gd name="connsiteY3" fmla="*/ 1403811 h 2879410"/>
                <a:gd name="connsiteX4" fmla="*/ 9491 w 8176537"/>
                <a:gd name="connsiteY4" fmla="*/ 147145 h 2879410"/>
                <a:gd name="connsiteX5" fmla="*/ 4076995 w 8176537"/>
                <a:gd name="connsiteY5" fmla="*/ 1566042 h 2879410"/>
                <a:gd name="connsiteX6" fmla="*/ 8165518 w 8176537"/>
                <a:gd name="connsiteY6" fmla="*/ 0 h 2879410"/>
                <a:gd name="connsiteX0" fmla="*/ 8165518 w 8176537"/>
                <a:gd name="connsiteY0" fmla="*/ 0 h 2879262"/>
                <a:gd name="connsiteX1" fmla="*/ 8176537 w 8176537"/>
                <a:gd name="connsiteY1" fmla="*/ 1499420 h 2879262"/>
                <a:gd name="connsiteX2" fmla="*/ 4132092 w 8176537"/>
                <a:gd name="connsiteY2" fmla="*/ 2879159 h 2879262"/>
                <a:gd name="connsiteX3" fmla="*/ 0 w 8176537"/>
                <a:gd name="connsiteY3" fmla="*/ 1403811 h 2879262"/>
                <a:gd name="connsiteX4" fmla="*/ 9491 w 8176537"/>
                <a:gd name="connsiteY4" fmla="*/ 147145 h 2879262"/>
                <a:gd name="connsiteX5" fmla="*/ 4076995 w 8176537"/>
                <a:gd name="connsiteY5" fmla="*/ 1566042 h 2879262"/>
                <a:gd name="connsiteX6" fmla="*/ 8165518 w 8176537"/>
                <a:gd name="connsiteY6" fmla="*/ 0 h 2879262"/>
                <a:gd name="connsiteX0" fmla="*/ 8165518 w 8176537"/>
                <a:gd name="connsiteY0" fmla="*/ 0 h 2879163"/>
                <a:gd name="connsiteX1" fmla="*/ 8176537 w 8176537"/>
                <a:gd name="connsiteY1" fmla="*/ 1499420 h 2879163"/>
                <a:gd name="connsiteX2" fmla="*/ 4132092 w 8176537"/>
                <a:gd name="connsiteY2" fmla="*/ 2879159 h 2879163"/>
                <a:gd name="connsiteX3" fmla="*/ 0 w 8176537"/>
                <a:gd name="connsiteY3" fmla="*/ 1510948 h 2879163"/>
                <a:gd name="connsiteX4" fmla="*/ 9491 w 8176537"/>
                <a:gd name="connsiteY4" fmla="*/ 147145 h 2879163"/>
                <a:gd name="connsiteX5" fmla="*/ 4076995 w 8176537"/>
                <a:gd name="connsiteY5" fmla="*/ 1566042 h 2879163"/>
                <a:gd name="connsiteX6" fmla="*/ 8165518 w 8176537"/>
                <a:gd name="connsiteY6" fmla="*/ 0 h 2879163"/>
                <a:gd name="connsiteX0" fmla="*/ 8165518 w 8198577"/>
                <a:gd name="connsiteY0" fmla="*/ 0 h 2879451"/>
                <a:gd name="connsiteX1" fmla="*/ 8198577 w 8198577"/>
                <a:gd name="connsiteY1" fmla="*/ 1606558 h 2879451"/>
                <a:gd name="connsiteX2" fmla="*/ 4132092 w 8198577"/>
                <a:gd name="connsiteY2" fmla="*/ 2879159 h 2879451"/>
                <a:gd name="connsiteX3" fmla="*/ 0 w 8198577"/>
                <a:gd name="connsiteY3" fmla="*/ 1510948 h 2879451"/>
                <a:gd name="connsiteX4" fmla="*/ 9491 w 8198577"/>
                <a:gd name="connsiteY4" fmla="*/ 147145 h 2879451"/>
                <a:gd name="connsiteX5" fmla="*/ 4076995 w 8198577"/>
                <a:gd name="connsiteY5" fmla="*/ 1566042 h 2879451"/>
                <a:gd name="connsiteX6" fmla="*/ 8165518 w 8198577"/>
                <a:gd name="connsiteY6" fmla="*/ 0 h 2879451"/>
                <a:gd name="connsiteX0" fmla="*/ 8165518 w 8165518"/>
                <a:gd name="connsiteY0" fmla="*/ 0 h 2880066"/>
                <a:gd name="connsiteX1" fmla="*/ 8165518 w 8165518"/>
                <a:gd name="connsiteY1" fmla="*/ 1673520 h 2880066"/>
                <a:gd name="connsiteX2" fmla="*/ 4132092 w 8165518"/>
                <a:gd name="connsiteY2" fmla="*/ 2879159 h 2880066"/>
                <a:gd name="connsiteX3" fmla="*/ 0 w 8165518"/>
                <a:gd name="connsiteY3" fmla="*/ 1510948 h 2880066"/>
                <a:gd name="connsiteX4" fmla="*/ 9491 w 8165518"/>
                <a:gd name="connsiteY4" fmla="*/ 147145 h 2880066"/>
                <a:gd name="connsiteX5" fmla="*/ 4076995 w 8165518"/>
                <a:gd name="connsiteY5" fmla="*/ 1566042 h 2880066"/>
                <a:gd name="connsiteX6" fmla="*/ 8165518 w 8165518"/>
                <a:gd name="connsiteY6" fmla="*/ 0 h 2880066"/>
                <a:gd name="connsiteX0" fmla="*/ 8156794 w 8156794"/>
                <a:gd name="connsiteY0" fmla="*/ 0 h 2879270"/>
                <a:gd name="connsiteX1" fmla="*/ 8156794 w 8156794"/>
                <a:gd name="connsiteY1" fmla="*/ 1673520 h 2879270"/>
                <a:gd name="connsiteX2" fmla="*/ 4123368 w 8156794"/>
                <a:gd name="connsiteY2" fmla="*/ 2879159 h 2879270"/>
                <a:gd name="connsiteX3" fmla="*/ 2295 w 8156794"/>
                <a:gd name="connsiteY3" fmla="*/ 1618086 h 2879270"/>
                <a:gd name="connsiteX4" fmla="*/ 767 w 8156794"/>
                <a:gd name="connsiteY4" fmla="*/ 147145 h 2879270"/>
                <a:gd name="connsiteX5" fmla="*/ 4068271 w 8156794"/>
                <a:gd name="connsiteY5" fmla="*/ 1566042 h 2879270"/>
                <a:gd name="connsiteX6" fmla="*/ 8156794 w 8156794"/>
                <a:gd name="connsiteY6" fmla="*/ 0 h 287927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20"/>
                <a:gd name="connsiteX1" fmla="*/ 8156794 w 8156794"/>
                <a:gd name="connsiteY1" fmla="*/ 1673520 h 2973020"/>
                <a:gd name="connsiteX2" fmla="*/ 4134388 w 8156794"/>
                <a:gd name="connsiteY2" fmla="*/ 2972904 h 2973020"/>
                <a:gd name="connsiteX3" fmla="*/ 2295 w 8156794"/>
                <a:gd name="connsiteY3" fmla="*/ 1618086 h 2973020"/>
                <a:gd name="connsiteX4" fmla="*/ 767 w 8156794"/>
                <a:gd name="connsiteY4" fmla="*/ 147145 h 2973020"/>
                <a:gd name="connsiteX5" fmla="*/ 4068271 w 8156794"/>
                <a:gd name="connsiteY5" fmla="*/ 1566042 h 2973020"/>
                <a:gd name="connsiteX6" fmla="*/ 8156794 w 8156794"/>
                <a:gd name="connsiteY6" fmla="*/ 0 h 2973020"/>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141"/>
                <a:gd name="connsiteX1" fmla="*/ 8156794 w 8156794"/>
                <a:gd name="connsiteY1" fmla="*/ 1673520 h 2973141"/>
                <a:gd name="connsiteX2" fmla="*/ 4134388 w 8156794"/>
                <a:gd name="connsiteY2" fmla="*/ 2972904 h 2973141"/>
                <a:gd name="connsiteX3" fmla="*/ 2295 w 8156794"/>
                <a:gd name="connsiteY3" fmla="*/ 1618086 h 2973141"/>
                <a:gd name="connsiteX4" fmla="*/ 767 w 8156794"/>
                <a:gd name="connsiteY4" fmla="*/ 147145 h 2973141"/>
                <a:gd name="connsiteX5" fmla="*/ 4068271 w 8156794"/>
                <a:gd name="connsiteY5" fmla="*/ 1566042 h 2973141"/>
                <a:gd name="connsiteX6" fmla="*/ 8156794 w 8156794"/>
                <a:gd name="connsiteY6" fmla="*/ 0 h 2973141"/>
                <a:gd name="connsiteX0" fmla="*/ 8156794 w 8156794"/>
                <a:gd name="connsiteY0" fmla="*/ 0 h 3066827"/>
                <a:gd name="connsiteX1" fmla="*/ 8156794 w 8156794"/>
                <a:gd name="connsiteY1" fmla="*/ 1673520 h 3066827"/>
                <a:gd name="connsiteX2" fmla="*/ 4123353 w 8156794"/>
                <a:gd name="connsiteY2" fmla="*/ 3066650 h 3066827"/>
                <a:gd name="connsiteX3" fmla="*/ 2295 w 8156794"/>
                <a:gd name="connsiteY3" fmla="*/ 1618086 h 3066827"/>
                <a:gd name="connsiteX4" fmla="*/ 767 w 8156794"/>
                <a:gd name="connsiteY4" fmla="*/ 147145 h 3066827"/>
                <a:gd name="connsiteX5" fmla="*/ 4068271 w 8156794"/>
                <a:gd name="connsiteY5" fmla="*/ 1566042 h 3066827"/>
                <a:gd name="connsiteX6" fmla="*/ 8156794 w 8156794"/>
                <a:gd name="connsiteY6" fmla="*/ 0 h 3066827"/>
                <a:gd name="connsiteX0" fmla="*/ 8123689 w 8156794"/>
                <a:gd name="connsiteY0" fmla="*/ 0 h 2999866"/>
                <a:gd name="connsiteX1" fmla="*/ 8156794 w 8156794"/>
                <a:gd name="connsiteY1" fmla="*/ 1606559 h 2999866"/>
                <a:gd name="connsiteX2" fmla="*/ 4123353 w 8156794"/>
                <a:gd name="connsiteY2" fmla="*/ 2999689 h 2999866"/>
                <a:gd name="connsiteX3" fmla="*/ 2295 w 8156794"/>
                <a:gd name="connsiteY3" fmla="*/ 1551125 h 2999866"/>
                <a:gd name="connsiteX4" fmla="*/ 767 w 8156794"/>
                <a:gd name="connsiteY4" fmla="*/ 80184 h 2999866"/>
                <a:gd name="connsiteX5" fmla="*/ 4068271 w 8156794"/>
                <a:gd name="connsiteY5" fmla="*/ 1499081 h 2999866"/>
                <a:gd name="connsiteX6" fmla="*/ 8123689 w 8156794"/>
                <a:gd name="connsiteY6" fmla="*/ 0 h 2999866"/>
                <a:gd name="connsiteX0" fmla="*/ 8167828 w 8167828"/>
                <a:gd name="connsiteY0" fmla="*/ 0 h 3026651"/>
                <a:gd name="connsiteX1" fmla="*/ 8156794 w 8167828"/>
                <a:gd name="connsiteY1" fmla="*/ 1633344 h 3026651"/>
                <a:gd name="connsiteX2" fmla="*/ 4123353 w 8167828"/>
                <a:gd name="connsiteY2" fmla="*/ 3026474 h 3026651"/>
                <a:gd name="connsiteX3" fmla="*/ 2295 w 8167828"/>
                <a:gd name="connsiteY3" fmla="*/ 1577910 h 3026651"/>
                <a:gd name="connsiteX4" fmla="*/ 767 w 8167828"/>
                <a:gd name="connsiteY4" fmla="*/ 106969 h 3026651"/>
                <a:gd name="connsiteX5" fmla="*/ 4068271 w 8167828"/>
                <a:gd name="connsiteY5" fmla="*/ 1525866 h 3026651"/>
                <a:gd name="connsiteX6" fmla="*/ 8167828 w 8167828"/>
                <a:gd name="connsiteY6" fmla="*/ 0 h 3026651"/>
                <a:gd name="connsiteX0" fmla="*/ 8167828 w 8167828"/>
                <a:gd name="connsiteY0" fmla="*/ 0 h 3027228"/>
                <a:gd name="connsiteX1" fmla="*/ 8145760 w 8167828"/>
                <a:gd name="connsiteY1" fmla="*/ 1686913 h 3027228"/>
                <a:gd name="connsiteX2" fmla="*/ 4123353 w 8167828"/>
                <a:gd name="connsiteY2" fmla="*/ 3026474 h 3027228"/>
                <a:gd name="connsiteX3" fmla="*/ 2295 w 8167828"/>
                <a:gd name="connsiteY3" fmla="*/ 1577910 h 3027228"/>
                <a:gd name="connsiteX4" fmla="*/ 767 w 8167828"/>
                <a:gd name="connsiteY4" fmla="*/ 106969 h 3027228"/>
                <a:gd name="connsiteX5" fmla="*/ 4068271 w 8167828"/>
                <a:gd name="connsiteY5" fmla="*/ 1525866 h 3027228"/>
                <a:gd name="connsiteX6" fmla="*/ 8167828 w 8167828"/>
                <a:gd name="connsiteY6" fmla="*/ 0 h 3027228"/>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23689 w 8145760"/>
                <a:gd name="connsiteY0" fmla="*/ 13560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9 w 8145760"/>
                <a:gd name="connsiteY6" fmla="*/ 13560 h 2920259"/>
                <a:gd name="connsiteX0" fmla="*/ 8178863 w 8178863"/>
                <a:gd name="connsiteY0" fmla="*/ 26952 h 2920259"/>
                <a:gd name="connsiteX1" fmla="*/ 8145760 w 8178863"/>
                <a:gd name="connsiteY1" fmla="*/ 1579944 h 2920259"/>
                <a:gd name="connsiteX2" fmla="*/ 4123353 w 8178863"/>
                <a:gd name="connsiteY2" fmla="*/ 2919505 h 2920259"/>
                <a:gd name="connsiteX3" fmla="*/ 2295 w 8178863"/>
                <a:gd name="connsiteY3" fmla="*/ 1470941 h 2920259"/>
                <a:gd name="connsiteX4" fmla="*/ 767 w 8178863"/>
                <a:gd name="connsiteY4" fmla="*/ 0 h 2920259"/>
                <a:gd name="connsiteX5" fmla="*/ 4068271 w 8178863"/>
                <a:gd name="connsiteY5" fmla="*/ 1418897 h 2920259"/>
                <a:gd name="connsiteX6" fmla="*/ 8178863 w 8178863"/>
                <a:gd name="connsiteY6" fmla="*/ 26952 h 2920259"/>
                <a:gd name="connsiteX0" fmla="*/ 8167827 w 8167827"/>
                <a:gd name="connsiteY0" fmla="*/ 40343 h 2920259"/>
                <a:gd name="connsiteX1" fmla="*/ 8145760 w 8167827"/>
                <a:gd name="connsiteY1" fmla="*/ 1579944 h 2920259"/>
                <a:gd name="connsiteX2" fmla="*/ 4123353 w 8167827"/>
                <a:gd name="connsiteY2" fmla="*/ 2919505 h 2920259"/>
                <a:gd name="connsiteX3" fmla="*/ 2295 w 8167827"/>
                <a:gd name="connsiteY3" fmla="*/ 1470941 h 2920259"/>
                <a:gd name="connsiteX4" fmla="*/ 767 w 8167827"/>
                <a:gd name="connsiteY4" fmla="*/ 0 h 2920259"/>
                <a:gd name="connsiteX5" fmla="*/ 4068271 w 8167827"/>
                <a:gd name="connsiteY5" fmla="*/ 1418897 h 2920259"/>
                <a:gd name="connsiteX6" fmla="*/ 8167827 w 8167827"/>
                <a:gd name="connsiteY6" fmla="*/ 40343 h 2920259"/>
                <a:gd name="connsiteX0" fmla="*/ 8123687 w 8145760"/>
                <a:gd name="connsiteY0" fmla="*/ 53735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7 w 8145760"/>
                <a:gd name="connsiteY6" fmla="*/ 53735 h 2920259"/>
                <a:gd name="connsiteX0" fmla="*/ 8161918 w 8161918"/>
                <a:gd name="connsiteY0" fmla="*/ 0 h 2943855"/>
                <a:gd name="connsiteX1" fmla="*/ 8145760 w 8161918"/>
                <a:gd name="connsiteY1" fmla="*/ 1603540 h 2943855"/>
                <a:gd name="connsiteX2" fmla="*/ 4123353 w 8161918"/>
                <a:gd name="connsiteY2" fmla="*/ 2943101 h 2943855"/>
                <a:gd name="connsiteX3" fmla="*/ 2295 w 8161918"/>
                <a:gd name="connsiteY3" fmla="*/ 1494537 h 2943855"/>
                <a:gd name="connsiteX4" fmla="*/ 767 w 8161918"/>
                <a:gd name="connsiteY4" fmla="*/ 23596 h 2943855"/>
                <a:gd name="connsiteX5" fmla="*/ 4068271 w 8161918"/>
                <a:gd name="connsiteY5" fmla="*/ 1442493 h 2943855"/>
                <a:gd name="connsiteX6" fmla="*/ 8161918 w 8161918"/>
                <a:gd name="connsiteY6" fmla="*/ 0 h 2943855"/>
                <a:gd name="connsiteX0" fmla="*/ 8144926 w 8145760"/>
                <a:gd name="connsiteY0" fmla="*/ 43424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44926 w 8145760"/>
                <a:gd name="connsiteY6" fmla="*/ 43424 h 2920259"/>
                <a:gd name="connsiteX0" fmla="*/ 8161918 w 8161918"/>
                <a:gd name="connsiteY0" fmla="*/ 0 h 2959321"/>
                <a:gd name="connsiteX1" fmla="*/ 8145760 w 8161918"/>
                <a:gd name="connsiteY1" fmla="*/ 1619006 h 2959321"/>
                <a:gd name="connsiteX2" fmla="*/ 4123353 w 8161918"/>
                <a:gd name="connsiteY2" fmla="*/ 2958567 h 2959321"/>
                <a:gd name="connsiteX3" fmla="*/ 2295 w 8161918"/>
                <a:gd name="connsiteY3" fmla="*/ 1510003 h 2959321"/>
                <a:gd name="connsiteX4" fmla="*/ 767 w 8161918"/>
                <a:gd name="connsiteY4" fmla="*/ 39062 h 2959321"/>
                <a:gd name="connsiteX5" fmla="*/ 4068271 w 8161918"/>
                <a:gd name="connsiteY5" fmla="*/ 1457959 h 2959321"/>
                <a:gd name="connsiteX6" fmla="*/ 8161918 w 8161918"/>
                <a:gd name="connsiteY6" fmla="*/ 0 h 2959321"/>
                <a:gd name="connsiteX0" fmla="*/ 8161918 w 8162752"/>
                <a:gd name="connsiteY0" fmla="*/ 0 h 2959488"/>
                <a:gd name="connsiteX1" fmla="*/ 8162752 w 8162752"/>
                <a:gd name="connsiteY1" fmla="*/ 1629317 h 2959488"/>
                <a:gd name="connsiteX2" fmla="*/ 4123353 w 8162752"/>
                <a:gd name="connsiteY2" fmla="*/ 2958567 h 2959488"/>
                <a:gd name="connsiteX3" fmla="*/ 2295 w 8162752"/>
                <a:gd name="connsiteY3" fmla="*/ 1510003 h 2959488"/>
                <a:gd name="connsiteX4" fmla="*/ 767 w 8162752"/>
                <a:gd name="connsiteY4" fmla="*/ 39062 h 2959488"/>
                <a:gd name="connsiteX5" fmla="*/ 4068271 w 8162752"/>
                <a:gd name="connsiteY5" fmla="*/ 1457959 h 2959488"/>
                <a:gd name="connsiteX6" fmla="*/ 8161918 w 8162752"/>
                <a:gd name="connsiteY6" fmla="*/ 0 h 2959488"/>
                <a:gd name="connsiteX0" fmla="*/ 8165930 w 8166764"/>
                <a:gd name="connsiteY0" fmla="*/ 7337 h 2966825"/>
                <a:gd name="connsiteX1" fmla="*/ 8166764 w 8166764"/>
                <a:gd name="connsiteY1" fmla="*/ 1636654 h 2966825"/>
                <a:gd name="connsiteX2" fmla="*/ 4127365 w 8166764"/>
                <a:gd name="connsiteY2" fmla="*/ 2965904 h 2966825"/>
                <a:gd name="connsiteX3" fmla="*/ 6307 w 8166764"/>
                <a:gd name="connsiteY3" fmla="*/ 1517340 h 2966825"/>
                <a:gd name="connsiteX4" fmla="*/ 532 w 8166764"/>
                <a:gd name="connsiteY4" fmla="*/ 0 h 2966825"/>
                <a:gd name="connsiteX5" fmla="*/ 4072283 w 8166764"/>
                <a:gd name="connsiteY5" fmla="*/ 1465296 h 2966825"/>
                <a:gd name="connsiteX6" fmla="*/ 8165930 w 8166764"/>
                <a:gd name="connsiteY6" fmla="*/ 7337 h 2966825"/>
                <a:gd name="connsiteX0" fmla="*/ 8168119 w 8168953"/>
                <a:gd name="connsiteY0" fmla="*/ 7337 h 2966682"/>
                <a:gd name="connsiteX1" fmla="*/ 8168953 w 8168953"/>
                <a:gd name="connsiteY1" fmla="*/ 1636654 h 2966682"/>
                <a:gd name="connsiteX2" fmla="*/ 4129554 w 8168953"/>
                <a:gd name="connsiteY2" fmla="*/ 2965904 h 2966682"/>
                <a:gd name="connsiteX3" fmla="*/ 0 w 8168953"/>
                <a:gd name="connsiteY3" fmla="*/ 1527651 h 2966682"/>
                <a:gd name="connsiteX4" fmla="*/ 2721 w 8168953"/>
                <a:gd name="connsiteY4" fmla="*/ 0 h 2966682"/>
                <a:gd name="connsiteX5" fmla="*/ 4074472 w 8168953"/>
                <a:gd name="connsiteY5" fmla="*/ 1465296 h 2966682"/>
                <a:gd name="connsiteX6" fmla="*/ 8168119 w 8168953"/>
                <a:gd name="connsiteY6" fmla="*/ 7337 h 2966682"/>
                <a:gd name="connsiteX0" fmla="*/ 8168119 w 8168953"/>
                <a:gd name="connsiteY0" fmla="*/ 7337 h 3100377"/>
                <a:gd name="connsiteX1" fmla="*/ 8168953 w 8168953"/>
                <a:gd name="connsiteY1" fmla="*/ 1636654 h 3100377"/>
                <a:gd name="connsiteX2" fmla="*/ 4118520 w 8168953"/>
                <a:gd name="connsiteY2" fmla="*/ 3099826 h 3100377"/>
                <a:gd name="connsiteX3" fmla="*/ 0 w 8168953"/>
                <a:gd name="connsiteY3" fmla="*/ 1527651 h 3100377"/>
                <a:gd name="connsiteX4" fmla="*/ 2721 w 8168953"/>
                <a:gd name="connsiteY4" fmla="*/ 0 h 3100377"/>
                <a:gd name="connsiteX5" fmla="*/ 4074472 w 8168953"/>
                <a:gd name="connsiteY5" fmla="*/ 1465296 h 3100377"/>
                <a:gd name="connsiteX6" fmla="*/ 8168119 w 8168953"/>
                <a:gd name="connsiteY6" fmla="*/ 7337 h 3100377"/>
                <a:gd name="connsiteX0" fmla="*/ 8168119 w 8168953"/>
                <a:gd name="connsiteY0" fmla="*/ 7337 h 3100429"/>
                <a:gd name="connsiteX1" fmla="*/ 8168953 w 8168953"/>
                <a:gd name="connsiteY1" fmla="*/ 1636654 h 3100429"/>
                <a:gd name="connsiteX2" fmla="*/ 4118520 w 8168953"/>
                <a:gd name="connsiteY2" fmla="*/ 3099826 h 3100429"/>
                <a:gd name="connsiteX3" fmla="*/ 0 w 8168953"/>
                <a:gd name="connsiteY3" fmla="*/ 1527651 h 3100429"/>
                <a:gd name="connsiteX4" fmla="*/ 2721 w 8168953"/>
                <a:gd name="connsiteY4" fmla="*/ 0 h 3100429"/>
                <a:gd name="connsiteX5" fmla="*/ 4074472 w 8168953"/>
                <a:gd name="connsiteY5" fmla="*/ 1465296 h 3100429"/>
                <a:gd name="connsiteX6" fmla="*/ 8168119 w 8168953"/>
                <a:gd name="connsiteY6" fmla="*/ 7337 h 3100429"/>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66683" h="3099826">
                  <a:moveTo>
                    <a:pt x="8165849" y="7337"/>
                  </a:moveTo>
                  <a:lnTo>
                    <a:pt x="8166683" y="1636654"/>
                  </a:lnTo>
                  <a:cubicBezTo>
                    <a:pt x="7917761" y="2728489"/>
                    <a:pt x="5475903" y="3100137"/>
                    <a:pt x="4116250" y="3099826"/>
                  </a:cubicBezTo>
                  <a:cubicBezTo>
                    <a:pt x="2756597" y="3099515"/>
                    <a:pt x="245424" y="2744647"/>
                    <a:pt x="8764" y="1634789"/>
                  </a:cubicBezTo>
                  <a:cubicBezTo>
                    <a:pt x="11928" y="1215900"/>
                    <a:pt x="-2713" y="418889"/>
                    <a:pt x="451" y="0"/>
                  </a:cubicBezTo>
                  <a:cubicBezTo>
                    <a:pt x="385485" y="953840"/>
                    <a:pt x="2700268" y="1437288"/>
                    <a:pt x="4061168" y="1438511"/>
                  </a:cubicBezTo>
                  <a:cubicBezTo>
                    <a:pt x="5422068" y="1439734"/>
                    <a:pt x="7793228" y="1089449"/>
                    <a:pt x="8165849" y="7337"/>
                  </a:cubicBezTo>
                  <a:close/>
                </a:path>
              </a:pathLst>
            </a:custGeom>
            <a:gradFill>
              <a:gsLst>
                <a:gs pos="0">
                  <a:srgbClr val="B8C2C9"/>
                </a:gs>
                <a:gs pos="21000">
                  <a:schemeClr val="bg1"/>
                </a:gs>
                <a:gs pos="60000">
                  <a:srgbClr val="D6DCE0"/>
                </a:gs>
                <a:gs pos="100000">
                  <a:srgbClr val="B8C2C9"/>
                </a:gs>
              </a:gsLst>
              <a:lin ang="0" scaled="0"/>
            </a:gra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                   </a:t>
              </a:r>
            </a:p>
          </p:txBody>
        </p:sp>
        <p:sp>
          <p:nvSpPr>
            <p:cNvPr id="61" name="Oval 60">
              <a:extLst>
                <a:ext uri="{FF2B5EF4-FFF2-40B4-BE49-F238E27FC236}">
                  <a16:creationId xmlns:a16="http://schemas.microsoft.com/office/drawing/2014/main" id="{5534D58D-15F7-4148-BD77-062817774551}"/>
                </a:ext>
              </a:extLst>
            </p:cNvPr>
            <p:cNvSpPr/>
            <p:nvPr/>
          </p:nvSpPr>
          <p:spPr>
            <a:xfrm>
              <a:off x="7494729" y="2774731"/>
              <a:ext cx="1480163" cy="579140"/>
            </a:xfrm>
            <a:prstGeom prst="ellipse">
              <a:avLst/>
            </a:prstGeom>
            <a:solidFill>
              <a:srgbClr val="B8C2C9"/>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              </a:t>
              </a:r>
            </a:p>
          </p:txBody>
        </p:sp>
        <p:grpSp>
          <p:nvGrpSpPr>
            <p:cNvPr id="62" name="Group 61">
              <a:extLst>
                <a:ext uri="{FF2B5EF4-FFF2-40B4-BE49-F238E27FC236}">
                  <a16:creationId xmlns:a16="http://schemas.microsoft.com/office/drawing/2014/main" id="{3FDB434E-DC0A-064F-BFB7-51AD3253C155}"/>
                </a:ext>
              </a:extLst>
            </p:cNvPr>
            <p:cNvGrpSpPr/>
            <p:nvPr/>
          </p:nvGrpSpPr>
          <p:grpSpPr>
            <a:xfrm>
              <a:off x="7713663" y="2848339"/>
              <a:ext cx="1042107" cy="425543"/>
              <a:chOff x="7786941" y="2884917"/>
              <a:chExt cx="897649" cy="353919"/>
            </a:xfrm>
          </p:grpSpPr>
          <p:sp>
            <p:nvSpPr>
              <p:cNvPr id="63" name="Freeform 62">
                <a:extLst>
                  <a:ext uri="{FF2B5EF4-FFF2-40B4-BE49-F238E27FC236}">
                    <a16:creationId xmlns:a16="http://schemas.microsoft.com/office/drawing/2014/main" id="{1906A403-4D02-E745-9F12-A4DD0B4A4D9D}"/>
                  </a:ext>
                </a:extLst>
              </p:cNvPr>
              <p:cNvSpPr/>
              <p:nvPr/>
            </p:nvSpPr>
            <p:spPr>
              <a:xfrm>
                <a:off x="7811770" y="2884917"/>
                <a:ext cx="849158" cy="198115"/>
              </a:xfrm>
              <a:custGeom>
                <a:avLst/>
                <a:gdLst>
                  <a:gd name="connsiteX0" fmla="*/ 3725333 w 4588933"/>
                  <a:gd name="connsiteY0" fmla="*/ 0 h 1049866"/>
                  <a:gd name="connsiteX1" fmla="*/ 4588933 w 4588933"/>
                  <a:gd name="connsiteY1" fmla="*/ 270933 h 1049866"/>
                  <a:gd name="connsiteX2" fmla="*/ 3962400 w 4588933"/>
                  <a:gd name="connsiteY2" fmla="*/ 541866 h 1049866"/>
                  <a:gd name="connsiteX3" fmla="*/ 3742267 w 4588933"/>
                  <a:gd name="connsiteY3" fmla="*/ 457200 h 1049866"/>
                  <a:gd name="connsiteX4" fmla="*/ 2269067 w 4588933"/>
                  <a:gd name="connsiteY4" fmla="*/ 1049866 h 1049866"/>
                  <a:gd name="connsiteX5" fmla="*/ 880533 w 4588933"/>
                  <a:gd name="connsiteY5" fmla="*/ 457200 h 1049866"/>
                  <a:gd name="connsiteX6" fmla="*/ 592667 w 4588933"/>
                  <a:gd name="connsiteY6" fmla="*/ 541866 h 1049866"/>
                  <a:gd name="connsiteX7" fmla="*/ 0 w 4588933"/>
                  <a:gd name="connsiteY7" fmla="*/ 254000 h 1049866"/>
                  <a:gd name="connsiteX8" fmla="*/ 880533 w 4588933"/>
                  <a:gd name="connsiteY8" fmla="*/ 16933 h 1049866"/>
                  <a:gd name="connsiteX9" fmla="*/ 2302933 w 4588933"/>
                  <a:gd name="connsiteY9" fmla="*/ 626533 h 1049866"/>
                  <a:gd name="connsiteX10" fmla="*/ 3725333 w 4588933"/>
                  <a:gd name="connsiteY10" fmla="*/ 0 h 1049866"/>
                  <a:gd name="connsiteX0" fmla="*/ 3725333 w 4641485"/>
                  <a:gd name="connsiteY0" fmla="*/ 0 h 1049866"/>
                  <a:gd name="connsiteX1" fmla="*/ 4641485 w 4641485"/>
                  <a:gd name="connsiteY1" fmla="*/ 239402 h 1049866"/>
                  <a:gd name="connsiteX2" fmla="*/ 3962400 w 4641485"/>
                  <a:gd name="connsiteY2" fmla="*/ 541866 h 1049866"/>
                  <a:gd name="connsiteX3" fmla="*/ 3742267 w 4641485"/>
                  <a:gd name="connsiteY3" fmla="*/ 457200 h 1049866"/>
                  <a:gd name="connsiteX4" fmla="*/ 2269067 w 4641485"/>
                  <a:gd name="connsiteY4" fmla="*/ 1049866 h 1049866"/>
                  <a:gd name="connsiteX5" fmla="*/ 880533 w 4641485"/>
                  <a:gd name="connsiteY5" fmla="*/ 457200 h 1049866"/>
                  <a:gd name="connsiteX6" fmla="*/ 592667 w 4641485"/>
                  <a:gd name="connsiteY6" fmla="*/ 541866 h 1049866"/>
                  <a:gd name="connsiteX7" fmla="*/ 0 w 4641485"/>
                  <a:gd name="connsiteY7" fmla="*/ 254000 h 1049866"/>
                  <a:gd name="connsiteX8" fmla="*/ 880533 w 4641485"/>
                  <a:gd name="connsiteY8" fmla="*/ 16933 h 1049866"/>
                  <a:gd name="connsiteX9" fmla="*/ 2302933 w 4641485"/>
                  <a:gd name="connsiteY9" fmla="*/ 626533 h 1049866"/>
                  <a:gd name="connsiteX10" fmla="*/ 3725333 w 4641485"/>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73798 w 4673016"/>
                  <a:gd name="connsiteY3" fmla="*/ 45720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84308 w 4673016"/>
                  <a:gd name="connsiteY3" fmla="*/ 404648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815839 w 4673016"/>
                  <a:gd name="connsiteY3" fmla="*/ 46771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3016" h="1049866">
                    <a:moveTo>
                      <a:pt x="3756864" y="0"/>
                    </a:moveTo>
                    <a:lnTo>
                      <a:pt x="4673016" y="239402"/>
                    </a:lnTo>
                    <a:lnTo>
                      <a:pt x="3993931" y="541866"/>
                    </a:lnTo>
                    <a:lnTo>
                      <a:pt x="3815839" y="467710"/>
                    </a:lnTo>
                    <a:lnTo>
                      <a:pt x="2300598" y="1049866"/>
                    </a:lnTo>
                    <a:lnTo>
                      <a:pt x="912064" y="457200"/>
                    </a:lnTo>
                    <a:lnTo>
                      <a:pt x="624198" y="541866"/>
                    </a:lnTo>
                    <a:lnTo>
                      <a:pt x="0" y="275021"/>
                    </a:lnTo>
                    <a:lnTo>
                      <a:pt x="912064" y="16933"/>
                    </a:lnTo>
                    <a:lnTo>
                      <a:pt x="2323954" y="616023"/>
                    </a:lnTo>
                    <a:lnTo>
                      <a:pt x="3756864"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4" name="Freeform 63">
                <a:extLst>
                  <a:ext uri="{FF2B5EF4-FFF2-40B4-BE49-F238E27FC236}">
                    <a16:creationId xmlns:a16="http://schemas.microsoft.com/office/drawing/2014/main" id="{CEA9A27B-E199-2342-BF59-3743FE242837}"/>
                  </a:ext>
                </a:extLst>
              </p:cNvPr>
              <p:cNvSpPr/>
              <p:nvPr/>
            </p:nvSpPr>
            <p:spPr>
              <a:xfrm>
                <a:off x="8367548" y="3054383"/>
                <a:ext cx="317042" cy="170569"/>
              </a:xfrm>
              <a:custGeom>
                <a:avLst/>
                <a:gdLst>
                  <a:gd name="connsiteX0" fmla="*/ 21021 w 1744718"/>
                  <a:gd name="connsiteY0" fmla="*/ 0 h 903890"/>
                  <a:gd name="connsiteX1" fmla="*/ 1744718 w 1744718"/>
                  <a:gd name="connsiteY1" fmla="*/ 693683 h 903890"/>
                  <a:gd name="connsiteX2" fmla="*/ 1145628 w 1744718"/>
                  <a:gd name="connsiteY2" fmla="*/ 903890 h 903890"/>
                  <a:gd name="connsiteX3" fmla="*/ 0 w 1744718"/>
                  <a:gd name="connsiteY3" fmla="*/ 451945 h 903890"/>
                  <a:gd name="connsiteX4" fmla="*/ 21021 w 1744718"/>
                  <a:gd name="connsiteY4" fmla="*/ 0 h 9038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718" h="903890">
                    <a:moveTo>
                      <a:pt x="21021" y="0"/>
                    </a:moveTo>
                    <a:lnTo>
                      <a:pt x="1744718" y="693683"/>
                    </a:lnTo>
                    <a:lnTo>
                      <a:pt x="1145628" y="903890"/>
                    </a:lnTo>
                    <a:lnTo>
                      <a:pt x="0" y="451945"/>
                    </a:lnTo>
                    <a:lnTo>
                      <a:pt x="21021"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5" name="Freeform 64">
                <a:extLst>
                  <a:ext uri="{FF2B5EF4-FFF2-40B4-BE49-F238E27FC236}">
                    <a16:creationId xmlns:a16="http://schemas.microsoft.com/office/drawing/2014/main" id="{3E302C75-BA44-2547-9BE3-5EE9C07B3027}"/>
                  </a:ext>
                </a:extLst>
              </p:cNvPr>
              <p:cNvSpPr/>
              <p:nvPr/>
            </p:nvSpPr>
            <p:spPr>
              <a:xfrm>
                <a:off x="7786941" y="3054383"/>
                <a:ext cx="311312" cy="168585"/>
              </a:xfrm>
              <a:custGeom>
                <a:avLst/>
                <a:gdLst>
                  <a:gd name="connsiteX0" fmla="*/ 1702676 w 1713187"/>
                  <a:gd name="connsiteY0" fmla="*/ 0 h 893380"/>
                  <a:gd name="connsiteX1" fmla="*/ 1713187 w 1713187"/>
                  <a:gd name="connsiteY1" fmla="*/ 472966 h 893380"/>
                  <a:gd name="connsiteX2" fmla="*/ 578069 w 1713187"/>
                  <a:gd name="connsiteY2" fmla="*/ 893380 h 893380"/>
                  <a:gd name="connsiteX3" fmla="*/ 0 w 1713187"/>
                  <a:gd name="connsiteY3" fmla="*/ 693683 h 893380"/>
                  <a:gd name="connsiteX4" fmla="*/ 1702676 w 1713187"/>
                  <a:gd name="connsiteY4" fmla="*/ 0 h 893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3187" h="893380">
                    <a:moveTo>
                      <a:pt x="1702676" y="0"/>
                    </a:moveTo>
                    <a:lnTo>
                      <a:pt x="1713187" y="472966"/>
                    </a:lnTo>
                    <a:lnTo>
                      <a:pt x="578069" y="893380"/>
                    </a:lnTo>
                    <a:lnTo>
                      <a:pt x="0" y="693683"/>
                    </a:lnTo>
                    <a:lnTo>
                      <a:pt x="1702676" y="0"/>
                    </a:lnTo>
                    <a:close/>
                  </a:path>
                </a:pathLst>
              </a:custGeom>
              <a:solidFill>
                <a:srgbClr val="0000A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6" name="Freeform 65">
                <a:extLst>
                  <a:ext uri="{FF2B5EF4-FFF2-40B4-BE49-F238E27FC236}">
                    <a16:creationId xmlns:a16="http://schemas.microsoft.com/office/drawing/2014/main" id="{60B5EF7E-8EDB-5946-B230-2EAE3B474B06}"/>
                  </a:ext>
                </a:extLst>
              </p:cNvPr>
              <p:cNvSpPr/>
              <p:nvPr/>
            </p:nvSpPr>
            <p:spPr>
              <a:xfrm>
                <a:off x="7895013" y="2971083"/>
                <a:ext cx="676892" cy="267753"/>
              </a:xfrm>
              <a:custGeom>
                <a:avLst/>
                <a:gdLst>
                  <a:gd name="connsiteX0" fmla="*/ 599089 w 4162096"/>
                  <a:gd name="connsiteY0" fmla="*/ 273269 h 1618593"/>
                  <a:gd name="connsiteX1" fmla="*/ 882869 w 4162096"/>
                  <a:gd name="connsiteY1" fmla="*/ 199697 h 1618593"/>
                  <a:gd name="connsiteX2" fmla="*/ 2312276 w 4162096"/>
                  <a:gd name="connsiteY2" fmla="*/ 798786 h 1618593"/>
                  <a:gd name="connsiteX3" fmla="*/ 3794234 w 4162096"/>
                  <a:gd name="connsiteY3" fmla="*/ 199697 h 1618593"/>
                  <a:gd name="connsiteX4" fmla="*/ 4014951 w 4162096"/>
                  <a:gd name="connsiteY4" fmla="*/ 273269 h 1618593"/>
                  <a:gd name="connsiteX5" fmla="*/ 3058510 w 4162096"/>
                  <a:gd name="connsiteY5" fmla="*/ 641131 h 1618593"/>
                  <a:gd name="connsiteX6" fmla="*/ 3026979 w 4162096"/>
                  <a:gd name="connsiteY6" fmla="*/ 1114097 h 1618593"/>
                  <a:gd name="connsiteX7" fmla="*/ 4162096 w 4162096"/>
                  <a:gd name="connsiteY7" fmla="*/ 1545021 h 1618593"/>
                  <a:gd name="connsiteX8" fmla="*/ 3878317 w 4162096"/>
                  <a:gd name="connsiteY8" fmla="*/ 1608083 h 1618593"/>
                  <a:gd name="connsiteX9" fmla="*/ 2301765 w 4162096"/>
                  <a:gd name="connsiteY9" fmla="*/ 945931 h 1618593"/>
                  <a:gd name="connsiteX10" fmla="*/ 693682 w 4162096"/>
                  <a:gd name="connsiteY10" fmla="*/ 1618593 h 1618593"/>
                  <a:gd name="connsiteX11" fmla="*/ 430924 w 4162096"/>
                  <a:gd name="connsiteY11" fmla="*/ 1524000 h 1618593"/>
                  <a:gd name="connsiteX12" fmla="*/ 1576551 w 4162096"/>
                  <a:gd name="connsiteY12" fmla="*/ 1082566 h 1618593"/>
                  <a:gd name="connsiteX13" fmla="*/ 1545020 w 4162096"/>
                  <a:gd name="connsiteY13" fmla="*/ 609600 h 1618593"/>
                  <a:gd name="connsiteX14" fmla="*/ 0 w 4162096"/>
                  <a:gd name="connsiteY14" fmla="*/ 0 h 1618593"/>
                  <a:gd name="connsiteX15" fmla="*/ 872358 w 4162096"/>
                  <a:gd name="connsiteY15" fmla="*/ 210207 h 1618593"/>
                  <a:gd name="connsiteX16" fmla="*/ 872358 w 4162096"/>
                  <a:gd name="connsiteY16" fmla="*/ 210207 h 1618593"/>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15" fmla="*/ 441434 w 3731172"/>
                  <a:gd name="connsiteY15"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357351 w 3731172"/>
                  <a:gd name="connsiteY14" fmla="*/ 115613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56137 w 3731172"/>
                  <a:gd name="connsiteY13" fmla="*/ 441434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903890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575034 w 3710151"/>
                  <a:gd name="connsiteY6" fmla="*/ 91440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06565 w 3710151"/>
                  <a:gd name="connsiteY6" fmla="*/ 92491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5151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09858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62012 w 3725019"/>
                  <a:gd name="connsiteY0" fmla="*/ 73572 h 1418896"/>
                  <a:gd name="connsiteX1" fmla="*/ 445792 w 3725019"/>
                  <a:gd name="connsiteY1" fmla="*/ 0 h 1418896"/>
                  <a:gd name="connsiteX2" fmla="*/ 1852896 w 3725019"/>
                  <a:gd name="connsiteY2" fmla="*/ 591655 h 1418896"/>
                  <a:gd name="connsiteX3" fmla="*/ 3357157 w 3725019"/>
                  <a:gd name="connsiteY3" fmla="*/ 0 h 1418896"/>
                  <a:gd name="connsiteX4" fmla="*/ 3577874 w 3725019"/>
                  <a:gd name="connsiteY4" fmla="*/ 73572 h 1418896"/>
                  <a:gd name="connsiteX5" fmla="*/ 2632585 w 3725019"/>
                  <a:gd name="connsiteY5" fmla="*/ 448868 h 1418896"/>
                  <a:gd name="connsiteX6" fmla="*/ 2625150 w 3725019"/>
                  <a:gd name="connsiteY6" fmla="*/ 902607 h 1418896"/>
                  <a:gd name="connsiteX7" fmla="*/ 3725019 w 3725019"/>
                  <a:gd name="connsiteY7" fmla="*/ 1345324 h 1418896"/>
                  <a:gd name="connsiteX8" fmla="*/ 3441240 w 3725019"/>
                  <a:gd name="connsiteY8" fmla="*/ 1408386 h 1418896"/>
                  <a:gd name="connsiteX9" fmla="*/ 1864688 w 3725019"/>
                  <a:gd name="connsiteY9" fmla="*/ 746234 h 1418896"/>
                  <a:gd name="connsiteX10" fmla="*/ 256605 w 3725019"/>
                  <a:gd name="connsiteY10" fmla="*/ 1418896 h 1418896"/>
                  <a:gd name="connsiteX11" fmla="*/ 0 w 3725019"/>
                  <a:gd name="connsiteY11" fmla="*/ 1331097 h 1418896"/>
                  <a:gd name="connsiteX12" fmla="*/ 1113454 w 3725019"/>
                  <a:gd name="connsiteY12" fmla="*/ 903890 h 1418896"/>
                  <a:gd name="connsiteX13" fmla="*/ 1102302 w 3725019"/>
                  <a:gd name="connsiteY13" fmla="*/ 451945 h 1418896"/>
                  <a:gd name="connsiteX14" fmla="*/ 183032 w 3725019"/>
                  <a:gd name="connsiteY14" fmla="*/ 84081 h 1418896"/>
                  <a:gd name="connsiteX15" fmla="*/ 162012 w 3725019"/>
                  <a:gd name="connsiteY15" fmla="*/ 73572 h 141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725019" h="1418896">
                    <a:moveTo>
                      <a:pt x="162012" y="73572"/>
                    </a:moveTo>
                    <a:lnTo>
                      <a:pt x="445792" y="0"/>
                    </a:lnTo>
                    <a:lnTo>
                      <a:pt x="1852896" y="591655"/>
                    </a:lnTo>
                    <a:lnTo>
                      <a:pt x="3357157" y="0"/>
                    </a:lnTo>
                    <a:lnTo>
                      <a:pt x="3577874" y="73572"/>
                    </a:lnTo>
                    <a:lnTo>
                      <a:pt x="2632585" y="448868"/>
                    </a:lnTo>
                    <a:lnTo>
                      <a:pt x="2625150" y="902607"/>
                    </a:lnTo>
                    <a:lnTo>
                      <a:pt x="3725019" y="1345324"/>
                    </a:lnTo>
                    <a:lnTo>
                      <a:pt x="3441240" y="1408386"/>
                    </a:lnTo>
                    <a:lnTo>
                      <a:pt x="1864688" y="746234"/>
                    </a:lnTo>
                    <a:lnTo>
                      <a:pt x="256605" y="1418896"/>
                    </a:lnTo>
                    <a:lnTo>
                      <a:pt x="0" y="1331097"/>
                    </a:lnTo>
                    <a:lnTo>
                      <a:pt x="1113454" y="903890"/>
                    </a:lnTo>
                    <a:cubicBezTo>
                      <a:pt x="1113454" y="760249"/>
                      <a:pt x="1102302" y="595586"/>
                      <a:pt x="1102302" y="451945"/>
                    </a:cubicBezTo>
                    <a:lnTo>
                      <a:pt x="183032" y="84081"/>
                    </a:lnTo>
                    <a:cubicBezTo>
                      <a:pt x="26317" y="21019"/>
                      <a:pt x="169019" y="77075"/>
                      <a:pt x="162012" y="73572"/>
                    </a:cubicBezTo>
                    <a:close/>
                  </a:path>
                </a:pathLst>
              </a:custGeom>
              <a:solidFill>
                <a:schemeClr val="accent1">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grpSp>
      <p:sp>
        <p:nvSpPr>
          <p:cNvPr id="58" name="Başlık 4">
            <a:extLst>
              <a:ext uri="{FF2B5EF4-FFF2-40B4-BE49-F238E27FC236}">
                <a16:creationId xmlns:a16="http://schemas.microsoft.com/office/drawing/2014/main" id="{BF1BB4E0-8436-47AD-9C01-8FD5ABD377A2}"/>
              </a:ext>
            </a:extLst>
          </p:cNvPr>
          <p:cNvSpPr txBox="1">
            <a:spLocks/>
          </p:cNvSpPr>
          <p:nvPr/>
        </p:nvSpPr>
        <p:spPr>
          <a:xfrm>
            <a:off x="381000" y="0"/>
            <a:ext cx="7010400" cy="1030289"/>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a:solidFill>
                  <a:schemeClr val="bg1"/>
                </a:solidFill>
              </a:rPr>
              <a:t>1.4 Delay, Loss, and Throughput in Packet-Switched Networks </a:t>
            </a:r>
            <a:endParaRPr lang="en-US" dirty="0">
              <a:solidFill>
                <a:schemeClr val="bg1"/>
              </a:solidFill>
            </a:endParaRPr>
          </a:p>
        </p:txBody>
      </p:sp>
    </p:spTree>
    <p:extLst>
      <p:ext uri="{BB962C8B-B14F-4D97-AF65-F5344CB8AC3E}">
        <p14:creationId xmlns:p14="http://schemas.microsoft.com/office/powerpoint/2010/main" val="1159502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 name="Freeform 3">
            <a:extLst>
              <a:ext uri="{FF2B5EF4-FFF2-40B4-BE49-F238E27FC236}">
                <a16:creationId xmlns:a16="http://schemas.microsoft.com/office/drawing/2014/main" id="{FF79401E-326D-8443-A822-64EFF7D91F62}"/>
              </a:ext>
            </a:extLst>
          </p:cNvPr>
          <p:cNvSpPr>
            <a:spLocks/>
          </p:cNvSpPr>
          <p:nvPr/>
        </p:nvSpPr>
        <p:spPr bwMode="auto">
          <a:xfrm>
            <a:off x="6261503" y="2749150"/>
            <a:ext cx="478631" cy="622697"/>
          </a:xfrm>
          <a:custGeom>
            <a:avLst/>
            <a:gdLst>
              <a:gd name="T0" fmla="*/ 2147483646 w 402"/>
              <a:gd name="T1" fmla="*/ 2147483646 h 537"/>
              <a:gd name="T2" fmla="*/ 2147483646 w 402"/>
              <a:gd name="T3" fmla="*/ 0 h 537"/>
              <a:gd name="T4" fmla="*/ 0 w 402"/>
              <a:gd name="T5" fmla="*/ 2147483646 h 537"/>
              <a:gd name="T6" fmla="*/ 2147483646 w 402"/>
              <a:gd name="T7" fmla="*/ 2147483646 h 537"/>
              <a:gd name="T8" fmla="*/ 2147483646 w 402"/>
              <a:gd name="T9" fmla="*/ 2147483646 h 537"/>
              <a:gd name="T10" fmla="*/ 0 60000 65536"/>
              <a:gd name="T11" fmla="*/ 0 60000 65536"/>
              <a:gd name="T12" fmla="*/ 0 60000 65536"/>
              <a:gd name="T13" fmla="*/ 0 60000 65536"/>
              <a:gd name="T14" fmla="*/ 0 60000 65536"/>
              <a:gd name="T15" fmla="*/ 0 w 402"/>
              <a:gd name="T16" fmla="*/ 0 h 537"/>
              <a:gd name="T17" fmla="*/ 402 w 402"/>
              <a:gd name="T18" fmla="*/ 537 h 537"/>
            </a:gdLst>
            <a:ahLst/>
            <a:cxnLst>
              <a:cxn ang="T10">
                <a:pos x="T0" y="T1"/>
              </a:cxn>
              <a:cxn ang="T11">
                <a:pos x="T2" y="T3"/>
              </a:cxn>
              <a:cxn ang="T12">
                <a:pos x="T4" y="T5"/>
              </a:cxn>
              <a:cxn ang="T13">
                <a:pos x="T6" y="T7"/>
              </a:cxn>
              <a:cxn ang="T14">
                <a:pos x="T8" y="T9"/>
              </a:cxn>
            </a:cxnLst>
            <a:rect l="T15" t="T16" r="T17" b="T18"/>
            <a:pathLst>
              <a:path w="402" h="537">
                <a:moveTo>
                  <a:pt x="402" y="363"/>
                </a:moveTo>
                <a:lnTo>
                  <a:pt x="28" y="0"/>
                </a:lnTo>
                <a:lnTo>
                  <a:pt x="0" y="470"/>
                </a:lnTo>
                <a:lnTo>
                  <a:pt x="242" y="537"/>
                </a:lnTo>
                <a:lnTo>
                  <a:pt x="402" y="363"/>
                </a:lnTo>
                <a:close/>
              </a:path>
            </a:pathLst>
          </a:custGeom>
          <a:gradFill rotWithShape="1">
            <a:gsLst>
              <a:gs pos="0">
                <a:srgbClr val="3C6CDF"/>
              </a:gs>
              <a:gs pos="100000">
                <a:schemeClr val="bg1"/>
              </a:gs>
            </a:gsLst>
            <a:lin ang="0" scaled="1"/>
          </a:gradFill>
          <a:ln>
            <a:noFill/>
          </a:ln>
        </p:spPr>
        <p:txBody>
          <a:bodyPr/>
          <a:lstStyle/>
          <a:p>
            <a:endParaRPr lang="en-US" sz="1350"/>
          </a:p>
        </p:txBody>
      </p:sp>
      <p:grpSp>
        <p:nvGrpSpPr>
          <p:cNvPr id="305" name="Group 304">
            <a:extLst>
              <a:ext uri="{FF2B5EF4-FFF2-40B4-BE49-F238E27FC236}">
                <a16:creationId xmlns:a16="http://schemas.microsoft.com/office/drawing/2014/main" id="{A4E47CB1-938F-064D-AFFA-550D0F125117}"/>
              </a:ext>
            </a:extLst>
          </p:cNvPr>
          <p:cNvGrpSpPr/>
          <p:nvPr/>
        </p:nvGrpSpPr>
        <p:grpSpPr>
          <a:xfrm>
            <a:off x="6552832" y="3063901"/>
            <a:ext cx="719511" cy="358547"/>
            <a:chOff x="3668110" y="2448910"/>
            <a:chExt cx="3794234" cy="2165130"/>
          </a:xfrm>
        </p:grpSpPr>
        <p:sp>
          <p:nvSpPr>
            <p:cNvPr id="306" name="Rectangle 305">
              <a:extLst>
                <a:ext uri="{FF2B5EF4-FFF2-40B4-BE49-F238E27FC236}">
                  <a16:creationId xmlns:a16="http://schemas.microsoft.com/office/drawing/2014/main" id="{4113AFA1-3E53-2B44-844D-33D4D414E8FC}"/>
                </a:ext>
              </a:extLst>
            </p:cNvPr>
            <p:cNvSpPr/>
            <p:nvPr/>
          </p:nvSpPr>
          <p:spPr>
            <a:xfrm>
              <a:off x="3668110" y="3741409"/>
              <a:ext cx="3780587" cy="872631"/>
            </a:xfrm>
            <a:prstGeom prst="rect">
              <a:avLst/>
            </a:prstGeom>
            <a:gradFill>
              <a:gsLst>
                <a:gs pos="0">
                  <a:srgbClr val="B8C2C9"/>
                </a:gs>
                <a:gs pos="21000">
                  <a:schemeClr val="bg1"/>
                </a:gs>
                <a:gs pos="60000">
                  <a:srgbClr val="D6DCE0"/>
                </a:gs>
                <a:gs pos="100000">
                  <a:srgbClr val="B8C2C9"/>
                </a:gs>
              </a:gsLst>
              <a:lin ang="0" scaled="0"/>
            </a:gra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307" name="Freeform 306">
              <a:extLst>
                <a:ext uri="{FF2B5EF4-FFF2-40B4-BE49-F238E27FC236}">
                  <a16:creationId xmlns:a16="http://schemas.microsoft.com/office/drawing/2014/main" id="{6AACD184-A341-A64D-AF0A-E8273A8D120E}"/>
                </a:ext>
              </a:extLst>
            </p:cNvPr>
            <p:cNvSpPr/>
            <p:nvPr/>
          </p:nvSpPr>
          <p:spPr>
            <a:xfrm>
              <a:off x="3678620" y="2448910"/>
              <a:ext cx="3783724" cy="1324303"/>
            </a:xfrm>
            <a:custGeom>
              <a:avLst/>
              <a:gdLst>
                <a:gd name="connsiteX0" fmla="*/ 0 w 3783724"/>
                <a:gd name="connsiteY0" fmla="*/ 1313793 h 1324303"/>
                <a:gd name="connsiteX1" fmla="*/ 0 w 3783724"/>
                <a:gd name="connsiteY1" fmla="*/ 1313793 h 1324303"/>
                <a:gd name="connsiteX2" fmla="*/ 252248 w 3783724"/>
                <a:gd name="connsiteY2" fmla="*/ 0 h 1324303"/>
                <a:gd name="connsiteX3" fmla="*/ 3415862 w 3783724"/>
                <a:gd name="connsiteY3" fmla="*/ 21020 h 1324303"/>
                <a:gd name="connsiteX4" fmla="*/ 3783724 w 3783724"/>
                <a:gd name="connsiteY4" fmla="*/ 1324303 h 1324303"/>
                <a:gd name="connsiteX5" fmla="*/ 0 w 3783724"/>
                <a:gd name="connsiteY5" fmla="*/ 1313793 h 1324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83724" h="1324303">
                  <a:moveTo>
                    <a:pt x="0" y="1313793"/>
                  </a:moveTo>
                  <a:lnTo>
                    <a:pt x="0" y="1313793"/>
                  </a:lnTo>
                  <a:lnTo>
                    <a:pt x="252248" y="0"/>
                  </a:lnTo>
                  <a:lnTo>
                    <a:pt x="3415862" y="21020"/>
                  </a:lnTo>
                  <a:lnTo>
                    <a:pt x="3783724" y="1324303"/>
                  </a:lnTo>
                  <a:lnTo>
                    <a:pt x="0" y="1313793"/>
                  </a:lnTo>
                  <a:close/>
                </a:path>
              </a:pathLst>
            </a:custGeom>
            <a:solidFill>
              <a:srgbClr val="B8C2C9"/>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grpSp>
          <p:nvGrpSpPr>
            <p:cNvPr id="308" name="Group 307">
              <a:extLst>
                <a:ext uri="{FF2B5EF4-FFF2-40B4-BE49-F238E27FC236}">
                  <a16:creationId xmlns:a16="http://schemas.microsoft.com/office/drawing/2014/main" id="{397EA54E-AF9C-5E43-ABD4-420C1068CBF3}"/>
                </a:ext>
              </a:extLst>
            </p:cNvPr>
            <p:cNvGrpSpPr/>
            <p:nvPr/>
          </p:nvGrpSpPr>
          <p:grpSpPr>
            <a:xfrm>
              <a:off x="3941378" y="2603243"/>
              <a:ext cx="3202061" cy="1066110"/>
              <a:chOff x="7939341" y="3037317"/>
              <a:chExt cx="897649" cy="353919"/>
            </a:xfrm>
          </p:grpSpPr>
          <p:sp>
            <p:nvSpPr>
              <p:cNvPr id="309" name="Freeform 308">
                <a:extLst>
                  <a:ext uri="{FF2B5EF4-FFF2-40B4-BE49-F238E27FC236}">
                    <a16:creationId xmlns:a16="http://schemas.microsoft.com/office/drawing/2014/main" id="{AAA61B04-18ED-CB4C-AA56-9EE1A97FE5CD}"/>
                  </a:ext>
                </a:extLst>
              </p:cNvPr>
              <p:cNvSpPr/>
              <p:nvPr/>
            </p:nvSpPr>
            <p:spPr>
              <a:xfrm>
                <a:off x="7964170" y="3037317"/>
                <a:ext cx="849158" cy="198115"/>
              </a:xfrm>
              <a:custGeom>
                <a:avLst/>
                <a:gdLst>
                  <a:gd name="connsiteX0" fmla="*/ 3725333 w 4588933"/>
                  <a:gd name="connsiteY0" fmla="*/ 0 h 1049866"/>
                  <a:gd name="connsiteX1" fmla="*/ 4588933 w 4588933"/>
                  <a:gd name="connsiteY1" fmla="*/ 270933 h 1049866"/>
                  <a:gd name="connsiteX2" fmla="*/ 3962400 w 4588933"/>
                  <a:gd name="connsiteY2" fmla="*/ 541866 h 1049866"/>
                  <a:gd name="connsiteX3" fmla="*/ 3742267 w 4588933"/>
                  <a:gd name="connsiteY3" fmla="*/ 457200 h 1049866"/>
                  <a:gd name="connsiteX4" fmla="*/ 2269067 w 4588933"/>
                  <a:gd name="connsiteY4" fmla="*/ 1049866 h 1049866"/>
                  <a:gd name="connsiteX5" fmla="*/ 880533 w 4588933"/>
                  <a:gd name="connsiteY5" fmla="*/ 457200 h 1049866"/>
                  <a:gd name="connsiteX6" fmla="*/ 592667 w 4588933"/>
                  <a:gd name="connsiteY6" fmla="*/ 541866 h 1049866"/>
                  <a:gd name="connsiteX7" fmla="*/ 0 w 4588933"/>
                  <a:gd name="connsiteY7" fmla="*/ 254000 h 1049866"/>
                  <a:gd name="connsiteX8" fmla="*/ 880533 w 4588933"/>
                  <a:gd name="connsiteY8" fmla="*/ 16933 h 1049866"/>
                  <a:gd name="connsiteX9" fmla="*/ 2302933 w 4588933"/>
                  <a:gd name="connsiteY9" fmla="*/ 626533 h 1049866"/>
                  <a:gd name="connsiteX10" fmla="*/ 3725333 w 4588933"/>
                  <a:gd name="connsiteY10" fmla="*/ 0 h 1049866"/>
                  <a:gd name="connsiteX0" fmla="*/ 3725333 w 4641485"/>
                  <a:gd name="connsiteY0" fmla="*/ 0 h 1049866"/>
                  <a:gd name="connsiteX1" fmla="*/ 4641485 w 4641485"/>
                  <a:gd name="connsiteY1" fmla="*/ 239402 h 1049866"/>
                  <a:gd name="connsiteX2" fmla="*/ 3962400 w 4641485"/>
                  <a:gd name="connsiteY2" fmla="*/ 541866 h 1049866"/>
                  <a:gd name="connsiteX3" fmla="*/ 3742267 w 4641485"/>
                  <a:gd name="connsiteY3" fmla="*/ 457200 h 1049866"/>
                  <a:gd name="connsiteX4" fmla="*/ 2269067 w 4641485"/>
                  <a:gd name="connsiteY4" fmla="*/ 1049866 h 1049866"/>
                  <a:gd name="connsiteX5" fmla="*/ 880533 w 4641485"/>
                  <a:gd name="connsiteY5" fmla="*/ 457200 h 1049866"/>
                  <a:gd name="connsiteX6" fmla="*/ 592667 w 4641485"/>
                  <a:gd name="connsiteY6" fmla="*/ 541866 h 1049866"/>
                  <a:gd name="connsiteX7" fmla="*/ 0 w 4641485"/>
                  <a:gd name="connsiteY7" fmla="*/ 254000 h 1049866"/>
                  <a:gd name="connsiteX8" fmla="*/ 880533 w 4641485"/>
                  <a:gd name="connsiteY8" fmla="*/ 16933 h 1049866"/>
                  <a:gd name="connsiteX9" fmla="*/ 2302933 w 4641485"/>
                  <a:gd name="connsiteY9" fmla="*/ 626533 h 1049866"/>
                  <a:gd name="connsiteX10" fmla="*/ 3725333 w 4641485"/>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73798 w 4673016"/>
                  <a:gd name="connsiteY3" fmla="*/ 45720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84308 w 4673016"/>
                  <a:gd name="connsiteY3" fmla="*/ 404648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815839 w 4673016"/>
                  <a:gd name="connsiteY3" fmla="*/ 46771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3016" h="1049866">
                    <a:moveTo>
                      <a:pt x="3756864" y="0"/>
                    </a:moveTo>
                    <a:lnTo>
                      <a:pt x="4673016" y="239402"/>
                    </a:lnTo>
                    <a:lnTo>
                      <a:pt x="3993931" y="541866"/>
                    </a:lnTo>
                    <a:lnTo>
                      <a:pt x="3815839" y="467710"/>
                    </a:lnTo>
                    <a:lnTo>
                      <a:pt x="2300598" y="1049866"/>
                    </a:lnTo>
                    <a:lnTo>
                      <a:pt x="912064" y="457200"/>
                    </a:lnTo>
                    <a:lnTo>
                      <a:pt x="624198" y="541866"/>
                    </a:lnTo>
                    <a:lnTo>
                      <a:pt x="0" y="275021"/>
                    </a:lnTo>
                    <a:lnTo>
                      <a:pt x="912064" y="16933"/>
                    </a:lnTo>
                    <a:lnTo>
                      <a:pt x="2323954" y="616023"/>
                    </a:lnTo>
                    <a:lnTo>
                      <a:pt x="3756864"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310" name="Freeform 309">
                <a:extLst>
                  <a:ext uri="{FF2B5EF4-FFF2-40B4-BE49-F238E27FC236}">
                    <a16:creationId xmlns:a16="http://schemas.microsoft.com/office/drawing/2014/main" id="{F58AB38C-C52F-C046-8B42-AB402232C8F1}"/>
                  </a:ext>
                </a:extLst>
              </p:cNvPr>
              <p:cNvSpPr/>
              <p:nvPr/>
            </p:nvSpPr>
            <p:spPr>
              <a:xfrm>
                <a:off x="8519948" y="3206783"/>
                <a:ext cx="317042" cy="170569"/>
              </a:xfrm>
              <a:custGeom>
                <a:avLst/>
                <a:gdLst>
                  <a:gd name="connsiteX0" fmla="*/ 21021 w 1744718"/>
                  <a:gd name="connsiteY0" fmla="*/ 0 h 903890"/>
                  <a:gd name="connsiteX1" fmla="*/ 1744718 w 1744718"/>
                  <a:gd name="connsiteY1" fmla="*/ 693683 h 903890"/>
                  <a:gd name="connsiteX2" fmla="*/ 1145628 w 1744718"/>
                  <a:gd name="connsiteY2" fmla="*/ 903890 h 903890"/>
                  <a:gd name="connsiteX3" fmla="*/ 0 w 1744718"/>
                  <a:gd name="connsiteY3" fmla="*/ 451945 h 903890"/>
                  <a:gd name="connsiteX4" fmla="*/ 21021 w 1744718"/>
                  <a:gd name="connsiteY4" fmla="*/ 0 h 9038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718" h="903890">
                    <a:moveTo>
                      <a:pt x="21021" y="0"/>
                    </a:moveTo>
                    <a:lnTo>
                      <a:pt x="1744718" y="693683"/>
                    </a:lnTo>
                    <a:lnTo>
                      <a:pt x="1145628" y="903890"/>
                    </a:lnTo>
                    <a:lnTo>
                      <a:pt x="0" y="451945"/>
                    </a:lnTo>
                    <a:lnTo>
                      <a:pt x="21021"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311" name="Freeform 310">
                <a:extLst>
                  <a:ext uri="{FF2B5EF4-FFF2-40B4-BE49-F238E27FC236}">
                    <a16:creationId xmlns:a16="http://schemas.microsoft.com/office/drawing/2014/main" id="{40B533FA-5B0B-F640-8203-4E6686DF6167}"/>
                  </a:ext>
                </a:extLst>
              </p:cNvPr>
              <p:cNvSpPr/>
              <p:nvPr/>
            </p:nvSpPr>
            <p:spPr>
              <a:xfrm>
                <a:off x="7939341" y="3206783"/>
                <a:ext cx="311312" cy="168585"/>
              </a:xfrm>
              <a:custGeom>
                <a:avLst/>
                <a:gdLst>
                  <a:gd name="connsiteX0" fmla="*/ 1702676 w 1713187"/>
                  <a:gd name="connsiteY0" fmla="*/ 0 h 893380"/>
                  <a:gd name="connsiteX1" fmla="*/ 1713187 w 1713187"/>
                  <a:gd name="connsiteY1" fmla="*/ 472966 h 893380"/>
                  <a:gd name="connsiteX2" fmla="*/ 578069 w 1713187"/>
                  <a:gd name="connsiteY2" fmla="*/ 893380 h 893380"/>
                  <a:gd name="connsiteX3" fmla="*/ 0 w 1713187"/>
                  <a:gd name="connsiteY3" fmla="*/ 693683 h 893380"/>
                  <a:gd name="connsiteX4" fmla="*/ 1702676 w 1713187"/>
                  <a:gd name="connsiteY4" fmla="*/ 0 h 893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3187" h="893380">
                    <a:moveTo>
                      <a:pt x="1702676" y="0"/>
                    </a:moveTo>
                    <a:lnTo>
                      <a:pt x="1713187" y="472966"/>
                    </a:lnTo>
                    <a:lnTo>
                      <a:pt x="578069" y="893380"/>
                    </a:lnTo>
                    <a:lnTo>
                      <a:pt x="0" y="693683"/>
                    </a:lnTo>
                    <a:lnTo>
                      <a:pt x="1702676" y="0"/>
                    </a:lnTo>
                    <a:close/>
                  </a:path>
                </a:pathLst>
              </a:custGeom>
              <a:solidFill>
                <a:srgbClr val="0000A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312" name="Freeform 311">
                <a:extLst>
                  <a:ext uri="{FF2B5EF4-FFF2-40B4-BE49-F238E27FC236}">
                    <a16:creationId xmlns:a16="http://schemas.microsoft.com/office/drawing/2014/main" id="{113B733F-5182-5C46-833B-B970C649E760}"/>
                  </a:ext>
                </a:extLst>
              </p:cNvPr>
              <p:cNvSpPr/>
              <p:nvPr/>
            </p:nvSpPr>
            <p:spPr>
              <a:xfrm>
                <a:off x="8047413" y="3123483"/>
                <a:ext cx="676892" cy="267753"/>
              </a:xfrm>
              <a:custGeom>
                <a:avLst/>
                <a:gdLst>
                  <a:gd name="connsiteX0" fmla="*/ 599089 w 4162096"/>
                  <a:gd name="connsiteY0" fmla="*/ 273269 h 1618593"/>
                  <a:gd name="connsiteX1" fmla="*/ 882869 w 4162096"/>
                  <a:gd name="connsiteY1" fmla="*/ 199697 h 1618593"/>
                  <a:gd name="connsiteX2" fmla="*/ 2312276 w 4162096"/>
                  <a:gd name="connsiteY2" fmla="*/ 798786 h 1618593"/>
                  <a:gd name="connsiteX3" fmla="*/ 3794234 w 4162096"/>
                  <a:gd name="connsiteY3" fmla="*/ 199697 h 1618593"/>
                  <a:gd name="connsiteX4" fmla="*/ 4014951 w 4162096"/>
                  <a:gd name="connsiteY4" fmla="*/ 273269 h 1618593"/>
                  <a:gd name="connsiteX5" fmla="*/ 3058510 w 4162096"/>
                  <a:gd name="connsiteY5" fmla="*/ 641131 h 1618593"/>
                  <a:gd name="connsiteX6" fmla="*/ 3026979 w 4162096"/>
                  <a:gd name="connsiteY6" fmla="*/ 1114097 h 1618593"/>
                  <a:gd name="connsiteX7" fmla="*/ 4162096 w 4162096"/>
                  <a:gd name="connsiteY7" fmla="*/ 1545021 h 1618593"/>
                  <a:gd name="connsiteX8" fmla="*/ 3878317 w 4162096"/>
                  <a:gd name="connsiteY8" fmla="*/ 1608083 h 1618593"/>
                  <a:gd name="connsiteX9" fmla="*/ 2301765 w 4162096"/>
                  <a:gd name="connsiteY9" fmla="*/ 945931 h 1618593"/>
                  <a:gd name="connsiteX10" fmla="*/ 693682 w 4162096"/>
                  <a:gd name="connsiteY10" fmla="*/ 1618593 h 1618593"/>
                  <a:gd name="connsiteX11" fmla="*/ 430924 w 4162096"/>
                  <a:gd name="connsiteY11" fmla="*/ 1524000 h 1618593"/>
                  <a:gd name="connsiteX12" fmla="*/ 1576551 w 4162096"/>
                  <a:gd name="connsiteY12" fmla="*/ 1082566 h 1618593"/>
                  <a:gd name="connsiteX13" fmla="*/ 1545020 w 4162096"/>
                  <a:gd name="connsiteY13" fmla="*/ 609600 h 1618593"/>
                  <a:gd name="connsiteX14" fmla="*/ 0 w 4162096"/>
                  <a:gd name="connsiteY14" fmla="*/ 0 h 1618593"/>
                  <a:gd name="connsiteX15" fmla="*/ 872358 w 4162096"/>
                  <a:gd name="connsiteY15" fmla="*/ 210207 h 1618593"/>
                  <a:gd name="connsiteX16" fmla="*/ 872358 w 4162096"/>
                  <a:gd name="connsiteY16" fmla="*/ 210207 h 1618593"/>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15" fmla="*/ 441434 w 3731172"/>
                  <a:gd name="connsiteY15"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357351 w 3731172"/>
                  <a:gd name="connsiteY14" fmla="*/ 115613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56137 w 3731172"/>
                  <a:gd name="connsiteY13" fmla="*/ 441434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903890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575034 w 3710151"/>
                  <a:gd name="connsiteY6" fmla="*/ 91440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06565 w 3710151"/>
                  <a:gd name="connsiteY6" fmla="*/ 92491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5151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09858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62012 w 3725019"/>
                  <a:gd name="connsiteY0" fmla="*/ 73572 h 1418896"/>
                  <a:gd name="connsiteX1" fmla="*/ 445792 w 3725019"/>
                  <a:gd name="connsiteY1" fmla="*/ 0 h 1418896"/>
                  <a:gd name="connsiteX2" fmla="*/ 1852896 w 3725019"/>
                  <a:gd name="connsiteY2" fmla="*/ 591655 h 1418896"/>
                  <a:gd name="connsiteX3" fmla="*/ 3357157 w 3725019"/>
                  <a:gd name="connsiteY3" fmla="*/ 0 h 1418896"/>
                  <a:gd name="connsiteX4" fmla="*/ 3577874 w 3725019"/>
                  <a:gd name="connsiteY4" fmla="*/ 73572 h 1418896"/>
                  <a:gd name="connsiteX5" fmla="*/ 2632585 w 3725019"/>
                  <a:gd name="connsiteY5" fmla="*/ 448868 h 1418896"/>
                  <a:gd name="connsiteX6" fmla="*/ 2625150 w 3725019"/>
                  <a:gd name="connsiteY6" fmla="*/ 902607 h 1418896"/>
                  <a:gd name="connsiteX7" fmla="*/ 3725019 w 3725019"/>
                  <a:gd name="connsiteY7" fmla="*/ 1345324 h 1418896"/>
                  <a:gd name="connsiteX8" fmla="*/ 3441240 w 3725019"/>
                  <a:gd name="connsiteY8" fmla="*/ 1408386 h 1418896"/>
                  <a:gd name="connsiteX9" fmla="*/ 1864688 w 3725019"/>
                  <a:gd name="connsiteY9" fmla="*/ 746234 h 1418896"/>
                  <a:gd name="connsiteX10" fmla="*/ 256605 w 3725019"/>
                  <a:gd name="connsiteY10" fmla="*/ 1418896 h 1418896"/>
                  <a:gd name="connsiteX11" fmla="*/ 0 w 3725019"/>
                  <a:gd name="connsiteY11" fmla="*/ 1331097 h 1418896"/>
                  <a:gd name="connsiteX12" fmla="*/ 1113454 w 3725019"/>
                  <a:gd name="connsiteY12" fmla="*/ 903890 h 1418896"/>
                  <a:gd name="connsiteX13" fmla="*/ 1102302 w 3725019"/>
                  <a:gd name="connsiteY13" fmla="*/ 451945 h 1418896"/>
                  <a:gd name="connsiteX14" fmla="*/ 183032 w 3725019"/>
                  <a:gd name="connsiteY14" fmla="*/ 84081 h 1418896"/>
                  <a:gd name="connsiteX15" fmla="*/ 162012 w 3725019"/>
                  <a:gd name="connsiteY15" fmla="*/ 73572 h 141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725019" h="1418896">
                    <a:moveTo>
                      <a:pt x="162012" y="73572"/>
                    </a:moveTo>
                    <a:lnTo>
                      <a:pt x="445792" y="0"/>
                    </a:lnTo>
                    <a:lnTo>
                      <a:pt x="1852896" y="591655"/>
                    </a:lnTo>
                    <a:lnTo>
                      <a:pt x="3357157" y="0"/>
                    </a:lnTo>
                    <a:lnTo>
                      <a:pt x="3577874" y="73572"/>
                    </a:lnTo>
                    <a:lnTo>
                      <a:pt x="2632585" y="448868"/>
                    </a:lnTo>
                    <a:lnTo>
                      <a:pt x="2625150" y="902607"/>
                    </a:lnTo>
                    <a:lnTo>
                      <a:pt x="3725019" y="1345324"/>
                    </a:lnTo>
                    <a:lnTo>
                      <a:pt x="3441240" y="1408386"/>
                    </a:lnTo>
                    <a:lnTo>
                      <a:pt x="1864688" y="746234"/>
                    </a:lnTo>
                    <a:lnTo>
                      <a:pt x="256605" y="1418896"/>
                    </a:lnTo>
                    <a:lnTo>
                      <a:pt x="0" y="1331097"/>
                    </a:lnTo>
                    <a:lnTo>
                      <a:pt x="1113454" y="903890"/>
                    </a:lnTo>
                    <a:cubicBezTo>
                      <a:pt x="1113454" y="760249"/>
                      <a:pt x="1102302" y="595586"/>
                      <a:pt x="1102302" y="451945"/>
                    </a:cubicBezTo>
                    <a:lnTo>
                      <a:pt x="183032" y="84081"/>
                    </a:lnTo>
                    <a:cubicBezTo>
                      <a:pt x="26317" y="21019"/>
                      <a:pt x="169019" y="77075"/>
                      <a:pt x="162012" y="73572"/>
                    </a:cubicBezTo>
                    <a:close/>
                  </a:path>
                </a:pathLst>
              </a:custGeom>
              <a:solidFill>
                <a:schemeClr val="accent1">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grpSp>
      </p:grpSp>
      <p:sp>
        <p:nvSpPr>
          <p:cNvPr id="158" name="Freeform 99">
            <a:extLst>
              <a:ext uri="{FF2B5EF4-FFF2-40B4-BE49-F238E27FC236}">
                <a16:creationId xmlns:a16="http://schemas.microsoft.com/office/drawing/2014/main" id="{3E758716-A071-4141-B9BA-7927A5BFBD94}"/>
              </a:ext>
            </a:extLst>
          </p:cNvPr>
          <p:cNvSpPr>
            <a:spLocks/>
          </p:cNvSpPr>
          <p:nvPr/>
        </p:nvSpPr>
        <p:spPr bwMode="auto">
          <a:xfrm>
            <a:off x="6148392" y="4164804"/>
            <a:ext cx="491729" cy="851297"/>
          </a:xfrm>
          <a:custGeom>
            <a:avLst/>
            <a:gdLst>
              <a:gd name="T0" fmla="*/ 2147483646 w 413"/>
              <a:gd name="T1" fmla="*/ 2147483646 h 715"/>
              <a:gd name="T2" fmla="*/ 2147483646 w 413"/>
              <a:gd name="T3" fmla="*/ 0 h 715"/>
              <a:gd name="T4" fmla="*/ 0 w 413"/>
              <a:gd name="T5" fmla="*/ 2147483646 h 715"/>
              <a:gd name="T6" fmla="*/ 2147483646 w 413"/>
              <a:gd name="T7" fmla="*/ 2147483646 h 715"/>
              <a:gd name="T8" fmla="*/ 2147483646 w 413"/>
              <a:gd name="T9" fmla="*/ 2147483646 h 715"/>
              <a:gd name="T10" fmla="*/ 0 60000 65536"/>
              <a:gd name="T11" fmla="*/ 0 60000 65536"/>
              <a:gd name="T12" fmla="*/ 0 60000 65536"/>
              <a:gd name="T13" fmla="*/ 0 60000 65536"/>
              <a:gd name="T14" fmla="*/ 0 60000 65536"/>
              <a:gd name="T15" fmla="*/ 0 w 413"/>
              <a:gd name="T16" fmla="*/ 0 h 715"/>
              <a:gd name="T17" fmla="*/ 413 w 413"/>
              <a:gd name="T18" fmla="*/ 715 h 715"/>
            </a:gdLst>
            <a:ahLst/>
            <a:cxnLst>
              <a:cxn ang="T10">
                <a:pos x="T0" y="T1"/>
              </a:cxn>
              <a:cxn ang="T11">
                <a:pos x="T2" y="T3"/>
              </a:cxn>
              <a:cxn ang="T12">
                <a:pos x="T4" y="T5"/>
              </a:cxn>
              <a:cxn ang="T13">
                <a:pos x="T6" y="T7"/>
              </a:cxn>
              <a:cxn ang="T14">
                <a:pos x="T8" y="T9"/>
              </a:cxn>
            </a:cxnLst>
            <a:rect l="T15" t="T16" r="T17" b="T18"/>
            <a:pathLst>
              <a:path w="413" h="715">
                <a:moveTo>
                  <a:pt x="413" y="570"/>
                </a:moveTo>
                <a:lnTo>
                  <a:pt x="9" y="0"/>
                </a:lnTo>
                <a:lnTo>
                  <a:pt x="0" y="604"/>
                </a:lnTo>
                <a:lnTo>
                  <a:pt x="397" y="715"/>
                </a:lnTo>
                <a:lnTo>
                  <a:pt x="413" y="570"/>
                </a:lnTo>
                <a:close/>
              </a:path>
            </a:pathLst>
          </a:custGeom>
          <a:gradFill rotWithShape="1">
            <a:gsLst>
              <a:gs pos="0">
                <a:srgbClr val="3C6CDF"/>
              </a:gs>
              <a:gs pos="100000">
                <a:schemeClr val="bg1"/>
              </a:gs>
            </a:gsLst>
            <a:lin ang="0" scaled="1"/>
          </a:gradFill>
          <a:ln>
            <a:noFill/>
          </a:ln>
        </p:spPr>
        <p:txBody>
          <a:bodyPr/>
          <a:lstStyle/>
          <a:p>
            <a:endParaRPr lang="en-US" sz="1350"/>
          </a:p>
        </p:txBody>
      </p:sp>
      <p:grpSp>
        <p:nvGrpSpPr>
          <p:cNvPr id="297" name="Group 296">
            <a:extLst>
              <a:ext uri="{FF2B5EF4-FFF2-40B4-BE49-F238E27FC236}">
                <a16:creationId xmlns:a16="http://schemas.microsoft.com/office/drawing/2014/main" id="{DBEB0F95-AE9C-DA4D-9F9E-9C6AE4A652EE}"/>
              </a:ext>
            </a:extLst>
          </p:cNvPr>
          <p:cNvGrpSpPr/>
          <p:nvPr/>
        </p:nvGrpSpPr>
        <p:grpSpPr>
          <a:xfrm>
            <a:off x="6522250" y="4697395"/>
            <a:ext cx="719138" cy="357188"/>
            <a:chOff x="7493876" y="2774731"/>
            <a:chExt cx="1481958" cy="894622"/>
          </a:xfrm>
        </p:grpSpPr>
        <p:sp>
          <p:nvSpPr>
            <p:cNvPr id="298" name="Freeform 297">
              <a:extLst>
                <a:ext uri="{FF2B5EF4-FFF2-40B4-BE49-F238E27FC236}">
                  <a16:creationId xmlns:a16="http://schemas.microsoft.com/office/drawing/2014/main" id="{6025F28A-8766-8949-96E6-DD0BD882AB2C}"/>
                </a:ext>
              </a:extLst>
            </p:cNvPr>
            <p:cNvSpPr/>
            <p:nvPr/>
          </p:nvSpPr>
          <p:spPr>
            <a:xfrm>
              <a:off x="7493876" y="3084399"/>
              <a:ext cx="1481958" cy="584954"/>
            </a:xfrm>
            <a:custGeom>
              <a:avLst/>
              <a:gdLst>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76538 w 8176538"/>
                <a:gd name="connsiteY0" fmla="*/ 0 h 2638097"/>
                <a:gd name="connsiteX1" fmla="*/ 8176538 w 8176538"/>
                <a:gd name="connsiteY1" fmla="*/ 1271752 h 2638097"/>
                <a:gd name="connsiteX2" fmla="*/ 4088015 w 8176538"/>
                <a:gd name="connsiteY2" fmla="*/ 2638097 h 2638097"/>
                <a:gd name="connsiteX3" fmla="*/ 0 w 8176538"/>
                <a:gd name="connsiteY3" fmla="*/ 1269888 h 2638097"/>
                <a:gd name="connsiteX4" fmla="*/ 20511 w 8176538"/>
                <a:gd name="connsiteY4" fmla="*/ 147145 h 2638097"/>
                <a:gd name="connsiteX5" fmla="*/ 4088015 w 8176538"/>
                <a:gd name="connsiteY5" fmla="*/ 1566042 h 2638097"/>
                <a:gd name="connsiteX6" fmla="*/ 8176538 w 8176538"/>
                <a:gd name="connsiteY6" fmla="*/ 0 h 2638097"/>
                <a:gd name="connsiteX0" fmla="*/ 8176538 w 8176538"/>
                <a:gd name="connsiteY0" fmla="*/ 0 h 2772020"/>
                <a:gd name="connsiteX1" fmla="*/ 8176538 w 8176538"/>
                <a:gd name="connsiteY1" fmla="*/ 1271752 h 2772020"/>
                <a:gd name="connsiteX2" fmla="*/ 4099034 w 8176538"/>
                <a:gd name="connsiteY2" fmla="*/ 2772020 h 2772020"/>
                <a:gd name="connsiteX3" fmla="*/ 0 w 8176538"/>
                <a:gd name="connsiteY3" fmla="*/ 1269888 h 2772020"/>
                <a:gd name="connsiteX4" fmla="*/ 20511 w 8176538"/>
                <a:gd name="connsiteY4" fmla="*/ 147145 h 2772020"/>
                <a:gd name="connsiteX5" fmla="*/ 4088015 w 8176538"/>
                <a:gd name="connsiteY5" fmla="*/ 1566042 h 2772020"/>
                <a:gd name="connsiteX6" fmla="*/ 8176538 w 8176538"/>
                <a:gd name="connsiteY6" fmla="*/ 0 h 2772020"/>
                <a:gd name="connsiteX0" fmla="*/ 8176538 w 8176538"/>
                <a:gd name="connsiteY0" fmla="*/ 0 h 2772339"/>
                <a:gd name="connsiteX1" fmla="*/ 8176538 w 8176538"/>
                <a:gd name="connsiteY1" fmla="*/ 1378890 h 2772339"/>
                <a:gd name="connsiteX2" fmla="*/ 4099034 w 8176538"/>
                <a:gd name="connsiteY2" fmla="*/ 2772020 h 2772339"/>
                <a:gd name="connsiteX3" fmla="*/ 0 w 8176538"/>
                <a:gd name="connsiteY3" fmla="*/ 1269888 h 2772339"/>
                <a:gd name="connsiteX4" fmla="*/ 20511 w 8176538"/>
                <a:gd name="connsiteY4" fmla="*/ 147145 h 2772339"/>
                <a:gd name="connsiteX5" fmla="*/ 4088015 w 8176538"/>
                <a:gd name="connsiteY5" fmla="*/ 1566042 h 2772339"/>
                <a:gd name="connsiteX6" fmla="*/ 8176538 w 8176538"/>
                <a:gd name="connsiteY6" fmla="*/ 0 h 2772339"/>
                <a:gd name="connsiteX0" fmla="*/ 8176538 w 8176538"/>
                <a:gd name="connsiteY0" fmla="*/ 0 h 2825888"/>
                <a:gd name="connsiteX1" fmla="*/ 8176538 w 8176538"/>
                <a:gd name="connsiteY1" fmla="*/ 1378890 h 2825888"/>
                <a:gd name="connsiteX2" fmla="*/ 4099034 w 8176538"/>
                <a:gd name="connsiteY2" fmla="*/ 2825590 h 2825888"/>
                <a:gd name="connsiteX3" fmla="*/ 0 w 8176538"/>
                <a:gd name="connsiteY3" fmla="*/ 1269888 h 2825888"/>
                <a:gd name="connsiteX4" fmla="*/ 20511 w 8176538"/>
                <a:gd name="connsiteY4" fmla="*/ 147145 h 2825888"/>
                <a:gd name="connsiteX5" fmla="*/ 4088015 w 8176538"/>
                <a:gd name="connsiteY5" fmla="*/ 1566042 h 2825888"/>
                <a:gd name="connsiteX6" fmla="*/ 8176538 w 8176538"/>
                <a:gd name="connsiteY6" fmla="*/ 0 h 2825888"/>
                <a:gd name="connsiteX0" fmla="*/ 8165518 w 8165518"/>
                <a:gd name="connsiteY0" fmla="*/ 0 h 2825606"/>
                <a:gd name="connsiteX1" fmla="*/ 8165518 w 8165518"/>
                <a:gd name="connsiteY1" fmla="*/ 1378890 h 2825606"/>
                <a:gd name="connsiteX2" fmla="*/ 4088014 w 8165518"/>
                <a:gd name="connsiteY2" fmla="*/ 2825590 h 2825606"/>
                <a:gd name="connsiteX3" fmla="*/ 0 w 8165518"/>
                <a:gd name="connsiteY3" fmla="*/ 1403811 h 2825606"/>
                <a:gd name="connsiteX4" fmla="*/ 9491 w 8165518"/>
                <a:gd name="connsiteY4" fmla="*/ 147145 h 2825606"/>
                <a:gd name="connsiteX5" fmla="*/ 4076995 w 8165518"/>
                <a:gd name="connsiteY5" fmla="*/ 1566042 h 2825606"/>
                <a:gd name="connsiteX6" fmla="*/ 8165518 w 8165518"/>
                <a:gd name="connsiteY6" fmla="*/ 0 h 2825606"/>
                <a:gd name="connsiteX0" fmla="*/ 8165518 w 8165518"/>
                <a:gd name="connsiteY0" fmla="*/ 0 h 2879174"/>
                <a:gd name="connsiteX1" fmla="*/ 8165518 w 8165518"/>
                <a:gd name="connsiteY1" fmla="*/ 1378890 h 2879174"/>
                <a:gd name="connsiteX2" fmla="*/ 4132092 w 8165518"/>
                <a:gd name="connsiteY2" fmla="*/ 2879159 h 2879174"/>
                <a:gd name="connsiteX3" fmla="*/ 0 w 8165518"/>
                <a:gd name="connsiteY3" fmla="*/ 1403811 h 2879174"/>
                <a:gd name="connsiteX4" fmla="*/ 9491 w 8165518"/>
                <a:gd name="connsiteY4" fmla="*/ 147145 h 2879174"/>
                <a:gd name="connsiteX5" fmla="*/ 4076995 w 8165518"/>
                <a:gd name="connsiteY5" fmla="*/ 1566042 h 2879174"/>
                <a:gd name="connsiteX6" fmla="*/ 8165518 w 8165518"/>
                <a:gd name="connsiteY6" fmla="*/ 0 h 2879174"/>
                <a:gd name="connsiteX0" fmla="*/ 8165518 w 8176537"/>
                <a:gd name="connsiteY0" fmla="*/ 0 h 2879410"/>
                <a:gd name="connsiteX1" fmla="*/ 8176537 w 8176537"/>
                <a:gd name="connsiteY1" fmla="*/ 1499420 h 2879410"/>
                <a:gd name="connsiteX2" fmla="*/ 4132092 w 8176537"/>
                <a:gd name="connsiteY2" fmla="*/ 2879159 h 2879410"/>
                <a:gd name="connsiteX3" fmla="*/ 0 w 8176537"/>
                <a:gd name="connsiteY3" fmla="*/ 1403811 h 2879410"/>
                <a:gd name="connsiteX4" fmla="*/ 9491 w 8176537"/>
                <a:gd name="connsiteY4" fmla="*/ 147145 h 2879410"/>
                <a:gd name="connsiteX5" fmla="*/ 4076995 w 8176537"/>
                <a:gd name="connsiteY5" fmla="*/ 1566042 h 2879410"/>
                <a:gd name="connsiteX6" fmla="*/ 8165518 w 8176537"/>
                <a:gd name="connsiteY6" fmla="*/ 0 h 2879410"/>
                <a:gd name="connsiteX0" fmla="*/ 8165518 w 8176537"/>
                <a:gd name="connsiteY0" fmla="*/ 0 h 2879262"/>
                <a:gd name="connsiteX1" fmla="*/ 8176537 w 8176537"/>
                <a:gd name="connsiteY1" fmla="*/ 1499420 h 2879262"/>
                <a:gd name="connsiteX2" fmla="*/ 4132092 w 8176537"/>
                <a:gd name="connsiteY2" fmla="*/ 2879159 h 2879262"/>
                <a:gd name="connsiteX3" fmla="*/ 0 w 8176537"/>
                <a:gd name="connsiteY3" fmla="*/ 1403811 h 2879262"/>
                <a:gd name="connsiteX4" fmla="*/ 9491 w 8176537"/>
                <a:gd name="connsiteY4" fmla="*/ 147145 h 2879262"/>
                <a:gd name="connsiteX5" fmla="*/ 4076995 w 8176537"/>
                <a:gd name="connsiteY5" fmla="*/ 1566042 h 2879262"/>
                <a:gd name="connsiteX6" fmla="*/ 8165518 w 8176537"/>
                <a:gd name="connsiteY6" fmla="*/ 0 h 2879262"/>
                <a:gd name="connsiteX0" fmla="*/ 8165518 w 8176537"/>
                <a:gd name="connsiteY0" fmla="*/ 0 h 2879163"/>
                <a:gd name="connsiteX1" fmla="*/ 8176537 w 8176537"/>
                <a:gd name="connsiteY1" fmla="*/ 1499420 h 2879163"/>
                <a:gd name="connsiteX2" fmla="*/ 4132092 w 8176537"/>
                <a:gd name="connsiteY2" fmla="*/ 2879159 h 2879163"/>
                <a:gd name="connsiteX3" fmla="*/ 0 w 8176537"/>
                <a:gd name="connsiteY3" fmla="*/ 1510948 h 2879163"/>
                <a:gd name="connsiteX4" fmla="*/ 9491 w 8176537"/>
                <a:gd name="connsiteY4" fmla="*/ 147145 h 2879163"/>
                <a:gd name="connsiteX5" fmla="*/ 4076995 w 8176537"/>
                <a:gd name="connsiteY5" fmla="*/ 1566042 h 2879163"/>
                <a:gd name="connsiteX6" fmla="*/ 8165518 w 8176537"/>
                <a:gd name="connsiteY6" fmla="*/ 0 h 2879163"/>
                <a:gd name="connsiteX0" fmla="*/ 8165518 w 8198577"/>
                <a:gd name="connsiteY0" fmla="*/ 0 h 2879451"/>
                <a:gd name="connsiteX1" fmla="*/ 8198577 w 8198577"/>
                <a:gd name="connsiteY1" fmla="*/ 1606558 h 2879451"/>
                <a:gd name="connsiteX2" fmla="*/ 4132092 w 8198577"/>
                <a:gd name="connsiteY2" fmla="*/ 2879159 h 2879451"/>
                <a:gd name="connsiteX3" fmla="*/ 0 w 8198577"/>
                <a:gd name="connsiteY3" fmla="*/ 1510948 h 2879451"/>
                <a:gd name="connsiteX4" fmla="*/ 9491 w 8198577"/>
                <a:gd name="connsiteY4" fmla="*/ 147145 h 2879451"/>
                <a:gd name="connsiteX5" fmla="*/ 4076995 w 8198577"/>
                <a:gd name="connsiteY5" fmla="*/ 1566042 h 2879451"/>
                <a:gd name="connsiteX6" fmla="*/ 8165518 w 8198577"/>
                <a:gd name="connsiteY6" fmla="*/ 0 h 2879451"/>
                <a:gd name="connsiteX0" fmla="*/ 8165518 w 8165518"/>
                <a:gd name="connsiteY0" fmla="*/ 0 h 2880066"/>
                <a:gd name="connsiteX1" fmla="*/ 8165518 w 8165518"/>
                <a:gd name="connsiteY1" fmla="*/ 1673520 h 2880066"/>
                <a:gd name="connsiteX2" fmla="*/ 4132092 w 8165518"/>
                <a:gd name="connsiteY2" fmla="*/ 2879159 h 2880066"/>
                <a:gd name="connsiteX3" fmla="*/ 0 w 8165518"/>
                <a:gd name="connsiteY3" fmla="*/ 1510948 h 2880066"/>
                <a:gd name="connsiteX4" fmla="*/ 9491 w 8165518"/>
                <a:gd name="connsiteY4" fmla="*/ 147145 h 2880066"/>
                <a:gd name="connsiteX5" fmla="*/ 4076995 w 8165518"/>
                <a:gd name="connsiteY5" fmla="*/ 1566042 h 2880066"/>
                <a:gd name="connsiteX6" fmla="*/ 8165518 w 8165518"/>
                <a:gd name="connsiteY6" fmla="*/ 0 h 2880066"/>
                <a:gd name="connsiteX0" fmla="*/ 8156794 w 8156794"/>
                <a:gd name="connsiteY0" fmla="*/ 0 h 2879270"/>
                <a:gd name="connsiteX1" fmla="*/ 8156794 w 8156794"/>
                <a:gd name="connsiteY1" fmla="*/ 1673520 h 2879270"/>
                <a:gd name="connsiteX2" fmla="*/ 4123368 w 8156794"/>
                <a:gd name="connsiteY2" fmla="*/ 2879159 h 2879270"/>
                <a:gd name="connsiteX3" fmla="*/ 2295 w 8156794"/>
                <a:gd name="connsiteY3" fmla="*/ 1618086 h 2879270"/>
                <a:gd name="connsiteX4" fmla="*/ 767 w 8156794"/>
                <a:gd name="connsiteY4" fmla="*/ 147145 h 2879270"/>
                <a:gd name="connsiteX5" fmla="*/ 4068271 w 8156794"/>
                <a:gd name="connsiteY5" fmla="*/ 1566042 h 2879270"/>
                <a:gd name="connsiteX6" fmla="*/ 8156794 w 8156794"/>
                <a:gd name="connsiteY6" fmla="*/ 0 h 287927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20"/>
                <a:gd name="connsiteX1" fmla="*/ 8156794 w 8156794"/>
                <a:gd name="connsiteY1" fmla="*/ 1673520 h 2973020"/>
                <a:gd name="connsiteX2" fmla="*/ 4134388 w 8156794"/>
                <a:gd name="connsiteY2" fmla="*/ 2972904 h 2973020"/>
                <a:gd name="connsiteX3" fmla="*/ 2295 w 8156794"/>
                <a:gd name="connsiteY3" fmla="*/ 1618086 h 2973020"/>
                <a:gd name="connsiteX4" fmla="*/ 767 w 8156794"/>
                <a:gd name="connsiteY4" fmla="*/ 147145 h 2973020"/>
                <a:gd name="connsiteX5" fmla="*/ 4068271 w 8156794"/>
                <a:gd name="connsiteY5" fmla="*/ 1566042 h 2973020"/>
                <a:gd name="connsiteX6" fmla="*/ 8156794 w 8156794"/>
                <a:gd name="connsiteY6" fmla="*/ 0 h 2973020"/>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141"/>
                <a:gd name="connsiteX1" fmla="*/ 8156794 w 8156794"/>
                <a:gd name="connsiteY1" fmla="*/ 1673520 h 2973141"/>
                <a:gd name="connsiteX2" fmla="*/ 4134388 w 8156794"/>
                <a:gd name="connsiteY2" fmla="*/ 2972904 h 2973141"/>
                <a:gd name="connsiteX3" fmla="*/ 2295 w 8156794"/>
                <a:gd name="connsiteY3" fmla="*/ 1618086 h 2973141"/>
                <a:gd name="connsiteX4" fmla="*/ 767 w 8156794"/>
                <a:gd name="connsiteY4" fmla="*/ 147145 h 2973141"/>
                <a:gd name="connsiteX5" fmla="*/ 4068271 w 8156794"/>
                <a:gd name="connsiteY5" fmla="*/ 1566042 h 2973141"/>
                <a:gd name="connsiteX6" fmla="*/ 8156794 w 8156794"/>
                <a:gd name="connsiteY6" fmla="*/ 0 h 2973141"/>
                <a:gd name="connsiteX0" fmla="*/ 8156794 w 8156794"/>
                <a:gd name="connsiteY0" fmla="*/ 0 h 3066827"/>
                <a:gd name="connsiteX1" fmla="*/ 8156794 w 8156794"/>
                <a:gd name="connsiteY1" fmla="*/ 1673520 h 3066827"/>
                <a:gd name="connsiteX2" fmla="*/ 4123353 w 8156794"/>
                <a:gd name="connsiteY2" fmla="*/ 3066650 h 3066827"/>
                <a:gd name="connsiteX3" fmla="*/ 2295 w 8156794"/>
                <a:gd name="connsiteY3" fmla="*/ 1618086 h 3066827"/>
                <a:gd name="connsiteX4" fmla="*/ 767 w 8156794"/>
                <a:gd name="connsiteY4" fmla="*/ 147145 h 3066827"/>
                <a:gd name="connsiteX5" fmla="*/ 4068271 w 8156794"/>
                <a:gd name="connsiteY5" fmla="*/ 1566042 h 3066827"/>
                <a:gd name="connsiteX6" fmla="*/ 8156794 w 8156794"/>
                <a:gd name="connsiteY6" fmla="*/ 0 h 3066827"/>
                <a:gd name="connsiteX0" fmla="*/ 8123689 w 8156794"/>
                <a:gd name="connsiteY0" fmla="*/ 0 h 2999866"/>
                <a:gd name="connsiteX1" fmla="*/ 8156794 w 8156794"/>
                <a:gd name="connsiteY1" fmla="*/ 1606559 h 2999866"/>
                <a:gd name="connsiteX2" fmla="*/ 4123353 w 8156794"/>
                <a:gd name="connsiteY2" fmla="*/ 2999689 h 2999866"/>
                <a:gd name="connsiteX3" fmla="*/ 2295 w 8156794"/>
                <a:gd name="connsiteY3" fmla="*/ 1551125 h 2999866"/>
                <a:gd name="connsiteX4" fmla="*/ 767 w 8156794"/>
                <a:gd name="connsiteY4" fmla="*/ 80184 h 2999866"/>
                <a:gd name="connsiteX5" fmla="*/ 4068271 w 8156794"/>
                <a:gd name="connsiteY5" fmla="*/ 1499081 h 2999866"/>
                <a:gd name="connsiteX6" fmla="*/ 8123689 w 8156794"/>
                <a:gd name="connsiteY6" fmla="*/ 0 h 2999866"/>
                <a:gd name="connsiteX0" fmla="*/ 8167828 w 8167828"/>
                <a:gd name="connsiteY0" fmla="*/ 0 h 3026651"/>
                <a:gd name="connsiteX1" fmla="*/ 8156794 w 8167828"/>
                <a:gd name="connsiteY1" fmla="*/ 1633344 h 3026651"/>
                <a:gd name="connsiteX2" fmla="*/ 4123353 w 8167828"/>
                <a:gd name="connsiteY2" fmla="*/ 3026474 h 3026651"/>
                <a:gd name="connsiteX3" fmla="*/ 2295 w 8167828"/>
                <a:gd name="connsiteY3" fmla="*/ 1577910 h 3026651"/>
                <a:gd name="connsiteX4" fmla="*/ 767 w 8167828"/>
                <a:gd name="connsiteY4" fmla="*/ 106969 h 3026651"/>
                <a:gd name="connsiteX5" fmla="*/ 4068271 w 8167828"/>
                <a:gd name="connsiteY5" fmla="*/ 1525866 h 3026651"/>
                <a:gd name="connsiteX6" fmla="*/ 8167828 w 8167828"/>
                <a:gd name="connsiteY6" fmla="*/ 0 h 3026651"/>
                <a:gd name="connsiteX0" fmla="*/ 8167828 w 8167828"/>
                <a:gd name="connsiteY0" fmla="*/ 0 h 3027228"/>
                <a:gd name="connsiteX1" fmla="*/ 8145760 w 8167828"/>
                <a:gd name="connsiteY1" fmla="*/ 1686913 h 3027228"/>
                <a:gd name="connsiteX2" fmla="*/ 4123353 w 8167828"/>
                <a:gd name="connsiteY2" fmla="*/ 3026474 h 3027228"/>
                <a:gd name="connsiteX3" fmla="*/ 2295 w 8167828"/>
                <a:gd name="connsiteY3" fmla="*/ 1577910 h 3027228"/>
                <a:gd name="connsiteX4" fmla="*/ 767 w 8167828"/>
                <a:gd name="connsiteY4" fmla="*/ 106969 h 3027228"/>
                <a:gd name="connsiteX5" fmla="*/ 4068271 w 8167828"/>
                <a:gd name="connsiteY5" fmla="*/ 1525866 h 3027228"/>
                <a:gd name="connsiteX6" fmla="*/ 8167828 w 8167828"/>
                <a:gd name="connsiteY6" fmla="*/ 0 h 3027228"/>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23689 w 8145760"/>
                <a:gd name="connsiteY0" fmla="*/ 13560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9 w 8145760"/>
                <a:gd name="connsiteY6" fmla="*/ 13560 h 2920259"/>
                <a:gd name="connsiteX0" fmla="*/ 8178863 w 8178863"/>
                <a:gd name="connsiteY0" fmla="*/ 26952 h 2920259"/>
                <a:gd name="connsiteX1" fmla="*/ 8145760 w 8178863"/>
                <a:gd name="connsiteY1" fmla="*/ 1579944 h 2920259"/>
                <a:gd name="connsiteX2" fmla="*/ 4123353 w 8178863"/>
                <a:gd name="connsiteY2" fmla="*/ 2919505 h 2920259"/>
                <a:gd name="connsiteX3" fmla="*/ 2295 w 8178863"/>
                <a:gd name="connsiteY3" fmla="*/ 1470941 h 2920259"/>
                <a:gd name="connsiteX4" fmla="*/ 767 w 8178863"/>
                <a:gd name="connsiteY4" fmla="*/ 0 h 2920259"/>
                <a:gd name="connsiteX5" fmla="*/ 4068271 w 8178863"/>
                <a:gd name="connsiteY5" fmla="*/ 1418897 h 2920259"/>
                <a:gd name="connsiteX6" fmla="*/ 8178863 w 8178863"/>
                <a:gd name="connsiteY6" fmla="*/ 26952 h 2920259"/>
                <a:gd name="connsiteX0" fmla="*/ 8167827 w 8167827"/>
                <a:gd name="connsiteY0" fmla="*/ 40343 h 2920259"/>
                <a:gd name="connsiteX1" fmla="*/ 8145760 w 8167827"/>
                <a:gd name="connsiteY1" fmla="*/ 1579944 h 2920259"/>
                <a:gd name="connsiteX2" fmla="*/ 4123353 w 8167827"/>
                <a:gd name="connsiteY2" fmla="*/ 2919505 h 2920259"/>
                <a:gd name="connsiteX3" fmla="*/ 2295 w 8167827"/>
                <a:gd name="connsiteY3" fmla="*/ 1470941 h 2920259"/>
                <a:gd name="connsiteX4" fmla="*/ 767 w 8167827"/>
                <a:gd name="connsiteY4" fmla="*/ 0 h 2920259"/>
                <a:gd name="connsiteX5" fmla="*/ 4068271 w 8167827"/>
                <a:gd name="connsiteY5" fmla="*/ 1418897 h 2920259"/>
                <a:gd name="connsiteX6" fmla="*/ 8167827 w 8167827"/>
                <a:gd name="connsiteY6" fmla="*/ 40343 h 2920259"/>
                <a:gd name="connsiteX0" fmla="*/ 8123687 w 8145760"/>
                <a:gd name="connsiteY0" fmla="*/ 53735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7 w 8145760"/>
                <a:gd name="connsiteY6" fmla="*/ 53735 h 2920259"/>
                <a:gd name="connsiteX0" fmla="*/ 8161918 w 8161918"/>
                <a:gd name="connsiteY0" fmla="*/ 0 h 2943855"/>
                <a:gd name="connsiteX1" fmla="*/ 8145760 w 8161918"/>
                <a:gd name="connsiteY1" fmla="*/ 1603540 h 2943855"/>
                <a:gd name="connsiteX2" fmla="*/ 4123353 w 8161918"/>
                <a:gd name="connsiteY2" fmla="*/ 2943101 h 2943855"/>
                <a:gd name="connsiteX3" fmla="*/ 2295 w 8161918"/>
                <a:gd name="connsiteY3" fmla="*/ 1494537 h 2943855"/>
                <a:gd name="connsiteX4" fmla="*/ 767 w 8161918"/>
                <a:gd name="connsiteY4" fmla="*/ 23596 h 2943855"/>
                <a:gd name="connsiteX5" fmla="*/ 4068271 w 8161918"/>
                <a:gd name="connsiteY5" fmla="*/ 1442493 h 2943855"/>
                <a:gd name="connsiteX6" fmla="*/ 8161918 w 8161918"/>
                <a:gd name="connsiteY6" fmla="*/ 0 h 2943855"/>
                <a:gd name="connsiteX0" fmla="*/ 8144926 w 8145760"/>
                <a:gd name="connsiteY0" fmla="*/ 43424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44926 w 8145760"/>
                <a:gd name="connsiteY6" fmla="*/ 43424 h 2920259"/>
                <a:gd name="connsiteX0" fmla="*/ 8161918 w 8161918"/>
                <a:gd name="connsiteY0" fmla="*/ 0 h 2959321"/>
                <a:gd name="connsiteX1" fmla="*/ 8145760 w 8161918"/>
                <a:gd name="connsiteY1" fmla="*/ 1619006 h 2959321"/>
                <a:gd name="connsiteX2" fmla="*/ 4123353 w 8161918"/>
                <a:gd name="connsiteY2" fmla="*/ 2958567 h 2959321"/>
                <a:gd name="connsiteX3" fmla="*/ 2295 w 8161918"/>
                <a:gd name="connsiteY3" fmla="*/ 1510003 h 2959321"/>
                <a:gd name="connsiteX4" fmla="*/ 767 w 8161918"/>
                <a:gd name="connsiteY4" fmla="*/ 39062 h 2959321"/>
                <a:gd name="connsiteX5" fmla="*/ 4068271 w 8161918"/>
                <a:gd name="connsiteY5" fmla="*/ 1457959 h 2959321"/>
                <a:gd name="connsiteX6" fmla="*/ 8161918 w 8161918"/>
                <a:gd name="connsiteY6" fmla="*/ 0 h 2959321"/>
                <a:gd name="connsiteX0" fmla="*/ 8161918 w 8162752"/>
                <a:gd name="connsiteY0" fmla="*/ 0 h 2959488"/>
                <a:gd name="connsiteX1" fmla="*/ 8162752 w 8162752"/>
                <a:gd name="connsiteY1" fmla="*/ 1629317 h 2959488"/>
                <a:gd name="connsiteX2" fmla="*/ 4123353 w 8162752"/>
                <a:gd name="connsiteY2" fmla="*/ 2958567 h 2959488"/>
                <a:gd name="connsiteX3" fmla="*/ 2295 w 8162752"/>
                <a:gd name="connsiteY3" fmla="*/ 1510003 h 2959488"/>
                <a:gd name="connsiteX4" fmla="*/ 767 w 8162752"/>
                <a:gd name="connsiteY4" fmla="*/ 39062 h 2959488"/>
                <a:gd name="connsiteX5" fmla="*/ 4068271 w 8162752"/>
                <a:gd name="connsiteY5" fmla="*/ 1457959 h 2959488"/>
                <a:gd name="connsiteX6" fmla="*/ 8161918 w 8162752"/>
                <a:gd name="connsiteY6" fmla="*/ 0 h 2959488"/>
                <a:gd name="connsiteX0" fmla="*/ 8165930 w 8166764"/>
                <a:gd name="connsiteY0" fmla="*/ 7337 h 2966825"/>
                <a:gd name="connsiteX1" fmla="*/ 8166764 w 8166764"/>
                <a:gd name="connsiteY1" fmla="*/ 1636654 h 2966825"/>
                <a:gd name="connsiteX2" fmla="*/ 4127365 w 8166764"/>
                <a:gd name="connsiteY2" fmla="*/ 2965904 h 2966825"/>
                <a:gd name="connsiteX3" fmla="*/ 6307 w 8166764"/>
                <a:gd name="connsiteY3" fmla="*/ 1517340 h 2966825"/>
                <a:gd name="connsiteX4" fmla="*/ 532 w 8166764"/>
                <a:gd name="connsiteY4" fmla="*/ 0 h 2966825"/>
                <a:gd name="connsiteX5" fmla="*/ 4072283 w 8166764"/>
                <a:gd name="connsiteY5" fmla="*/ 1465296 h 2966825"/>
                <a:gd name="connsiteX6" fmla="*/ 8165930 w 8166764"/>
                <a:gd name="connsiteY6" fmla="*/ 7337 h 2966825"/>
                <a:gd name="connsiteX0" fmla="*/ 8168119 w 8168953"/>
                <a:gd name="connsiteY0" fmla="*/ 7337 h 2966682"/>
                <a:gd name="connsiteX1" fmla="*/ 8168953 w 8168953"/>
                <a:gd name="connsiteY1" fmla="*/ 1636654 h 2966682"/>
                <a:gd name="connsiteX2" fmla="*/ 4129554 w 8168953"/>
                <a:gd name="connsiteY2" fmla="*/ 2965904 h 2966682"/>
                <a:gd name="connsiteX3" fmla="*/ 0 w 8168953"/>
                <a:gd name="connsiteY3" fmla="*/ 1527651 h 2966682"/>
                <a:gd name="connsiteX4" fmla="*/ 2721 w 8168953"/>
                <a:gd name="connsiteY4" fmla="*/ 0 h 2966682"/>
                <a:gd name="connsiteX5" fmla="*/ 4074472 w 8168953"/>
                <a:gd name="connsiteY5" fmla="*/ 1465296 h 2966682"/>
                <a:gd name="connsiteX6" fmla="*/ 8168119 w 8168953"/>
                <a:gd name="connsiteY6" fmla="*/ 7337 h 2966682"/>
                <a:gd name="connsiteX0" fmla="*/ 8168119 w 8168953"/>
                <a:gd name="connsiteY0" fmla="*/ 7337 h 3100377"/>
                <a:gd name="connsiteX1" fmla="*/ 8168953 w 8168953"/>
                <a:gd name="connsiteY1" fmla="*/ 1636654 h 3100377"/>
                <a:gd name="connsiteX2" fmla="*/ 4118520 w 8168953"/>
                <a:gd name="connsiteY2" fmla="*/ 3099826 h 3100377"/>
                <a:gd name="connsiteX3" fmla="*/ 0 w 8168953"/>
                <a:gd name="connsiteY3" fmla="*/ 1527651 h 3100377"/>
                <a:gd name="connsiteX4" fmla="*/ 2721 w 8168953"/>
                <a:gd name="connsiteY4" fmla="*/ 0 h 3100377"/>
                <a:gd name="connsiteX5" fmla="*/ 4074472 w 8168953"/>
                <a:gd name="connsiteY5" fmla="*/ 1465296 h 3100377"/>
                <a:gd name="connsiteX6" fmla="*/ 8168119 w 8168953"/>
                <a:gd name="connsiteY6" fmla="*/ 7337 h 3100377"/>
                <a:gd name="connsiteX0" fmla="*/ 8168119 w 8168953"/>
                <a:gd name="connsiteY0" fmla="*/ 7337 h 3100429"/>
                <a:gd name="connsiteX1" fmla="*/ 8168953 w 8168953"/>
                <a:gd name="connsiteY1" fmla="*/ 1636654 h 3100429"/>
                <a:gd name="connsiteX2" fmla="*/ 4118520 w 8168953"/>
                <a:gd name="connsiteY2" fmla="*/ 3099826 h 3100429"/>
                <a:gd name="connsiteX3" fmla="*/ 0 w 8168953"/>
                <a:gd name="connsiteY3" fmla="*/ 1527651 h 3100429"/>
                <a:gd name="connsiteX4" fmla="*/ 2721 w 8168953"/>
                <a:gd name="connsiteY4" fmla="*/ 0 h 3100429"/>
                <a:gd name="connsiteX5" fmla="*/ 4074472 w 8168953"/>
                <a:gd name="connsiteY5" fmla="*/ 1465296 h 3100429"/>
                <a:gd name="connsiteX6" fmla="*/ 8168119 w 8168953"/>
                <a:gd name="connsiteY6" fmla="*/ 7337 h 3100429"/>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66683" h="3099826">
                  <a:moveTo>
                    <a:pt x="8165849" y="7337"/>
                  </a:moveTo>
                  <a:lnTo>
                    <a:pt x="8166683" y="1636654"/>
                  </a:lnTo>
                  <a:cubicBezTo>
                    <a:pt x="7917761" y="2728489"/>
                    <a:pt x="5475903" y="3100137"/>
                    <a:pt x="4116250" y="3099826"/>
                  </a:cubicBezTo>
                  <a:cubicBezTo>
                    <a:pt x="2756597" y="3099515"/>
                    <a:pt x="245424" y="2744647"/>
                    <a:pt x="8764" y="1634789"/>
                  </a:cubicBezTo>
                  <a:cubicBezTo>
                    <a:pt x="11928" y="1215900"/>
                    <a:pt x="-2713" y="418889"/>
                    <a:pt x="451" y="0"/>
                  </a:cubicBezTo>
                  <a:cubicBezTo>
                    <a:pt x="385485" y="953840"/>
                    <a:pt x="2700268" y="1437288"/>
                    <a:pt x="4061168" y="1438511"/>
                  </a:cubicBezTo>
                  <a:cubicBezTo>
                    <a:pt x="5422068" y="1439734"/>
                    <a:pt x="7793228" y="1089449"/>
                    <a:pt x="8165849" y="7337"/>
                  </a:cubicBezTo>
                  <a:close/>
                </a:path>
              </a:pathLst>
            </a:custGeom>
            <a:gradFill>
              <a:gsLst>
                <a:gs pos="0">
                  <a:srgbClr val="B8C2C9"/>
                </a:gs>
                <a:gs pos="21000">
                  <a:schemeClr val="bg1"/>
                </a:gs>
                <a:gs pos="60000">
                  <a:srgbClr val="D6DCE0"/>
                </a:gs>
                <a:gs pos="100000">
                  <a:srgbClr val="B8C2C9"/>
                </a:gs>
              </a:gsLst>
              <a:lin ang="0" scaled="0"/>
            </a:gra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                   </a:t>
              </a:r>
            </a:p>
          </p:txBody>
        </p:sp>
        <p:sp>
          <p:nvSpPr>
            <p:cNvPr id="299" name="Oval 298">
              <a:extLst>
                <a:ext uri="{FF2B5EF4-FFF2-40B4-BE49-F238E27FC236}">
                  <a16:creationId xmlns:a16="http://schemas.microsoft.com/office/drawing/2014/main" id="{DFA4B720-1D85-4E4A-A3DF-4E2D8BCABCAB}"/>
                </a:ext>
              </a:extLst>
            </p:cNvPr>
            <p:cNvSpPr/>
            <p:nvPr/>
          </p:nvSpPr>
          <p:spPr>
            <a:xfrm>
              <a:off x="7494729" y="2774731"/>
              <a:ext cx="1480163" cy="579140"/>
            </a:xfrm>
            <a:prstGeom prst="ellipse">
              <a:avLst/>
            </a:prstGeom>
            <a:solidFill>
              <a:srgbClr val="B8C2C9"/>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              </a:t>
              </a:r>
            </a:p>
          </p:txBody>
        </p:sp>
        <p:grpSp>
          <p:nvGrpSpPr>
            <p:cNvPr id="300" name="Group 299">
              <a:extLst>
                <a:ext uri="{FF2B5EF4-FFF2-40B4-BE49-F238E27FC236}">
                  <a16:creationId xmlns:a16="http://schemas.microsoft.com/office/drawing/2014/main" id="{DAD2409F-AAE1-4A47-A41C-4F8FC3073E02}"/>
                </a:ext>
              </a:extLst>
            </p:cNvPr>
            <p:cNvGrpSpPr/>
            <p:nvPr/>
          </p:nvGrpSpPr>
          <p:grpSpPr>
            <a:xfrm>
              <a:off x="7713663" y="2848339"/>
              <a:ext cx="1042107" cy="425543"/>
              <a:chOff x="7786941" y="2884917"/>
              <a:chExt cx="897649" cy="353919"/>
            </a:xfrm>
          </p:grpSpPr>
          <p:sp>
            <p:nvSpPr>
              <p:cNvPr id="301" name="Freeform 300">
                <a:extLst>
                  <a:ext uri="{FF2B5EF4-FFF2-40B4-BE49-F238E27FC236}">
                    <a16:creationId xmlns:a16="http://schemas.microsoft.com/office/drawing/2014/main" id="{C10106D6-70AD-294D-966C-B6530FB2C388}"/>
                  </a:ext>
                </a:extLst>
              </p:cNvPr>
              <p:cNvSpPr/>
              <p:nvPr/>
            </p:nvSpPr>
            <p:spPr>
              <a:xfrm>
                <a:off x="7811770" y="2884917"/>
                <a:ext cx="849158" cy="198115"/>
              </a:xfrm>
              <a:custGeom>
                <a:avLst/>
                <a:gdLst>
                  <a:gd name="connsiteX0" fmla="*/ 3725333 w 4588933"/>
                  <a:gd name="connsiteY0" fmla="*/ 0 h 1049866"/>
                  <a:gd name="connsiteX1" fmla="*/ 4588933 w 4588933"/>
                  <a:gd name="connsiteY1" fmla="*/ 270933 h 1049866"/>
                  <a:gd name="connsiteX2" fmla="*/ 3962400 w 4588933"/>
                  <a:gd name="connsiteY2" fmla="*/ 541866 h 1049866"/>
                  <a:gd name="connsiteX3" fmla="*/ 3742267 w 4588933"/>
                  <a:gd name="connsiteY3" fmla="*/ 457200 h 1049866"/>
                  <a:gd name="connsiteX4" fmla="*/ 2269067 w 4588933"/>
                  <a:gd name="connsiteY4" fmla="*/ 1049866 h 1049866"/>
                  <a:gd name="connsiteX5" fmla="*/ 880533 w 4588933"/>
                  <a:gd name="connsiteY5" fmla="*/ 457200 h 1049866"/>
                  <a:gd name="connsiteX6" fmla="*/ 592667 w 4588933"/>
                  <a:gd name="connsiteY6" fmla="*/ 541866 h 1049866"/>
                  <a:gd name="connsiteX7" fmla="*/ 0 w 4588933"/>
                  <a:gd name="connsiteY7" fmla="*/ 254000 h 1049866"/>
                  <a:gd name="connsiteX8" fmla="*/ 880533 w 4588933"/>
                  <a:gd name="connsiteY8" fmla="*/ 16933 h 1049866"/>
                  <a:gd name="connsiteX9" fmla="*/ 2302933 w 4588933"/>
                  <a:gd name="connsiteY9" fmla="*/ 626533 h 1049866"/>
                  <a:gd name="connsiteX10" fmla="*/ 3725333 w 4588933"/>
                  <a:gd name="connsiteY10" fmla="*/ 0 h 1049866"/>
                  <a:gd name="connsiteX0" fmla="*/ 3725333 w 4641485"/>
                  <a:gd name="connsiteY0" fmla="*/ 0 h 1049866"/>
                  <a:gd name="connsiteX1" fmla="*/ 4641485 w 4641485"/>
                  <a:gd name="connsiteY1" fmla="*/ 239402 h 1049866"/>
                  <a:gd name="connsiteX2" fmla="*/ 3962400 w 4641485"/>
                  <a:gd name="connsiteY2" fmla="*/ 541866 h 1049866"/>
                  <a:gd name="connsiteX3" fmla="*/ 3742267 w 4641485"/>
                  <a:gd name="connsiteY3" fmla="*/ 457200 h 1049866"/>
                  <a:gd name="connsiteX4" fmla="*/ 2269067 w 4641485"/>
                  <a:gd name="connsiteY4" fmla="*/ 1049866 h 1049866"/>
                  <a:gd name="connsiteX5" fmla="*/ 880533 w 4641485"/>
                  <a:gd name="connsiteY5" fmla="*/ 457200 h 1049866"/>
                  <a:gd name="connsiteX6" fmla="*/ 592667 w 4641485"/>
                  <a:gd name="connsiteY6" fmla="*/ 541866 h 1049866"/>
                  <a:gd name="connsiteX7" fmla="*/ 0 w 4641485"/>
                  <a:gd name="connsiteY7" fmla="*/ 254000 h 1049866"/>
                  <a:gd name="connsiteX8" fmla="*/ 880533 w 4641485"/>
                  <a:gd name="connsiteY8" fmla="*/ 16933 h 1049866"/>
                  <a:gd name="connsiteX9" fmla="*/ 2302933 w 4641485"/>
                  <a:gd name="connsiteY9" fmla="*/ 626533 h 1049866"/>
                  <a:gd name="connsiteX10" fmla="*/ 3725333 w 4641485"/>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73798 w 4673016"/>
                  <a:gd name="connsiteY3" fmla="*/ 45720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84308 w 4673016"/>
                  <a:gd name="connsiteY3" fmla="*/ 404648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815839 w 4673016"/>
                  <a:gd name="connsiteY3" fmla="*/ 46771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3016" h="1049866">
                    <a:moveTo>
                      <a:pt x="3756864" y="0"/>
                    </a:moveTo>
                    <a:lnTo>
                      <a:pt x="4673016" y="239402"/>
                    </a:lnTo>
                    <a:lnTo>
                      <a:pt x="3993931" y="541866"/>
                    </a:lnTo>
                    <a:lnTo>
                      <a:pt x="3815839" y="467710"/>
                    </a:lnTo>
                    <a:lnTo>
                      <a:pt x="2300598" y="1049866"/>
                    </a:lnTo>
                    <a:lnTo>
                      <a:pt x="912064" y="457200"/>
                    </a:lnTo>
                    <a:lnTo>
                      <a:pt x="624198" y="541866"/>
                    </a:lnTo>
                    <a:lnTo>
                      <a:pt x="0" y="275021"/>
                    </a:lnTo>
                    <a:lnTo>
                      <a:pt x="912064" y="16933"/>
                    </a:lnTo>
                    <a:lnTo>
                      <a:pt x="2323954" y="616023"/>
                    </a:lnTo>
                    <a:lnTo>
                      <a:pt x="3756864"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02" name="Freeform 301">
                <a:extLst>
                  <a:ext uri="{FF2B5EF4-FFF2-40B4-BE49-F238E27FC236}">
                    <a16:creationId xmlns:a16="http://schemas.microsoft.com/office/drawing/2014/main" id="{03C28B18-54E7-EB4E-A70A-2F3A019FD155}"/>
                  </a:ext>
                </a:extLst>
              </p:cNvPr>
              <p:cNvSpPr/>
              <p:nvPr/>
            </p:nvSpPr>
            <p:spPr>
              <a:xfrm>
                <a:off x="8367548" y="3054383"/>
                <a:ext cx="317042" cy="170569"/>
              </a:xfrm>
              <a:custGeom>
                <a:avLst/>
                <a:gdLst>
                  <a:gd name="connsiteX0" fmla="*/ 21021 w 1744718"/>
                  <a:gd name="connsiteY0" fmla="*/ 0 h 903890"/>
                  <a:gd name="connsiteX1" fmla="*/ 1744718 w 1744718"/>
                  <a:gd name="connsiteY1" fmla="*/ 693683 h 903890"/>
                  <a:gd name="connsiteX2" fmla="*/ 1145628 w 1744718"/>
                  <a:gd name="connsiteY2" fmla="*/ 903890 h 903890"/>
                  <a:gd name="connsiteX3" fmla="*/ 0 w 1744718"/>
                  <a:gd name="connsiteY3" fmla="*/ 451945 h 903890"/>
                  <a:gd name="connsiteX4" fmla="*/ 21021 w 1744718"/>
                  <a:gd name="connsiteY4" fmla="*/ 0 h 9038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718" h="903890">
                    <a:moveTo>
                      <a:pt x="21021" y="0"/>
                    </a:moveTo>
                    <a:lnTo>
                      <a:pt x="1744718" y="693683"/>
                    </a:lnTo>
                    <a:lnTo>
                      <a:pt x="1145628" y="903890"/>
                    </a:lnTo>
                    <a:lnTo>
                      <a:pt x="0" y="451945"/>
                    </a:lnTo>
                    <a:lnTo>
                      <a:pt x="21021"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03" name="Freeform 302">
                <a:extLst>
                  <a:ext uri="{FF2B5EF4-FFF2-40B4-BE49-F238E27FC236}">
                    <a16:creationId xmlns:a16="http://schemas.microsoft.com/office/drawing/2014/main" id="{5090762B-1155-2347-B6D2-D77A21D74478}"/>
                  </a:ext>
                </a:extLst>
              </p:cNvPr>
              <p:cNvSpPr/>
              <p:nvPr/>
            </p:nvSpPr>
            <p:spPr>
              <a:xfrm>
                <a:off x="7786941" y="3054383"/>
                <a:ext cx="311312" cy="168585"/>
              </a:xfrm>
              <a:custGeom>
                <a:avLst/>
                <a:gdLst>
                  <a:gd name="connsiteX0" fmla="*/ 1702676 w 1713187"/>
                  <a:gd name="connsiteY0" fmla="*/ 0 h 893380"/>
                  <a:gd name="connsiteX1" fmla="*/ 1713187 w 1713187"/>
                  <a:gd name="connsiteY1" fmla="*/ 472966 h 893380"/>
                  <a:gd name="connsiteX2" fmla="*/ 578069 w 1713187"/>
                  <a:gd name="connsiteY2" fmla="*/ 893380 h 893380"/>
                  <a:gd name="connsiteX3" fmla="*/ 0 w 1713187"/>
                  <a:gd name="connsiteY3" fmla="*/ 693683 h 893380"/>
                  <a:gd name="connsiteX4" fmla="*/ 1702676 w 1713187"/>
                  <a:gd name="connsiteY4" fmla="*/ 0 h 893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3187" h="893380">
                    <a:moveTo>
                      <a:pt x="1702676" y="0"/>
                    </a:moveTo>
                    <a:lnTo>
                      <a:pt x="1713187" y="472966"/>
                    </a:lnTo>
                    <a:lnTo>
                      <a:pt x="578069" y="893380"/>
                    </a:lnTo>
                    <a:lnTo>
                      <a:pt x="0" y="693683"/>
                    </a:lnTo>
                    <a:lnTo>
                      <a:pt x="1702676" y="0"/>
                    </a:lnTo>
                    <a:close/>
                  </a:path>
                </a:pathLst>
              </a:custGeom>
              <a:solidFill>
                <a:srgbClr val="0000A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04" name="Freeform 303">
                <a:extLst>
                  <a:ext uri="{FF2B5EF4-FFF2-40B4-BE49-F238E27FC236}">
                    <a16:creationId xmlns:a16="http://schemas.microsoft.com/office/drawing/2014/main" id="{F0881117-1317-CD49-B4BD-8B8A1E6EB27A}"/>
                  </a:ext>
                </a:extLst>
              </p:cNvPr>
              <p:cNvSpPr/>
              <p:nvPr/>
            </p:nvSpPr>
            <p:spPr>
              <a:xfrm>
                <a:off x="7895013" y="2971083"/>
                <a:ext cx="676892" cy="267753"/>
              </a:xfrm>
              <a:custGeom>
                <a:avLst/>
                <a:gdLst>
                  <a:gd name="connsiteX0" fmla="*/ 599089 w 4162096"/>
                  <a:gd name="connsiteY0" fmla="*/ 273269 h 1618593"/>
                  <a:gd name="connsiteX1" fmla="*/ 882869 w 4162096"/>
                  <a:gd name="connsiteY1" fmla="*/ 199697 h 1618593"/>
                  <a:gd name="connsiteX2" fmla="*/ 2312276 w 4162096"/>
                  <a:gd name="connsiteY2" fmla="*/ 798786 h 1618593"/>
                  <a:gd name="connsiteX3" fmla="*/ 3794234 w 4162096"/>
                  <a:gd name="connsiteY3" fmla="*/ 199697 h 1618593"/>
                  <a:gd name="connsiteX4" fmla="*/ 4014951 w 4162096"/>
                  <a:gd name="connsiteY4" fmla="*/ 273269 h 1618593"/>
                  <a:gd name="connsiteX5" fmla="*/ 3058510 w 4162096"/>
                  <a:gd name="connsiteY5" fmla="*/ 641131 h 1618593"/>
                  <a:gd name="connsiteX6" fmla="*/ 3026979 w 4162096"/>
                  <a:gd name="connsiteY6" fmla="*/ 1114097 h 1618593"/>
                  <a:gd name="connsiteX7" fmla="*/ 4162096 w 4162096"/>
                  <a:gd name="connsiteY7" fmla="*/ 1545021 h 1618593"/>
                  <a:gd name="connsiteX8" fmla="*/ 3878317 w 4162096"/>
                  <a:gd name="connsiteY8" fmla="*/ 1608083 h 1618593"/>
                  <a:gd name="connsiteX9" fmla="*/ 2301765 w 4162096"/>
                  <a:gd name="connsiteY9" fmla="*/ 945931 h 1618593"/>
                  <a:gd name="connsiteX10" fmla="*/ 693682 w 4162096"/>
                  <a:gd name="connsiteY10" fmla="*/ 1618593 h 1618593"/>
                  <a:gd name="connsiteX11" fmla="*/ 430924 w 4162096"/>
                  <a:gd name="connsiteY11" fmla="*/ 1524000 h 1618593"/>
                  <a:gd name="connsiteX12" fmla="*/ 1576551 w 4162096"/>
                  <a:gd name="connsiteY12" fmla="*/ 1082566 h 1618593"/>
                  <a:gd name="connsiteX13" fmla="*/ 1545020 w 4162096"/>
                  <a:gd name="connsiteY13" fmla="*/ 609600 h 1618593"/>
                  <a:gd name="connsiteX14" fmla="*/ 0 w 4162096"/>
                  <a:gd name="connsiteY14" fmla="*/ 0 h 1618593"/>
                  <a:gd name="connsiteX15" fmla="*/ 872358 w 4162096"/>
                  <a:gd name="connsiteY15" fmla="*/ 210207 h 1618593"/>
                  <a:gd name="connsiteX16" fmla="*/ 872358 w 4162096"/>
                  <a:gd name="connsiteY16" fmla="*/ 210207 h 1618593"/>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15" fmla="*/ 441434 w 3731172"/>
                  <a:gd name="connsiteY15"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357351 w 3731172"/>
                  <a:gd name="connsiteY14" fmla="*/ 115613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56137 w 3731172"/>
                  <a:gd name="connsiteY13" fmla="*/ 441434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903890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575034 w 3710151"/>
                  <a:gd name="connsiteY6" fmla="*/ 91440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06565 w 3710151"/>
                  <a:gd name="connsiteY6" fmla="*/ 92491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5151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09858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62012 w 3725019"/>
                  <a:gd name="connsiteY0" fmla="*/ 73572 h 1418896"/>
                  <a:gd name="connsiteX1" fmla="*/ 445792 w 3725019"/>
                  <a:gd name="connsiteY1" fmla="*/ 0 h 1418896"/>
                  <a:gd name="connsiteX2" fmla="*/ 1852896 w 3725019"/>
                  <a:gd name="connsiteY2" fmla="*/ 591655 h 1418896"/>
                  <a:gd name="connsiteX3" fmla="*/ 3357157 w 3725019"/>
                  <a:gd name="connsiteY3" fmla="*/ 0 h 1418896"/>
                  <a:gd name="connsiteX4" fmla="*/ 3577874 w 3725019"/>
                  <a:gd name="connsiteY4" fmla="*/ 73572 h 1418896"/>
                  <a:gd name="connsiteX5" fmla="*/ 2632585 w 3725019"/>
                  <a:gd name="connsiteY5" fmla="*/ 448868 h 1418896"/>
                  <a:gd name="connsiteX6" fmla="*/ 2625150 w 3725019"/>
                  <a:gd name="connsiteY6" fmla="*/ 902607 h 1418896"/>
                  <a:gd name="connsiteX7" fmla="*/ 3725019 w 3725019"/>
                  <a:gd name="connsiteY7" fmla="*/ 1345324 h 1418896"/>
                  <a:gd name="connsiteX8" fmla="*/ 3441240 w 3725019"/>
                  <a:gd name="connsiteY8" fmla="*/ 1408386 h 1418896"/>
                  <a:gd name="connsiteX9" fmla="*/ 1864688 w 3725019"/>
                  <a:gd name="connsiteY9" fmla="*/ 746234 h 1418896"/>
                  <a:gd name="connsiteX10" fmla="*/ 256605 w 3725019"/>
                  <a:gd name="connsiteY10" fmla="*/ 1418896 h 1418896"/>
                  <a:gd name="connsiteX11" fmla="*/ 0 w 3725019"/>
                  <a:gd name="connsiteY11" fmla="*/ 1331097 h 1418896"/>
                  <a:gd name="connsiteX12" fmla="*/ 1113454 w 3725019"/>
                  <a:gd name="connsiteY12" fmla="*/ 903890 h 1418896"/>
                  <a:gd name="connsiteX13" fmla="*/ 1102302 w 3725019"/>
                  <a:gd name="connsiteY13" fmla="*/ 451945 h 1418896"/>
                  <a:gd name="connsiteX14" fmla="*/ 183032 w 3725019"/>
                  <a:gd name="connsiteY14" fmla="*/ 84081 h 1418896"/>
                  <a:gd name="connsiteX15" fmla="*/ 162012 w 3725019"/>
                  <a:gd name="connsiteY15" fmla="*/ 73572 h 141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725019" h="1418896">
                    <a:moveTo>
                      <a:pt x="162012" y="73572"/>
                    </a:moveTo>
                    <a:lnTo>
                      <a:pt x="445792" y="0"/>
                    </a:lnTo>
                    <a:lnTo>
                      <a:pt x="1852896" y="591655"/>
                    </a:lnTo>
                    <a:lnTo>
                      <a:pt x="3357157" y="0"/>
                    </a:lnTo>
                    <a:lnTo>
                      <a:pt x="3577874" y="73572"/>
                    </a:lnTo>
                    <a:lnTo>
                      <a:pt x="2632585" y="448868"/>
                    </a:lnTo>
                    <a:lnTo>
                      <a:pt x="2625150" y="902607"/>
                    </a:lnTo>
                    <a:lnTo>
                      <a:pt x="3725019" y="1345324"/>
                    </a:lnTo>
                    <a:lnTo>
                      <a:pt x="3441240" y="1408386"/>
                    </a:lnTo>
                    <a:lnTo>
                      <a:pt x="1864688" y="746234"/>
                    </a:lnTo>
                    <a:lnTo>
                      <a:pt x="256605" y="1418896"/>
                    </a:lnTo>
                    <a:lnTo>
                      <a:pt x="0" y="1331097"/>
                    </a:lnTo>
                    <a:lnTo>
                      <a:pt x="1113454" y="903890"/>
                    </a:lnTo>
                    <a:cubicBezTo>
                      <a:pt x="1113454" y="760249"/>
                      <a:pt x="1102302" y="595586"/>
                      <a:pt x="1102302" y="451945"/>
                    </a:cubicBezTo>
                    <a:lnTo>
                      <a:pt x="183032" y="84081"/>
                    </a:lnTo>
                    <a:cubicBezTo>
                      <a:pt x="26317" y="21019"/>
                      <a:pt x="169019" y="77075"/>
                      <a:pt x="162012" y="73572"/>
                    </a:cubicBezTo>
                    <a:close/>
                  </a:path>
                </a:pathLst>
              </a:custGeom>
              <a:solidFill>
                <a:schemeClr val="accent1">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grpSp>
      <p:sp>
        <p:nvSpPr>
          <p:cNvPr id="2" name="Title 1">
            <a:extLst>
              <a:ext uri="{FF2B5EF4-FFF2-40B4-BE49-F238E27FC236}">
                <a16:creationId xmlns:a16="http://schemas.microsoft.com/office/drawing/2014/main" id="{3B8CD900-19EC-824C-BF74-AADFBF5A172E}"/>
              </a:ext>
            </a:extLst>
          </p:cNvPr>
          <p:cNvSpPr>
            <a:spLocks noGrp="1"/>
          </p:cNvSpPr>
          <p:nvPr>
            <p:ph type="title"/>
          </p:nvPr>
        </p:nvSpPr>
        <p:spPr>
          <a:xfrm>
            <a:off x="5155412" y="1291907"/>
            <a:ext cx="3133550" cy="670967"/>
          </a:xfrm>
        </p:spPr>
        <p:txBody>
          <a:bodyPr>
            <a:normAutofit/>
          </a:bodyPr>
          <a:lstStyle/>
          <a:p>
            <a:r>
              <a:rPr lang="en-US" altLang="en-US" dirty="0">
                <a:ea typeface="ＭＳ Ｐゴシック" panose="020B0600070205080204" pitchFamily="34" charset="-128"/>
              </a:rPr>
              <a:t>Encapsulation</a:t>
            </a:r>
            <a:endParaRPr lang="en-US" dirty="0"/>
          </a:p>
        </p:txBody>
      </p:sp>
      <p:sp>
        <p:nvSpPr>
          <p:cNvPr id="6" name="Slide Number Placeholder 5">
            <a:extLst>
              <a:ext uri="{FF2B5EF4-FFF2-40B4-BE49-F238E27FC236}">
                <a16:creationId xmlns:a16="http://schemas.microsoft.com/office/drawing/2014/main" id="{5C89035B-463A-1E40-A130-AE9AA3E37667}"/>
              </a:ext>
            </a:extLst>
          </p:cNvPr>
          <p:cNvSpPr>
            <a:spLocks noGrp="1"/>
          </p:cNvSpPr>
          <p:nvPr>
            <p:ph type="sldNum" sz="quarter" idx="4"/>
          </p:nvPr>
        </p:nvSpPr>
        <p:spPr>
          <a:xfrm>
            <a:off x="9219616" y="6443089"/>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100" kern="1200">
                <a:solidFill>
                  <a:schemeClr val="bg1">
                    <a:lumMod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Introduction: 1-</a:t>
            </a:r>
            <a:fld id="{C4204591-24BD-A542-B9D5-F8D8A88D2FEE}" type="slidenum">
              <a:rPr lang="en-US" smtClean="0"/>
              <a:pPr/>
              <a:t>30</a:t>
            </a:fld>
            <a:endParaRPr lang="en-US" dirty="0"/>
          </a:p>
        </p:txBody>
      </p:sp>
      <p:sp>
        <p:nvSpPr>
          <p:cNvPr id="175" name="Freeform 2">
            <a:extLst>
              <a:ext uri="{FF2B5EF4-FFF2-40B4-BE49-F238E27FC236}">
                <a16:creationId xmlns:a16="http://schemas.microsoft.com/office/drawing/2014/main" id="{230063FB-CBF2-814F-9B6D-159C714DB102}"/>
              </a:ext>
            </a:extLst>
          </p:cNvPr>
          <p:cNvSpPr>
            <a:spLocks/>
          </p:cNvSpPr>
          <p:nvPr/>
        </p:nvSpPr>
        <p:spPr bwMode="auto">
          <a:xfrm>
            <a:off x="3777859" y="2133597"/>
            <a:ext cx="3036094" cy="2875360"/>
          </a:xfrm>
          <a:custGeom>
            <a:avLst/>
            <a:gdLst>
              <a:gd name="T0" fmla="*/ 2147483646 w 2550"/>
              <a:gd name="T1" fmla="*/ 0 h 2415"/>
              <a:gd name="T2" fmla="*/ 2147483646 w 2550"/>
              <a:gd name="T3" fmla="*/ 0 h 2415"/>
              <a:gd name="T4" fmla="*/ 2147483646 w 2550"/>
              <a:gd name="T5" fmla="*/ 2147483646 h 2415"/>
              <a:gd name="T6" fmla="*/ 0 w 2550"/>
              <a:gd name="T7" fmla="*/ 2147483646 h 2415"/>
              <a:gd name="T8" fmla="*/ 0 60000 65536"/>
              <a:gd name="T9" fmla="*/ 0 60000 65536"/>
              <a:gd name="T10" fmla="*/ 0 60000 65536"/>
              <a:gd name="T11" fmla="*/ 0 60000 65536"/>
              <a:gd name="T12" fmla="*/ 0 w 2550"/>
              <a:gd name="T13" fmla="*/ 0 h 2415"/>
              <a:gd name="T14" fmla="*/ 2550 w 2550"/>
              <a:gd name="T15" fmla="*/ 2415 h 2415"/>
            </a:gdLst>
            <a:ahLst/>
            <a:cxnLst>
              <a:cxn ang="T8">
                <a:pos x="T0" y="T1"/>
              </a:cxn>
              <a:cxn ang="T9">
                <a:pos x="T2" y="T3"/>
              </a:cxn>
              <a:cxn ang="T10">
                <a:pos x="T4" y="T5"/>
              </a:cxn>
              <a:cxn ang="T11">
                <a:pos x="T6" y="T7"/>
              </a:cxn>
            </a:cxnLst>
            <a:rect l="T12" t="T13" r="T14" b="T15"/>
            <a:pathLst>
              <a:path w="2550" h="2415">
                <a:moveTo>
                  <a:pt x="592" y="0"/>
                </a:moveTo>
                <a:lnTo>
                  <a:pt x="2544" y="0"/>
                </a:lnTo>
                <a:lnTo>
                  <a:pt x="2550" y="2415"/>
                </a:lnTo>
                <a:lnTo>
                  <a:pt x="0" y="2415"/>
                </a:lnTo>
              </a:path>
            </a:pathLst>
          </a:custGeom>
          <a:noFill/>
          <a:ln w="9525">
            <a:solidFill>
              <a:schemeClr val="bg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sz="1350"/>
          </a:p>
        </p:txBody>
      </p:sp>
      <p:sp>
        <p:nvSpPr>
          <p:cNvPr id="176" name="Text Box 8">
            <a:extLst>
              <a:ext uri="{FF2B5EF4-FFF2-40B4-BE49-F238E27FC236}">
                <a16:creationId xmlns:a16="http://schemas.microsoft.com/office/drawing/2014/main" id="{D0A7F162-BF56-0D42-AC1A-1EA608D159F4}"/>
              </a:ext>
            </a:extLst>
          </p:cNvPr>
          <p:cNvSpPr txBox="1">
            <a:spLocks noChangeArrowheads="1"/>
          </p:cNvSpPr>
          <p:nvPr/>
        </p:nvSpPr>
        <p:spPr bwMode="auto">
          <a:xfrm>
            <a:off x="2951566" y="1215625"/>
            <a:ext cx="87716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nSpc>
                <a:spcPct val="100000"/>
              </a:lnSpc>
              <a:spcBef>
                <a:spcPct val="0"/>
              </a:spcBef>
              <a:buClrTx/>
              <a:buSzTx/>
              <a:buFontTx/>
              <a:buNone/>
            </a:pPr>
            <a:r>
              <a:rPr lang="en-US" altLang="en-US" sz="1800" i="1">
                <a:solidFill>
                  <a:srgbClr val="000099"/>
                </a:solidFill>
                <a:latin typeface="Arial" panose="020B0604020202020204" pitchFamily="34" charset="0"/>
              </a:rPr>
              <a:t>source</a:t>
            </a:r>
          </a:p>
        </p:txBody>
      </p:sp>
      <p:sp>
        <p:nvSpPr>
          <p:cNvPr id="177" name="Freeform 10">
            <a:extLst>
              <a:ext uri="{FF2B5EF4-FFF2-40B4-BE49-F238E27FC236}">
                <a16:creationId xmlns:a16="http://schemas.microsoft.com/office/drawing/2014/main" id="{375C2B54-0F8A-624C-B0EA-326ECF0BEBFA}"/>
              </a:ext>
            </a:extLst>
          </p:cNvPr>
          <p:cNvSpPr>
            <a:spLocks/>
          </p:cNvSpPr>
          <p:nvPr/>
        </p:nvSpPr>
        <p:spPr bwMode="auto">
          <a:xfrm>
            <a:off x="3815958" y="1535904"/>
            <a:ext cx="270272" cy="1183481"/>
          </a:xfrm>
          <a:custGeom>
            <a:avLst/>
            <a:gdLst>
              <a:gd name="T0" fmla="*/ 2147483646 w 267"/>
              <a:gd name="T1" fmla="*/ 2147483646 h 1186"/>
              <a:gd name="T2" fmla="*/ 0 w 267"/>
              <a:gd name="T3" fmla="*/ 0 h 1186"/>
              <a:gd name="T4" fmla="*/ 0 w 267"/>
              <a:gd name="T5" fmla="*/ 2147483646 h 1186"/>
              <a:gd name="T6" fmla="*/ 2147483646 w 267"/>
              <a:gd name="T7" fmla="*/ 2147483646 h 1186"/>
              <a:gd name="T8" fmla="*/ 2147483646 w 267"/>
              <a:gd name="T9" fmla="*/ 2147483646 h 1186"/>
              <a:gd name="T10" fmla="*/ 0 60000 65536"/>
              <a:gd name="T11" fmla="*/ 0 60000 65536"/>
              <a:gd name="T12" fmla="*/ 0 60000 65536"/>
              <a:gd name="T13" fmla="*/ 0 60000 65536"/>
              <a:gd name="T14" fmla="*/ 0 60000 65536"/>
              <a:gd name="T15" fmla="*/ 0 w 267"/>
              <a:gd name="T16" fmla="*/ 0 h 1186"/>
              <a:gd name="T17" fmla="*/ 267 w 267"/>
              <a:gd name="T18" fmla="*/ 1186 h 1186"/>
            </a:gdLst>
            <a:ahLst/>
            <a:cxnLst>
              <a:cxn ang="T10">
                <a:pos x="T0" y="T1"/>
              </a:cxn>
              <a:cxn ang="T11">
                <a:pos x="T2" y="T3"/>
              </a:cxn>
              <a:cxn ang="T12">
                <a:pos x="T4" y="T5"/>
              </a:cxn>
              <a:cxn ang="T13">
                <a:pos x="T6" y="T7"/>
              </a:cxn>
              <a:cxn ang="T14">
                <a:pos x="T8" y="T9"/>
              </a:cxn>
            </a:cxnLst>
            <a:rect l="T15" t="T16" r="T17" b="T18"/>
            <a:pathLst>
              <a:path w="267" h="1186">
                <a:moveTo>
                  <a:pt x="254" y="466"/>
                </a:moveTo>
                <a:lnTo>
                  <a:pt x="0" y="0"/>
                </a:lnTo>
                <a:lnTo>
                  <a:pt x="0" y="1186"/>
                </a:lnTo>
                <a:lnTo>
                  <a:pt x="267" y="652"/>
                </a:lnTo>
                <a:lnTo>
                  <a:pt x="254" y="466"/>
                </a:lnTo>
                <a:close/>
              </a:path>
            </a:pathLst>
          </a:custGeom>
          <a:gradFill rotWithShape="1">
            <a:gsLst>
              <a:gs pos="0">
                <a:srgbClr val="3C6CDF"/>
              </a:gs>
              <a:gs pos="100000">
                <a:schemeClr val="bg1"/>
              </a:gs>
            </a:gsLst>
            <a:lin ang="0" scaled="1"/>
          </a:gradFill>
          <a:ln>
            <a:noFill/>
          </a:ln>
        </p:spPr>
        <p:txBody>
          <a:bodyPr/>
          <a:lstStyle/>
          <a:p>
            <a:endParaRPr lang="en-US" sz="1350"/>
          </a:p>
        </p:txBody>
      </p:sp>
      <p:sp>
        <p:nvSpPr>
          <p:cNvPr id="178" name="Rectangle 23">
            <a:extLst>
              <a:ext uri="{FF2B5EF4-FFF2-40B4-BE49-F238E27FC236}">
                <a16:creationId xmlns:a16="http://schemas.microsoft.com/office/drawing/2014/main" id="{8AEC6BBC-2646-7D42-ACF1-483474F09027}"/>
              </a:ext>
            </a:extLst>
          </p:cNvPr>
          <p:cNvSpPr>
            <a:spLocks noChangeArrowheads="1"/>
          </p:cNvSpPr>
          <p:nvPr/>
        </p:nvSpPr>
        <p:spPr bwMode="auto">
          <a:xfrm>
            <a:off x="2897986" y="1543047"/>
            <a:ext cx="972741" cy="1159669"/>
          </a:xfrm>
          <a:prstGeom prst="rect">
            <a:avLst/>
          </a:prstGeom>
          <a:solidFill>
            <a:srgbClr val="0000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nSpc>
                <a:spcPct val="100000"/>
              </a:lnSpc>
              <a:spcBef>
                <a:spcPct val="0"/>
              </a:spcBef>
              <a:buClrTx/>
              <a:buSzTx/>
              <a:buFontTx/>
              <a:buNone/>
            </a:pPr>
            <a:endParaRPr lang="en-US" altLang="en-US" sz="1800">
              <a:latin typeface="Arial" panose="020B0604020202020204" pitchFamily="34" charset="0"/>
            </a:endParaRPr>
          </a:p>
        </p:txBody>
      </p:sp>
      <p:sp>
        <p:nvSpPr>
          <p:cNvPr id="179" name="Rectangle 24">
            <a:extLst>
              <a:ext uri="{FF2B5EF4-FFF2-40B4-BE49-F238E27FC236}">
                <a16:creationId xmlns:a16="http://schemas.microsoft.com/office/drawing/2014/main" id="{7EA1E797-77D1-3E4E-BE7E-ACEB5C9FC9FA}"/>
              </a:ext>
            </a:extLst>
          </p:cNvPr>
          <p:cNvSpPr>
            <a:spLocks noChangeArrowheads="1"/>
          </p:cNvSpPr>
          <p:nvPr/>
        </p:nvSpPr>
        <p:spPr bwMode="auto">
          <a:xfrm>
            <a:off x="2862268" y="1596625"/>
            <a:ext cx="954881" cy="1152525"/>
          </a:xfrm>
          <a:prstGeom prst="rect">
            <a:avLst/>
          </a:prstGeom>
          <a:solidFill>
            <a:schemeClr val="bg1"/>
          </a:solidFill>
          <a:ln w="28575">
            <a:solidFill>
              <a:schemeClr val="tx1"/>
            </a:solidFill>
            <a:miter lim="800000"/>
            <a:headEnd/>
            <a:tailEnd/>
          </a:ln>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nSpc>
                <a:spcPct val="100000"/>
              </a:lnSpc>
              <a:spcBef>
                <a:spcPct val="0"/>
              </a:spcBef>
              <a:buClrTx/>
              <a:buSzTx/>
              <a:buFontTx/>
              <a:buNone/>
            </a:pPr>
            <a:endParaRPr lang="en-US" altLang="en-US" sz="1800">
              <a:latin typeface="Arial" panose="020B0604020202020204" pitchFamily="34" charset="0"/>
            </a:endParaRPr>
          </a:p>
        </p:txBody>
      </p:sp>
      <p:sp>
        <p:nvSpPr>
          <p:cNvPr id="180" name="Line 25">
            <a:extLst>
              <a:ext uri="{FF2B5EF4-FFF2-40B4-BE49-F238E27FC236}">
                <a16:creationId xmlns:a16="http://schemas.microsoft.com/office/drawing/2014/main" id="{06DACFB6-A512-6346-ADF0-044A1E0D8B7E}"/>
              </a:ext>
            </a:extLst>
          </p:cNvPr>
          <p:cNvSpPr>
            <a:spLocks noChangeShapeType="1"/>
          </p:cNvSpPr>
          <p:nvPr/>
        </p:nvSpPr>
        <p:spPr bwMode="auto">
          <a:xfrm>
            <a:off x="2862267" y="1834751"/>
            <a:ext cx="947738" cy="2381"/>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350"/>
          </a:p>
        </p:txBody>
      </p:sp>
      <p:sp>
        <p:nvSpPr>
          <p:cNvPr id="181" name="Text Box 26">
            <a:extLst>
              <a:ext uri="{FF2B5EF4-FFF2-40B4-BE49-F238E27FC236}">
                <a16:creationId xmlns:a16="http://schemas.microsoft.com/office/drawing/2014/main" id="{955E0381-1B0E-544A-A7DD-37ADCBB63FC5}"/>
              </a:ext>
            </a:extLst>
          </p:cNvPr>
          <p:cNvSpPr txBox="1">
            <a:spLocks noChangeArrowheads="1"/>
          </p:cNvSpPr>
          <p:nvPr/>
        </p:nvSpPr>
        <p:spPr bwMode="auto">
          <a:xfrm>
            <a:off x="2830122" y="1571622"/>
            <a:ext cx="988219" cy="14457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gn="ctr">
              <a:lnSpc>
                <a:spcPct val="110000"/>
              </a:lnSpc>
              <a:spcBef>
                <a:spcPct val="0"/>
              </a:spcBef>
              <a:buClrTx/>
              <a:buSzTx/>
              <a:buFontTx/>
              <a:buNone/>
            </a:pPr>
            <a:r>
              <a:rPr lang="en-US" altLang="en-US" sz="1350">
                <a:latin typeface="Arial" panose="020B0604020202020204" pitchFamily="34" charset="0"/>
              </a:rPr>
              <a:t>application</a:t>
            </a:r>
          </a:p>
          <a:p>
            <a:pPr algn="ctr">
              <a:lnSpc>
                <a:spcPct val="110000"/>
              </a:lnSpc>
              <a:spcBef>
                <a:spcPct val="0"/>
              </a:spcBef>
              <a:buClrTx/>
              <a:buSzTx/>
              <a:buFontTx/>
              <a:buNone/>
            </a:pPr>
            <a:r>
              <a:rPr lang="en-US" altLang="en-US" sz="1350">
                <a:latin typeface="Arial" panose="020B0604020202020204" pitchFamily="34" charset="0"/>
              </a:rPr>
              <a:t>transport</a:t>
            </a:r>
          </a:p>
          <a:p>
            <a:pPr algn="ctr">
              <a:lnSpc>
                <a:spcPct val="110000"/>
              </a:lnSpc>
              <a:spcBef>
                <a:spcPct val="0"/>
              </a:spcBef>
              <a:buClrTx/>
              <a:buSzTx/>
              <a:buFontTx/>
              <a:buNone/>
            </a:pPr>
            <a:r>
              <a:rPr lang="en-US" altLang="en-US" sz="1350">
                <a:latin typeface="Arial" panose="020B0604020202020204" pitchFamily="34" charset="0"/>
              </a:rPr>
              <a:t>network</a:t>
            </a:r>
          </a:p>
          <a:p>
            <a:pPr algn="ctr">
              <a:lnSpc>
                <a:spcPct val="110000"/>
              </a:lnSpc>
              <a:spcBef>
                <a:spcPct val="0"/>
              </a:spcBef>
              <a:buClrTx/>
              <a:buSzTx/>
              <a:buFontTx/>
              <a:buNone/>
            </a:pPr>
            <a:r>
              <a:rPr lang="en-US" altLang="en-US" sz="1350">
                <a:latin typeface="Arial" panose="020B0604020202020204" pitchFamily="34" charset="0"/>
              </a:rPr>
              <a:t>link</a:t>
            </a:r>
          </a:p>
          <a:p>
            <a:pPr algn="ctr">
              <a:lnSpc>
                <a:spcPct val="110000"/>
              </a:lnSpc>
              <a:spcBef>
                <a:spcPct val="0"/>
              </a:spcBef>
              <a:buClrTx/>
              <a:buSzTx/>
              <a:buFontTx/>
              <a:buNone/>
            </a:pPr>
            <a:r>
              <a:rPr lang="en-US" altLang="en-US" sz="1350">
                <a:latin typeface="Arial" panose="020B0604020202020204" pitchFamily="34" charset="0"/>
              </a:rPr>
              <a:t>physical</a:t>
            </a:r>
          </a:p>
        </p:txBody>
      </p:sp>
      <p:sp>
        <p:nvSpPr>
          <p:cNvPr id="182" name="Line 27">
            <a:extLst>
              <a:ext uri="{FF2B5EF4-FFF2-40B4-BE49-F238E27FC236}">
                <a16:creationId xmlns:a16="http://schemas.microsoft.com/office/drawing/2014/main" id="{7F5AA9D2-E3F5-C947-8DEE-283B00AD0518}"/>
              </a:ext>
            </a:extLst>
          </p:cNvPr>
          <p:cNvSpPr>
            <a:spLocks noChangeShapeType="1"/>
          </p:cNvSpPr>
          <p:nvPr/>
        </p:nvSpPr>
        <p:spPr bwMode="auto">
          <a:xfrm>
            <a:off x="2868220" y="2075257"/>
            <a:ext cx="947738" cy="2381"/>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350"/>
          </a:p>
        </p:txBody>
      </p:sp>
      <p:sp>
        <p:nvSpPr>
          <p:cNvPr id="183" name="Line 28">
            <a:extLst>
              <a:ext uri="{FF2B5EF4-FFF2-40B4-BE49-F238E27FC236}">
                <a16:creationId xmlns:a16="http://schemas.microsoft.com/office/drawing/2014/main" id="{D2FB6FCA-C219-0347-A799-A07286AA5FDE}"/>
              </a:ext>
            </a:extLst>
          </p:cNvPr>
          <p:cNvSpPr>
            <a:spLocks noChangeShapeType="1"/>
          </p:cNvSpPr>
          <p:nvPr/>
        </p:nvSpPr>
        <p:spPr bwMode="auto">
          <a:xfrm>
            <a:off x="2871792" y="2285998"/>
            <a:ext cx="947738" cy="2381"/>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350"/>
          </a:p>
        </p:txBody>
      </p:sp>
      <p:sp>
        <p:nvSpPr>
          <p:cNvPr id="184" name="Line 29">
            <a:extLst>
              <a:ext uri="{FF2B5EF4-FFF2-40B4-BE49-F238E27FC236}">
                <a16:creationId xmlns:a16="http://schemas.microsoft.com/office/drawing/2014/main" id="{5DD86E94-6322-434A-87B3-1B856F1C7FC6}"/>
              </a:ext>
            </a:extLst>
          </p:cNvPr>
          <p:cNvSpPr>
            <a:spLocks noChangeShapeType="1"/>
          </p:cNvSpPr>
          <p:nvPr/>
        </p:nvSpPr>
        <p:spPr bwMode="auto">
          <a:xfrm>
            <a:off x="2871792" y="2493166"/>
            <a:ext cx="947738" cy="2381"/>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350"/>
          </a:p>
        </p:txBody>
      </p:sp>
      <p:grpSp>
        <p:nvGrpSpPr>
          <p:cNvPr id="185" name="Group 39">
            <a:extLst>
              <a:ext uri="{FF2B5EF4-FFF2-40B4-BE49-F238E27FC236}">
                <a16:creationId xmlns:a16="http://schemas.microsoft.com/office/drawing/2014/main" id="{8AA541B8-399A-EF48-9EFE-5AF447CE2F83}"/>
              </a:ext>
            </a:extLst>
          </p:cNvPr>
          <p:cNvGrpSpPr>
            <a:grpSpLocks/>
          </p:cNvGrpSpPr>
          <p:nvPr/>
        </p:nvGrpSpPr>
        <p:grpSpPr bwMode="auto">
          <a:xfrm>
            <a:off x="1828805" y="2074066"/>
            <a:ext cx="906066" cy="227410"/>
            <a:chOff x="501" y="1990"/>
            <a:chExt cx="761" cy="191"/>
          </a:xfrm>
        </p:grpSpPr>
        <p:sp>
          <p:nvSpPr>
            <p:cNvPr id="186" name="Rectangle 40">
              <a:extLst>
                <a:ext uri="{FF2B5EF4-FFF2-40B4-BE49-F238E27FC236}">
                  <a16:creationId xmlns:a16="http://schemas.microsoft.com/office/drawing/2014/main" id="{0387B9A7-F992-9246-A12A-3BB5DCDBD751}"/>
                </a:ext>
              </a:extLst>
            </p:cNvPr>
            <p:cNvSpPr>
              <a:spLocks noChangeArrowheads="1"/>
            </p:cNvSpPr>
            <p:nvPr/>
          </p:nvSpPr>
          <p:spPr bwMode="auto">
            <a:xfrm>
              <a:off x="501" y="2007"/>
              <a:ext cx="682" cy="162"/>
            </a:xfrm>
            <a:prstGeom prst="rect">
              <a:avLst/>
            </a:prstGeom>
            <a:solidFill>
              <a:schemeClr val="bg1"/>
            </a:solidFill>
            <a:ln w="9525">
              <a:solidFill>
                <a:schemeClr val="tx1"/>
              </a:solidFill>
              <a:miter lim="800000"/>
              <a:headEnd/>
              <a:tailEnd/>
            </a:ln>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nSpc>
                  <a:spcPct val="100000"/>
                </a:lnSpc>
                <a:spcBef>
                  <a:spcPct val="0"/>
                </a:spcBef>
                <a:buClrTx/>
                <a:buSzTx/>
                <a:buFontTx/>
                <a:buNone/>
              </a:pPr>
              <a:endParaRPr lang="en-US" altLang="en-US" sz="1800">
                <a:latin typeface="Arial" panose="020B0604020202020204" pitchFamily="34" charset="0"/>
              </a:endParaRPr>
            </a:p>
          </p:txBody>
        </p:sp>
        <p:sp>
          <p:nvSpPr>
            <p:cNvPr id="187" name="Rectangle 41">
              <a:extLst>
                <a:ext uri="{FF2B5EF4-FFF2-40B4-BE49-F238E27FC236}">
                  <a16:creationId xmlns:a16="http://schemas.microsoft.com/office/drawing/2014/main" id="{313D90F6-44E7-5B43-9F40-EAB5A4BC3719}"/>
                </a:ext>
              </a:extLst>
            </p:cNvPr>
            <p:cNvSpPr>
              <a:spLocks noChangeArrowheads="1"/>
            </p:cNvSpPr>
            <p:nvPr/>
          </p:nvSpPr>
          <p:spPr bwMode="auto">
            <a:xfrm>
              <a:off x="704" y="1990"/>
              <a:ext cx="187"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gn="ctr">
                <a:lnSpc>
                  <a:spcPct val="100000"/>
                </a:lnSpc>
                <a:spcBef>
                  <a:spcPct val="0"/>
                </a:spcBef>
                <a:buClrTx/>
                <a:buSzTx/>
                <a:buFontTx/>
                <a:buNone/>
              </a:pPr>
              <a:r>
                <a:rPr lang="en-US" altLang="en-US" sz="1050">
                  <a:latin typeface="Arial" panose="020B0604020202020204" pitchFamily="34" charset="0"/>
                </a:rPr>
                <a:t>H</a:t>
              </a:r>
              <a:r>
                <a:rPr lang="en-US" altLang="en-US" sz="1350" baseline="-25000">
                  <a:latin typeface="Arial" panose="020B0604020202020204" pitchFamily="34" charset="0"/>
                </a:rPr>
                <a:t>t</a:t>
              </a:r>
            </a:p>
          </p:txBody>
        </p:sp>
        <p:sp>
          <p:nvSpPr>
            <p:cNvPr id="188" name="Rectangle 42">
              <a:extLst>
                <a:ext uri="{FF2B5EF4-FFF2-40B4-BE49-F238E27FC236}">
                  <a16:creationId xmlns:a16="http://schemas.microsoft.com/office/drawing/2014/main" id="{09FD516E-DDA8-584C-AC12-7F5211BB3875}"/>
                </a:ext>
              </a:extLst>
            </p:cNvPr>
            <p:cNvSpPr>
              <a:spLocks noChangeArrowheads="1"/>
            </p:cNvSpPr>
            <p:nvPr/>
          </p:nvSpPr>
          <p:spPr bwMode="auto">
            <a:xfrm>
              <a:off x="518" y="1990"/>
              <a:ext cx="187"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gn="ctr">
                <a:lnSpc>
                  <a:spcPct val="100000"/>
                </a:lnSpc>
                <a:spcBef>
                  <a:spcPct val="0"/>
                </a:spcBef>
                <a:buClrTx/>
                <a:buSzTx/>
                <a:buFontTx/>
                <a:buNone/>
              </a:pPr>
              <a:r>
                <a:rPr lang="en-US" altLang="en-US" sz="1050">
                  <a:latin typeface="Arial" panose="020B0604020202020204" pitchFamily="34" charset="0"/>
                </a:rPr>
                <a:t>H</a:t>
              </a:r>
              <a:r>
                <a:rPr lang="en-US" altLang="en-US" sz="1350" baseline="-25000">
                  <a:latin typeface="Arial" panose="020B0604020202020204" pitchFamily="34" charset="0"/>
                </a:rPr>
                <a:t>n</a:t>
              </a:r>
            </a:p>
          </p:txBody>
        </p:sp>
        <p:sp>
          <p:nvSpPr>
            <p:cNvPr id="189" name="Rectangle 43">
              <a:extLst>
                <a:ext uri="{FF2B5EF4-FFF2-40B4-BE49-F238E27FC236}">
                  <a16:creationId xmlns:a16="http://schemas.microsoft.com/office/drawing/2014/main" id="{6FFC472B-97D7-D347-9A3C-464686CD17B4}"/>
                </a:ext>
              </a:extLst>
            </p:cNvPr>
            <p:cNvSpPr>
              <a:spLocks noChangeArrowheads="1"/>
            </p:cNvSpPr>
            <p:nvPr/>
          </p:nvSpPr>
          <p:spPr bwMode="auto">
            <a:xfrm>
              <a:off x="834" y="1991"/>
              <a:ext cx="428"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gn="ctr">
                <a:lnSpc>
                  <a:spcPct val="100000"/>
                </a:lnSpc>
                <a:spcBef>
                  <a:spcPct val="0"/>
                </a:spcBef>
                <a:buClrTx/>
                <a:buSzTx/>
                <a:buFontTx/>
                <a:buNone/>
              </a:pPr>
              <a:r>
                <a:rPr lang="en-US" altLang="en-US" sz="1050">
                  <a:latin typeface="Arial" panose="020B0604020202020204" pitchFamily="34" charset="0"/>
                </a:rPr>
                <a:t>M</a:t>
              </a:r>
            </a:p>
          </p:txBody>
        </p:sp>
        <p:sp>
          <p:nvSpPr>
            <p:cNvPr id="190" name="Line 44">
              <a:extLst>
                <a:ext uri="{FF2B5EF4-FFF2-40B4-BE49-F238E27FC236}">
                  <a16:creationId xmlns:a16="http://schemas.microsoft.com/office/drawing/2014/main" id="{72E3E927-7804-2B4F-BEB5-8E712FD0D8B6}"/>
                </a:ext>
              </a:extLst>
            </p:cNvPr>
            <p:cNvSpPr>
              <a:spLocks noChangeShapeType="1"/>
            </p:cNvSpPr>
            <p:nvPr/>
          </p:nvSpPr>
          <p:spPr bwMode="auto">
            <a:xfrm>
              <a:off x="688" y="2013"/>
              <a:ext cx="0" cy="15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350"/>
            </a:p>
          </p:txBody>
        </p:sp>
        <p:sp>
          <p:nvSpPr>
            <p:cNvPr id="191" name="Line 45">
              <a:extLst>
                <a:ext uri="{FF2B5EF4-FFF2-40B4-BE49-F238E27FC236}">
                  <a16:creationId xmlns:a16="http://schemas.microsoft.com/office/drawing/2014/main" id="{FB19C408-B20F-B545-913F-0B0F21C3B97E}"/>
                </a:ext>
              </a:extLst>
            </p:cNvPr>
            <p:cNvSpPr>
              <a:spLocks noChangeShapeType="1"/>
            </p:cNvSpPr>
            <p:nvPr/>
          </p:nvSpPr>
          <p:spPr bwMode="auto">
            <a:xfrm>
              <a:off x="880" y="2010"/>
              <a:ext cx="0" cy="15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350"/>
            </a:p>
          </p:txBody>
        </p:sp>
      </p:grpSp>
      <p:sp>
        <p:nvSpPr>
          <p:cNvPr id="192" name="Text Box 5">
            <a:extLst>
              <a:ext uri="{FF2B5EF4-FFF2-40B4-BE49-F238E27FC236}">
                <a16:creationId xmlns:a16="http://schemas.microsoft.com/office/drawing/2014/main" id="{0D15D10E-958A-864A-A283-C2AB2D4E8F72}"/>
              </a:ext>
            </a:extLst>
          </p:cNvPr>
          <p:cNvSpPr txBox="1">
            <a:spLocks noChangeArrowheads="1"/>
          </p:cNvSpPr>
          <p:nvPr/>
        </p:nvSpPr>
        <p:spPr bwMode="auto">
          <a:xfrm>
            <a:off x="1210871" y="1795459"/>
            <a:ext cx="77296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nSpc>
                <a:spcPct val="100000"/>
              </a:lnSpc>
              <a:spcBef>
                <a:spcPct val="0"/>
              </a:spcBef>
              <a:buClrTx/>
              <a:buSzTx/>
              <a:buFontTx/>
              <a:buNone/>
            </a:pPr>
            <a:r>
              <a:rPr lang="en-US" altLang="en-US" sz="1200">
                <a:solidFill>
                  <a:srgbClr val="CC0000"/>
                </a:solidFill>
                <a:latin typeface="Arial" panose="020B0604020202020204" pitchFamily="34" charset="0"/>
              </a:rPr>
              <a:t>segment</a:t>
            </a:r>
          </a:p>
        </p:txBody>
      </p:sp>
      <p:grpSp>
        <p:nvGrpSpPr>
          <p:cNvPr id="193" name="Group 178">
            <a:extLst>
              <a:ext uri="{FF2B5EF4-FFF2-40B4-BE49-F238E27FC236}">
                <a16:creationId xmlns:a16="http://schemas.microsoft.com/office/drawing/2014/main" id="{C602A8C6-FCB3-7248-AB25-E5D9AF0992ED}"/>
              </a:ext>
            </a:extLst>
          </p:cNvPr>
          <p:cNvGrpSpPr>
            <a:grpSpLocks/>
          </p:cNvGrpSpPr>
          <p:nvPr/>
        </p:nvGrpSpPr>
        <p:grpSpPr bwMode="auto">
          <a:xfrm>
            <a:off x="2064549" y="1822844"/>
            <a:ext cx="226219" cy="219075"/>
            <a:chOff x="1962" y="2058"/>
            <a:chExt cx="190" cy="184"/>
          </a:xfrm>
        </p:grpSpPr>
        <p:sp>
          <p:nvSpPr>
            <p:cNvPr id="194" name="Rectangle 47">
              <a:extLst>
                <a:ext uri="{FF2B5EF4-FFF2-40B4-BE49-F238E27FC236}">
                  <a16:creationId xmlns:a16="http://schemas.microsoft.com/office/drawing/2014/main" id="{74D4FADB-78FF-754C-9258-3499AEC56C8B}"/>
                </a:ext>
              </a:extLst>
            </p:cNvPr>
            <p:cNvSpPr>
              <a:spLocks noChangeArrowheads="1"/>
            </p:cNvSpPr>
            <p:nvPr/>
          </p:nvSpPr>
          <p:spPr bwMode="auto">
            <a:xfrm>
              <a:off x="1962" y="2075"/>
              <a:ext cx="177" cy="162"/>
            </a:xfrm>
            <a:prstGeom prst="rect">
              <a:avLst/>
            </a:prstGeom>
            <a:solidFill>
              <a:schemeClr val="bg1"/>
            </a:solidFill>
            <a:ln w="9525">
              <a:solidFill>
                <a:schemeClr val="tx1"/>
              </a:solidFill>
              <a:miter lim="800000"/>
              <a:headEnd/>
              <a:tailEnd/>
            </a:ln>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nSpc>
                  <a:spcPct val="100000"/>
                </a:lnSpc>
                <a:spcBef>
                  <a:spcPct val="0"/>
                </a:spcBef>
                <a:buClrTx/>
                <a:buSzTx/>
                <a:buFontTx/>
                <a:buNone/>
              </a:pPr>
              <a:endParaRPr lang="en-US" altLang="en-US" sz="1800">
                <a:latin typeface="Arial" panose="020B0604020202020204" pitchFamily="34" charset="0"/>
              </a:endParaRPr>
            </a:p>
          </p:txBody>
        </p:sp>
        <p:sp>
          <p:nvSpPr>
            <p:cNvPr id="195" name="Rectangle 48">
              <a:extLst>
                <a:ext uri="{FF2B5EF4-FFF2-40B4-BE49-F238E27FC236}">
                  <a16:creationId xmlns:a16="http://schemas.microsoft.com/office/drawing/2014/main" id="{9A86A925-4488-C149-AC92-7E56AC2DB20A}"/>
                </a:ext>
              </a:extLst>
            </p:cNvPr>
            <p:cNvSpPr>
              <a:spLocks noChangeArrowheads="1"/>
            </p:cNvSpPr>
            <p:nvPr/>
          </p:nvSpPr>
          <p:spPr bwMode="auto">
            <a:xfrm>
              <a:off x="1965" y="2058"/>
              <a:ext cx="187"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gn="ctr">
                <a:lnSpc>
                  <a:spcPct val="100000"/>
                </a:lnSpc>
                <a:spcBef>
                  <a:spcPct val="0"/>
                </a:spcBef>
                <a:buClrTx/>
                <a:buSzTx/>
                <a:buFontTx/>
                <a:buNone/>
              </a:pPr>
              <a:r>
                <a:rPr lang="en-US" altLang="en-US" sz="1050">
                  <a:latin typeface="Arial" panose="020B0604020202020204" pitchFamily="34" charset="0"/>
                </a:rPr>
                <a:t>H</a:t>
              </a:r>
              <a:r>
                <a:rPr lang="en-US" altLang="en-US" sz="1350" baseline="-25000">
                  <a:latin typeface="Arial" panose="020B0604020202020204" pitchFamily="34" charset="0"/>
                </a:rPr>
                <a:t>t</a:t>
              </a:r>
            </a:p>
          </p:txBody>
        </p:sp>
      </p:grpSp>
      <p:sp>
        <p:nvSpPr>
          <p:cNvPr id="196" name="Text Box 4">
            <a:extLst>
              <a:ext uri="{FF2B5EF4-FFF2-40B4-BE49-F238E27FC236}">
                <a16:creationId xmlns:a16="http://schemas.microsoft.com/office/drawing/2014/main" id="{0E8F71B9-D739-9B4D-B3C4-4209B53F4740}"/>
              </a:ext>
            </a:extLst>
          </p:cNvPr>
          <p:cNvSpPr txBox="1">
            <a:spLocks noChangeArrowheads="1"/>
          </p:cNvSpPr>
          <p:nvPr/>
        </p:nvSpPr>
        <p:spPr bwMode="auto">
          <a:xfrm>
            <a:off x="1060853" y="2050253"/>
            <a:ext cx="83227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nSpc>
                <a:spcPct val="100000"/>
              </a:lnSpc>
              <a:spcBef>
                <a:spcPct val="0"/>
              </a:spcBef>
              <a:buClrTx/>
              <a:buSzTx/>
              <a:buFontTx/>
              <a:buNone/>
            </a:pPr>
            <a:r>
              <a:rPr lang="en-US" altLang="en-US" sz="1200">
                <a:solidFill>
                  <a:srgbClr val="CC0000"/>
                </a:solidFill>
                <a:latin typeface="Arial" panose="020B0604020202020204" pitchFamily="34" charset="0"/>
              </a:rPr>
              <a:t>datagram</a:t>
            </a:r>
          </a:p>
        </p:txBody>
      </p:sp>
      <p:sp>
        <p:nvSpPr>
          <p:cNvPr id="197" name="Text Box 54">
            <a:extLst>
              <a:ext uri="{FF2B5EF4-FFF2-40B4-BE49-F238E27FC236}">
                <a16:creationId xmlns:a16="http://schemas.microsoft.com/office/drawing/2014/main" id="{74C41705-B97B-5F4E-BB03-C374DF4919FA}"/>
              </a:ext>
            </a:extLst>
          </p:cNvPr>
          <p:cNvSpPr txBox="1">
            <a:spLocks noChangeArrowheads="1"/>
          </p:cNvSpPr>
          <p:nvPr/>
        </p:nvSpPr>
        <p:spPr bwMode="auto">
          <a:xfrm>
            <a:off x="2075265" y="4165995"/>
            <a:ext cx="1117614"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nSpc>
                <a:spcPct val="100000"/>
              </a:lnSpc>
              <a:spcBef>
                <a:spcPct val="0"/>
              </a:spcBef>
              <a:buClrTx/>
              <a:buSzTx/>
              <a:buFontTx/>
              <a:buNone/>
            </a:pPr>
            <a:r>
              <a:rPr lang="en-US" altLang="en-US" sz="1500" i="1">
                <a:solidFill>
                  <a:srgbClr val="000099"/>
                </a:solidFill>
                <a:latin typeface="Arial" panose="020B0604020202020204" pitchFamily="34" charset="0"/>
              </a:rPr>
              <a:t>destination</a:t>
            </a:r>
          </a:p>
        </p:txBody>
      </p:sp>
      <p:sp>
        <p:nvSpPr>
          <p:cNvPr id="198" name="Freeform 56">
            <a:extLst>
              <a:ext uri="{FF2B5EF4-FFF2-40B4-BE49-F238E27FC236}">
                <a16:creationId xmlns:a16="http://schemas.microsoft.com/office/drawing/2014/main" id="{4EC19D7F-D3E4-204E-BAEB-FCE19F1C39A5}"/>
              </a:ext>
            </a:extLst>
          </p:cNvPr>
          <p:cNvSpPr>
            <a:spLocks/>
          </p:cNvSpPr>
          <p:nvPr/>
        </p:nvSpPr>
        <p:spPr bwMode="auto">
          <a:xfrm>
            <a:off x="3149208" y="4452935"/>
            <a:ext cx="270272" cy="1183481"/>
          </a:xfrm>
          <a:custGeom>
            <a:avLst/>
            <a:gdLst>
              <a:gd name="T0" fmla="*/ 2147483646 w 267"/>
              <a:gd name="T1" fmla="*/ 2147483646 h 1186"/>
              <a:gd name="T2" fmla="*/ 0 w 267"/>
              <a:gd name="T3" fmla="*/ 0 h 1186"/>
              <a:gd name="T4" fmla="*/ 0 w 267"/>
              <a:gd name="T5" fmla="*/ 2147483646 h 1186"/>
              <a:gd name="T6" fmla="*/ 2147483646 w 267"/>
              <a:gd name="T7" fmla="*/ 2147483646 h 1186"/>
              <a:gd name="T8" fmla="*/ 2147483646 w 267"/>
              <a:gd name="T9" fmla="*/ 2147483646 h 1186"/>
              <a:gd name="T10" fmla="*/ 0 60000 65536"/>
              <a:gd name="T11" fmla="*/ 0 60000 65536"/>
              <a:gd name="T12" fmla="*/ 0 60000 65536"/>
              <a:gd name="T13" fmla="*/ 0 60000 65536"/>
              <a:gd name="T14" fmla="*/ 0 60000 65536"/>
              <a:gd name="T15" fmla="*/ 0 w 267"/>
              <a:gd name="T16" fmla="*/ 0 h 1186"/>
              <a:gd name="T17" fmla="*/ 267 w 267"/>
              <a:gd name="T18" fmla="*/ 1186 h 1186"/>
            </a:gdLst>
            <a:ahLst/>
            <a:cxnLst>
              <a:cxn ang="T10">
                <a:pos x="T0" y="T1"/>
              </a:cxn>
              <a:cxn ang="T11">
                <a:pos x="T2" y="T3"/>
              </a:cxn>
              <a:cxn ang="T12">
                <a:pos x="T4" y="T5"/>
              </a:cxn>
              <a:cxn ang="T13">
                <a:pos x="T6" y="T7"/>
              </a:cxn>
              <a:cxn ang="T14">
                <a:pos x="T8" y="T9"/>
              </a:cxn>
            </a:cxnLst>
            <a:rect l="T15" t="T16" r="T17" b="T18"/>
            <a:pathLst>
              <a:path w="267" h="1186">
                <a:moveTo>
                  <a:pt x="254" y="466"/>
                </a:moveTo>
                <a:lnTo>
                  <a:pt x="0" y="0"/>
                </a:lnTo>
                <a:lnTo>
                  <a:pt x="0" y="1186"/>
                </a:lnTo>
                <a:lnTo>
                  <a:pt x="267" y="652"/>
                </a:lnTo>
                <a:lnTo>
                  <a:pt x="254" y="466"/>
                </a:lnTo>
                <a:close/>
              </a:path>
            </a:pathLst>
          </a:custGeom>
          <a:gradFill rotWithShape="1">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350"/>
          </a:p>
        </p:txBody>
      </p:sp>
      <p:sp>
        <p:nvSpPr>
          <p:cNvPr id="199" name="Rectangle 57">
            <a:extLst>
              <a:ext uri="{FF2B5EF4-FFF2-40B4-BE49-F238E27FC236}">
                <a16:creationId xmlns:a16="http://schemas.microsoft.com/office/drawing/2014/main" id="{8D9C3379-8F35-FD42-A8A5-43627B547D41}"/>
              </a:ext>
            </a:extLst>
          </p:cNvPr>
          <p:cNvSpPr>
            <a:spLocks noChangeArrowheads="1"/>
          </p:cNvSpPr>
          <p:nvPr/>
        </p:nvSpPr>
        <p:spPr bwMode="auto">
          <a:xfrm>
            <a:off x="2231236" y="4457697"/>
            <a:ext cx="972741" cy="1159669"/>
          </a:xfrm>
          <a:prstGeom prst="rect">
            <a:avLst/>
          </a:prstGeom>
          <a:solidFill>
            <a:srgbClr val="0000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nSpc>
                <a:spcPct val="100000"/>
              </a:lnSpc>
              <a:spcBef>
                <a:spcPct val="0"/>
              </a:spcBef>
              <a:buClrTx/>
              <a:buSzTx/>
              <a:buFontTx/>
              <a:buNone/>
            </a:pPr>
            <a:endParaRPr lang="en-US" altLang="en-US" sz="1800">
              <a:latin typeface="Arial" panose="020B0604020202020204" pitchFamily="34" charset="0"/>
            </a:endParaRPr>
          </a:p>
        </p:txBody>
      </p:sp>
      <p:sp>
        <p:nvSpPr>
          <p:cNvPr id="200" name="Rectangle 58">
            <a:extLst>
              <a:ext uri="{FF2B5EF4-FFF2-40B4-BE49-F238E27FC236}">
                <a16:creationId xmlns:a16="http://schemas.microsoft.com/office/drawing/2014/main" id="{50A25BA2-076C-6040-963D-F16F60BC8943}"/>
              </a:ext>
            </a:extLst>
          </p:cNvPr>
          <p:cNvSpPr>
            <a:spLocks noChangeArrowheads="1"/>
          </p:cNvSpPr>
          <p:nvPr/>
        </p:nvSpPr>
        <p:spPr bwMode="auto">
          <a:xfrm>
            <a:off x="2195518" y="4511275"/>
            <a:ext cx="954881" cy="1152525"/>
          </a:xfrm>
          <a:prstGeom prst="rect">
            <a:avLst/>
          </a:prstGeom>
          <a:solidFill>
            <a:schemeClr val="bg1"/>
          </a:solidFill>
          <a:ln w="28575">
            <a:solidFill>
              <a:schemeClr val="tx1"/>
            </a:solidFill>
            <a:miter lim="800000"/>
            <a:headEnd/>
            <a:tailEnd/>
          </a:ln>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nSpc>
                <a:spcPct val="100000"/>
              </a:lnSpc>
              <a:spcBef>
                <a:spcPct val="0"/>
              </a:spcBef>
              <a:buClrTx/>
              <a:buSzTx/>
              <a:buFontTx/>
              <a:buNone/>
            </a:pPr>
            <a:endParaRPr lang="en-US" altLang="en-US" sz="1800">
              <a:latin typeface="Arial" panose="020B0604020202020204" pitchFamily="34" charset="0"/>
            </a:endParaRPr>
          </a:p>
        </p:txBody>
      </p:sp>
      <p:sp>
        <p:nvSpPr>
          <p:cNvPr id="201" name="Line 59">
            <a:extLst>
              <a:ext uri="{FF2B5EF4-FFF2-40B4-BE49-F238E27FC236}">
                <a16:creationId xmlns:a16="http://schemas.microsoft.com/office/drawing/2014/main" id="{CD323237-4303-F04C-823F-998D288EE8F1}"/>
              </a:ext>
            </a:extLst>
          </p:cNvPr>
          <p:cNvSpPr>
            <a:spLocks noChangeShapeType="1"/>
          </p:cNvSpPr>
          <p:nvPr/>
        </p:nvSpPr>
        <p:spPr bwMode="auto">
          <a:xfrm>
            <a:off x="2195517" y="4749401"/>
            <a:ext cx="947738" cy="2381"/>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350"/>
          </a:p>
        </p:txBody>
      </p:sp>
      <p:sp>
        <p:nvSpPr>
          <p:cNvPr id="202" name="Text Box 60">
            <a:extLst>
              <a:ext uri="{FF2B5EF4-FFF2-40B4-BE49-F238E27FC236}">
                <a16:creationId xmlns:a16="http://schemas.microsoft.com/office/drawing/2014/main" id="{D813B370-7619-514F-949A-FA387F1E579C}"/>
              </a:ext>
            </a:extLst>
          </p:cNvPr>
          <p:cNvSpPr txBox="1">
            <a:spLocks noChangeArrowheads="1"/>
          </p:cNvSpPr>
          <p:nvPr/>
        </p:nvSpPr>
        <p:spPr bwMode="auto">
          <a:xfrm>
            <a:off x="2163372" y="4486272"/>
            <a:ext cx="988219" cy="14457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gn="ctr">
              <a:lnSpc>
                <a:spcPct val="110000"/>
              </a:lnSpc>
              <a:spcBef>
                <a:spcPct val="0"/>
              </a:spcBef>
              <a:buClrTx/>
              <a:buSzTx/>
              <a:buFontTx/>
              <a:buNone/>
            </a:pPr>
            <a:r>
              <a:rPr lang="en-US" altLang="en-US" sz="1350">
                <a:latin typeface="Arial" panose="020B0604020202020204" pitchFamily="34" charset="0"/>
              </a:rPr>
              <a:t>application</a:t>
            </a:r>
          </a:p>
          <a:p>
            <a:pPr algn="ctr">
              <a:lnSpc>
                <a:spcPct val="110000"/>
              </a:lnSpc>
              <a:spcBef>
                <a:spcPct val="0"/>
              </a:spcBef>
              <a:buClrTx/>
              <a:buSzTx/>
              <a:buFontTx/>
              <a:buNone/>
            </a:pPr>
            <a:r>
              <a:rPr lang="en-US" altLang="en-US" sz="1350">
                <a:latin typeface="Arial" panose="020B0604020202020204" pitchFamily="34" charset="0"/>
              </a:rPr>
              <a:t>transport</a:t>
            </a:r>
          </a:p>
          <a:p>
            <a:pPr algn="ctr">
              <a:lnSpc>
                <a:spcPct val="110000"/>
              </a:lnSpc>
              <a:spcBef>
                <a:spcPct val="0"/>
              </a:spcBef>
              <a:buClrTx/>
              <a:buSzTx/>
              <a:buFontTx/>
              <a:buNone/>
            </a:pPr>
            <a:r>
              <a:rPr lang="en-US" altLang="en-US" sz="1350">
                <a:latin typeface="Arial" panose="020B0604020202020204" pitchFamily="34" charset="0"/>
              </a:rPr>
              <a:t>network</a:t>
            </a:r>
          </a:p>
          <a:p>
            <a:pPr algn="ctr">
              <a:lnSpc>
                <a:spcPct val="110000"/>
              </a:lnSpc>
              <a:spcBef>
                <a:spcPct val="0"/>
              </a:spcBef>
              <a:buClrTx/>
              <a:buSzTx/>
              <a:buFontTx/>
              <a:buNone/>
            </a:pPr>
            <a:r>
              <a:rPr lang="en-US" altLang="en-US" sz="1350">
                <a:latin typeface="Arial" panose="020B0604020202020204" pitchFamily="34" charset="0"/>
              </a:rPr>
              <a:t>link</a:t>
            </a:r>
          </a:p>
          <a:p>
            <a:pPr algn="ctr">
              <a:lnSpc>
                <a:spcPct val="110000"/>
              </a:lnSpc>
              <a:spcBef>
                <a:spcPct val="0"/>
              </a:spcBef>
              <a:buClrTx/>
              <a:buSzTx/>
              <a:buFontTx/>
              <a:buNone/>
            </a:pPr>
            <a:r>
              <a:rPr lang="en-US" altLang="en-US" sz="1350">
                <a:latin typeface="Arial" panose="020B0604020202020204" pitchFamily="34" charset="0"/>
              </a:rPr>
              <a:t>physical</a:t>
            </a:r>
          </a:p>
        </p:txBody>
      </p:sp>
      <p:sp>
        <p:nvSpPr>
          <p:cNvPr id="203" name="Line 61">
            <a:extLst>
              <a:ext uri="{FF2B5EF4-FFF2-40B4-BE49-F238E27FC236}">
                <a16:creationId xmlns:a16="http://schemas.microsoft.com/office/drawing/2014/main" id="{03F19FD5-3F16-414E-8F9C-949E0C20969B}"/>
              </a:ext>
            </a:extLst>
          </p:cNvPr>
          <p:cNvSpPr>
            <a:spLocks noChangeShapeType="1"/>
          </p:cNvSpPr>
          <p:nvPr/>
        </p:nvSpPr>
        <p:spPr bwMode="auto">
          <a:xfrm>
            <a:off x="2201470" y="4989907"/>
            <a:ext cx="947738" cy="2381"/>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350"/>
          </a:p>
        </p:txBody>
      </p:sp>
      <p:sp>
        <p:nvSpPr>
          <p:cNvPr id="204" name="Line 62">
            <a:extLst>
              <a:ext uri="{FF2B5EF4-FFF2-40B4-BE49-F238E27FC236}">
                <a16:creationId xmlns:a16="http://schemas.microsoft.com/office/drawing/2014/main" id="{29B41373-0681-C44E-A7DD-458F21C51112}"/>
              </a:ext>
            </a:extLst>
          </p:cNvPr>
          <p:cNvSpPr>
            <a:spLocks noChangeShapeType="1"/>
          </p:cNvSpPr>
          <p:nvPr/>
        </p:nvSpPr>
        <p:spPr bwMode="auto">
          <a:xfrm>
            <a:off x="2205042" y="5200648"/>
            <a:ext cx="947738" cy="2381"/>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350"/>
          </a:p>
        </p:txBody>
      </p:sp>
      <p:sp>
        <p:nvSpPr>
          <p:cNvPr id="205" name="Line 63">
            <a:extLst>
              <a:ext uri="{FF2B5EF4-FFF2-40B4-BE49-F238E27FC236}">
                <a16:creationId xmlns:a16="http://schemas.microsoft.com/office/drawing/2014/main" id="{534B08A1-9834-7C47-839B-CB026F123D15}"/>
              </a:ext>
            </a:extLst>
          </p:cNvPr>
          <p:cNvSpPr>
            <a:spLocks noChangeShapeType="1"/>
          </p:cNvSpPr>
          <p:nvPr/>
        </p:nvSpPr>
        <p:spPr bwMode="auto">
          <a:xfrm>
            <a:off x="2205042" y="5407816"/>
            <a:ext cx="947738" cy="2381"/>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350"/>
          </a:p>
        </p:txBody>
      </p:sp>
      <p:grpSp>
        <p:nvGrpSpPr>
          <p:cNvPr id="206" name="Group 64">
            <a:extLst>
              <a:ext uri="{FF2B5EF4-FFF2-40B4-BE49-F238E27FC236}">
                <a16:creationId xmlns:a16="http://schemas.microsoft.com/office/drawing/2014/main" id="{C50D7752-68C1-8540-988D-5347ECFD1886}"/>
              </a:ext>
            </a:extLst>
          </p:cNvPr>
          <p:cNvGrpSpPr>
            <a:grpSpLocks/>
          </p:cNvGrpSpPr>
          <p:nvPr/>
        </p:nvGrpSpPr>
        <p:grpSpPr bwMode="auto">
          <a:xfrm>
            <a:off x="1028704" y="5193504"/>
            <a:ext cx="1109663" cy="227410"/>
            <a:chOff x="332" y="2224"/>
            <a:chExt cx="932" cy="191"/>
          </a:xfrm>
        </p:grpSpPr>
        <p:sp>
          <p:nvSpPr>
            <p:cNvPr id="207" name="Rectangle 65">
              <a:extLst>
                <a:ext uri="{FF2B5EF4-FFF2-40B4-BE49-F238E27FC236}">
                  <a16:creationId xmlns:a16="http://schemas.microsoft.com/office/drawing/2014/main" id="{1F3E093B-217C-A04B-B5D1-A6C902542EF2}"/>
                </a:ext>
              </a:extLst>
            </p:cNvPr>
            <p:cNvSpPr>
              <a:spLocks noChangeArrowheads="1"/>
            </p:cNvSpPr>
            <p:nvPr/>
          </p:nvSpPr>
          <p:spPr bwMode="auto">
            <a:xfrm>
              <a:off x="345" y="2241"/>
              <a:ext cx="840" cy="162"/>
            </a:xfrm>
            <a:prstGeom prst="rect">
              <a:avLst/>
            </a:prstGeom>
            <a:solidFill>
              <a:schemeClr val="bg1"/>
            </a:solidFill>
            <a:ln w="9525">
              <a:solidFill>
                <a:schemeClr val="tx1"/>
              </a:solidFill>
              <a:miter lim="800000"/>
              <a:headEnd/>
              <a:tailEnd/>
            </a:ln>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nSpc>
                  <a:spcPct val="100000"/>
                </a:lnSpc>
                <a:spcBef>
                  <a:spcPct val="0"/>
                </a:spcBef>
                <a:buClrTx/>
                <a:buSzTx/>
                <a:buFontTx/>
                <a:buNone/>
              </a:pPr>
              <a:endParaRPr lang="en-US" altLang="en-US" sz="1800">
                <a:latin typeface="Arial" panose="020B0604020202020204" pitchFamily="34" charset="0"/>
              </a:endParaRPr>
            </a:p>
          </p:txBody>
        </p:sp>
        <p:sp>
          <p:nvSpPr>
            <p:cNvPr id="208" name="Rectangle 66">
              <a:extLst>
                <a:ext uri="{FF2B5EF4-FFF2-40B4-BE49-F238E27FC236}">
                  <a16:creationId xmlns:a16="http://schemas.microsoft.com/office/drawing/2014/main" id="{12601678-594C-E14C-9193-F38CE9075141}"/>
                </a:ext>
              </a:extLst>
            </p:cNvPr>
            <p:cNvSpPr>
              <a:spLocks noChangeArrowheads="1"/>
            </p:cNvSpPr>
            <p:nvPr/>
          </p:nvSpPr>
          <p:spPr bwMode="auto">
            <a:xfrm>
              <a:off x="706" y="2224"/>
              <a:ext cx="187"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gn="ctr">
                <a:lnSpc>
                  <a:spcPct val="100000"/>
                </a:lnSpc>
                <a:spcBef>
                  <a:spcPct val="0"/>
                </a:spcBef>
                <a:buClrTx/>
                <a:buSzTx/>
                <a:buFontTx/>
                <a:buNone/>
              </a:pPr>
              <a:r>
                <a:rPr lang="en-US" altLang="en-US" sz="1050">
                  <a:latin typeface="Arial" panose="020B0604020202020204" pitchFamily="34" charset="0"/>
                </a:rPr>
                <a:t>H</a:t>
              </a:r>
              <a:r>
                <a:rPr lang="en-US" altLang="en-US" sz="1350" baseline="-25000">
                  <a:latin typeface="Arial" panose="020B0604020202020204" pitchFamily="34" charset="0"/>
                </a:rPr>
                <a:t>t</a:t>
              </a:r>
            </a:p>
          </p:txBody>
        </p:sp>
        <p:sp>
          <p:nvSpPr>
            <p:cNvPr id="209" name="Rectangle 67">
              <a:extLst>
                <a:ext uri="{FF2B5EF4-FFF2-40B4-BE49-F238E27FC236}">
                  <a16:creationId xmlns:a16="http://schemas.microsoft.com/office/drawing/2014/main" id="{C60FF2A5-B680-E647-99BC-03E16BB18F4E}"/>
                </a:ext>
              </a:extLst>
            </p:cNvPr>
            <p:cNvSpPr>
              <a:spLocks noChangeArrowheads="1"/>
            </p:cNvSpPr>
            <p:nvPr/>
          </p:nvSpPr>
          <p:spPr bwMode="auto">
            <a:xfrm>
              <a:off x="520" y="2224"/>
              <a:ext cx="187"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gn="ctr">
                <a:lnSpc>
                  <a:spcPct val="100000"/>
                </a:lnSpc>
                <a:spcBef>
                  <a:spcPct val="0"/>
                </a:spcBef>
                <a:buClrTx/>
                <a:buSzTx/>
                <a:buFontTx/>
                <a:buNone/>
              </a:pPr>
              <a:r>
                <a:rPr lang="en-US" altLang="en-US" sz="1050">
                  <a:latin typeface="Arial" panose="020B0604020202020204" pitchFamily="34" charset="0"/>
                </a:rPr>
                <a:t>H</a:t>
              </a:r>
              <a:r>
                <a:rPr lang="en-US" altLang="en-US" sz="1350" baseline="-25000">
                  <a:latin typeface="Arial" panose="020B0604020202020204" pitchFamily="34" charset="0"/>
                </a:rPr>
                <a:t>n</a:t>
              </a:r>
            </a:p>
          </p:txBody>
        </p:sp>
        <p:sp>
          <p:nvSpPr>
            <p:cNvPr id="210" name="Rectangle 68">
              <a:extLst>
                <a:ext uri="{FF2B5EF4-FFF2-40B4-BE49-F238E27FC236}">
                  <a16:creationId xmlns:a16="http://schemas.microsoft.com/office/drawing/2014/main" id="{397B1F1F-935A-C84B-968D-E29BC9F4E06A}"/>
                </a:ext>
              </a:extLst>
            </p:cNvPr>
            <p:cNvSpPr>
              <a:spLocks noChangeArrowheads="1"/>
            </p:cNvSpPr>
            <p:nvPr/>
          </p:nvSpPr>
          <p:spPr bwMode="auto">
            <a:xfrm>
              <a:off x="332" y="2224"/>
              <a:ext cx="187"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gn="ctr">
                <a:lnSpc>
                  <a:spcPct val="100000"/>
                </a:lnSpc>
                <a:spcBef>
                  <a:spcPct val="0"/>
                </a:spcBef>
                <a:buClrTx/>
                <a:buSzTx/>
                <a:buFontTx/>
                <a:buNone/>
              </a:pPr>
              <a:r>
                <a:rPr lang="en-US" altLang="en-US" sz="1050">
                  <a:latin typeface="Arial" panose="020B0604020202020204" pitchFamily="34" charset="0"/>
                </a:rPr>
                <a:t>H</a:t>
              </a:r>
              <a:r>
                <a:rPr lang="en-US" altLang="en-US" sz="1350" baseline="-25000">
                  <a:latin typeface="Arial" panose="020B0604020202020204" pitchFamily="34" charset="0"/>
                </a:rPr>
                <a:t>l</a:t>
              </a:r>
            </a:p>
          </p:txBody>
        </p:sp>
        <p:sp>
          <p:nvSpPr>
            <p:cNvPr id="211" name="Rectangle 69">
              <a:extLst>
                <a:ext uri="{FF2B5EF4-FFF2-40B4-BE49-F238E27FC236}">
                  <a16:creationId xmlns:a16="http://schemas.microsoft.com/office/drawing/2014/main" id="{F6478DF2-BC33-B343-8620-1D9F679E414D}"/>
                </a:ext>
              </a:extLst>
            </p:cNvPr>
            <p:cNvSpPr>
              <a:spLocks noChangeArrowheads="1"/>
            </p:cNvSpPr>
            <p:nvPr/>
          </p:nvSpPr>
          <p:spPr bwMode="auto">
            <a:xfrm>
              <a:off x="836" y="2225"/>
              <a:ext cx="428"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gn="ctr">
                <a:lnSpc>
                  <a:spcPct val="100000"/>
                </a:lnSpc>
                <a:spcBef>
                  <a:spcPct val="0"/>
                </a:spcBef>
                <a:buClrTx/>
                <a:buSzTx/>
                <a:buFontTx/>
                <a:buNone/>
              </a:pPr>
              <a:r>
                <a:rPr lang="en-US" altLang="en-US" sz="1050">
                  <a:latin typeface="Arial" panose="020B0604020202020204" pitchFamily="34" charset="0"/>
                </a:rPr>
                <a:t>M</a:t>
              </a:r>
            </a:p>
          </p:txBody>
        </p:sp>
        <p:sp>
          <p:nvSpPr>
            <p:cNvPr id="212" name="Line 70">
              <a:extLst>
                <a:ext uri="{FF2B5EF4-FFF2-40B4-BE49-F238E27FC236}">
                  <a16:creationId xmlns:a16="http://schemas.microsoft.com/office/drawing/2014/main" id="{B65227E4-D34A-B045-A564-9F588CE81723}"/>
                </a:ext>
              </a:extLst>
            </p:cNvPr>
            <p:cNvSpPr>
              <a:spLocks noChangeShapeType="1"/>
            </p:cNvSpPr>
            <p:nvPr/>
          </p:nvSpPr>
          <p:spPr bwMode="auto">
            <a:xfrm>
              <a:off x="510" y="2241"/>
              <a:ext cx="0" cy="16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350"/>
            </a:p>
          </p:txBody>
        </p:sp>
        <p:sp>
          <p:nvSpPr>
            <p:cNvPr id="213" name="Line 71">
              <a:extLst>
                <a:ext uri="{FF2B5EF4-FFF2-40B4-BE49-F238E27FC236}">
                  <a16:creationId xmlns:a16="http://schemas.microsoft.com/office/drawing/2014/main" id="{89581348-A579-E648-AF77-CC0CCFD73AE0}"/>
                </a:ext>
              </a:extLst>
            </p:cNvPr>
            <p:cNvSpPr>
              <a:spLocks noChangeShapeType="1"/>
            </p:cNvSpPr>
            <p:nvPr/>
          </p:nvSpPr>
          <p:spPr bwMode="auto">
            <a:xfrm>
              <a:off x="690" y="2247"/>
              <a:ext cx="0" cy="15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350"/>
            </a:p>
          </p:txBody>
        </p:sp>
        <p:sp>
          <p:nvSpPr>
            <p:cNvPr id="214" name="Line 72">
              <a:extLst>
                <a:ext uri="{FF2B5EF4-FFF2-40B4-BE49-F238E27FC236}">
                  <a16:creationId xmlns:a16="http://schemas.microsoft.com/office/drawing/2014/main" id="{5CD35CDE-ACA7-B147-9033-013571F308B2}"/>
                </a:ext>
              </a:extLst>
            </p:cNvPr>
            <p:cNvSpPr>
              <a:spLocks noChangeShapeType="1"/>
            </p:cNvSpPr>
            <p:nvPr/>
          </p:nvSpPr>
          <p:spPr bwMode="auto">
            <a:xfrm>
              <a:off x="882" y="2244"/>
              <a:ext cx="0" cy="15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350"/>
            </a:p>
          </p:txBody>
        </p:sp>
      </p:grpSp>
      <p:grpSp>
        <p:nvGrpSpPr>
          <p:cNvPr id="215" name="Group 73">
            <a:extLst>
              <a:ext uri="{FF2B5EF4-FFF2-40B4-BE49-F238E27FC236}">
                <a16:creationId xmlns:a16="http://schemas.microsoft.com/office/drawing/2014/main" id="{782EFA19-0788-864E-B946-830DAB797411}"/>
              </a:ext>
            </a:extLst>
          </p:cNvPr>
          <p:cNvGrpSpPr>
            <a:grpSpLocks/>
          </p:cNvGrpSpPr>
          <p:nvPr/>
        </p:nvGrpSpPr>
        <p:grpSpPr bwMode="auto">
          <a:xfrm>
            <a:off x="1229922" y="4969666"/>
            <a:ext cx="906065" cy="227410"/>
            <a:chOff x="501" y="1990"/>
            <a:chExt cx="761" cy="191"/>
          </a:xfrm>
        </p:grpSpPr>
        <p:sp>
          <p:nvSpPr>
            <p:cNvPr id="216" name="Rectangle 74">
              <a:extLst>
                <a:ext uri="{FF2B5EF4-FFF2-40B4-BE49-F238E27FC236}">
                  <a16:creationId xmlns:a16="http://schemas.microsoft.com/office/drawing/2014/main" id="{D970D459-C7BE-CB4F-B370-10A7B56F6424}"/>
                </a:ext>
              </a:extLst>
            </p:cNvPr>
            <p:cNvSpPr>
              <a:spLocks noChangeArrowheads="1"/>
            </p:cNvSpPr>
            <p:nvPr/>
          </p:nvSpPr>
          <p:spPr bwMode="auto">
            <a:xfrm>
              <a:off x="501" y="2007"/>
              <a:ext cx="682" cy="162"/>
            </a:xfrm>
            <a:prstGeom prst="rect">
              <a:avLst/>
            </a:prstGeom>
            <a:solidFill>
              <a:schemeClr val="bg1"/>
            </a:solidFill>
            <a:ln w="9525">
              <a:solidFill>
                <a:schemeClr val="tx1"/>
              </a:solidFill>
              <a:miter lim="800000"/>
              <a:headEnd/>
              <a:tailEnd/>
            </a:ln>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nSpc>
                  <a:spcPct val="100000"/>
                </a:lnSpc>
                <a:spcBef>
                  <a:spcPct val="0"/>
                </a:spcBef>
                <a:buClrTx/>
                <a:buSzTx/>
                <a:buFontTx/>
                <a:buNone/>
              </a:pPr>
              <a:endParaRPr lang="en-US" altLang="en-US" sz="1800">
                <a:latin typeface="Arial" panose="020B0604020202020204" pitchFamily="34" charset="0"/>
              </a:endParaRPr>
            </a:p>
          </p:txBody>
        </p:sp>
        <p:sp>
          <p:nvSpPr>
            <p:cNvPr id="217" name="Rectangle 75">
              <a:extLst>
                <a:ext uri="{FF2B5EF4-FFF2-40B4-BE49-F238E27FC236}">
                  <a16:creationId xmlns:a16="http://schemas.microsoft.com/office/drawing/2014/main" id="{1904B028-B6FD-624E-A3E6-5B05A1065AFC}"/>
                </a:ext>
              </a:extLst>
            </p:cNvPr>
            <p:cNvSpPr>
              <a:spLocks noChangeArrowheads="1"/>
            </p:cNvSpPr>
            <p:nvPr/>
          </p:nvSpPr>
          <p:spPr bwMode="auto">
            <a:xfrm>
              <a:off x="704" y="1990"/>
              <a:ext cx="187"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gn="ctr">
                <a:lnSpc>
                  <a:spcPct val="100000"/>
                </a:lnSpc>
                <a:spcBef>
                  <a:spcPct val="0"/>
                </a:spcBef>
                <a:buClrTx/>
                <a:buSzTx/>
                <a:buFontTx/>
                <a:buNone/>
              </a:pPr>
              <a:r>
                <a:rPr lang="en-US" altLang="en-US" sz="1050">
                  <a:latin typeface="Arial" panose="020B0604020202020204" pitchFamily="34" charset="0"/>
                </a:rPr>
                <a:t>H</a:t>
              </a:r>
              <a:r>
                <a:rPr lang="en-US" altLang="en-US" sz="1350" baseline="-25000">
                  <a:latin typeface="Arial" panose="020B0604020202020204" pitchFamily="34" charset="0"/>
                </a:rPr>
                <a:t>t</a:t>
              </a:r>
            </a:p>
          </p:txBody>
        </p:sp>
        <p:sp>
          <p:nvSpPr>
            <p:cNvPr id="218" name="Rectangle 76">
              <a:extLst>
                <a:ext uri="{FF2B5EF4-FFF2-40B4-BE49-F238E27FC236}">
                  <a16:creationId xmlns:a16="http://schemas.microsoft.com/office/drawing/2014/main" id="{7E497BF0-01B9-9645-AADF-EC6ECCD69181}"/>
                </a:ext>
              </a:extLst>
            </p:cNvPr>
            <p:cNvSpPr>
              <a:spLocks noChangeArrowheads="1"/>
            </p:cNvSpPr>
            <p:nvPr/>
          </p:nvSpPr>
          <p:spPr bwMode="auto">
            <a:xfrm>
              <a:off x="518" y="1990"/>
              <a:ext cx="187"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gn="ctr">
                <a:lnSpc>
                  <a:spcPct val="100000"/>
                </a:lnSpc>
                <a:spcBef>
                  <a:spcPct val="0"/>
                </a:spcBef>
                <a:buClrTx/>
                <a:buSzTx/>
                <a:buFontTx/>
                <a:buNone/>
              </a:pPr>
              <a:r>
                <a:rPr lang="en-US" altLang="en-US" sz="1050">
                  <a:latin typeface="Arial" panose="020B0604020202020204" pitchFamily="34" charset="0"/>
                </a:rPr>
                <a:t>H</a:t>
              </a:r>
              <a:r>
                <a:rPr lang="en-US" altLang="en-US" sz="1350" baseline="-25000">
                  <a:latin typeface="Arial" panose="020B0604020202020204" pitchFamily="34" charset="0"/>
                </a:rPr>
                <a:t>n</a:t>
              </a:r>
            </a:p>
          </p:txBody>
        </p:sp>
        <p:sp>
          <p:nvSpPr>
            <p:cNvPr id="219" name="Rectangle 77">
              <a:extLst>
                <a:ext uri="{FF2B5EF4-FFF2-40B4-BE49-F238E27FC236}">
                  <a16:creationId xmlns:a16="http://schemas.microsoft.com/office/drawing/2014/main" id="{F655CC88-7712-A040-B05C-B926BA640DC3}"/>
                </a:ext>
              </a:extLst>
            </p:cNvPr>
            <p:cNvSpPr>
              <a:spLocks noChangeArrowheads="1"/>
            </p:cNvSpPr>
            <p:nvPr/>
          </p:nvSpPr>
          <p:spPr bwMode="auto">
            <a:xfrm>
              <a:off x="834" y="1991"/>
              <a:ext cx="428"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gn="ctr">
                <a:lnSpc>
                  <a:spcPct val="100000"/>
                </a:lnSpc>
                <a:spcBef>
                  <a:spcPct val="0"/>
                </a:spcBef>
                <a:buClrTx/>
                <a:buSzTx/>
                <a:buFontTx/>
                <a:buNone/>
              </a:pPr>
              <a:r>
                <a:rPr lang="en-US" altLang="en-US" sz="1050">
                  <a:latin typeface="Arial" panose="020B0604020202020204" pitchFamily="34" charset="0"/>
                </a:rPr>
                <a:t>M</a:t>
              </a:r>
            </a:p>
          </p:txBody>
        </p:sp>
        <p:sp>
          <p:nvSpPr>
            <p:cNvPr id="220" name="Line 78">
              <a:extLst>
                <a:ext uri="{FF2B5EF4-FFF2-40B4-BE49-F238E27FC236}">
                  <a16:creationId xmlns:a16="http://schemas.microsoft.com/office/drawing/2014/main" id="{5F8C7ACF-60C6-EA40-ABF5-A21BAB3D73AC}"/>
                </a:ext>
              </a:extLst>
            </p:cNvPr>
            <p:cNvSpPr>
              <a:spLocks noChangeShapeType="1"/>
            </p:cNvSpPr>
            <p:nvPr/>
          </p:nvSpPr>
          <p:spPr bwMode="auto">
            <a:xfrm>
              <a:off x="688" y="2013"/>
              <a:ext cx="0" cy="15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350"/>
            </a:p>
          </p:txBody>
        </p:sp>
        <p:sp>
          <p:nvSpPr>
            <p:cNvPr id="221" name="Line 79">
              <a:extLst>
                <a:ext uri="{FF2B5EF4-FFF2-40B4-BE49-F238E27FC236}">
                  <a16:creationId xmlns:a16="http://schemas.microsoft.com/office/drawing/2014/main" id="{B9D1E0FC-D7EB-B94A-95BC-135127D00E84}"/>
                </a:ext>
              </a:extLst>
            </p:cNvPr>
            <p:cNvSpPr>
              <a:spLocks noChangeShapeType="1"/>
            </p:cNvSpPr>
            <p:nvPr/>
          </p:nvSpPr>
          <p:spPr bwMode="auto">
            <a:xfrm>
              <a:off x="880" y="2010"/>
              <a:ext cx="0" cy="15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350"/>
            </a:p>
          </p:txBody>
        </p:sp>
      </p:grpSp>
      <p:grpSp>
        <p:nvGrpSpPr>
          <p:cNvPr id="222" name="Group 80">
            <a:extLst>
              <a:ext uri="{FF2B5EF4-FFF2-40B4-BE49-F238E27FC236}">
                <a16:creationId xmlns:a16="http://schemas.microsoft.com/office/drawing/2014/main" id="{ED606BB4-B8BF-EE47-81F0-E3489EBF698D}"/>
              </a:ext>
            </a:extLst>
          </p:cNvPr>
          <p:cNvGrpSpPr>
            <a:grpSpLocks/>
          </p:cNvGrpSpPr>
          <p:nvPr/>
        </p:nvGrpSpPr>
        <p:grpSpPr bwMode="auto">
          <a:xfrm>
            <a:off x="1457330" y="4738685"/>
            <a:ext cx="667941" cy="227410"/>
            <a:chOff x="645" y="1734"/>
            <a:chExt cx="561" cy="191"/>
          </a:xfrm>
        </p:grpSpPr>
        <p:sp>
          <p:nvSpPr>
            <p:cNvPr id="223" name="Rectangle 81">
              <a:extLst>
                <a:ext uri="{FF2B5EF4-FFF2-40B4-BE49-F238E27FC236}">
                  <a16:creationId xmlns:a16="http://schemas.microsoft.com/office/drawing/2014/main" id="{5E750AC6-B9B9-BA47-9749-5BA61D17AB9E}"/>
                </a:ext>
              </a:extLst>
            </p:cNvPr>
            <p:cNvSpPr>
              <a:spLocks noChangeArrowheads="1"/>
            </p:cNvSpPr>
            <p:nvPr/>
          </p:nvSpPr>
          <p:spPr bwMode="auto">
            <a:xfrm>
              <a:off x="645" y="1751"/>
              <a:ext cx="482" cy="162"/>
            </a:xfrm>
            <a:prstGeom prst="rect">
              <a:avLst/>
            </a:prstGeom>
            <a:solidFill>
              <a:schemeClr val="bg1"/>
            </a:solidFill>
            <a:ln w="9525">
              <a:solidFill>
                <a:schemeClr val="tx1"/>
              </a:solidFill>
              <a:miter lim="800000"/>
              <a:headEnd/>
              <a:tailEnd/>
            </a:ln>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nSpc>
                  <a:spcPct val="100000"/>
                </a:lnSpc>
                <a:spcBef>
                  <a:spcPct val="0"/>
                </a:spcBef>
                <a:buClrTx/>
                <a:buSzTx/>
                <a:buFontTx/>
                <a:buNone/>
              </a:pPr>
              <a:endParaRPr lang="en-US" altLang="en-US" sz="1800">
                <a:latin typeface="Arial" panose="020B0604020202020204" pitchFamily="34" charset="0"/>
              </a:endParaRPr>
            </a:p>
          </p:txBody>
        </p:sp>
        <p:sp>
          <p:nvSpPr>
            <p:cNvPr id="224" name="Rectangle 82">
              <a:extLst>
                <a:ext uri="{FF2B5EF4-FFF2-40B4-BE49-F238E27FC236}">
                  <a16:creationId xmlns:a16="http://schemas.microsoft.com/office/drawing/2014/main" id="{203BBA7B-2CF5-6949-AEF6-9B5E4804A8E4}"/>
                </a:ext>
              </a:extLst>
            </p:cNvPr>
            <p:cNvSpPr>
              <a:spLocks noChangeArrowheads="1"/>
            </p:cNvSpPr>
            <p:nvPr/>
          </p:nvSpPr>
          <p:spPr bwMode="auto">
            <a:xfrm>
              <a:off x="648" y="1734"/>
              <a:ext cx="187"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gn="ctr">
                <a:lnSpc>
                  <a:spcPct val="100000"/>
                </a:lnSpc>
                <a:spcBef>
                  <a:spcPct val="0"/>
                </a:spcBef>
                <a:buClrTx/>
                <a:buSzTx/>
                <a:buFontTx/>
                <a:buNone/>
              </a:pPr>
              <a:r>
                <a:rPr lang="en-US" altLang="en-US" sz="1050">
                  <a:latin typeface="Arial" panose="020B0604020202020204" pitchFamily="34" charset="0"/>
                </a:rPr>
                <a:t>H</a:t>
              </a:r>
              <a:r>
                <a:rPr lang="en-US" altLang="en-US" sz="1350" baseline="-25000">
                  <a:latin typeface="Arial" panose="020B0604020202020204" pitchFamily="34" charset="0"/>
                </a:rPr>
                <a:t>t</a:t>
              </a:r>
            </a:p>
          </p:txBody>
        </p:sp>
        <p:sp>
          <p:nvSpPr>
            <p:cNvPr id="225" name="Rectangle 83">
              <a:extLst>
                <a:ext uri="{FF2B5EF4-FFF2-40B4-BE49-F238E27FC236}">
                  <a16:creationId xmlns:a16="http://schemas.microsoft.com/office/drawing/2014/main" id="{D9094A29-8FA3-604F-BCB2-C28018927AE8}"/>
                </a:ext>
              </a:extLst>
            </p:cNvPr>
            <p:cNvSpPr>
              <a:spLocks noChangeArrowheads="1"/>
            </p:cNvSpPr>
            <p:nvPr/>
          </p:nvSpPr>
          <p:spPr bwMode="auto">
            <a:xfrm>
              <a:off x="778" y="1735"/>
              <a:ext cx="428"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gn="ctr">
                <a:lnSpc>
                  <a:spcPct val="100000"/>
                </a:lnSpc>
                <a:spcBef>
                  <a:spcPct val="0"/>
                </a:spcBef>
                <a:buClrTx/>
                <a:buSzTx/>
                <a:buFontTx/>
                <a:buNone/>
              </a:pPr>
              <a:r>
                <a:rPr lang="en-US" altLang="en-US" sz="1050">
                  <a:latin typeface="Arial" panose="020B0604020202020204" pitchFamily="34" charset="0"/>
                </a:rPr>
                <a:t>M</a:t>
              </a:r>
            </a:p>
          </p:txBody>
        </p:sp>
        <p:sp>
          <p:nvSpPr>
            <p:cNvPr id="226" name="Line 84">
              <a:extLst>
                <a:ext uri="{FF2B5EF4-FFF2-40B4-BE49-F238E27FC236}">
                  <a16:creationId xmlns:a16="http://schemas.microsoft.com/office/drawing/2014/main" id="{B797ADA3-EF18-7C49-99C2-2F8F051D96BB}"/>
                </a:ext>
              </a:extLst>
            </p:cNvPr>
            <p:cNvSpPr>
              <a:spLocks noChangeShapeType="1"/>
            </p:cNvSpPr>
            <p:nvPr/>
          </p:nvSpPr>
          <p:spPr bwMode="auto">
            <a:xfrm>
              <a:off x="824" y="1754"/>
              <a:ext cx="0" cy="15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350"/>
            </a:p>
          </p:txBody>
        </p:sp>
      </p:grpSp>
      <p:grpSp>
        <p:nvGrpSpPr>
          <p:cNvPr id="227" name="Group 85">
            <a:extLst>
              <a:ext uri="{FF2B5EF4-FFF2-40B4-BE49-F238E27FC236}">
                <a16:creationId xmlns:a16="http://schemas.microsoft.com/office/drawing/2014/main" id="{11AB6D85-B7C0-8142-8671-E8110C22285E}"/>
              </a:ext>
            </a:extLst>
          </p:cNvPr>
          <p:cNvGrpSpPr>
            <a:grpSpLocks/>
          </p:cNvGrpSpPr>
          <p:nvPr/>
        </p:nvGrpSpPr>
        <p:grpSpPr bwMode="auto">
          <a:xfrm>
            <a:off x="1612111" y="4505322"/>
            <a:ext cx="509588" cy="226219"/>
            <a:chOff x="780" y="1553"/>
            <a:chExt cx="428" cy="190"/>
          </a:xfrm>
        </p:grpSpPr>
        <p:sp>
          <p:nvSpPr>
            <p:cNvPr id="228" name="Rectangle 86">
              <a:extLst>
                <a:ext uri="{FF2B5EF4-FFF2-40B4-BE49-F238E27FC236}">
                  <a16:creationId xmlns:a16="http://schemas.microsoft.com/office/drawing/2014/main" id="{5CCFD8AF-21AA-2143-8C8C-4C988C5ED872}"/>
                </a:ext>
              </a:extLst>
            </p:cNvPr>
            <p:cNvSpPr>
              <a:spLocks noChangeArrowheads="1"/>
            </p:cNvSpPr>
            <p:nvPr/>
          </p:nvSpPr>
          <p:spPr bwMode="auto">
            <a:xfrm>
              <a:off x="817" y="1569"/>
              <a:ext cx="312" cy="162"/>
            </a:xfrm>
            <a:prstGeom prst="rect">
              <a:avLst/>
            </a:prstGeom>
            <a:solidFill>
              <a:schemeClr val="bg1"/>
            </a:solidFill>
            <a:ln w="9525">
              <a:solidFill>
                <a:schemeClr val="tx1"/>
              </a:solidFill>
              <a:miter lim="800000"/>
              <a:headEnd/>
              <a:tailEnd/>
            </a:ln>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nSpc>
                  <a:spcPct val="100000"/>
                </a:lnSpc>
                <a:spcBef>
                  <a:spcPct val="0"/>
                </a:spcBef>
                <a:buClrTx/>
                <a:buSzTx/>
                <a:buFontTx/>
                <a:buNone/>
              </a:pPr>
              <a:endParaRPr lang="en-US" altLang="en-US" sz="1800">
                <a:latin typeface="Arial" panose="020B0604020202020204" pitchFamily="34" charset="0"/>
              </a:endParaRPr>
            </a:p>
          </p:txBody>
        </p:sp>
        <p:sp>
          <p:nvSpPr>
            <p:cNvPr id="229" name="Rectangle 87">
              <a:extLst>
                <a:ext uri="{FF2B5EF4-FFF2-40B4-BE49-F238E27FC236}">
                  <a16:creationId xmlns:a16="http://schemas.microsoft.com/office/drawing/2014/main" id="{0247FE4B-63DA-1F45-A8DA-A5A5C63B6AC3}"/>
                </a:ext>
              </a:extLst>
            </p:cNvPr>
            <p:cNvSpPr>
              <a:spLocks noChangeArrowheads="1"/>
            </p:cNvSpPr>
            <p:nvPr/>
          </p:nvSpPr>
          <p:spPr bwMode="auto">
            <a:xfrm>
              <a:off x="780" y="1553"/>
              <a:ext cx="428"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gn="ctr">
                <a:lnSpc>
                  <a:spcPct val="100000"/>
                </a:lnSpc>
                <a:spcBef>
                  <a:spcPct val="0"/>
                </a:spcBef>
                <a:buClrTx/>
                <a:buSzTx/>
                <a:buFontTx/>
                <a:buNone/>
              </a:pPr>
              <a:r>
                <a:rPr lang="en-US" altLang="en-US" sz="1050">
                  <a:latin typeface="Arial" panose="020B0604020202020204" pitchFamily="34" charset="0"/>
                </a:rPr>
                <a:t>M</a:t>
              </a:r>
            </a:p>
          </p:txBody>
        </p:sp>
      </p:grpSp>
      <p:grpSp>
        <p:nvGrpSpPr>
          <p:cNvPr id="230" name="Group 88">
            <a:extLst>
              <a:ext uri="{FF2B5EF4-FFF2-40B4-BE49-F238E27FC236}">
                <a16:creationId xmlns:a16="http://schemas.microsoft.com/office/drawing/2014/main" id="{8B3437D5-3380-CA4A-BEF8-EAA97E88786A}"/>
              </a:ext>
            </a:extLst>
          </p:cNvPr>
          <p:cNvGrpSpPr>
            <a:grpSpLocks/>
          </p:cNvGrpSpPr>
          <p:nvPr/>
        </p:nvGrpSpPr>
        <p:grpSpPr bwMode="auto">
          <a:xfrm>
            <a:off x="5155412" y="4170756"/>
            <a:ext cx="1040606" cy="788194"/>
            <a:chOff x="3601" y="168"/>
            <a:chExt cx="874" cy="662"/>
          </a:xfrm>
        </p:grpSpPr>
        <p:sp>
          <p:nvSpPr>
            <p:cNvPr id="231" name="Rectangle 89">
              <a:extLst>
                <a:ext uri="{FF2B5EF4-FFF2-40B4-BE49-F238E27FC236}">
                  <a16:creationId xmlns:a16="http://schemas.microsoft.com/office/drawing/2014/main" id="{473B91E3-F305-D74D-918B-B42A6CF23BE2}"/>
                </a:ext>
              </a:extLst>
            </p:cNvPr>
            <p:cNvSpPr>
              <a:spLocks noChangeArrowheads="1"/>
            </p:cNvSpPr>
            <p:nvPr/>
          </p:nvSpPr>
          <p:spPr bwMode="auto">
            <a:xfrm>
              <a:off x="3658" y="168"/>
              <a:ext cx="817" cy="596"/>
            </a:xfrm>
            <a:prstGeom prst="rect">
              <a:avLst/>
            </a:prstGeom>
            <a:solidFill>
              <a:srgbClr val="0000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nSpc>
                  <a:spcPct val="100000"/>
                </a:lnSpc>
                <a:spcBef>
                  <a:spcPct val="0"/>
                </a:spcBef>
                <a:buClrTx/>
                <a:buSzTx/>
                <a:buFontTx/>
                <a:buNone/>
              </a:pPr>
              <a:endParaRPr lang="en-US" altLang="en-US" sz="1800">
                <a:latin typeface="Arial" panose="020B0604020202020204" pitchFamily="34" charset="0"/>
              </a:endParaRPr>
            </a:p>
          </p:txBody>
        </p:sp>
        <p:sp>
          <p:nvSpPr>
            <p:cNvPr id="232" name="Rectangle 90">
              <a:extLst>
                <a:ext uri="{FF2B5EF4-FFF2-40B4-BE49-F238E27FC236}">
                  <a16:creationId xmlns:a16="http://schemas.microsoft.com/office/drawing/2014/main" id="{990C22D1-7679-CB44-8984-10C1D99DCC51}"/>
                </a:ext>
              </a:extLst>
            </p:cNvPr>
            <p:cNvSpPr>
              <a:spLocks noChangeArrowheads="1"/>
            </p:cNvSpPr>
            <p:nvPr/>
          </p:nvSpPr>
          <p:spPr bwMode="auto">
            <a:xfrm>
              <a:off x="3628" y="213"/>
              <a:ext cx="802" cy="596"/>
            </a:xfrm>
            <a:prstGeom prst="rect">
              <a:avLst/>
            </a:prstGeom>
            <a:solidFill>
              <a:schemeClr val="bg1"/>
            </a:solidFill>
            <a:ln w="28575">
              <a:solidFill>
                <a:schemeClr val="tx1"/>
              </a:solidFill>
              <a:miter lim="800000"/>
              <a:headEnd/>
              <a:tailEnd/>
            </a:ln>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nSpc>
                  <a:spcPct val="100000"/>
                </a:lnSpc>
                <a:spcBef>
                  <a:spcPct val="0"/>
                </a:spcBef>
                <a:buClrTx/>
                <a:buSzTx/>
                <a:buFontTx/>
                <a:buNone/>
              </a:pPr>
              <a:endParaRPr lang="en-US" altLang="en-US" sz="1800">
                <a:latin typeface="Arial" panose="020B0604020202020204" pitchFamily="34" charset="0"/>
              </a:endParaRPr>
            </a:p>
          </p:txBody>
        </p:sp>
        <p:sp>
          <p:nvSpPr>
            <p:cNvPr id="233" name="Line 91">
              <a:extLst>
                <a:ext uri="{FF2B5EF4-FFF2-40B4-BE49-F238E27FC236}">
                  <a16:creationId xmlns:a16="http://schemas.microsoft.com/office/drawing/2014/main" id="{19384907-F1F7-7342-B03B-0F3880C9074B}"/>
                </a:ext>
              </a:extLst>
            </p:cNvPr>
            <p:cNvSpPr>
              <a:spLocks noChangeShapeType="1"/>
            </p:cNvSpPr>
            <p:nvPr/>
          </p:nvSpPr>
          <p:spPr bwMode="auto">
            <a:xfrm>
              <a:off x="3628" y="413"/>
              <a:ext cx="796"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350"/>
            </a:p>
          </p:txBody>
        </p:sp>
        <p:sp>
          <p:nvSpPr>
            <p:cNvPr id="234" name="Text Box 92">
              <a:extLst>
                <a:ext uri="{FF2B5EF4-FFF2-40B4-BE49-F238E27FC236}">
                  <a16:creationId xmlns:a16="http://schemas.microsoft.com/office/drawing/2014/main" id="{1CB4056D-0AB4-094A-9E8C-7C63E13B1C00}"/>
                </a:ext>
              </a:extLst>
            </p:cNvPr>
            <p:cNvSpPr txBox="1">
              <a:spLocks noChangeArrowheads="1"/>
            </p:cNvSpPr>
            <p:nvPr/>
          </p:nvSpPr>
          <p:spPr bwMode="auto">
            <a:xfrm>
              <a:off x="3601" y="192"/>
              <a:ext cx="830" cy="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gn="ctr">
                <a:lnSpc>
                  <a:spcPct val="110000"/>
                </a:lnSpc>
                <a:spcBef>
                  <a:spcPct val="0"/>
                </a:spcBef>
                <a:buClrTx/>
                <a:buSzTx/>
                <a:buFontTx/>
                <a:buNone/>
              </a:pPr>
              <a:r>
                <a:rPr lang="en-US" altLang="en-US" sz="1350">
                  <a:latin typeface="Arial" panose="020B0604020202020204" pitchFamily="34" charset="0"/>
                </a:rPr>
                <a:t>network</a:t>
              </a:r>
            </a:p>
            <a:p>
              <a:pPr algn="ctr">
                <a:lnSpc>
                  <a:spcPct val="110000"/>
                </a:lnSpc>
                <a:spcBef>
                  <a:spcPct val="0"/>
                </a:spcBef>
                <a:buClrTx/>
                <a:buSzTx/>
                <a:buFontTx/>
                <a:buNone/>
              </a:pPr>
              <a:r>
                <a:rPr lang="en-US" altLang="en-US" sz="1350">
                  <a:latin typeface="Arial" panose="020B0604020202020204" pitchFamily="34" charset="0"/>
                </a:rPr>
                <a:t>link</a:t>
              </a:r>
            </a:p>
            <a:p>
              <a:pPr algn="ctr">
                <a:lnSpc>
                  <a:spcPct val="110000"/>
                </a:lnSpc>
                <a:spcBef>
                  <a:spcPct val="0"/>
                </a:spcBef>
                <a:buClrTx/>
                <a:buSzTx/>
                <a:buFontTx/>
                <a:buNone/>
              </a:pPr>
              <a:r>
                <a:rPr lang="en-US" altLang="en-US" sz="1350">
                  <a:latin typeface="Arial" panose="020B0604020202020204" pitchFamily="34" charset="0"/>
                </a:rPr>
                <a:t>physical</a:t>
              </a:r>
            </a:p>
          </p:txBody>
        </p:sp>
        <p:sp>
          <p:nvSpPr>
            <p:cNvPr id="235" name="Line 93">
              <a:extLst>
                <a:ext uri="{FF2B5EF4-FFF2-40B4-BE49-F238E27FC236}">
                  <a16:creationId xmlns:a16="http://schemas.microsoft.com/office/drawing/2014/main" id="{883D6FEA-BFB1-A54A-986E-6B39511738A6}"/>
                </a:ext>
              </a:extLst>
            </p:cNvPr>
            <p:cNvSpPr>
              <a:spLocks noChangeShapeType="1"/>
            </p:cNvSpPr>
            <p:nvPr/>
          </p:nvSpPr>
          <p:spPr bwMode="auto">
            <a:xfrm>
              <a:off x="3633" y="615"/>
              <a:ext cx="796"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350"/>
            </a:p>
          </p:txBody>
        </p:sp>
      </p:grpSp>
      <p:grpSp>
        <p:nvGrpSpPr>
          <p:cNvPr id="236" name="Group 94">
            <a:extLst>
              <a:ext uri="{FF2B5EF4-FFF2-40B4-BE49-F238E27FC236}">
                <a16:creationId xmlns:a16="http://schemas.microsoft.com/office/drawing/2014/main" id="{4E80CCAE-60C1-5A41-8D94-62FDEFBFE529}"/>
              </a:ext>
            </a:extLst>
          </p:cNvPr>
          <p:cNvGrpSpPr>
            <a:grpSpLocks/>
          </p:cNvGrpSpPr>
          <p:nvPr/>
        </p:nvGrpSpPr>
        <p:grpSpPr bwMode="auto">
          <a:xfrm>
            <a:off x="5280428" y="2751532"/>
            <a:ext cx="1040606" cy="560784"/>
            <a:chOff x="4696" y="597"/>
            <a:chExt cx="874" cy="471"/>
          </a:xfrm>
        </p:grpSpPr>
        <p:sp>
          <p:nvSpPr>
            <p:cNvPr id="237" name="Rectangle 95">
              <a:extLst>
                <a:ext uri="{FF2B5EF4-FFF2-40B4-BE49-F238E27FC236}">
                  <a16:creationId xmlns:a16="http://schemas.microsoft.com/office/drawing/2014/main" id="{CF59B32B-C542-B043-8288-0E845A43D572}"/>
                </a:ext>
              </a:extLst>
            </p:cNvPr>
            <p:cNvSpPr>
              <a:spLocks noChangeArrowheads="1"/>
            </p:cNvSpPr>
            <p:nvPr/>
          </p:nvSpPr>
          <p:spPr bwMode="auto">
            <a:xfrm>
              <a:off x="4753" y="597"/>
              <a:ext cx="817" cy="416"/>
            </a:xfrm>
            <a:prstGeom prst="rect">
              <a:avLst/>
            </a:prstGeom>
            <a:solidFill>
              <a:srgbClr val="0000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nSpc>
                  <a:spcPct val="100000"/>
                </a:lnSpc>
                <a:spcBef>
                  <a:spcPct val="0"/>
                </a:spcBef>
                <a:buClrTx/>
                <a:buSzTx/>
                <a:buFontTx/>
                <a:buNone/>
              </a:pPr>
              <a:endParaRPr lang="en-US" altLang="en-US" sz="1800">
                <a:latin typeface="Arial" panose="020B0604020202020204" pitchFamily="34" charset="0"/>
              </a:endParaRPr>
            </a:p>
          </p:txBody>
        </p:sp>
        <p:sp>
          <p:nvSpPr>
            <p:cNvPr id="238" name="Rectangle 96">
              <a:extLst>
                <a:ext uri="{FF2B5EF4-FFF2-40B4-BE49-F238E27FC236}">
                  <a16:creationId xmlns:a16="http://schemas.microsoft.com/office/drawing/2014/main" id="{259A49E6-709B-2347-990D-69F0B212F487}"/>
                </a:ext>
              </a:extLst>
            </p:cNvPr>
            <p:cNvSpPr>
              <a:spLocks noChangeArrowheads="1"/>
            </p:cNvSpPr>
            <p:nvPr/>
          </p:nvSpPr>
          <p:spPr bwMode="auto">
            <a:xfrm>
              <a:off x="4723" y="642"/>
              <a:ext cx="802" cy="413"/>
            </a:xfrm>
            <a:prstGeom prst="rect">
              <a:avLst/>
            </a:prstGeom>
            <a:solidFill>
              <a:schemeClr val="bg1"/>
            </a:solidFill>
            <a:ln w="28575">
              <a:solidFill>
                <a:schemeClr val="tx1"/>
              </a:solidFill>
              <a:miter lim="800000"/>
              <a:headEnd/>
              <a:tailEnd/>
            </a:ln>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nSpc>
                  <a:spcPct val="100000"/>
                </a:lnSpc>
                <a:spcBef>
                  <a:spcPct val="0"/>
                </a:spcBef>
                <a:buClrTx/>
                <a:buSzTx/>
                <a:buFontTx/>
                <a:buNone/>
              </a:pPr>
              <a:endParaRPr lang="en-US" altLang="en-US" sz="1800">
                <a:latin typeface="Arial" panose="020B0604020202020204" pitchFamily="34" charset="0"/>
              </a:endParaRPr>
            </a:p>
          </p:txBody>
        </p:sp>
        <p:sp>
          <p:nvSpPr>
            <p:cNvPr id="239" name="Line 97">
              <a:extLst>
                <a:ext uri="{FF2B5EF4-FFF2-40B4-BE49-F238E27FC236}">
                  <a16:creationId xmlns:a16="http://schemas.microsoft.com/office/drawing/2014/main" id="{D82D4EF1-E7DC-B146-B148-5E79F02BCC8B}"/>
                </a:ext>
              </a:extLst>
            </p:cNvPr>
            <p:cNvSpPr>
              <a:spLocks noChangeShapeType="1"/>
            </p:cNvSpPr>
            <p:nvPr/>
          </p:nvSpPr>
          <p:spPr bwMode="auto">
            <a:xfrm>
              <a:off x="4723" y="842"/>
              <a:ext cx="796"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350"/>
            </a:p>
          </p:txBody>
        </p:sp>
        <p:sp>
          <p:nvSpPr>
            <p:cNvPr id="240" name="Text Box 98">
              <a:extLst>
                <a:ext uri="{FF2B5EF4-FFF2-40B4-BE49-F238E27FC236}">
                  <a16:creationId xmlns:a16="http://schemas.microsoft.com/office/drawing/2014/main" id="{9BC58A09-0AC8-5F40-B8A7-C0AF48D1DC0E}"/>
                </a:ext>
              </a:extLst>
            </p:cNvPr>
            <p:cNvSpPr txBox="1">
              <a:spLocks noChangeArrowheads="1"/>
            </p:cNvSpPr>
            <p:nvPr/>
          </p:nvSpPr>
          <p:spPr bwMode="auto">
            <a:xfrm>
              <a:off x="4696" y="621"/>
              <a:ext cx="830" cy="4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gn="ctr">
                <a:lnSpc>
                  <a:spcPct val="110000"/>
                </a:lnSpc>
                <a:spcBef>
                  <a:spcPct val="0"/>
                </a:spcBef>
                <a:buClrTx/>
                <a:buSzTx/>
                <a:buFontTx/>
                <a:buNone/>
              </a:pPr>
              <a:r>
                <a:rPr lang="en-US" altLang="en-US" sz="1350">
                  <a:latin typeface="Arial" panose="020B0604020202020204" pitchFamily="34" charset="0"/>
                </a:rPr>
                <a:t>link</a:t>
              </a:r>
            </a:p>
            <a:p>
              <a:pPr algn="ctr">
                <a:lnSpc>
                  <a:spcPct val="110000"/>
                </a:lnSpc>
                <a:spcBef>
                  <a:spcPct val="0"/>
                </a:spcBef>
                <a:buClrTx/>
                <a:buSzTx/>
                <a:buFontTx/>
                <a:buNone/>
              </a:pPr>
              <a:r>
                <a:rPr lang="en-US" altLang="en-US" sz="1350">
                  <a:latin typeface="Arial" panose="020B0604020202020204" pitchFamily="34" charset="0"/>
                </a:rPr>
                <a:t>physical</a:t>
              </a:r>
            </a:p>
          </p:txBody>
        </p:sp>
      </p:grpSp>
      <p:sp>
        <p:nvSpPr>
          <p:cNvPr id="241" name="Freeform 114">
            <a:extLst>
              <a:ext uri="{FF2B5EF4-FFF2-40B4-BE49-F238E27FC236}">
                <a16:creationId xmlns:a16="http://schemas.microsoft.com/office/drawing/2014/main" id="{BEDEB3A2-EFA9-6F44-A8E6-C8BD127C9FBD}"/>
              </a:ext>
            </a:extLst>
          </p:cNvPr>
          <p:cNvSpPr>
            <a:spLocks/>
          </p:cNvSpPr>
          <p:nvPr/>
        </p:nvSpPr>
        <p:spPr bwMode="auto">
          <a:xfrm>
            <a:off x="2286004" y="1447796"/>
            <a:ext cx="3948113" cy="4120754"/>
          </a:xfrm>
          <a:custGeom>
            <a:avLst/>
            <a:gdLst>
              <a:gd name="T0" fmla="*/ 2147483646 w 3316"/>
              <a:gd name="T1" fmla="*/ 0 h 3461"/>
              <a:gd name="T2" fmla="*/ 2147483646 w 3316"/>
              <a:gd name="T3" fmla="*/ 2147483646 h 3461"/>
              <a:gd name="T4" fmla="*/ 2147483646 w 3316"/>
              <a:gd name="T5" fmla="*/ 2147483646 h 3461"/>
              <a:gd name="T6" fmla="*/ 2147483646 w 3316"/>
              <a:gd name="T7" fmla="*/ 2147483646 h 3461"/>
              <a:gd name="T8" fmla="*/ 2147483646 w 3316"/>
              <a:gd name="T9" fmla="*/ 2147483646 h 3461"/>
              <a:gd name="T10" fmla="*/ 2147483646 w 3316"/>
              <a:gd name="T11" fmla="*/ 2147483646 h 3461"/>
              <a:gd name="T12" fmla="*/ 2147483646 w 3316"/>
              <a:gd name="T13" fmla="*/ 2147483646 h 3461"/>
              <a:gd name="T14" fmla="*/ 2147483646 w 3316"/>
              <a:gd name="T15" fmla="*/ 2147483646 h 3461"/>
              <a:gd name="T16" fmla="*/ 2147483646 w 3316"/>
              <a:gd name="T17" fmla="*/ 2147483646 h 3461"/>
              <a:gd name="T18" fmla="*/ 2147483646 w 3316"/>
              <a:gd name="T19" fmla="*/ 2147483646 h 3461"/>
              <a:gd name="T20" fmla="*/ 2147483646 w 3316"/>
              <a:gd name="T21" fmla="*/ 2147483646 h 3461"/>
              <a:gd name="T22" fmla="*/ 0 w 3316"/>
              <a:gd name="T23" fmla="*/ 2147483646 h 3461"/>
              <a:gd name="T24" fmla="*/ 0 w 3316"/>
              <a:gd name="T25" fmla="*/ 2147483646 h 346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316"/>
              <a:gd name="T40" fmla="*/ 0 h 3461"/>
              <a:gd name="T41" fmla="*/ 3316 w 3316"/>
              <a:gd name="T42" fmla="*/ 3461 h 3461"/>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316" h="3461">
                <a:moveTo>
                  <a:pt x="872" y="0"/>
                </a:moveTo>
                <a:lnTo>
                  <a:pt x="878" y="1481"/>
                </a:lnTo>
                <a:lnTo>
                  <a:pt x="2612" y="1481"/>
                </a:lnTo>
                <a:lnTo>
                  <a:pt x="2612" y="1179"/>
                </a:lnTo>
                <a:lnTo>
                  <a:pt x="3294" y="1179"/>
                </a:lnTo>
                <a:lnTo>
                  <a:pt x="3316" y="3131"/>
                </a:lnTo>
                <a:lnTo>
                  <a:pt x="3148" y="2986"/>
                </a:lnTo>
                <a:lnTo>
                  <a:pt x="3143" y="2387"/>
                </a:lnTo>
                <a:lnTo>
                  <a:pt x="2505" y="2387"/>
                </a:lnTo>
                <a:lnTo>
                  <a:pt x="2505" y="3070"/>
                </a:lnTo>
                <a:lnTo>
                  <a:pt x="1057" y="3461"/>
                </a:lnTo>
                <a:lnTo>
                  <a:pt x="0" y="3461"/>
                </a:lnTo>
                <a:lnTo>
                  <a:pt x="0" y="2505"/>
                </a:lnTo>
              </a:path>
            </a:pathLst>
          </a:custGeom>
          <a:noFill/>
          <a:ln w="28575">
            <a:solidFill>
              <a:srgbClr val="CC0000"/>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sz="1350"/>
          </a:p>
        </p:txBody>
      </p:sp>
      <p:grpSp>
        <p:nvGrpSpPr>
          <p:cNvPr id="242" name="Group 115">
            <a:extLst>
              <a:ext uri="{FF2B5EF4-FFF2-40B4-BE49-F238E27FC236}">
                <a16:creationId xmlns:a16="http://schemas.microsoft.com/office/drawing/2014/main" id="{85B6340C-1412-DD49-A487-35E5DC0144AC}"/>
              </a:ext>
            </a:extLst>
          </p:cNvPr>
          <p:cNvGrpSpPr>
            <a:grpSpLocks/>
          </p:cNvGrpSpPr>
          <p:nvPr/>
        </p:nvGrpSpPr>
        <p:grpSpPr bwMode="auto">
          <a:xfrm>
            <a:off x="4093373" y="4457697"/>
            <a:ext cx="1109663" cy="227410"/>
            <a:chOff x="332" y="2224"/>
            <a:chExt cx="932" cy="191"/>
          </a:xfrm>
        </p:grpSpPr>
        <p:sp>
          <p:nvSpPr>
            <p:cNvPr id="243" name="Rectangle 116">
              <a:extLst>
                <a:ext uri="{FF2B5EF4-FFF2-40B4-BE49-F238E27FC236}">
                  <a16:creationId xmlns:a16="http://schemas.microsoft.com/office/drawing/2014/main" id="{504C038E-092B-1D4B-AD07-733B523A2C29}"/>
                </a:ext>
              </a:extLst>
            </p:cNvPr>
            <p:cNvSpPr>
              <a:spLocks noChangeArrowheads="1"/>
            </p:cNvSpPr>
            <p:nvPr/>
          </p:nvSpPr>
          <p:spPr bwMode="auto">
            <a:xfrm>
              <a:off x="345" y="2241"/>
              <a:ext cx="840" cy="162"/>
            </a:xfrm>
            <a:prstGeom prst="rect">
              <a:avLst/>
            </a:prstGeom>
            <a:solidFill>
              <a:schemeClr val="bg1"/>
            </a:solidFill>
            <a:ln w="9525">
              <a:solidFill>
                <a:schemeClr val="tx1"/>
              </a:solidFill>
              <a:miter lim="800000"/>
              <a:headEnd/>
              <a:tailEnd/>
            </a:ln>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nSpc>
                  <a:spcPct val="100000"/>
                </a:lnSpc>
                <a:spcBef>
                  <a:spcPct val="0"/>
                </a:spcBef>
                <a:buClrTx/>
                <a:buSzTx/>
                <a:buFontTx/>
                <a:buNone/>
              </a:pPr>
              <a:endParaRPr lang="en-US" altLang="en-US" sz="1800">
                <a:latin typeface="Arial" panose="020B0604020202020204" pitchFamily="34" charset="0"/>
              </a:endParaRPr>
            </a:p>
          </p:txBody>
        </p:sp>
        <p:sp>
          <p:nvSpPr>
            <p:cNvPr id="244" name="Rectangle 117">
              <a:extLst>
                <a:ext uri="{FF2B5EF4-FFF2-40B4-BE49-F238E27FC236}">
                  <a16:creationId xmlns:a16="http://schemas.microsoft.com/office/drawing/2014/main" id="{99CDC4A5-2671-2F4C-AF10-D4F0B21A07E4}"/>
                </a:ext>
              </a:extLst>
            </p:cNvPr>
            <p:cNvSpPr>
              <a:spLocks noChangeArrowheads="1"/>
            </p:cNvSpPr>
            <p:nvPr/>
          </p:nvSpPr>
          <p:spPr bwMode="auto">
            <a:xfrm>
              <a:off x="706" y="2224"/>
              <a:ext cx="187"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gn="ctr">
                <a:lnSpc>
                  <a:spcPct val="100000"/>
                </a:lnSpc>
                <a:spcBef>
                  <a:spcPct val="0"/>
                </a:spcBef>
                <a:buClrTx/>
                <a:buSzTx/>
                <a:buFontTx/>
                <a:buNone/>
              </a:pPr>
              <a:r>
                <a:rPr lang="en-US" altLang="en-US" sz="1050">
                  <a:latin typeface="Arial" panose="020B0604020202020204" pitchFamily="34" charset="0"/>
                </a:rPr>
                <a:t>H</a:t>
              </a:r>
              <a:r>
                <a:rPr lang="en-US" altLang="en-US" sz="1350" baseline="-25000">
                  <a:latin typeface="Arial" panose="020B0604020202020204" pitchFamily="34" charset="0"/>
                </a:rPr>
                <a:t>t</a:t>
              </a:r>
            </a:p>
          </p:txBody>
        </p:sp>
        <p:sp>
          <p:nvSpPr>
            <p:cNvPr id="245" name="Rectangle 118">
              <a:extLst>
                <a:ext uri="{FF2B5EF4-FFF2-40B4-BE49-F238E27FC236}">
                  <a16:creationId xmlns:a16="http://schemas.microsoft.com/office/drawing/2014/main" id="{41C01446-A97C-0942-9110-AECA50BADDDB}"/>
                </a:ext>
              </a:extLst>
            </p:cNvPr>
            <p:cNvSpPr>
              <a:spLocks noChangeArrowheads="1"/>
            </p:cNvSpPr>
            <p:nvPr/>
          </p:nvSpPr>
          <p:spPr bwMode="auto">
            <a:xfrm>
              <a:off x="520" y="2224"/>
              <a:ext cx="187"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gn="ctr">
                <a:lnSpc>
                  <a:spcPct val="100000"/>
                </a:lnSpc>
                <a:spcBef>
                  <a:spcPct val="0"/>
                </a:spcBef>
                <a:buClrTx/>
                <a:buSzTx/>
                <a:buFontTx/>
                <a:buNone/>
              </a:pPr>
              <a:r>
                <a:rPr lang="en-US" altLang="en-US" sz="1050">
                  <a:latin typeface="Arial" panose="020B0604020202020204" pitchFamily="34" charset="0"/>
                </a:rPr>
                <a:t>H</a:t>
              </a:r>
              <a:r>
                <a:rPr lang="en-US" altLang="en-US" sz="1350" baseline="-25000">
                  <a:latin typeface="Arial" panose="020B0604020202020204" pitchFamily="34" charset="0"/>
                </a:rPr>
                <a:t>n</a:t>
              </a:r>
            </a:p>
          </p:txBody>
        </p:sp>
        <p:sp>
          <p:nvSpPr>
            <p:cNvPr id="246" name="Rectangle 119">
              <a:extLst>
                <a:ext uri="{FF2B5EF4-FFF2-40B4-BE49-F238E27FC236}">
                  <a16:creationId xmlns:a16="http://schemas.microsoft.com/office/drawing/2014/main" id="{AA06A8EE-28E9-AF46-9EEA-FBEDDAF18726}"/>
                </a:ext>
              </a:extLst>
            </p:cNvPr>
            <p:cNvSpPr>
              <a:spLocks noChangeArrowheads="1"/>
            </p:cNvSpPr>
            <p:nvPr/>
          </p:nvSpPr>
          <p:spPr bwMode="auto">
            <a:xfrm>
              <a:off x="332" y="2224"/>
              <a:ext cx="187"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gn="ctr">
                <a:lnSpc>
                  <a:spcPct val="100000"/>
                </a:lnSpc>
                <a:spcBef>
                  <a:spcPct val="0"/>
                </a:spcBef>
                <a:buClrTx/>
                <a:buSzTx/>
                <a:buFontTx/>
                <a:buNone/>
              </a:pPr>
              <a:r>
                <a:rPr lang="en-US" altLang="en-US" sz="1050">
                  <a:latin typeface="Arial" panose="020B0604020202020204" pitchFamily="34" charset="0"/>
                </a:rPr>
                <a:t>H</a:t>
              </a:r>
              <a:r>
                <a:rPr lang="en-US" altLang="en-US" sz="1350" baseline="-25000">
                  <a:latin typeface="Arial" panose="020B0604020202020204" pitchFamily="34" charset="0"/>
                </a:rPr>
                <a:t>l</a:t>
              </a:r>
            </a:p>
          </p:txBody>
        </p:sp>
        <p:sp>
          <p:nvSpPr>
            <p:cNvPr id="247" name="Rectangle 120">
              <a:extLst>
                <a:ext uri="{FF2B5EF4-FFF2-40B4-BE49-F238E27FC236}">
                  <a16:creationId xmlns:a16="http://schemas.microsoft.com/office/drawing/2014/main" id="{EF7ADA06-A6C3-EC42-9026-08C964BC6509}"/>
                </a:ext>
              </a:extLst>
            </p:cNvPr>
            <p:cNvSpPr>
              <a:spLocks noChangeArrowheads="1"/>
            </p:cNvSpPr>
            <p:nvPr/>
          </p:nvSpPr>
          <p:spPr bwMode="auto">
            <a:xfrm>
              <a:off x="836" y="2225"/>
              <a:ext cx="428"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gn="ctr">
                <a:lnSpc>
                  <a:spcPct val="100000"/>
                </a:lnSpc>
                <a:spcBef>
                  <a:spcPct val="0"/>
                </a:spcBef>
                <a:buClrTx/>
                <a:buSzTx/>
                <a:buFontTx/>
                <a:buNone/>
              </a:pPr>
              <a:r>
                <a:rPr lang="en-US" altLang="en-US" sz="1050">
                  <a:latin typeface="Arial" panose="020B0604020202020204" pitchFamily="34" charset="0"/>
                </a:rPr>
                <a:t>M</a:t>
              </a:r>
            </a:p>
          </p:txBody>
        </p:sp>
        <p:sp>
          <p:nvSpPr>
            <p:cNvPr id="248" name="Line 121">
              <a:extLst>
                <a:ext uri="{FF2B5EF4-FFF2-40B4-BE49-F238E27FC236}">
                  <a16:creationId xmlns:a16="http://schemas.microsoft.com/office/drawing/2014/main" id="{F47A00CE-0D92-CA4D-9460-92CBEF8DE836}"/>
                </a:ext>
              </a:extLst>
            </p:cNvPr>
            <p:cNvSpPr>
              <a:spLocks noChangeShapeType="1"/>
            </p:cNvSpPr>
            <p:nvPr/>
          </p:nvSpPr>
          <p:spPr bwMode="auto">
            <a:xfrm>
              <a:off x="510" y="2241"/>
              <a:ext cx="0" cy="16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350"/>
            </a:p>
          </p:txBody>
        </p:sp>
        <p:sp>
          <p:nvSpPr>
            <p:cNvPr id="249" name="Line 122">
              <a:extLst>
                <a:ext uri="{FF2B5EF4-FFF2-40B4-BE49-F238E27FC236}">
                  <a16:creationId xmlns:a16="http://schemas.microsoft.com/office/drawing/2014/main" id="{457AAAB2-E313-B54A-B86A-CBEACA43A89D}"/>
                </a:ext>
              </a:extLst>
            </p:cNvPr>
            <p:cNvSpPr>
              <a:spLocks noChangeShapeType="1"/>
            </p:cNvSpPr>
            <p:nvPr/>
          </p:nvSpPr>
          <p:spPr bwMode="auto">
            <a:xfrm>
              <a:off x="690" y="2247"/>
              <a:ext cx="0" cy="15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350"/>
            </a:p>
          </p:txBody>
        </p:sp>
        <p:sp>
          <p:nvSpPr>
            <p:cNvPr id="250" name="Line 123">
              <a:extLst>
                <a:ext uri="{FF2B5EF4-FFF2-40B4-BE49-F238E27FC236}">
                  <a16:creationId xmlns:a16="http://schemas.microsoft.com/office/drawing/2014/main" id="{777075DA-53C1-4349-BD44-36049E94C4EB}"/>
                </a:ext>
              </a:extLst>
            </p:cNvPr>
            <p:cNvSpPr>
              <a:spLocks noChangeShapeType="1"/>
            </p:cNvSpPr>
            <p:nvPr/>
          </p:nvSpPr>
          <p:spPr bwMode="auto">
            <a:xfrm>
              <a:off x="882" y="2244"/>
              <a:ext cx="0" cy="15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350"/>
            </a:p>
          </p:txBody>
        </p:sp>
      </p:grpSp>
      <p:grpSp>
        <p:nvGrpSpPr>
          <p:cNvPr id="251" name="Group 124">
            <a:extLst>
              <a:ext uri="{FF2B5EF4-FFF2-40B4-BE49-F238E27FC236}">
                <a16:creationId xmlns:a16="http://schemas.microsoft.com/office/drawing/2014/main" id="{F09DD616-F735-7046-9C1C-D2103F4D1E5C}"/>
              </a:ext>
            </a:extLst>
          </p:cNvPr>
          <p:cNvGrpSpPr>
            <a:grpSpLocks/>
          </p:cNvGrpSpPr>
          <p:nvPr/>
        </p:nvGrpSpPr>
        <p:grpSpPr bwMode="auto">
          <a:xfrm>
            <a:off x="4287447" y="4227906"/>
            <a:ext cx="906065" cy="227409"/>
            <a:chOff x="501" y="1990"/>
            <a:chExt cx="761" cy="191"/>
          </a:xfrm>
        </p:grpSpPr>
        <p:sp>
          <p:nvSpPr>
            <p:cNvPr id="252" name="Rectangle 125">
              <a:extLst>
                <a:ext uri="{FF2B5EF4-FFF2-40B4-BE49-F238E27FC236}">
                  <a16:creationId xmlns:a16="http://schemas.microsoft.com/office/drawing/2014/main" id="{DB941F93-1335-5645-94DE-59F001928AC8}"/>
                </a:ext>
              </a:extLst>
            </p:cNvPr>
            <p:cNvSpPr>
              <a:spLocks noChangeArrowheads="1"/>
            </p:cNvSpPr>
            <p:nvPr/>
          </p:nvSpPr>
          <p:spPr bwMode="auto">
            <a:xfrm>
              <a:off x="501" y="2007"/>
              <a:ext cx="682" cy="162"/>
            </a:xfrm>
            <a:prstGeom prst="rect">
              <a:avLst/>
            </a:prstGeom>
            <a:solidFill>
              <a:schemeClr val="bg1"/>
            </a:solidFill>
            <a:ln w="9525">
              <a:solidFill>
                <a:schemeClr val="tx1"/>
              </a:solidFill>
              <a:miter lim="800000"/>
              <a:headEnd/>
              <a:tailEnd/>
            </a:ln>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nSpc>
                  <a:spcPct val="100000"/>
                </a:lnSpc>
                <a:spcBef>
                  <a:spcPct val="0"/>
                </a:spcBef>
                <a:buClrTx/>
                <a:buSzTx/>
                <a:buFontTx/>
                <a:buNone/>
              </a:pPr>
              <a:endParaRPr lang="en-US" altLang="en-US" sz="1800">
                <a:latin typeface="Arial" panose="020B0604020202020204" pitchFamily="34" charset="0"/>
              </a:endParaRPr>
            </a:p>
          </p:txBody>
        </p:sp>
        <p:sp>
          <p:nvSpPr>
            <p:cNvPr id="253" name="Rectangle 126">
              <a:extLst>
                <a:ext uri="{FF2B5EF4-FFF2-40B4-BE49-F238E27FC236}">
                  <a16:creationId xmlns:a16="http://schemas.microsoft.com/office/drawing/2014/main" id="{9EA1B2EB-B358-3D4C-841E-567FECFADB18}"/>
                </a:ext>
              </a:extLst>
            </p:cNvPr>
            <p:cNvSpPr>
              <a:spLocks noChangeArrowheads="1"/>
            </p:cNvSpPr>
            <p:nvPr/>
          </p:nvSpPr>
          <p:spPr bwMode="auto">
            <a:xfrm>
              <a:off x="704" y="1990"/>
              <a:ext cx="187"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gn="ctr">
                <a:lnSpc>
                  <a:spcPct val="100000"/>
                </a:lnSpc>
                <a:spcBef>
                  <a:spcPct val="0"/>
                </a:spcBef>
                <a:buClrTx/>
                <a:buSzTx/>
                <a:buFontTx/>
                <a:buNone/>
              </a:pPr>
              <a:r>
                <a:rPr lang="en-US" altLang="en-US" sz="1050">
                  <a:latin typeface="Arial" panose="020B0604020202020204" pitchFamily="34" charset="0"/>
                </a:rPr>
                <a:t>H</a:t>
              </a:r>
              <a:r>
                <a:rPr lang="en-US" altLang="en-US" sz="1350" baseline="-25000">
                  <a:latin typeface="Arial" panose="020B0604020202020204" pitchFamily="34" charset="0"/>
                </a:rPr>
                <a:t>t</a:t>
              </a:r>
            </a:p>
          </p:txBody>
        </p:sp>
        <p:sp>
          <p:nvSpPr>
            <p:cNvPr id="254" name="Rectangle 127">
              <a:extLst>
                <a:ext uri="{FF2B5EF4-FFF2-40B4-BE49-F238E27FC236}">
                  <a16:creationId xmlns:a16="http://schemas.microsoft.com/office/drawing/2014/main" id="{13F00E9F-B735-5849-861F-39C839FD83F4}"/>
                </a:ext>
              </a:extLst>
            </p:cNvPr>
            <p:cNvSpPr>
              <a:spLocks noChangeArrowheads="1"/>
            </p:cNvSpPr>
            <p:nvPr/>
          </p:nvSpPr>
          <p:spPr bwMode="auto">
            <a:xfrm>
              <a:off x="518" y="1990"/>
              <a:ext cx="187"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gn="ctr">
                <a:lnSpc>
                  <a:spcPct val="100000"/>
                </a:lnSpc>
                <a:spcBef>
                  <a:spcPct val="0"/>
                </a:spcBef>
                <a:buClrTx/>
                <a:buSzTx/>
                <a:buFontTx/>
                <a:buNone/>
              </a:pPr>
              <a:r>
                <a:rPr lang="en-US" altLang="en-US" sz="1050">
                  <a:latin typeface="Arial" panose="020B0604020202020204" pitchFamily="34" charset="0"/>
                </a:rPr>
                <a:t>H</a:t>
              </a:r>
              <a:r>
                <a:rPr lang="en-US" altLang="en-US" sz="1350" baseline="-25000">
                  <a:latin typeface="Arial" panose="020B0604020202020204" pitchFamily="34" charset="0"/>
                </a:rPr>
                <a:t>n</a:t>
              </a:r>
            </a:p>
          </p:txBody>
        </p:sp>
        <p:sp>
          <p:nvSpPr>
            <p:cNvPr id="255" name="Rectangle 128">
              <a:extLst>
                <a:ext uri="{FF2B5EF4-FFF2-40B4-BE49-F238E27FC236}">
                  <a16:creationId xmlns:a16="http://schemas.microsoft.com/office/drawing/2014/main" id="{0CE33A55-3FFF-D247-A00E-5085ABE3BDA7}"/>
                </a:ext>
              </a:extLst>
            </p:cNvPr>
            <p:cNvSpPr>
              <a:spLocks noChangeArrowheads="1"/>
            </p:cNvSpPr>
            <p:nvPr/>
          </p:nvSpPr>
          <p:spPr bwMode="auto">
            <a:xfrm>
              <a:off x="834" y="1991"/>
              <a:ext cx="428"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gn="ctr">
                <a:lnSpc>
                  <a:spcPct val="100000"/>
                </a:lnSpc>
                <a:spcBef>
                  <a:spcPct val="0"/>
                </a:spcBef>
                <a:buClrTx/>
                <a:buSzTx/>
                <a:buFontTx/>
                <a:buNone/>
              </a:pPr>
              <a:r>
                <a:rPr lang="en-US" altLang="en-US" sz="1050">
                  <a:latin typeface="Arial" panose="020B0604020202020204" pitchFamily="34" charset="0"/>
                </a:rPr>
                <a:t>M</a:t>
              </a:r>
            </a:p>
          </p:txBody>
        </p:sp>
        <p:sp>
          <p:nvSpPr>
            <p:cNvPr id="256" name="Line 129">
              <a:extLst>
                <a:ext uri="{FF2B5EF4-FFF2-40B4-BE49-F238E27FC236}">
                  <a16:creationId xmlns:a16="http://schemas.microsoft.com/office/drawing/2014/main" id="{5257F2F7-73B9-0943-A775-4320CC67F911}"/>
                </a:ext>
              </a:extLst>
            </p:cNvPr>
            <p:cNvSpPr>
              <a:spLocks noChangeShapeType="1"/>
            </p:cNvSpPr>
            <p:nvPr/>
          </p:nvSpPr>
          <p:spPr bwMode="auto">
            <a:xfrm>
              <a:off x="688" y="2013"/>
              <a:ext cx="0" cy="15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350"/>
            </a:p>
          </p:txBody>
        </p:sp>
        <p:sp>
          <p:nvSpPr>
            <p:cNvPr id="257" name="Line 130">
              <a:extLst>
                <a:ext uri="{FF2B5EF4-FFF2-40B4-BE49-F238E27FC236}">
                  <a16:creationId xmlns:a16="http://schemas.microsoft.com/office/drawing/2014/main" id="{F79FB15F-B9B5-1C48-A8C6-B6B142E79B47}"/>
                </a:ext>
              </a:extLst>
            </p:cNvPr>
            <p:cNvSpPr>
              <a:spLocks noChangeShapeType="1"/>
            </p:cNvSpPr>
            <p:nvPr/>
          </p:nvSpPr>
          <p:spPr bwMode="auto">
            <a:xfrm>
              <a:off x="880" y="2010"/>
              <a:ext cx="0" cy="15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350"/>
            </a:p>
          </p:txBody>
        </p:sp>
      </p:grpSp>
      <p:grpSp>
        <p:nvGrpSpPr>
          <p:cNvPr id="258" name="Group 140">
            <a:extLst>
              <a:ext uri="{FF2B5EF4-FFF2-40B4-BE49-F238E27FC236}">
                <a16:creationId xmlns:a16="http://schemas.microsoft.com/office/drawing/2014/main" id="{DC4925E6-41A9-8643-8E76-63BD0FB2392D}"/>
              </a:ext>
            </a:extLst>
          </p:cNvPr>
          <p:cNvGrpSpPr>
            <a:grpSpLocks/>
          </p:cNvGrpSpPr>
          <p:nvPr/>
        </p:nvGrpSpPr>
        <p:grpSpPr bwMode="auto">
          <a:xfrm>
            <a:off x="6366278" y="4502941"/>
            <a:ext cx="906065" cy="227410"/>
            <a:chOff x="501" y="1990"/>
            <a:chExt cx="761" cy="191"/>
          </a:xfrm>
        </p:grpSpPr>
        <p:sp>
          <p:nvSpPr>
            <p:cNvPr id="259" name="Rectangle 141">
              <a:extLst>
                <a:ext uri="{FF2B5EF4-FFF2-40B4-BE49-F238E27FC236}">
                  <a16:creationId xmlns:a16="http://schemas.microsoft.com/office/drawing/2014/main" id="{24DA0C2F-17DB-7643-B65D-18F2B436D4C0}"/>
                </a:ext>
              </a:extLst>
            </p:cNvPr>
            <p:cNvSpPr>
              <a:spLocks noChangeArrowheads="1"/>
            </p:cNvSpPr>
            <p:nvPr/>
          </p:nvSpPr>
          <p:spPr bwMode="auto">
            <a:xfrm>
              <a:off x="501" y="2007"/>
              <a:ext cx="682" cy="162"/>
            </a:xfrm>
            <a:prstGeom prst="rect">
              <a:avLst/>
            </a:prstGeom>
            <a:solidFill>
              <a:schemeClr val="bg1"/>
            </a:solidFill>
            <a:ln w="9525">
              <a:solidFill>
                <a:schemeClr val="tx1"/>
              </a:solidFill>
              <a:miter lim="800000"/>
              <a:headEnd/>
              <a:tailEnd/>
            </a:ln>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nSpc>
                  <a:spcPct val="100000"/>
                </a:lnSpc>
                <a:spcBef>
                  <a:spcPct val="0"/>
                </a:spcBef>
                <a:buClrTx/>
                <a:buSzTx/>
                <a:buFontTx/>
                <a:buNone/>
              </a:pPr>
              <a:endParaRPr lang="en-US" altLang="en-US" sz="1800">
                <a:latin typeface="Arial" panose="020B0604020202020204" pitchFamily="34" charset="0"/>
              </a:endParaRPr>
            </a:p>
          </p:txBody>
        </p:sp>
        <p:sp>
          <p:nvSpPr>
            <p:cNvPr id="260" name="Rectangle 142">
              <a:extLst>
                <a:ext uri="{FF2B5EF4-FFF2-40B4-BE49-F238E27FC236}">
                  <a16:creationId xmlns:a16="http://schemas.microsoft.com/office/drawing/2014/main" id="{296D85F8-DA00-E347-906C-91E4F93935A1}"/>
                </a:ext>
              </a:extLst>
            </p:cNvPr>
            <p:cNvSpPr>
              <a:spLocks noChangeArrowheads="1"/>
            </p:cNvSpPr>
            <p:nvPr/>
          </p:nvSpPr>
          <p:spPr bwMode="auto">
            <a:xfrm>
              <a:off x="704" y="1990"/>
              <a:ext cx="187"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gn="ctr">
                <a:lnSpc>
                  <a:spcPct val="100000"/>
                </a:lnSpc>
                <a:spcBef>
                  <a:spcPct val="0"/>
                </a:spcBef>
                <a:buClrTx/>
                <a:buSzTx/>
                <a:buFontTx/>
                <a:buNone/>
              </a:pPr>
              <a:r>
                <a:rPr lang="en-US" altLang="en-US" sz="1050">
                  <a:latin typeface="Arial" panose="020B0604020202020204" pitchFamily="34" charset="0"/>
                </a:rPr>
                <a:t>H</a:t>
              </a:r>
              <a:r>
                <a:rPr lang="en-US" altLang="en-US" sz="1350" baseline="-25000">
                  <a:latin typeface="Arial" panose="020B0604020202020204" pitchFamily="34" charset="0"/>
                </a:rPr>
                <a:t>t</a:t>
              </a:r>
            </a:p>
          </p:txBody>
        </p:sp>
        <p:sp>
          <p:nvSpPr>
            <p:cNvPr id="261" name="Rectangle 143">
              <a:extLst>
                <a:ext uri="{FF2B5EF4-FFF2-40B4-BE49-F238E27FC236}">
                  <a16:creationId xmlns:a16="http://schemas.microsoft.com/office/drawing/2014/main" id="{7E7E3D6E-A342-6648-9506-7A080F8B77FF}"/>
                </a:ext>
              </a:extLst>
            </p:cNvPr>
            <p:cNvSpPr>
              <a:spLocks noChangeArrowheads="1"/>
            </p:cNvSpPr>
            <p:nvPr/>
          </p:nvSpPr>
          <p:spPr bwMode="auto">
            <a:xfrm>
              <a:off x="518" y="1990"/>
              <a:ext cx="187"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gn="ctr">
                <a:lnSpc>
                  <a:spcPct val="100000"/>
                </a:lnSpc>
                <a:spcBef>
                  <a:spcPct val="0"/>
                </a:spcBef>
                <a:buClrTx/>
                <a:buSzTx/>
                <a:buFontTx/>
                <a:buNone/>
              </a:pPr>
              <a:r>
                <a:rPr lang="en-US" altLang="en-US" sz="1050">
                  <a:latin typeface="Arial" panose="020B0604020202020204" pitchFamily="34" charset="0"/>
                </a:rPr>
                <a:t>H</a:t>
              </a:r>
              <a:r>
                <a:rPr lang="en-US" altLang="en-US" sz="1350" baseline="-25000">
                  <a:latin typeface="Arial" panose="020B0604020202020204" pitchFamily="34" charset="0"/>
                </a:rPr>
                <a:t>n</a:t>
              </a:r>
            </a:p>
          </p:txBody>
        </p:sp>
        <p:sp>
          <p:nvSpPr>
            <p:cNvPr id="262" name="Rectangle 144">
              <a:extLst>
                <a:ext uri="{FF2B5EF4-FFF2-40B4-BE49-F238E27FC236}">
                  <a16:creationId xmlns:a16="http://schemas.microsoft.com/office/drawing/2014/main" id="{E27AB14D-C29B-DF45-8BD1-D050C50BEA27}"/>
                </a:ext>
              </a:extLst>
            </p:cNvPr>
            <p:cNvSpPr>
              <a:spLocks noChangeArrowheads="1"/>
            </p:cNvSpPr>
            <p:nvPr/>
          </p:nvSpPr>
          <p:spPr bwMode="auto">
            <a:xfrm>
              <a:off x="834" y="1991"/>
              <a:ext cx="428"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gn="ctr">
                <a:lnSpc>
                  <a:spcPct val="100000"/>
                </a:lnSpc>
                <a:spcBef>
                  <a:spcPct val="0"/>
                </a:spcBef>
                <a:buClrTx/>
                <a:buSzTx/>
                <a:buFontTx/>
                <a:buNone/>
              </a:pPr>
              <a:r>
                <a:rPr lang="en-US" altLang="en-US" sz="1050">
                  <a:latin typeface="Arial" panose="020B0604020202020204" pitchFamily="34" charset="0"/>
                </a:rPr>
                <a:t>M</a:t>
              </a:r>
            </a:p>
          </p:txBody>
        </p:sp>
        <p:sp>
          <p:nvSpPr>
            <p:cNvPr id="263" name="Line 145">
              <a:extLst>
                <a:ext uri="{FF2B5EF4-FFF2-40B4-BE49-F238E27FC236}">
                  <a16:creationId xmlns:a16="http://schemas.microsoft.com/office/drawing/2014/main" id="{331963CB-8B11-1C4E-8253-0FDB3A375A54}"/>
                </a:ext>
              </a:extLst>
            </p:cNvPr>
            <p:cNvSpPr>
              <a:spLocks noChangeShapeType="1"/>
            </p:cNvSpPr>
            <p:nvPr/>
          </p:nvSpPr>
          <p:spPr bwMode="auto">
            <a:xfrm>
              <a:off x="688" y="2013"/>
              <a:ext cx="0" cy="15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350"/>
            </a:p>
          </p:txBody>
        </p:sp>
        <p:sp>
          <p:nvSpPr>
            <p:cNvPr id="264" name="Line 146">
              <a:extLst>
                <a:ext uri="{FF2B5EF4-FFF2-40B4-BE49-F238E27FC236}">
                  <a16:creationId xmlns:a16="http://schemas.microsoft.com/office/drawing/2014/main" id="{432304F0-73BB-2748-8E18-7151D5E33699}"/>
                </a:ext>
              </a:extLst>
            </p:cNvPr>
            <p:cNvSpPr>
              <a:spLocks noChangeShapeType="1"/>
            </p:cNvSpPr>
            <p:nvPr/>
          </p:nvSpPr>
          <p:spPr bwMode="auto">
            <a:xfrm>
              <a:off x="880" y="2010"/>
              <a:ext cx="0" cy="15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350"/>
            </a:p>
          </p:txBody>
        </p:sp>
      </p:grpSp>
      <p:grpSp>
        <p:nvGrpSpPr>
          <p:cNvPr id="265" name="Group 156">
            <a:extLst>
              <a:ext uri="{FF2B5EF4-FFF2-40B4-BE49-F238E27FC236}">
                <a16:creationId xmlns:a16="http://schemas.microsoft.com/office/drawing/2014/main" id="{2999D032-84BD-264A-ADD9-A5141E317962}"/>
              </a:ext>
            </a:extLst>
          </p:cNvPr>
          <p:cNvGrpSpPr>
            <a:grpSpLocks/>
          </p:cNvGrpSpPr>
          <p:nvPr/>
        </p:nvGrpSpPr>
        <p:grpSpPr bwMode="auto">
          <a:xfrm>
            <a:off x="1618064" y="2296712"/>
            <a:ext cx="1109663" cy="227409"/>
            <a:chOff x="332" y="2224"/>
            <a:chExt cx="932" cy="191"/>
          </a:xfrm>
        </p:grpSpPr>
        <p:sp>
          <p:nvSpPr>
            <p:cNvPr id="266" name="Rectangle 157">
              <a:extLst>
                <a:ext uri="{FF2B5EF4-FFF2-40B4-BE49-F238E27FC236}">
                  <a16:creationId xmlns:a16="http://schemas.microsoft.com/office/drawing/2014/main" id="{0E7166F5-9BCE-6142-A6E7-CDF949808543}"/>
                </a:ext>
              </a:extLst>
            </p:cNvPr>
            <p:cNvSpPr>
              <a:spLocks noChangeArrowheads="1"/>
            </p:cNvSpPr>
            <p:nvPr/>
          </p:nvSpPr>
          <p:spPr bwMode="auto">
            <a:xfrm>
              <a:off x="345" y="2241"/>
              <a:ext cx="840" cy="162"/>
            </a:xfrm>
            <a:prstGeom prst="rect">
              <a:avLst/>
            </a:prstGeom>
            <a:solidFill>
              <a:schemeClr val="bg1"/>
            </a:solidFill>
            <a:ln w="9525">
              <a:solidFill>
                <a:schemeClr val="tx1"/>
              </a:solidFill>
              <a:miter lim="800000"/>
              <a:headEnd/>
              <a:tailEnd/>
            </a:ln>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nSpc>
                  <a:spcPct val="100000"/>
                </a:lnSpc>
                <a:spcBef>
                  <a:spcPct val="0"/>
                </a:spcBef>
                <a:buClrTx/>
                <a:buSzTx/>
                <a:buFontTx/>
                <a:buNone/>
              </a:pPr>
              <a:endParaRPr lang="en-US" altLang="en-US" sz="1800">
                <a:latin typeface="Arial" panose="020B0604020202020204" pitchFamily="34" charset="0"/>
              </a:endParaRPr>
            </a:p>
          </p:txBody>
        </p:sp>
        <p:sp>
          <p:nvSpPr>
            <p:cNvPr id="267" name="Rectangle 158">
              <a:extLst>
                <a:ext uri="{FF2B5EF4-FFF2-40B4-BE49-F238E27FC236}">
                  <a16:creationId xmlns:a16="http://schemas.microsoft.com/office/drawing/2014/main" id="{754F1661-A032-B447-9C02-84330F1B16C3}"/>
                </a:ext>
              </a:extLst>
            </p:cNvPr>
            <p:cNvSpPr>
              <a:spLocks noChangeArrowheads="1"/>
            </p:cNvSpPr>
            <p:nvPr/>
          </p:nvSpPr>
          <p:spPr bwMode="auto">
            <a:xfrm>
              <a:off x="706" y="2224"/>
              <a:ext cx="187"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gn="ctr">
                <a:lnSpc>
                  <a:spcPct val="100000"/>
                </a:lnSpc>
                <a:spcBef>
                  <a:spcPct val="0"/>
                </a:spcBef>
                <a:buClrTx/>
                <a:buSzTx/>
                <a:buFontTx/>
                <a:buNone/>
              </a:pPr>
              <a:r>
                <a:rPr lang="en-US" altLang="en-US" sz="1050">
                  <a:latin typeface="Arial" panose="020B0604020202020204" pitchFamily="34" charset="0"/>
                </a:rPr>
                <a:t>H</a:t>
              </a:r>
              <a:r>
                <a:rPr lang="en-US" altLang="en-US" sz="1350" baseline="-25000">
                  <a:latin typeface="Arial" panose="020B0604020202020204" pitchFamily="34" charset="0"/>
                </a:rPr>
                <a:t>t</a:t>
              </a:r>
            </a:p>
          </p:txBody>
        </p:sp>
        <p:sp>
          <p:nvSpPr>
            <p:cNvPr id="268" name="Rectangle 159">
              <a:extLst>
                <a:ext uri="{FF2B5EF4-FFF2-40B4-BE49-F238E27FC236}">
                  <a16:creationId xmlns:a16="http://schemas.microsoft.com/office/drawing/2014/main" id="{1C7AD2C3-C553-2A4B-9171-A8E09BA847E8}"/>
                </a:ext>
              </a:extLst>
            </p:cNvPr>
            <p:cNvSpPr>
              <a:spLocks noChangeArrowheads="1"/>
            </p:cNvSpPr>
            <p:nvPr/>
          </p:nvSpPr>
          <p:spPr bwMode="auto">
            <a:xfrm>
              <a:off x="520" y="2224"/>
              <a:ext cx="187"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gn="ctr">
                <a:lnSpc>
                  <a:spcPct val="100000"/>
                </a:lnSpc>
                <a:spcBef>
                  <a:spcPct val="0"/>
                </a:spcBef>
                <a:buClrTx/>
                <a:buSzTx/>
                <a:buFontTx/>
                <a:buNone/>
              </a:pPr>
              <a:r>
                <a:rPr lang="en-US" altLang="en-US" sz="1050">
                  <a:latin typeface="Arial" panose="020B0604020202020204" pitchFamily="34" charset="0"/>
                </a:rPr>
                <a:t>H</a:t>
              </a:r>
              <a:r>
                <a:rPr lang="en-US" altLang="en-US" sz="1350" baseline="-25000">
                  <a:latin typeface="Arial" panose="020B0604020202020204" pitchFamily="34" charset="0"/>
                </a:rPr>
                <a:t>n</a:t>
              </a:r>
            </a:p>
          </p:txBody>
        </p:sp>
        <p:sp>
          <p:nvSpPr>
            <p:cNvPr id="269" name="Rectangle 160">
              <a:extLst>
                <a:ext uri="{FF2B5EF4-FFF2-40B4-BE49-F238E27FC236}">
                  <a16:creationId xmlns:a16="http://schemas.microsoft.com/office/drawing/2014/main" id="{CE64079E-3B67-F34D-801D-A92A1F3B07C8}"/>
                </a:ext>
              </a:extLst>
            </p:cNvPr>
            <p:cNvSpPr>
              <a:spLocks noChangeArrowheads="1"/>
            </p:cNvSpPr>
            <p:nvPr/>
          </p:nvSpPr>
          <p:spPr bwMode="auto">
            <a:xfrm>
              <a:off x="332" y="2224"/>
              <a:ext cx="187"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gn="ctr">
                <a:lnSpc>
                  <a:spcPct val="100000"/>
                </a:lnSpc>
                <a:spcBef>
                  <a:spcPct val="0"/>
                </a:spcBef>
                <a:buClrTx/>
                <a:buSzTx/>
                <a:buFontTx/>
                <a:buNone/>
              </a:pPr>
              <a:r>
                <a:rPr lang="en-US" altLang="en-US" sz="1050">
                  <a:latin typeface="Arial" panose="020B0604020202020204" pitchFamily="34" charset="0"/>
                </a:rPr>
                <a:t>H</a:t>
              </a:r>
              <a:r>
                <a:rPr lang="en-US" altLang="en-US" sz="1350" baseline="-25000">
                  <a:latin typeface="Arial" panose="020B0604020202020204" pitchFamily="34" charset="0"/>
                </a:rPr>
                <a:t>l</a:t>
              </a:r>
            </a:p>
          </p:txBody>
        </p:sp>
        <p:sp>
          <p:nvSpPr>
            <p:cNvPr id="270" name="Rectangle 161">
              <a:extLst>
                <a:ext uri="{FF2B5EF4-FFF2-40B4-BE49-F238E27FC236}">
                  <a16:creationId xmlns:a16="http://schemas.microsoft.com/office/drawing/2014/main" id="{1E8F4774-501D-1F43-80F6-8E0FBDD2EA01}"/>
                </a:ext>
              </a:extLst>
            </p:cNvPr>
            <p:cNvSpPr>
              <a:spLocks noChangeArrowheads="1"/>
            </p:cNvSpPr>
            <p:nvPr/>
          </p:nvSpPr>
          <p:spPr bwMode="auto">
            <a:xfrm>
              <a:off x="836" y="2225"/>
              <a:ext cx="428"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gn="ctr">
                <a:lnSpc>
                  <a:spcPct val="100000"/>
                </a:lnSpc>
                <a:spcBef>
                  <a:spcPct val="0"/>
                </a:spcBef>
                <a:buClrTx/>
                <a:buSzTx/>
                <a:buFontTx/>
                <a:buNone/>
              </a:pPr>
              <a:r>
                <a:rPr lang="en-US" altLang="en-US" sz="1050">
                  <a:latin typeface="Arial" panose="020B0604020202020204" pitchFamily="34" charset="0"/>
                </a:rPr>
                <a:t>M</a:t>
              </a:r>
            </a:p>
          </p:txBody>
        </p:sp>
        <p:sp>
          <p:nvSpPr>
            <p:cNvPr id="271" name="Line 162">
              <a:extLst>
                <a:ext uri="{FF2B5EF4-FFF2-40B4-BE49-F238E27FC236}">
                  <a16:creationId xmlns:a16="http://schemas.microsoft.com/office/drawing/2014/main" id="{AC823B9C-431D-F442-BF16-B2BB2576305B}"/>
                </a:ext>
              </a:extLst>
            </p:cNvPr>
            <p:cNvSpPr>
              <a:spLocks noChangeShapeType="1"/>
            </p:cNvSpPr>
            <p:nvPr/>
          </p:nvSpPr>
          <p:spPr bwMode="auto">
            <a:xfrm>
              <a:off x="510" y="2241"/>
              <a:ext cx="0" cy="16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350"/>
            </a:p>
          </p:txBody>
        </p:sp>
        <p:sp>
          <p:nvSpPr>
            <p:cNvPr id="272" name="Line 163">
              <a:extLst>
                <a:ext uri="{FF2B5EF4-FFF2-40B4-BE49-F238E27FC236}">
                  <a16:creationId xmlns:a16="http://schemas.microsoft.com/office/drawing/2014/main" id="{027C6256-CE60-DF44-B53C-314BE2376CBC}"/>
                </a:ext>
              </a:extLst>
            </p:cNvPr>
            <p:cNvSpPr>
              <a:spLocks noChangeShapeType="1"/>
            </p:cNvSpPr>
            <p:nvPr/>
          </p:nvSpPr>
          <p:spPr bwMode="auto">
            <a:xfrm>
              <a:off x="690" y="2247"/>
              <a:ext cx="0" cy="15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350"/>
            </a:p>
          </p:txBody>
        </p:sp>
        <p:sp>
          <p:nvSpPr>
            <p:cNvPr id="273" name="Line 164">
              <a:extLst>
                <a:ext uri="{FF2B5EF4-FFF2-40B4-BE49-F238E27FC236}">
                  <a16:creationId xmlns:a16="http://schemas.microsoft.com/office/drawing/2014/main" id="{EB0B6073-A87E-8C45-871D-8531AA06559B}"/>
                </a:ext>
              </a:extLst>
            </p:cNvPr>
            <p:cNvSpPr>
              <a:spLocks noChangeShapeType="1"/>
            </p:cNvSpPr>
            <p:nvPr/>
          </p:nvSpPr>
          <p:spPr bwMode="auto">
            <a:xfrm>
              <a:off x="882" y="2244"/>
              <a:ext cx="0" cy="15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350"/>
            </a:p>
          </p:txBody>
        </p:sp>
      </p:grpSp>
      <p:sp>
        <p:nvSpPr>
          <p:cNvPr id="274" name="Text Box 166">
            <a:extLst>
              <a:ext uri="{FF2B5EF4-FFF2-40B4-BE49-F238E27FC236}">
                <a16:creationId xmlns:a16="http://schemas.microsoft.com/office/drawing/2014/main" id="{B74B5829-1A8F-AE47-9517-C70C28E5B2D0}"/>
              </a:ext>
            </a:extLst>
          </p:cNvPr>
          <p:cNvSpPr txBox="1">
            <a:spLocks noChangeArrowheads="1"/>
          </p:cNvSpPr>
          <p:nvPr/>
        </p:nvSpPr>
        <p:spPr bwMode="auto">
          <a:xfrm>
            <a:off x="6855624" y="5106588"/>
            <a:ext cx="676467"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eaLnBrk="1" hangingPunct="1">
              <a:lnSpc>
                <a:spcPct val="100000"/>
              </a:lnSpc>
              <a:spcBef>
                <a:spcPct val="0"/>
              </a:spcBef>
              <a:buClrTx/>
              <a:buSzTx/>
              <a:buFontTx/>
              <a:buNone/>
            </a:pPr>
            <a:r>
              <a:rPr lang="en-US" altLang="en-US" sz="1500" dirty="0">
                <a:latin typeface="+mn-lt"/>
              </a:rPr>
              <a:t>router</a:t>
            </a:r>
            <a:endParaRPr lang="en-US" altLang="en-US" sz="1350" dirty="0">
              <a:latin typeface="+mn-lt"/>
            </a:endParaRPr>
          </a:p>
        </p:txBody>
      </p:sp>
      <p:sp>
        <p:nvSpPr>
          <p:cNvPr id="275" name="Text Box 167">
            <a:extLst>
              <a:ext uri="{FF2B5EF4-FFF2-40B4-BE49-F238E27FC236}">
                <a16:creationId xmlns:a16="http://schemas.microsoft.com/office/drawing/2014/main" id="{28AC982F-9E27-1847-9770-EC46EAFE4DFF}"/>
              </a:ext>
            </a:extLst>
          </p:cNvPr>
          <p:cNvSpPr txBox="1">
            <a:spLocks noChangeArrowheads="1"/>
          </p:cNvSpPr>
          <p:nvPr/>
        </p:nvSpPr>
        <p:spPr bwMode="auto">
          <a:xfrm>
            <a:off x="6866339" y="3397247"/>
            <a:ext cx="686278"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eaLnBrk="1" hangingPunct="1">
              <a:lnSpc>
                <a:spcPct val="100000"/>
              </a:lnSpc>
              <a:spcBef>
                <a:spcPct val="0"/>
              </a:spcBef>
              <a:buClrTx/>
              <a:buSzTx/>
              <a:buFontTx/>
              <a:buNone/>
            </a:pPr>
            <a:r>
              <a:rPr lang="en-US" altLang="en-US" sz="1500" dirty="0">
                <a:latin typeface="+mn-lt"/>
              </a:rPr>
              <a:t>switch</a:t>
            </a:r>
            <a:endParaRPr lang="en-US" altLang="en-US" sz="1350" dirty="0">
              <a:latin typeface="+mn-lt"/>
            </a:endParaRPr>
          </a:p>
        </p:txBody>
      </p:sp>
      <p:sp>
        <p:nvSpPr>
          <p:cNvPr id="276" name="Text Box 174">
            <a:extLst>
              <a:ext uri="{FF2B5EF4-FFF2-40B4-BE49-F238E27FC236}">
                <a16:creationId xmlns:a16="http://schemas.microsoft.com/office/drawing/2014/main" id="{2A962AD2-9396-3D42-9E36-5C73F53C9104}"/>
              </a:ext>
            </a:extLst>
          </p:cNvPr>
          <p:cNvSpPr txBox="1">
            <a:spLocks noChangeArrowheads="1"/>
          </p:cNvSpPr>
          <p:nvPr/>
        </p:nvSpPr>
        <p:spPr bwMode="auto">
          <a:xfrm>
            <a:off x="1441852" y="1566859"/>
            <a:ext cx="80663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nSpc>
                <a:spcPct val="100000"/>
              </a:lnSpc>
              <a:spcBef>
                <a:spcPct val="0"/>
              </a:spcBef>
              <a:buClrTx/>
              <a:buSzTx/>
              <a:buFontTx/>
              <a:buNone/>
            </a:pPr>
            <a:r>
              <a:rPr lang="en-US" altLang="en-US" sz="1200">
                <a:solidFill>
                  <a:srgbClr val="CC0000"/>
                </a:solidFill>
                <a:latin typeface="Arial" panose="020B0604020202020204" pitchFamily="34" charset="0"/>
              </a:rPr>
              <a:t>message</a:t>
            </a:r>
          </a:p>
        </p:txBody>
      </p:sp>
      <p:grpSp>
        <p:nvGrpSpPr>
          <p:cNvPr id="277" name="Group 175">
            <a:extLst>
              <a:ext uri="{FF2B5EF4-FFF2-40B4-BE49-F238E27FC236}">
                <a16:creationId xmlns:a16="http://schemas.microsoft.com/office/drawing/2014/main" id="{06D27889-C61F-0242-A608-3A140922A686}"/>
              </a:ext>
            </a:extLst>
          </p:cNvPr>
          <p:cNvGrpSpPr>
            <a:grpSpLocks/>
          </p:cNvGrpSpPr>
          <p:nvPr/>
        </p:nvGrpSpPr>
        <p:grpSpPr bwMode="auto">
          <a:xfrm>
            <a:off x="2237189" y="1587101"/>
            <a:ext cx="509588" cy="226219"/>
            <a:chOff x="780" y="1553"/>
            <a:chExt cx="428" cy="190"/>
          </a:xfrm>
        </p:grpSpPr>
        <p:sp>
          <p:nvSpPr>
            <p:cNvPr id="278" name="Rectangle 176">
              <a:extLst>
                <a:ext uri="{FF2B5EF4-FFF2-40B4-BE49-F238E27FC236}">
                  <a16:creationId xmlns:a16="http://schemas.microsoft.com/office/drawing/2014/main" id="{8E4EC409-9300-A24E-856E-0C57A0500EC7}"/>
                </a:ext>
              </a:extLst>
            </p:cNvPr>
            <p:cNvSpPr>
              <a:spLocks noChangeArrowheads="1"/>
            </p:cNvSpPr>
            <p:nvPr/>
          </p:nvSpPr>
          <p:spPr bwMode="auto">
            <a:xfrm>
              <a:off x="817" y="1569"/>
              <a:ext cx="312" cy="162"/>
            </a:xfrm>
            <a:prstGeom prst="rect">
              <a:avLst/>
            </a:prstGeom>
            <a:solidFill>
              <a:schemeClr val="bg1"/>
            </a:solidFill>
            <a:ln w="9525">
              <a:solidFill>
                <a:schemeClr val="tx1"/>
              </a:solidFill>
              <a:miter lim="800000"/>
              <a:headEnd/>
              <a:tailEnd/>
            </a:ln>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nSpc>
                  <a:spcPct val="100000"/>
                </a:lnSpc>
                <a:spcBef>
                  <a:spcPct val="0"/>
                </a:spcBef>
                <a:buClrTx/>
                <a:buSzTx/>
                <a:buFontTx/>
                <a:buNone/>
              </a:pPr>
              <a:endParaRPr lang="en-US" altLang="en-US" sz="1800">
                <a:latin typeface="Arial" panose="020B0604020202020204" pitchFamily="34" charset="0"/>
              </a:endParaRPr>
            </a:p>
          </p:txBody>
        </p:sp>
        <p:sp>
          <p:nvSpPr>
            <p:cNvPr id="279" name="Rectangle 177">
              <a:extLst>
                <a:ext uri="{FF2B5EF4-FFF2-40B4-BE49-F238E27FC236}">
                  <a16:creationId xmlns:a16="http://schemas.microsoft.com/office/drawing/2014/main" id="{C7120CFE-84DC-AE4A-96EA-467B21A3F954}"/>
                </a:ext>
              </a:extLst>
            </p:cNvPr>
            <p:cNvSpPr>
              <a:spLocks noChangeArrowheads="1"/>
            </p:cNvSpPr>
            <p:nvPr/>
          </p:nvSpPr>
          <p:spPr bwMode="auto">
            <a:xfrm>
              <a:off x="780" y="1553"/>
              <a:ext cx="428"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gn="ctr">
                <a:lnSpc>
                  <a:spcPct val="100000"/>
                </a:lnSpc>
                <a:spcBef>
                  <a:spcPct val="0"/>
                </a:spcBef>
                <a:buClrTx/>
                <a:buSzTx/>
                <a:buFontTx/>
                <a:buNone/>
              </a:pPr>
              <a:r>
                <a:rPr lang="en-US" altLang="en-US" sz="1050">
                  <a:latin typeface="Arial" panose="020B0604020202020204" pitchFamily="34" charset="0"/>
                </a:rPr>
                <a:t>M</a:t>
              </a:r>
            </a:p>
          </p:txBody>
        </p:sp>
      </p:grpSp>
      <p:grpSp>
        <p:nvGrpSpPr>
          <p:cNvPr id="280" name="Group 185">
            <a:extLst>
              <a:ext uri="{FF2B5EF4-FFF2-40B4-BE49-F238E27FC236}">
                <a16:creationId xmlns:a16="http://schemas.microsoft.com/office/drawing/2014/main" id="{48F838C9-2064-8846-AE99-7D64C6F0E88A}"/>
              </a:ext>
            </a:extLst>
          </p:cNvPr>
          <p:cNvGrpSpPr>
            <a:grpSpLocks/>
          </p:cNvGrpSpPr>
          <p:nvPr/>
        </p:nvGrpSpPr>
        <p:grpSpPr bwMode="auto">
          <a:xfrm>
            <a:off x="2060978" y="1827607"/>
            <a:ext cx="677465" cy="226219"/>
            <a:chOff x="1851" y="2046"/>
            <a:chExt cx="569" cy="190"/>
          </a:xfrm>
        </p:grpSpPr>
        <p:grpSp>
          <p:nvGrpSpPr>
            <p:cNvPr id="281" name="Group 179">
              <a:extLst>
                <a:ext uri="{FF2B5EF4-FFF2-40B4-BE49-F238E27FC236}">
                  <a16:creationId xmlns:a16="http://schemas.microsoft.com/office/drawing/2014/main" id="{B8E6789C-1509-4C48-885B-AD08332F4B98}"/>
                </a:ext>
              </a:extLst>
            </p:cNvPr>
            <p:cNvGrpSpPr>
              <a:grpSpLocks/>
            </p:cNvGrpSpPr>
            <p:nvPr/>
          </p:nvGrpSpPr>
          <p:grpSpPr bwMode="auto">
            <a:xfrm>
              <a:off x="1851" y="2047"/>
              <a:ext cx="190" cy="184"/>
              <a:chOff x="1962" y="2058"/>
              <a:chExt cx="190" cy="184"/>
            </a:xfrm>
          </p:grpSpPr>
          <p:sp>
            <p:nvSpPr>
              <p:cNvPr id="285" name="Rectangle 180">
                <a:extLst>
                  <a:ext uri="{FF2B5EF4-FFF2-40B4-BE49-F238E27FC236}">
                    <a16:creationId xmlns:a16="http://schemas.microsoft.com/office/drawing/2014/main" id="{06BC3922-CF81-3845-BA10-96DBBA1F47B7}"/>
                  </a:ext>
                </a:extLst>
              </p:cNvPr>
              <p:cNvSpPr>
                <a:spLocks noChangeArrowheads="1"/>
              </p:cNvSpPr>
              <p:nvPr/>
            </p:nvSpPr>
            <p:spPr bwMode="auto">
              <a:xfrm>
                <a:off x="1962" y="2075"/>
                <a:ext cx="177" cy="162"/>
              </a:xfrm>
              <a:prstGeom prst="rect">
                <a:avLst/>
              </a:prstGeom>
              <a:solidFill>
                <a:schemeClr val="bg1"/>
              </a:solidFill>
              <a:ln w="9525">
                <a:solidFill>
                  <a:schemeClr val="tx1"/>
                </a:solidFill>
                <a:miter lim="800000"/>
                <a:headEnd/>
                <a:tailEnd/>
              </a:ln>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nSpc>
                    <a:spcPct val="100000"/>
                  </a:lnSpc>
                  <a:spcBef>
                    <a:spcPct val="0"/>
                  </a:spcBef>
                  <a:buClrTx/>
                  <a:buSzTx/>
                  <a:buFontTx/>
                  <a:buNone/>
                </a:pPr>
                <a:endParaRPr lang="en-US" altLang="en-US" sz="1800">
                  <a:latin typeface="Arial" panose="020B0604020202020204" pitchFamily="34" charset="0"/>
                </a:endParaRPr>
              </a:p>
            </p:txBody>
          </p:sp>
          <p:sp>
            <p:nvSpPr>
              <p:cNvPr id="286" name="Rectangle 181">
                <a:extLst>
                  <a:ext uri="{FF2B5EF4-FFF2-40B4-BE49-F238E27FC236}">
                    <a16:creationId xmlns:a16="http://schemas.microsoft.com/office/drawing/2014/main" id="{C4E3DD7C-9412-E741-BD84-C65290F3969E}"/>
                  </a:ext>
                </a:extLst>
              </p:cNvPr>
              <p:cNvSpPr>
                <a:spLocks noChangeArrowheads="1"/>
              </p:cNvSpPr>
              <p:nvPr/>
            </p:nvSpPr>
            <p:spPr bwMode="auto">
              <a:xfrm>
                <a:off x="1965" y="2058"/>
                <a:ext cx="187"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gn="ctr">
                  <a:lnSpc>
                    <a:spcPct val="100000"/>
                  </a:lnSpc>
                  <a:spcBef>
                    <a:spcPct val="0"/>
                  </a:spcBef>
                  <a:buClrTx/>
                  <a:buSzTx/>
                  <a:buFontTx/>
                  <a:buNone/>
                </a:pPr>
                <a:r>
                  <a:rPr lang="en-US" altLang="en-US" sz="1050">
                    <a:latin typeface="Arial" panose="020B0604020202020204" pitchFamily="34" charset="0"/>
                  </a:rPr>
                  <a:t>H</a:t>
                </a:r>
                <a:r>
                  <a:rPr lang="en-US" altLang="en-US" sz="1350" baseline="-25000">
                    <a:latin typeface="Arial" panose="020B0604020202020204" pitchFamily="34" charset="0"/>
                  </a:rPr>
                  <a:t>t</a:t>
                </a:r>
              </a:p>
            </p:txBody>
          </p:sp>
        </p:grpSp>
        <p:grpSp>
          <p:nvGrpSpPr>
            <p:cNvPr id="282" name="Group 182">
              <a:extLst>
                <a:ext uri="{FF2B5EF4-FFF2-40B4-BE49-F238E27FC236}">
                  <a16:creationId xmlns:a16="http://schemas.microsoft.com/office/drawing/2014/main" id="{19C49CDA-616B-0942-AEEF-049BB04DF303}"/>
                </a:ext>
              </a:extLst>
            </p:cNvPr>
            <p:cNvGrpSpPr>
              <a:grpSpLocks/>
            </p:cNvGrpSpPr>
            <p:nvPr/>
          </p:nvGrpSpPr>
          <p:grpSpPr bwMode="auto">
            <a:xfrm>
              <a:off x="1992" y="2046"/>
              <a:ext cx="428" cy="190"/>
              <a:chOff x="780" y="1553"/>
              <a:chExt cx="428" cy="190"/>
            </a:xfrm>
          </p:grpSpPr>
          <p:sp>
            <p:nvSpPr>
              <p:cNvPr id="283" name="Rectangle 183">
                <a:extLst>
                  <a:ext uri="{FF2B5EF4-FFF2-40B4-BE49-F238E27FC236}">
                    <a16:creationId xmlns:a16="http://schemas.microsoft.com/office/drawing/2014/main" id="{4F97E7C1-6241-2842-9ACE-7FBCF045B164}"/>
                  </a:ext>
                </a:extLst>
              </p:cNvPr>
              <p:cNvSpPr>
                <a:spLocks noChangeArrowheads="1"/>
              </p:cNvSpPr>
              <p:nvPr/>
            </p:nvSpPr>
            <p:spPr bwMode="auto">
              <a:xfrm>
                <a:off x="817" y="1569"/>
                <a:ext cx="312" cy="162"/>
              </a:xfrm>
              <a:prstGeom prst="rect">
                <a:avLst/>
              </a:prstGeom>
              <a:solidFill>
                <a:schemeClr val="bg1"/>
              </a:solidFill>
              <a:ln w="9525">
                <a:solidFill>
                  <a:schemeClr val="tx1"/>
                </a:solidFill>
                <a:miter lim="800000"/>
                <a:headEnd/>
                <a:tailEnd/>
              </a:ln>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nSpc>
                    <a:spcPct val="100000"/>
                  </a:lnSpc>
                  <a:spcBef>
                    <a:spcPct val="0"/>
                  </a:spcBef>
                  <a:buClrTx/>
                  <a:buSzTx/>
                  <a:buFontTx/>
                  <a:buNone/>
                </a:pPr>
                <a:endParaRPr lang="en-US" altLang="en-US" sz="1800">
                  <a:latin typeface="Arial" panose="020B0604020202020204" pitchFamily="34" charset="0"/>
                </a:endParaRPr>
              </a:p>
            </p:txBody>
          </p:sp>
          <p:sp>
            <p:nvSpPr>
              <p:cNvPr id="284" name="Rectangle 184">
                <a:extLst>
                  <a:ext uri="{FF2B5EF4-FFF2-40B4-BE49-F238E27FC236}">
                    <a16:creationId xmlns:a16="http://schemas.microsoft.com/office/drawing/2014/main" id="{FBAAFC8C-9356-294D-B8F3-F6E4810790B2}"/>
                  </a:ext>
                </a:extLst>
              </p:cNvPr>
              <p:cNvSpPr>
                <a:spLocks noChangeArrowheads="1"/>
              </p:cNvSpPr>
              <p:nvPr/>
            </p:nvSpPr>
            <p:spPr bwMode="auto">
              <a:xfrm>
                <a:off x="780" y="1553"/>
                <a:ext cx="428"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gn="ctr">
                  <a:lnSpc>
                    <a:spcPct val="100000"/>
                  </a:lnSpc>
                  <a:spcBef>
                    <a:spcPct val="0"/>
                  </a:spcBef>
                  <a:buClrTx/>
                  <a:buSzTx/>
                  <a:buFontTx/>
                  <a:buNone/>
                </a:pPr>
                <a:r>
                  <a:rPr lang="en-US" altLang="en-US" sz="1050">
                    <a:latin typeface="Arial" panose="020B0604020202020204" pitchFamily="34" charset="0"/>
                  </a:rPr>
                  <a:t>M</a:t>
                </a:r>
              </a:p>
            </p:txBody>
          </p:sp>
        </p:grpSp>
      </p:grpSp>
      <p:grpSp>
        <p:nvGrpSpPr>
          <p:cNvPr id="287" name="Group 187">
            <a:extLst>
              <a:ext uri="{FF2B5EF4-FFF2-40B4-BE49-F238E27FC236}">
                <a16:creationId xmlns:a16="http://schemas.microsoft.com/office/drawing/2014/main" id="{11860688-7535-2242-95B7-51DB4FCD1617}"/>
              </a:ext>
            </a:extLst>
          </p:cNvPr>
          <p:cNvGrpSpPr>
            <a:grpSpLocks/>
          </p:cNvGrpSpPr>
          <p:nvPr/>
        </p:nvGrpSpPr>
        <p:grpSpPr bwMode="auto">
          <a:xfrm>
            <a:off x="1840712" y="2070494"/>
            <a:ext cx="226219" cy="219075"/>
            <a:chOff x="1962" y="2058"/>
            <a:chExt cx="190" cy="184"/>
          </a:xfrm>
        </p:grpSpPr>
        <p:sp>
          <p:nvSpPr>
            <p:cNvPr id="288" name="Rectangle 188">
              <a:extLst>
                <a:ext uri="{FF2B5EF4-FFF2-40B4-BE49-F238E27FC236}">
                  <a16:creationId xmlns:a16="http://schemas.microsoft.com/office/drawing/2014/main" id="{731A6D81-5EA1-834F-A9B7-29A362ECB239}"/>
                </a:ext>
              </a:extLst>
            </p:cNvPr>
            <p:cNvSpPr>
              <a:spLocks noChangeArrowheads="1"/>
            </p:cNvSpPr>
            <p:nvPr/>
          </p:nvSpPr>
          <p:spPr bwMode="auto">
            <a:xfrm>
              <a:off x="1962" y="2075"/>
              <a:ext cx="177" cy="162"/>
            </a:xfrm>
            <a:prstGeom prst="rect">
              <a:avLst/>
            </a:prstGeom>
            <a:solidFill>
              <a:schemeClr val="bg1"/>
            </a:solidFill>
            <a:ln w="9525">
              <a:solidFill>
                <a:schemeClr val="tx1"/>
              </a:solidFill>
              <a:miter lim="800000"/>
              <a:headEnd/>
              <a:tailEnd/>
            </a:ln>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nSpc>
                  <a:spcPct val="100000"/>
                </a:lnSpc>
                <a:spcBef>
                  <a:spcPct val="0"/>
                </a:spcBef>
                <a:buClrTx/>
                <a:buSzTx/>
                <a:buFontTx/>
                <a:buNone/>
              </a:pPr>
              <a:endParaRPr lang="en-US" altLang="en-US" sz="1800">
                <a:latin typeface="Arial" panose="020B0604020202020204" pitchFamily="34" charset="0"/>
              </a:endParaRPr>
            </a:p>
          </p:txBody>
        </p:sp>
        <p:sp>
          <p:nvSpPr>
            <p:cNvPr id="289" name="Rectangle 189">
              <a:extLst>
                <a:ext uri="{FF2B5EF4-FFF2-40B4-BE49-F238E27FC236}">
                  <a16:creationId xmlns:a16="http://schemas.microsoft.com/office/drawing/2014/main" id="{2EAE3C28-1F19-034E-A583-4C40A2941B78}"/>
                </a:ext>
              </a:extLst>
            </p:cNvPr>
            <p:cNvSpPr>
              <a:spLocks noChangeArrowheads="1"/>
            </p:cNvSpPr>
            <p:nvPr/>
          </p:nvSpPr>
          <p:spPr bwMode="auto">
            <a:xfrm>
              <a:off x="1965" y="2058"/>
              <a:ext cx="187"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gn="ctr">
                <a:lnSpc>
                  <a:spcPct val="100000"/>
                </a:lnSpc>
                <a:spcBef>
                  <a:spcPct val="0"/>
                </a:spcBef>
                <a:buClrTx/>
                <a:buSzTx/>
                <a:buFontTx/>
                <a:buNone/>
              </a:pPr>
              <a:r>
                <a:rPr lang="en-US" altLang="en-US" sz="1050">
                  <a:latin typeface="Arial" panose="020B0604020202020204" pitchFamily="34" charset="0"/>
                </a:rPr>
                <a:t>H</a:t>
              </a:r>
              <a:r>
                <a:rPr lang="en-US" altLang="en-US" sz="1350" baseline="-25000">
                  <a:latin typeface="Arial" panose="020B0604020202020204" pitchFamily="34" charset="0"/>
                </a:rPr>
                <a:t>n</a:t>
              </a:r>
            </a:p>
          </p:txBody>
        </p:sp>
      </p:grpSp>
      <p:sp>
        <p:nvSpPr>
          <p:cNvPr id="290" name="Text Box 7">
            <a:extLst>
              <a:ext uri="{FF2B5EF4-FFF2-40B4-BE49-F238E27FC236}">
                <a16:creationId xmlns:a16="http://schemas.microsoft.com/office/drawing/2014/main" id="{A538246A-59B9-0349-A984-2F7704DBA8CC}"/>
              </a:ext>
            </a:extLst>
          </p:cNvPr>
          <p:cNvSpPr txBox="1">
            <a:spLocks noChangeArrowheads="1"/>
          </p:cNvSpPr>
          <p:nvPr/>
        </p:nvSpPr>
        <p:spPr bwMode="auto">
          <a:xfrm>
            <a:off x="1032277" y="2280044"/>
            <a:ext cx="577402"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85000"/>
              </a:lnSpc>
              <a:spcBef>
                <a:spcPts val="1675"/>
              </a:spcBef>
              <a:buClr>
                <a:srgbClr val="000090"/>
              </a:buClr>
              <a:buSzPct val="100000"/>
              <a:buFont typeface="Wingdings" panose="05000000000000000000" pitchFamily="2" charset="2"/>
              <a:buChar char="§"/>
              <a:defRPr sz="2800">
                <a:solidFill>
                  <a:schemeClr val="tx1"/>
                </a:solidFill>
                <a:latin typeface="Gill Sans MT" panose="020B0502020104020203" pitchFamily="34" charset="0"/>
                <a:ea typeface="MS PGothic" panose="020B0600070205080204" pitchFamily="34" charset="-128"/>
                <a:cs typeface="Arial" panose="020B0604020202020204" pitchFamily="34" charset="0"/>
              </a:defRPr>
            </a:lvl1pPr>
            <a:lvl2pPr marL="742950" indent="-285750">
              <a:lnSpc>
                <a:spcPct val="85000"/>
              </a:lnSpc>
              <a:spcBef>
                <a:spcPts val="1438"/>
              </a:spcBef>
              <a:buClr>
                <a:srgbClr val="000090"/>
              </a:buClr>
              <a:buFont typeface="Wingdings" panose="05000000000000000000" pitchFamily="2" charset="2"/>
              <a:buChar char="§"/>
              <a:defRPr sz="2400">
                <a:solidFill>
                  <a:schemeClr val="tx1"/>
                </a:solidFill>
                <a:latin typeface="Gill Sans MT" panose="020B0502020104020203" pitchFamily="34" charset="0"/>
                <a:ea typeface="Arial" panose="020B0604020202020204" pitchFamily="34" charset="0"/>
                <a:cs typeface="Arial" panose="020B0604020202020204" pitchFamily="34" charset="0"/>
              </a:defRPr>
            </a:lvl2pPr>
            <a:lvl3pPr marL="1143000" indent="-228600">
              <a:spcBef>
                <a:spcPct val="20000"/>
              </a:spcBef>
              <a:buClr>
                <a:srgbClr val="000090"/>
              </a:buClr>
              <a:buFont typeface="Wingdings" panose="05000000000000000000" pitchFamily="2" charset="2"/>
              <a:buChar char="§"/>
              <a:defRPr sz="2000">
                <a:solidFill>
                  <a:schemeClr val="tx1"/>
                </a:solidFill>
                <a:latin typeface="Comic Sans MS" panose="030F0702030302020204" pitchFamily="66" charset="0"/>
                <a:ea typeface="Arial" panose="020B0604020202020204" pitchFamily="34" charset="0"/>
                <a:cs typeface="Arial" panose="020B0604020202020204" pitchFamily="34" charset="0"/>
              </a:defRPr>
            </a:lvl3pPr>
            <a:lvl4pPr marL="1600200" indent="-228600">
              <a:spcBef>
                <a:spcPct val="20000"/>
              </a:spcBef>
              <a:buClr>
                <a:srgbClr val="000090"/>
              </a:buClr>
              <a:buFont typeface="Wingdings" panose="05000000000000000000" pitchFamily="2" charset="2"/>
              <a:buChar char="§"/>
              <a:defRPr>
                <a:solidFill>
                  <a:schemeClr val="tx1"/>
                </a:solidFill>
                <a:latin typeface="Comic Sans MS" panose="030F0702030302020204" pitchFamily="66" charset="0"/>
                <a:ea typeface="Comic Sans MS" panose="030F0702030302020204" pitchFamily="66" charset="0"/>
                <a:cs typeface="Arial" panose="020B0604020202020204" pitchFamily="34" charset="0"/>
              </a:defRPr>
            </a:lvl4pPr>
            <a:lvl5pPr marL="2057400" indent="-228600">
              <a:spcBef>
                <a:spcPct val="20000"/>
              </a:spcBef>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lr>
                <a:srgbClr val="000090"/>
              </a:buClr>
              <a:buFont typeface="Wingdings" panose="05000000000000000000" pitchFamily="2" charset="2"/>
              <a:buChar char="§"/>
              <a:defRPr sz="1600">
                <a:solidFill>
                  <a:schemeClr val="tx1"/>
                </a:solidFill>
                <a:latin typeface="Comic Sans MS" panose="030F0702030302020204" pitchFamily="66" charset="0"/>
                <a:ea typeface="Comic Sans MS" panose="030F0702030302020204" pitchFamily="66" charset="0"/>
                <a:cs typeface="Arial" panose="020B0604020202020204" pitchFamily="34" charset="0"/>
              </a:defRPr>
            </a:lvl9pPr>
          </a:lstStyle>
          <a:p>
            <a:pPr>
              <a:lnSpc>
                <a:spcPct val="100000"/>
              </a:lnSpc>
              <a:spcBef>
                <a:spcPct val="0"/>
              </a:spcBef>
              <a:buClrTx/>
              <a:buSzTx/>
              <a:buFontTx/>
              <a:buNone/>
            </a:pPr>
            <a:r>
              <a:rPr lang="en-US" altLang="en-US" sz="1200">
                <a:solidFill>
                  <a:srgbClr val="CC0000"/>
                </a:solidFill>
                <a:latin typeface="Arial" panose="020B0604020202020204" pitchFamily="34" charset="0"/>
              </a:rPr>
              <a:t>frame</a:t>
            </a:r>
          </a:p>
        </p:txBody>
      </p:sp>
      <p:grpSp>
        <p:nvGrpSpPr>
          <p:cNvPr id="291" name="Group 187">
            <a:extLst>
              <a:ext uri="{FF2B5EF4-FFF2-40B4-BE49-F238E27FC236}">
                <a16:creationId xmlns:a16="http://schemas.microsoft.com/office/drawing/2014/main" id="{4888665C-41EE-644D-80C5-A5B9017648C6}"/>
              </a:ext>
            </a:extLst>
          </p:cNvPr>
          <p:cNvGrpSpPr>
            <a:grpSpLocks/>
          </p:cNvGrpSpPr>
          <p:nvPr/>
        </p:nvGrpSpPr>
        <p:grpSpPr bwMode="auto">
          <a:xfrm flipH="1">
            <a:off x="3298037" y="4775595"/>
            <a:ext cx="602456" cy="578644"/>
            <a:chOff x="-44" y="1473"/>
            <a:chExt cx="981" cy="1105"/>
          </a:xfrm>
        </p:grpSpPr>
        <p:pic>
          <p:nvPicPr>
            <p:cNvPr id="292" name="Picture 188" descr="desktop_computer_stylized_medium">
              <a:extLst>
                <a:ext uri="{FF2B5EF4-FFF2-40B4-BE49-F238E27FC236}">
                  <a16:creationId xmlns:a16="http://schemas.microsoft.com/office/drawing/2014/main" id="{7A9F9E63-740A-7147-A711-8D8238FD97E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3" name="Freeform 189">
              <a:extLst>
                <a:ext uri="{FF2B5EF4-FFF2-40B4-BE49-F238E27FC236}">
                  <a16:creationId xmlns:a16="http://schemas.microsoft.com/office/drawing/2014/main" id="{B678C5E1-8916-9C47-B1F3-E8A3F8BB6DB8}"/>
                </a:ext>
              </a:extLst>
            </p:cNvPr>
            <p:cNvSpPr>
              <a:spLocks/>
            </p:cNvSpPr>
            <p:nvPr/>
          </p:nvSpPr>
          <p:spPr bwMode="auto">
            <a:xfrm flipH="1">
              <a:off x="374" y="1579"/>
              <a:ext cx="477" cy="506"/>
            </a:xfrm>
            <a:custGeom>
              <a:avLst/>
              <a:gdLst>
                <a:gd name="T0" fmla="*/ 0 w 356"/>
                <a:gd name="T1" fmla="*/ 0 h 368"/>
                <a:gd name="T2" fmla="*/ 18034 w 356"/>
                <a:gd name="T3" fmla="*/ 1220 h 368"/>
                <a:gd name="T4" fmla="*/ 21394 w 356"/>
                <a:gd name="T5" fmla="*/ 25425 h 368"/>
                <a:gd name="T6" fmla="*/ 4715 w 356"/>
                <a:gd name="T7" fmla="*/ 31797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endParaRPr lang="en-US" sz="1350"/>
            </a:p>
          </p:txBody>
        </p:sp>
      </p:grpSp>
      <p:grpSp>
        <p:nvGrpSpPr>
          <p:cNvPr id="294" name="Group 190">
            <a:extLst>
              <a:ext uri="{FF2B5EF4-FFF2-40B4-BE49-F238E27FC236}">
                <a16:creationId xmlns:a16="http://schemas.microsoft.com/office/drawing/2014/main" id="{3A531A16-240C-9241-94EF-4C9AE4951124}"/>
              </a:ext>
            </a:extLst>
          </p:cNvPr>
          <p:cNvGrpSpPr>
            <a:grpSpLocks/>
          </p:cNvGrpSpPr>
          <p:nvPr/>
        </p:nvGrpSpPr>
        <p:grpSpPr bwMode="auto">
          <a:xfrm flipH="1">
            <a:off x="4019556" y="1863326"/>
            <a:ext cx="602456" cy="578644"/>
            <a:chOff x="-44" y="1473"/>
            <a:chExt cx="981" cy="1105"/>
          </a:xfrm>
        </p:grpSpPr>
        <p:pic>
          <p:nvPicPr>
            <p:cNvPr id="295" name="Picture 191" descr="desktop_computer_stylized_medium">
              <a:extLst>
                <a:ext uri="{FF2B5EF4-FFF2-40B4-BE49-F238E27FC236}">
                  <a16:creationId xmlns:a16="http://schemas.microsoft.com/office/drawing/2014/main" id="{1407FE03-3BF1-1D45-8A83-D39E3D03C3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6" name="Freeform 192">
              <a:extLst>
                <a:ext uri="{FF2B5EF4-FFF2-40B4-BE49-F238E27FC236}">
                  <a16:creationId xmlns:a16="http://schemas.microsoft.com/office/drawing/2014/main" id="{24E88B51-BE9B-3C48-9F67-26465B749683}"/>
                </a:ext>
              </a:extLst>
            </p:cNvPr>
            <p:cNvSpPr>
              <a:spLocks/>
            </p:cNvSpPr>
            <p:nvPr/>
          </p:nvSpPr>
          <p:spPr bwMode="auto">
            <a:xfrm flipH="1">
              <a:off x="374" y="1579"/>
              <a:ext cx="477" cy="506"/>
            </a:xfrm>
            <a:custGeom>
              <a:avLst/>
              <a:gdLst>
                <a:gd name="T0" fmla="*/ 0 w 356"/>
                <a:gd name="T1" fmla="*/ 0 h 368"/>
                <a:gd name="T2" fmla="*/ 18034 w 356"/>
                <a:gd name="T3" fmla="*/ 1220 h 368"/>
                <a:gd name="T4" fmla="*/ 21394 w 356"/>
                <a:gd name="T5" fmla="*/ 25425 h 368"/>
                <a:gd name="T6" fmla="*/ 4715 w 356"/>
                <a:gd name="T7" fmla="*/ 31797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endParaRPr lang="en-US" sz="1350"/>
            </a:p>
          </p:txBody>
        </p:sp>
      </p:grpSp>
      <p:sp>
        <p:nvSpPr>
          <p:cNvPr id="144" name="Başlık 4">
            <a:extLst>
              <a:ext uri="{FF2B5EF4-FFF2-40B4-BE49-F238E27FC236}">
                <a16:creationId xmlns:a16="http://schemas.microsoft.com/office/drawing/2014/main" id="{DD83AFE2-22E9-45DB-998F-4BA9C3F766BD}"/>
              </a:ext>
            </a:extLst>
          </p:cNvPr>
          <p:cNvSpPr txBox="1">
            <a:spLocks/>
          </p:cNvSpPr>
          <p:nvPr/>
        </p:nvSpPr>
        <p:spPr>
          <a:xfrm>
            <a:off x="381000" y="0"/>
            <a:ext cx="7010400" cy="1030289"/>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b="1">
                <a:solidFill>
                  <a:schemeClr val="bg1"/>
                </a:solidFill>
              </a:rPr>
              <a:t>1.5.2 Encapsulation </a:t>
            </a:r>
            <a:endParaRPr lang="en-US" b="1" dirty="0">
              <a:solidFill>
                <a:schemeClr val="bg1"/>
              </a:solidFill>
            </a:endParaRPr>
          </a:p>
        </p:txBody>
      </p:sp>
    </p:spTree>
    <p:extLst>
      <p:ext uri="{BB962C8B-B14F-4D97-AF65-F5344CB8AC3E}">
        <p14:creationId xmlns:p14="http://schemas.microsoft.com/office/powerpoint/2010/main" val="2160188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nodeType="clickEffect">
                                  <p:stCondLst>
                                    <p:cond delay="0"/>
                                  </p:stCondLst>
                                  <p:childTnLst>
                                    <p:animMotion origin="layout" path="M 3.95833E-6 -0.0037 L 3.95833E-6 0.04583 " pathEditMode="relative" rAng="0" ptsTypes="AA">
                                      <p:cBhvr>
                                        <p:cTn id="6" dur="2000" fill="hold"/>
                                        <p:tgtEl>
                                          <p:spTgt spid="277"/>
                                        </p:tgtEl>
                                        <p:attrNameLst>
                                          <p:attrName>ppt_x</p:attrName>
                                          <p:attrName>ppt_y</p:attrName>
                                        </p:attrNameLst>
                                      </p:cBhvr>
                                      <p:rCtr x="0" y="2477"/>
                                    </p:animMotion>
                                  </p:childTnLst>
                                </p:cTn>
                              </p:par>
                              <p:par>
                                <p:cTn id="7" presetID="10" presetClass="exit" presetSubtype="0" fill="hold" grpId="0" nodeType="withEffect">
                                  <p:stCondLst>
                                    <p:cond delay="0"/>
                                  </p:stCondLst>
                                  <p:childTnLst>
                                    <p:animEffect transition="out" filter="fade">
                                      <p:cBhvr>
                                        <p:cTn id="8" dur="2000"/>
                                        <p:tgtEl>
                                          <p:spTgt spid="276"/>
                                        </p:tgtEl>
                                      </p:cBhvr>
                                    </p:animEffect>
                                    <p:set>
                                      <p:cBhvr>
                                        <p:cTn id="9" dur="1" fill="hold">
                                          <p:stCondLst>
                                            <p:cond delay="1999"/>
                                          </p:stCondLst>
                                        </p:cTn>
                                        <p:tgtEl>
                                          <p:spTgt spid="276"/>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93"/>
                                        </p:tgtEl>
                                        <p:attrNameLst>
                                          <p:attrName>style.visibility</p:attrName>
                                        </p:attrNameLst>
                                      </p:cBhvr>
                                      <p:to>
                                        <p:strVal val="visible"/>
                                      </p:to>
                                    </p:set>
                                  </p:childTnLst>
                                </p:cTn>
                              </p:par>
                              <p:par>
                                <p:cTn id="14" presetID="1" presetClass="entr" presetSubtype="0" fill="hold" grpId="0" nodeType="withEffect">
                                  <p:stCondLst>
                                    <p:cond delay="0"/>
                                  </p:stCondLst>
                                  <p:childTnLst>
                                    <p:set>
                                      <p:cBhvr>
                                        <p:cTn id="15" dur="1" fill="hold">
                                          <p:stCondLst>
                                            <p:cond delay="0"/>
                                          </p:stCondLst>
                                        </p:cTn>
                                        <p:tgtEl>
                                          <p:spTgt spid="192"/>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xit" presetSubtype="0" fill="hold" nodeType="clickEffect">
                                  <p:stCondLst>
                                    <p:cond delay="0"/>
                                  </p:stCondLst>
                                  <p:childTnLst>
                                    <p:set>
                                      <p:cBhvr>
                                        <p:cTn id="19" dur="1" fill="hold">
                                          <p:stCondLst>
                                            <p:cond delay="0"/>
                                          </p:stCondLst>
                                        </p:cTn>
                                        <p:tgtEl>
                                          <p:spTgt spid="277"/>
                                        </p:tgtEl>
                                        <p:attrNameLst>
                                          <p:attrName>style.visibility</p:attrName>
                                        </p:attrNameLst>
                                      </p:cBhvr>
                                      <p:to>
                                        <p:strVal val="hidden"/>
                                      </p:to>
                                    </p:set>
                                  </p:childTnLst>
                                </p:cTn>
                              </p:par>
                              <p:par>
                                <p:cTn id="20" presetID="1" presetClass="exit" presetSubtype="0" fill="hold" nodeType="withEffect">
                                  <p:stCondLst>
                                    <p:cond delay="0"/>
                                  </p:stCondLst>
                                  <p:childTnLst>
                                    <p:set>
                                      <p:cBhvr>
                                        <p:cTn id="21" dur="1" fill="hold">
                                          <p:stCondLst>
                                            <p:cond delay="0"/>
                                          </p:stCondLst>
                                        </p:cTn>
                                        <p:tgtEl>
                                          <p:spTgt spid="193"/>
                                        </p:tgtEl>
                                        <p:attrNameLst>
                                          <p:attrName>style.visibility</p:attrName>
                                        </p:attrNameLst>
                                      </p:cBhvr>
                                      <p:to>
                                        <p:strVal val="hidden"/>
                                      </p:to>
                                    </p:set>
                                  </p:childTnLst>
                                </p:cTn>
                              </p:par>
                              <p:par>
                                <p:cTn id="22" presetID="1" presetClass="exit" presetSubtype="0" fill="hold" grpId="1" nodeType="withEffect">
                                  <p:stCondLst>
                                    <p:cond delay="0"/>
                                  </p:stCondLst>
                                  <p:childTnLst>
                                    <p:set>
                                      <p:cBhvr>
                                        <p:cTn id="23" dur="1" fill="hold">
                                          <p:stCondLst>
                                            <p:cond delay="0"/>
                                          </p:stCondLst>
                                        </p:cTn>
                                        <p:tgtEl>
                                          <p:spTgt spid="192"/>
                                        </p:tgtEl>
                                        <p:attrNameLst>
                                          <p:attrName>style.visibility</p:attrName>
                                        </p:attrNameLst>
                                      </p:cBhvr>
                                      <p:to>
                                        <p:strVal val="hidden"/>
                                      </p:to>
                                    </p:set>
                                  </p:childTnLst>
                                </p:cTn>
                              </p:par>
                              <p:par>
                                <p:cTn id="24" presetID="1" presetClass="entr" presetSubtype="0" fill="hold" nodeType="withEffect">
                                  <p:stCondLst>
                                    <p:cond delay="0"/>
                                  </p:stCondLst>
                                  <p:childTnLst>
                                    <p:set>
                                      <p:cBhvr>
                                        <p:cTn id="25" dur="1" fill="hold">
                                          <p:stCondLst>
                                            <p:cond delay="0"/>
                                          </p:stCondLst>
                                        </p:cTn>
                                        <p:tgtEl>
                                          <p:spTgt spid="280"/>
                                        </p:tgtEl>
                                        <p:attrNameLst>
                                          <p:attrName>style.visibility</p:attrName>
                                        </p:attrNameLst>
                                      </p:cBhvr>
                                      <p:to>
                                        <p:strVal val="visible"/>
                                      </p:to>
                                    </p:set>
                                  </p:childTnLst>
                                </p:cTn>
                              </p:par>
                            </p:childTnLst>
                          </p:cTn>
                        </p:par>
                        <p:par>
                          <p:cTn id="26" fill="hold">
                            <p:stCondLst>
                              <p:cond delay="0"/>
                            </p:stCondLst>
                            <p:childTnLst>
                              <p:par>
                                <p:cTn id="27" presetID="42" presetClass="path" presetSubtype="0" accel="50000" decel="50000" fill="hold" nodeType="afterEffect">
                                  <p:stCondLst>
                                    <p:cond delay="0"/>
                                  </p:stCondLst>
                                  <p:childTnLst>
                                    <p:animMotion origin="layout" path="M 2.08333E-7 -0.00926 L 2.08333E-7 0.04791 " pathEditMode="relative" rAng="0" ptsTypes="AA">
                                      <p:cBhvr>
                                        <p:cTn id="28" dur="2000" fill="hold"/>
                                        <p:tgtEl>
                                          <p:spTgt spid="280"/>
                                        </p:tgtEl>
                                        <p:attrNameLst>
                                          <p:attrName>ppt_x</p:attrName>
                                          <p:attrName>ppt_y</p:attrName>
                                        </p:attrNameLst>
                                      </p:cBhvr>
                                      <p:rCtr x="0" y="2847"/>
                                    </p:animMotion>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8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9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xit" presetSubtype="0" fill="hold" nodeType="clickEffect">
                                  <p:stCondLst>
                                    <p:cond delay="0"/>
                                  </p:stCondLst>
                                  <p:childTnLst>
                                    <p:set>
                                      <p:cBhvr>
                                        <p:cTn id="38" dur="1" fill="hold">
                                          <p:stCondLst>
                                            <p:cond delay="0"/>
                                          </p:stCondLst>
                                        </p:cTn>
                                        <p:tgtEl>
                                          <p:spTgt spid="280"/>
                                        </p:tgtEl>
                                        <p:attrNameLst>
                                          <p:attrName>style.visibility</p:attrName>
                                        </p:attrNameLst>
                                      </p:cBhvr>
                                      <p:to>
                                        <p:strVal val="hidden"/>
                                      </p:to>
                                    </p:set>
                                  </p:childTnLst>
                                </p:cTn>
                              </p:par>
                              <p:par>
                                <p:cTn id="39" presetID="1" presetClass="exit" presetSubtype="0" fill="hold" nodeType="withEffect">
                                  <p:stCondLst>
                                    <p:cond delay="0"/>
                                  </p:stCondLst>
                                  <p:childTnLst>
                                    <p:set>
                                      <p:cBhvr>
                                        <p:cTn id="40" dur="1" fill="hold">
                                          <p:stCondLst>
                                            <p:cond delay="0"/>
                                          </p:stCondLst>
                                        </p:cTn>
                                        <p:tgtEl>
                                          <p:spTgt spid="287"/>
                                        </p:tgtEl>
                                        <p:attrNameLst>
                                          <p:attrName>style.visibility</p:attrName>
                                        </p:attrNameLst>
                                      </p:cBhvr>
                                      <p:to>
                                        <p:strVal val="hidden"/>
                                      </p:to>
                                    </p:set>
                                  </p:childTnLst>
                                </p:cTn>
                              </p:par>
                              <p:par>
                                <p:cTn id="41" presetID="1" presetClass="exit" presetSubtype="0" fill="hold" grpId="1" nodeType="withEffect">
                                  <p:stCondLst>
                                    <p:cond delay="0"/>
                                  </p:stCondLst>
                                  <p:childTnLst>
                                    <p:set>
                                      <p:cBhvr>
                                        <p:cTn id="42" dur="1" fill="hold">
                                          <p:stCondLst>
                                            <p:cond delay="0"/>
                                          </p:stCondLst>
                                        </p:cTn>
                                        <p:tgtEl>
                                          <p:spTgt spid="196"/>
                                        </p:tgtEl>
                                        <p:attrNameLst>
                                          <p:attrName>style.visibility</p:attrName>
                                        </p:attrNameLst>
                                      </p:cBhvr>
                                      <p:to>
                                        <p:strVal val="hidden"/>
                                      </p:to>
                                    </p:set>
                                  </p:childTnLst>
                                </p:cTn>
                              </p:par>
                              <p:par>
                                <p:cTn id="43" presetID="1" presetClass="entr" presetSubtype="0" fill="hold" nodeType="withEffect">
                                  <p:stCondLst>
                                    <p:cond delay="0"/>
                                  </p:stCondLst>
                                  <p:childTnLst>
                                    <p:set>
                                      <p:cBhvr>
                                        <p:cTn id="44" dur="1" fill="hold">
                                          <p:stCondLst>
                                            <p:cond delay="0"/>
                                          </p:stCondLst>
                                        </p:cTn>
                                        <p:tgtEl>
                                          <p:spTgt spid="185"/>
                                        </p:tgtEl>
                                        <p:attrNameLst>
                                          <p:attrName>style.visibility</p:attrName>
                                        </p:attrNameLst>
                                      </p:cBhvr>
                                      <p:to>
                                        <p:strVal val="visible"/>
                                      </p:to>
                                    </p:set>
                                  </p:childTnLst>
                                </p:cTn>
                              </p:par>
                              <p:par>
                                <p:cTn id="45" presetID="42" presetClass="path" presetSubtype="0" accel="50000" decel="50000" fill="hold" nodeType="withEffect">
                                  <p:stCondLst>
                                    <p:cond delay="0"/>
                                  </p:stCondLst>
                                  <p:childTnLst>
                                    <p:animMotion origin="layout" path="M 8.33333E-7 -4.81481E-6 L 8.33333E-7 0.04213 " pathEditMode="relative" rAng="0" ptsTypes="AA">
                                      <p:cBhvr>
                                        <p:cTn id="46" dur="2000" fill="hold"/>
                                        <p:tgtEl>
                                          <p:spTgt spid="185"/>
                                        </p:tgtEl>
                                        <p:attrNameLst>
                                          <p:attrName>ppt_x</p:attrName>
                                          <p:attrName>ppt_y</p:attrName>
                                        </p:attrNameLst>
                                      </p:cBhvr>
                                      <p:rCtr x="0" y="2106"/>
                                    </p:animMotion>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65"/>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290"/>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xit" presetSubtype="0" fill="hold" nodeType="clickEffect">
                                  <p:stCondLst>
                                    <p:cond delay="0"/>
                                  </p:stCondLst>
                                  <p:childTnLst>
                                    <p:set>
                                      <p:cBhvr>
                                        <p:cTn id="56" dur="1" fill="hold">
                                          <p:stCondLst>
                                            <p:cond delay="0"/>
                                          </p:stCondLst>
                                        </p:cTn>
                                        <p:tgtEl>
                                          <p:spTgt spid="185"/>
                                        </p:tgtEl>
                                        <p:attrNameLst>
                                          <p:attrName>style.visibility</p:attrName>
                                        </p:attrNameLst>
                                      </p:cBhvr>
                                      <p:to>
                                        <p:strVal val="hidden"/>
                                      </p:to>
                                    </p:set>
                                  </p:childTnLst>
                                </p:cTn>
                              </p:par>
                              <p:par>
                                <p:cTn id="57" presetID="1" presetClass="exit" presetSubtype="0" fill="hold" grpId="1" nodeType="withEffect">
                                  <p:stCondLst>
                                    <p:cond delay="0"/>
                                  </p:stCondLst>
                                  <p:childTnLst>
                                    <p:set>
                                      <p:cBhvr>
                                        <p:cTn id="58" dur="1" fill="hold">
                                          <p:stCondLst>
                                            <p:cond delay="0"/>
                                          </p:stCondLst>
                                        </p:cTn>
                                        <p:tgtEl>
                                          <p:spTgt spid="290"/>
                                        </p:tgtEl>
                                        <p:attrNameLst>
                                          <p:attrName>style.visibility</p:attrName>
                                        </p:attrNameLst>
                                      </p:cBhvr>
                                      <p:to>
                                        <p:strVal val="hidden"/>
                                      </p:to>
                                    </p:set>
                                  </p:childTnLst>
                                </p:cTn>
                              </p:par>
                            </p:childTnLst>
                          </p:cTn>
                        </p:par>
                        <p:par>
                          <p:cTn id="59" fill="hold">
                            <p:stCondLst>
                              <p:cond delay="0"/>
                            </p:stCondLst>
                            <p:childTnLst>
                              <p:par>
                                <p:cTn id="60" presetID="0" presetClass="path" presetSubtype="0" accel="50000" decel="50000" fill="hold" nodeType="afterEffect">
                                  <p:stCondLst>
                                    <p:cond delay="0"/>
                                  </p:stCondLst>
                                  <p:childTnLst>
                                    <p:animMotion origin="layout" path="M -2.08333E-7 -1.85185E-6 L -2.08333E-7 0.1375 L 0.26732 0.1375 L 0.26732 0.09838 L 0.55482 0.09699 C 0.55534 0.25046 0.56029 0.44746 0.56198 0.60185 C 0.52161 0.57037 0.50326 0.57546 0.46302 0.54398 C 0.46302 0.51713 0.46315 0.47801 0.46315 0.45185 " pathEditMode="relative" rAng="0" ptsTypes="AAAAAAAA">
                                      <p:cBhvr>
                                        <p:cTn id="61" dur="3000" fill="hold"/>
                                        <p:tgtEl>
                                          <p:spTgt spid="265"/>
                                        </p:tgtEl>
                                        <p:attrNameLst>
                                          <p:attrName>ppt_x</p:attrName>
                                          <p:attrName>ppt_y</p:attrName>
                                        </p:attrNameLst>
                                      </p:cBhvr>
                                      <p:rCtr x="28099" y="30093"/>
                                    </p:animMotion>
                                  </p:childTnLst>
                                </p:cTn>
                              </p:par>
                            </p:childTnLst>
                          </p:cTn>
                        </p:par>
                      </p:childTnLst>
                    </p:cTn>
                  </p:par>
                  <p:par>
                    <p:cTn id="62" fill="hold">
                      <p:stCondLst>
                        <p:cond delay="indefinite"/>
                      </p:stCondLst>
                      <p:childTnLst>
                        <p:par>
                          <p:cTn id="63" fill="hold">
                            <p:stCondLst>
                              <p:cond delay="0"/>
                            </p:stCondLst>
                            <p:childTnLst>
                              <p:par>
                                <p:cTn id="64" presetID="1" presetClass="exit" presetSubtype="0" fill="hold" nodeType="clickEffect">
                                  <p:stCondLst>
                                    <p:cond delay="0"/>
                                  </p:stCondLst>
                                  <p:childTnLst>
                                    <p:set>
                                      <p:cBhvr>
                                        <p:cTn id="65" dur="1" fill="hold">
                                          <p:stCondLst>
                                            <p:cond delay="0"/>
                                          </p:stCondLst>
                                        </p:cTn>
                                        <p:tgtEl>
                                          <p:spTgt spid="265"/>
                                        </p:tgtEl>
                                        <p:attrNameLst>
                                          <p:attrName>style.visibility</p:attrName>
                                        </p:attrNameLst>
                                      </p:cBhvr>
                                      <p:to>
                                        <p:strVal val="hidden"/>
                                      </p:to>
                                    </p:set>
                                  </p:childTnLst>
                                </p:cTn>
                              </p:par>
                              <p:par>
                                <p:cTn id="66" presetID="1" presetClass="entr" presetSubtype="0" fill="hold" nodeType="withEffect">
                                  <p:stCondLst>
                                    <p:cond delay="0"/>
                                  </p:stCondLst>
                                  <p:childTnLst>
                                    <p:set>
                                      <p:cBhvr>
                                        <p:cTn id="67" dur="1" fill="hold">
                                          <p:stCondLst>
                                            <p:cond delay="0"/>
                                          </p:stCondLst>
                                        </p:cTn>
                                        <p:tgtEl>
                                          <p:spTgt spid="258"/>
                                        </p:tgtEl>
                                        <p:attrNameLst>
                                          <p:attrName>style.visibility</p:attrName>
                                        </p:attrNameLst>
                                      </p:cBhvr>
                                      <p:to>
                                        <p:strVal val="visible"/>
                                      </p:to>
                                    </p:set>
                                  </p:childTnLst>
                                </p:cTn>
                              </p:par>
                            </p:childTnLst>
                          </p:cTn>
                        </p:par>
                      </p:childTnLst>
                    </p:cTn>
                  </p:par>
                  <p:par>
                    <p:cTn id="68" fill="hold">
                      <p:stCondLst>
                        <p:cond delay="indefinite"/>
                      </p:stCondLst>
                      <p:childTnLst>
                        <p:par>
                          <p:cTn id="69" fill="hold">
                            <p:stCondLst>
                              <p:cond delay="0"/>
                            </p:stCondLst>
                            <p:childTnLst>
                              <p:par>
                                <p:cTn id="70" presetID="64" presetClass="path" presetSubtype="0" accel="50000" decel="50000" fill="hold" nodeType="clickEffect">
                                  <p:stCondLst>
                                    <p:cond delay="0"/>
                                  </p:stCondLst>
                                  <p:childTnLst>
                                    <p:animMotion origin="layout" path="M 0.00157 -0.00047 L 0.00157 -0.04815 " pathEditMode="relative" rAng="0" ptsTypes="AA">
                                      <p:cBhvr>
                                        <p:cTn id="71" dur="2000" fill="hold"/>
                                        <p:tgtEl>
                                          <p:spTgt spid="258"/>
                                        </p:tgtEl>
                                        <p:attrNameLst>
                                          <p:attrName>ppt_x</p:attrName>
                                          <p:attrName>ppt_y</p:attrName>
                                        </p:attrNameLst>
                                      </p:cBhvr>
                                      <p:rCtr x="0" y="-2384"/>
                                    </p:animMotion>
                                  </p:childTnLst>
                                  <p:subTnLst>
                                    <p:set>
                                      <p:cBhvr override="childStyle">
                                        <p:cTn dur="1" fill="hold" display="0" masterRel="nextClick" afterEffect="1"/>
                                        <p:tgtEl>
                                          <p:spTgt spid="258"/>
                                        </p:tgtEl>
                                        <p:attrNameLst>
                                          <p:attrName>style.visibility</p:attrName>
                                        </p:attrNameLst>
                                      </p:cBhvr>
                                      <p:to>
                                        <p:strVal val="hidden"/>
                                      </p:to>
                                    </p:set>
                                  </p:subTnLst>
                                </p:cTn>
                              </p:par>
                            </p:childTnLst>
                          </p:cTn>
                        </p:par>
                      </p:childTnLst>
                    </p:cTn>
                  </p:par>
                  <p:par>
                    <p:cTn id="72" fill="hold">
                      <p:stCondLst>
                        <p:cond delay="indefinite"/>
                      </p:stCondLst>
                      <p:childTnLst>
                        <p:par>
                          <p:cTn id="73" fill="hold">
                            <p:stCondLst>
                              <p:cond delay="0"/>
                            </p:stCondLst>
                            <p:childTnLst>
                              <p:par>
                                <p:cTn id="74" presetID="10" presetClass="entr" presetSubtype="0" fill="hold" nodeType="clickEffect">
                                  <p:stCondLst>
                                    <p:cond delay="0"/>
                                  </p:stCondLst>
                                  <p:childTnLst>
                                    <p:set>
                                      <p:cBhvr>
                                        <p:cTn id="75" dur="1" fill="hold">
                                          <p:stCondLst>
                                            <p:cond delay="0"/>
                                          </p:stCondLst>
                                        </p:cTn>
                                        <p:tgtEl>
                                          <p:spTgt spid="251"/>
                                        </p:tgtEl>
                                        <p:attrNameLst>
                                          <p:attrName>style.visibility</p:attrName>
                                        </p:attrNameLst>
                                      </p:cBhvr>
                                      <p:to>
                                        <p:strVal val="visible"/>
                                      </p:to>
                                    </p:set>
                                    <p:animEffect transition="in" filter="fade">
                                      <p:cBhvr>
                                        <p:cTn id="76" dur="500"/>
                                        <p:tgtEl>
                                          <p:spTgt spid="251"/>
                                        </p:tgtEl>
                                      </p:cBhvr>
                                    </p:animEffect>
                                  </p:childTnLst>
                                  <p:subTnLst>
                                    <p:set>
                                      <p:cBhvr override="childStyle">
                                        <p:cTn dur="1" fill="hold" display="0" masterRel="nextClick" afterEffect="1"/>
                                        <p:tgtEl>
                                          <p:spTgt spid="251"/>
                                        </p:tgtEl>
                                        <p:attrNameLst>
                                          <p:attrName>style.visibility</p:attrName>
                                        </p:attrNameLst>
                                      </p:cBhvr>
                                      <p:to>
                                        <p:strVal val="hidden"/>
                                      </p:to>
                                    </p:set>
                                  </p:subTnLst>
                                </p:cTn>
                              </p:par>
                            </p:childTnLst>
                          </p:cTn>
                        </p:par>
                      </p:childTnLst>
                    </p:cTn>
                  </p:par>
                  <p:par>
                    <p:cTn id="77" fill="hold">
                      <p:stCondLst>
                        <p:cond delay="indefinite"/>
                      </p:stCondLst>
                      <p:childTnLst>
                        <p:par>
                          <p:cTn id="78" fill="hold">
                            <p:stCondLst>
                              <p:cond delay="0"/>
                            </p:stCondLst>
                            <p:childTnLst>
                              <p:par>
                                <p:cTn id="79" presetID="10" presetClass="entr" presetSubtype="0" fill="hold" nodeType="clickEffect">
                                  <p:stCondLst>
                                    <p:cond delay="0"/>
                                  </p:stCondLst>
                                  <p:childTnLst>
                                    <p:set>
                                      <p:cBhvr>
                                        <p:cTn id="80" dur="1" fill="hold">
                                          <p:stCondLst>
                                            <p:cond delay="0"/>
                                          </p:stCondLst>
                                        </p:cTn>
                                        <p:tgtEl>
                                          <p:spTgt spid="242"/>
                                        </p:tgtEl>
                                        <p:attrNameLst>
                                          <p:attrName>style.visibility</p:attrName>
                                        </p:attrNameLst>
                                      </p:cBhvr>
                                      <p:to>
                                        <p:strVal val="visible"/>
                                      </p:to>
                                    </p:set>
                                    <p:animEffect transition="in" filter="fade">
                                      <p:cBhvr>
                                        <p:cTn id="81" dur="500"/>
                                        <p:tgtEl>
                                          <p:spTgt spid="242"/>
                                        </p:tgtEl>
                                      </p:cBhvr>
                                    </p:animEffect>
                                  </p:childTnLst>
                                  <p:subTnLst>
                                    <p:set>
                                      <p:cBhvr override="childStyle">
                                        <p:cTn dur="1" fill="hold" display="0" masterRel="nextClick" afterEffect="1"/>
                                        <p:tgtEl>
                                          <p:spTgt spid="242"/>
                                        </p:tgtEl>
                                        <p:attrNameLst>
                                          <p:attrName>style.visibility</p:attrName>
                                        </p:attrNameLst>
                                      </p:cBhvr>
                                      <p:to>
                                        <p:strVal val="hidden"/>
                                      </p:to>
                                    </p:set>
                                  </p:subTnLst>
                                </p:cTn>
                              </p:par>
                            </p:childTnLst>
                          </p:cTn>
                        </p:par>
                      </p:childTnLst>
                    </p:cTn>
                  </p:par>
                  <p:par>
                    <p:cTn id="82" fill="hold">
                      <p:stCondLst>
                        <p:cond delay="indefinite"/>
                      </p:stCondLst>
                      <p:childTnLst>
                        <p:par>
                          <p:cTn id="83" fill="hold">
                            <p:stCondLst>
                              <p:cond delay="0"/>
                            </p:stCondLst>
                            <p:childTnLst>
                              <p:par>
                                <p:cTn id="84" presetID="10" presetClass="entr" presetSubtype="0" fill="hold" nodeType="clickEffect">
                                  <p:stCondLst>
                                    <p:cond delay="0"/>
                                  </p:stCondLst>
                                  <p:childTnLst>
                                    <p:set>
                                      <p:cBhvr>
                                        <p:cTn id="85" dur="1" fill="hold">
                                          <p:stCondLst>
                                            <p:cond delay="0"/>
                                          </p:stCondLst>
                                        </p:cTn>
                                        <p:tgtEl>
                                          <p:spTgt spid="206"/>
                                        </p:tgtEl>
                                        <p:attrNameLst>
                                          <p:attrName>style.visibility</p:attrName>
                                        </p:attrNameLst>
                                      </p:cBhvr>
                                      <p:to>
                                        <p:strVal val="visible"/>
                                      </p:to>
                                    </p:set>
                                    <p:animEffect transition="in" filter="fade">
                                      <p:cBhvr>
                                        <p:cTn id="86" dur="500"/>
                                        <p:tgtEl>
                                          <p:spTgt spid="206"/>
                                        </p:tgtEl>
                                      </p:cBhvr>
                                    </p:animEffect>
                                  </p:childTnLst>
                                  <p:subTnLst>
                                    <p:set>
                                      <p:cBhvr override="childStyle">
                                        <p:cTn dur="1" fill="hold" display="0" masterRel="nextClick" afterEffect="1"/>
                                        <p:tgtEl>
                                          <p:spTgt spid="206"/>
                                        </p:tgtEl>
                                        <p:attrNameLst>
                                          <p:attrName>style.visibility</p:attrName>
                                        </p:attrNameLst>
                                      </p:cBhvr>
                                      <p:to>
                                        <p:strVal val="hidden"/>
                                      </p:to>
                                    </p:set>
                                  </p:subTnLst>
                                </p:cTn>
                              </p:par>
                            </p:childTnLst>
                          </p:cTn>
                        </p:par>
                      </p:childTnLst>
                    </p:cTn>
                  </p:par>
                  <p:par>
                    <p:cTn id="87" fill="hold">
                      <p:stCondLst>
                        <p:cond delay="indefinite"/>
                      </p:stCondLst>
                      <p:childTnLst>
                        <p:par>
                          <p:cTn id="88" fill="hold">
                            <p:stCondLst>
                              <p:cond delay="0"/>
                            </p:stCondLst>
                            <p:childTnLst>
                              <p:par>
                                <p:cTn id="89" presetID="10" presetClass="entr" presetSubtype="0" fill="hold" nodeType="clickEffect">
                                  <p:stCondLst>
                                    <p:cond delay="0"/>
                                  </p:stCondLst>
                                  <p:childTnLst>
                                    <p:set>
                                      <p:cBhvr>
                                        <p:cTn id="90" dur="1" fill="hold">
                                          <p:stCondLst>
                                            <p:cond delay="0"/>
                                          </p:stCondLst>
                                        </p:cTn>
                                        <p:tgtEl>
                                          <p:spTgt spid="215"/>
                                        </p:tgtEl>
                                        <p:attrNameLst>
                                          <p:attrName>style.visibility</p:attrName>
                                        </p:attrNameLst>
                                      </p:cBhvr>
                                      <p:to>
                                        <p:strVal val="visible"/>
                                      </p:to>
                                    </p:set>
                                    <p:animEffect transition="in" filter="fade">
                                      <p:cBhvr>
                                        <p:cTn id="91" dur="500"/>
                                        <p:tgtEl>
                                          <p:spTgt spid="215"/>
                                        </p:tgtEl>
                                      </p:cBhvr>
                                    </p:animEffect>
                                  </p:childTnLst>
                                  <p:subTnLst>
                                    <p:set>
                                      <p:cBhvr override="childStyle">
                                        <p:cTn dur="1" fill="hold" display="0" masterRel="nextClick" afterEffect="1"/>
                                        <p:tgtEl>
                                          <p:spTgt spid="215"/>
                                        </p:tgtEl>
                                        <p:attrNameLst>
                                          <p:attrName>style.visibility</p:attrName>
                                        </p:attrNameLst>
                                      </p:cBhvr>
                                      <p:to>
                                        <p:strVal val="hidden"/>
                                      </p:to>
                                    </p:set>
                                  </p:subTnLst>
                                </p:cTn>
                              </p:par>
                            </p:childTnLst>
                          </p:cTn>
                        </p:par>
                      </p:childTnLst>
                    </p:cTn>
                  </p:par>
                  <p:par>
                    <p:cTn id="92" fill="hold">
                      <p:stCondLst>
                        <p:cond delay="indefinite"/>
                      </p:stCondLst>
                      <p:childTnLst>
                        <p:par>
                          <p:cTn id="93" fill="hold">
                            <p:stCondLst>
                              <p:cond delay="0"/>
                            </p:stCondLst>
                            <p:childTnLst>
                              <p:par>
                                <p:cTn id="94" presetID="10" presetClass="entr" presetSubtype="0" fill="hold" nodeType="clickEffect">
                                  <p:stCondLst>
                                    <p:cond delay="0"/>
                                  </p:stCondLst>
                                  <p:childTnLst>
                                    <p:set>
                                      <p:cBhvr>
                                        <p:cTn id="95" dur="1" fill="hold">
                                          <p:stCondLst>
                                            <p:cond delay="0"/>
                                          </p:stCondLst>
                                        </p:cTn>
                                        <p:tgtEl>
                                          <p:spTgt spid="222"/>
                                        </p:tgtEl>
                                        <p:attrNameLst>
                                          <p:attrName>style.visibility</p:attrName>
                                        </p:attrNameLst>
                                      </p:cBhvr>
                                      <p:to>
                                        <p:strVal val="visible"/>
                                      </p:to>
                                    </p:set>
                                    <p:animEffect transition="in" filter="fade">
                                      <p:cBhvr>
                                        <p:cTn id="96" dur="500"/>
                                        <p:tgtEl>
                                          <p:spTgt spid="222"/>
                                        </p:tgtEl>
                                      </p:cBhvr>
                                    </p:animEffect>
                                  </p:childTnLst>
                                  <p:subTnLst>
                                    <p:set>
                                      <p:cBhvr override="childStyle">
                                        <p:cTn dur="1" fill="hold" display="0" masterRel="nextClick" afterEffect="1"/>
                                        <p:tgtEl>
                                          <p:spTgt spid="222"/>
                                        </p:tgtEl>
                                        <p:attrNameLst>
                                          <p:attrName>style.visibility</p:attrName>
                                        </p:attrNameLst>
                                      </p:cBhvr>
                                      <p:to>
                                        <p:strVal val="hidden"/>
                                      </p:to>
                                    </p:set>
                                  </p:subTnLst>
                                </p:cTn>
                              </p:par>
                            </p:childTnLst>
                          </p:cTn>
                        </p:par>
                      </p:childTnLst>
                    </p:cTn>
                  </p:par>
                  <p:par>
                    <p:cTn id="97" fill="hold">
                      <p:stCondLst>
                        <p:cond delay="indefinite"/>
                      </p:stCondLst>
                      <p:childTnLst>
                        <p:par>
                          <p:cTn id="98" fill="hold">
                            <p:stCondLst>
                              <p:cond delay="0"/>
                            </p:stCondLst>
                            <p:childTnLst>
                              <p:par>
                                <p:cTn id="99" presetID="10" presetClass="entr" presetSubtype="0" fill="hold" nodeType="clickEffect">
                                  <p:stCondLst>
                                    <p:cond delay="0"/>
                                  </p:stCondLst>
                                  <p:childTnLst>
                                    <p:set>
                                      <p:cBhvr>
                                        <p:cTn id="100" dur="1" fill="hold">
                                          <p:stCondLst>
                                            <p:cond delay="0"/>
                                          </p:stCondLst>
                                        </p:cTn>
                                        <p:tgtEl>
                                          <p:spTgt spid="227"/>
                                        </p:tgtEl>
                                        <p:attrNameLst>
                                          <p:attrName>style.visibility</p:attrName>
                                        </p:attrNameLst>
                                      </p:cBhvr>
                                      <p:to>
                                        <p:strVal val="visible"/>
                                      </p:to>
                                    </p:set>
                                    <p:animEffect transition="in" filter="fade">
                                      <p:cBhvr>
                                        <p:cTn id="101"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 grpId="0"/>
      <p:bldP spid="192" grpId="1"/>
      <p:bldP spid="196" grpId="0"/>
      <p:bldP spid="196" grpId="1"/>
      <p:bldP spid="276" grpId="0"/>
      <p:bldP spid="290" grpId="0"/>
      <p:bldP spid="290" grpId="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CCFFC27-6917-4AD1-8FAA-6C788A2BE732}"/>
              </a:ext>
            </a:extLst>
          </p:cNvPr>
          <p:cNvSpPr>
            <a:spLocks noGrp="1"/>
          </p:cNvSpPr>
          <p:nvPr>
            <p:ph type="title"/>
          </p:nvPr>
        </p:nvSpPr>
        <p:spPr/>
        <p:txBody>
          <a:bodyPr/>
          <a:lstStyle/>
          <a:p>
            <a:r>
              <a:rPr lang="en-US" dirty="0"/>
              <a:t>What is a “Frame” in Wireshark?</a:t>
            </a:r>
          </a:p>
        </p:txBody>
      </p:sp>
      <p:sp>
        <p:nvSpPr>
          <p:cNvPr id="3" name="İçerik Yer Tutucusu 2">
            <a:extLst>
              <a:ext uri="{FF2B5EF4-FFF2-40B4-BE49-F238E27FC236}">
                <a16:creationId xmlns:a16="http://schemas.microsoft.com/office/drawing/2014/main" id="{C17E4E2C-1DA8-4BFB-AF35-4B46B0896228}"/>
              </a:ext>
            </a:extLst>
          </p:cNvPr>
          <p:cNvSpPr>
            <a:spLocks noGrp="1"/>
          </p:cNvSpPr>
          <p:nvPr>
            <p:ph sz="half" idx="1"/>
          </p:nvPr>
        </p:nvSpPr>
        <p:spPr>
          <a:xfrm>
            <a:off x="57150" y="1219200"/>
            <a:ext cx="8458200" cy="5257800"/>
          </a:xfrm>
        </p:spPr>
        <p:txBody>
          <a:bodyPr>
            <a:normAutofit fontScale="55000" lnSpcReduction="20000"/>
          </a:bodyPr>
          <a:lstStyle/>
          <a:p>
            <a:r>
              <a:rPr lang="en-US" dirty="0"/>
              <a:t>Frame 639: Packet, 74 bytes on wire (592 bits), 74 bytes captured (592 bits) on interface \Device\NPF_{AA20417E-7AA3-471D-BB64-97045CFBE10B}, id 0 </a:t>
            </a:r>
            <a:endParaRPr lang="tr-TR" dirty="0"/>
          </a:p>
          <a:p>
            <a:r>
              <a:rPr lang="en-US" dirty="0"/>
              <a:t>Section number: 1 </a:t>
            </a:r>
            <a:endParaRPr lang="tr-TR" dirty="0"/>
          </a:p>
          <a:p>
            <a:r>
              <a:rPr lang="en-US" dirty="0"/>
              <a:t>Interface id: 0 (\Device\NPF_{AA20417E-7AA3-471D-BB64-97045CFBE10B}) </a:t>
            </a:r>
            <a:endParaRPr lang="tr-TR" dirty="0"/>
          </a:p>
          <a:p>
            <a:r>
              <a:rPr lang="en-US" dirty="0"/>
              <a:t>Interface name: \Device\NPF_{AA20417E-7AA3-471D-BB64-97045CFBE10B} </a:t>
            </a:r>
            <a:endParaRPr lang="tr-TR" dirty="0"/>
          </a:p>
          <a:p>
            <a:r>
              <a:rPr lang="en-US" dirty="0"/>
              <a:t>Interface description: Wi-Fi </a:t>
            </a:r>
            <a:endParaRPr lang="tr-TR" dirty="0"/>
          </a:p>
          <a:p>
            <a:r>
              <a:rPr lang="en-US" dirty="0"/>
              <a:t>Encapsulation type: Ethernet (1) </a:t>
            </a:r>
            <a:endParaRPr lang="tr-TR" dirty="0"/>
          </a:p>
          <a:p>
            <a:r>
              <a:rPr lang="en-US" dirty="0"/>
              <a:t>Arrival Time: Mar 12, 2026 11:04:09.290468000 </a:t>
            </a:r>
            <a:r>
              <a:rPr lang="en-US" dirty="0" err="1"/>
              <a:t>Türkiye</a:t>
            </a:r>
            <a:r>
              <a:rPr lang="en-US" dirty="0"/>
              <a:t> </a:t>
            </a:r>
            <a:r>
              <a:rPr lang="en-US" dirty="0" err="1"/>
              <a:t>Standart</a:t>
            </a:r>
            <a:r>
              <a:rPr lang="en-US" dirty="0"/>
              <a:t> </a:t>
            </a:r>
            <a:r>
              <a:rPr lang="en-US" dirty="0" err="1"/>
              <a:t>Saati</a:t>
            </a:r>
            <a:r>
              <a:rPr lang="en-US" dirty="0"/>
              <a:t> UTC </a:t>
            </a:r>
            <a:endParaRPr lang="tr-TR" dirty="0"/>
          </a:p>
          <a:p>
            <a:r>
              <a:rPr lang="en-US" dirty="0"/>
              <a:t>Arrival Time: Mar 12, 2026 08:04:09.290468000 </a:t>
            </a:r>
            <a:endParaRPr lang="tr-TR" dirty="0"/>
          </a:p>
          <a:p>
            <a:r>
              <a:rPr lang="en-US" dirty="0"/>
              <a:t>UTC Epoch Arrival Time: 1773302649.290468000 </a:t>
            </a:r>
            <a:endParaRPr lang="tr-TR" dirty="0"/>
          </a:p>
          <a:p>
            <a:r>
              <a:rPr lang="en-US" dirty="0"/>
              <a:t>[Time shift for this packet: 0.000000000 seconds] </a:t>
            </a:r>
            <a:endParaRPr lang="tr-TR" dirty="0"/>
          </a:p>
          <a:p>
            <a:r>
              <a:rPr lang="en-US" dirty="0"/>
              <a:t>[Time delta from previous captured frame: 293.311000 milliseconds]</a:t>
            </a:r>
            <a:endParaRPr lang="tr-TR" dirty="0"/>
          </a:p>
          <a:p>
            <a:r>
              <a:rPr lang="en-US" dirty="0"/>
              <a:t>[Time delta from previous displayed frame: 939.535000 milliseconds] </a:t>
            </a:r>
            <a:endParaRPr lang="tr-TR" dirty="0"/>
          </a:p>
          <a:p>
            <a:r>
              <a:rPr lang="en-US" dirty="0"/>
              <a:t>[Time since reference or first frame: 45.175494000 seconds] </a:t>
            </a:r>
            <a:endParaRPr lang="tr-TR" dirty="0"/>
          </a:p>
          <a:p>
            <a:r>
              <a:rPr lang="en-US" dirty="0"/>
              <a:t>Frame Number: 639 </a:t>
            </a:r>
            <a:endParaRPr lang="tr-TR" dirty="0"/>
          </a:p>
          <a:p>
            <a:r>
              <a:rPr lang="en-US" dirty="0"/>
              <a:t>Frame Length: 74 bytes (592 bits) </a:t>
            </a:r>
            <a:endParaRPr lang="tr-TR" dirty="0"/>
          </a:p>
          <a:p>
            <a:r>
              <a:rPr lang="en-US" dirty="0"/>
              <a:t>Capture Length: 74 bytes (592 bits) </a:t>
            </a:r>
            <a:endParaRPr lang="tr-TR" dirty="0"/>
          </a:p>
          <a:p>
            <a:r>
              <a:rPr lang="en-US" dirty="0"/>
              <a:t>[Frame is marked: False] </a:t>
            </a:r>
            <a:endParaRPr lang="tr-TR" dirty="0"/>
          </a:p>
          <a:p>
            <a:r>
              <a:rPr lang="en-US" dirty="0"/>
              <a:t>[Frame is ignored: False] </a:t>
            </a:r>
            <a:endParaRPr lang="tr-TR" dirty="0"/>
          </a:p>
          <a:p>
            <a:r>
              <a:rPr lang="en-US" dirty="0"/>
              <a:t>[Protocols in frame: </a:t>
            </a:r>
            <a:r>
              <a:rPr lang="en-US" dirty="0" err="1"/>
              <a:t>eth:ethertype:ip:icmp:data</a:t>
            </a:r>
            <a:r>
              <a:rPr lang="en-US" dirty="0"/>
              <a:t>] </a:t>
            </a:r>
            <a:endParaRPr lang="tr-TR" dirty="0"/>
          </a:p>
          <a:p>
            <a:r>
              <a:rPr lang="en-US" dirty="0"/>
              <a:t>Character encoding: ASCII (0) </a:t>
            </a:r>
            <a:endParaRPr lang="tr-TR" dirty="0"/>
          </a:p>
          <a:p>
            <a:r>
              <a:rPr lang="en-US" dirty="0"/>
              <a:t>[Coloring Rule Name: ICMP]</a:t>
            </a:r>
            <a:endParaRPr lang="tr-TR" dirty="0"/>
          </a:p>
          <a:p>
            <a:r>
              <a:rPr lang="en-US" dirty="0"/>
              <a:t> [Coloring Rule String: </a:t>
            </a:r>
            <a:r>
              <a:rPr lang="en-US" dirty="0" err="1"/>
              <a:t>icmp</a:t>
            </a:r>
            <a:r>
              <a:rPr lang="en-US" dirty="0"/>
              <a:t> || icmpv6] </a:t>
            </a:r>
            <a:endParaRPr lang="tr-TR" dirty="0"/>
          </a:p>
        </p:txBody>
      </p:sp>
      <p:sp>
        <p:nvSpPr>
          <p:cNvPr id="5" name="Veri Yer Tutucusu 4">
            <a:extLst>
              <a:ext uri="{FF2B5EF4-FFF2-40B4-BE49-F238E27FC236}">
                <a16:creationId xmlns:a16="http://schemas.microsoft.com/office/drawing/2014/main" id="{BD9B8B4B-AD6D-4AB6-BEF2-5F081F1334B6}"/>
              </a:ext>
            </a:extLst>
          </p:cNvPr>
          <p:cNvSpPr>
            <a:spLocks noGrp="1"/>
          </p:cNvSpPr>
          <p:nvPr>
            <p:ph type="dt" sz="half" idx="10"/>
          </p:nvPr>
        </p:nvSpPr>
        <p:spPr/>
        <p:txBody>
          <a:bodyPr/>
          <a:lstStyle/>
          <a:p>
            <a:pPr>
              <a:defRPr/>
            </a:pPr>
            <a:r>
              <a:rPr lang="en-US"/>
              <a:t>12.02.2026</a:t>
            </a:r>
          </a:p>
        </p:txBody>
      </p:sp>
      <p:sp>
        <p:nvSpPr>
          <p:cNvPr id="6" name="Slayt Numarası Yer Tutucusu 5">
            <a:extLst>
              <a:ext uri="{FF2B5EF4-FFF2-40B4-BE49-F238E27FC236}">
                <a16:creationId xmlns:a16="http://schemas.microsoft.com/office/drawing/2014/main" id="{DD69C405-7013-4C7E-A0D5-469689701354}"/>
              </a:ext>
            </a:extLst>
          </p:cNvPr>
          <p:cNvSpPr>
            <a:spLocks noGrp="1"/>
          </p:cNvSpPr>
          <p:nvPr>
            <p:ph type="sldNum" sz="quarter" idx="12"/>
          </p:nvPr>
        </p:nvSpPr>
        <p:spPr/>
        <p:txBody>
          <a:bodyPr/>
          <a:lstStyle/>
          <a:p>
            <a:pPr algn="l">
              <a:defRPr/>
            </a:pPr>
            <a:endParaRPr lang="en-US" sz="1400">
              <a:latin typeface="Times New Roman"/>
            </a:endParaRPr>
          </a:p>
          <a:p>
            <a:pPr>
              <a:defRPr/>
            </a:pPr>
            <a:r>
              <a:rPr lang="en-US"/>
              <a:t>Slide </a:t>
            </a:r>
            <a:fld id="{BF5C1183-B085-4070-A402-C03A3F977D3D}" type="slidenum">
              <a:rPr lang="en-US" smtClean="0"/>
              <a:pPr>
                <a:defRPr/>
              </a:pPr>
              <a:t>31</a:t>
            </a:fld>
            <a:endParaRPr lang="en-US"/>
          </a:p>
        </p:txBody>
      </p:sp>
    </p:spTree>
    <p:extLst>
      <p:ext uri="{BB962C8B-B14F-4D97-AF65-F5344CB8AC3E}">
        <p14:creationId xmlns:p14="http://schemas.microsoft.com/office/powerpoint/2010/main" val="8964505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CCFFC27-6917-4AD1-8FAA-6C788A2BE732}"/>
              </a:ext>
            </a:extLst>
          </p:cNvPr>
          <p:cNvSpPr>
            <a:spLocks noGrp="1"/>
          </p:cNvSpPr>
          <p:nvPr>
            <p:ph type="title"/>
          </p:nvPr>
        </p:nvSpPr>
        <p:spPr/>
        <p:txBody>
          <a:bodyPr/>
          <a:lstStyle/>
          <a:p>
            <a:r>
              <a:rPr lang="en-US" dirty="0"/>
              <a:t>Layer 2: Ethernet II (Link Layer)</a:t>
            </a:r>
          </a:p>
        </p:txBody>
      </p:sp>
      <p:sp>
        <p:nvSpPr>
          <p:cNvPr id="3" name="İçerik Yer Tutucusu 2">
            <a:extLst>
              <a:ext uri="{FF2B5EF4-FFF2-40B4-BE49-F238E27FC236}">
                <a16:creationId xmlns:a16="http://schemas.microsoft.com/office/drawing/2014/main" id="{C17E4E2C-1DA8-4BFB-AF35-4B46B0896228}"/>
              </a:ext>
            </a:extLst>
          </p:cNvPr>
          <p:cNvSpPr>
            <a:spLocks noGrp="1"/>
          </p:cNvSpPr>
          <p:nvPr>
            <p:ph sz="half" idx="1"/>
          </p:nvPr>
        </p:nvSpPr>
        <p:spPr>
          <a:xfrm>
            <a:off x="152400" y="1295400"/>
            <a:ext cx="8458200" cy="4881563"/>
          </a:xfrm>
        </p:spPr>
        <p:txBody>
          <a:bodyPr>
            <a:normAutofit/>
          </a:bodyPr>
          <a:lstStyle/>
          <a:p>
            <a:r>
              <a:rPr lang="en-US" dirty="0"/>
              <a:t>Ethernet II, </a:t>
            </a:r>
            <a:r>
              <a:rPr lang="en-US" dirty="0" err="1"/>
              <a:t>Src</a:t>
            </a:r>
            <a:r>
              <a:rPr lang="en-US" dirty="0"/>
              <a:t>: Intel_92:b7:b5 (d4:25:8b:92:b7:b5), </a:t>
            </a:r>
            <a:r>
              <a:rPr lang="en-US" dirty="0" err="1"/>
              <a:t>Dst</a:t>
            </a:r>
            <a:r>
              <a:rPr lang="en-US" dirty="0"/>
              <a:t>: 0a:7e:32:5b:32:60 (0a:7e:32:5b:32:60) </a:t>
            </a:r>
            <a:endParaRPr lang="tr-TR" dirty="0"/>
          </a:p>
          <a:p>
            <a:r>
              <a:rPr lang="en-US" dirty="0"/>
              <a:t>Destination: 0a:7e:32:5b:32:60 (0a:7e:32:5b:32:60) </a:t>
            </a:r>
            <a:endParaRPr lang="tr-TR" dirty="0"/>
          </a:p>
          <a:p>
            <a:r>
              <a:rPr lang="en-US" dirty="0"/>
              <a:t>.... ..1. .... .... .... .... = LG bit: Locally administered address (this is NOT the factory default) </a:t>
            </a:r>
            <a:endParaRPr lang="tr-TR" dirty="0"/>
          </a:p>
          <a:p>
            <a:r>
              <a:rPr lang="en-US" dirty="0"/>
              <a:t>.... ...0 .... .... .... .... = IG bit: Individual address (unicast)</a:t>
            </a:r>
            <a:endParaRPr lang="tr-TR" dirty="0"/>
          </a:p>
          <a:p>
            <a:r>
              <a:rPr lang="en-US" dirty="0"/>
              <a:t>Source: Intel_92:b7:b5 (d4:25:8b:92:b7:b5) </a:t>
            </a:r>
            <a:endParaRPr lang="tr-TR" dirty="0"/>
          </a:p>
          <a:p>
            <a:r>
              <a:rPr lang="en-US" dirty="0"/>
              <a:t>.... ..0. .... .... .... .... = LG bit: Globally unique address (factory default)</a:t>
            </a:r>
            <a:endParaRPr lang="tr-TR" dirty="0"/>
          </a:p>
          <a:p>
            <a:r>
              <a:rPr lang="en-US" dirty="0"/>
              <a:t> .... ...0 .... .... .... .... = IG bit: Individual address (unicast) </a:t>
            </a:r>
            <a:endParaRPr lang="tr-TR" dirty="0"/>
          </a:p>
          <a:p>
            <a:r>
              <a:rPr lang="en-US" dirty="0"/>
              <a:t>Type: IPv4 (0x0800) </a:t>
            </a:r>
            <a:endParaRPr lang="tr-TR" dirty="0"/>
          </a:p>
          <a:p>
            <a:r>
              <a:rPr lang="en-US" dirty="0"/>
              <a:t>[Stream index: 0]</a:t>
            </a:r>
            <a:endParaRPr lang="tr-TR" dirty="0"/>
          </a:p>
        </p:txBody>
      </p:sp>
      <p:sp>
        <p:nvSpPr>
          <p:cNvPr id="5" name="Veri Yer Tutucusu 4">
            <a:extLst>
              <a:ext uri="{FF2B5EF4-FFF2-40B4-BE49-F238E27FC236}">
                <a16:creationId xmlns:a16="http://schemas.microsoft.com/office/drawing/2014/main" id="{BD9B8B4B-AD6D-4AB6-BEF2-5F081F1334B6}"/>
              </a:ext>
            </a:extLst>
          </p:cNvPr>
          <p:cNvSpPr>
            <a:spLocks noGrp="1"/>
          </p:cNvSpPr>
          <p:nvPr>
            <p:ph type="dt" sz="half" idx="10"/>
          </p:nvPr>
        </p:nvSpPr>
        <p:spPr/>
        <p:txBody>
          <a:bodyPr/>
          <a:lstStyle/>
          <a:p>
            <a:pPr>
              <a:defRPr/>
            </a:pPr>
            <a:r>
              <a:rPr lang="en-US"/>
              <a:t>12.02.2026</a:t>
            </a:r>
          </a:p>
        </p:txBody>
      </p:sp>
      <p:sp>
        <p:nvSpPr>
          <p:cNvPr id="6" name="Slayt Numarası Yer Tutucusu 5">
            <a:extLst>
              <a:ext uri="{FF2B5EF4-FFF2-40B4-BE49-F238E27FC236}">
                <a16:creationId xmlns:a16="http://schemas.microsoft.com/office/drawing/2014/main" id="{DD69C405-7013-4C7E-A0D5-469689701354}"/>
              </a:ext>
            </a:extLst>
          </p:cNvPr>
          <p:cNvSpPr>
            <a:spLocks noGrp="1"/>
          </p:cNvSpPr>
          <p:nvPr>
            <p:ph type="sldNum" sz="quarter" idx="12"/>
          </p:nvPr>
        </p:nvSpPr>
        <p:spPr/>
        <p:txBody>
          <a:bodyPr/>
          <a:lstStyle/>
          <a:p>
            <a:pPr algn="l">
              <a:defRPr/>
            </a:pPr>
            <a:endParaRPr lang="en-US" sz="1400">
              <a:latin typeface="Times New Roman"/>
            </a:endParaRPr>
          </a:p>
          <a:p>
            <a:pPr>
              <a:defRPr/>
            </a:pPr>
            <a:r>
              <a:rPr lang="en-US"/>
              <a:t>Slide </a:t>
            </a:r>
            <a:fld id="{BF5C1183-B085-4070-A402-C03A3F977D3D}" type="slidenum">
              <a:rPr lang="en-US" smtClean="0"/>
              <a:pPr>
                <a:defRPr/>
              </a:pPr>
              <a:t>32</a:t>
            </a:fld>
            <a:endParaRPr lang="en-US"/>
          </a:p>
        </p:txBody>
      </p:sp>
    </p:spTree>
    <p:extLst>
      <p:ext uri="{BB962C8B-B14F-4D97-AF65-F5344CB8AC3E}">
        <p14:creationId xmlns:p14="http://schemas.microsoft.com/office/powerpoint/2010/main" val="260204930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CCFFC27-6917-4AD1-8FAA-6C788A2BE732}"/>
              </a:ext>
            </a:extLst>
          </p:cNvPr>
          <p:cNvSpPr>
            <a:spLocks noGrp="1"/>
          </p:cNvSpPr>
          <p:nvPr>
            <p:ph type="title"/>
          </p:nvPr>
        </p:nvSpPr>
        <p:spPr/>
        <p:txBody>
          <a:bodyPr/>
          <a:lstStyle/>
          <a:p>
            <a:r>
              <a:rPr lang="en-US" dirty="0"/>
              <a:t>Layer 3: IPv4 (Network Layer)</a:t>
            </a:r>
          </a:p>
        </p:txBody>
      </p:sp>
      <p:sp>
        <p:nvSpPr>
          <p:cNvPr id="3" name="İçerik Yer Tutucusu 2">
            <a:extLst>
              <a:ext uri="{FF2B5EF4-FFF2-40B4-BE49-F238E27FC236}">
                <a16:creationId xmlns:a16="http://schemas.microsoft.com/office/drawing/2014/main" id="{C17E4E2C-1DA8-4BFB-AF35-4B46B0896228}"/>
              </a:ext>
            </a:extLst>
          </p:cNvPr>
          <p:cNvSpPr>
            <a:spLocks noGrp="1"/>
          </p:cNvSpPr>
          <p:nvPr>
            <p:ph sz="half" idx="1"/>
          </p:nvPr>
        </p:nvSpPr>
        <p:spPr>
          <a:xfrm>
            <a:off x="152400" y="1295400"/>
            <a:ext cx="8458200" cy="4881563"/>
          </a:xfrm>
        </p:spPr>
        <p:txBody>
          <a:bodyPr>
            <a:normAutofit fontScale="70000" lnSpcReduction="20000"/>
          </a:bodyPr>
          <a:lstStyle/>
          <a:p>
            <a:r>
              <a:rPr lang="en-US" dirty="0"/>
              <a:t>Internet Protocol Version 4, </a:t>
            </a:r>
            <a:r>
              <a:rPr lang="en-US" dirty="0" err="1"/>
              <a:t>Src</a:t>
            </a:r>
            <a:r>
              <a:rPr lang="en-US" dirty="0"/>
              <a:t>: 10.93.55.130, </a:t>
            </a:r>
            <a:r>
              <a:rPr lang="en-US" dirty="0" err="1"/>
              <a:t>Dst</a:t>
            </a:r>
            <a:r>
              <a:rPr lang="en-US" dirty="0"/>
              <a:t>: 8.8.8.8 </a:t>
            </a:r>
            <a:endParaRPr lang="tr-TR" dirty="0"/>
          </a:p>
          <a:p>
            <a:r>
              <a:rPr lang="en-US" dirty="0"/>
              <a:t>0100 .... = Version: 4 .... </a:t>
            </a:r>
            <a:endParaRPr lang="tr-TR" dirty="0"/>
          </a:p>
          <a:p>
            <a:r>
              <a:rPr lang="en-US" dirty="0"/>
              <a:t>0101 = Header Length: 20 bytes (5) </a:t>
            </a:r>
            <a:endParaRPr lang="tr-TR" dirty="0"/>
          </a:p>
          <a:p>
            <a:r>
              <a:rPr lang="en-US" dirty="0"/>
              <a:t>Differentiated Services Field: 0x00 (DSCP: CS0, ECN: Not-ECT) </a:t>
            </a:r>
            <a:endParaRPr lang="tr-TR" dirty="0"/>
          </a:p>
          <a:p>
            <a:r>
              <a:rPr lang="en-US" dirty="0"/>
              <a:t>0000 00.. = Differentiated Services Codepoint: Default (0) </a:t>
            </a:r>
            <a:endParaRPr lang="tr-TR" dirty="0"/>
          </a:p>
          <a:p>
            <a:r>
              <a:rPr lang="en-US" dirty="0"/>
              <a:t>.... ..00 = Explicit Congestion Notification: Not ECN-Capable Transport (0) </a:t>
            </a:r>
            <a:endParaRPr lang="tr-TR" dirty="0"/>
          </a:p>
          <a:p>
            <a:r>
              <a:rPr lang="en-US" dirty="0"/>
              <a:t>Total Length: 60 </a:t>
            </a:r>
            <a:endParaRPr lang="tr-TR" dirty="0"/>
          </a:p>
          <a:p>
            <a:r>
              <a:rPr lang="en-US" dirty="0"/>
              <a:t>Identification: 0x293c </a:t>
            </a:r>
            <a:endParaRPr lang="tr-TR" dirty="0"/>
          </a:p>
          <a:p>
            <a:r>
              <a:rPr lang="en-US" dirty="0"/>
              <a:t>(10556) 000. .... = Flags: 0x0 </a:t>
            </a:r>
            <a:endParaRPr lang="tr-TR" dirty="0"/>
          </a:p>
          <a:p>
            <a:r>
              <a:rPr lang="en-US" dirty="0"/>
              <a:t>0... .... = Reserved bit: Not set </a:t>
            </a:r>
            <a:endParaRPr lang="tr-TR" dirty="0"/>
          </a:p>
          <a:p>
            <a:r>
              <a:rPr lang="en-US" dirty="0"/>
              <a:t>.0.. .... = Don't fragment: Not set </a:t>
            </a:r>
            <a:endParaRPr lang="tr-TR" dirty="0"/>
          </a:p>
          <a:p>
            <a:r>
              <a:rPr lang="en-US" dirty="0"/>
              <a:t>..0. .... = More fragments: Not set</a:t>
            </a:r>
            <a:endParaRPr lang="tr-TR" dirty="0"/>
          </a:p>
          <a:p>
            <a:r>
              <a:rPr lang="en-US" dirty="0"/>
              <a:t>...0 0000 0000 0000 = Fragment Offset: 0 </a:t>
            </a:r>
            <a:endParaRPr lang="tr-TR" dirty="0"/>
          </a:p>
          <a:p>
            <a:r>
              <a:rPr lang="en-US" dirty="0"/>
              <a:t>Time to Live: 64 Protocol: ICMP (1) </a:t>
            </a:r>
            <a:endParaRPr lang="tr-TR" dirty="0"/>
          </a:p>
          <a:p>
            <a:r>
              <a:rPr lang="en-US" dirty="0"/>
              <a:t>Header Checksum: 0xff96 [validation disabled] </a:t>
            </a:r>
            <a:endParaRPr lang="tr-TR" dirty="0"/>
          </a:p>
          <a:p>
            <a:r>
              <a:rPr lang="en-US" dirty="0"/>
              <a:t>[Header checksum status: Unverified] Source Address: 10.93.55.130 </a:t>
            </a:r>
            <a:endParaRPr lang="tr-TR" dirty="0"/>
          </a:p>
          <a:p>
            <a:r>
              <a:rPr lang="en-US" dirty="0"/>
              <a:t>Destination Address: 8.8.8.8 </a:t>
            </a:r>
            <a:endParaRPr lang="tr-TR" dirty="0"/>
          </a:p>
          <a:p>
            <a:r>
              <a:rPr lang="en-US" dirty="0"/>
              <a:t>[Stream index: 3] [Length: 32]</a:t>
            </a:r>
          </a:p>
        </p:txBody>
      </p:sp>
      <p:sp>
        <p:nvSpPr>
          <p:cNvPr id="5" name="Veri Yer Tutucusu 4">
            <a:extLst>
              <a:ext uri="{FF2B5EF4-FFF2-40B4-BE49-F238E27FC236}">
                <a16:creationId xmlns:a16="http://schemas.microsoft.com/office/drawing/2014/main" id="{BD9B8B4B-AD6D-4AB6-BEF2-5F081F1334B6}"/>
              </a:ext>
            </a:extLst>
          </p:cNvPr>
          <p:cNvSpPr>
            <a:spLocks noGrp="1"/>
          </p:cNvSpPr>
          <p:nvPr>
            <p:ph type="dt" sz="half" idx="10"/>
          </p:nvPr>
        </p:nvSpPr>
        <p:spPr/>
        <p:txBody>
          <a:bodyPr/>
          <a:lstStyle/>
          <a:p>
            <a:pPr>
              <a:defRPr/>
            </a:pPr>
            <a:r>
              <a:rPr lang="en-US"/>
              <a:t>12.02.2026</a:t>
            </a:r>
          </a:p>
        </p:txBody>
      </p:sp>
      <p:sp>
        <p:nvSpPr>
          <p:cNvPr id="6" name="Slayt Numarası Yer Tutucusu 5">
            <a:extLst>
              <a:ext uri="{FF2B5EF4-FFF2-40B4-BE49-F238E27FC236}">
                <a16:creationId xmlns:a16="http://schemas.microsoft.com/office/drawing/2014/main" id="{DD69C405-7013-4C7E-A0D5-469689701354}"/>
              </a:ext>
            </a:extLst>
          </p:cNvPr>
          <p:cNvSpPr>
            <a:spLocks noGrp="1"/>
          </p:cNvSpPr>
          <p:nvPr>
            <p:ph type="sldNum" sz="quarter" idx="12"/>
          </p:nvPr>
        </p:nvSpPr>
        <p:spPr/>
        <p:txBody>
          <a:bodyPr/>
          <a:lstStyle/>
          <a:p>
            <a:pPr algn="l">
              <a:defRPr/>
            </a:pPr>
            <a:endParaRPr lang="en-US" sz="1400">
              <a:latin typeface="Times New Roman"/>
            </a:endParaRPr>
          </a:p>
          <a:p>
            <a:pPr>
              <a:defRPr/>
            </a:pPr>
            <a:r>
              <a:rPr lang="en-US"/>
              <a:t>Slide </a:t>
            </a:r>
            <a:fld id="{BF5C1183-B085-4070-A402-C03A3F977D3D}" type="slidenum">
              <a:rPr lang="en-US" smtClean="0"/>
              <a:pPr>
                <a:defRPr/>
              </a:pPr>
              <a:t>33</a:t>
            </a:fld>
            <a:endParaRPr lang="en-US"/>
          </a:p>
        </p:txBody>
      </p:sp>
    </p:spTree>
    <p:extLst>
      <p:ext uri="{BB962C8B-B14F-4D97-AF65-F5344CB8AC3E}">
        <p14:creationId xmlns:p14="http://schemas.microsoft.com/office/powerpoint/2010/main" val="323776696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CCFFC27-6917-4AD1-8FAA-6C788A2BE732}"/>
              </a:ext>
            </a:extLst>
          </p:cNvPr>
          <p:cNvSpPr>
            <a:spLocks noGrp="1"/>
          </p:cNvSpPr>
          <p:nvPr>
            <p:ph type="title"/>
          </p:nvPr>
        </p:nvSpPr>
        <p:spPr/>
        <p:txBody>
          <a:bodyPr/>
          <a:lstStyle/>
          <a:p>
            <a:r>
              <a:rPr lang="en-US" dirty="0"/>
              <a:t>ICMP: Ping (Echo Request</a:t>
            </a:r>
          </a:p>
        </p:txBody>
      </p:sp>
      <p:sp>
        <p:nvSpPr>
          <p:cNvPr id="3" name="İçerik Yer Tutucusu 2">
            <a:extLst>
              <a:ext uri="{FF2B5EF4-FFF2-40B4-BE49-F238E27FC236}">
                <a16:creationId xmlns:a16="http://schemas.microsoft.com/office/drawing/2014/main" id="{C17E4E2C-1DA8-4BFB-AF35-4B46B0896228}"/>
              </a:ext>
            </a:extLst>
          </p:cNvPr>
          <p:cNvSpPr>
            <a:spLocks noGrp="1"/>
          </p:cNvSpPr>
          <p:nvPr>
            <p:ph sz="half" idx="1"/>
          </p:nvPr>
        </p:nvSpPr>
        <p:spPr>
          <a:xfrm>
            <a:off x="152400" y="1295400"/>
            <a:ext cx="8458200" cy="4881563"/>
          </a:xfrm>
        </p:spPr>
        <p:txBody>
          <a:bodyPr>
            <a:normAutofit lnSpcReduction="10000"/>
          </a:bodyPr>
          <a:lstStyle/>
          <a:p>
            <a:r>
              <a:rPr lang="en-US" dirty="0"/>
              <a:t>Internet Control Message Protocol </a:t>
            </a:r>
            <a:endParaRPr lang="tr-TR" dirty="0"/>
          </a:p>
          <a:p>
            <a:r>
              <a:rPr lang="en-US" dirty="0"/>
              <a:t>Type: Echo (ping) request (8) </a:t>
            </a:r>
            <a:endParaRPr lang="tr-TR" dirty="0"/>
          </a:p>
          <a:p>
            <a:r>
              <a:rPr lang="en-US" dirty="0"/>
              <a:t>Code: 0 </a:t>
            </a:r>
            <a:endParaRPr lang="tr-TR" dirty="0"/>
          </a:p>
          <a:p>
            <a:r>
              <a:rPr lang="en-US" dirty="0"/>
              <a:t>Checksum: 0x0118 [correct] </a:t>
            </a:r>
            <a:endParaRPr lang="tr-TR" dirty="0"/>
          </a:p>
          <a:p>
            <a:r>
              <a:rPr lang="en-US" dirty="0"/>
              <a:t>[Checksum Status: Good] </a:t>
            </a:r>
            <a:endParaRPr lang="tr-TR" dirty="0"/>
          </a:p>
          <a:p>
            <a:r>
              <a:rPr lang="en-US" dirty="0"/>
              <a:t>Identifier (BE): 1 (0x0001) </a:t>
            </a:r>
            <a:endParaRPr lang="tr-TR" dirty="0"/>
          </a:p>
          <a:p>
            <a:r>
              <a:rPr lang="en-US" dirty="0"/>
              <a:t>Identifier (LE): 256 (0x0100) </a:t>
            </a:r>
            <a:endParaRPr lang="tr-TR" dirty="0"/>
          </a:p>
          <a:p>
            <a:r>
              <a:rPr lang="en-US" dirty="0"/>
              <a:t>Sequence Number (BE): 19523 (0x4c43) </a:t>
            </a:r>
            <a:endParaRPr lang="tr-TR" dirty="0"/>
          </a:p>
          <a:p>
            <a:r>
              <a:rPr lang="en-US" dirty="0"/>
              <a:t>Sequence Number (LE): 17228 (0x434c) [Response frame: 640] Data (32 bytes) </a:t>
            </a:r>
            <a:endParaRPr lang="tr-TR" dirty="0"/>
          </a:p>
          <a:p>
            <a:r>
              <a:rPr lang="en-US" dirty="0"/>
              <a:t>Data: 6162636465666768696a6b6c6d6e6f7071727374757677616263646566676869 </a:t>
            </a:r>
            <a:endParaRPr lang="tr-TR" dirty="0"/>
          </a:p>
          <a:p>
            <a:r>
              <a:rPr lang="en-US" dirty="0"/>
              <a:t>[Length: 32]</a:t>
            </a:r>
          </a:p>
        </p:txBody>
      </p:sp>
      <p:sp>
        <p:nvSpPr>
          <p:cNvPr id="5" name="Veri Yer Tutucusu 4">
            <a:extLst>
              <a:ext uri="{FF2B5EF4-FFF2-40B4-BE49-F238E27FC236}">
                <a16:creationId xmlns:a16="http://schemas.microsoft.com/office/drawing/2014/main" id="{BD9B8B4B-AD6D-4AB6-BEF2-5F081F1334B6}"/>
              </a:ext>
            </a:extLst>
          </p:cNvPr>
          <p:cNvSpPr>
            <a:spLocks noGrp="1"/>
          </p:cNvSpPr>
          <p:nvPr>
            <p:ph type="dt" sz="half" idx="10"/>
          </p:nvPr>
        </p:nvSpPr>
        <p:spPr/>
        <p:txBody>
          <a:bodyPr/>
          <a:lstStyle/>
          <a:p>
            <a:pPr>
              <a:defRPr/>
            </a:pPr>
            <a:r>
              <a:rPr lang="en-US"/>
              <a:t>12.02.2026</a:t>
            </a:r>
          </a:p>
        </p:txBody>
      </p:sp>
      <p:sp>
        <p:nvSpPr>
          <p:cNvPr id="6" name="Slayt Numarası Yer Tutucusu 5">
            <a:extLst>
              <a:ext uri="{FF2B5EF4-FFF2-40B4-BE49-F238E27FC236}">
                <a16:creationId xmlns:a16="http://schemas.microsoft.com/office/drawing/2014/main" id="{DD69C405-7013-4C7E-A0D5-469689701354}"/>
              </a:ext>
            </a:extLst>
          </p:cNvPr>
          <p:cNvSpPr>
            <a:spLocks noGrp="1"/>
          </p:cNvSpPr>
          <p:nvPr>
            <p:ph type="sldNum" sz="quarter" idx="12"/>
          </p:nvPr>
        </p:nvSpPr>
        <p:spPr/>
        <p:txBody>
          <a:bodyPr/>
          <a:lstStyle/>
          <a:p>
            <a:pPr algn="l">
              <a:defRPr/>
            </a:pPr>
            <a:endParaRPr lang="en-US" sz="1400">
              <a:latin typeface="Times New Roman"/>
            </a:endParaRPr>
          </a:p>
          <a:p>
            <a:pPr>
              <a:defRPr/>
            </a:pPr>
            <a:r>
              <a:rPr lang="en-US"/>
              <a:t>Slide </a:t>
            </a:r>
            <a:fld id="{BF5C1183-B085-4070-A402-C03A3F977D3D}" type="slidenum">
              <a:rPr lang="en-US" smtClean="0"/>
              <a:pPr>
                <a:defRPr/>
              </a:pPr>
              <a:t>34</a:t>
            </a:fld>
            <a:endParaRPr lang="en-US"/>
          </a:p>
        </p:txBody>
      </p:sp>
    </p:spTree>
    <p:extLst>
      <p:ext uri="{BB962C8B-B14F-4D97-AF65-F5344CB8AC3E}">
        <p14:creationId xmlns:p14="http://schemas.microsoft.com/office/powerpoint/2010/main" val="257479742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F2D6CFE-4FF6-4F1F-9CBC-257FD2C9354F}"/>
              </a:ext>
            </a:extLst>
          </p:cNvPr>
          <p:cNvSpPr>
            <a:spLocks noGrp="1"/>
          </p:cNvSpPr>
          <p:nvPr>
            <p:ph type="title"/>
          </p:nvPr>
        </p:nvSpPr>
        <p:spPr/>
        <p:txBody>
          <a:bodyPr/>
          <a:lstStyle/>
          <a:p>
            <a:r>
              <a:rPr lang="en-US" dirty="0"/>
              <a:t>Why There Is NO Transport Header Here</a:t>
            </a:r>
          </a:p>
        </p:txBody>
      </p:sp>
      <p:sp>
        <p:nvSpPr>
          <p:cNvPr id="3" name="İçerik Yer Tutucusu 2">
            <a:extLst>
              <a:ext uri="{FF2B5EF4-FFF2-40B4-BE49-F238E27FC236}">
                <a16:creationId xmlns:a16="http://schemas.microsoft.com/office/drawing/2014/main" id="{4EFD6F17-F7CB-45DC-B192-2157ADE49A77}"/>
              </a:ext>
            </a:extLst>
          </p:cNvPr>
          <p:cNvSpPr>
            <a:spLocks noGrp="1"/>
          </p:cNvSpPr>
          <p:nvPr>
            <p:ph sz="half" idx="1"/>
          </p:nvPr>
        </p:nvSpPr>
        <p:spPr>
          <a:xfrm>
            <a:off x="628650" y="1825625"/>
            <a:ext cx="5619750" cy="4351338"/>
          </a:xfrm>
        </p:spPr>
        <p:txBody>
          <a:bodyPr/>
          <a:lstStyle/>
          <a:p>
            <a:pPr>
              <a:buFont typeface="Arial" panose="020B0604020202020204" pitchFamily="34" charset="0"/>
              <a:buChar char="•"/>
            </a:pPr>
            <a:r>
              <a:rPr lang="en-US" dirty="0"/>
              <a:t>Many packets: </a:t>
            </a:r>
            <a:r>
              <a:rPr lang="en-US" b="1" dirty="0"/>
              <a:t>IP → TCP/UDP → Application</a:t>
            </a:r>
            <a:endParaRPr lang="en-US" dirty="0"/>
          </a:p>
          <a:p>
            <a:pPr>
              <a:buFont typeface="Arial" panose="020B0604020202020204" pitchFamily="34" charset="0"/>
              <a:buChar char="•"/>
            </a:pPr>
            <a:r>
              <a:rPr lang="en-US" dirty="0"/>
              <a:t>But this packet: </a:t>
            </a:r>
            <a:r>
              <a:rPr lang="en-US" b="1" dirty="0"/>
              <a:t>IP → ICMP</a:t>
            </a:r>
            <a:endParaRPr lang="en-US" dirty="0"/>
          </a:p>
          <a:p>
            <a:pPr>
              <a:buFont typeface="Arial" panose="020B0604020202020204" pitchFamily="34" charset="0"/>
              <a:buChar char="•"/>
            </a:pPr>
            <a:r>
              <a:rPr lang="en-US" dirty="0"/>
              <a:t>Because IPv4 </a:t>
            </a:r>
            <a:r>
              <a:rPr lang="en-US" b="1" dirty="0"/>
              <a:t>Protocol = ICMP (1)</a:t>
            </a:r>
            <a:endParaRPr lang="en-US" dirty="0"/>
          </a:p>
          <a:p>
            <a:pPr>
              <a:buFont typeface="Arial" panose="020B0604020202020204" pitchFamily="34" charset="0"/>
              <a:buChar char="•"/>
            </a:pPr>
            <a:r>
              <a:rPr lang="en-US" dirty="0"/>
              <a:t>So </a:t>
            </a:r>
            <a:r>
              <a:rPr lang="en-US" b="1" dirty="0"/>
              <a:t>no TCP header, no UDP header, no ports</a:t>
            </a:r>
            <a:r>
              <a:rPr lang="en-US" dirty="0"/>
              <a:t> in this packet</a:t>
            </a:r>
          </a:p>
          <a:p>
            <a:br>
              <a:rPr lang="en-US" dirty="0"/>
            </a:br>
            <a:r>
              <a:rPr lang="en-US" dirty="0"/>
              <a:t>“This is a great moment to correct a common misconception: ‘All Internet traffic uses TCP/UDP.’ Not true. ICMP is directly on top of IP.”</a:t>
            </a:r>
          </a:p>
          <a:p>
            <a:endParaRPr lang="en-US" dirty="0"/>
          </a:p>
        </p:txBody>
      </p:sp>
      <p:sp>
        <p:nvSpPr>
          <p:cNvPr id="5" name="Veri Yer Tutucusu 4">
            <a:extLst>
              <a:ext uri="{FF2B5EF4-FFF2-40B4-BE49-F238E27FC236}">
                <a16:creationId xmlns:a16="http://schemas.microsoft.com/office/drawing/2014/main" id="{655214AF-3214-4CB5-B3AE-F6D4D0CE5407}"/>
              </a:ext>
            </a:extLst>
          </p:cNvPr>
          <p:cNvSpPr>
            <a:spLocks noGrp="1"/>
          </p:cNvSpPr>
          <p:nvPr>
            <p:ph type="dt" sz="half" idx="10"/>
          </p:nvPr>
        </p:nvSpPr>
        <p:spPr/>
        <p:txBody>
          <a:bodyPr/>
          <a:lstStyle/>
          <a:p>
            <a:pPr>
              <a:defRPr/>
            </a:pPr>
            <a:r>
              <a:rPr lang="en-US"/>
              <a:t>12.02.2026</a:t>
            </a:r>
          </a:p>
        </p:txBody>
      </p:sp>
      <p:sp>
        <p:nvSpPr>
          <p:cNvPr id="6" name="Slayt Numarası Yer Tutucusu 5">
            <a:extLst>
              <a:ext uri="{FF2B5EF4-FFF2-40B4-BE49-F238E27FC236}">
                <a16:creationId xmlns:a16="http://schemas.microsoft.com/office/drawing/2014/main" id="{89D510DC-67DC-4FF1-A4B8-187CD06C2AC7}"/>
              </a:ext>
            </a:extLst>
          </p:cNvPr>
          <p:cNvSpPr>
            <a:spLocks noGrp="1"/>
          </p:cNvSpPr>
          <p:nvPr>
            <p:ph type="sldNum" sz="quarter" idx="12"/>
          </p:nvPr>
        </p:nvSpPr>
        <p:spPr/>
        <p:txBody>
          <a:bodyPr/>
          <a:lstStyle/>
          <a:p>
            <a:pPr algn="l">
              <a:defRPr/>
            </a:pPr>
            <a:endParaRPr lang="en-US" sz="1400">
              <a:latin typeface="Times New Roman"/>
            </a:endParaRPr>
          </a:p>
          <a:p>
            <a:pPr>
              <a:defRPr/>
            </a:pPr>
            <a:r>
              <a:rPr lang="en-US"/>
              <a:t>Slide </a:t>
            </a:r>
            <a:fld id="{BF5C1183-B085-4070-A402-C03A3F977D3D}" type="slidenum">
              <a:rPr lang="en-US" smtClean="0"/>
              <a:pPr>
                <a:defRPr/>
              </a:pPr>
              <a:t>35</a:t>
            </a:fld>
            <a:endParaRPr lang="en-US"/>
          </a:p>
        </p:txBody>
      </p:sp>
    </p:spTree>
    <p:extLst>
      <p:ext uri="{BB962C8B-B14F-4D97-AF65-F5344CB8AC3E}">
        <p14:creationId xmlns:p14="http://schemas.microsoft.com/office/powerpoint/2010/main" val="39151516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386C71-99EF-4B0C-96DD-B34F475C57BB}"/>
              </a:ext>
            </a:extLst>
          </p:cNvPr>
          <p:cNvSpPr>
            <a:spLocks noGrp="1"/>
          </p:cNvSpPr>
          <p:nvPr>
            <p:ph type="title"/>
          </p:nvPr>
        </p:nvSpPr>
        <p:spPr/>
        <p:txBody>
          <a:bodyPr/>
          <a:lstStyle/>
          <a:p>
            <a:r>
              <a:rPr lang="en-US" dirty="0"/>
              <a:t>Data (Payload) and Sizes</a:t>
            </a:r>
          </a:p>
        </p:txBody>
      </p:sp>
      <p:sp>
        <p:nvSpPr>
          <p:cNvPr id="3" name="İçerik Yer Tutucusu 2">
            <a:extLst>
              <a:ext uri="{FF2B5EF4-FFF2-40B4-BE49-F238E27FC236}">
                <a16:creationId xmlns:a16="http://schemas.microsoft.com/office/drawing/2014/main" id="{D1F9EE97-93A1-480F-8213-F1709F0868CF}"/>
              </a:ext>
            </a:extLst>
          </p:cNvPr>
          <p:cNvSpPr>
            <a:spLocks noGrp="1"/>
          </p:cNvSpPr>
          <p:nvPr>
            <p:ph sz="half" idx="1"/>
          </p:nvPr>
        </p:nvSpPr>
        <p:spPr>
          <a:xfrm>
            <a:off x="628650" y="1825625"/>
            <a:ext cx="5619750" cy="4351338"/>
          </a:xfrm>
        </p:spPr>
        <p:txBody>
          <a:bodyPr>
            <a:normAutofit/>
          </a:bodyPr>
          <a:lstStyle/>
          <a:p>
            <a:pPr>
              <a:buFont typeface="Arial" panose="020B0604020202020204" pitchFamily="34" charset="0"/>
              <a:buChar char="•"/>
            </a:pPr>
            <a:r>
              <a:rPr lang="en-US" dirty="0"/>
              <a:t>ICMP includes </a:t>
            </a:r>
            <a:r>
              <a:rPr lang="en-US" b="1" dirty="0"/>
              <a:t>32 bytes of data</a:t>
            </a:r>
            <a:r>
              <a:rPr lang="en-US" dirty="0"/>
              <a:t> (test payload).</a:t>
            </a:r>
          </a:p>
          <a:p>
            <a:pPr>
              <a:buFont typeface="Arial" panose="020B0604020202020204" pitchFamily="34" charset="0"/>
              <a:buChar char="•"/>
            </a:pPr>
            <a:r>
              <a:rPr lang="en-US" dirty="0"/>
              <a:t>Size relationship (from your capture):</a:t>
            </a:r>
          </a:p>
          <a:p>
            <a:pPr marL="742950" lvl="1" indent="-285750">
              <a:buFont typeface="Arial" panose="020B0604020202020204" pitchFamily="34" charset="0"/>
              <a:buChar char="•"/>
            </a:pPr>
            <a:r>
              <a:rPr lang="en-US" b="1" dirty="0"/>
              <a:t>Ethernet frame length:</a:t>
            </a:r>
            <a:r>
              <a:rPr lang="en-US" dirty="0"/>
              <a:t> 74 bytes</a:t>
            </a:r>
          </a:p>
          <a:p>
            <a:pPr marL="742950" lvl="1" indent="-285750">
              <a:buFont typeface="Arial" panose="020B0604020202020204" pitchFamily="34" charset="0"/>
              <a:buChar char="•"/>
            </a:pPr>
            <a:r>
              <a:rPr lang="en-US" b="1" dirty="0"/>
              <a:t>IP total length:</a:t>
            </a:r>
            <a:r>
              <a:rPr lang="en-US" dirty="0"/>
              <a:t> 60 bytes</a:t>
            </a:r>
          </a:p>
          <a:p>
            <a:pPr marL="742950" lvl="1" indent="-285750">
              <a:buFont typeface="Arial" panose="020B0604020202020204" pitchFamily="34" charset="0"/>
              <a:buChar char="•"/>
            </a:pPr>
            <a:r>
              <a:rPr lang="en-US" dirty="0"/>
              <a:t>Explanation: 14 bytes Ethernet header + 60 bytes IP packet = 74 bytes</a:t>
            </a:r>
          </a:p>
          <a:p>
            <a:pPr>
              <a:buFont typeface="Arial" panose="020B0604020202020204" pitchFamily="34" charset="0"/>
              <a:buChar char="•"/>
            </a:pPr>
            <a:r>
              <a:rPr lang="en-US" dirty="0"/>
              <a:t>The Physical layer transmits all of this as </a:t>
            </a:r>
            <a:r>
              <a:rPr lang="en-US" b="1" dirty="0"/>
              <a:t>bits</a:t>
            </a:r>
            <a:r>
              <a:rPr lang="en-US" dirty="0"/>
              <a:t> on the medium.</a:t>
            </a:r>
          </a:p>
          <a:p>
            <a:br>
              <a:rPr lang="en-US" dirty="0"/>
            </a:br>
            <a:r>
              <a:rPr lang="en-US" dirty="0"/>
              <a:t>“I show the math quickly. This connects encapsulation to real byte counts: the outer header adds overhead.”</a:t>
            </a:r>
          </a:p>
          <a:p>
            <a:endParaRPr lang="en-US" dirty="0"/>
          </a:p>
        </p:txBody>
      </p:sp>
      <p:sp>
        <p:nvSpPr>
          <p:cNvPr id="5" name="Veri Yer Tutucusu 4">
            <a:extLst>
              <a:ext uri="{FF2B5EF4-FFF2-40B4-BE49-F238E27FC236}">
                <a16:creationId xmlns:a16="http://schemas.microsoft.com/office/drawing/2014/main" id="{D7F7CFF1-1B67-4EB8-A0B6-8D46875BB957}"/>
              </a:ext>
            </a:extLst>
          </p:cNvPr>
          <p:cNvSpPr>
            <a:spLocks noGrp="1"/>
          </p:cNvSpPr>
          <p:nvPr>
            <p:ph type="dt" sz="half" idx="10"/>
          </p:nvPr>
        </p:nvSpPr>
        <p:spPr/>
        <p:txBody>
          <a:bodyPr/>
          <a:lstStyle/>
          <a:p>
            <a:pPr>
              <a:defRPr/>
            </a:pPr>
            <a:r>
              <a:rPr lang="en-US"/>
              <a:t>12.02.2026</a:t>
            </a:r>
          </a:p>
        </p:txBody>
      </p:sp>
      <p:sp>
        <p:nvSpPr>
          <p:cNvPr id="6" name="Slayt Numarası Yer Tutucusu 5">
            <a:extLst>
              <a:ext uri="{FF2B5EF4-FFF2-40B4-BE49-F238E27FC236}">
                <a16:creationId xmlns:a16="http://schemas.microsoft.com/office/drawing/2014/main" id="{E1B32235-7C24-4F6F-90D5-8C457A4439DB}"/>
              </a:ext>
            </a:extLst>
          </p:cNvPr>
          <p:cNvSpPr>
            <a:spLocks noGrp="1"/>
          </p:cNvSpPr>
          <p:nvPr>
            <p:ph type="sldNum" sz="quarter" idx="12"/>
          </p:nvPr>
        </p:nvSpPr>
        <p:spPr/>
        <p:txBody>
          <a:bodyPr/>
          <a:lstStyle/>
          <a:p>
            <a:pPr algn="l">
              <a:defRPr/>
            </a:pPr>
            <a:endParaRPr lang="en-US" sz="1400">
              <a:latin typeface="Times New Roman"/>
            </a:endParaRPr>
          </a:p>
          <a:p>
            <a:pPr>
              <a:defRPr/>
            </a:pPr>
            <a:r>
              <a:rPr lang="en-US"/>
              <a:t>Slide </a:t>
            </a:r>
            <a:fld id="{BF5C1183-B085-4070-A402-C03A3F977D3D}" type="slidenum">
              <a:rPr lang="en-US" smtClean="0"/>
              <a:pPr>
                <a:defRPr/>
              </a:pPr>
              <a:t>36</a:t>
            </a:fld>
            <a:endParaRPr lang="en-US"/>
          </a:p>
        </p:txBody>
      </p:sp>
    </p:spTree>
    <p:extLst>
      <p:ext uri="{BB962C8B-B14F-4D97-AF65-F5344CB8AC3E}">
        <p14:creationId xmlns:p14="http://schemas.microsoft.com/office/powerpoint/2010/main" val="6706655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411480" y="1097280"/>
            <a:ext cx="8298180" cy="411480"/>
          </a:xfrm>
          <a:prstGeom prst="rect">
            <a:avLst/>
          </a:prstGeom>
          <a:noFill/>
          <a:ln/>
        </p:spPr>
        <p:txBody>
          <a:bodyPr wrap="square" rtlCol="0" anchor="ctr"/>
          <a:lstStyle/>
          <a:p>
            <a:r>
              <a:rPr lang="en-US" sz="2550" b="1" dirty="0">
                <a:solidFill>
                  <a:srgbClr val="1F2937"/>
                </a:solidFill>
                <a:latin typeface="Calibri" pitchFamily="34" charset="0"/>
                <a:ea typeface="Calibri" pitchFamily="34" charset="-122"/>
                <a:cs typeface="Calibri" pitchFamily="34" charset="-120"/>
              </a:rPr>
              <a:t>Encapsulation: What are M, Ht, Hn, Hl?</a:t>
            </a:r>
            <a:endParaRPr lang="en-US" sz="2550" dirty="0"/>
          </a:p>
        </p:txBody>
      </p:sp>
      <p:sp>
        <p:nvSpPr>
          <p:cNvPr id="3" name="Text 1"/>
          <p:cNvSpPr/>
          <p:nvPr/>
        </p:nvSpPr>
        <p:spPr>
          <a:xfrm>
            <a:off x="411480" y="1577340"/>
            <a:ext cx="8298180" cy="411480"/>
          </a:xfrm>
          <a:prstGeom prst="rect">
            <a:avLst/>
          </a:prstGeom>
          <a:noFill/>
          <a:ln/>
        </p:spPr>
        <p:txBody>
          <a:bodyPr wrap="square" rtlCol="0" anchor="ctr"/>
          <a:lstStyle/>
          <a:p>
            <a:r>
              <a:rPr lang="en-US" sz="1350" dirty="0">
                <a:solidFill>
                  <a:srgbClr val="374151"/>
                </a:solidFill>
                <a:latin typeface="Calibri" pitchFamily="34" charset="0"/>
                <a:ea typeface="Calibri" pitchFamily="34" charset="-122"/>
                <a:cs typeface="Calibri" pitchFamily="34" charset="-120"/>
              </a:rPr>
              <a:t>They are labels used in diagrams (not commands). Each header is added by a different layer.</a:t>
            </a:r>
            <a:endParaRPr lang="en-US" sz="1350" dirty="0"/>
          </a:p>
        </p:txBody>
      </p:sp>
      <p:sp>
        <p:nvSpPr>
          <p:cNvPr id="4" name="Shape 2"/>
          <p:cNvSpPr/>
          <p:nvPr/>
        </p:nvSpPr>
        <p:spPr>
          <a:xfrm>
            <a:off x="480060" y="1988820"/>
            <a:ext cx="8229600" cy="1543050"/>
          </a:xfrm>
          <a:prstGeom prst="roundRect">
            <a:avLst/>
          </a:prstGeom>
          <a:solidFill>
            <a:srgbClr val="F9FAFB"/>
          </a:solidFill>
          <a:ln w="12700">
            <a:solidFill>
              <a:srgbClr val="E5E7EB"/>
            </a:solidFill>
            <a:prstDash val="solid"/>
          </a:ln>
        </p:spPr>
      </p:sp>
      <p:sp>
        <p:nvSpPr>
          <p:cNvPr id="5" name="Text 3"/>
          <p:cNvSpPr/>
          <p:nvPr/>
        </p:nvSpPr>
        <p:spPr>
          <a:xfrm>
            <a:off x="720090" y="2125980"/>
            <a:ext cx="7818120" cy="1268730"/>
          </a:xfrm>
          <a:prstGeom prst="rect">
            <a:avLst/>
          </a:prstGeom>
          <a:noFill/>
          <a:ln/>
        </p:spPr>
        <p:txBody>
          <a:bodyPr wrap="square" rtlCol="0" anchor="t"/>
          <a:lstStyle/>
          <a:p>
            <a:pPr>
              <a:lnSpc>
                <a:spcPct val="110000"/>
              </a:lnSpc>
            </a:pPr>
            <a:r>
              <a:rPr lang="en-US" sz="1500" dirty="0">
                <a:solidFill>
                  <a:srgbClr val="111827"/>
                </a:solidFill>
                <a:latin typeface="Calibri" pitchFamily="34" charset="0"/>
                <a:ea typeface="Calibri" pitchFamily="34" charset="-122"/>
                <a:cs typeface="Calibri" pitchFamily="34" charset="-120"/>
              </a:rPr>
              <a:t>• M  = Application-layer Message (the actual content: HTTP request, email text, etc.)</a:t>
            </a:r>
            <a:endParaRPr lang="en-US" sz="1500" dirty="0"/>
          </a:p>
          <a:p>
            <a:pPr>
              <a:lnSpc>
                <a:spcPct val="110000"/>
              </a:lnSpc>
            </a:pPr>
            <a:r>
              <a:rPr lang="en-US" sz="1500" dirty="0">
                <a:solidFill>
                  <a:srgbClr val="111827"/>
                </a:solidFill>
                <a:latin typeface="Calibri" pitchFamily="34" charset="0"/>
                <a:ea typeface="Calibri" pitchFamily="34" charset="-122"/>
                <a:cs typeface="Calibri" pitchFamily="34" charset="-120"/>
              </a:rPr>
              <a:t>• Ht = Transport header (TCP/UDP: source/destination ports, reliability fields)</a:t>
            </a:r>
            <a:endParaRPr lang="en-US" sz="1500" dirty="0"/>
          </a:p>
          <a:p>
            <a:pPr>
              <a:lnSpc>
                <a:spcPct val="110000"/>
              </a:lnSpc>
            </a:pPr>
            <a:r>
              <a:rPr lang="en-US" sz="1500" dirty="0">
                <a:solidFill>
                  <a:srgbClr val="111827"/>
                </a:solidFill>
                <a:latin typeface="Calibri" pitchFamily="34" charset="0"/>
                <a:ea typeface="Calibri" pitchFamily="34" charset="-122"/>
                <a:cs typeface="Calibri" pitchFamily="34" charset="-120"/>
              </a:rPr>
              <a:t>• Hn = Network header (IP: source/destination IP, TTL, protocol)</a:t>
            </a:r>
            <a:endParaRPr lang="en-US" sz="1500" dirty="0"/>
          </a:p>
          <a:p>
            <a:pPr>
              <a:lnSpc>
                <a:spcPct val="110000"/>
              </a:lnSpc>
            </a:pPr>
            <a:r>
              <a:rPr lang="en-US" sz="1500" dirty="0">
                <a:solidFill>
                  <a:srgbClr val="111827"/>
                </a:solidFill>
                <a:latin typeface="Calibri" pitchFamily="34" charset="0"/>
                <a:ea typeface="Calibri" pitchFamily="34" charset="-122"/>
                <a:cs typeface="Calibri" pitchFamily="34" charset="-120"/>
              </a:rPr>
              <a:t>• Hl = Link header (Ethernet/Wi‑Fi: source/destination MAC, frame type)</a:t>
            </a:r>
            <a:endParaRPr lang="en-US" sz="1500" dirty="0"/>
          </a:p>
        </p:txBody>
      </p:sp>
      <p:sp>
        <p:nvSpPr>
          <p:cNvPr id="6" name="Text 4"/>
          <p:cNvSpPr/>
          <p:nvPr/>
        </p:nvSpPr>
        <p:spPr>
          <a:xfrm>
            <a:off x="480061" y="3611880"/>
            <a:ext cx="577688" cy="285750"/>
          </a:xfrm>
          <a:prstGeom prst="rect">
            <a:avLst/>
          </a:prstGeom>
          <a:noFill/>
          <a:ln/>
        </p:spPr>
        <p:txBody>
          <a:bodyPr wrap="square" rtlCol="0" anchor="ctr"/>
          <a:lstStyle/>
          <a:p>
            <a:r>
              <a:rPr lang="en-US" sz="1200" dirty="0">
                <a:solidFill>
                  <a:srgbClr val="6B7280"/>
                </a:solidFill>
              </a:rPr>
              <a:t>App</a:t>
            </a:r>
            <a:endParaRPr lang="en-US" sz="1200" dirty="0"/>
          </a:p>
        </p:txBody>
      </p:sp>
      <p:sp>
        <p:nvSpPr>
          <p:cNvPr id="7" name="Shape 5"/>
          <p:cNvSpPr/>
          <p:nvPr/>
        </p:nvSpPr>
        <p:spPr>
          <a:xfrm>
            <a:off x="961467" y="3583305"/>
            <a:ext cx="2439130" cy="342900"/>
          </a:xfrm>
          <a:prstGeom prst="roundRect">
            <a:avLst/>
          </a:prstGeom>
          <a:solidFill>
            <a:srgbClr val="DBEAFE"/>
          </a:solidFill>
          <a:ln w="12700">
            <a:solidFill>
              <a:srgbClr val="D1D5DB"/>
            </a:solidFill>
            <a:prstDash val="solid"/>
          </a:ln>
        </p:spPr>
      </p:sp>
      <p:sp>
        <p:nvSpPr>
          <p:cNvPr id="8" name="Text 6"/>
          <p:cNvSpPr/>
          <p:nvPr/>
        </p:nvSpPr>
        <p:spPr>
          <a:xfrm>
            <a:off x="768905" y="3651885"/>
            <a:ext cx="2374942" cy="228600"/>
          </a:xfrm>
          <a:prstGeom prst="rect">
            <a:avLst/>
          </a:prstGeom>
          <a:noFill/>
          <a:ln/>
        </p:spPr>
        <p:txBody>
          <a:bodyPr wrap="square" rtlCol="0" anchor="ctr"/>
          <a:lstStyle/>
          <a:p>
            <a:pPr algn="ctr"/>
            <a:r>
              <a:rPr lang="en-US" sz="1350" b="1" dirty="0">
                <a:solidFill>
                  <a:srgbClr val="111827"/>
                </a:solidFill>
              </a:rPr>
              <a:t>M</a:t>
            </a:r>
            <a:endParaRPr lang="en-US" sz="1350" dirty="0"/>
          </a:p>
        </p:txBody>
      </p:sp>
      <p:sp>
        <p:nvSpPr>
          <p:cNvPr id="9" name="Text 7"/>
          <p:cNvSpPr/>
          <p:nvPr/>
        </p:nvSpPr>
        <p:spPr>
          <a:xfrm>
            <a:off x="480061" y="4126230"/>
            <a:ext cx="577688" cy="285750"/>
          </a:xfrm>
          <a:prstGeom prst="rect">
            <a:avLst/>
          </a:prstGeom>
          <a:noFill/>
          <a:ln/>
        </p:spPr>
        <p:txBody>
          <a:bodyPr wrap="square" rtlCol="0" anchor="ctr"/>
          <a:lstStyle/>
          <a:p>
            <a:r>
              <a:rPr lang="en-US" sz="1200" dirty="0">
                <a:solidFill>
                  <a:srgbClr val="6B7280"/>
                </a:solidFill>
              </a:rPr>
              <a:t>TCP</a:t>
            </a:r>
            <a:endParaRPr lang="en-US" sz="1200" dirty="0"/>
          </a:p>
        </p:txBody>
      </p:sp>
      <p:sp>
        <p:nvSpPr>
          <p:cNvPr id="10" name="Shape 8"/>
          <p:cNvSpPr/>
          <p:nvPr/>
        </p:nvSpPr>
        <p:spPr>
          <a:xfrm>
            <a:off x="857070" y="4097655"/>
            <a:ext cx="898627" cy="342900"/>
          </a:xfrm>
          <a:prstGeom prst="roundRect">
            <a:avLst/>
          </a:prstGeom>
          <a:solidFill>
            <a:srgbClr val="DCFCE7"/>
          </a:solidFill>
          <a:ln w="12700">
            <a:solidFill>
              <a:srgbClr val="D1D5DB"/>
            </a:solidFill>
            <a:prstDash val="solid"/>
          </a:ln>
        </p:spPr>
      </p:sp>
      <p:sp>
        <p:nvSpPr>
          <p:cNvPr id="11" name="Text 9"/>
          <p:cNvSpPr/>
          <p:nvPr/>
        </p:nvSpPr>
        <p:spPr>
          <a:xfrm>
            <a:off x="768905" y="4166235"/>
            <a:ext cx="834439" cy="228600"/>
          </a:xfrm>
          <a:prstGeom prst="rect">
            <a:avLst/>
          </a:prstGeom>
          <a:noFill/>
          <a:ln/>
        </p:spPr>
        <p:txBody>
          <a:bodyPr wrap="square" rtlCol="0" anchor="ctr"/>
          <a:lstStyle/>
          <a:p>
            <a:pPr algn="ctr"/>
            <a:r>
              <a:rPr lang="en-US" sz="1350" b="1" dirty="0">
                <a:solidFill>
                  <a:srgbClr val="111827"/>
                </a:solidFill>
              </a:rPr>
              <a:t>Ht</a:t>
            </a:r>
            <a:endParaRPr lang="en-US" sz="1350" dirty="0"/>
          </a:p>
        </p:txBody>
      </p:sp>
      <p:sp>
        <p:nvSpPr>
          <p:cNvPr id="12" name="Shape 10"/>
          <p:cNvSpPr/>
          <p:nvPr/>
        </p:nvSpPr>
        <p:spPr>
          <a:xfrm>
            <a:off x="1924281" y="4109085"/>
            <a:ext cx="2439130" cy="342900"/>
          </a:xfrm>
          <a:prstGeom prst="roundRect">
            <a:avLst/>
          </a:prstGeom>
          <a:solidFill>
            <a:srgbClr val="DBEAFE"/>
          </a:solidFill>
          <a:ln w="12700">
            <a:solidFill>
              <a:srgbClr val="D1D5DB"/>
            </a:solidFill>
            <a:prstDash val="solid"/>
          </a:ln>
        </p:spPr>
      </p:sp>
      <p:sp>
        <p:nvSpPr>
          <p:cNvPr id="13" name="Text 11"/>
          <p:cNvSpPr/>
          <p:nvPr/>
        </p:nvSpPr>
        <p:spPr>
          <a:xfrm>
            <a:off x="1763813" y="4166235"/>
            <a:ext cx="2374942" cy="228600"/>
          </a:xfrm>
          <a:prstGeom prst="rect">
            <a:avLst/>
          </a:prstGeom>
          <a:noFill/>
          <a:ln/>
        </p:spPr>
        <p:txBody>
          <a:bodyPr wrap="square" rtlCol="0" anchor="ctr"/>
          <a:lstStyle/>
          <a:p>
            <a:pPr algn="ctr"/>
            <a:r>
              <a:rPr lang="en-US" sz="1350" b="1" dirty="0">
                <a:solidFill>
                  <a:srgbClr val="111827"/>
                </a:solidFill>
              </a:rPr>
              <a:t>M</a:t>
            </a:r>
            <a:endParaRPr lang="en-US" sz="1350" dirty="0"/>
          </a:p>
        </p:txBody>
      </p:sp>
      <p:sp>
        <p:nvSpPr>
          <p:cNvPr id="14" name="Text 12"/>
          <p:cNvSpPr/>
          <p:nvPr/>
        </p:nvSpPr>
        <p:spPr>
          <a:xfrm>
            <a:off x="480061" y="4640580"/>
            <a:ext cx="577688" cy="285750"/>
          </a:xfrm>
          <a:prstGeom prst="rect">
            <a:avLst/>
          </a:prstGeom>
          <a:noFill/>
          <a:ln/>
        </p:spPr>
        <p:txBody>
          <a:bodyPr wrap="square" rtlCol="0" anchor="ctr"/>
          <a:lstStyle/>
          <a:p>
            <a:r>
              <a:rPr lang="en-US" sz="1200" dirty="0">
                <a:solidFill>
                  <a:srgbClr val="6B7280"/>
                </a:solidFill>
              </a:rPr>
              <a:t>IP</a:t>
            </a:r>
            <a:endParaRPr lang="en-US" sz="1200" dirty="0"/>
          </a:p>
        </p:txBody>
      </p:sp>
      <p:sp>
        <p:nvSpPr>
          <p:cNvPr id="15" name="Shape 13"/>
          <p:cNvSpPr/>
          <p:nvPr/>
        </p:nvSpPr>
        <p:spPr>
          <a:xfrm>
            <a:off x="736811" y="4612005"/>
            <a:ext cx="898627" cy="342900"/>
          </a:xfrm>
          <a:prstGeom prst="roundRect">
            <a:avLst/>
          </a:prstGeom>
          <a:solidFill>
            <a:srgbClr val="FEF3C7"/>
          </a:solidFill>
          <a:ln w="12700">
            <a:solidFill>
              <a:srgbClr val="D1D5DB"/>
            </a:solidFill>
            <a:prstDash val="solid"/>
          </a:ln>
        </p:spPr>
      </p:sp>
      <p:sp>
        <p:nvSpPr>
          <p:cNvPr id="16" name="Text 14"/>
          <p:cNvSpPr/>
          <p:nvPr/>
        </p:nvSpPr>
        <p:spPr>
          <a:xfrm>
            <a:off x="768905" y="4680585"/>
            <a:ext cx="834439" cy="228600"/>
          </a:xfrm>
          <a:prstGeom prst="rect">
            <a:avLst/>
          </a:prstGeom>
          <a:noFill/>
          <a:ln/>
        </p:spPr>
        <p:txBody>
          <a:bodyPr wrap="square" rtlCol="0" anchor="ctr"/>
          <a:lstStyle/>
          <a:p>
            <a:pPr algn="ctr"/>
            <a:r>
              <a:rPr lang="en-US" sz="1350" b="1" dirty="0">
                <a:solidFill>
                  <a:srgbClr val="111827"/>
                </a:solidFill>
              </a:rPr>
              <a:t>Hn</a:t>
            </a:r>
            <a:endParaRPr lang="en-US" sz="1350" dirty="0"/>
          </a:p>
        </p:txBody>
      </p:sp>
      <p:sp>
        <p:nvSpPr>
          <p:cNvPr id="17" name="Shape 15"/>
          <p:cNvSpPr/>
          <p:nvPr/>
        </p:nvSpPr>
        <p:spPr>
          <a:xfrm>
            <a:off x="1731719" y="4612005"/>
            <a:ext cx="898627" cy="342900"/>
          </a:xfrm>
          <a:prstGeom prst="roundRect">
            <a:avLst/>
          </a:prstGeom>
          <a:solidFill>
            <a:srgbClr val="DCFCE7"/>
          </a:solidFill>
          <a:ln w="12700">
            <a:solidFill>
              <a:srgbClr val="D1D5DB"/>
            </a:solidFill>
            <a:prstDash val="solid"/>
          </a:ln>
        </p:spPr>
      </p:sp>
      <p:sp>
        <p:nvSpPr>
          <p:cNvPr id="18" name="Text 16"/>
          <p:cNvSpPr/>
          <p:nvPr/>
        </p:nvSpPr>
        <p:spPr>
          <a:xfrm>
            <a:off x="1763813" y="4680585"/>
            <a:ext cx="834439" cy="228600"/>
          </a:xfrm>
          <a:prstGeom prst="rect">
            <a:avLst/>
          </a:prstGeom>
          <a:noFill/>
          <a:ln/>
        </p:spPr>
        <p:txBody>
          <a:bodyPr wrap="square" rtlCol="0" anchor="ctr"/>
          <a:lstStyle/>
          <a:p>
            <a:pPr algn="ctr"/>
            <a:r>
              <a:rPr lang="en-US" sz="1350" b="1" dirty="0">
                <a:solidFill>
                  <a:srgbClr val="111827"/>
                </a:solidFill>
              </a:rPr>
              <a:t>Ht</a:t>
            </a:r>
            <a:endParaRPr lang="en-US" sz="1350" dirty="0"/>
          </a:p>
        </p:txBody>
      </p:sp>
      <p:sp>
        <p:nvSpPr>
          <p:cNvPr id="19" name="Shape 17"/>
          <p:cNvSpPr/>
          <p:nvPr/>
        </p:nvSpPr>
        <p:spPr>
          <a:xfrm>
            <a:off x="2726627" y="4612005"/>
            <a:ext cx="2439130" cy="342900"/>
          </a:xfrm>
          <a:prstGeom prst="roundRect">
            <a:avLst/>
          </a:prstGeom>
          <a:solidFill>
            <a:srgbClr val="DBEAFE"/>
          </a:solidFill>
          <a:ln w="12700">
            <a:solidFill>
              <a:srgbClr val="D1D5DB"/>
            </a:solidFill>
            <a:prstDash val="solid"/>
          </a:ln>
        </p:spPr>
      </p:sp>
      <p:sp>
        <p:nvSpPr>
          <p:cNvPr id="20" name="Text 18"/>
          <p:cNvSpPr/>
          <p:nvPr/>
        </p:nvSpPr>
        <p:spPr>
          <a:xfrm>
            <a:off x="2758721" y="4680585"/>
            <a:ext cx="2374942" cy="228600"/>
          </a:xfrm>
          <a:prstGeom prst="rect">
            <a:avLst/>
          </a:prstGeom>
          <a:noFill/>
          <a:ln/>
        </p:spPr>
        <p:txBody>
          <a:bodyPr wrap="square" rtlCol="0" anchor="ctr"/>
          <a:lstStyle/>
          <a:p>
            <a:pPr algn="ctr"/>
            <a:r>
              <a:rPr lang="en-US" sz="1350" b="1" dirty="0">
                <a:solidFill>
                  <a:srgbClr val="111827"/>
                </a:solidFill>
              </a:rPr>
              <a:t>M</a:t>
            </a:r>
            <a:endParaRPr lang="en-US" sz="1350" dirty="0"/>
          </a:p>
        </p:txBody>
      </p:sp>
      <p:sp>
        <p:nvSpPr>
          <p:cNvPr id="21" name="Text 19"/>
          <p:cNvSpPr/>
          <p:nvPr/>
        </p:nvSpPr>
        <p:spPr>
          <a:xfrm>
            <a:off x="480061" y="5154930"/>
            <a:ext cx="577688" cy="285750"/>
          </a:xfrm>
          <a:prstGeom prst="rect">
            <a:avLst/>
          </a:prstGeom>
          <a:noFill/>
          <a:ln/>
        </p:spPr>
        <p:txBody>
          <a:bodyPr wrap="square" rtlCol="0" anchor="ctr"/>
          <a:lstStyle/>
          <a:p>
            <a:r>
              <a:rPr lang="en-US" sz="1200" dirty="0">
                <a:solidFill>
                  <a:srgbClr val="6B7280"/>
                </a:solidFill>
              </a:rPr>
              <a:t>L2</a:t>
            </a:r>
            <a:endParaRPr lang="en-US" sz="1200" dirty="0"/>
          </a:p>
        </p:txBody>
      </p:sp>
      <p:sp>
        <p:nvSpPr>
          <p:cNvPr id="22" name="Shape 20"/>
          <p:cNvSpPr/>
          <p:nvPr/>
        </p:nvSpPr>
        <p:spPr>
          <a:xfrm>
            <a:off x="736811" y="5126355"/>
            <a:ext cx="898627" cy="342900"/>
          </a:xfrm>
          <a:prstGeom prst="roundRect">
            <a:avLst/>
          </a:prstGeom>
          <a:solidFill>
            <a:srgbClr val="FCE7F3"/>
          </a:solidFill>
          <a:ln w="12700">
            <a:solidFill>
              <a:srgbClr val="D1D5DB"/>
            </a:solidFill>
            <a:prstDash val="solid"/>
          </a:ln>
        </p:spPr>
      </p:sp>
      <p:sp>
        <p:nvSpPr>
          <p:cNvPr id="23" name="Text 21"/>
          <p:cNvSpPr/>
          <p:nvPr/>
        </p:nvSpPr>
        <p:spPr>
          <a:xfrm>
            <a:off x="768905" y="5194935"/>
            <a:ext cx="834439" cy="228600"/>
          </a:xfrm>
          <a:prstGeom prst="rect">
            <a:avLst/>
          </a:prstGeom>
          <a:noFill/>
          <a:ln/>
        </p:spPr>
        <p:txBody>
          <a:bodyPr wrap="square" rtlCol="0" anchor="ctr"/>
          <a:lstStyle/>
          <a:p>
            <a:pPr algn="ctr"/>
            <a:r>
              <a:rPr lang="en-US" sz="1350" b="1" dirty="0">
                <a:solidFill>
                  <a:srgbClr val="111827"/>
                </a:solidFill>
              </a:rPr>
              <a:t>Hl</a:t>
            </a:r>
            <a:endParaRPr lang="en-US" sz="1350" dirty="0"/>
          </a:p>
        </p:txBody>
      </p:sp>
      <p:sp>
        <p:nvSpPr>
          <p:cNvPr id="24" name="Shape 22"/>
          <p:cNvSpPr/>
          <p:nvPr/>
        </p:nvSpPr>
        <p:spPr>
          <a:xfrm>
            <a:off x="1731719" y="5126355"/>
            <a:ext cx="898627" cy="342900"/>
          </a:xfrm>
          <a:prstGeom prst="roundRect">
            <a:avLst/>
          </a:prstGeom>
          <a:solidFill>
            <a:srgbClr val="FEF3C7"/>
          </a:solidFill>
          <a:ln w="12700">
            <a:solidFill>
              <a:srgbClr val="D1D5DB"/>
            </a:solidFill>
            <a:prstDash val="solid"/>
          </a:ln>
        </p:spPr>
      </p:sp>
      <p:sp>
        <p:nvSpPr>
          <p:cNvPr id="25" name="Text 23"/>
          <p:cNvSpPr/>
          <p:nvPr/>
        </p:nvSpPr>
        <p:spPr>
          <a:xfrm>
            <a:off x="1763813" y="5194935"/>
            <a:ext cx="834439" cy="228600"/>
          </a:xfrm>
          <a:prstGeom prst="rect">
            <a:avLst/>
          </a:prstGeom>
          <a:noFill/>
          <a:ln/>
        </p:spPr>
        <p:txBody>
          <a:bodyPr wrap="square" rtlCol="0" anchor="ctr"/>
          <a:lstStyle/>
          <a:p>
            <a:pPr algn="ctr"/>
            <a:r>
              <a:rPr lang="en-US" sz="1350" b="1" dirty="0">
                <a:solidFill>
                  <a:srgbClr val="111827"/>
                </a:solidFill>
              </a:rPr>
              <a:t>Hn</a:t>
            </a:r>
            <a:endParaRPr lang="en-US" sz="1350" dirty="0"/>
          </a:p>
        </p:txBody>
      </p:sp>
      <p:sp>
        <p:nvSpPr>
          <p:cNvPr id="26" name="Shape 24"/>
          <p:cNvSpPr/>
          <p:nvPr/>
        </p:nvSpPr>
        <p:spPr>
          <a:xfrm>
            <a:off x="2726627" y="5126355"/>
            <a:ext cx="898627" cy="342900"/>
          </a:xfrm>
          <a:prstGeom prst="roundRect">
            <a:avLst/>
          </a:prstGeom>
          <a:solidFill>
            <a:srgbClr val="DCFCE7"/>
          </a:solidFill>
          <a:ln w="12700">
            <a:solidFill>
              <a:srgbClr val="D1D5DB"/>
            </a:solidFill>
            <a:prstDash val="solid"/>
          </a:ln>
        </p:spPr>
      </p:sp>
      <p:sp>
        <p:nvSpPr>
          <p:cNvPr id="27" name="Text 25"/>
          <p:cNvSpPr/>
          <p:nvPr/>
        </p:nvSpPr>
        <p:spPr>
          <a:xfrm>
            <a:off x="2758721" y="5194935"/>
            <a:ext cx="834439" cy="228600"/>
          </a:xfrm>
          <a:prstGeom prst="rect">
            <a:avLst/>
          </a:prstGeom>
          <a:noFill/>
          <a:ln/>
        </p:spPr>
        <p:txBody>
          <a:bodyPr wrap="square" rtlCol="0" anchor="ctr"/>
          <a:lstStyle/>
          <a:p>
            <a:pPr algn="ctr"/>
            <a:r>
              <a:rPr lang="en-US" sz="1350" b="1" dirty="0">
                <a:solidFill>
                  <a:srgbClr val="111827"/>
                </a:solidFill>
              </a:rPr>
              <a:t>Ht</a:t>
            </a:r>
            <a:endParaRPr lang="en-US" sz="1350" dirty="0"/>
          </a:p>
        </p:txBody>
      </p:sp>
      <p:sp>
        <p:nvSpPr>
          <p:cNvPr id="28" name="Shape 26"/>
          <p:cNvSpPr/>
          <p:nvPr/>
        </p:nvSpPr>
        <p:spPr>
          <a:xfrm>
            <a:off x="3721535" y="5126355"/>
            <a:ext cx="2439130" cy="342900"/>
          </a:xfrm>
          <a:prstGeom prst="roundRect">
            <a:avLst/>
          </a:prstGeom>
          <a:solidFill>
            <a:srgbClr val="DBEAFE"/>
          </a:solidFill>
          <a:ln w="12700">
            <a:solidFill>
              <a:srgbClr val="D1D5DB"/>
            </a:solidFill>
            <a:prstDash val="solid"/>
          </a:ln>
        </p:spPr>
      </p:sp>
      <p:sp>
        <p:nvSpPr>
          <p:cNvPr id="29" name="Text 27"/>
          <p:cNvSpPr/>
          <p:nvPr/>
        </p:nvSpPr>
        <p:spPr>
          <a:xfrm>
            <a:off x="3753629" y="5194935"/>
            <a:ext cx="2374942" cy="228600"/>
          </a:xfrm>
          <a:prstGeom prst="rect">
            <a:avLst/>
          </a:prstGeom>
          <a:noFill/>
          <a:ln/>
        </p:spPr>
        <p:txBody>
          <a:bodyPr wrap="square" rtlCol="0" anchor="ctr"/>
          <a:lstStyle/>
          <a:p>
            <a:pPr algn="ctr"/>
            <a:r>
              <a:rPr lang="en-US" sz="1350" b="1" dirty="0">
                <a:solidFill>
                  <a:srgbClr val="111827"/>
                </a:solidFill>
              </a:rPr>
              <a:t>M</a:t>
            </a:r>
            <a:endParaRPr lang="en-US" sz="1350" dirty="0"/>
          </a:p>
        </p:txBody>
      </p:sp>
      <p:sp>
        <p:nvSpPr>
          <p:cNvPr id="30" name="Shape 28"/>
          <p:cNvSpPr/>
          <p:nvPr/>
        </p:nvSpPr>
        <p:spPr>
          <a:xfrm>
            <a:off x="6256946" y="5126355"/>
            <a:ext cx="641876" cy="342900"/>
          </a:xfrm>
          <a:prstGeom prst="roundRect">
            <a:avLst/>
          </a:prstGeom>
          <a:solidFill>
            <a:srgbClr val="E5E7EB"/>
          </a:solidFill>
          <a:ln w="12700">
            <a:solidFill>
              <a:srgbClr val="D1D5DB"/>
            </a:solidFill>
            <a:prstDash val="solid"/>
          </a:ln>
        </p:spPr>
      </p:sp>
      <p:sp>
        <p:nvSpPr>
          <p:cNvPr id="31" name="Text 29"/>
          <p:cNvSpPr/>
          <p:nvPr/>
        </p:nvSpPr>
        <p:spPr>
          <a:xfrm>
            <a:off x="6289040" y="5194935"/>
            <a:ext cx="577688" cy="228600"/>
          </a:xfrm>
          <a:prstGeom prst="rect">
            <a:avLst/>
          </a:prstGeom>
          <a:noFill/>
          <a:ln/>
        </p:spPr>
        <p:txBody>
          <a:bodyPr wrap="square" rtlCol="0" anchor="ctr"/>
          <a:lstStyle/>
          <a:p>
            <a:pPr algn="ctr"/>
            <a:r>
              <a:rPr lang="en-US" sz="1350" b="1" dirty="0">
                <a:solidFill>
                  <a:srgbClr val="111827"/>
                </a:solidFill>
              </a:rPr>
              <a:t>FCS</a:t>
            </a:r>
            <a:endParaRPr lang="en-US" sz="1350" dirty="0"/>
          </a:p>
        </p:txBody>
      </p:sp>
      <p:sp>
        <p:nvSpPr>
          <p:cNvPr id="32" name="Text 30"/>
          <p:cNvSpPr/>
          <p:nvPr/>
        </p:nvSpPr>
        <p:spPr>
          <a:xfrm>
            <a:off x="514350" y="5677445"/>
            <a:ext cx="8229600" cy="274320"/>
          </a:xfrm>
          <a:prstGeom prst="rect">
            <a:avLst/>
          </a:prstGeom>
          <a:noFill/>
          <a:ln/>
        </p:spPr>
        <p:txBody>
          <a:bodyPr wrap="square" rtlCol="0" anchor="ctr"/>
          <a:lstStyle/>
          <a:p>
            <a:r>
              <a:rPr lang="en-US" sz="1350" dirty="0">
                <a:solidFill>
                  <a:srgbClr val="374151"/>
                </a:solidFill>
              </a:rPr>
              <a:t>At the receiver, headers are removed in the reverse order (decapsulation).</a:t>
            </a:r>
            <a:endParaRPr lang="en-US" sz="135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411480" y="1097280"/>
            <a:ext cx="8298180" cy="411480"/>
          </a:xfrm>
          <a:prstGeom prst="rect">
            <a:avLst/>
          </a:prstGeom>
          <a:noFill/>
          <a:ln/>
        </p:spPr>
        <p:txBody>
          <a:bodyPr wrap="square" rtlCol="0" anchor="ctr"/>
          <a:lstStyle/>
          <a:p>
            <a:r>
              <a:rPr lang="en-US" sz="2550" b="1" dirty="0">
                <a:solidFill>
                  <a:srgbClr val="1F2937"/>
                </a:solidFill>
                <a:latin typeface="Calibri" pitchFamily="34" charset="0"/>
                <a:ea typeface="Calibri" pitchFamily="34" charset="-122"/>
                <a:cs typeface="Calibri" pitchFamily="34" charset="-120"/>
              </a:rPr>
              <a:t>Concrete Example: HTTP over TCP/IP over Ethernet</a:t>
            </a:r>
            <a:endParaRPr lang="en-US" sz="2550" dirty="0"/>
          </a:p>
        </p:txBody>
      </p:sp>
      <p:sp>
        <p:nvSpPr>
          <p:cNvPr id="3" name="Text 1"/>
          <p:cNvSpPr/>
          <p:nvPr/>
        </p:nvSpPr>
        <p:spPr>
          <a:xfrm>
            <a:off x="411480" y="1577340"/>
            <a:ext cx="8298180" cy="411480"/>
          </a:xfrm>
          <a:prstGeom prst="rect">
            <a:avLst/>
          </a:prstGeom>
          <a:noFill/>
          <a:ln/>
        </p:spPr>
        <p:txBody>
          <a:bodyPr wrap="square" rtlCol="0" anchor="ctr"/>
          <a:lstStyle/>
          <a:p>
            <a:r>
              <a:rPr lang="en-US" sz="1350" dirty="0">
                <a:solidFill>
                  <a:srgbClr val="374151"/>
                </a:solidFill>
                <a:latin typeface="Calibri" pitchFamily="34" charset="0"/>
                <a:ea typeface="Calibri" pitchFamily="34" charset="-122"/>
                <a:cs typeface="Calibri" pitchFamily="34" charset="-120"/>
              </a:rPr>
              <a:t>This is what the payload “looks like” inside each layer.</a:t>
            </a:r>
            <a:endParaRPr lang="en-US" sz="1350" dirty="0"/>
          </a:p>
        </p:txBody>
      </p:sp>
      <p:sp>
        <p:nvSpPr>
          <p:cNvPr id="4" name="Shape 2"/>
          <p:cNvSpPr/>
          <p:nvPr/>
        </p:nvSpPr>
        <p:spPr>
          <a:xfrm>
            <a:off x="582930" y="1954107"/>
            <a:ext cx="4046220" cy="3909060"/>
          </a:xfrm>
          <a:prstGeom prst="roundRect">
            <a:avLst/>
          </a:prstGeom>
          <a:solidFill>
            <a:srgbClr val="F9FAFB"/>
          </a:solidFill>
          <a:ln w="12700">
            <a:solidFill>
              <a:srgbClr val="E5E7EB"/>
            </a:solidFill>
            <a:prstDash val="solid"/>
          </a:ln>
        </p:spPr>
      </p:sp>
      <p:sp>
        <p:nvSpPr>
          <p:cNvPr id="5" name="Text 3"/>
          <p:cNvSpPr/>
          <p:nvPr/>
        </p:nvSpPr>
        <p:spPr>
          <a:xfrm>
            <a:off x="685800" y="2125980"/>
            <a:ext cx="3634740" cy="274320"/>
          </a:xfrm>
          <a:prstGeom prst="rect">
            <a:avLst/>
          </a:prstGeom>
          <a:noFill/>
          <a:ln/>
        </p:spPr>
        <p:txBody>
          <a:bodyPr wrap="square" rtlCol="0" anchor="ctr"/>
          <a:lstStyle/>
          <a:p>
            <a:r>
              <a:rPr lang="en-US" sz="1350" b="1" dirty="0">
                <a:solidFill>
                  <a:srgbClr val="111827"/>
                </a:solidFill>
              </a:rPr>
              <a:t>Application (M): HTTP message</a:t>
            </a:r>
            <a:endParaRPr lang="en-US" sz="1350" dirty="0"/>
          </a:p>
        </p:txBody>
      </p:sp>
      <p:sp>
        <p:nvSpPr>
          <p:cNvPr id="6" name="Text 4"/>
          <p:cNvSpPr/>
          <p:nvPr/>
        </p:nvSpPr>
        <p:spPr>
          <a:xfrm>
            <a:off x="685800" y="2468880"/>
            <a:ext cx="3634740" cy="1371600"/>
          </a:xfrm>
          <a:prstGeom prst="rect">
            <a:avLst/>
          </a:prstGeom>
          <a:noFill/>
          <a:ln/>
        </p:spPr>
        <p:txBody>
          <a:bodyPr wrap="square" rtlCol="0" anchor="ctr"/>
          <a:lstStyle/>
          <a:p>
            <a:r>
              <a:rPr lang="en-US" sz="1200" dirty="0">
                <a:solidFill>
                  <a:srgbClr val="111827"/>
                </a:solidFill>
              </a:rPr>
              <a:t>GET /index.html HTTP/1.1
Host: example.com
User-Agent: MyBrowser/1.0
Accept: text/html
</a:t>
            </a:r>
            <a:endParaRPr lang="en-US" sz="1200" dirty="0"/>
          </a:p>
        </p:txBody>
      </p:sp>
      <p:sp>
        <p:nvSpPr>
          <p:cNvPr id="7" name="Text 5"/>
          <p:cNvSpPr/>
          <p:nvPr/>
        </p:nvSpPr>
        <p:spPr>
          <a:xfrm>
            <a:off x="685800" y="3977640"/>
            <a:ext cx="3634740" cy="274320"/>
          </a:xfrm>
          <a:prstGeom prst="rect">
            <a:avLst/>
          </a:prstGeom>
          <a:noFill/>
          <a:ln/>
        </p:spPr>
        <p:txBody>
          <a:bodyPr wrap="square" rtlCol="0" anchor="ctr"/>
          <a:lstStyle/>
          <a:p>
            <a:r>
              <a:rPr lang="en-US" sz="1350" b="1" dirty="0">
                <a:solidFill>
                  <a:srgbClr val="111827"/>
                </a:solidFill>
              </a:rPr>
              <a:t>Transport (Ht): TCP header (selected fields)</a:t>
            </a:r>
            <a:endParaRPr lang="en-US" sz="1350" dirty="0"/>
          </a:p>
        </p:txBody>
      </p:sp>
      <p:sp>
        <p:nvSpPr>
          <p:cNvPr id="8" name="Text 6"/>
          <p:cNvSpPr/>
          <p:nvPr/>
        </p:nvSpPr>
        <p:spPr>
          <a:xfrm>
            <a:off x="685800" y="4286250"/>
            <a:ext cx="3634740" cy="1508760"/>
          </a:xfrm>
          <a:prstGeom prst="rect">
            <a:avLst/>
          </a:prstGeom>
          <a:noFill/>
          <a:ln/>
        </p:spPr>
        <p:txBody>
          <a:bodyPr wrap="square" rtlCol="0" anchor="ctr"/>
          <a:lstStyle/>
          <a:p>
            <a:r>
              <a:rPr lang="en-US" sz="1200" dirty="0">
                <a:solidFill>
                  <a:srgbClr val="111827"/>
                </a:solidFill>
              </a:rPr>
              <a:t>Src Port: 51000</a:t>
            </a:r>
            <a:endParaRPr lang="en-US" sz="1200" dirty="0"/>
          </a:p>
          <a:p>
            <a:r>
              <a:rPr lang="en-US" sz="1200" dirty="0">
                <a:solidFill>
                  <a:srgbClr val="111827"/>
                </a:solidFill>
              </a:rPr>
              <a:t>Dst Port: 80</a:t>
            </a:r>
            <a:endParaRPr lang="en-US" sz="1200" dirty="0"/>
          </a:p>
          <a:p>
            <a:r>
              <a:rPr lang="en-US" sz="1200" dirty="0">
                <a:solidFill>
                  <a:srgbClr val="111827"/>
                </a:solidFill>
              </a:rPr>
              <a:t>Seq: 1001</a:t>
            </a:r>
            <a:endParaRPr lang="en-US" sz="1200" dirty="0"/>
          </a:p>
          <a:p>
            <a:r>
              <a:rPr lang="en-US" sz="1200" dirty="0">
                <a:solidFill>
                  <a:srgbClr val="111827"/>
                </a:solidFill>
              </a:rPr>
              <a:t>ACK: 5001</a:t>
            </a:r>
            <a:endParaRPr lang="en-US" sz="1200" dirty="0"/>
          </a:p>
          <a:p>
            <a:r>
              <a:rPr lang="en-US" sz="1200" dirty="0">
                <a:solidFill>
                  <a:srgbClr val="111827"/>
                </a:solidFill>
              </a:rPr>
              <a:t>Flags: PSH, ACK</a:t>
            </a:r>
            <a:endParaRPr lang="en-US" sz="1200" dirty="0"/>
          </a:p>
        </p:txBody>
      </p:sp>
      <p:sp>
        <p:nvSpPr>
          <p:cNvPr id="9" name="Shape 7"/>
          <p:cNvSpPr/>
          <p:nvPr/>
        </p:nvSpPr>
        <p:spPr>
          <a:xfrm>
            <a:off x="4629150" y="1988820"/>
            <a:ext cx="4114800" cy="3909060"/>
          </a:xfrm>
          <a:prstGeom prst="roundRect">
            <a:avLst/>
          </a:prstGeom>
          <a:solidFill>
            <a:srgbClr val="F9FAFB"/>
          </a:solidFill>
          <a:ln w="12700">
            <a:solidFill>
              <a:srgbClr val="E5E7EB"/>
            </a:solidFill>
            <a:prstDash val="solid"/>
          </a:ln>
        </p:spPr>
      </p:sp>
      <p:sp>
        <p:nvSpPr>
          <p:cNvPr id="10" name="Text 8"/>
          <p:cNvSpPr/>
          <p:nvPr/>
        </p:nvSpPr>
        <p:spPr>
          <a:xfrm>
            <a:off x="4834890" y="2125980"/>
            <a:ext cx="3771900" cy="274320"/>
          </a:xfrm>
          <a:prstGeom prst="rect">
            <a:avLst/>
          </a:prstGeom>
          <a:noFill/>
          <a:ln/>
        </p:spPr>
        <p:txBody>
          <a:bodyPr wrap="square" rtlCol="0" anchor="ctr"/>
          <a:lstStyle/>
          <a:p>
            <a:r>
              <a:rPr lang="en-US" sz="1350" b="1" dirty="0">
                <a:solidFill>
                  <a:srgbClr val="111827"/>
                </a:solidFill>
              </a:rPr>
              <a:t>Network (Hn): IP header (selected fields)</a:t>
            </a:r>
            <a:endParaRPr lang="en-US" sz="1350" dirty="0"/>
          </a:p>
        </p:txBody>
      </p:sp>
      <p:sp>
        <p:nvSpPr>
          <p:cNvPr id="11" name="Text 9"/>
          <p:cNvSpPr/>
          <p:nvPr/>
        </p:nvSpPr>
        <p:spPr>
          <a:xfrm>
            <a:off x="4834890" y="2468880"/>
            <a:ext cx="3771900" cy="960120"/>
          </a:xfrm>
          <a:prstGeom prst="rect">
            <a:avLst/>
          </a:prstGeom>
          <a:noFill/>
          <a:ln/>
        </p:spPr>
        <p:txBody>
          <a:bodyPr wrap="square" rtlCol="0" anchor="ctr"/>
          <a:lstStyle/>
          <a:p>
            <a:r>
              <a:rPr lang="en-US" sz="1200" dirty="0">
                <a:solidFill>
                  <a:srgbClr val="111827"/>
                </a:solidFill>
              </a:rPr>
              <a:t>Src IP: 192.168.1.10</a:t>
            </a:r>
            <a:endParaRPr lang="en-US" sz="1200" dirty="0"/>
          </a:p>
          <a:p>
            <a:r>
              <a:rPr lang="en-US" sz="1200" dirty="0">
                <a:solidFill>
                  <a:srgbClr val="111827"/>
                </a:solidFill>
              </a:rPr>
              <a:t>Dst IP: 93.184.216.34</a:t>
            </a:r>
            <a:endParaRPr lang="en-US" sz="1200" dirty="0"/>
          </a:p>
          <a:p>
            <a:r>
              <a:rPr lang="en-US" sz="1200" dirty="0">
                <a:solidFill>
                  <a:srgbClr val="111827"/>
                </a:solidFill>
              </a:rPr>
              <a:t>TTL: 64</a:t>
            </a:r>
            <a:endParaRPr lang="en-US" sz="1200" dirty="0"/>
          </a:p>
          <a:p>
            <a:r>
              <a:rPr lang="en-US" sz="1200" dirty="0">
                <a:solidFill>
                  <a:srgbClr val="111827"/>
                </a:solidFill>
              </a:rPr>
              <a:t>Protocol: TCP (6)</a:t>
            </a:r>
            <a:endParaRPr lang="en-US" sz="1200" dirty="0"/>
          </a:p>
        </p:txBody>
      </p:sp>
      <p:sp>
        <p:nvSpPr>
          <p:cNvPr id="12" name="Text 10"/>
          <p:cNvSpPr/>
          <p:nvPr/>
        </p:nvSpPr>
        <p:spPr>
          <a:xfrm>
            <a:off x="4834890" y="3497580"/>
            <a:ext cx="3771900" cy="274320"/>
          </a:xfrm>
          <a:prstGeom prst="rect">
            <a:avLst/>
          </a:prstGeom>
          <a:noFill/>
          <a:ln/>
        </p:spPr>
        <p:txBody>
          <a:bodyPr wrap="square" rtlCol="0" anchor="ctr"/>
          <a:lstStyle/>
          <a:p>
            <a:r>
              <a:rPr lang="en-US" sz="1350" b="1" dirty="0">
                <a:solidFill>
                  <a:srgbClr val="111827"/>
                </a:solidFill>
              </a:rPr>
              <a:t>Link (Hl): Ethernet header + trailer</a:t>
            </a:r>
            <a:endParaRPr lang="en-US" sz="1350" dirty="0"/>
          </a:p>
        </p:txBody>
      </p:sp>
      <p:sp>
        <p:nvSpPr>
          <p:cNvPr id="13" name="Text 11"/>
          <p:cNvSpPr/>
          <p:nvPr/>
        </p:nvSpPr>
        <p:spPr>
          <a:xfrm>
            <a:off x="4834890" y="3806190"/>
            <a:ext cx="3771900" cy="1577340"/>
          </a:xfrm>
          <a:prstGeom prst="rect">
            <a:avLst/>
          </a:prstGeom>
          <a:noFill/>
          <a:ln/>
        </p:spPr>
        <p:txBody>
          <a:bodyPr wrap="square" rtlCol="0" anchor="ctr"/>
          <a:lstStyle/>
          <a:p>
            <a:r>
              <a:rPr lang="en-US" sz="1200" dirty="0">
                <a:solidFill>
                  <a:srgbClr val="111827"/>
                </a:solidFill>
              </a:rPr>
              <a:t>Dst MAC: 00:1A:2B:3C:4D:5E (gateway)</a:t>
            </a:r>
            <a:endParaRPr lang="en-US" sz="1200" dirty="0"/>
          </a:p>
          <a:p>
            <a:r>
              <a:rPr lang="en-US" sz="1200" dirty="0">
                <a:solidFill>
                  <a:srgbClr val="111827"/>
                </a:solidFill>
              </a:rPr>
              <a:t>Src MAC: 70:88:6B:AA:BB:CC</a:t>
            </a:r>
            <a:endParaRPr lang="en-US" sz="1200" dirty="0"/>
          </a:p>
          <a:p>
            <a:r>
              <a:rPr lang="en-US" sz="1200" dirty="0">
                <a:solidFill>
                  <a:srgbClr val="111827"/>
                </a:solidFill>
              </a:rPr>
              <a:t>EtherType: 0x0800 (IPv4)</a:t>
            </a:r>
            <a:endParaRPr lang="en-US" sz="1200" dirty="0"/>
          </a:p>
          <a:p>
            <a:r>
              <a:rPr lang="en-US" sz="1200" dirty="0">
                <a:solidFill>
                  <a:srgbClr val="111827"/>
                </a:solidFill>
              </a:rPr>
              <a:t>FCS/CRC: error-detection bits</a:t>
            </a:r>
            <a:endParaRPr lang="en-US" sz="1200" dirty="0"/>
          </a:p>
        </p:txBody>
      </p:sp>
      <p:sp>
        <p:nvSpPr>
          <p:cNvPr id="14" name="Text 12"/>
          <p:cNvSpPr/>
          <p:nvPr/>
        </p:nvSpPr>
        <p:spPr>
          <a:xfrm>
            <a:off x="480060" y="5966460"/>
            <a:ext cx="8229600" cy="274320"/>
          </a:xfrm>
          <a:prstGeom prst="rect">
            <a:avLst/>
          </a:prstGeom>
          <a:noFill/>
          <a:ln/>
        </p:spPr>
        <p:txBody>
          <a:bodyPr wrap="square" rtlCol="0" anchor="ctr"/>
          <a:lstStyle/>
          <a:p>
            <a:r>
              <a:rPr lang="en-US" sz="1200" dirty="0">
                <a:solidFill>
                  <a:srgbClr val="374151"/>
                </a:solidFill>
              </a:rPr>
              <a:t>Physical layer: the frame is transmitted as bits (0s and 1s) on the medium.</a:t>
            </a:r>
            <a:endParaRPr lang="en-US" sz="12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411480" y="1097280"/>
            <a:ext cx="8298180" cy="411480"/>
          </a:xfrm>
          <a:prstGeom prst="rect">
            <a:avLst/>
          </a:prstGeom>
          <a:noFill/>
          <a:ln/>
        </p:spPr>
        <p:txBody>
          <a:bodyPr wrap="square" rtlCol="0" anchor="ctr"/>
          <a:lstStyle/>
          <a:p>
            <a:r>
              <a:rPr lang="en-US" sz="2550" b="1" dirty="0">
                <a:solidFill>
                  <a:srgbClr val="1F2937"/>
                </a:solidFill>
                <a:latin typeface="Calibri" pitchFamily="34" charset="0"/>
                <a:ea typeface="Calibri" pitchFamily="34" charset="-122"/>
                <a:cs typeface="Calibri" pitchFamily="34" charset="-120"/>
              </a:rPr>
              <a:t>Who Implements Which Layers?</a:t>
            </a:r>
            <a:endParaRPr lang="en-US" sz="2550" dirty="0"/>
          </a:p>
        </p:txBody>
      </p:sp>
      <p:sp>
        <p:nvSpPr>
          <p:cNvPr id="3" name="Text 1"/>
          <p:cNvSpPr/>
          <p:nvPr/>
        </p:nvSpPr>
        <p:spPr>
          <a:xfrm>
            <a:off x="411480" y="1577340"/>
            <a:ext cx="8298180" cy="411480"/>
          </a:xfrm>
          <a:prstGeom prst="rect">
            <a:avLst/>
          </a:prstGeom>
          <a:noFill/>
          <a:ln/>
        </p:spPr>
        <p:txBody>
          <a:bodyPr wrap="square" rtlCol="0" anchor="ctr"/>
          <a:lstStyle/>
          <a:p>
            <a:r>
              <a:rPr lang="en-US" sz="1350" dirty="0">
                <a:solidFill>
                  <a:srgbClr val="374151"/>
                </a:solidFill>
                <a:latin typeface="Calibri" pitchFamily="34" charset="0"/>
                <a:ea typeface="Calibri" pitchFamily="34" charset="-122"/>
                <a:cs typeface="Calibri" pitchFamily="34" charset="-120"/>
              </a:rPr>
              <a:t>End hosts implement all layers; network devices often implement fewer layers.</a:t>
            </a:r>
            <a:endParaRPr lang="en-US" sz="1350" dirty="0"/>
          </a:p>
        </p:txBody>
      </p:sp>
      <p:sp>
        <p:nvSpPr>
          <p:cNvPr id="4" name="Shape 2"/>
          <p:cNvSpPr/>
          <p:nvPr/>
        </p:nvSpPr>
        <p:spPr>
          <a:xfrm>
            <a:off x="480060" y="1988820"/>
            <a:ext cx="8229600" cy="4046220"/>
          </a:xfrm>
          <a:prstGeom prst="roundRect">
            <a:avLst/>
          </a:prstGeom>
          <a:solidFill>
            <a:srgbClr val="F3F4F6"/>
          </a:solidFill>
          <a:ln w="12700">
            <a:solidFill>
              <a:srgbClr val="E5E7EB"/>
            </a:solidFill>
            <a:prstDash val="solid"/>
          </a:ln>
        </p:spPr>
      </p:sp>
      <p:sp>
        <p:nvSpPr>
          <p:cNvPr id="5" name="Text 3"/>
          <p:cNvSpPr/>
          <p:nvPr/>
        </p:nvSpPr>
        <p:spPr>
          <a:xfrm>
            <a:off x="720090" y="2228850"/>
            <a:ext cx="7818120" cy="3291840"/>
          </a:xfrm>
          <a:prstGeom prst="rect">
            <a:avLst/>
          </a:prstGeom>
          <a:noFill/>
          <a:ln/>
        </p:spPr>
        <p:txBody>
          <a:bodyPr wrap="square" rtlCol="0" anchor="t"/>
          <a:lstStyle/>
          <a:p>
            <a:pPr>
              <a:lnSpc>
                <a:spcPct val="110000"/>
              </a:lnSpc>
            </a:pPr>
            <a:r>
              <a:rPr lang="en-US" dirty="0">
                <a:solidFill>
                  <a:srgbClr val="111827"/>
                </a:solidFill>
                <a:latin typeface="Calibri" pitchFamily="34" charset="0"/>
                <a:ea typeface="Calibri" pitchFamily="34" charset="-122"/>
                <a:cs typeface="Calibri" pitchFamily="34" charset="-120"/>
              </a:rPr>
              <a:t>• Hosts (PCs/phones/servers): Application + Transport + Network + Link + Physical</a:t>
            </a:r>
            <a:endParaRPr lang="en-US" dirty="0"/>
          </a:p>
          <a:p>
            <a:pPr>
              <a:lnSpc>
                <a:spcPct val="110000"/>
              </a:lnSpc>
            </a:pPr>
            <a:r>
              <a:rPr lang="en-US" dirty="0">
                <a:solidFill>
                  <a:srgbClr val="111827"/>
                </a:solidFill>
                <a:latin typeface="Calibri" pitchFamily="34" charset="0"/>
                <a:ea typeface="Calibri" pitchFamily="34" charset="-122"/>
                <a:cs typeface="Calibri" pitchFamily="34" charset="-120"/>
              </a:rPr>
              <a:t>• Routers: typically Network + Link + Physical (forward packets based on IP)</a:t>
            </a:r>
            <a:endParaRPr lang="en-US" dirty="0"/>
          </a:p>
          <a:p>
            <a:pPr>
              <a:lnSpc>
                <a:spcPct val="110000"/>
              </a:lnSpc>
            </a:pPr>
            <a:r>
              <a:rPr lang="en-US" dirty="0">
                <a:solidFill>
                  <a:srgbClr val="111827"/>
                </a:solidFill>
                <a:latin typeface="Calibri" pitchFamily="34" charset="0"/>
                <a:ea typeface="Calibri" pitchFamily="34" charset="-122"/>
                <a:cs typeface="Calibri" pitchFamily="34" charset="-120"/>
              </a:rPr>
              <a:t>• Link-layer switches: typically Link + Physical (forward frames based on MAC)</a:t>
            </a:r>
            <a:endParaRPr lang="en-US" dirty="0"/>
          </a:p>
          <a:p>
            <a:pPr>
              <a:lnSpc>
                <a:spcPct val="110000"/>
              </a:lnSpc>
            </a:pPr>
            <a:r>
              <a:rPr lang="en-US" dirty="0">
                <a:solidFill>
                  <a:srgbClr val="111827"/>
                </a:solidFill>
                <a:latin typeface="Calibri" pitchFamily="34" charset="0"/>
                <a:ea typeface="Calibri" pitchFamily="34" charset="-122"/>
                <a:cs typeface="Calibri" pitchFamily="34" charset="-120"/>
              </a:rPr>
              <a:t>• Design principle: keep the core simple; put more intelligence at the edges.</a:t>
            </a:r>
            <a:endParaRPr lang="en-US" dirty="0"/>
          </a:p>
        </p:txBody>
      </p:sp>
      <p:sp>
        <p:nvSpPr>
          <p:cNvPr id="6" name="Text 4"/>
          <p:cNvSpPr/>
          <p:nvPr/>
        </p:nvSpPr>
        <p:spPr>
          <a:xfrm>
            <a:off x="480060" y="6892290"/>
            <a:ext cx="8229600" cy="274320"/>
          </a:xfrm>
          <a:prstGeom prst="rect">
            <a:avLst/>
          </a:prstGeom>
          <a:noFill/>
          <a:ln/>
        </p:spPr>
        <p:txBody>
          <a:bodyPr wrap="square" rtlCol="0" anchor="ctr"/>
          <a:lstStyle/>
          <a:p>
            <a:r>
              <a:rPr lang="en-US" sz="1200" dirty="0">
                <a:solidFill>
                  <a:srgbClr val="374151"/>
                </a:solidFill>
              </a:rPr>
              <a:t>This is why the Internet is often described as having “complexity at the edges.”</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5" name="Group 134">
            <a:extLst>
              <a:ext uri="{FF2B5EF4-FFF2-40B4-BE49-F238E27FC236}">
                <a16:creationId xmlns:a16="http://schemas.microsoft.com/office/drawing/2014/main" id="{3AD72523-4228-9C47-B195-4AAF96A160BD}"/>
              </a:ext>
            </a:extLst>
          </p:cNvPr>
          <p:cNvGrpSpPr/>
          <p:nvPr/>
        </p:nvGrpSpPr>
        <p:grpSpPr>
          <a:xfrm>
            <a:off x="2523323" y="2182967"/>
            <a:ext cx="1133514" cy="647753"/>
            <a:chOff x="7493876" y="2774731"/>
            <a:chExt cx="1481958" cy="894622"/>
          </a:xfrm>
        </p:grpSpPr>
        <p:sp>
          <p:nvSpPr>
            <p:cNvPr id="136" name="Freeform 135">
              <a:extLst>
                <a:ext uri="{FF2B5EF4-FFF2-40B4-BE49-F238E27FC236}">
                  <a16:creationId xmlns:a16="http://schemas.microsoft.com/office/drawing/2014/main" id="{9FB9E0EF-9063-B545-BC2B-062A0488CC72}"/>
                </a:ext>
              </a:extLst>
            </p:cNvPr>
            <p:cNvSpPr/>
            <p:nvPr/>
          </p:nvSpPr>
          <p:spPr>
            <a:xfrm>
              <a:off x="7493876" y="3084399"/>
              <a:ext cx="1481958" cy="584954"/>
            </a:xfrm>
            <a:custGeom>
              <a:avLst/>
              <a:gdLst>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76538 w 8176538"/>
                <a:gd name="connsiteY0" fmla="*/ 0 h 2638097"/>
                <a:gd name="connsiteX1" fmla="*/ 8176538 w 8176538"/>
                <a:gd name="connsiteY1" fmla="*/ 1271752 h 2638097"/>
                <a:gd name="connsiteX2" fmla="*/ 4088015 w 8176538"/>
                <a:gd name="connsiteY2" fmla="*/ 2638097 h 2638097"/>
                <a:gd name="connsiteX3" fmla="*/ 0 w 8176538"/>
                <a:gd name="connsiteY3" fmla="*/ 1269888 h 2638097"/>
                <a:gd name="connsiteX4" fmla="*/ 20511 w 8176538"/>
                <a:gd name="connsiteY4" fmla="*/ 147145 h 2638097"/>
                <a:gd name="connsiteX5" fmla="*/ 4088015 w 8176538"/>
                <a:gd name="connsiteY5" fmla="*/ 1566042 h 2638097"/>
                <a:gd name="connsiteX6" fmla="*/ 8176538 w 8176538"/>
                <a:gd name="connsiteY6" fmla="*/ 0 h 2638097"/>
                <a:gd name="connsiteX0" fmla="*/ 8176538 w 8176538"/>
                <a:gd name="connsiteY0" fmla="*/ 0 h 2772020"/>
                <a:gd name="connsiteX1" fmla="*/ 8176538 w 8176538"/>
                <a:gd name="connsiteY1" fmla="*/ 1271752 h 2772020"/>
                <a:gd name="connsiteX2" fmla="*/ 4099034 w 8176538"/>
                <a:gd name="connsiteY2" fmla="*/ 2772020 h 2772020"/>
                <a:gd name="connsiteX3" fmla="*/ 0 w 8176538"/>
                <a:gd name="connsiteY3" fmla="*/ 1269888 h 2772020"/>
                <a:gd name="connsiteX4" fmla="*/ 20511 w 8176538"/>
                <a:gd name="connsiteY4" fmla="*/ 147145 h 2772020"/>
                <a:gd name="connsiteX5" fmla="*/ 4088015 w 8176538"/>
                <a:gd name="connsiteY5" fmla="*/ 1566042 h 2772020"/>
                <a:gd name="connsiteX6" fmla="*/ 8176538 w 8176538"/>
                <a:gd name="connsiteY6" fmla="*/ 0 h 2772020"/>
                <a:gd name="connsiteX0" fmla="*/ 8176538 w 8176538"/>
                <a:gd name="connsiteY0" fmla="*/ 0 h 2772339"/>
                <a:gd name="connsiteX1" fmla="*/ 8176538 w 8176538"/>
                <a:gd name="connsiteY1" fmla="*/ 1378890 h 2772339"/>
                <a:gd name="connsiteX2" fmla="*/ 4099034 w 8176538"/>
                <a:gd name="connsiteY2" fmla="*/ 2772020 h 2772339"/>
                <a:gd name="connsiteX3" fmla="*/ 0 w 8176538"/>
                <a:gd name="connsiteY3" fmla="*/ 1269888 h 2772339"/>
                <a:gd name="connsiteX4" fmla="*/ 20511 w 8176538"/>
                <a:gd name="connsiteY4" fmla="*/ 147145 h 2772339"/>
                <a:gd name="connsiteX5" fmla="*/ 4088015 w 8176538"/>
                <a:gd name="connsiteY5" fmla="*/ 1566042 h 2772339"/>
                <a:gd name="connsiteX6" fmla="*/ 8176538 w 8176538"/>
                <a:gd name="connsiteY6" fmla="*/ 0 h 2772339"/>
                <a:gd name="connsiteX0" fmla="*/ 8176538 w 8176538"/>
                <a:gd name="connsiteY0" fmla="*/ 0 h 2825888"/>
                <a:gd name="connsiteX1" fmla="*/ 8176538 w 8176538"/>
                <a:gd name="connsiteY1" fmla="*/ 1378890 h 2825888"/>
                <a:gd name="connsiteX2" fmla="*/ 4099034 w 8176538"/>
                <a:gd name="connsiteY2" fmla="*/ 2825590 h 2825888"/>
                <a:gd name="connsiteX3" fmla="*/ 0 w 8176538"/>
                <a:gd name="connsiteY3" fmla="*/ 1269888 h 2825888"/>
                <a:gd name="connsiteX4" fmla="*/ 20511 w 8176538"/>
                <a:gd name="connsiteY4" fmla="*/ 147145 h 2825888"/>
                <a:gd name="connsiteX5" fmla="*/ 4088015 w 8176538"/>
                <a:gd name="connsiteY5" fmla="*/ 1566042 h 2825888"/>
                <a:gd name="connsiteX6" fmla="*/ 8176538 w 8176538"/>
                <a:gd name="connsiteY6" fmla="*/ 0 h 2825888"/>
                <a:gd name="connsiteX0" fmla="*/ 8165518 w 8165518"/>
                <a:gd name="connsiteY0" fmla="*/ 0 h 2825606"/>
                <a:gd name="connsiteX1" fmla="*/ 8165518 w 8165518"/>
                <a:gd name="connsiteY1" fmla="*/ 1378890 h 2825606"/>
                <a:gd name="connsiteX2" fmla="*/ 4088014 w 8165518"/>
                <a:gd name="connsiteY2" fmla="*/ 2825590 h 2825606"/>
                <a:gd name="connsiteX3" fmla="*/ 0 w 8165518"/>
                <a:gd name="connsiteY3" fmla="*/ 1403811 h 2825606"/>
                <a:gd name="connsiteX4" fmla="*/ 9491 w 8165518"/>
                <a:gd name="connsiteY4" fmla="*/ 147145 h 2825606"/>
                <a:gd name="connsiteX5" fmla="*/ 4076995 w 8165518"/>
                <a:gd name="connsiteY5" fmla="*/ 1566042 h 2825606"/>
                <a:gd name="connsiteX6" fmla="*/ 8165518 w 8165518"/>
                <a:gd name="connsiteY6" fmla="*/ 0 h 2825606"/>
                <a:gd name="connsiteX0" fmla="*/ 8165518 w 8165518"/>
                <a:gd name="connsiteY0" fmla="*/ 0 h 2879174"/>
                <a:gd name="connsiteX1" fmla="*/ 8165518 w 8165518"/>
                <a:gd name="connsiteY1" fmla="*/ 1378890 h 2879174"/>
                <a:gd name="connsiteX2" fmla="*/ 4132092 w 8165518"/>
                <a:gd name="connsiteY2" fmla="*/ 2879159 h 2879174"/>
                <a:gd name="connsiteX3" fmla="*/ 0 w 8165518"/>
                <a:gd name="connsiteY3" fmla="*/ 1403811 h 2879174"/>
                <a:gd name="connsiteX4" fmla="*/ 9491 w 8165518"/>
                <a:gd name="connsiteY4" fmla="*/ 147145 h 2879174"/>
                <a:gd name="connsiteX5" fmla="*/ 4076995 w 8165518"/>
                <a:gd name="connsiteY5" fmla="*/ 1566042 h 2879174"/>
                <a:gd name="connsiteX6" fmla="*/ 8165518 w 8165518"/>
                <a:gd name="connsiteY6" fmla="*/ 0 h 2879174"/>
                <a:gd name="connsiteX0" fmla="*/ 8165518 w 8176537"/>
                <a:gd name="connsiteY0" fmla="*/ 0 h 2879410"/>
                <a:gd name="connsiteX1" fmla="*/ 8176537 w 8176537"/>
                <a:gd name="connsiteY1" fmla="*/ 1499420 h 2879410"/>
                <a:gd name="connsiteX2" fmla="*/ 4132092 w 8176537"/>
                <a:gd name="connsiteY2" fmla="*/ 2879159 h 2879410"/>
                <a:gd name="connsiteX3" fmla="*/ 0 w 8176537"/>
                <a:gd name="connsiteY3" fmla="*/ 1403811 h 2879410"/>
                <a:gd name="connsiteX4" fmla="*/ 9491 w 8176537"/>
                <a:gd name="connsiteY4" fmla="*/ 147145 h 2879410"/>
                <a:gd name="connsiteX5" fmla="*/ 4076995 w 8176537"/>
                <a:gd name="connsiteY5" fmla="*/ 1566042 h 2879410"/>
                <a:gd name="connsiteX6" fmla="*/ 8165518 w 8176537"/>
                <a:gd name="connsiteY6" fmla="*/ 0 h 2879410"/>
                <a:gd name="connsiteX0" fmla="*/ 8165518 w 8176537"/>
                <a:gd name="connsiteY0" fmla="*/ 0 h 2879262"/>
                <a:gd name="connsiteX1" fmla="*/ 8176537 w 8176537"/>
                <a:gd name="connsiteY1" fmla="*/ 1499420 h 2879262"/>
                <a:gd name="connsiteX2" fmla="*/ 4132092 w 8176537"/>
                <a:gd name="connsiteY2" fmla="*/ 2879159 h 2879262"/>
                <a:gd name="connsiteX3" fmla="*/ 0 w 8176537"/>
                <a:gd name="connsiteY3" fmla="*/ 1403811 h 2879262"/>
                <a:gd name="connsiteX4" fmla="*/ 9491 w 8176537"/>
                <a:gd name="connsiteY4" fmla="*/ 147145 h 2879262"/>
                <a:gd name="connsiteX5" fmla="*/ 4076995 w 8176537"/>
                <a:gd name="connsiteY5" fmla="*/ 1566042 h 2879262"/>
                <a:gd name="connsiteX6" fmla="*/ 8165518 w 8176537"/>
                <a:gd name="connsiteY6" fmla="*/ 0 h 2879262"/>
                <a:gd name="connsiteX0" fmla="*/ 8165518 w 8176537"/>
                <a:gd name="connsiteY0" fmla="*/ 0 h 2879163"/>
                <a:gd name="connsiteX1" fmla="*/ 8176537 w 8176537"/>
                <a:gd name="connsiteY1" fmla="*/ 1499420 h 2879163"/>
                <a:gd name="connsiteX2" fmla="*/ 4132092 w 8176537"/>
                <a:gd name="connsiteY2" fmla="*/ 2879159 h 2879163"/>
                <a:gd name="connsiteX3" fmla="*/ 0 w 8176537"/>
                <a:gd name="connsiteY3" fmla="*/ 1510948 h 2879163"/>
                <a:gd name="connsiteX4" fmla="*/ 9491 w 8176537"/>
                <a:gd name="connsiteY4" fmla="*/ 147145 h 2879163"/>
                <a:gd name="connsiteX5" fmla="*/ 4076995 w 8176537"/>
                <a:gd name="connsiteY5" fmla="*/ 1566042 h 2879163"/>
                <a:gd name="connsiteX6" fmla="*/ 8165518 w 8176537"/>
                <a:gd name="connsiteY6" fmla="*/ 0 h 2879163"/>
                <a:gd name="connsiteX0" fmla="*/ 8165518 w 8198577"/>
                <a:gd name="connsiteY0" fmla="*/ 0 h 2879451"/>
                <a:gd name="connsiteX1" fmla="*/ 8198577 w 8198577"/>
                <a:gd name="connsiteY1" fmla="*/ 1606558 h 2879451"/>
                <a:gd name="connsiteX2" fmla="*/ 4132092 w 8198577"/>
                <a:gd name="connsiteY2" fmla="*/ 2879159 h 2879451"/>
                <a:gd name="connsiteX3" fmla="*/ 0 w 8198577"/>
                <a:gd name="connsiteY3" fmla="*/ 1510948 h 2879451"/>
                <a:gd name="connsiteX4" fmla="*/ 9491 w 8198577"/>
                <a:gd name="connsiteY4" fmla="*/ 147145 h 2879451"/>
                <a:gd name="connsiteX5" fmla="*/ 4076995 w 8198577"/>
                <a:gd name="connsiteY5" fmla="*/ 1566042 h 2879451"/>
                <a:gd name="connsiteX6" fmla="*/ 8165518 w 8198577"/>
                <a:gd name="connsiteY6" fmla="*/ 0 h 2879451"/>
                <a:gd name="connsiteX0" fmla="*/ 8165518 w 8165518"/>
                <a:gd name="connsiteY0" fmla="*/ 0 h 2880066"/>
                <a:gd name="connsiteX1" fmla="*/ 8165518 w 8165518"/>
                <a:gd name="connsiteY1" fmla="*/ 1673520 h 2880066"/>
                <a:gd name="connsiteX2" fmla="*/ 4132092 w 8165518"/>
                <a:gd name="connsiteY2" fmla="*/ 2879159 h 2880066"/>
                <a:gd name="connsiteX3" fmla="*/ 0 w 8165518"/>
                <a:gd name="connsiteY3" fmla="*/ 1510948 h 2880066"/>
                <a:gd name="connsiteX4" fmla="*/ 9491 w 8165518"/>
                <a:gd name="connsiteY4" fmla="*/ 147145 h 2880066"/>
                <a:gd name="connsiteX5" fmla="*/ 4076995 w 8165518"/>
                <a:gd name="connsiteY5" fmla="*/ 1566042 h 2880066"/>
                <a:gd name="connsiteX6" fmla="*/ 8165518 w 8165518"/>
                <a:gd name="connsiteY6" fmla="*/ 0 h 2880066"/>
                <a:gd name="connsiteX0" fmla="*/ 8156794 w 8156794"/>
                <a:gd name="connsiteY0" fmla="*/ 0 h 2879270"/>
                <a:gd name="connsiteX1" fmla="*/ 8156794 w 8156794"/>
                <a:gd name="connsiteY1" fmla="*/ 1673520 h 2879270"/>
                <a:gd name="connsiteX2" fmla="*/ 4123368 w 8156794"/>
                <a:gd name="connsiteY2" fmla="*/ 2879159 h 2879270"/>
                <a:gd name="connsiteX3" fmla="*/ 2295 w 8156794"/>
                <a:gd name="connsiteY3" fmla="*/ 1618086 h 2879270"/>
                <a:gd name="connsiteX4" fmla="*/ 767 w 8156794"/>
                <a:gd name="connsiteY4" fmla="*/ 147145 h 2879270"/>
                <a:gd name="connsiteX5" fmla="*/ 4068271 w 8156794"/>
                <a:gd name="connsiteY5" fmla="*/ 1566042 h 2879270"/>
                <a:gd name="connsiteX6" fmla="*/ 8156794 w 8156794"/>
                <a:gd name="connsiteY6" fmla="*/ 0 h 287927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20"/>
                <a:gd name="connsiteX1" fmla="*/ 8156794 w 8156794"/>
                <a:gd name="connsiteY1" fmla="*/ 1673520 h 2973020"/>
                <a:gd name="connsiteX2" fmla="*/ 4134388 w 8156794"/>
                <a:gd name="connsiteY2" fmla="*/ 2972904 h 2973020"/>
                <a:gd name="connsiteX3" fmla="*/ 2295 w 8156794"/>
                <a:gd name="connsiteY3" fmla="*/ 1618086 h 2973020"/>
                <a:gd name="connsiteX4" fmla="*/ 767 w 8156794"/>
                <a:gd name="connsiteY4" fmla="*/ 147145 h 2973020"/>
                <a:gd name="connsiteX5" fmla="*/ 4068271 w 8156794"/>
                <a:gd name="connsiteY5" fmla="*/ 1566042 h 2973020"/>
                <a:gd name="connsiteX6" fmla="*/ 8156794 w 8156794"/>
                <a:gd name="connsiteY6" fmla="*/ 0 h 2973020"/>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141"/>
                <a:gd name="connsiteX1" fmla="*/ 8156794 w 8156794"/>
                <a:gd name="connsiteY1" fmla="*/ 1673520 h 2973141"/>
                <a:gd name="connsiteX2" fmla="*/ 4134388 w 8156794"/>
                <a:gd name="connsiteY2" fmla="*/ 2972904 h 2973141"/>
                <a:gd name="connsiteX3" fmla="*/ 2295 w 8156794"/>
                <a:gd name="connsiteY3" fmla="*/ 1618086 h 2973141"/>
                <a:gd name="connsiteX4" fmla="*/ 767 w 8156794"/>
                <a:gd name="connsiteY4" fmla="*/ 147145 h 2973141"/>
                <a:gd name="connsiteX5" fmla="*/ 4068271 w 8156794"/>
                <a:gd name="connsiteY5" fmla="*/ 1566042 h 2973141"/>
                <a:gd name="connsiteX6" fmla="*/ 8156794 w 8156794"/>
                <a:gd name="connsiteY6" fmla="*/ 0 h 2973141"/>
                <a:gd name="connsiteX0" fmla="*/ 8156794 w 8156794"/>
                <a:gd name="connsiteY0" fmla="*/ 0 h 3066827"/>
                <a:gd name="connsiteX1" fmla="*/ 8156794 w 8156794"/>
                <a:gd name="connsiteY1" fmla="*/ 1673520 h 3066827"/>
                <a:gd name="connsiteX2" fmla="*/ 4123353 w 8156794"/>
                <a:gd name="connsiteY2" fmla="*/ 3066650 h 3066827"/>
                <a:gd name="connsiteX3" fmla="*/ 2295 w 8156794"/>
                <a:gd name="connsiteY3" fmla="*/ 1618086 h 3066827"/>
                <a:gd name="connsiteX4" fmla="*/ 767 w 8156794"/>
                <a:gd name="connsiteY4" fmla="*/ 147145 h 3066827"/>
                <a:gd name="connsiteX5" fmla="*/ 4068271 w 8156794"/>
                <a:gd name="connsiteY5" fmla="*/ 1566042 h 3066827"/>
                <a:gd name="connsiteX6" fmla="*/ 8156794 w 8156794"/>
                <a:gd name="connsiteY6" fmla="*/ 0 h 3066827"/>
                <a:gd name="connsiteX0" fmla="*/ 8123689 w 8156794"/>
                <a:gd name="connsiteY0" fmla="*/ 0 h 2999866"/>
                <a:gd name="connsiteX1" fmla="*/ 8156794 w 8156794"/>
                <a:gd name="connsiteY1" fmla="*/ 1606559 h 2999866"/>
                <a:gd name="connsiteX2" fmla="*/ 4123353 w 8156794"/>
                <a:gd name="connsiteY2" fmla="*/ 2999689 h 2999866"/>
                <a:gd name="connsiteX3" fmla="*/ 2295 w 8156794"/>
                <a:gd name="connsiteY3" fmla="*/ 1551125 h 2999866"/>
                <a:gd name="connsiteX4" fmla="*/ 767 w 8156794"/>
                <a:gd name="connsiteY4" fmla="*/ 80184 h 2999866"/>
                <a:gd name="connsiteX5" fmla="*/ 4068271 w 8156794"/>
                <a:gd name="connsiteY5" fmla="*/ 1499081 h 2999866"/>
                <a:gd name="connsiteX6" fmla="*/ 8123689 w 8156794"/>
                <a:gd name="connsiteY6" fmla="*/ 0 h 2999866"/>
                <a:gd name="connsiteX0" fmla="*/ 8167828 w 8167828"/>
                <a:gd name="connsiteY0" fmla="*/ 0 h 3026651"/>
                <a:gd name="connsiteX1" fmla="*/ 8156794 w 8167828"/>
                <a:gd name="connsiteY1" fmla="*/ 1633344 h 3026651"/>
                <a:gd name="connsiteX2" fmla="*/ 4123353 w 8167828"/>
                <a:gd name="connsiteY2" fmla="*/ 3026474 h 3026651"/>
                <a:gd name="connsiteX3" fmla="*/ 2295 w 8167828"/>
                <a:gd name="connsiteY3" fmla="*/ 1577910 h 3026651"/>
                <a:gd name="connsiteX4" fmla="*/ 767 w 8167828"/>
                <a:gd name="connsiteY4" fmla="*/ 106969 h 3026651"/>
                <a:gd name="connsiteX5" fmla="*/ 4068271 w 8167828"/>
                <a:gd name="connsiteY5" fmla="*/ 1525866 h 3026651"/>
                <a:gd name="connsiteX6" fmla="*/ 8167828 w 8167828"/>
                <a:gd name="connsiteY6" fmla="*/ 0 h 3026651"/>
                <a:gd name="connsiteX0" fmla="*/ 8167828 w 8167828"/>
                <a:gd name="connsiteY0" fmla="*/ 0 h 3027228"/>
                <a:gd name="connsiteX1" fmla="*/ 8145760 w 8167828"/>
                <a:gd name="connsiteY1" fmla="*/ 1686913 h 3027228"/>
                <a:gd name="connsiteX2" fmla="*/ 4123353 w 8167828"/>
                <a:gd name="connsiteY2" fmla="*/ 3026474 h 3027228"/>
                <a:gd name="connsiteX3" fmla="*/ 2295 w 8167828"/>
                <a:gd name="connsiteY3" fmla="*/ 1577910 h 3027228"/>
                <a:gd name="connsiteX4" fmla="*/ 767 w 8167828"/>
                <a:gd name="connsiteY4" fmla="*/ 106969 h 3027228"/>
                <a:gd name="connsiteX5" fmla="*/ 4068271 w 8167828"/>
                <a:gd name="connsiteY5" fmla="*/ 1525866 h 3027228"/>
                <a:gd name="connsiteX6" fmla="*/ 8167828 w 8167828"/>
                <a:gd name="connsiteY6" fmla="*/ 0 h 3027228"/>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23689 w 8145760"/>
                <a:gd name="connsiteY0" fmla="*/ 13560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9 w 8145760"/>
                <a:gd name="connsiteY6" fmla="*/ 13560 h 2920259"/>
                <a:gd name="connsiteX0" fmla="*/ 8178863 w 8178863"/>
                <a:gd name="connsiteY0" fmla="*/ 26952 h 2920259"/>
                <a:gd name="connsiteX1" fmla="*/ 8145760 w 8178863"/>
                <a:gd name="connsiteY1" fmla="*/ 1579944 h 2920259"/>
                <a:gd name="connsiteX2" fmla="*/ 4123353 w 8178863"/>
                <a:gd name="connsiteY2" fmla="*/ 2919505 h 2920259"/>
                <a:gd name="connsiteX3" fmla="*/ 2295 w 8178863"/>
                <a:gd name="connsiteY3" fmla="*/ 1470941 h 2920259"/>
                <a:gd name="connsiteX4" fmla="*/ 767 w 8178863"/>
                <a:gd name="connsiteY4" fmla="*/ 0 h 2920259"/>
                <a:gd name="connsiteX5" fmla="*/ 4068271 w 8178863"/>
                <a:gd name="connsiteY5" fmla="*/ 1418897 h 2920259"/>
                <a:gd name="connsiteX6" fmla="*/ 8178863 w 8178863"/>
                <a:gd name="connsiteY6" fmla="*/ 26952 h 2920259"/>
                <a:gd name="connsiteX0" fmla="*/ 8167827 w 8167827"/>
                <a:gd name="connsiteY0" fmla="*/ 40343 h 2920259"/>
                <a:gd name="connsiteX1" fmla="*/ 8145760 w 8167827"/>
                <a:gd name="connsiteY1" fmla="*/ 1579944 h 2920259"/>
                <a:gd name="connsiteX2" fmla="*/ 4123353 w 8167827"/>
                <a:gd name="connsiteY2" fmla="*/ 2919505 h 2920259"/>
                <a:gd name="connsiteX3" fmla="*/ 2295 w 8167827"/>
                <a:gd name="connsiteY3" fmla="*/ 1470941 h 2920259"/>
                <a:gd name="connsiteX4" fmla="*/ 767 w 8167827"/>
                <a:gd name="connsiteY4" fmla="*/ 0 h 2920259"/>
                <a:gd name="connsiteX5" fmla="*/ 4068271 w 8167827"/>
                <a:gd name="connsiteY5" fmla="*/ 1418897 h 2920259"/>
                <a:gd name="connsiteX6" fmla="*/ 8167827 w 8167827"/>
                <a:gd name="connsiteY6" fmla="*/ 40343 h 2920259"/>
                <a:gd name="connsiteX0" fmla="*/ 8123687 w 8145760"/>
                <a:gd name="connsiteY0" fmla="*/ 53735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7 w 8145760"/>
                <a:gd name="connsiteY6" fmla="*/ 53735 h 2920259"/>
                <a:gd name="connsiteX0" fmla="*/ 8161918 w 8161918"/>
                <a:gd name="connsiteY0" fmla="*/ 0 h 2943855"/>
                <a:gd name="connsiteX1" fmla="*/ 8145760 w 8161918"/>
                <a:gd name="connsiteY1" fmla="*/ 1603540 h 2943855"/>
                <a:gd name="connsiteX2" fmla="*/ 4123353 w 8161918"/>
                <a:gd name="connsiteY2" fmla="*/ 2943101 h 2943855"/>
                <a:gd name="connsiteX3" fmla="*/ 2295 w 8161918"/>
                <a:gd name="connsiteY3" fmla="*/ 1494537 h 2943855"/>
                <a:gd name="connsiteX4" fmla="*/ 767 w 8161918"/>
                <a:gd name="connsiteY4" fmla="*/ 23596 h 2943855"/>
                <a:gd name="connsiteX5" fmla="*/ 4068271 w 8161918"/>
                <a:gd name="connsiteY5" fmla="*/ 1442493 h 2943855"/>
                <a:gd name="connsiteX6" fmla="*/ 8161918 w 8161918"/>
                <a:gd name="connsiteY6" fmla="*/ 0 h 2943855"/>
                <a:gd name="connsiteX0" fmla="*/ 8144926 w 8145760"/>
                <a:gd name="connsiteY0" fmla="*/ 43424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44926 w 8145760"/>
                <a:gd name="connsiteY6" fmla="*/ 43424 h 2920259"/>
                <a:gd name="connsiteX0" fmla="*/ 8161918 w 8161918"/>
                <a:gd name="connsiteY0" fmla="*/ 0 h 2959321"/>
                <a:gd name="connsiteX1" fmla="*/ 8145760 w 8161918"/>
                <a:gd name="connsiteY1" fmla="*/ 1619006 h 2959321"/>
                <a:gd name="connsiteX2" fmla="*/ 4123353 w 8161918"/>
                <a:gd name="connsiteY2" fmla="*/ 2958567 h 2959321"/>
                <a:gd name="connsiteX3" fmla="*/ 2295 w 8161918"/>
                <a:gd name="connsiteY3" fmla="*/ 1510003 h 2959321"/>
                <a:gd name="connsiteX4" fmla="*/ 767 w 8161918"/>
                <a:gd name="connsiteY4" fmla="*/ 39062 h 2959321"/>
                <a:gd name="connsiteX5" fmla="*/ 4068271 w 8161918"/>
                <a:gd name="connsiteY5" fmla="*/ 1457959 h 2959321"/>
                <a:gd name="connsiteX6" fmla="*/ 8161918 w 8161918"/>
                <a:gd name="connsiteY6" fmla="*/ 0 h 2959321"/>
                <a:gd name="connsiteX0" fmla="*/ 8161918 w 8162752"/>
                <a:gd name="connsiteY0" fmla="*/ 0 h 2959488"/>
                <a:gd name="connsiteX1" fmla="*/ 8162752 w 8162752"/>
                <a:gd name="connsiteY1" fmla="*/ 1629317 h 2959488"/>
                <a:gd name="connsiteX2" fmla="*/ 4123353 w 8162752"/>
                <a:gd name="connsiteY2" fmla="*/ 2958567 h 2959488"/>
                <a:gd name="connsiteX3" fmla="*/ 2295 w 8162752"/>
                <a:gd name="connsiteY3" fmla="*/ 1510003 h 2959488"/>
                <a:gd name="connsiteX4" fmla="*/ 767 w 8162752"/>
                <a:gd name="connsiteY4" fmla="*/ 39062 h 2959488"/>
                <a:gd name="connsiteX5" fmla="*/ 4068271 w 8162752"/>
                <a:gd name="connsiteY5" fmla="*/ 1457959 h 2959488"/>
                <a:gd name="connsiteX6" fmla="*/ 8161918 w 8162752"/>
                <a:gd name="connsiteY6" fmla="*/ 0 h 2959488"/>
                <a:gd name="connsiteX0" fmla="*/ 8165930 w 8166764"/>
                <a:gd name="connsiteY0" fmla="*/ 7337 h 2966825"/>
                <a:gd name="connsiteX1" fmla="*/ 8166764 w 8166764"/>
                <a:gd name="connsiteY1" fmla="*/ 1636654 h 2966825"/>
                <a:gd name="connsiteX2" fmla="*/ 4127365 w 8166764"/>
                <a:gd name="connsiteY2" fmla="*/ 2965904 h 2966825"/>
                <a:gd name="connsiteX3" fmla="*/ 6307 w 8166764"/>
                <a:gd name="connsiteY3" fmla="*/ 1517340 h 2966825"/>
                <a:gd name="connsiteX4" fmla="*/ 532 w 8166764"/>
                <a:gd name="connsiteY4" fmla="*/ 0 h 2966825"/>
                <a:gd name="connsiteX5" fmla="*/ 4072283 w 8166764"/>
                <a:gd name="connsiteY5" fmla="*/ 1465296 h 2966825"/>
                <a:gd name="connsiteX6" fmla="*/ 8165930 w 8166764"/>
                <a:gd name="connsiteY6" fmla="*/ 7337 h 2966825"/>
                <a:gd name="connsiteX0" fmla="*/ 8168119 w 8168953"/>
                <a:gd name="connsiteY0" fmla="*/ 7337 h 2966682"/>
                <a:gd name="connsiteX1" fmla="*/ 8168953 w 8168953"/>
                <a:gd name="connsiteY1" fmla="*/ 1636654 h 2966682"/>
                <a:gd name="connsiteX2" fmla="*/ 4129554 w 8168953"/>
                <a:gd name="connsiteY2" fmla="*/ 2965904 h 2966682"/>
                <a:gd name="connsiteX3" fmla="*/ 0 w 8168953"/>
                <a:gd name="connsiteY3" fmla="*/ 1527651 h 2966682"/>
                <a:gd name="connsiteX4" fmla="*/ 2721 w 8168953"/>
                <a:gd name="connsiteY4" fmla="*/ 0 h 2966682"/>
                <a:gd name="connsiteX5" fmla="*/ 4074472 w 8168953"/>
                <a:gd name="connsiteY5" fmla="*/ 1465296 h 2966682"/>
                <a:gd name="connsiteX6" fmla="*/ 8168119 w 8168953"/>
                <a:gd name="connsiteY6" fmla="*/ 7337 h 2966682"/>
                <a:gd name="connsiteX0" fmla="*/ 8168119 w 8168953"/>
                <a:gd name="connsiteY0" fmla="*/ 7337 h 3100377"/>
                <a:gd name="connsiteX1" fmla="*/ 8168953 w 8168953"/>
                <a:gd name="connsiteY1" fmla="*/ 1636654 h 3100377"/>
                <a:gd name="connsiteX2" fmla="*/ 4118520 w 8168953"/>
                <a:gd name="connsiteY2" fmla="*/ 3099826 h 3100377"/>
                <a:gd name="connsiteX3" fmla="*/ 0 w 8168953"/>
                <a:gd name="connsiteY3" fmla="*/ 1527651 h 3100377"/>
                <a:gd name="connsiteX4" fmla="*/ 2721 w 8168953"/>
                <a:gd name="connsiteY4" fmla="*/ 0 h 3100377"/>
                <a:gd name="connsiteX5" fmla="*/ 4074472 w 8168953"/>
                <a:gd name="connsiteY5" fmla="*/ 1465296 h 3100377"/>
                <a:gd name="connsiteX6" fmla="*/ 8168119 w 8168953"/>
                <a:gd name="connsiteY6" fmla="*/ 7337 h 3100377"/>
                <a:gd name="connsiteX0" fmla="*/ 8168119 w 8168953"/>
                <a:gd name="connsiteY0" fmla="*/ 7337 h 3100429"/>
                <a:gd name="connsiteX1" fmla="*/ 8168953 w 8168953"/>
                <a:gd name="connsiteY1" fmla="*/ 1636654 h 3100429"/>
                <a:gd name="connsiteX2" fmla="*/ 4118520 w 8168953"/>
                <a:gd name="connsiteY2" fmla="*/ 3099826 h 3100429"/>
                <a:gd name="connsiteX3" fmla="*/ 0 w 8168953"/>
                <a:gd name="connsiteY3" fmla="*/ 1527651 h 3100429"/>
                <a:gd name="connsiteX4" fmla="*/ 2721 w 8168953"/>
                <a:gd name="connsiteY4" fmla="*/ 0 h 3100429"/>
                <a:gd name="connsiteX5" fmla="*/ 4074472 w 8168953"/>
                <a:gd name="connsiteY5" fmla="*/ 1465296 h 3100429"/>
                <a:gd name="connsiteX6" fmla="*/ 8168119 w 8168953"/>
                <a:gd name="connsiteY6" fmla="*/ 7337 h 3100429"/>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66683" h="3099826">
                  <a:moveTo>
                    <a:pt x="8165849" y="7337"/>
                  </a:moveTo>
                  <a:lnTo>
                    <a:pt x="8166683" y="1636654"/>
                  </a:lnTo>
                  <a:cubicBezTo>
                    <a:pt x="7917761" y="2728489"/>
                    <a:pt x="5475903" y="3100137"/>
                    <a:pt x="4116250" y="3099826"/>
                  </a:cubicBezTo>
                  <a:cubicBezTo>
                    <a:pt x="2756597" y="3099515"/>
                    <a:pt x="245424" y="2744647"/>
                    <a:pt x="8764" y="1634789"/>
                  </a:cubicBezTo>
                  <a:cubicBezTo>
                    <a:pt x="11928" y="1215900"/>
                    <a:pt x="-2713" y="418889"/>
                    <a:pt x="451" y="0"/>
                  </a:cubicBezTo>
                  <a:cubicBezTo>
                    <a:pt x="385485" y="953840"/>
                    <a:pt x="2700268" y="1437288"/>
                    <a:pt x="4061168" y="1438511"/>
                  </a:cubicBezTo>
                  <a:cubicBezTo>
                    <a:pt x="5422068" y="1439734"/>
                    <a:pt x="7793228" y="1089449"/>
                    <a:pt x="8165849" y="7337"/>
                  </a:cubicBezTo>
                  <a:close/>
                </a:path>
              </a:pathLst>
            </a:custGeom>
            <a:gradFill>
              <a:gsLst>
                <a:gs pos="0">
                  <a:srgbClr val="B8C2C9"/>
                </a:gs>
                <a:gs pos="21000">
                  <a:schemeClr val="bg1"/>
                </a:gs>
                <a:gs pos="60000">
                  <a:srgbClr val="D6DCE0"/>
                </a:gs>
                <a:gs pos="100000">
                  <a:srgbClr val="B8C2C9"/>
                </a:gs>
              </a:gsLst>
              <a:lin ang="0" scaled="0"/>
            </a:gra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                   </a:t>
              </a:r>
            </a:p>
          </p:txBody>
        </p:sp>
        <p:sp>
          <p:nvSpPr>
            <p:cNvPr id="137" name="Oval 136">
              <a:extLst>
                <a:ext uri="{FF2B5EF4-FFF2-40B4-BE49-F238E27FC236}">
                  <a16:creationId xmlns:a16="http://schemas.microsoft.com/office/drawing/2014/main" id="{B0BF60BF-9AF2-D948-8319-1FF102BC7D3E}"/>
                </a:ext>
              </a:extLst>
            </p:cNvPr>
            <p:cNvSpPr/>
            <p:nvPr/>
          </p:nvSpPr>
          <p:spPr>
            <a:xfrm>
              <a:off x="7494729" y="2774731"/>
              <a:ext cx="1480163" cy="579140"/>
            </a:xfrm>
            <a:prstGeom prst="ellipse">
              <a:avLst/>
            </a:prstGeom>
            <a:solidFill>
              <a:srgbClr val="B8C2C9"/>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              </a:t>
              </a:r>
            </a:p>
          </p:txBody>
        </p:sp>
        <p:grpSp>
          <p:nvGrpSpPr>
            <p:cNvPr id="138" name="Group 137">
              <a:extLst>
                <a:ext uri="{FF2B5EF4-FFF2-40B4-BE49-F238E27FC236}">
                  <a16:creationId xmlns:a16="http://schemas.microsoft.com/office/drawing/2014/main" id="{B32B55C6-F759-234F-8CF0-5FB387F35BC4}"/>
                </a:ext>
              </a:extLst>
            </p:cNvPr>
            <p:cNvGrpSpPr/>
            <p:nvPr/>
          </p:nvGrpSpPr>
          <p:grpSpPr>
            <a:xfrm>
              <a:off x="7713663" y="2848339"/>
              <a:ext cx="1042107" cy="425543"/>
              <a:chOff x="7786941" y="2884917"/>
              <a:chExt cx="897649" cy="353919"/>
            </a:xfrm>
          </p:grpSpPr>
          <p:sp>
            <p:nvSpPr>
              <p:cNvPr id="139" name="Freeform 138">
                <a:extLst>
                  <a:ext uri="{FF2B5EF4-FFF2-40B4-BE49-F238E27FC236}">
                    <a16:creationId xmlns:a16="http://schemas.microsoft.com/office/drawing/2014/main" id="{B1153D6F-A3DF-7246-9629-9228753ADE50}"/>
                  </a:ext>
                </a:extLst>
              </p:cNvPr>
              <p:cNvSpPr/>
              <p:nvPr/>
            </p:nvSpPr>
            <p:spPr>
              <a:xfrm>
                <a:off x="7811770" y="2884917"/>
                <a:ext cx="849158" cy="198115"/>
              </a:xfrm>
              <a:custGeom>
                <a:avLst/>
                <a:gdLst>
                  <a:gd name="connsiteX0" fmla="*/ 3725333 w 4588933"/>
                  <a:gd name="connsiteY0" fmla="*/ 0 h 1049866"/>
                  <a:gd name="connsiteX1" fmla="*/ 4588933 w 4588933"/>
                  <a:gd name="connsiteY1" fmla="*/ 270933 h 1049866"/>
                  <a:gd name="connsiteX2" fmla="*/ 3962400 w 4588933"/>
                  <a:gd name="connsiteY2" fmla="*/ 541866 h 1049866"/>
                  <a:gd name="connsiteX3" fmla="*/ 3742267 w 4588933"/>
                  <a:gd name="connsiteY3" fmla="*/ 457200 h 1049866"/>
                  <a:gd name="connsiteX4" fmla="*/ 2269067 w 4588933"/>
                  <a:gd name="connsiteY4" fmla="*/ 1049866 h 1049866"/>
                  <a:gd name="connsiteX5" fmla="*/ 880533 w 4588933"/>
                  <a:gd name="connsiteY5" fmla="*/ 457200 h 1049866"/>
                  <a:gd name="connsiteX6" fmla="*/ 592667 w 4588933"/>
                  <a:gd name="connsiteY6" fmla="*/ 541866 h 1049866"/>
                  <a:gd name="connsiteX7" fmla="*/ 0 w 4588933"/>
                  <a:gd name="connsiteY7" fmla="*/ 254000 h 1049866"/>
                  <a:gd name="connsiteX8" fmla="*/ 880533 w 4588933"/>
                  <a:gd name="connsiteY8" fmla="*/ 16933 h 1049866"/>
                  <a:gd name="connsiteX9" fmla="*/ 2302933 w 4588933"/>
                  <a:gd name="connsiteY9" fmla="*/ 626533 h 1049866"/>
                  <a:gd name="connsiteX10" fmla="*/ 3725333 w 4588933"/>
                  <a:gd name="connsiteY10" fmla="*/ 0 h 1049866"/>
                  <a:gd name="connsiteX0" fmla="*/ 3725333 w 4641485"/>
                  <a:gd name="connsiteY0" fmla="*/ 0 h 1049866"/>
                  <a:gd name="connsiteX1" fmla="*/ 4641485 w 4641485"/>
                  <a:gd name="connsiteY1" fmla="*/ 239402 h 1049866"/>
                  <a:gd name="connsiteX2" fmla="*/ 3962400 w 4641485"/>
                  <a:gd name="connsiteY2" fmla="*/ 541866 h 1049866"/>
                  <a:gd name="connsiteX3" fmla="*/ 3742267 w 4641485"/>
                  <a:gd name="connsiteY3" fmla="*/ 457200 h 1049866"/>
                  <a:gd name="connsiteX4" fmla="*/ 2269067 w 4641485"/>
                  <a:gd name="connsiteY4" fmla="*/ 1049866 h 1049866"/>
                  <a:gd name="connsiteX5" fmla="*/ 880533 w 4641485"/>
                  <a:gd name="connsiteY5" fmla="*/ 457200 h 1049866"/>
                  <a:gd name="connsiteX6" fmla="*/ 592667 w 4641485"/>
                  <a:gd name="connsiteY6" fmla="*/ 541866 h 1049866"/>
                  <a:gd name="connsiteX7" fmla="*/ 0 w 4641485"/>
                  <a:gd name="connsiteY7" fmla="*/ 254000 h 1049866"/>
                  <a:gd name="connsiteX8" fmla="*/ 880533 w 4641485"/>
                  <a:gd name="connsiteY8" fmla="*/ 16933 h 1049866"/>
                  <a:gd name="connsiteX9" fmla="*/ 2302933 w 4641485"/>
                  <a:gd name="connsiteY9" fmla="*/ 626533 h 1049866"/>
                  <a:gd name="connsiteX10" fmla="*/ 3725333 w 4641485"/>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73798 w 4673016"/>
                  <a:gd name="connsiteY3" fmla="*/ 45720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84308 w 4673016"/>
                  <a:gd name="connsiteY3" fmla="*/ 404648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815839 w 4673016"/>
                  <a:gd name="connsiteY3" fmla="*/ 46771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3016" h="1049866">
                    <a:moveTo>
                      <a:pt x="3756864" y="0"/>
                    </a:moveTo>
                    <a:lnTo>
                      <a:pt x="4673016" y="239402"/>
                    </a:lnTo>
                    <a:lnTo>
                      <a:pt x="3993931" y="541866"/>
                    </a:lnTo>
                    <a:lnTo>
                      <a:pt x="3815839" y="467710"/>
                    </a:lnTo>
                    <a:lnTo>
                      <a:pt x="2300598" y="1049866"/>
                    </a:lnTo>
                    <a:lnTo>
                      <a:pt x="912064" y="457200"/>
                    </a:lnTo>
                    <a:lnTo>
                      <a:pt x="624198" y="541866"/>
                    </a:lnTo>
                    <a:lnTo>
                      <a:pt x="0" y="275021"/>
                    </a:lnTo>
                    <a:lnTo>
                      <a:pt x="912064" y="16933"/>
                    </a:lnTo>
                    <a:lnTo>
                      <a:pt x="2323954" y="616023"/>
                    </a:lnTo>
                    <a:lnTo>
                      <a:pt x="3756864"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0" name="Freeform 139">
                <a:extLst>
                  <a:ext uri="{FF2B5EF4-FFF2-40B4-BE49-F238E27FC236}">
                    <a16:creationId xmlns:a16="http://schemas.microsoft.com/office/drawing/2014/main" id="{1C55D52C-AF37-4949-9428-203518D525C3}"/>
                  </a:ext>
                </a:extLst>
              </p:cNvPr>
              <p:cNvSpPr/>
              <p:nvPr/>
            </p:nvSpPr>
            <p:spPr>
              <a:xfrm>
                <a:off x="8367548" y="3054383"/>
                <a:ext cx="317042" cy="170569"/>
              </a:xfrm>
              <a:custGeom>
                <a:avLst/>
                <a:gdLst>
                  <a:gd name="connsiteX0" fmla="*/ 21021 w 1744718"/>
                  <a:gd name="connsiteY0" fmla="*/ 0 h 903890"/>
                  <a:gd name="connsiteX1" fmla="*/ 1744718 w 1744718"/>
                  <a:gd name="connsiteY1" fmla="*/ 693683 h 903890"/>
                  <a:gd name="connsiteX2" fmla="*/ 1145628 w 1744718"/>
                  <a:gd name="connsiteY2" fmla="*/ 903890 h 903890"/>
                  <a:gd name="connsiteX3" fmla="*/ 0 w 1744718"/>
                  <a:gd name="connsiteY3" fmla="*/ 451945 h 903890"/>
                  <a:gd name="connsiteX4" fmla="*/ 21021 w 1744718"/>
                  <a:gd name="connsiteY4" fmla="*/ 0 h 9038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718" h="903890">
                    <a:moveTo>
                      <a:pt x="21021" y="0"/>
                    </a:moveTo>
                    <a:lnTo>
                      <a:pt x="1744718" y="693683"/>
                    </a:lnTo>
                    <a:lnTo>
                      <a:pt x="1145628" y="903890"/>
                    </a:lnTo>
                    <a:lnTo>
                      <a:pt x="0" y="451945"/>
                    </a:lnTo>
                    <a:lnTo>
                      <a:pt x="21021"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1" name="Freeform 140">
                <a:extLst>
                  <a:ext uri="{FF2B5EF4-FFF2-40B4-BE49-F238E27FC236}">
                    <a16:creationId xmlns:a16="http://schemas.microsoft.com/office/drawing/2014/main" id="{58904F43-F0C7-374E-ADE8-8A024A662796}"/>
                  </a:ext>
                </a:extLst>
              </p:cNvPr>
              <p:cNvSpPr/>
              <p:nvPr/>
            </p:nvSpPr>
            <p:spPr>
              <a:xfrm>
                <a:off x="7786941" y="3054383"/>
                <a:ext cx="311312" cy="168585"/>
              </a:xfrm>
              <a:custGeom>
                <a:avLst/>
                <a:gdLst>
                  <a:gd name="connsiteX0" fmla="*/ 1702676 w 1713187"/>
                  <a:gd name="connsiteY0" fmla="*/ 0 h 893380"/>
                  <a:gd name="connsiteX1" fmla="*/ 1713187 w 1713187"/>
                  <a:gd name="connsiteY1" fmla="*/ 472966 h 893380"/>
                  <a:gd name="connsiteX2" fmla="*/ 578069 w 1713187"/>
                  <a:gd name="connsiteY2" fmla="*/ 893380 h 893380"/>
                  <a:gd name="connsiteX3" fmla="*/ 0 w 1713187"/>
                  <a:gd name="connsiteY3" fmla="*/ 693683 h 893380"/>
                  <a:gd name="connsiteX4" fmla="*/ 1702676 w 1713187"/>
                  <a:gd name="connsiteY4" fmla="*/ 0 h 893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3187" h="893380">
                    <a:moveTo>
                      <a:pt x="1702676" y="0"/>
                    </a:moveTo>
                    <a:lnTo>
                      <a:pt x="1713187" y="472966"/>
                    </a:lnTo>
                    <a:lnTo>
                      <a:pt x="578069" y="893380"/>
                    </a:lnTo>
                    <a:lnTo>
                      <a:pt x="0" y="693683"/>
                    </a:lnTo>
                    <a:lnTo>
                      <a:pt x="1702676" y="0"/>
                    </a:lnTo>
                    <a:close/>
                  </a:path>
                </a:pathLst>
              </a:custGeom>
              <a:solidFill>
                <a:srgbClr val="0000A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2" name="Freeform 141">
                <a:extLst>
                  <a:ext uri="{FF2B5EF4-FFF2-40B4-BE49-F238E27FC236}">
                    <a16:creationId xmlns:a16="http://schemas.microsoft.com/office/drawing/2014/main" id="{874597C3-FAA4-A147-A86C-C5108827045C}"/>
                  </a:ext>
                </a:extLst>
              </p:cNvPr>
              <p:cNvSpPr/>
              <p:nvPr/>
            </p:nvSpPr>
            <p:spPr>
              <a:xfrm>
                <a:off x="7895013" y="2971083"/>
                <a:ext cx="676892" cy="267753"/>
              </a:xfrm>
              <a:custGeom>
                <a:avLst/>
                <a:gdLst>
                  <a:gd name="connsiteX0" fmla="*/ 599089 w 4162096"/>
                  <a:gd name="connsiteY0" fmla="*/ 273269 h 1618593"/>
                  <a:gd name="connsiteX1" fmla="*/ 882869 w 4162096"/>
                  <a:gd name="connsiteY1" fmla="*/ 199697 h 1618593"/>
                  <a:gd name="connsiteX2" fmla="*/ 2312276 w 4162096"/>
                  <a:gd name="connsiteY2" fmla="*/ 798786 h 1618593"/>
                  <a:gd name="connsiteX3" fmla="*/ 3794234 w 4162096"/>
                  <a:gd name="connsiteY3" fmla="*/ 199697 h 1618593"/>
                  <a:gd name="connsiteX4" fmla="*/ 4014951 w 4162096"/>
                  <a:gd name="connsiteY4" fmla="*/ 273269 h 1618593"/>
                  <a:gd name="connsiteX5" fmla="*/ 3058510 w 4162096"/>
                  <a:gd name="connsiteY5" fmla="*/ 641131 h 1618593"/>
                  <a:gd name="connsiteX6" fmla="*/ 3026979 w 4162096"/>
                  <a:gd name="connsiteY6" fmla="*/ 1114097 h 1618593"/>
                  <a:gd name="connsiteX7" fmla="*/ 4162096 w 4162096"/>
                  <a:gd name="connsiteY7" fmla="*/ 1545021 h 1618593"/>
                  <a:gd name="connsiteX8" fmla="*/ 3878317 w 4162096"/>
                  <a:gd name="connsiteY8" fmla="*/ 1608083 h 1618593"/>
                  <a:gd name="connsiteX9" fmla="*/ 2301765 w 4162096"/>
                  <a:gd name="connsiteY9" fmla="*/ 945931 h 1618593"/>
                  <a:gd name="connsiteX10" fmla="*/ 693682 w 4162096"/>
                  <a:gd name="connsiteY10" fmla="*/ 1618593 h 1618593"/>
                  <a:gd name="connsiteX11" fmla="*/ 430924 w 4162096"/>
                  <a:gd name="connsiteY11" fmla="*/ 1524000 h 1618593"/>
                  <a:gd name="connsiteX12" fmla="*/ 1576551 w 4162096"/>
                  <a:gd name="connsiteY12" fmla="*/ 1082566 h 1618593"/>
                  <a:gd name="connsiteX13" fmla="*/ 1545020 w 4162096"/>
                  <a:gd name="connsiteY13" fmla="*/ 609600 h 1618593"/>
                  <a:gd name="connsiteX14" fmla="*/ 0 w 4162096"/>
                  <a:gd name="connsiteY14" fmla="*/ 0 h 1618593"/>
                  <a:gd name="connsiteX15" fmla="*/ 872358 w 4162096"/>
                  <a:gd name="connsiteY15" fmla="*/ 210207 h 1618593"/>
                  <a:gd name="connsiteX16" fmla="*/ 872358 w 4162096"/>
                  <a:gd name="connsiteY16" fmla="*/ 210207 h 1618593"/>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15" fmla="*/ 441434 w 3731172"/>
                  <a:gd name="connsiteY15"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357351 w 3731172"/>
                  <a:gd name="connsiteY14" fmla="*/ 115613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56137 w 3731172"/>
                  <a:gd name="connsiteY13" fmla="*/ 441434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903890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575034 w 3710151"/>
                  <a:gd name="connsiteY6" fmla="*/ 91440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06565 w 3710151"/>
                  <a:gd name="connsiteY6" fmla="*/ 92491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5151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09858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62012 w 3725019"/>
                  <a:gd name="connsiteY0" fmla="*/ 73572 h 1418896"/>
                  <a:gd name="connsiteX1" fmla="*/ 445792 w 3725019"/>
                  <a:gd name="connsiteY1" fmla="*/ 0 h 1418896"/>
                  <a:gd name="connsiteX2" fmla="*/ 1852896 w 3725019"/>
                  <a:gd name="connsiteY2" fmla="*/ 591655 h 1418896"/>
                  <a:gd name="connsiteX3" fmla="*/ 3357157 w 3725019"/>
                  <a:gd name="connsiteY3" fmla="*/ 0 h 1418896"/>
                  <a:gd name="connsiteX4" fmla="*/ 3577874 w 3725019"/>
                  <a:gd name="connsiteY4" fmla="*/ 73572 h 1418896"/>
                  <a:gd name="connsiteX5" fmla="*/ 2632585 w 3725019"/>
                  <a:gd name="connsiteY5" fmla="*/ 448868 h 1418896"/>
                  <a:gd name="connsiteX6" fmla="*/ 2625150 w 3725019"/>
                  <a:gd name="connsiteY6" fmla="*/ 902607 h 1418896"/>
                  <a:gd name="connsiteX7" fmla="*/ 3725019 w 3725019"/>
                  <a:gd name="connsiteY7" fmla="*/ 1345324 h 1418896"/>
                  <a:gd name="connsiteX8" fmla="*/ 3441240 w 3725019"/>
                  <a:gd name="connsiteY8" fmla="*/ 1408386 h 1418896"/>
                  <a:gd name="connsiteX9" fmla="*/ 1864688 w 3725019"/>
                  <a:gd name="connsiteY9" fmla="*/ 746234 h 1418896"/>
                  <a:gd name="connsiteX10" fmla="*/ 256605 w 3725019"/>
                  <a:gd name="connsiteY10" fmla="*/ 1418896 h 1418896"/>
                  <a:gd name="connsiteX11" fmla="*/ 0 w 3725019"/>
                  <a:gd name="connsiteY11" fmla="*/ 1331097 h 1418896"/>
                  <a:gd name="connsiteX12" fmla="*/ 1113454 w 3725019"/>
                  <a:gd name="connsiteY12" fmla="*/ 903890 h 1418896"/>
                  <a:gd name="connsiteX13" fmla="*/ 1102302 w 3725019"/>
                  <a:gd name="connsiteY13" fmla="*/ 451945 h 1418896"/>
                  <a:gd name="connsiteX14" fmla="*/ 183032 w 3725019"/>
                  <a:gd name="connsiteY14" fmla="*/ 84081 h 1418896"/>
                  <a:gd name="connsiteX15" fmla="*/ 162012 w 3725019"/>
                  <a:gd name="connsiteY15" fmla="*/ 73572 h 141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725019" h="1418896">
                    <a:moveTo>
                      <a:pt x="162012" y="73572"/>
                    </a:moveTo>
                    <a:lnTo>
                      <a:pt x="445792" y="0"/>
                    </a:lnTo>
                    <a:lnTo>
                      <a:pt x="1852896" y="591655"/>
                    </a:lnTo>
                    <a:lnTo>
                      <a:pt x="3357157" y="0"/>
                    </a:lnTo>
                    <a:lnTo>
                      <a:pt x="3577874" y="73572"/>
                    </a:lnTo>
                    <a:lnTo>
                      <a:pt x="2632585" y="448868"/>
                    </a:lnTo>
                    <a:lnTo>
                      <a:pt x="2625150" y="902607"/>
                    </a:lnTo>
                    <a:lnTo>
                      <a:pt x="3725019" y="1345324"/>
                    </a:lnTo>
                    <a:lnTo>
                      <a:pt x="3441240" y="1408386"/>
                    </a:lnTo>
                    <a:lnTo>
                      <a:pt x="1864688" y="746234"/>
                    </a:lnTo>
                    <a:lnTo>
                      <a:pt x="256605" y="1418896"/>
                    </a:lnTo>
                    <a:lnTo>
                      <a:pt x="0" y="1331097"/>
                    </a:lnTo>
                    <a:lnTo>
                      <a:pt x="1113454" y="903890"/>
                    </a:lnTo>
                    <a:cubicBezTo>
                      <a:pt x="1113454" y="760249"/>
                      <a:pt x="1102302" y="595586"/>
                      <a:pt x="1102302" y="451945"/>
                    </a:cubicBezTo>
                    <a:lnTo>
                      <a:pt x="183032" y="84081"/>
                    </a:lnTo>
                    <a:cubicBezTo>
                      <a:pt x="26317" y="21019"/>
                      <a:pt x="169019" y="77075"/>
                      <a:pt x="162012" y="73572"/>
                    </a:cubicBezTo>
                    <a:close/>
                  </a:path>
                </a:pathLst>
              </a:custGeom>
              <a:solidFill>
                <a:schemeClr val="accent1">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grpSp>
      <p:sp>
        <p:nvSpPr>
          <p:cNvPr id="2" name="Title 1">
            <a:extLst>
              <a:ext uri="{FF2B5EF4-FFF2-40B4-BE49-F238E27FC236}">
                <a16:creationId xmlns:a16="http://schemas.microsoft.com/office/drawing/2014/main" id="{3B8CD900-19EC-824C-BF74-AADFBF5A172E}"/>
              </a:ext>
            </a:extLst>
          </p:cNvPr>
          <p:cNvSpPr>
            <a:spLocks noGrp="1"/>
          </p:cNvSpPr>
          <p:nvPr>
            <p:ph type="title"/>
          </p:nvPr>
        </p:nvSpPr>
        <p:spPr>
          <a:xfrm>
            <a:off x="618950" y="1076210"/>
            <a:ext cx="7886700" cy="670967"/>
          </a:xfrm>
        </p:spPr>
        <p:txBody>
          <a:bodyPr>
            <a:normAutofit/>
          </a:bodyPr>
          <a:lstStyle/>
          <a:p>
            <a:r>
              <a:rPr lang="en-US" dirty="0">
                <a:ea typeface="ＭＳ Ｐゴシック" panose="020B0600070205080204" pitchFamily="34" charset="-128"/>
              </a:rPr>
              <a:t>Packet delay: four sources</a:t>
            </a:r>
            <a:endParaRPr lang="en-US" dirty="0"/>
          </a:p>
        </p:txBody>
      </p:sp>
      <p:sp>
        <p:nvSpPr>
          <p:cNvPr id="6" name="Slide Number Placeholder 5">
            <a:extLst>
              <a:ext uri="{FF2B5EF4-FFF2-40B4-BE49-F238E27FC236}">
                <a16:creationId xmlns:a16="http://schemas.microsoft.com/office/drawing/2014/main" id="{5C89035B-463A-1E40-A130-AE9AA3E37667}"/>
              </a:ext>
            </a:extLst>
          </p:cNvPr>
          <p:cNvSpPr>
            <a:spLocks noGrp="1"/>
          </p:cNvSpPr>
          <p:nvPr>
            <p:ph type="sldNum" sz="quarter" idx="4"/>
          </p:nvPr>
        </p:nvSpPr>
        <p:spPr>
          <a:xfrm>
            <a:off x="9219616" y="6443089"/>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100" kern="1200">
                <a:solidFill>
                  <a:schemeClr val="bg1">
                    <a:lumMod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Introduction: 1-</a:t>
            </a:r>
            <a:fld id="{C4204591-24BD-A542-B9D5-F8D8A88D2FEE}" type="slidenum">
              <a:rPr lang="en-US" smtClean="0"/>
              <a:pPr/>
              <a:t>4</a:t>
            </a:fld>
            <a:endParaRPr lang="en-US" dirty="0"/>
          </a:p>
        </p:txBody>
      </p:sp>
      <p:sp>
        <p:nvSpPr>
          <p:cNvPr id="58" name="Rectangle 4">
            <a:extLst>
              <a:ext uri="{FF2B5EF4-FFF2-40B4-BE49-F238E27FC236}">
                <a16:creationId xmlns:a16="http://schemas.microsoft.com/office/drawing/2014/main" id="{AC2D03E9-7C61-0A43-A247-276B596B9942}"/>
              </a:ext>
            </a:extLst>
          </p:cNvPr>
          <p:cNvSpPr txBox="1">
            <a:spLocks noChangeArrowheads="1"/>
          </p:cNvSpPr>
          <p:nvPr/>
        </p:nvSpPr>
        <p:spPr>
          <a:xfrm>
            <a:off x="873551" y="4250108"/>
            <a:ext cx="2857500" cy="1379696"/>
          </a:xfrm>
          <a:prstGeom prst="rect">
            <a:avLst/>
          </a:prstGeom>
        </p:spPr>
        <p:txBody>
          <a:bodyPr vert="horz" lIns="68580" tIns="34290" rIns="68580" bIns="34290" rtlCol="0">
            <a:noAutofit/>
          </a:bodyPr>
          <a:lstStyle>
            <a:lvl1pPr marL="352425" indent="-222250" algn="l" defTabSz="914400" rtl="0" eaLnBrk="1" latinLnBrk="0" hangingPunct="1">
              <a:lnSpc>
                <a:spcPct val="90000"/>
              </a:lnSpc>
              <a:spcBef>
                <a:spcPts val="1000"/>
              </a:spcBef>
              <a:buClr>
                <a:srgbClr val="0000A3"/>
              </a:buClr>
              <a:buFont typeface="Wingdings" pitchFamily="2" charset="2"/>
              <a:buChar char="§"/>
              <a:tabLst/>
              <a:defRPr sz="2800" kern="1200">
                <a:solidFill>
                  <a:schemeClr val="tx1"/>
                </a:solidFill>
                <a:latin typeface="+mn-lt"/>
                <a:ea typeface="+mn-ea"/>
                <a:cs typeface="+mn-cs"/>
              </a:defRPr>
            </a:lvl1pPr>
            <a:lvl2pPr marL="695325" indent="-231775" algn="l" defTabSz="914400" rtl="0" eaLnBrk="1" latinLnBrk="0" hangingPunct="1">
              <a:lnSpc>
                <a:spcPct val="90000"/>
              </a:lnSpc>
              <a:spcBef>
                <a:spcPts val="500"/>
              </a:spcBef>
              <a:buClr>
                <a:srgbClr val="0000A8"/>
              </a:buClr>
              <a:buFont typeface="Arial" panose="020B0604020202020204" pitchFamily="34" charset="0"/>
              <a:buChar char="•"/>
              <a:tabLst/>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indent="-221456">
              <a:spcBef>
                <a:spcPts val="450"/>
              </a:spcBef>
              <a:buNone/>
              <a:defRPr/>
            </a:pPr>
            <a:r>
              <a:rPr lang="en-US" sz="2100" i="1" dirty="0" err="1">
                <a:solidFill>
                  <a:srgbClr val="CC0000"/>
                </a:solidFill>
              </a:rPr>
              <a:t>d</a:t>
            </a:r>
            <a:r>
              <a:rPr lang="en-US" sz="2100" baseline="-25000" dirty="0" err="1">
                <a:solidFill>
                  <a:srgbClr val="CC0000"/>
                </a:solidFill>
              </a:rPr>
              <a:t>proc</a:t>
            </a:r>
            <a:r>
              <a:rPr lang="en-US" sz="2100" dirty="0">
                <a:solidFill>
                  <a:srgbClr val="CC0000"/>
                </a:solidFill>
              </a:rPr>
              <a:t>: nodal processing</a:t>
            </a:r>
            <a:r>
              <a:rPr lang="en-US" sz="2100" dirty="0"/>
              <a:t> </a:t>
            </a:r>
          </a:p>
          <a:p>
            <a:pPr marL="261938" indent="-175022">
              <a:spcBef>
                <a:spcPts val="450"/>
              </a:spcBef>
              <a:buFont typeface="Wingdings" charset="0"/>
              <a:buChar char="§"/>
              <a:defRPr/>
            </a:pPr>
            <a:r>
              <a:rPr lang="en-US" sz="1800" dirty="0"/>
              <a:t>check bit errors</a:t>
            </a:r>
          </a:p>
          <a:p>
            <a:pPr marL="261938" indent="-175022">
              <a:spcBef>
                <a:spcPts val="450"/>
              </a:spcBef>
              <a:buFont typeface="Wingdings" charset="0"/>
              <a:buChar char="§"/>
              <a:defRPr/>
            </a:pPr>
            <a:r>
              <a:rPr lang="en-US" sz="1800" dirty="0"/>
              <a:t>determine output link</a:t>
            </a:r>
          </a:p>
          <a:p>
            <a:pPr marL="261938" indent="-175022">
              <a:spcBef>
                <a:spcPts val="450"/>
              </a:spcBef>
              <a:buFont typeface="Wingdings" charset="0"/>
              <a:buChar char="§"/>
              <a:defRPr/>
            </a:pPr>
            <a:r>
              <a:rPr lang="en-US" sz="1800" dirty="0"/>
              <a:t>typically &lt; </a:t>
            </a:r>
            <a:r>
              <a:rPr lang="en-US" sz="1800" dirty="0" err="1"/>
              <a:t>msec</a:t>
            </a:r>
            <a:endParaRPr lang="en-US" sz="1800" dirty="0"/>
          </a:p>
        </p:txBody>
      </p:sp>
      <p:sp>
        <p:nvSpPr>
          <p:cNvPr id="75" name="Rectangle 58">
            <a:extLst>
              <a:ext uri="{FF2B5EF4-FFF2-40B4-BE49-F238E27FC236}">
                <a16:creationId xmlns:a16="http://schemas.microsoft.com/office/drawing/2014/main" id="{9033E5DB-6EA3-CE4C-B1A8-C9C804BDCB3F}"/>
              </a:ext>
            </a:extLst>
          </p:cNvPr>
          <p:cNvSpPr>
            <a:spLocks noChangeArrowheads="1"/>
          </p:cNvSpPr>
          <p:nvPr/>
        </p:nvSpPr>
        <p:spPr bwMode="auto">
          <a:xfrm>
            <a:off x="3925016" y="4259329"/>
            <a:ext cx="4464921" cy="10455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marL="258366" indent="-258366">
              <a:lnSpc>
                <a:spcPct val="90000"/>
              </a:lnSpc>
              <a:spcBef>
                <a:spcPts val="450"/>
              </a:spcBef>
              <a:buClr>
                <a:srgbClr val="3333CC"/>
              </a:buClr>
              <a:buSzPct val="85000"/>
              <a:defRPr/>
            </a:pPr>
            <a:r>
              <a:rPr lang="en-US" sz="1500" dirty="0">
                <a:solidFill>
                  <a:srgbClr val="FF0000"/>
                </a:solidFill>
                <a:ea typeface="ＭＳ Ｐゴシック" charset="0"/>
                <a:cs typeface="ＭＳ Ｐゴシック" charset="0"/>
              </a:rPr>
              <a:t> </a:t>
            </a:r>
            <a:r>
              <a:rPr lang="en-US" sz="2100" i="1" dirty="0">
                <a:solidFill>
                  <a:srgbClr val="CC0000"/>
                </a:solidFill>
                <a:ea typeface="ＭＳ Ｐゴシック" charset="0"/>
                <a:cs typeface="ＭＳ Ｐゴシック" charset="0"/>
              </a:rPr>
              <a:t>d</a:t>
            </a:r>
            <a:r>
              <a:rPr lang="en-US" sz="2100" baseline="-25000" dirty="0">
                <a:solidFill>
                  <a:srgbClr val="CC0000"/>
                </a:solidFill>
                <a:ea typeface="ＭＳ Ｐゴシック" charset="0"/>
                <a:cs typeface="ＭＳ Ｐゴシック" charset="0"/>
              </a:rPr>
              <a:t>queue</a:t>
            </a:r>
            <a:r>
              <a:rPr lang="en-US" sz="2100" dirty="0">
                <a:solidFill>
                  <a:srgbClr val="CC0000"/>
                </a:solidFill>
                <a:ea typeface="ＭＳ Ｐゴシック" charset="0"/>
                <a:cs typeface="ＭＳ Ｐゴシック" charset="0"/>
              </a:rPr>
              <a:t>: queueing delay</a:t>
            </a:r>
          </a:p>
          <a:p>
            <a:pPr marL="173831" indent="-173831">
              <a:lnSpc>
                <a:spcPct val="90000"/>
              </a:lnSpc>
              <a:spcBef>
                <a:spcPts val="450"/>
              </a:spcBef>
              <a:buClr>
                <a:srgbClr val="000099"/>
              </a:buClr>
              <a:buFont typeface="Wingdings" charset="0"/>
              <a:buChar char="§"/>
              <a:defRPr/>
            </a:pPr>
            <a:r>
              <a:rPr lang="en-US" dirty="0">
                <a:solidFill>
                  <a:srgbClr val="000000"/>
                </a:solidFill>
                <a:ea typeface="ＭＳ Ｐゴシック" charset="0"/>
                <a:cs typeface="ＭＳ Ｐゴシック" charset="0"/>
              </a:rPr>
              <a:t>time waiting at output link for transmission </a:t>
            </a:r>
          </a:p>
          <a:p>
            <a:pPr marL="173831" indent="-173831">
              <a:lnSpc>
                <a:spcPct val="90000"/>
              </a:lnSpc>
              <a:spcBef>
                <a:spcPts val="450"/>
              </a:spcBef>
              <a:buClr>
                <a:srgbClr val="000099"/>
              </a:buClr>
              <a:buFont typeface="Wingdings" charset="0"/>
              <a:buChar char="§"/>
              <a:defRPr/>
            </a:pPr>
            <a:r>
              <a:rPr lang="en-US" dirty="0">
                <a:solidFill>
                  <a:srgbClr val="000000"/>
                </a:solidFill>
                <a:ea typeface="ＭＳ Ｐゴシック" charset="0"/>
                <a:cs typeface="ＭＳ Ｐゴシック" charset="0"/>
              </a:rPr>
              <a:t>depends on congestion level of router</a:t>
            </a:r>
          </a:p>
        </p:txBody>
      </p:sp>
      <p:sp>
        <p:nvSpPr>
          <p:cNvPr id="77" name="Line 24">
            <a:extLst>
              <a:ext uri="{FF2B5EF4-FFF2-40B4-BE49-F238E27FC236}">
                <a16:creationId xmlns:a16="http://schemas.microsoft.com/office/drawing/2014/main" id="{79DB8C95-768E-854F-9CEA-5533DCECBE17}"/>
              </a:ext>
            </a:extLst>
          </p:cNvPr>
          <p:cNvSpPr>
            <a:spLocks noChangeShapeType="1"/>
          </p:cNvSpPr>
          <p:nvPr/>
        </p:nvSpPr>
        <p:spPr bwMode="auto">
          <a:xfrm>
            <a:off x="1965759" y="2194976"/>
            <a:ext cx="556052" cy="26670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500"/>
          </a:p>
        </p:txBody>
      </p:sp>
      <p:sp>
        <p:nvSpPr>
          <p:cNvPr id="80" name="Rectangle 29">
            <a:extLst>
              <a:ext uri="{FF2B5EF4-FFF2-40B4-BE49-F238E27FC236}">
                <a16:creationId xmlns:a16="http://schemas.microsoft.com/office/drawing/2014/main" id="{9803C6B5-AE4A-F54B-86CB-D404B2A716C1}"/>
              </a:ext>
            </a:extLst>
          </p:cNvPr>
          <p:cNvSpPr>
            <a:spLocks noChangeArrowheads="1"/>
          </p:cNvSpPr>
          <p:nvPr/>
        </p:nvSpPr>
        <p:spPr bwMode="auto">
          <a:xfrm>
            <a:off x="4098283" y="2359283"/>
            <a:ext cx="110735" cy="150019"/>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2100">
              <a:solidFill>
                <a:srgbClr val="000000"/>
              </a:solidFill>
              <a:latin typeface="+mn-lt"/>
            </a:endParaRPr>
          </a:p>
        </p:txBody>
      </p:sp>
      <p:sp>
        <p:nvSpPr>
          <p:cNvPr id="81" name="Rectangle 30">
            <a:extLst>
              <a:ext uri="{FF2B5EF4-FFF2-40B4-BE49-F238E27FC236}">
                <a16:creationId xmlns:a16="http://schemas.microsoft.com/office/drawing/2014/main" id="{2BFFBBBA-8F3E-7640-8D9F-E3A7047BB5BB}"/>
              </a:ext>
            </a:extLst>
          </p:cNvPr>
          <p:cNvSpPr>
            <a:spLocks noChangeArrowheads="1"/>
          </p:cNvSpPr>
          <p:nvPr/>
        </p:nvSpPr>
        <p:spPr bwMode="auto">
          <a:xfrm>
            <a:off x="3158830" y="2412861"/>
            <a:ext cx="110734" cy="150019"/>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2100">
              <a:solidFill>
                <a:srgbClr val="000000"/>
              </a:solidFill>
              <a:latin typeface="+mn-lt"/>
            </a:endParaRPr>
          </a:p>
        </p:txBody>
      </p:sp>
      <p:sp>
        <p:nvSpPr>
          <p:cNvPr id="82" name="Rectangle 31">
            <a:extLst>
              <a:ext uri="{FF2B5EF4-FFF2-40B4-BE49-F238E27FC236}">
                <a16:creationId xmlns:a16="http://schemas.microsoft.com/office/drawing/2014/main" id="{212ACD5F-D6C3-824B-9E9F-FCD292654FC1}"/>
              </a:ext>
            </a:extLst>
          </p:cNvPr>
          <p:cNvSpPr>
            <a:spLocks noChangeArrowheads="1"/>
          </p:cNvSpPr>
          <p:nvPr/>
        </p:nvSpPr>
        <p:spPr bwMode="auto">
          <a:xfrm>
            <a:off x="3280281" y="2412861"/>
            <a:ext cx="110734" cy="150019"/>
          </a:xfrm>
          <a:prstGeom prst="rect">
            <a:avLst/>
          </a:prstGeom>
          <a:solidFill>
            <a:srgbClr val="00B050"/>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2100">
              <a:solidFill>
                <a:srgbClr val="000000"/>
              </a:solidFill>
              <a:latin typeface="+mn-lt"/>
            </a:endParaRPr>
          </a:p>
        </p:txBody>
      </p:sp>
      <p:sp>
        <p:nvSpPr>
          <p:cNvPr id="83" name="Line 35">
            <a:extLst>
              <a:ext uri="{FF2B5EF4-FFF2-40B4-BE49-F238E27FC236}">
                <a16:creationId xmlns:a16="http://schemas.microsoft.com/office/drawing/2014/main" id="{988CA620-4CC5-3D4B-81DA-0F82F93E3D34}"/>
              </a:ext>
            </a:extLst>
          </p:cNvPr>
          <p:cNvSpPr>
            <a:spLocks noChangeShapeType="1"/>
          </p:cNvSpPr>
          <p:nvPr/>
        </p:nvSpPr>
        <p:spPr bwMode="auto">
          <a:xfrm flipV="1">
            <a:off x="5281546" y="2232563"/>
            <a:ext cx="27505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sz="1500"/>
          </a:p>
        </p:txBody>
      </p:sp>
      <p:sp>
        <p:nvSpPr>
          <p:cNvPr id="84" name="Rectangle 38">
            <a:extLst>
              <a:ext uri="{FF2B5EF4-FFF2-40B4-BE49-F238E27FC236}">
                <a16:creationId xmlns:a16="http://schemas.microsoft.com/office/drawing/2014/main" id="{5F99C41D-D784-474B-94F5-AC46161751AD}"/>
              </a:ext>
            </a:extLst>
          </p:cNvPr>
          <p:cNvSpPr>
            <a:spLocks noChangeArrowheads="1"/>
          </p:cNvSpPr>
          <p:nvPr/>
        </p:nvSpPr>
        <p:spPr bwMode="auto">
          <a:xfrm>
            <a:off x="3376726" y="2366427"/>
            <a:ext cx="110735" cy="150019"/>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2100">
              <a:solidFill>
                <a:srgbClr val="000000"/>
              </a:solidFill>
              <a:latin typeface="+mn-lt"/>
            </a:endParaRPr>
          </a:p>
        </p:txBody>
      </p:sp>
      <p:sp>
        <p:nvSpPr>
          <p:cNvPr id="85" name="Text Box 39">
            <a:extLst>
              <a:ext uri="{FF2B5EF4-FFF2-40B4-BE49-F238E27FC236}">
                <a16:creationId xmlns:a16="http://schemas.microsoft.com/office/drawing/2014/main" id="{4FBD0AA4-42C3-2B49-BDB1-0979DED2C5D6}"/>
              </a:ext>
            </a:extLst>
          </p:cNvPr>
          <p:cNvSpPr txBox="1">
            <a:spLocks noChangeArrowheads="1"/>
          </p:cNvSpPr>
          <p:nvPr/>
        </p:nvSpPr>
        <p:spPr bwMode="auto">
          <a:xfrm>
            <a:off x="4028040" y="2048159"/>
            <a:ext cx="132388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800" dirty="0">
                <a:solidFill>
                  <a:srgbClr val="CC0000"/>
                </a:solidFill>
                <a:latin typeface="+mn-lt"/>
              </a:rPr>
              <a:t>propagation</a:t>
            </a:r>
            <a:endParaRPr lang="en-US" altLang="en-US" sz="1500" dirty="0">
              <a:solidFill>
                <a:srgbClr val="CC0000"/>
              </a:solidFill>
              <a:latin typeface="+mn-lt"/>
            </a:endParaRPr>
          </a:p>
        </p:txBody>
      </p:sp>
      <p:sp>
        <p:nvSpPr>
          <p:cNvPr id="86" name="Line 40">
            <a:extLst>
              <a:ext uri="{FF2B5EF4-FFF2-40B4-BE49-F238E27FC236}">
                <a16:creationId xmlns:a16="http://schemas.microsoft.com/office/drawing/2014/main" id="{7B62D1A5-A310-5848-8995-E8F4780C47C7}"/>
              </a:ext>
            </a:extLst>
          </p:cNvPr>
          <p:cNvSpPr>
            <a:spLocks noChangeShapeType="1"/>
          </p:cNvSpPr>
          <p:nvPr/>
        </p:nvSpPr>
        <p:spPr bwMode="auto">
          <a:xfrm rot="10800000">
            <a:off x="3805353" y="2230582"/>
            <a:ext cx="239329"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sz="1500"/>
          </a:p>
        </p:txBody>
      </p:sp>
      <p:sp>
        <p:nvSpPr>
          <p:cNvPr id="87" name="Text Box 43">
            <a:extLst>
              <a:ext uri="{FF2B5EF4-FFF2-40B4-BE49-F238E27FC236}">
                <a16:creationId xmlns:a16="http://schemas.microsoft.com/office/drawing/2014/main" id="{867387BA-39EC-9E4E-8BB0-480BC4423626}"/>
              </a:ext>
            </a:extLst>
          </p:cNvPr>
          <p:cNvSpPr txBox="1">
            <a:spLocks noChangeArrowheads="1"/>
          </p:cNvSpPr>
          <p:nvPr/>
        </p:nvSpPr>
        <p:spPr bwMode="auto">
          <a:xfrm>
            <a:off x="2238398" y="2904589"/>
            <a:ext cx="1181221" cy="5410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a:lnSpc>
                <a:spcPct val="80000"/>
              </a:lnSpc>
            </a:pPr>
            <a:r>
              <a:rPr lang="en-US" altLang="en-US" sz="1800" dirty="0">
                <a:solidFill>
                  <a:srgbClr val="CC0000"/>
                </a:solidFill>
                <a:latin typeface="+mn-lt"/>
              </a:rPr>
              <a:t>nodal</a:t>
            </a:r>
          </a:p>
          <a:p>
            <a:pPr algn="ctr">
              <a:lnSpc>
                <a:spcPct val="80000"/>
              </a:lnSpc>
            </a:pPr>
            <a:r>
              <a:rPr lang="en-US" altLang="en-US" sz="1800" dirty="0">
                <a:solidFill>
                  <a:srgbClr val="CC0000"/>
                </a:solidFill>
                <a:latin typeface="+mn-lt"/>
              </a:rPr>
              <a:t>processing</a:t>
            </a:r>
          </a:p>
        </p:txBody>
      </p:sp>
      <p:sp>
        <p:nvSpPr>
          <p:cNvPr id="88" name="Line 44">
            <a:extLst>
              <a:ext uri="{FF2B5EF4-FFF2-40B4-BE49-F238E27FC236}">
                <a16:creationId xmlns:a16="http://schemas.microsoft.com/office/drawing/2014/main" id="{CDB7B374-4A7A-E246-8D88-69216785D71E}"/>
              </a:ext>
            </a:extLst>
          </p:cNvPr>
          <p:cNvSpPr>
            <a:spLocks noChangeShapeType="1"/>
          </p:cNvSpPr>
          <p:nvPr/>
        </p:nvSpPr>
        <p:spPr bwMode="auto">
          <a:xfrm rot="10800000">
            <a:off x="2522656" y="2904743"/>
            <a:ext cx="625113" cy="0"/>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sz="1500"/>
          </a:p>
        </p:txBody>
      </p:sp>
      <p:sp>
        <p:nvSpPr>
          <p:cNvPr id="89" name="Line 45">
            <a:extLst>
              <a:ext uri="{FF2B5EF4-FFF2-40B4-BE49-F238E27FC236}">
                <a16:creationId xmlns:a16="http://schemas.microsoft.com/office/drawing/2014/main" id="{EDEDB796-E60B-E245-AAE8-8E7D4AD0954B}"/>
              </a:ext>
            </a:extLst>
          </p:cNvPr>
          <p:cNvSpPr>
            <a:spLocks noChangeShapeType="1"/>
          </p:cNvSpPr>
          <p:nvPr/>
        </p:nvSpPr>
        <p:spPr bwMode="auto">
          <a:xfrm rot="10800000" flipV="1">
            <a:off x="3140969" y="2759333"/>
            <a:ext cx="289338" cy="0"/>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sz="1500"/>
          </a:p>
        </p:txBody>
      </p:sp>
      <p:sp>
        <p:nvSpPr>
          <p:cNvPr id="90" name="Text Box 46">
            <a:extLst>
              <a:ext uri="{FF2B5EF4-FFF2-40B4-BE49-F238E27FC236}">
                <a16:creationId xmlns:a16="http://schemas.microsoft.com/office/drawing/2014/main" id="{EED5545D-BA61-2046-A423-41F4F0BCD65B}"/>
              </a:ext>
            </a:extLst>
          </p:cNvPr>
          <p:cNvSpPr txBox="1">
            <a:spLocks noChangeArrowheads="1"/>
          </p:cNvSpPr>
          <p:nvPr/>
        </p:nvSpPr>
        <p:spPr bwMode="auto">
          <a:xfrm>
            <a:off x="3446977" y="3075348"/>
            <a:ext cx="106471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800" dirty="0">
                <a:solidFill>
                  <a:srgbClr val="CC0000"/>
                </a:solidFill>
                <a:latin typeface="+mn-lt"/>
              </a:rPr>
              <a:t>queueing</a:t>
            </a:r>
            <a:endParaRPr lang="en-US" altLang="en-US" sz="1500" dirty="0">
              <a:solidFill>
                <a:srgbClr val="CC0000"/>
              </a:solidFill>
              <a:latin typeface="+mn-lt"/>
            </a:endParaRPr>
          </a:p>
        </p:txBody>
      </p:sp>
      <p:sp>
        <p:nvSpPr>
          <p:cNvPr id="91" name="Line 47">
            <a:extLst>
              <a:ext uri="{FF2B5EF4-FFF2-40B4-BE49-F238E27FC236}">
                <a16:creationId xmlns:a16="http://schemas.microsoft.com/office/drawing/2014/main" id="{ACC9FCD3-B95B-4D4B-87FC-A93C4585FCF2}"/>
              </a:ext>
            </a:extLst>
          </p:cNvPr>
          <p:cNvSpPr>
            <a:spLocks noChangeShapeType="1"/>
          </p:cNvSpPr>
          <p:nvPr/>
        </p:nvSpPr>
        <p:spPr bwMode="auto">
          <a:xfrm rot="10800000">
            <a:off x="3262419" y="2759332"/>
            <a:ext cx="446510" cy="41433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500"/>
          </a:p>
        </p:txBody>
      </p:sp>
      <p:sp>
        <p:nvSpPr>
          <p:cNvPr id="92" name="Rectangle 3">
            <a:extLst>
              <a:ext uri="{FF2B5EF4-FFF2-40B4-BE49-F238E27FC236}">
                <a16:creationId xmlns:a16="http://schemas.microsoft.com/office/drawing/2014/main" id="{2521317A-C1CF-B84E-8D60-CC1E8C06357E}"/>
              </a:ext>
            </a:extLst>
          </p:cNvPr>
          <p:cNvSpPr>
            <a:spLocks noChangeArrowheads="1"/>
          </p:cNvSpPr>
          <p:nvPr/>
        </p:nvSpPr>
        <p:spPr bwMode="auto">
          <a:xfrm>
            <a:off x="1307306" y="3546546"/>
            <a:ext cx="4631496" cy="415528"/>
          </a:xfrm>
          <a:prstGeom prst="rect">
            <a:avLst/>
          </a:prstGeom>
          <a:noFill/>
          <a:ln w="19050">
            <a:noFill/>
            <a:miter lim="800000"/>
            <a:headEnd/>
            <a:tailEnd/>
          </a:ln>
          <a:extLst>
            <a:ext uri="{909E8E84-426E-40DD-AFC4-6F175D3DCCD1}">
              <a14:hiddenFill xmlns:a14="http://schemas.microsoft.com/office/drawing/2010/main">
                <a:solidFill>
                  <a:srgbClr val="FFFFFF"/>
                </a:solidFill>
              </a14:hiddenFill>
            </a:ext>
          </a:extLst>
        </p:spPr>
        <p:txBody>
          <a:bodyPr/>
          <a:lstStyle>
            <a:lvl1pPr marL="285750" indent="-285750">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lnSpc>
                <a:spcPct val="85000"/>
              </a:lnSpc>
              <a:spcBef>
                <a:spcPct val="20000"/>
              </a:spcBef>
              <a:buClr>
                <a:srgbClr val="000099"/>
              </a:buClr>
              <a:buSzPct val="75000"/>
              <a:buFont typeface="Wingdings" pitchFamily="2" charset="2"/>
              <a:buNone/>
            </a:pPr>
            <a:r>
              <a:rPr lang="en-US" altLang="en-US" i="1" dirty="0" err="1">
                <a:solidFill>
                  <a:srgbClr val="000000"/>
                </a:solidFill>
                <a:latin typeface="+mn-lt"/>
              </a:rPr>
              <a:t>d</a:t>
            </a:r>
            <a:r>
              <a:rPr lang="en-US" altLang="en-US" baseline="-25000" dirty="0" err="1">
                <a:solidFill>
                  <a:srgbClr val="000000"/>
                </a:solidFill>
                <a:latin typeface="+mn-lt"/>
              </a:rPr>
              <a:t>nodal</a:t>
            </a:r>
            <a:r>
              <a:rPr lang="en-US" altLang="en-US" dirty="0">
                <a:solidFill>
                  <a:srgbClr val="000000"/>
                </a:solidFill>
                <a:latin typeface="+mn-lt"/>
              </a:rPr>
              <a:t> = </a:t>
            </a:r>
            <a:r>
              <a:rPr lang="en-US" altLang="en-US" i="1" dirty="0" err="1">
                <a:solidFill>
                  <a:srgbClr val="000000"/>
                </a:solidFill>
                <a:latin typeface="+mn-lt"/>
              </a:rPr>
              <a:t>d</a:t>
            </a:r>
            <a:r>
              <a:rPr lang="en-US" altLang="en-US" baseline="-25000" dirty="0" err="1">
                <a:solidFill>
                  <a:srgbClr val="000000"/>
                </a:solidFill>
                <a:latin typeface="+mn-lt"/>
              </a:rPr>
              <a:t>proc</a:t>
            </a:r>
            <a:r>
              <a:rPr lang="en-US" altLang="en-US" dirty="0">
                <a:solidFill>
                  <a:srgbClr val="000000"/>
                </a:solidFill>
                <a:latin typeface="+mn-lt"/>
              </a:rPr>
              <a:t> + </a:t>
            </a:r>
            <a:r>
              <a:rPr lang="en-US" altLang="en-US" i="1" dirty="0" err="1">
                <a:solidFill>
                  <a:srgbClr val="000000"/>
                </a:solidFill>
                <a:latin typeface="+mn-lt"/>
              </a:rPr>
              <a:t>d</a:t>
            </a:r>
            <a:r>
              <a:rPr lang="en-US" altLang="en-US" baseline="-25000" dirty="0" err="1">
                <a:solidFill>
                  <a:srgbClr val="000000"/>
                </a:solidFill>
                <a:latin typeface="+mn-lt"/>
              </a:rPr>
              <a:t>queue</a:t>
            </a:r>
            <a:r>
              <a:rPr lang="en-US" altLang="en-US" dirty="0">
                <a:solidFill>
                  <a:srgbClr val="000000"/>
                </a:solidFill>
                <a:latin typeface="+mn-lt"/>
              </a:rPr>
              <a:t> + </a:t>
            </a:r>
            <a:r>
              <a:rPr lang="en-US" altLang="en-US" i="1" dirty="0" err="1">
                <a:solidFill>
                  <a:srgbClr val="000000"/>
                </a:solidFill>
                <a:latin typeface="+mn-lt"/>
              </a:rPr>
              <a:t>d</a:t>
            </a:r>
            <a:r>
              <a:rPr lang="en-US" altLang="en-US" baseline="-25000" dirty="0" err="1">
                <a:solidFill>
                  <a:srgbClr val="000000"/>
                </a:solidFill>
                <a:latin typeface="+mn-lt"/>
              </a:rPr>
              <a:t>trans</a:t>
            </a:r>
            <a:r>
              <a:rPr lang="en-US" altLang="en-US" dirty="0">
                <a:solidFill>
                  <a:srgbClr val="000000"/>
                </a:solidFill>
                <a:latin typeface="+mn-lt"/>
              </a:rPr>
              <a:t> +  </a:t>
            </a:r>
            <a:r>
              <a:rPr lang="en-US" altLang="en-US" i="1" dirty="0" err="1">
                <a:solidFill>
                  <a:srgbClr val="000000"/>
                </a:solidFill>
                <a:latin typeface="+mn-lt"/>
              </a:rPr>
              <a:t>d</a:t>
            </a:r>
            <a:r>
              <a:rPr lang="en-US" altLang="en-US" baseline="-25000" dirty="0" err="1">
                <a:solidFill>
                  <a:srgbClr val="000000"/>
                </a:solidFill>
                <a:latin typeface="+mn-lt"/>
              </a:rPr>
              <a:t>prop</a:t>
            </a:r>
            <a:endParaRPr lang="en-US" altLang="en-US" dirty="0">
              <a:solidFill>
                <a:srgbClr val="000000"/>
              </a:solidFill>
              <a:latin typeface="+mn-lt"/>
            </a:endParaRPr>
          </a:p>
        </p:txBody>
      </p:sp>
      <p:sp>
        <p:nvSpPr>
          <p:cNvPr id="93" name="Line 25">
            <a:extLst>
              <a:ext uri="{FF2B5EF4-FFF2-40B4-BE49-F238E27FC236}">
                <a16:creationId xmlns:a16="http://schemas.microsoft.com/office/drawing/2014/main" id="{F5D3A1C5-3798-AA4A-9717-BC9CD2814C06}"/>
              </a:ext>
            </a:extLst>
          </p:cNvPr>
          <p:cNvSpPr>
            <a:spLocks noChangeShapeType="1"/>
          </p:cNvSpPr>
          <p:nvPr/>
        </p:nvSpPr>
        <p:spPr bwMode="auto">
          <a:xfrm flipV="1">
            <a:off x="1964348" y="2599789"/>
            <a:ext cx="551510" cy="41245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500"/>
          </a:p>
        </p:txBody>
      </p:sp>
      <p:sp>
        <p:nvSpPr>
          <p:cNvPr id="94" name="Rectangle 32">
            <a:extLst>
              <a:ext uri="{FF2B5EF4-FFF2-40B4-BE49-F238E27FC236}">
                <a16:creationId xmlns:a16="http://schemas.microsoft.com/office/drawing/2014/main" id="{499B4666-F248-7346-9FEA-7936F1E56AE7}"/>
              </a:ext>
            </a:extLst>
          </p:cNvPr>
          <p:cNvSpPr>
            <a:spLocks noChangeArrowheads="1"/>
          </p:cNvSpPr>
          <p:nvPr/>
        </p:nvSpPr>
        <p:spPr bwMode="auto">
          <a:xfrm>
            <a:off x="2369401" y="2337852"/>
            <a:ext cx="110735" cy="150019"/>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2100">
              <a:solidFill>
                <a:srgbClr val="000000"/>
              </a:solidFill>
              <a:latin typeface="+mn-lt"/>
            </a:endParaRPr>
          </a:p>
        </p:txBody>
      </p:sp>
      <p:sp>
        <p:nvSpPr>
          <p:cNvPr id="95" name="Line 33">
            <a:extLst>
              <a:ext uri="{FF2B5EF4-FFF2-40B4-BE49-F238E27FC236}">
                <a16:creationId xmlns:a16="http://schemas.microsoft.com/office/drawing/2014/main" id="{468D7A2B-9164-6E4A-96CE-D29F3704091E}"/>
              </a:ext>
            </a:extLst>
          </p:cNvPr>
          <p:cNvSpPr>
            <a:spLocks noChangeShapeType="1"/>
          </p:cNvSpPr>
          <p:nvPr/>
        </p:nvSpPr>
        <p:spPr bwMode="auto">
          <a:xfrm>
            <a:off x="2332491" y="2290226"/>
            <a:ext cx="158362"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sz="1500"/>
          </a:p>
        </p:txBody>
      </p:sp>
      <p:sp>
        <p:nvSpPr>
          <p:cNvPr id="96" name="Text Box 36">
            <a:extLst>
              <a:ext uri="{FF2B5EF4-FFF2-40B4-BE49-F238E27FC236}">
                <a16:creationId xmlns:a16="http://schemas.microsoft.com/office/drawing/2014/main" id="{3AB8F241-2337-4244-89DF-4C80D59B3367}"/>
              </a:ext>
            </a:extLst>
          </p:cNvPr>
          <p:cNvSpPr txBox="1">
            <a:spLocks noChangeArrowheads="1"/>
          </p:cNvSpPr>
          <p:nvPr/>
        </p:nvSpPr>
        <p:spPr bwMode="auto">
          <a:xfrm>
            <a:off x="1362611" y="1958042"/>
            <a:ext cx="340158"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2100" dirty="0">
                <a:solidFill>
                  <a:srgbClr val="000000"/>
                </a:solidFill>
                <a:latin typeface="+mn-lt"/>
              </a:rPr>
              <a:t>A</a:t>
            </a:r>
          </a:p>
        </p:txBody>
      </p:sp>
      <p:sp>
        <p:nvSpPr>
          <p:cNvPr id="97" name="Text Box 37">
            <a:extLst>
              <a:ext uri="{FF2B5EF4-FFF2-40B4-BE49-F238E27FC236}">
                <a16:creationId xmlns:a16="http://schemas.microsoft.com/office/drawing/2014/main" id="{68CF5C6F-336B-3C4A-90BF-D34A028745C5}"/>
              </a:ext>
            </a:extLst>
          </p:cNvPr>
          <p:cNvSpPr txBox="1">
            <a:spLocks noChangeArrowheads="1"/>
          </p:cNvSpPr>
          <p:nvPr/>
        </p:nvSpPr>
        <p:spPr bwMode="auto">
          <a:xfrm>
            <a:off x="1384169" y="2672417"/>
            <a:ext cx="330540"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2100">
                <a:latin typeface="+mn-lt"/>
              </a:rPr>
              <a:t>B</a:t>
            </a:r>
          </a:p>
        </p:txBody>
      </p:sp>
      <p:grpSp>
        <p:nvGrpSpPr>
          <p:cNvPr id="98" name="Group 66">
            <a:extLst>
              <a:ext uri="{FF2B5EF4-FFF2-40B4-BE49-F238E27FC236}">
                <a16:creationId xmlns:a16="http://schemas.microsoft.com/office/drawing/2014/main" id="{7A33E76B-0B7D-BD4C-95A3-F5F9B6632736}"/>
              </a:ext>
            </a:extLst>
          </p:cNvPr>
          <p:cNvGrpSpPr>
            <a:grpSpLocks/>
          </p:cNvGrpSpPr>
          <p:nvPr/>
        </p:nvGrpSpPr>
        <p:grpSpPr bwMode="auto">
          <a:xfrm>
            <a:off x="1442544" y="1958042"/>
            <a:ext cx="584629" cy="509588"/>
            <a:chOff x="-44" y="1473"/>
            <a:chExt cx="981" cy="1105"/>
          </a:xfrm>
        </p:grpSpPr>
        <p:pic>
          <p:nvPicPr>
            <p:cNvPr id="116" name="Picture 67" descr="desktop_computer_stylized_medium">
              <a:extLst>
                <a:ext uri="{FF2B5EF4-FFF2-40B4-BE49-F238E27FC236}">
                  <a16:creationId xmlns:a16="http://schemas.microsoft.com/office/drawing/2014/main" id="{388E3E99-7752-0140-B682-2CFDCCFDA02A}"/>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7" name="Freeform 68">
              <a:extLst>
                <a:ext uri="{FF2B5EF4-FFF2-40B4-BE49-F238E27FC236}">
                  <a16:creationId xmlns:a16="http://schemas.microsoft.com/office/drawing/2014/main" id="{C233087D-1E28-874B-99E3-90A56E5DA77B}"/>
                </a:ext>
              </a:extLst>
            </p:cNvPr>
            <p:cNvSpPr>
              <a:spLocks/>
            </p:cNvSpPr>
            <p:nvPr/>
          </p:nvSpPr>
          <p:spPr bwMode="auto">
            <a:xfrm flipH="1">
              <a:off x="374" y="1579"/>
              <a:ext cx="477" cy="506"/>
            </a:xfrm>
            <a:custGeom>
              <a:avLst/>
              <a:gdLst>
                <a:gd name="T0" fmla="*/ 0 w 356"/>
                <a:gd name="T1" fmla="*/ 0 h 368"/>
                <a:gd name="T2" fmla="*/ 32377 w 356"/>
                <a:gd name="T3" fmla="*/ 2307 h 368"/>
                <a:gd name="T4" fmla="*/ 38409 w 356"/>
                <a:gd name="T5" fmla="*/ 48069 h 368"/>
                <a:gd name="T6" fmla="*/ 8465 w 356"/>
                <a:gd name="T7" fmla="*/ 60116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endParaRPr lang="en-US" sz="1500"/>
            </a:p>
          </p:txBody>
        </p:sp>
      </p:grpSp>
      <p:grpSp>
        <p:nvGrpSpPr>
          <p:cNvPr id="99" name="Group 69">
            <a:extLst>
              <a:ext uri="{FF2B5EF4-FFF2-40B4-BE49-F238E27FC236}">
                <a16:creationId xmlns:a16="http://schemas.microsoft.com/office/drawing/2014/main" id="{53B22ADC-2C36-5141-AAAC-31B53FC8C1F4}"/>
              </a:ext>
            </a:extLst>
          </p:cNvPr>
          <p:cNvGrpSpPr>
            <a:grpSpLocks/>
          </p:cNvGrpSpPr>
          <p:nvPr/>
        </p:nvGrpSpPr>
        <p:grpSpPr bwMode="auto">
          <a:xfrm>
            <a:off x="1435650" y="2713268"/>
            <a:ext cx="584630" cy="509588"/>
            <a:chOff x="-44" y="1473"/>
            <a:chExt cx="981" cy="1105"/>
          </a:xfrm>
        </p:grpSpPr>
        <p:pic>
          <p:nvPicPr>
            <p:cNvPr id="114" name="Picture 70" descr="desktop_computer_stylized_medium">
              <a:extLst>
                <a:ext uri="{FF2B5EF4-FFF2-40B4-BE49-F238E27FC236}">
                  <a16:creationId xmlns:a16="http://schemas.microsoft.com/office/drawing/2014/main" id="{DA4C023E-F595-544A-9929-08480475A5D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5" name="Freeform 71">
              <a:extLst>
                <a:ext uri="{FF2B5EF4-FFF2-40B4-BE49-F238E27FC236}">
                  <a16:creationId xmlns:a16="http://schemas.microsoft.com/office/drawing/2014/main" id="{BD3780DD-1306-2540-89B8-0A42DEECFC61}"/>
                </a:ext>
              </a:extLst>
            </p:cNvPr>
            <p:cNvSpPr>
              <a:spLocks/>
            </p:cNvSpPr>
            <p:nvPr/>
          </p:nvSpPr>
          <p:spPr bwMode="auto">
            <a:xfrm flipH="1">
              <a:off x="374" y="1579"/>
              <a:ext cx="477" cy="506"/>
            </a:xfrm>
            <a:custGeom>
              <a:avLst/>
              <a:gdLst>
                <a:gd name="T0" fmla="*/ 0 w 356"/>
                <a:gd name="T1" fmla="*/ 0 h 368"/>
                <a:gd name="T2" fmla="*/ 32377 w 356"/>
                <a:gd name="T3" fmla="*/ 2307 h 368"/>
                <a:gd name="T4" fmla="*/ 38409 w 356"/>
                <a:gd name="T5" fmla="*/ 48069 h 368"/>
                <a:gd name="T6" fmla="*/ 8465 w 356"/>
                <a:gd name="T7" fmla="*/ 60116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endParaRPr lang="en-US" sz="1500"/>
            </a:p>
          </p:txBody>
        </p:sp>
      </p:grpSp>
      <p:sp>
        <p:nvSpPr>
          <p:cNvPr id="100" name="Text Box 41">
            <a:extLst>
              <a:ext uri="{FF2B5EF4-FFF2-40B4-BE49-F238E27FC236}">
                <a16:creationId xmlns:a16="http://schemas.microsoft.com/office/drawing/2014/main" id="{488CD73E-ECC7-E842-9578-1478C5F11784}"/>
              </a:ext>
            </a:extLst>
          </p:cNvPr>
          <p:cNvSpPr txBox="1">
            <a:spLocks noChangeArrowheads="1"/>
          </p:cNvSpPr>
          <p:nvPr/>
        </p:nvSpPr>
        <p:spPr bwMode="auto">
          <a:xfrm>
            <a:off x="2124965" y="1716721"/>
            <a:ext cx="137255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800" dirty="0">
                <a:solidFill>
                  <a:srgbClr val="CC0000"/>
                </a:solidFill>
                <a:latin typeface="+mn-lt"/>
              </a:rPr>
              <a:t>transmission</a:t>
            </a:r>
          </a:p>
        </p:txBody>
      </p:sp>
      <p:sp>
        <p:nvSpPr>
          <p:cNvPr id="101" name="Line 42">
            <a:extLst>
              <a:ext uri="{FF2B5EF4-FFF2-40B4-BE49-F238E27FC236}">
                <a16:creationId xmlns:a16="http://schemas.microsoft.com/office/drawing/2014/main" id="{B22F26F3-A41E-8848-BDA7-FE528ACF22F9}"/>
              </a:ext>
            </a:extLst>
          </p:cNvPr>
          <p:cNvSpPr>
            <a:spLocks noChangeShapeType="1"/>
          </p:cNvSpPr>
          <p:nvPr/>
        </p:nvSpPr>
        <p:spPr bwMode="auto">
          <a:xfrm rot="10800000" flipH="1" flipV="1">
            <a:off x="3029044" y="1940183"/>
            <a:ext cx="396500" cy="40005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500"/>
          </a:p>
        </p:txBody>
      </p:sp>
      <p:sp>
        <p:nvSpPr>
          <p:cNvPr id="103" name="Rectangle 31">
            <a:extLst>
              <a:ext uri="{FF2B5EF4-FFF2-40B4-BE49-F238E27FC236}">
                <a16:creationId xmlns:a16="http://schemas.microsoft.com/office/drawing/2014/main" id="{9C43DB7F-CC6C-3D47-AEBE-0F3B6F7415AB}"/>
              </a:ext>
            </a:extLst>
          </p:cNvPr>
          <p:cNvSpPr>
            <a:spLocks noChangeArrowheads="1"/>
          </p:cNvSpPr>
          <p:nvPr/>
        </p:nvSpPr>
        <p:spPr bwMode="auto">
          <a:xfrm>
            <a:off x="2041831" y="2829951"/>
            <a:ext cx="104830" cy="138898"/>
          </a:xfrm>
          <a:prstGeom prst="rect">
            <a:avLst/>
          </a:prstGeom>
          <a:solidFill>
            <a:srgbClr val="00B050"/>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2100">
              <a:solidFill>
                <a:srgbClr val="000000"/>
              </a:solidFill>
              <a:latin typeface="+mn-lt"/>
            </a:endParaRPr>
          </a:p>
        </p:txBody>
      </p:sp>
      <p:sp>
        <p:nvSpPr>
          <p:cNvPr id="104" name="Line 33">
            <a:extLst>
              <a:ext uri="{FF2B5EF4-FFF2-40B4-BE49-F238E27FC236}">
                <a16:creationId xmlns:a16="http://schemas.microsoft.com/office/drawing/2014/main" id="{1420A34E-BA5D-D248-8FAC-DCC28151FB9C}"/>
              </a:ext>
            </a:extLst>
          </p:cNvPr>
          <p:cNvSpPr>
            <a:spLocks noChangeShapeType="1"/>
          </p:cNvSpPr>
          <p:nvPr/>
        </p:nvSpPr>
        <p:spPr bwMode="auto">
          <a:xfrm flipV="1">
            <a:off x="2173328" y="2807164"/>
            <a:ext cx="164760" cy="121454"/>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sz="1500"/>
          </a:p>
        </p:txBody>
      </p:sp>
      <p:cxnSp>
        <p:nvCxnSpPr>
          <p:cNvPr id="5" name="Straight Connector 4">
            <a:extLst>
              <a:ext uri="{FF2B5EF4-FFF2-40B4-BE49-F238E27FC236}">
                <a16:creationId xmlns:a16="http://schemas.microsoft.com/office/drawing/2014/main" id="{E0E58503-FA9B-1542-A0D6-E85B92D1E5BA}"/>
              </a:ext>
            </a:extLst>
          </p:cNvPr>
          <p:cNvCxnSpPr/>
          <p:nvPr/>
        </p:nvCxnSpPr>
        <p:spPr>
          <a:xfrm>
            <a:off x="3660437" y="2536169"/>
            <a:ext cx="254174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27" name="Group 126">
            <a:extLst>
              <a:ext uri="{FF2B5EF4-FFF2-40B4-BE49-F238E27FC236}">
                <a16:creationId xmlns:a16="http://schemas.microsoft.com/office/drawing/2014/main" id="{E49D3C3B-F6BB-8747-AE74-C4B438FB99F4}"/>
              </a:ext>
            </a:extLst>
          </p:cNvPr>
          <p:cNvGrpSpPr/>
          <p:nvPr/>
        </p:nvGrpSpPr>
        <p:grpSpPr>
          <a:xfrm>
            <a:off x="5993263" y="2190943"/>
            <a:ext cx="1133514" cy="647753"/>
            <a:chOff x="7493876" y="2774731"/>
            <a:chExt cx="1481958" cy="894622"/>
          </a:xfrm>
        </p:grpSpPr>
        <p:sp>
          <p:nvSpPr>
            <p:cNvPr id="128" name="Freeform 127">
              <a:extLst>
                <a:ext uri="{FF2B5EF4-FFF2-40B4-BE49-F238E27FC236}">
                  <a16:creationId xmlns:a16="http://schemas.microsoft.com/office/drawing/2014/main" id="{5D7E8999-C7DA-4C41-AF40-118E01514749}"/>
                </a:ext>
              </a:extLst>
            </p:cNvPr>
            <p:cNvSpPr/>
            <p:nvPr/>
          </p:nvSpPr>
          <p:spPr>
            <a:xfrm>
              <a:off x="7493876" y="3084399"/>
              <a:ext cx="1481958" cy="584954"/>
            </a:xfrm>
            <a:custGeom>
              <a:avLst/>
              <a:gdLst>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76538 w 8176538"/>
                <a:gd name="connsiteY0" fmla="*/ 0 h 2638097"/>
                <a:gd name="connsiteX1" fmla="*/ 8176538 w 8176538"/>
                <a:gd name="connsiteY1" fmla="*/ 1271752 h 2638097"/>
                <a:gd name="connsiteX2" fmla="*/ 4088015 w 8176538"/>
                <a:gd name="connsiteY2" fmla="*/ 2638097 h 2638097"/>
                <a:gd name="connsiteX3" fmla="*/ 0 w 8176538"/>
                <a:gd name="connsiteY3" fmla="*/ 1269888 h 2638097"/>
                <a:gd name="connsiteX4" fmla="*/ 20511 w 8176538"/>
                <a:gd name="connsiteY4" fmla="*/ 147145 h 2638097"/>
                <a:gd name="connsiteX5" fmla="*/ 4088015 w 8176538"/>
                <a:gd name="connsiteY5" fmla="*/ 1566042 h 2638097"/>
                <a:gd name="connsiteX6" fmla="*/ 8176538 w 8176538"/>
                <a:gd name="connsiteY6" fmla="*/ 0 h 2638097"/>
                <a:gd name="connsiteX0" fmla="*/ 8176538 w 8176538"/>
                <a:gd name="connsiteY0" fmla="*/ 0 h 2772020"/>
                <a:gd name="connsiteX1" fmla="*/ 8176538 w 8176538"/>
                <a:gd name="connsiteY1" fmla="*/ 1271752 h 2772020"/>
                <a:gd name="connsiteX2" fmla="*/ 4099034 w 8176538"/>
                <a:gd name="connsiteY2" fmla="*/ 2772020 h 2772020"/>
                <a:gd name="connsiteX3" fmla="*/ 0 w 8176538"/>
                <a:gd name="connsiteY3" fmla="*/ 1269888 h 2772020"/>
                <a:gd name="connsiteX4" fmla="*/ 20511 w 8176538"/>
                <a:gd name="connsiteY4" fmla="*/ 147145 h 2772020"/>
                <a:gd name="connsiteX5" fmla="*/ 4088015 w 8176538"/>
                <a:gd name="connsiteY5" fmla="*/ 1566042 h 2772020"/>
                <a:gd name="connsiteX6" fmla="*/ 8176538 w 8176538"/>
                <a:gd name="connsiteY6" fmla="*/ 0 h 2772020"/>
                <a:gd name="connsiteX0" fmla="*/ 8176538 w 8176538"/>
                <a:gd name="connsiteY0" fmla="*/ 0 h 2772339"/>
                <a:gd name="connsiteX1" fmla="*/ 8176538 w 8176538"/>
                <a:gd name="connsiteY1" fmla="*/ 1378890 h 2772339"/>
                <a:gd name="connsiteX2" fmla="*/ 4099034 w 8176538"/>
                <a:gd name="connsiteY2" fmla="*/ 2772020 h 2772339"/>
                <a:gd name="connsiteX3" fmla="*/ 0 w 8176538"/>
                <a:gd name="connsiteY3" fmla="*/ 1269888 h 2772339"/>
                <a:gd name="connsiteX4" fmla="*/ 20511 w 8176538"/>
                <a:gd name="connsiteY4" fmla="*/ 147145 h 2772339"/>
                <a:gd name="connsiteX5" fmla="*/ 4088015 w 8176538"/>
                <a:gd name="connsiteY5" fmla="*/ 1566042 h 2772339"/>
                <a:gd name="connsiteX6" fmla="*/ 8176538 w 8176538"/>
                <a:gd name="connsiteY6" fmla="*/ 0 h 2772339"/>
                <a:gd name="connsiteX0" fmla="*/ 8176538 w 8176538"/>
                <a:gd name="connsiteY0" fmla="*/ 0 h 2825888"/>
                <a:gd name="connsiteX1" fmla="*/ 8176538 w 8176538"/>
                <a:gd name="connsiteY1" fmla="*/ 1378890 h 2825888"/>
                <a:gd name="connsiteX2" fmla="*/ 4099034 w 8176538"/>
                <a:gd name="connsiteY2" fmla="*/ 2825590 h 2825888"/>
                <a:gd name="connsiteX3" fmla="*/ 0 w 8176538"/>
                <a:gd name="connsiteY3" fmla="*/ 1269888 h 2825888"/>
                <a:gd name="connsiteX4" fmla="*/ 20511 w 8176538"/>
                <a:gd name="connsiteY4" fmla="*/ 147145 h 2825888"/>
                <a:gd name="connsiteX5" fmla="*/ 4088015 w 8176538"/>
                <a:gd name="connsiteY5" fmla="*/ 1566042 h 2825888"/>
                <a:gd name="connsiteX6" fmla="*/ 8176538 w 8176538"/>
                <a:gd name="connsiteY6" fmla="*/ 0 h 2825888"/>
                <a:gd name="connsiteX0" fmla="*/ 8165518 w 8165518"/>
                <a:gd name="connsiteY0" fmla="*/ 0 h 2825606"/>
                <a:gd name="connsiteX1" fmla="*/ 8165518 w 8165518"/>
                <a:gd name="connsiteY1" fmla="*/ 1378890 h 2825606"/>
                <a:gd name="connsiteX2" fmla="*/ 4088014 w 8165518"/>
                <a:gd name="connsiteY2" fmla="*/ 2825590 h 2825606"/>
                <a:gd name="connsiteX3" fmla="*/ 0 w 8165518"/>
                <a:gd name="connsiteY3" fmla="*/ 1403811 h 2825606"/>
                <a:gd name="connsiteX4" fmla="*/ 9491 w 8165518"/>
                <a:gd name="connsiteY4" fmla="*/ 147145 h 2825606"/>
                <a:gd name="connsiteX5" fmla="*/ 4076995 w 8165518"/>
                <a:gd name="connsiteY5" fmla="*/ 1566042 h 2825606"/>
                <a:gd name="connsiteX6" fmla="*/ 8165518 w 8165518"/>
                <a:gd name="connsiteY6" fmla="*/ 0 h 2825606"/>
                <a:gd name="connsiteX0" fmla="*/ 8165518 w 8165518"/>
                <a:gd name="connsiteY0" fmla="*/ 0 h 2879174"/>
                <a:gd name="connsiteX1" fmla="*/ 8165518 w 8165518"/>
                <a:gd name="connsiteY1" fmla="*/ 1378890 h 2879174"/>
                <a:gd name="connsiteX2" fmla="*/ 4132092 w 8165518"/>
                <a:gd name="connsiteY2" fmla="*/ 2879159 h 2879174"/>
                <a:gd name="connsiteX3" fmla="*/ 0 w 8165518"/>
                <a:gd name="connsiteY3" fmla="*/ 1403811 h 2879174"/>
                <a:gd name="connsiteX4" fmla="*/ 9491 w 8165518"/>
                <a:gd name="connsiteY4" fmla="*/ 147145 h 2879174"/>
                <a:gd name="connsiteX5" fmla="*/ 4076995 w 8165518"/>
                <a:gd name="connsiteY5" fmla="*/ 1566042 h 2879174"/>
                <a:gd name="connsiteX6" fmla="*/ 8165518 w 8165518"/>
                <a:gd name="connsiteY6" fmla="*/ 0 h 2879174"/>
                <a:gd name="connsiteX0" fmla="*/ 8165518 w 8176537"/>
                <a:gd name="connsiteY0" fmla="*/ 0 h 2879410"/>
                <a:gd name="connsiteX1" fmla="*/ 8176537 w 8176537"/>
                <a:gd name="connsiteY1" fmla="*/ 1499420 h 2879410"/>
                <a:gd name="connsiteX2" fmla="*/ 4132092 w 8176537"/>
                <a:gd name="connsiteY2" fmla="*/ 2879159 h 2879410"/>
                <a:gd name="connsiteX3" fmla="*/ 0 w 8176537"/>
                <a:gd name="connsiteY3" fmla="*/ 1403811 h 2879410"/>
                <a:gd name="connsiteX4" fmla="*/ 9491 w 8176537"/>
                <a:gd name="connsiteY4" fmla="*/ 147145 h 2879410"/>
                <a:gd name="connsiteX5" fmla="*/ 4076995 w 8176537"/>
                <a:gd name="connsiteY5" fmla="*/ 1566042 h 2879410"/>
                <a:gd name="connsiteX6" fmla="*/ 8165518 w 8176537"/>
                <a:gd name="connsiteY6" fmla="*/ 0 h 2879410"/>
                <a:gd name="connsiteX0" fmla="*/ 8165518 w 8176537"/>
                <a:gd name="connsiteY0" fmla="*/ 0 h 2879262"/>
                <a:gd name="connsiteX1" fmla="*/ 8176537 w 8176537"/>
                <a:gd name="connsiteY1" fmla="*/ 1499420 h 2879262"/>
                <a:gd name="connsiteX2" fmla="*/ 4132092 w 8176537"/>
                <a:gd name="connsiteY2" fmla="*/ 2879159 h 2879262"/>
                <a:gd name="connsiteX3" fmla="*/ 0 w 8176537"/>
                <a:gd name="connsiteY3" fmla="*/ 1403811 h 2879262"/>
                <a:gd name="connsiteX4" fmla="*/ 9491 w 8176537"/>
                <a:gd name="connsiteY4" fmla="*/ 147145 h 2879262"/>
                <a:gd name="connsiteX5" fmla="*/ 4076995 w 8176537"/>
                <a:gd name="connsiteY5" fmla="*/ 1566042 h 2879262"/>
                <a:gd name="connsiteX6" fmla="*/ 8165518 w 8176537"/>
                <a:gd name="connsiteY6" fmla="*/ 0 h 2879262"/>
                <a:gd name="connsiteX0" fmla="*/ 8165518 w 8176537"/>
                <a:gd name="connsiteY0" fmla="*/ 0 h 2879163"/>
                <a:gd name="connsiteX1" fmla="*/ 8176537 w 8176537"/>
                <a:gd name="connsiteY1" fmla="*/ 1499420 h 2879163"/>
                <a:gd name="connsiteX2" fmla="*/ 4132092 w 8176537"/>
                <a:gd name="connsiteY2" fmla="*/ 2879159 h 2879163"/>
                <a:gd name="connsiteX3" fmla="*/ 0 w 8176537"/>
                <a:gd name="connsiteY3" fmla="*/ 1510948 h 2879163"/>
                <a:gd name="connsiteX4" fmla="*/ 9491 w 8176537"/>
                <a:gd name="connsiteY4" fmla="*/ 147145 h 2879163"/>
                <a:gd name="connsiteX5" fmla="*/ 4076995 w 8176537"/>
                <a:gd name="connsiteY5" fmla="*/ 1566042 h 2879163"/>
                <a:gd name="connsiteX6" fmla="*/ 8165518 w 8176537"/>
                <a:gd name="connsiteY6" fmla="*/ 0 h 2879163"/>
                <a:gd name="connsiteX0" fmla="*/ 8165518 w 8198577"/>
                <a:gd name="connsiteY0" fmla="*/ 0 h 2879451"/>
                <a:gd name="connsiteX1" fmla="*/ 8198577 w 8198577"/>
                <a:gd name="connsiteY1" fmla="*/ 1606558 h 2879451"/>
                <a:gd name="connsiteX2" fmla="*/ 4132092 w 8198577"/>
                <a:gd name="connsiteY2" fmla="*/ 2879159 h 2879451"/>
                <a:gd name="connsiteX3" fmla="*/ 0 w 8198577"/>
                <a:gd name="connsiteY3" fmla="*/ 1510948 h 2879451"/>
                <a:gd name="connsiteX4" fmla="*/ 9491 w 8198577"/>
                <a:gd name="connsiteY4" fmla="*/ 147145 h 2879451"/>
                <a:gd name="connsiteX5" fmla="*/ 4076995 w 8198577"/>
                <a:gd name="connsiteY5" fmla="*/ 1566042 h 2879451"/>
                <a:gd name="connsiteX6" fmla="*/ 8165518 w 8198577"/>
                <a:gd name="connsiteY6" fmla="*/ 0 h 2879451"/>
                <a:gd name="connsiteX0" fmla="*/ 8165518 w 8165518"/>
                <a:gd name="connsiteY0" fmla="*/ 0 h 2880066"/>
                <a:gd name="connsiteX1" fmla="*/ 8165518 w 8165518"/>
                <a:gd name="connsiteY1" fmla="*/ 1673520 h 2880066"/>
                <a:gd name="connsiteX2" fmla="*/ 4132092 w 8165518"/>
                <a:gd name="connsiteY2" fmla="*/ 2879159 h 2880066"/>
                <a:gd name="connsiteX3" fmla="*/ 0 w 8165518"/>
                <a:gd name="connsiteY3" fmla="*/ 1510948 h 2880066"/>
                <a:gd name="connsiteX4" fmla="*/ 9491 w 8165518"/>
                <a:gd name="connsiteY4" fmla="*/ 147145 h 2880066"/>
                <a:gd name="connsiteX5" fmla="*/ 4076995 w 8165518"/>
                <a:gd name="connsiteY5" fmla="*/ 1566042 h 2880066"/>
                <a:gd name="connsiteX6" fmla="*/ 8165518 w 8165518"/>
                <a:gd name="connsiteY6" fmla="*/ 0 h 2880066"/>
                <a:gd name="connsiteX0" fmla="*/ 8156794 w 8156794"/>
                <a:gd name="connsiteY0" fmla="*/ 0 h 2879270"/>
                <a:gd name="connsiteX1" fmla="*/ 8156794 w 8156794"/>
                <a:gd name="connsiteY1" fmla="*/ 1673520 h 2879270"/>
                <a:gd name="connsiteX2" fmla="*/ 4123368 w 8156794"/>
                <a:gd name="connsiteY2" fmla="*/ 2879159 h 2879270"/>
                <a:gd name="connsiteX3" fmla="*/ 2295 w 8156794"/>
                <a:gd name="connsiteY3" fmla="*/ 1618086 h 2879270"/>
                <a:gd name="connsiteX4" fmla="*/ 767 w 8156794"/>
                <a:gd name="connsiteY4" fmla="*/ 147145 h 2879270"/>
                <a:gd name="connsiteX5" fmla="*/ 4068271 w 8156794"/>
                <a:gd name="connsiteY5" fmla="*/ 1566042 h 2879270"/>
                <a:gd name="connsiteX6" fmla="*/ 8156794 w 8156794"/>
                <a:gd name="connsiteY6" fmla="*/ 0 h 287927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20"/>
                <a:gd name="connsiteX1" fmla="*/ 8156794 w 8156794"/>
                <a:gd name="connsiteY1" fmla="*/ 1673520 h 2973020"/>
                <a:gd name="connsiteX2" fmla="*/ 4134388 w 8156794"/>
                <a:gd name="connsiteY2" fmla="*/ 2972904 h 2973020"/>
                <a:gd name="connsiteX3" fmla="*/ 2295 w 8156794"/>
                <a:gd name="connsiteY3" fmla="*/ 1618086 h 2973020"/>
                <a:gd name="connsiteX4" fmla="*/ 767 w 8156794"/>
                <a:gd name="connsiteY4" fmla="*/ 147145 h 2973020"/>
                <a:gd name="connsiteX5" fmla="*/ 4068271 w 8156794"/>
                <a:gd name="connsiteY5" fmla="*/ 1566042 h 2973020"/>
                <a:gd name="connsiteX6" fmla="*/ 8156794 w 8156794"/>
                <a:gd name="connsiteY6" fmla="*/ 0 h 2973020"/>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141"/>
                <a:gd name="connsiteX1" fmla="*/ 8156794 w 8156794"/>
                <a:gd name="connsiteY1" fmla="*/ 1673520 h 2973141"/>
                <a:gd name="connsiteX2" fmla="*/ 4134388 w 8156794"/>
                <a:gd name="connsiteY2" fmla="*/ 2972904 h 2973141"/>
                <a:gd name="connsiteX3" fmla="*/ 2295 w 8156794"/>
                <a:gd name="connsiteY3" fmla="*/ 1618086 h 2973141"/>
                <a:gd name="connsiteX4" fmla="*/ 767 w 8156794"/>
                <a:gd name="connsiteY4" fmla="*/ 147145 h 2973141"/>
                <a:gd name="connsiteX5" fmla="*/ 4068271 w 8156794"/>
                <a:gd name="connsiteY5" fmla="*/ 1566042 h 2973141"/>
                <a:gd name="connsiteX6" fmla="*/ 8156794 w 8156794"/>
                <a:gd name="connsiteY6" fmla="*/ 0 h 2973141"/>
                <a:gd name="connsiteX0" fmla="*/ 8156794 w 8156794"/>
                <a:gd name="connsiteY0" fmla="*/ 0 h 3066827"/>
                <a:gd name="connsiteX1" fmla="*/ 8156794 w 8156794"/>
                <a:gd name="connsiteY1" fmla="*/ 1673520 h 3066827"/>
                <a:gd name="connsiteX2" fmla="*/ 4123353 w 8156794"/>
                <a:gd name="connsiteY2" fmla="*/ 3066650 h 3066827"/>
                <a:gd name="connsiteX3" fmla="*/ 2295 w 8156794"/>
                <a:gd name="connsiteY3" fmla="*/ 1618086 h 3066827"/>
                <a:gd name="connsiteX4" fmla="*/ 767 w 8156794"/>
                <a:gd name="connsiteY4" fmla="*/ 147145 h 3066827"/>
                <a:gd name="connsiteX5" fmla="*/ 4068271 w 8156794"/>
                <a:gd name="connsiteY5" fmla="*/ 1566042 h 3066827"/>
                <a:gd name="connsiteX6" fmla="*/ 8156794 w 8156794"/>
                <a:gd name="connsiteY6" fmla="*/ 0 h 3066827"/>
                <a:gd name="connsiteX0" fmla="*/ 8123689 w 8156794"/>
                <a:gd name="connsiteY0" fmla="*/ 0 h 2999866"/>
                <a:gd name="connsiteX1" fmla="*/ 8156794 w 8156794"/>
                <a:gd name="connsiteY1" fmla="*/ 1606559 h 2999866"/>
                <a:gd name="connsiteX2" fmla="*/ 4123353 w 8156794"/>
                <a:gd name="connsiteY2" fmla="*/ 2999689 h 2999866"/>
                <a:gd name="connsiteX3" fmla="*/ 2295 w 8156794"/>
                <a:gd name="connsiteY3" fmla="*/ 1551125 h 2999866"/>
                <a:gd name="connsiteX4" fmla="*/ 767 w 8156794"/>
                <a:gd name="connsiteY4" fmla="*/ 80184 h 2999866"/>
                <a:gd name="connsiteX5" fmla="*/ 4068271 w 8156794"/>
                <a:gd name="connsiteY5" fmla="*/ 1499081 h 2999866"/>
                <a:gd name="connsiteX6" fmla="*/ 8123689 w 8156794"/>
                <a:gd name="connsiteY6" fmla="*/ 0 h 2999866"/>
                <a:gd name="connsiteX0" fmla="*/ 8167828 w 8167828"/>
                <a:gd name="connsiteY0" fmla="*/ 0 h 3026651"/>
                <a:gd name="connsiteX1" fmla="*/ 8156794 w 8167828"/>
                <a:gd name="connsiteY1" fmla="*/ 1633344 h 3026651"/>
                <a:gd name="connsiteX2" fmla="*/ 4123353 w 8167828"/>
                <a:gd name="connsiteY2" fmla="*/ 3026474 h 3026651"/>
                <a:gd name="connsiteX3" fmla="*/ 2295 w 8167828"/>
                <a:gd name="connsiteY3" fmla="*/ 1577910 h 3026651"/>
                <a:gd name="connsiteX4" fmla="*/ 767 w 8167828"/>
                <a:gd name="connsiteY4" fmla="*/ 106969 h 3026651"/>
                <a:gd name="connsiteX5" fmla="*/ 4068271 w 8167828"/>
                <a:gd name="connsiteY5" fmla="*/ 1525866 h 3026651"/>
                <a:gd name="connsiteX6" fmla="*/ 8167828 w 8167828"/>
                <a:gd name="connsiteY6" fmla="*/ 0 h 3026651"/>
                <a:gd name="connsiteX0" fmla="*/ 8167828 w 8167828"/>
                <a:gd name="connsiteY0" fmla="*/ 0 h 3027228"/>
                <a:gd name="connsiteX1" fmla="*/ 8145760 w 8167828"/>
                <a:gd name="connsiteY1" fmla="*/ 1686913 h 3027228"/>
                <a:gd name="connsiteX2" fmla="*/ 4123353 w 8167828"/>
                <a:gd name="connsiteY2" fmla="*/ 3026474 h 3027228"/>
                <a:gd name="connsiteX3" fmla="*/ 2295 w 8167828"/>
                <a:gd name="connsiteY3" fmla="*/ 1577910 h 3027228"/>
                <a:gd name="connsiteX4" fmla="*/ 767 w 8167828"/>
                <a:gd name="connsiteY4" fmla="*/ 106969 h 3027228"/>
                <a:gd name="connsiteX5" fmla="*/ 4068271 w 8167828"/>
                <a:gd name="connsiteY5" fmla="*/ 1525866 h 3027228"/>
                <a:gd name="connsiteX6" fmla="*/ 8167828 w 8167828"/>
                <a:gd name="connsiteY6" fmla="*/ 0 h 3027228"/>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23689 w 8145760"/>
                <a:gd name="connsiteY0" fmla="*/ 13560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9 w 8145760"/>
                <a:gd name="connsiteY6" fmla="*/ 13560 h 2920259"/>
                <a:gd name="connsiteX0" fmla="*/ 8178863 w 8178863"/>
                <a:gd name="connsiteY0" fmla="*/ 26952 h 2920259"/>
                <a:gd name="connsiteX1" fmla="*/ 8145760 w 8178863"/>
                <a:gd name="connsiteY1" fmla="*/ 1579944 h 2920259"/>
                <a:gd name="connsiteX2" fmla="*/ 4123353 w 8178863"/>
                <a:gd name="connsiteY2" fmla="*/ 2919505 h 2920259"/>
                <a:gd name="connsiteX3" fmla="*/ 2295 w 8178863"/>
                <a:gd name="connsiteY3" fmla="*/ 1470941 h 2920259"/>
                <a:gd name="connsiteX4" fmla="*/ 767 w 8178863"/>
                <a:gd name="connsiteY4" fmla="*/ 0 h 2920259"/>
                <a:gd name="connsiteX5" fmla="*/ 4068271 w 8178863"/>
                <a:gd name="connsiteY5" fmla="*/ 1418897 h 2920259"/>
                <a:gd name="connsiteX6" fmla="*/ 8178863 w 8178863"/>
                <a:gd name="connsiteY6" fmla="*/ 26952 h 2920259"/>
                <a:gd name="connsiteX0" fmla="*/ 8167827 w 8167827"/>
                <a:gd name="connsiteY0" fmla="*/ 40343 h 2920259"/>
                <a:gd name="connsiteX1" fmla="*/ 8145760 w 8167827"/>
                <a:gd name="connsiteY1" fmla="*/ 1579944 h 2920259"/>
                <a:gd name="connsiteX2" fmla="*/ 4123353 w 8167827"/>
                <a:gd name="connsiteY2" fmla="*/ 2919505 h 2920259"/>
                <a:gd name="connsiteX3" fmla="*/ 2295 w 8167827"/>
                <a:gd name="connsiteY3" fmla="*/ 1470941 h 2920259"/>
                <a:gd name="connsiteX4" fmla="*/ 767 w 8167827"/>
                <a:gd name="connsiteY4" fmla="*/ 0 h 2920259"/>
                <a:gd name="connsiteX5" fmla="*/ 4068271 w 8167827"/>
                <a:gd name="connsiteY5" fmla="*/ 1418897 h 2920259"/>
                <a:gd name="connsiteX6" fmla="*/ 8167827 w 8167827"/>
                <a:gd name="connsiteY6" fmla="*/ 40343 h 2920259"/>
                <a:gd name="connsiteX0" fmla="*/ 8123687 w 8145760"/>
                <a:gd name="connsiteY0" fmla="*/ 53735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7 w 8145760"/>
                <a:gd name="connsiteY6" fmla="*/ 53735 h 2920259"/>
                <a:gd name="connsiteX0" fmla="*/ 8161918 w 8161918"/>
                <a:gd name="connsiteY0" fmla="*/ 0 h 2943855"/>
                <a:gd name="connsiteX1" fmla="*/ 8145760 w 8161918"/>
                <a:gd name="connsiteY1" fmla="*/ 1603540 h 2943855"/>
                <a:gd name="connsiteX2" fmla="*/ 4123353 w 8161918"/>
                <a:gd name="connsiteY2" fmla="*/ 2943101 h 2943855"/>
                <a:gd name="connsiteX3" fmla="*/ 2295 w 8161918"/>
                <a:gd name="connsiteY3" fmla="*/ 1494537 h 2943855"/>
                <a:gd name="connsiteX4" fmla="*/ 767 w 8161918"/>
                <a:gd name="connsiteY4" fmla="*/ 23596 h 2943855"/>
                <a:gd name="connsiteX5" fmla="*/ 4068271 w 8161918"/>
                <a:gd name="connsiteY5" fmla="*/ 1442493 h 2943855"/>
                <a:gd name="connsiteX6" fmla="*/ 8161918 w 8161918"/>
                <a:gd name="connsiteY6" fmla="*/ 0 h 2943855"/>
                <a:gd name="connsiteX0" fmla="*/ 8144926 w 8145760"/>
                <a:gd name="connsiteY0" fmla="*/ 43424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44926 w 8145760"/>
                <a:gd name="connsiteY6" fmla="*/ 43424 h 2920259"/>
                <a:gd name="connsiteX0" fmla="*/ 8161918 w 8161918"/>
                <a:gd name="connsiteY0" fmla="*/ 0 h 2959321"/>
                <a:gd name="connsiteX1" fmla="*/ 8145760 w 8161918"/>
                <a:gd name="connsiteY1" fmla="*/ 1619006 h 2959321"/>
                <a:gd name="connsiteX2" fmla="*/ 4123353 w 8161918"/>
                <a:gd name="connsiteY2" fmla="*/ 2958567 h 2959321"/>
                <a:gd name="connsiteX3" fmla="*/ 2295 w 8161918"/>
                <a:gd name="connsiteY3" fmla="*/ 1510003 h 2959321"/>
                <a:gd name="connsiteX4" fmla="*/ 767 w 8161918"/>
                <a:gd name="connsiteY4" fmla="*/ 39062 h 2959321"/>
                <a:gd name="connsiteX5" fmla="*/ 4068271 w 8161918"/>
                <a:gd name="connsiteY5" fmla="*/ 1457959 h 2959321"/>
                <a:gd name="connsiteX6" fmla="*/ 8161918 w 8161918"/>
                <a:gd name="connsiteY6" fmla="*/ 0 h 2959321"/>
                <a:gd name="connsiteX0" fmla="*/ 8161918 w 8162752"/>
                <a:gd name="connsiteY0" fmla="*/ 0 h 2959488"/>
                <a:gd name="connsiteX1" fmla="*/ 8162752 w 8162752"/>
                <a:gd name="connsiteY1" fmla="*/ 1629317 h 2959488"/>
                <a:gd name="connsiteX2" fmla="*/ 4123353 w 8162752"/>
                <a:gd name="connsiteY2" fmla="*/ 2958567 h 2959488"/>
                <a:gd name="connsiteX3" fmla="*/ 2295 w 8162752"/>
                <a:gd name="connsiteY3" fmla="*/ 1510003 h 2959488"/>
                <a:gd name="connsiteX4" fmla="*/ 767 w 8162752"/>
                <a:gd name="connsiteY4" fmla="*/ 39062 h 2959488"/>
                <a:gd name="connsiteX5" fmla="*/ 4068271 w 8162752"/>
                <a:gd name="connsiteY5" fmla="*/ 1457959 h 2959488"/>
                <a:gd name="connsiteX6" fmla="*/ 8161918 w 8162752"/>
                <a:gd name="connsiteY6" fmla="*/ 0 h 2959488"/>
                <a:gd name="connsiteX0" fmla="*/ 8165930 w 8166764"/>
                <a:gd name="connsiteY0" fmla="*/ 7337 h 2966825"/>
                <a:gd name="connsiteX1" fmla="*/ 8166764 w 8166764"/>
                <a:gd name="connsiteY1" fmla="*/ 1636654 h 2966825"/>
                <a:gd name="connsiteX2" fmla="*/ 4127365 w 8166764"/>
                <a:gd name="connsiteY2" fmla="*/ 2965904 h 2966825"/>
                <a:gd name="connsiteX3" fmla="*/ 6307 w 8166764"/>
                <a:gd name="connsiteY3" fmla="*/ 1517340 h 2966825"/>
                <a:gd name="connsiteX4" fmla="*/ 532 w 8166764"/>
                <a:gd name="connsiteY4" fmla="*/ 0 h 2966825"/>
                <a:gd name="connsiteX5" fmla="*/ 4072283 w 8166764"/>
                <a:gd name="connsiteY5" fmla="*/ 1465296 h 2966825"/>
                <a:gd name="connsiteX6" fmla="*/ 8165930 w 8166764"/>
                <a:gd name="connsiteY6" fmla="*/ 7337 h 2966825"/>
                <a:gd name="connsiteX0" fmla="*/ 8168119 w 8168953"/>
                <a:gd name="connsiteY0" fmla="*/ 7337 h 2966682"/>
                <a:gd name="connsiteX1" fmla="*/ 8168953 w 8168953"/>
                <a:gd name="connsiteY1" fmla="*/ 1636654 h 2966682"/>
                <a:gd name="connsiteX2" fmla="*/ 4129554 w 8168953"/>
                <a:gd name="connsiteY2" fmla="*/ 2965904 h 2966682"/>
                <a:gd name="connsiteX3" fmla="*/ 0 w 8168953"/>
                <a:gd name="connsiteY3" fmla="*/ 1527651 h 2966682"/>
                <a:gd name="connsiteX4" fmla="*/ 2721 w 8168953"/>
                <a:gd name="connsiteY4" fmla="*/ 0 h 2966682"/>
                <a:gd name="connsiteX5" fmla="*/ 4074472 w 8168953"/>
                <a:gd name="connsiteY5" fmla="*/ 1465296 h 2966682"/>
                <a:gd name="connsiteX6" fmla="*/ 8168119 w 8168953"/>
                <a:gd name="connsiteY6" fmla="*/ 7337 h 2966682"/>
                <a:gd name="connsiteX0" fmla="*/ 8168119 w 8168953"/>
                <a:gd name="connsiteY0" fmla="*/ 7337 h 3100377"/>
                <a:gd name="connsiteX1" fmla="*/ 8168953 w 8168953"/>
                <a:gd name="connsiteY1" fmla="*/ 1636654 h 3100377"/>
                <a:gd name="connsiteX2" fmla="*/ 4118520 w 8168953"/>
                <a:gd name="connsiteY2" fmla="*/ 3099826 h 3100377"/>
                <a:gd name="connsiteX3" fmla="*/ 0 w 8168953"/>
                <a:gd name="connsiteY3" fmla="*/ 1527651 h 3100377"/>
                <a:gd name="connsiteX4" fmla="*/ 2721 w 8168953"/>
                <a:gd name="connsiteY4" fmla="*/ 0 h 3100377"/>
                <a:gd name="connsiteX5" fmla="*/ 4074472 w 8168953"/>
                <a:gd name="connsiteY5" fmla="*/ 1465296 h 3100377"/>
                <a:gd name="connsiteX6" fmla="*/ 8168119 w 8168953"/>
                <a:gd name="connsiteY6" fmla="*/ 7337 h 3100377"/>
                <a:gd name="connsiteX0" fmla="*/ 8168119 w 8168953"/>
                <a:gd name="connsiteY0" fmla="*/ 7337 h 3100429"/>
                <a:gd name="connsiteX1" fmla="*/ 8168953 w 8168953"/>
                <a:gd name="connsiteY1" fmla="*/ 1636654 h 3100429"/>
                <a:gd name="connsiteX2" fmla="*/ 4118520 w 8168953"/>
                <a:gd name="connsiteY2" fmla="*/ 3099826 h 3100429"/>
                <a:gd name="connsiteX3" fmla="*/ 0 w 8168953"/>
                <a:gd name="connsiteY3" fmla="*/ 1527651 h 3100429"/>
                <a:gd name="connsiteX4" fmla="*/ 2721 w 8168953"/>
                <a:gd name="connsiteY4" fmla="*/ 0 h 3100429"/>
                <a:gd name="connsiteX5" fmla="*/ 4074472 w 8168953"/>
                <a:gd name="connsiteY5" fmla="*/ 1465296 h 3100429"/>
                <a:gd name="connsiteX6" fmla="*/ 8168119 w 8168953"/>
                <a:gd name="connsiteY6" fmla="*/ 7337 h 3100429"/>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66683" h="3099826">
                  <a:moveTo>
                    <a:pt x="8165849" y="7337"/>
                  </a:moveTo>
                  <a:lnTo>
                    <a:pt x="8166683" y="1636654"/>
                  </a:lnTo>
                  <a:cubicBezTo>
                    <a:pt x="7917761" y="2728489"/>
                    <a:pt x="5475903" y="3100137"/>
                    <a:pt x="4116250" y="3099826"/>
                  </a:cubicBezTo>
                  <a:cubicBezTo>
                    <a:pt x="2756597" y="3099515"/>
                    <a:pt x="245424" y="2744647"/>
                    <a:pt x="8764" y="1634789"/>
                  </a:cubicBezTo>
                  <a:cubicBezTo>
                    <a:pt x="11928" y="1215900"/>
                    <a:pt x="-2713" y="418889"/>
                    <a:pt x="451" y="0"/>
                  </a:cubicBezTo>
                  <a:cubicBezTo>
                    <a:pt x="385485" y="953840"/>
                    <a:pt x="2700268" y="1437288"/>
                    <a:pt x="4061168" y="1438511"/>
                  </a:cubicBezTo>
                  <a:cubicBezTo>
                    <a:pt x="5422068" y="1439734"/>
                    <a:pt x="7793228" y="1089449"/>
                    <a:pt x="8165849" y="7337"/>
                  </a:cubicBezTo>
                  <a:close/>
                </a:path>
              </a:pathLst>
            </a:custGeom>
            <a:gradFill>
              <a:gsLst>
                <a:gs pos="0">
                  <a:srgbClr val="B8C2C9"/>
                </a:gs>
                <a:gs pos="21000">
                  <a:schemeClr val="bg1"/>
                </a:gs>
                <a:gs pos="60000">
                  <a:srgbClr val="D6DCE0"/>
                </a:gs>
                <a:gs pos="100000">
                  <a:srgbClr val="B8C2C9"/>
                </a:gs>
              </a:gsLst>
              <a:lin ang="0" scaled="0"/>
            </a:gra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                   </a:t>
              </a:r>
            </a:p>
          </p:txBody>
        </p:sp>
        <p:sp>
          <p:nvSpPr>
            <p:cNvPr id="129" name="Oval 128">
              <a:extLst>
                <a:ext uri="{FF2B5EF4-FFF2-40B4-BE49-F238E27FC236}">
                  <a16:creationId xmlns:a16="http://schemas.microsoft.com/office/drawing/2014/main" id="{21FE0DA3-6E20-DC4B-8111-DD2816780A5C}"/>
                </a:ext>
              </a:extLst>
            </p:cNvPr>
            <p:cNvSpPr/>
            <p:nvPr/>
          </p:nvSpPr>
          <p:spPr>
            <a:xfrm>
              <a:off x="7494729" y="2774731"/>
              <a:ext cx="1480163" cy="579140"/>
            </a:xfrm>
            <a:prstGeom prst="ellipse">
              <a:avLst/>
            </a:prstGeom>
            <a:solidFill>
              <a:srgbClr val="B8C2C9"/>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              </a:t>
              </a:r>
            </a:p>
          </p:txBody>
        </p:sp>
        <p:grpSp>
          <p:nvGrpSpPr>
            <p:cNvPr id="130" name="Group 129">
              <a:extLst>
                <a:ext uri="{FF2B5EF4-FFF2-40B4-BE49-F238E27FC236}">
                  <a16:creationId xmlns:a16="http://schemas.microsoft.com/office/drawing/2014/main" id="{227FD192-76B7-BB4E-8D74-8B6F33DBA7D5}"/>
                </a:ext>
              </a:extLst>
            </p:cNvPr>
            <p:cNvGrpSpPr/>
            <p:nvPr/>
          </p:nvGrpSpPr>
          <p:grpSpPr>
            <a:xfrm>
              <a:off x="7713663" y="2848339"/>
              <a:ext cx="1042107" cy="425543"/>
              <a:chOff x="7786941" y="2884917"/>
              <a:chExt cx="897649" cy="353919"/>
            </a:xfrm>
          </p:grpSpPr>
          <p:sp>
            <p:nvSpPr>
              <p:cNvPr id="131" name="Freeform 130">
                <a:extLst>
                  <a:ext uri="{FF2B5EF4-FFF2-40B4-BE49-F238E27FC236}">
                    <a16:creationId xmlns:a16="http://schemas.microsoft.com/office/drawing/2014/main" id="{130CC598-6AE0-744A-9CEF-611CD26990D7}"/>
                  </a:ext>
                </a:extLst>
              </p:cNvPr>
              <p:cNvSpPr/>
              <p:nvPr/>
            </p:nvSpPr>
            <p:spPr>
              <a:xfrm>
                <a:off x="7811770" y="2884917"/>
                <a:ext cx="849158" cy="198115"/>
              </a:xfrm>
              <a:custGeom>
                <a:avLst/>
                <a:gdLst>
                  <a:gd name="connsiteX0" fmla="*/ 3725333 w 4588933"/>
                  <a:gd name="connsiteY0" fmla="*/ 0 h 1049866"/>
                  <a:gd name="connsiteX1" fmla="*/ 4588933 w 4588933"/>
                  <a:gd name="connsiteY1" fmla="*/ 270933 h 1049866"/>
                  <a:gd name="connsiteX2" fmla="*/ 3962400 w 4588933"/>
                  <a:gd name="connsiteY2" fmla="*/ 541866 h 1049866"/>
                  <a:gd name="connsiteX3" fmla="*/ 3742267 w 4588933"/>
                  <a:gd name="connsiteY3" fmla="*/ 457200 h 1049866"/>
                  <a:gd name="connsiteX4" fmla="*/ 2269067 w 4588933"/>
                  <a:gd name="connsiteY4" fmla="*/ 1049866 h 1049866"/>
                  <a:gd name="connsiteX5" fmla="*/ 880533 w 4588933"/>
                  <a:gd name="connsiteY5" fmla="*/ 457200 h 1049866"/>
                  <a:gd name="connsiteX6" fmla="*/ 592667 w 4588933"/>
                  <a:gd name="connsiteY6" fmla="*/ 541866 h 1049866"/>
                  <a:gd name="connsiteX7" fmla="*/ 0 w 4588933"/>
                  <a:gd name="connsiteY7" fmla="*/ 254000 h 1049866"/>
                  <a:gd name="connsiteX8" fmla="*/ 880533 w 4588933"/>
                  <a:gd name="connsiteY8" fmla="*/ 16933 h 1049866"/>
                  <a:gd name="connsiteX9" fmla="*/ 2302933 w 4588933"/>
                  <a:gd name="connsiteY9" fmla="*/ 626533 h 1049866"/>
                  <a:gd name="connsiteX10" fmla="*/ 3725333 w 4588933"/>
                  <a:gd name="connsiteY10" fmla="*/ 0 h 1049866"/>
                  <a:gd name="connsiteX0" fmla="*/ 3725333 w 4641485"/>
                  <a:gd name="connsiteY0" fmla="*/ 0 h 1049866"/>
                  <a:gd name="connsiteX1" fmla="*/ 4641485 w 4641485"/>
                  <a:gd name="connsiteY1" fmla="*/ 239402 h 1049866"/>
                  <a:gd name="connsiteX2" fmla="*/ 3962400 w 4641485"/>
                  <a:gd name="connsiteY2" fmla="*/ 541866 h 1049866"/>
                  <a:gd name="connsiteX3" fmla="*/ 3742267 w 4641485"/>
                  <a:gd name="connsiteY3" fmla="*/ 457200 h 1049866"/>
                  <a:gd name="connsiteX4" fmla="*/ 2269067 w 4641485"/>
                  <a:gd name="connsiteY4" fmla="*/ 1049866 h 1049866"/>
                  <a:gd name="connsiteX5" fmla="*/ 880533 w 4641485"/>
                  <a:gd name="connsiteY5" fmla="*/ 457200 h 1049866"/>
                  <a:gd name="connsiteX6" fmla="*/ 592667 w 4641485"/>
                  <a:gd name="connsiteY6" fmla="*/ 541866 h 1049866"/>
                  <a:gd name="connsiteX7" fmla="*/ 0 w 4641485"/>
                  <a:gd name="connsiteY7" fmla="*/ 254000 h 1049866"/>
                  <a:gd name="connsiteX8" fmla="*/ 880533 w 4641485"/>
                  <a:gd name="connsiteY8" fmla="*/ 16933 h 1049866"/>
                  <a:gd name="connsiteX9" fmla="*/ 2302933 w 4641485"/>
                  <a:gd name="connsiteY9" fmla="*/ 626533 h 1049866"/>
                  <a:gd name="connsiteX10" fmla="*/ 3725333 w 4641485"/>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73798 w 4673016"/>
                  <a:gd name="connsiteY3" fmla="*/ 45720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84308 w 4673016"/>
                  <a:gd name="connsiteY3" fmla="*/ 404648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815839 w 4673016"/>
                  <a:gd name="connsiteY3" fmla="*/ 46771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3016" h="1049866">
                    <a:moveTo>
                      <a:pt x="3756864" y="0"/>
                    </a:moveTo>
                    <a:lnTo>
                      <a:pt x="4673016" y="239402"/>
                    </a:lnTo>
                    <a:lnTo>
                      <a:pt x="3993931" y="541866"/>
                    </a:lnTo>
                    <a:lnTo>
                      <a:pt x="3815839" y="467710"/>
                    </a:lnTo>
                    <a:lnTo>
                      <a:pt x="2300598" y="1049866"/>
                    </a:lnTo>
                    <a:lnTo>
                      <a:pt x="912064" y="457200"/>
                    </a:lnTo>
                    <a:lnTo>
                      <a:pt x="624198" y="541866"/>
                    </a:lnTo>
                    <a:lnTo>
                      <a:pt x="0" y="275021"/>
                    </a:lnTo>
                    <a:lnTo>
                      <a:pt x="912064" y="16933"/>
                    </a:lnTo>
                    <a:lnTo>
                      <a:pt x="2323954" y="616023"/>
                    </a:lnTo>
                    <a:lnTo>
                      <a:pt x="3756864"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32" name="Freeform 131">
                <a:extLst>
                  <a:ext uri="{FF2B5EF4-FFF2-40B4-BE49-F238E27FC236}">
                    <a16:creationId xmlns:a16="http://schemas.microsoft.com/office/drawing/2014/main" id="{F0B09B4D-82A4-6D4A-B104-F100560C4499}"/>
                  </a:ext>
                </a:extLst>
              </p:cNvPr>
              <p:cNvSpPr/>
              <p:nvPr/>
            </p:nvSpPr>
            <p:spPr>
              <a:xfrm>
                <a:off x="8367548" y="3054383"/>
                <a:ext cx="317042" cy="170569"/>
              </a:xfrm>
              <a:custGeom>
                <a:avLst/>
                <a:gdLst>
                  <a:gd name="connsiteX0" fmla="*/ 21021 w 1744718"/>
                  <a:gd name="connsiteY0" fmla="*/ 0 h 903890"/>
                  <a:gd name="connsiteX1" fmla="*/ 1744718 w 1744718"/>
                  <a:gd name="connsiteY1" fmla="*/ 693683 h 903890"/>
                  <a:gd name="connsiteX2" fmla="*/ 1145628 w 1744718"/>
                  <a:gd name="connsiteY2" fmla="*/ 903890 h 903890"/>
                  <a:gd name="connsiteX3" fmla="*/ 0 w 1744718"/>
                  <a:gd name="connsiteY3" fmla="*/ 451945 h 903890"/>
                  <a:gd name="connsiteX4" fmla="*/ 21021 w 1744718"/>
                  <a:gd name="connsiteY4" fmla="*/ 0 h 9038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718" h="903890">
                    <a:moveTo>
                      <a:pt x="21021" y="0"/>
                    </a:moveTo>
                    <a:lnTo>
                      <a:pt x="1744718" y="693683"/>
                    </a:lnTo>
                    <a:lnTo>
                      <a:pt x="1145628" y="903890"/>
                    </a:lnTo>
                    <a:lnTo>
                      <a:pt x="0" y="451945"/>
                    </a:lnTo>
                    <a:lnTo>
                      <a:pt x="21021"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33" name="Freeform 132">
                <a:extLst>
                  <a:ext uri="{FF2B5EF4-FFF2-40B4-BE49-F238E27FC236}">
                    <a16:creationId xmlns:a16="http://schemas.microsoft.com/office/drawing/2014/main" id="{7CB1C4B0-5780-D24E-8D85-35BA5CE42556}"/>
                  </a:ext>
                </a:extLst>
              </p:cNvPr>
              <p:cNvSpPr/>
              <p:nvPr/>
            </p:nvSpPr>
            <p:spPr>
              <a:xfrm>
                <a:off x="7786941" y="3054383"/>
                <a:ext cx="311312" cy="168585"/>
              </a:xfrm>
              <a:custGeom>
                <a:avLst/>
                <a:gdLst>
                  <a:gd name="connsiteX0" fmla="*/ 1702676 w 1713187"/>
                  <a:gd name="connsiteY0" fmla="*/ 0 h 893380"/>
                  <a:gd name="connsiteX1" fmla="*/ 1713187 w 1713187"/>
                  <a:gd name="connsiteY1" fmla="*/ 472966 h 893380"/>
                  <a:gd name="connsiteX2" fmla="*/ 578069 w 1713187"/>
                  <a:gd name="connsiteY2" fmla="*/ 893380 h 893380"/>
                  <a:gd name="connsiteX3" fmla="*/ 0 w 1713187"/>
                  <a:gd name="connsiteY3" fmla="*/ 693683 h 893380"/>
                  <a:gd name="connsiteX4" fmla="*/ 1702676 w 1713187"/>
                  <a:gd name="connsiteY4" fmla="*/ 0 h 893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3187" h="893380">
                    <a:moveTo>
                      <a:pt x="1702676" y="0"/>
                    </a:moveTo>
                    <a:lnTo>
                      <a:pt x="1713187" y="472966"/>
                    </a:lnTo>
                    <a:lnTo>
                      <a:pt x="578069" y="893380"/>
                    </a:lnTo>
                    <a:lnTo>
                      <a:pt x="0" y="693683"/>
                    </a:lnTo>
                    <a:lnTo>
                      <a:pt x="1702676" y="0"/>
                    </a:lnTo>
                    <a:close/>
                  </a:path>
                </a:pathLst>
              </a:custGeom>
              <a:solidFill>
                <a:srgbClr val="0000A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34" name="Freeform 133">
                <a:extLst>
                  <a:ext uri="{FF2B5EF4-FFF2-40B4-BE49-F238E27FC236}">
                    <a16:creationId xmlns:a16="http://schemas.microsoft.com/office/drawing/2014/main" id="{A78B6DE2-15CA-DC49-A0BD-10E78562E1D3}"/>
                  </a:ext>
                </a:extLst>
              </p:cNvPr>
              <p:cNvSpPr/>
              <p:nvPr/>
            </p:nvSpPr>
            <p:spPr>
              <a:xfrm>
                <a:off x="7895013" y="2971083"/>
                <a:ext cx="676892" cy="267753"/>
              </a:xfrm>
              <a:custGeom>
                <a:avLst/>
                <a:gdLst>
                  <a:gd name="connsiteX0" fmla="*/ 599089 w 4162096"/>
                  <a:gd name="connsiteY0" fmla="*/ 273269 h 1618593"/>
                  <a:gd name="connsiteX1" fmla="*/ 882869 w 4162096"/>
                  <a:gd name="connsiteY1" fmla="*/ 199697 h 1618593"/>
                  <a:gd name="connsiteX2" fmla="*/ 2312276 w 4162096"/>
                  <a:gd name="connsiteY2" fmla="*/ 798786 h 1618593"/>
                  <a:gd name="connsiteX3" fmla="*/ 3794234 w 4162096"/>
                  <a:gd name="connsiteY3" fmla="*/ 199697 h 1618593"/>
                  <a:gd name="connsiteX4" fmla="*/ 4014951 w 4162096"/>
                  <a:gd name="connsiteY4" fmla="*/ 273269 h 1618593"/>
                  <a:gd name="connsiteX5" fmla="*/ 3058510 w 4162096"/>
                  <a:gd name="connsiteY5" fmla="*/ 641131 h 1618593"/>
                  <a:gd name="connsiteX6" fmla="*/ 3026979 w 4162096"/>
                  <a:gd name="connsiteY6" fmla="*/ 1114097 h 1618593"/>
                  <a:gd name="connsiteX7" fmla="*/ 4162096 w 4162096"/>
                  <a:gd name="connsiteY7" fmla="*/ 1545021 h 1618593"/>
                  <a:gd name="connsiteX8" fmla="*/ 3878317 w 4162096"/>
                  <a:gd name="connsiteY8" fmla="*/ 1608083 h 1618593"/>
                  <a:gd name="connsiteX9" fmla="*/ 2301765 w 4162096"/>
                  <a:gd name="connsiteY9" fmla="*/ 945931 h 1618593"/>
                  <a:gd name="connsiteX10" fmla="*/ 693682 w 4162096"/>
                  <a:gd name="connsiteY10" fmla="*/ 1618593 h 1618593"/>
                  <a:gd name="connsiteX11" fmla="*/ 430924 w 4162096"/>
                  <a:gd name="connsiteY11" fmla="*/ 1524000 h 1618593"/>
                  <a:gd name="connsiteX12" fmla="*/ 1576551 w 4162096"/>
                  <a:gd name="connsiteY12" fmla="*/ 1082566 h 1618593"/>
                  <a:gd name="connsiteX13" fmla="*/ 1545020 w 4162096"/>
                  <a:gd name="connsiteY13" fmla="*/ 609600 h 1618593"/>
                  <a:gd name="connsiteX14" fmla="*/ 0 w 4162096"/>
                  <a:gd name="connsiteY14" fmla="*/ 0 h 1618593"/>
                  <a:gd name="connsiteX15" fmla="*/ 872358 w 4162096"/>
                  <a:gd name="connsiteY15" fmla="*/ 210207 h 1618593"/>
                  <a:gd name="connsiteX16" fmla="*/ 872358 w 4162096"/>
                  <a:gd name="connsiteY16" fmla="*/ 210207 h 1618593"/>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15" fmla="*/ 441434 w 3731172"/>
                  <a:gd name="connsiteY15"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357351 w 3731172"/>
                  <a:gd name="connsiteY14" fmla="*/ 115613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56137 w 3731172"/>
                  <a:gd name="connsiteY13" fmla="*/ 441434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903890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575034 w 3710151"/>
                  <a:gd name="connsiteY6" fmla="*/ 91440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06565 w 3710151"/>
                  <a:gd name="connsiteY6" fmla="*/ 92491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5151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09858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62012 w 3725019"/>
                  <a:gd name="connsiteY0" fmla="*/ 73572 h 1418896"/>
                  <a:gd name="connsiteX1" fmla="*/ 445792 w 3725019"/>
                  <a:gd name="connsiteY1" fmla="*/ 0 h 1418896"/>
                  <a:gd name="connsiteX2" fmla="*/ 1852896 w 3725019"/>
                  <a:gd name="connsiteY2" fmla="*/ 591655 h 1418896"/>
                  <a:gd name="connsiteX3" fmla="*/ 3357157 w 3725019"/>
                  <a:gd name="connsiteY3" fmla="*/ 0 h 1418896"/>
                  <a:gd name="connsiteX4" fmla="*/ 3577874 w 3725019"/>
                  <a:gd name="connsiteY4" fmla="*/ 73572 h 1418896"/>
                  <a:gd name="connsiteX5" fmla="*/ 2632585 w 3725019"/>
                  <a:gd name="connsiteY5" fmla="*/ 448868 h 1418896"/>
                  <a:gd name="connsiteX6" fmla="*/ 2625150 w 3725019"/>
                  <a:gd name="connsiteY6" fmla="*/ 902607 h 1418896"/>
                  <a:gd name="connsiteX7" fmla="*/ 3725019 w 3725019"/>
                  <a:gd name="connsiteY7" fmla="*/ 1345324 h 1418896"/>
                  <a:gd name="connsiteX8" fmla="*/ 3441240 w 3725019"/>
                  <a:gd name="connsiteY8" fmla="*/ 1408386 h 1418896"/>
                  <a:gd name="connsiteX9" fmla="*/ 1864688 w 3725019"/>
                  <a:gd name="connsiteY9" fmla="*/ 746234 h 1418896"/>
                  <a:gd name="connsiteX10" fmla="*/ 256605 w 3725019"/>
                  <a:gd name="connsiteY10" fmla="*/ 1418896 h 1418896"/>
                  <a:gd name="connsiteX11" fmla="*/ 0 w 3725019"/>
                  <a:gd name="connsiteY11" fmla="*/ 1331097 h 1418896"/>
                  <a:gd name="connsiteX12" fmla="*/ 1113454 w 3725019"/>
                  <a:gd name="connsiteY12" fmla="*/ 903890 h 1418896"/>
                  <a:gd name="connsiteX13" fmla="*/ 1102302 w 3725019"/>
                  <a:gd name="connsiteY13" fmla="*/ 451945 h 1418896"/>
                  <a:gd name="connsiteX14" fmla="*/ 183032 w 3725019"/>
                  <a:gd name="connsiteY14" fmla="*/ 84081 h 1418896"/>
                  <a:gd name="connsiteX15" fmla="*/ 162012 w 3725019"/>
                  <a:gd name="connsiteY15" fmla="*/ 73572 h 141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725019" h="1418896">
                    <a:moveTo>
                      <a:pt x="162012" y="73572"/>
                    </a:moveTo>
                    <a:lnTo>
                      <a:pt x="445792" y="0"/>
                    </a:lnTo>
                    <a:lnTo>
                      <a:pt x="1852896" y="591655"/>
                    </a:lnTo>
                    <a:lnTo>
                      <a:pt x="3357157" y="0"/>
                    </a:lnTo>
                    <a:lnTo>
                      <a:pt x="3577874" y="73572"/>
                    </a:lnTo>
                    <a:lnTo>
                      <a:pt x="2632585" y="448868"/>
                    </a:lnTo>
                    <a:lnTo>
                      <a:pt x="2625150" y="902607"/>
                    </a:lnTo>
                    <a:lnTo>
                      <a:pt x="3725019" y="1345324"/>
                    </a:lnTo>
                    <a:lnTo>
                      <a:pt x="3441240" y="1408386"/>
                    </a:lnTo>
                    <a:lnTo>
                      <a:pt x="1864688" y="746234"/>
                    </a:lnTo>
                    <a:lnTo>
                      <a:pt x="256605" y="1418896"/>
                    </a:lnTo>
                    <a:lnTo>
                      <a:pt x="0" y="1331097"/>
                    </a:lnTo>
                    <a:lnTo>
                      <a:pt x="1113454" y="903890"/>
                    </a:lnTo>
                    <a:cubicBezTo>
                      <a:pt x="1113454" y="760249"/>
                      <a:pt x="1102302" y="595586"/>
                      <a:pt x="1102302" y="451945"/>
                    </a:cubicBezTo>
                    <a:lnTo>
                      <a:pt x="183032" y="84081"/>
                    </a:lnTo>
                    <a:cubicBezTo>
                      <a:pt x="26317" y="21019"/>
                      <a:pt x="169019" y="77075"/>
                      <a:pt x="162012" y="73572"/>
                    </a:cubicBezTo>
                    <a:close/>
                  </a:path>
                </a:pathLst>
              </a:custGeom>
              <a:solidFill>
                <a:schemeClr val="accent1">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grpSp>
      <p:sp>
        <p:nvSpPr>
          <p:cNvPr id="52" name="Başlık 4">
            <a:extLst>
              <a:ext uri="{FF2B5EF4-FFF2-40B4-BE49-F238E27FC236}">
                <a16:creationId xmlns:a16="http://schemas.microsoft.com/office/drawing/2014/main" id="{AF68E9BA-877B-434C-8416-7338178F947E}"/>
              </a:ext>
            </a:extLst>
          </p:cNvPr>
          <p:cNvSpPr txBox="1">
            <a:spLocks/>
          </p:cNvSpPr>
          <p:nvPr/>
        </p:nvSpPr>
        <p:spPr>
          <a:xfrm>
            <a:off x="381000" y="0"/>
            <a:ext cx="7010400" cy="1030289"/>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b="1">
                <a:solidFill>
                  <a:schemeClr val="bg1"/>
                </a:solidFill>
              </a:rPr>
              <a:t>1.4.1 Overview of Delay in Packet-Switched Networks </a:t>
            </a:r>
            <a:endParaRPr lang="en-US" b="1" dirty="0">
              <a:solidFill>
                <a:schemeClr val="bg1"/>
              </a:solidFill>
            </a:endParaRPr>
          </a:p>
        </p:txBody>
      </p:sp>
    </p:spTree>
    <p:extLst>
      <p:ext uri="{BB962C8B-B14F-4D97-AF65-F5344CB8AC3E}">
        <p14:creationId xmlns:p14="http://schemas.microsoft.com/office/powerpoint/2010/main" val="3581487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8"/>
                                        </p:tgtEl>
                                        <p:attrNameLst>
                                          <p:attrName>style.visibility</p:attrName>
                                        </p:attrNameLst>
                                      </p:cBhvr>
                                      <p:to>
                                        <p:strVal val="visible"/>
                                      </p:to>
                                    </p:set>
                                    <p:animEffect transition="in" filter="dissolve">
                                      <p:cBhvr>
                                        <p:cTn id="7" dur="500"/>
                                        <p:tgtEl>
                                          <p:spTgt spid="58"/>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75"/>
                                        </p:tgtEl>
                                        <p:attrNameLst>
                                          <p:attrName>style.visibility</p:attrName>
                                        </p:attrNameLst>
                                      </p:cBhvr>
                                      <p:to>
                                        <p:strVal val="visible"/>
                                      </p:to>
                                    </p:set>
                                    <p:animEffect transition="in" filter="dissolve">
                                      <p:cBhvr>
                                        <p:cTn id="12" dur="500"/>
                                        <p:tgtEl>
                                          <p:spTgt spid="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 grpId="0"/>
      <p:bldP spid="75"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411480" y="1097280"/>
            <a:ext cx="8298180" cy="411480"/>
          </a:xfrm>
          <a:prstGeom prst="rect">
            <a:avLst/>
          </a:prstGeom>
          <a:noFill/>
          <a:ln/>
        </p:spPr>
        <p:txBody>
          <a:bodyPr wrap="square" rtlCol="0" anchor="ctr"/>
          <a:lstStyle/>
          <a:p>
            <a:r>
              <a:rPr lang="en-US" sz="2550" b="1" dirty="0">
                <a:solidFill>
                  <a:srgbClr val="1F2937"/>
                </a:solidFill>
                <a:latin typeface="Calibri" pitchFamily="34" charset="0"/>
                <a:ea typeface="Calibri" pitchFamily="34" charset="-122"/>
                <a:cs typeface="Calibri" pitchFamily="34" charset="-120"/>
              </a:rPr>
              <a:t>Quick Check (Self-Study)</a:t>
            </a:r>
            <a:endParaRPr lang="en-US" sz="2550" dirty="0"/>
          </a:p>
        </p:txBody>
      </p:sp>
      <p:sp>
        <p:nvSpPr>
          <p:cNvPr id="3" name="Text 1"/>
          <p:cNvSpPr/>
          <p:nvPr/>
        </p:nvSpPr>
        <p:spPr>
          <a:xfrm>
            <a:off x="411480" y="1577340"/>
            <a:ext cx="8298180" cy="411480"/>
          </a:xfrm>
          <a:prstGeom prst="rect">
            <a:avLst/>
          </a:prstGeom>
          <a:noFill/>
          <a:ln/>
        </p:spPr>
        <p:txBody>
          <a:bodyPr wrap="square" rtlCol="0" anchor="ctr"/>
          <a:lstStyle/>
          <a:p>
            <a:r>
              <a:rPr lang="en-US" sz="1350" dirty="0">
                <a:solidFill>
                  <a:srgbClr val="374151"/>
                </a:solidFill>
                <a:latin typeface="Calibri" pitchFamily="34" charset="0"/>
                <a:ea typeface="Calibri" pitchFamily="34" charset="-122"/>
                <a:cs typeface="Calibri" pitchFamily="34" charset="-120"/>
              </a:rPr>
              <a:t>Answer these to confirm you understand encapsulation.</a:t>
            </a:r>
            <a:endParaRPr lang="en-US" sz="1350" dirty="0"/>
          </a:p>
        </p:txBody>
      </p:sp>
      <p:sp>
        <p:nvSpPr>
          <p:cNvPr id="4" name="Shape 2"/>
          <p:cNvSpPr/>
          <p:nvPr/>
        </p:nvSpPr>
        <p:spPr>
          <a:xfrm>
            <a:off x="480060" y="1988820"/>
            <a:ext cx="8229600" cy="4046220"/>
          </a:xfrm>
          <a:prstGeom prst="roundRect">
            <a:avLst/>
          </a:prstGeom>
          <a:solidFill>
            <a:srgbClr val="F9FAFB"/>
          </a:solidFill>
          <a:ln w="12700">
            <a:solidFill>
              <a:srgbClr val="E5E7EB"/>
            </a:solidFill>
            <a:prstDash val="solid"/>
          </a:ln>
        </p:spPr>
      </p:sp>
      <p:sp>
        <p:nvSpPr>
          <p:cNvPr id="5" name="Text 3"/>
          <p:cNvSpPr/>
          <p:nvPr/>
        </p:nvSpPr>
        <p:spPr>
          <a:xfrm>
            <a:off x="720090" y="2263140"/>
            <a:ext cx="7818120" cy="3360420"/>
          </a:xfrm>
          <a:prstGeom prst="rect">
            <a:avLst/>
          </a:prstGeom>
          <a:noFill/>
          <a:ln/>
        </p:spPr>
        <p:txBody>
          <a:bodyPr wrap="square" rtlCol="0" anchor="t"/>
          <a:lstStyle/>
          <a:p>
            <a:pPr>
              <a:lnSpc>
                <a:spcPct val="110000"/>
              </a:lnSpc>
            </a:pPr>
            <a:r>
              <a:rPr lang="en-US" dirty="0">
                <a:solidFill>
                  <a:srgbClr val="111827"/>
                </a:solidFill>
                <a:latin typeface="Calibri" pitchFamily="34" charset="0"/>
                <a:ea typeface="Calibri" pitchFamily="34" charset="-122"/>
                <a:cs typeface="Calibri" pitchFamily="34" charset="-120"/>
              </a:rPr>
              <a:t>• What is the payload at the IP layer?</a:t>
            </a:r>
            <a:endParaRPr lang="en-US" dirty="0"/>
          </a:p>
          <a:p>
            <a:pPr>
              <a:lnSpc>
                <a:spcPct val="110000"/>
              </a:lnSpc>
            </a:pPr>
            <a:r>
              <a:rPr lang="en-US" dirty="0">
                <a:solidFill>
                  <a:srgbClr val="111827"/>
                </a:solidFill>
                <a:latin typeface="Calibri" pitchFamily="34" charset="0"/>
                <a:ea typeface="Calibri" pitchFamily="34" charset="-122"/>
                <a:cs typeface="Calibri" pitchFamily="34" charset="-120"/>
              </a:rPr>
              <a:t>• Which header contains port numbers: Ht, Hn, or Hl?</a:t>
            </a:r>
            <a:endParaRPr lang="en-US" dirty="0"/>
          </a:p>
          <a:p>
            <a:pPr>
              <a:lnSpc>
                <a:spcPct val="110000"/>
              </a:lnSpc>
            </a:pPr>
            <a:r>
              <a:rPr lang="en-US" dirty="0">
                <a:solidFill>
                  <a:srgbClr val="111827"/>
                </a:solidFill>
                <a:latin typeface="Calibri" pitchFamily="34" charset="0"/>
                <a:ea typeface="Calibri" pitchFamily="34" charset="-122"/>
                <a:cs typeface="Calibri" pitchFamily="34" charset="-120"/>
              </a:rPr>
              <a:t>• Which header contains IP addresses?</a:t>
            </a:r>
            <a:endParaRPr lang="en-US" dirty="0"/>
          </a:p>
          <a:p>
            <a:pPr>
              <a:lnSpc>
                <a:spcPct val="110000"/>
              </a:lnSpc>
            </a:pPr>
            <a:r>
              <a:rPr lang="en-US" dirty="0">
                <a:solidFill>
                  <a:srgbClr val="111827"/>
                </a:solidFill>
                <a:latin typeface="Calibri" pitchFamily="34" charset="0"/>
                <a:ea typeface="Calibri" pitchFamily="34" charset="-122"/>
                <a:cs typeface="Calibri" pitchFamily="34" charset="-120"/>
              </a:rPr>
              <a:t>• Why does a switch not need to read the TCP header to forward a frame?</a:t>
            </a:r>
            <a:endParaRPr lang="en-US" dirty="0"/>
          </a:p>
          <a:p>
            <a:pPr>
              <a:lnSpc>
                <a:spcPct val="110000"/>
              </a:lnSpc>
            </a:pPr>
            <a:r>
              <a:rPr lang="en-US" dirty="0">
                <a:solidFill>
                  <a:srgbClr val="111827"/>
                </a:solidFill>
                <a:latin typeface="Calibri" pitchFamily="34" charset="0"/>
                <a:ea typeface="Calibri" pitchFamily="34" charset="-122"/>
                <a:cs typeface="Calibri" pitchFamily="34" charset="-120"/>
              </a:rPr>
              <a:t>• If the destination MAC changes at each hop, which header changes: Hl, Hn, or Ht?</a:t>
            </a:r>
            <a:endParaRPr lang="en-US" dirty="0"/>
          </a:p>
        </p:txBody>
      </p:sp>
      <p:sp>
        <p:nvSpPr>
          <p:cNvPr id="6" name="Text 4"/>
          <p:cNvSpPr/>
          <p:nvPr/>
        </p:nvSpPr>
        <p:spPr>
          <a:xfrm>
            <a:off x="480060" y="6892290"/>
            <a:ext cx="8229600" cy="274320"/>
          </a:xfrm>
          <a:prstGeom prst="rect">
            <a:avLst/>
          </a:prstGeom>
          <a:noFill/>
          <a:ln/>
        </p:spPr>
        <p:txBody>
          <a:bodyPr wrap="square" rtlCol="0" anchor="ctr"/>
          <a:lstStyle/>
          <a:p>
            <a:r>
              <a:rPr lang="en-US" sz="1200" i="1" dirty="0">
                <a:solidFill>
                  <a:srgbClr val="374151"/>
                </a:solidFill>
              </a:rPr>
              <a:t>Tip: At each hop, the Link header (Hl) is re-created for the next link.</a:t>
            </a:r>
            <a:endParaRPr lang="en-US" sz="12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CD900-19EC-824C-BF74-AADFBF5A172E}"/>
              </a:ext>
            </a:extLst>
          </p:cNvPr>
          <p:cNvSpPr>
            <a:spLocks noGrp="1"/>
          </p:cNvSpPr>
          <p:nvPr>
            <p:ph type="title"/>
          </p:nvPr>
        </p:nvSpPr>
        <p:spPr>
          <a:xfrm>
            <a:off x="618950" y="1076210"/>
            <a:ext cx="7886700" cy="670967"/>
          </a:xfrm>
        </p:spPr>
        <p:txBody>
          <a:bodyPr>
            <a:normAutofit/>
          </a:bodyPr>
          <a:lstStyle/>
          <a:p>
            <a:r>
              <a:rPr lang="en-US" altLang="en-US" dirty="0">
                <a:ea typeface="ＭＳ Ｐゴシック" panose="020B0600070205080204" pitchFamily="34" charset="-128"/>
              </a:rPr>
              <a:t>ISO/OSI reference model</a:t>
            </a:r>
            <a:endParaRPr lang="en-US" dirty="0"/>
          </a:p>
        </p:txBody>
      </p:sp>
      <p:sp>
        <p:nvSpPr>
          <p:cNvPr id="6" name="Slide Number Placeholder 5">
            <a:extLst>
              <a:ext uri="{FF2B5EF4-FFF2-40B4-BE49-F238E27FC236}">
                <a16:creationId xmlns:a16="http://schemas.microsoft.com/office/drawing/2014/main" id="{5C89035B-463A-1E40-A130-AE9AA3E37667}"/>
              </a:ext>
            </a:extLst>
          </p:cNvPr>
          <p:cNvSpPr>
            <a:spLocks noGrp="1"/>
          </p:cNvSpPr>
          <p:nvPr>
            <p:ph type="sldNum" sz="quarter" idx="4"/>
          </p:nvPr>
        </p:nvSpPr>
        <p:spPr>
          <a:xfrm>
            <a:off x="9219616" y="6443089"/>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100" kern="1200">
                <a:solidFill>
                  <a:schemeClr val="bg1">
                    <a:lumMod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Introduction: 1-</a:t>
            </a:r>
            <a:fld id="{C4204591-24BD-A542-B9D5-F8D8A88D2FEE}" type="slidenum">
              <a:rPr lang="en-US" smtClean="0"/>
              <a:pPr/>
              <a:t>41</a:t>
            </a:fld>
            <a:endParaRPr lang="en-US" dirty="0"/>
          </a:p>
        </p:txBody>
      </p:sp>
      <p:sp>
        <p:nvSpPr>
          <p:cNvPr id="17" name="Rectangle 5">
            <a:extLst>
              <a:ext uri="{FF2B5EF4-FFF2-40B4-BE49-F238E27FC236}">
                <a16:creationId xmlns:a16="http://schemas.microsoft.com/office/drawing/2014/main" id="{921D3CC3-7FC4-4346-86E8-F841A7674F2D}"/>
              </a:ext>
            </a:extLst>
          </p:cNvPr>
          <p:cNvSpPr txBox="1">
            <a:spLocks noChangeArrowheads="1"/>
          </p:cNvSpPr>
          <p:nvPr/>
        </p:nvSpPr>
        <p:spPr>
          <a:xfrm>
            <a:off x="499007" y="1863692"/>
            <a:ext cx="5074089" cy="3848100"/>
          </a:xfrm>
          <a:prstGeom prst="rect">
            <a:avLst/>
          </a:prstGeom>
        </p:spPr>
        <p:txBody>
          <a:bodyPr vert="horz" lIns="68580" tIns="34290" rIns="68580" bIns="34290" rtlCol="0">
            <a:normAutofit/>
          </a:bodyPr>
          <a:lstStyle>
            <a:lvl1pPr marL="352425" indent="-222250" algn="l" defTabSz="914400" rtl="0" eaLnBrk="1" latinLnBrk="0" hangingPunct="1">
              <a:lnSpc>
                <a:spcPct val="90000"/>
              </a:lnSpc>
              <a:spcBef>
                <a:spcPts val="1000"/>
              </a:spcBef>
              <a:buClr>
                <a:srgbClr val="0000A3"/>
              </a:buClr>
              <a:buFont typeface="Wingdings" pitchFamily="2" charset="2"/>
              <a:buChar char="§"/>
              <a:tabLst/>
              <a:defRPr sz="2800" kern="1200">
                <a:solidFill>
                  <a:schemeClr val="tx1"/>
                </a:solidFill>
                <a:latin typeface="+mn-lt"/>
                <a:ea typeface="+mn-ea"/>
                <a:cs typeface="+mn-cs"/>
              </a:defRPr>
            </a:lvl1pPr>
            <a:lvl2pPr marL="695325" indent="-231775" algn="l" defTabSz="914400" rtl="0" eaLnBrk="1" latinLnBrk="0" hangingPunct="1">
              <a:lnSpc>
                <a:spcPct val="90000"/>
              </a:lnSpc>
              <a:spcBef>
                <a:spcPts val="500"/>
              </a:spcBef>
              <a:buClr>
                <a:srgbClr val="0000A8"/>
              </a:buClr>
              <a:buFont typeface="Arial" panose="020B0604020202020204" pitchFamily="34" charset="0"/>
              <a:buChar char="•"/>
              <a:tabLst/>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en-US" sz="2400" dirty="0">
                <a:ea typeface="ＭＳ Ｐゴシック" panose="020B0600070205080204" pitchFamily="34" charset="-128"/>
              </a:rPr>
              <a:t>Two layers not found in  Internet protocol stack!</a:t>
            </a:r>
          </a:p>
          <a:p>
            <a:pPr marL="215504" indent="-215504"/>
            <a:r>
              <a:rPr lang="en-US" altLang="en-US" sz="2100" i="1" dirty="0">
                <a:solidFill>
                  <a:srgbClr val="C00000"/>
                </a:solidFill>
                <a:ea typeface="ＭＳ Ｐゴシック" panose="020B0600070205080204" pitchFamily="34" charset="-128"/>
              </a:rPr>
              <a:t>presentation:</a:t>
            </a:r>
            <a:r>
              <a:rPr lang="en-US" altLang="en-US" sz="2100" dirty="0">
                <a:solidFill>
                  <a:srgbClr val="C00000"/>
                </a:solidFill>
                <a:ea typeface="ＭＳ Ｐゴシック" panose="020B0600070205080204" pitchFamily="34" charset="-128"/>
              </a:rPr>
              <a:t> </a:t>
            </a:r>
            <a:r>
              <a:rPr lang="en-US" altLang="en-US" sz="2100" dirty="0">
                <a:ea typeface="ＭＳ Ｐゴシック" panose="020B0600070205080204" pitchFamily="34" charset="-128"/>
              </a:rPr>
              <a:t>allow applications to interpret meaning of data, e.g., encryption, compression, machine-specific conventions</a:t>
            </a:r>
          </a:p>
          <a:p>
            <a:pPr marL="215504" indent="-215504"/>
            <a:r>
              <a:rPr lang="en-US" altLang="en-US" sz="2100" i="1" dirty="0">
                <a:solidFill>
                  <a:srgbClr val="C00000"/>
                </a:solidFill>
                <a:ea typeface="ＭＳ Ｐゴシック" panose="020B0600070205080204" pitchFamily="34" charset="-128"/>
              </a:rPr>
              <a:t>session:</a:t>
            </a:r>
            <a:r>
              <a:rPr lang="en-US" altLang="en-US" sz="2100" dirty="0">
                <a:solidFill>
                  <a:srgbClr val="C00000"/>
                </a:solidFill>
                <a:ea typeface="ＭＳ Ｐゴシック" panose="020B0600070205080204" pitchFamily="34" charset="-128"/>
              </a:rPr>
              <a:t> </a:t>
            </a:r>
            <a:r>
              <a:rPr lang="en-US" altLang="en-US" sz="2100" dirty="0">
                <a:ea typeface="ＭＳ Ｐゴシック" panose="020B0600070205080204" pitchFamily="34" charset="-128"/>
              </a:rPr>
              <a:t>synchronization, checkpointing, recovery of data exchange</a:t>
            </a:r>
          </a:p>
          <a:p>
            <a:pPr marL="215504" indent="-215504"/>
            <a:r>
              <a:rPr lang="en-US" altLang="en-US" sz="2100" dirty="0">
                <a:ea typeface="ＭＳ Ｐゴシック" panose="020B0600070205080204" pitchFamily="34" charset="-128"/>
              </a:rPr>
              <a:t>Internet stack “</a:t>
            </a:r>
            <a:r>
              <a:rPr lang="en-US" altLang="ja-JP" sz="2100" dirty="0">
                <a:ea typeface="ＭＳ Ｐゴシック" panose="020B0600070205080204" pitchFamily="34" charset="-128"/>
              </a:rPr>
              <a:t>missing” these layers!</a:t>
            </a:r>
          </a:p>
          <a:p>
            <a:pPr marL="511969" lvl="1" indent="-169069"/>
            <a:r>
              <a:rPr lang="en-US" altLang="en-US" sz="2100" dirty="0">
                <a:ea typeface="Arial" panose="020B0604020202020204" pitchFamily="34" charset="0"/>
              </a:rPr>
              <a:t>these services, </a:t>
            </a:r>
            <a:r>
              <a:rPr lang="en-US" altLang="en-US" sz="2100" i="1" dirty="0">
                <a:ea typeface="Arial" panose="020B0604020202020204" pitchFamily="34" charset="0"/>
              </a:rPr>
              <a:t>if needed,</a:t>
            </a:r>
            <a:r>
              <a:rPr lang="en-US" altLang="en-US" sz="2100" dirty="0">
                <a:ea typeface="Arial" panose="020B0604020202020204" pitchFamily="34" charset="0"/>
              </a:rPr>
              <a:t> must be implemented in application</a:t>
            </a:r>
          </a:p>
          <a:p>
            <a:pPr marL="511969" lvl="1" indent="-169069"/>
            <a:r>
              <a:rPr lang="en-US" altLang="en-US" sz="2100" dirty="0">
                <a:ea typeface="Arial" panose="020B0604020202020204" pitchFamily="34" charset="0"/>
              </a:rPr>
              <a:t>needed?</a:t>
            </a:r>
            <a:endParaRPr lang="en-US" altLang="en-US" sz="2100" dirty="0">
              <a:ea typeface="ＭＳ Ｐゴシック" panose="020B0600070205080204" pitchFamily="34" charset="-128"/>
            </a:endParaRPr>
          </a:p>
        </p:txBody>
      </p:sp>
      <p:sp>
        <p:nvSpPr>
          <p:cNvPr id="7" name="Rectangle 2">
            <a:extLst>
              <a:ext uri="{FF2B5EF4-FFF2-40B4-BE49-F238E27FC236}">
                <a16:creationId xmlns:a16="http://schemas.microsoft.com/office/drawing/2014/main" id="{B3919DE3-1C67-444E-9B68-661747C794B6}"/>
              </a:ext>
            </a:extLst>
          </p:cNvPr>
          <p:cNvSpPr>
            <a:spLocks noChangeArrowheads="1"/>
          </p:cNvSpPr>
          <p:nvPr/>
        </p:nvSpPr>
        <p:spPr bwMode="auto">
          <a:xfrm>
            <a:off x="6466681" y="1917501"/>
            <a:ext cx="1419225" cy="2647950"/>
          </a:xfrm>
          <a:prstGeom prst="rect">
            <a:avLst/>
          </a:prstGeom>
          <a:solidFill>
            <a:srgbClr val="000099"/>
          </a:solidFill>
          <a:ln>
            <a:noFill/>
          </a:ln>
          <a:extLst>
            <a:ext uri="{91240B29-F687-4F45-9708-019B960494DF}">
              <a14:hiddenLine xmlns:a14="http://schemas.microsoft.com/office/drawing/2010/main" w="38100">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latin typeface="Times New Roman" panose="02020603050405020304" pitchFamily="18" charset="0"/>
            </a:endParaRPr>
          </a:p>
        </p:txBody>
      </p:sp>
      <p:sp>
        <p:nvSpPr>
          <p:cNvPr id="8" name="Rectangle 6">
            <a:extLst>
              <a:ext uri="{FF2B5EF4-FFF2-40B4-BE49-F238E27FC236}">
                <a16:creationId xmlns:a16="http://schemas.microsoft.com/office/drawing/2014/main" id="{439FC83A-3010-6E44-80DA-A0B478A25DE4}"/>
              </a:ext>
            </a:extLst>
          </p:cNvPr>
          <p:cNvSpPr>
            <a:spLocks noChangeArrowheads="1"/>
          </p:cNvSpPr>
          <p:nvPr/>
        </p:nvSpPr>
        <p:spPr bwMode="auto">
          <a:xfrm>
            <a:off x="6380956" y="2019895"/>
            <a:ext cx="1419225" cy="2689622"/>
          </a:xfrm>
          <a:prstGeom prst="rect">
            <a:avLst/>
          </a:prstGeom>
          <a:solidFill>
            <a:schemeClr val="bg1"/>
          </a:solidFill>
          <a:ln w="38100">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latin typeface="Times New Roman" panose="02020603050405020304" pitchFamily="18" charset="0"/>
            </a:endParaRPr>
          </a:p>
        </p:txBody>
      </p:sp>
      <p:sp>
        <p:nvSpPr>
          <p:cNvPr id="9" name="Text Box 7">
            <a:extLst>
              <a:ext uri="{FF2B5EF4-FFF2-40B4-BE49-F238E27FC236}">
                <a16:creationId xmlns:a16="http://schemas.microsoft.com/office/drawing/2014/main" id="{02AF1634-8914-FF4A-8ACB-58E0BABFE65B}"/>
              </a:ext>
            </a:extLst>
          </p:cNvPr>
          <p:cNvSpPr txBox="1">
            <a:spLocks noChangeArrowheads="1"/>
          </p:cNvSpPr>
          <p:nvPr/>
        </p:nvSpPr>
        <p:spPr bwMode="auto">
          <a:xfrm>
            <a:off x="6348810" y="2148483"/>
            <a:ext cx="1487090" cy="2617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a:lnSpc>
                <a:spcPct val="70000"/>
              </a:lnSpc>
            </a:pPr>
            <a:r>
              <a:rPr lang="en-US" altLang="en-US" sz="1800" dirty="0"/>
              <a:t>application</a:t>
            </a:r>
          </a:p>
          <a:p>
            <a:pPr algn="ctr">
              <a:lnSpc>
                <a:spcPct val="70000"/>
              </a:lnSpc>
            </a:pPr>
            <a:endParaRPr lang="en-US" altLang="en-US" sz="1800" dirty="0"/>
          </a:p>
          <a:p>
            <a:pPr algn="ctr">
              <a:lnSpc>
                <a:spcPct val="70000"/>
              </a:lnSpc>
            </a:pPr>
            <a:r>
              <a:rPr lang="en-US" altLang="en-US" sz="1800" dirty="0"/>
              <a:t>presentation</a:t>
            </a:r>
          </a:p>
          <a:p>
            <a:pPr algn="ctr">
              <a:lnSpc>
                <a:spcPct val="70000"/>
              </a:lnSpc>
            </a:pPr>
            <a:endParaRPr lang="en-US" altLang="en-US" sz="1800" dirty="0"/>
          </a:p>
          <a:p>
            <a:pPr algn="ctr">
              <a:lnSpc>
                <a:spcPct val="70000"/>
              </a:lnSpc>
            </a:pPr>
            <a:r>
              <a:rPr lang="en-US" altLang="en-US" sz="1800" dirty="0"/>
              <a:t>session</a:t>
            </a:r>
          </a:p>
          <a:p>
            <a:pPr algn="ctr">
              <a:lnSpc>
                <a:spcPct val="70000"/>
              </a:lnSpc>
            </a:pPr>
            <a:endParaRPr lang="en-US" altLang="en-US" sz="1800" dirty="0"/>
          </a:p>
          <a:p>
            <a:pPr algn="ctr">
              <a:lnSpc>
                <a:spcPct val="70000"/>
              </a:lnSpc>
            </a:pPr>
            <a:r>
              <a:rPr lang="en-US" altLang="en-US" sz="1800" dirty="0"/>
              <a:t>transport</a:t>
            </a:r>
          </a:p>
          <a:p>
            <a:pPr algn="ctr">
              <a:lnSpc>
                <a:spcPct val="70000"/>
              </a:lnSpc>
            </a:pPr>
            <a:endParaRPr lang="en-US" altLang="en-US" sz="1800" dirty="0"/>
          </a:p>
          <a:p>
            <a:pPr algn="ctr">
              <a:lnSpc>
                <a:spcPct val="70000"/>
              </a:lnSpc>
            </a:pPr>
            <a:r>
              <a:rPr lang="en-US" altLang="en-US" sz="1800" dirty="0"/>
              <a:t>network</a:t>
            </a:r>
          </a:p>
          <a:p>
            <a:pPr algn="ctr">
              <a:lnSpc>
                <a:spcPct val="70000"/>
              </a:lnSpc>
            </a:pPr>
            <a:endParaRPr lang="en-US" altLang="en-US" sz="1800" dirty="0"/>
          </a:p>
          <a:p>
            <a:pPr algn="ctr">
              <a:lnSpc>
                <a:spcPct val="70000"/>
              </a:lnSpc>
            </a:pPr>
            <a:r>
              <a:rPr lang="en-US" altLang="en-US" sz="1800" dirty="0"/>
              <a:t>link</a:t>
            </a:r>
          </a:p>
          <a:p>
            <a:pPr algn="ctr">
              <a:lnSpc>
                <a:spcPct val="70000"/>
              </a:lnSpc>
            </a:pPr>
            <a:endParaRPr lang="en-US" altLang="en-US" sz="1800" dirty="0"/>
          </a:p>
          <a:p>
            <a:pPr algn="ctr">
              <a:lnSpc>
                <a:spcPct val="70000"/>
              </a:lnSpc>
            </a:pPr>
            <a:r>
              <a:rPr lang="en-US" altLang="en-US" sz="1800" dirty="0"/>
              <a:t>physical</a:t>
            </a:r>
          </a:p>
        </p:txBody>
      </p:sp>
      <p:sp>
        <p:nvSpPr>
          <p:cNvPr id="10" name="Line 8">
            <a:extLst>
              <a:ext uri="{FF2B5EF4-FFF2-40B4-BE49-F238E27FC236}">
                <a16:creationId xmlns:a16="http://schemas.microsoft.com/office/drawing/2014/main" id="{2A989D6F-FA45-8C4E-9BBC-741936AB29C5}"/>
              </a:ext>
            </a:extLst>
          </p:cNvPr>
          <p:cNvSpPr>
            <a:spLocks noChangeShapeType="1"/>
          </p:cNvSpPr>
          <p:nvPr/>
        </p:nvSpPr>
        <p:spPr bwMode="auto">
          <a:xfrm>
            <a:off x="6365478" y="2463998"/>
            <a:ext cx="1414463"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350"/>
          </a:p>
        </p:txBody>
      </p:sp>
      <p:sp>
        <p:nvSpPr>
          <p:cNvPr id="11" name="Line 9">
            <a:extLst>
              <a:ext uri="{FF2B5EF4-FFF2-40B4-BE49-F238E27FC236}">
                <a16:creationId xmlns:a16="http://schemas.microsoft.com/office/drawing/2014/main" id="{15317A6D-8DDE-594B-9C31-D329305C5300}"/>
              </a:ext>
            </a:extLst>
          </p:cNvPr>
          <p:cNvSpPr>
            <a:spLocks noChangeShapeType="1"/>
          </p:cNvSpPr>
          <p:nvPr/>
        </p:nvSpPr>
        <p:spPr bwMode="auto">
          <a:xfrm>
            <a:off x="6376193" y="3196232"/>
            <a:ext cx="1414463"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350"/>
          </a:p>
        </p:txBody>
      </p:sp>
      <p:sp>
        <p:nvSpPr>
          <p:cNvPr id="12" name="Line 10">
            <a:extLst>
              <a:ext uri="{FF2B5EF4-FFF2-40B4-BE49-F238E27FC236}">
                <a16:creationId xmlns:a16="http://schemas.microsoft.com/office/drawing/2014/main" id="{4C0565FC-B6A4-1C41-A3C7-95333C728091}"/>
              </a:ext>
            </a:extLst>
          </p:cNvPr>
          <p:cNvSpPr>
            <a:spLocks noChangeShapeType="1"/>
          </p:cNvSpPr>
          <p:nvPr/>
        </p:nvSpPr>
        <p:spPr bwMode="auto">
          <a:xfrm>
            <a:off x="6376193" y="3601045"/>
            <a:ext cx="1414463"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350"/>
          </a:p>
        </p:txBody>
      </p:sp>
      <p:sp>
        <p:nvSpPr>
          <p:cNvPr id="13" name="Line 11">
            <a:extLst>
              <a:ext uri="{FF2B5EF4-FFF2-40B4-BE49-F238E27FC236}">
                <a16:creationId xmlns:a16="http://schemas.microsoft.com/office/drawing/2014/main" id="{CB8177A7-EC5F-054E-9BF4-6807B276EBEB}"/>
              </a:ext>
            </a:extLst>
          </p:cNvPr>
          <p:cNvSpPr>
            <a:spLocks noChangeShapeType="1"/>
          </p:cNvSpPr>
          <p:nvPr/>
        </p:nvSpPr>
        <p:spPr bwMode="auto">
          <a:xfrm>
            <a:off x="6377384" y="4363045"/>
            <a:ext cx="1414463"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350"/>
          </a:p>
        </p:txBody>
      </p:sp>
      <p:sp>
        <p:nvSpPr>
          <p:cNvPr id="14" name="Line 12">
            <a:extLst>
              <a:ext uri="{FF2B5EF4-FFF2-40B4-BE49-F238E27FC236}">
                <a16:creationId xmlns:a16="http://schemas.microsoft.com/office/drawing/2014/main" id="{E3C788FC-704D-5B46-BAF8-D2E15950C61F}"/>
              </a:ext>
            </a:extLst>
          </p:cNvPr>
          <p:cNvSpPr>
            <a:spLocks noChangeShapeType="1"/>
          </p:cNvSpPr>
          <p:nvPr/>
        </p:nvSpPr>
        <p:spPr bwMode="auto">
          <a:xfrm>
            <a:off x="6365478" y="4001095"/>
            <a:ext cx="1414463"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350"/>
          </a:p>
        </p:txBody>
      </p:sp>
      <p:sp>
        <p:nvSpPr>
          <p:cNvPr id="15" name="Line 13">
            <a:extLst>
              <a:ext uri="{FF2B5EF4-FFF2-40B4-BE49-F238E27FC236}">
                <a16:creationId xmlns:a16="http://schemas.microsoft.com/office/drawing/2014/main" id="{50AC6633-E0EA-2542-8345-CA3634789CDF}"/>
              </a:ext>
            </a:extLst>
          </p:cNvPr>
          <p:cNvSpPr>
            <a:spLocks noChangeShapeType="1"/>
          </p:cNvSpPr>
          <p:nvPr/>
        </p:nvSpPr>
        <p:spPr bwMode="auto">
          <a:xfrm>
            <a:off x="6364287" y="2853332"/>
            <a:ext cx="1414463"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350"/>
          </a:p>
        </p:txBody>
      </p:sp>
      <p:sp>
        <p:nvSpPr>
          <p:cNvPr id="4" name="TextBox 3">
            <a:extLst>
              <a:ext uri="{FF2B5EF4-FFF2-40B4-BE49-F238E27FC236}">
                <a16:creationId xmlns:a16="http://schemas.microsoft.com/office/drawing/2014/main" id="{1E944C3F-C77B-9A49-ACB6-EDB2E17C9D3A}"/>
              </a:ext>
            </a:extLst>
          </p:cNvPr>
          <p:cNvSpPr txBox="1"/>
          <p:nvPr/>
        </p:nvSpPr>
        <p:spPr>
          <a:xfrm>
            <a:off x="6160583" y="4871955"/>
            <a:ext cx="1898469" cy="507831"/>
          </a:xfrm>
          <a:prstGeom prst="rect">
            <a:avLst/>
          </a:prstGeom>
          <a:noFill/>
        </p:spPr>
        <p:txBody>
          <a:bodyPr wrap="none" rtlCol="0">
            <a:spAutoFit/>
          </a:bodyPr>
          <a:lstStyle/>
          <a:p>
            <a:pPr algn="ctr"/>
            <a:r>
              <a:rPr lang="en-US" sz="1350" dirty="0"/>
              <a:t>The seven layer OSI/ISO </a:t>
            </a:r>
          </a:p>
          <a:p>
            <a:pPr algn="ctr"/>
            <a:r>
              <a:rPr lang="en-US" sz="1350" dirty="0"/>
              <a:t>reference model</a:t>
            </a:r>
          </a:p>
        </p:txBody>
      </p:sp>
      <p:sp>
        <p:nvSpPr>
          <p:cNvPr id="16" name="Başlık 4">
            <a:extLst>
              <a:ext uri="{FF2B5EF4-FFF2-40B4-BE49-F238E27FC236}">
                <a16:creationId xmlns:a16="http://schemas.microsoft.com/office/drawing/2014/main" id="{BE4DA7D1-833B-430E-AB34-4794AB25B432}"/>
              </a:ext>
            </a:extLst>
          </p:cNvPr>
          <p:cNvSpPr txBox="1">
            <a:spLocks/>
          </p:cNvSpPr>
          <p:nvPr/>
        </p:nvSpPr>
        <p:spPr>
          <a:xfrm>
            <a:off x="381000" y="0"/>
            <a:ext cx="7010400" cy="1030289"/>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b="1">
                <a:solidFill>
                  <a:schemeClr val="bg1"/>
                </a:solidFill>
              </a:rPr>
              <a:t>1.5.2 Encapsulation </a:t>
            </a:r>
            <a:endParaRPr lang="en-US" b="1" dirty="0">
              <a:solidFill>
                <a:schemeClr val="bg1"/>
              </a:solidFill>
            </a:endParaRPr>
          </a:p>
        </p:txBody>
      </p:sp>
    </p:spTree>
    <p:extLst>
      <p:ext uri="{BB962C8B-B14F-4D97-AF65-F5344CB8AC3E}">
        <p14:creationId xmlns:p14="http://schemas.microsoft.com/office/powerpoint/2010/main" val="419148702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CD900-19EC-824C-BF74-AADFBF5A172E}"/>
              </a:ext>
            </a:extLst>
          </p:cNvPr>
          <p:cNvSpPr>
            <a:spLocks noGrp="1"/>
          </p:cNvSpPr>
          <p:nvPr>
            <p:ph type="title"/>
          </p:nvPr>
        </p:nvSpPr>
        <p:spPr>
          <a:xfrm>
            <a:off x="618950" y="1076210"/>
            <a:ext cx="7886700" cy="670967"/>
          </a:xfrm>
        </p:spPr>
        <p:txBody>
          <a:bodyPr>
            <a:normAutofit/>
          </a:bodyPr>
          <a:lstStyle/>
          <a:p>
            <a:r>
              <a:rPr lang="en-US" altLang="en-US" dirty="0">
                <a:ea typeface="ＭＳ Ｐゴシック" panose="020B0600070205080204" pitchFamily="34" charset="-128"/>
              </a:rPr>
              <a:t>Wireshark</a:t>
            </a:r>
            <a:endParaRPr lang="en-US" dirty="0"/>
          </a:p>
        </p:txBody>
      </p:sp>
      <p:sp>
        <p:nvSpPr>
          <p:cNvPr id="6" name="Slide Number Placeholder 5">
            <a:extLst>
              <a:ext uri="{FF2B5EF4-FFF2-40B4-BE49-F238E27FC236}">
                <a16:creationId xmlns:a16="http://schemas.microsoft.com/office/drawing/2014/main" id="{5C89035B-463A-1E40-A130-AE9AA3E37667}"/>
              </a:ext>
            </a:extLst>
          </p:cNvPr>
          <p:cNvSpPr>
            <a:spLocks noGrp="1"/>
          </p:cNvSpPr>
          <p:nvPr>
            <p:ph type="sldNum" sz="quarter" idx="4"/>
          </p:nvPr>
        </p:nvSpPr>
        <p:spPr>
          <a:xfrm>
            <a:off x="9219616" y="6443089"/>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100" kern="1200">
                <a:solidFill>
                  <a:schemeClr val="bg1">
                    <a:lumMod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Introduction: 1-</a:t>
            </a:r>
            <a:fld id="{C4204591-24BD-A542-B9D5-F8D8A88D2FEE}" type="slidenum">
              <a:rPr lang="en-US" smtClean="0"/>
              <a:pPr/>
              <a:t>42</a:t>
            </a:fld>
            <a:endParaRPr lang="en-US" dirty="0"/>
          </a:p>
        </p:txBody>
      </p:sp>
      <p:grpSp>
        <p:nvGrpSpPr>
          <p:cNvPr id="9" name="Group 8">
            <a:extLst>
              <a:ext uri="{FF2B5EF4-FFF2-40B4-BE49-F238E27FC236}">
                <a16:creationId xmlns:a16="http://schemas.microsoft.com/office/drawing/2014/main" id="{1A33CACA-6D4B-914E-879C-D0A4801FDD69}"/>
              </a:ext>
            </a:extLst>
          </p:cNvPr>
          <p:cNvGrpSpPr>
            <a:grpSpLocks/>
          </p:cNvGrpSpPr>
          <p:nvPr/>
        </p:nvGrpSpPr>
        <p:grpSpPr bwMode="auto">
          <a:xfrm>
            <a:off x="2298700" y="1747177"/>
            <a:ext cx="4232672" cy="3162300"/>
            <a:chOff x="824874" y="353539"/>
            <a:chExt cx="5643193" cy="4216279"/>
          </a:xfrm>
        </p:grpSpPr>
        <p:sp>
          <p:nvSpPr>
            <p:cNvPr id="10" name="Freeform 9">
              <a:extLst>
                <a:ext uri="{FF2B5EF4-FFF2-40B4-BE49-F238E27FC236}">
                  <a16:creationId xmlns:a16="http://schemas.microsoft.com/office/drawing/2014/main" id="{84E988EB-48F5-F54C-B9C9-133FDF1668DB}"/>
                </a:ext>
              </a:extLst>
            </p:cNvPr>
            <p:cNvSpPr/>
            <p:nvPr/>
          </p:nvSpPr>
          <p:spPr>
            <a:xfrm>
              <a:off x="824874" y="366239"/>
              <a:ext cx="431772" cy="4203579"/>
            </a:xfrm>
            <a:custGeom>
              <a:avLst/>
              <a:gdLst>
                <a:gd name="connsiteX0" fmla="*/ 0 w 432078"/>
                <a:gd name="connsiteY0" fmla="*/ 4203185 h 4255561"/>
                <a:gd name="connsiteX1" fmla="*/ 418984 w 432078"/>
                <a:gd name="connsiteY1" fmla="*/ 3430637 h 4255561"/>
                <a:gd name="connsiteX2" fmla="*/ 432078 w 432078"/>
                <a:gd name="connsiteY2" fmla="*/ 0 h 4255561"/>
                <a:gd name="connsiteX3" fmla="*/ 117839 w 432078"/>
                <a:gd name="connsiteY3" fmla="*/ 4255561 h 4255561"/>
                <a:gd name="connsiteX0" fmla="*/ 26187 w 458265"/>
                <a:gd name="connsiteY0" fmla="*/ 4203185 h 4216279"/>
                <a:gd name="connsiteX1" fmla="*/ 445171 w 458265"/>
                <a:gd name="connsiteY1" fmla="*/ 3430637 h 4216279"/>
                <a:gd name="connsiteX2" fmla="*/ 458265 w 458265"/>
                <a:gd name="connsiteY2" fmla="*/ 0 h 4216279"/>
                <a:gd name="connsiteX3" fmla="*/ 0 w 458265"/>
                <a:gd name="connsiteY3" fmla="*/ 4216279 h 4216279"/>
                <a:gd name="connsiteX0" fmla="*/ 0 w 432078"/>
                <a:gd name="connsiteY0" fmla="*/ 4203185 h 4203185"/>
                <a:gd name="connsiteX1" fmla="*/ 418984 w 432078"/>
                <a:gd name="connsiteY1" fmla="*/ 3430637 h 4203185"/>
                <a:gd name="connsiteX2" fmla="*/ 432078 w 432078"/>
                <a:gd name="connsiteY2" fmla="*/ 0 h 4203185"/>
                <a:gd name="connsiteX3" fmla="*/ 13093 w 432078"/>
                <a:gd name="connsiteY3" fmla="*/ 4203185 h 4203185"/>
                <a:gd name="connsiteX0" fmla="*/ 0 w 432078"/>
                <a:gd name="connsiteY0" fmla="*/ 4203185 h 4203185"/>
                <a:gd name="connsiteX1" fmla="*/ 418984 w 432078"/>
                <a:gd name="connsiteY1" fmla="*/ 3430637 h 4203185"/>
                <a:gd name="connsiteX2" fmla="*/ 432078 w 432078"/>
                <a:gd name="connsiteY2" fmla="*/ 0 h 4203185"/>
                <a:gd name="connsiteX3" fmla="*/ 13093 w 432078"/>
                <a:gd name="connsiteY3" fmla="*/ 4203185 h 4203185"/>
                <a:gd name="connsiteX4" fmla="*/ 0 w 432078"/>
                <a:gd name="connsiteY4" fmla="*/ 4203185 h 42031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078" h="4203185">
                  <a:moveTo>
                    <a:pt x="0" y="4203185"/>
                  </a:moveTo>
                  <a:lnTo>
                    <a:pt x="418984" y="3430637"/>
                  </a:lnTo>
                  <a:cubicBezTo>
                    <a:pt x="423349" y="2287091"/>
                    <a:pt x="427713" y="1143546"/>
                    <a:pt x="432078" y="0"/>
                  </a:cubicBezTo>
                  <a:lnTo>
                    <a:pt x="13093" y="4203185"/>
                  </a:lnTo>
                  <a:lnTo>
                    <a:pt x="0" y="4203185"/>
                  </a:lnTo>
                  <a:close/>
                </a:path>
              </a:pathLst>
            </a:custGeom>
            <a:gradFill flip="none" rotWithShape="1">
              <a:gsLst>
                <a:gs pos="0">
                  <a:schemeClr val="accent5">
                    <a:lumMod val="40000"/>
                    <a:lumOff val="60000"/>
                  </a:schemeClr>
                </a:gs>
                <a:gs pos="100000">
                  <a:schemeClr val="bg1"/>
                </a:gs>
              </a:gsLst>
              <a:lin ang="10800000" scaled="0"/>
              <a:tileRect/>
            </a:gradFill>
            <a:ln>
              <a:noFill/>
            </a:ln>
          </p:spPr>
          <p:txBody>
            <a:bodyPr anchor="ctr"/>
            <a:lstStyle/>
            <a:p>
              <a:pPr algn="ctr">
                <a:defRPr/>
              </a:pPr>
              <a:endParaRPr lang="en-US" sz="1350">
                <a:latin typeface="Arial" charset="0"/>
                <a:ea typeface="ＭＳ Ｐゴシック" charset="0"/>
                <a:cs typeface="ＭＳ Ｐゴシック" charset="0"/>
              </a:endParaRPr>
            </a:p>
          </p:txBody>
        </p:sp>
        <p:sp>
          <p:nvSpPr>
            <p:cNvPr id="11" name="Rectangle 10">
              <a:extLst>
                <a:ext uri="{FF2B5EF4-FFF2-40B4-BE49-F238E27FC236}">
                  <a16:creationId xmlns:a16="http://schemas.microsoft.com/office/drawing/2014/main" id="{1D99EF08-E24A-5A49-9945-D9CA13EA5222}"/>
                </a:ext>
              </a:extLst>
            </p:cNvPr>
            <p:cNvSpPr/>
            <p:nvPr/>
          </p:nvSpPr>
          <p:spPr bwMode="auto">
            <a:xfrm>
              <a:off x="1243947" y="353539"/>
              <a:ext cx="5224120" cy="3430489"/>
            </a:xfrm>
            <a:prstGeom prst="rect">
              <a:avLst/>
            </a:prstGeom>
            <a:solidFill>
              <a:schemeClr val="accent5">
                <a:lumMod val="40000"/>
                <a:lumOff val="60000"/>
              </a:schemeClr>
            </a:solidFill>
            <a:ln w="9525" cap="flat" cmpd="sng" algn="ctr">
              <a:noFill/>
              <a:prstDash val="solid"/>
              <a:round/>
              <a:headEnd type="none" w="med" len="med"/>
              <a:tailEnd type="none" w="med" len="med"/>
            </a:ln>
            <a:effectLst/>
          </p:spPr>
          <p:txBody>
            <a:bodyPr/>
            <a:lstStyle/>
            <a:p>
              <a:pPr>
                <a:defRPr/>
              </a:pPr>
              <a:endParaRPr lang="en-US" sz="1350">
                <a:latin typeface="Arial" charset="0"/>
                <a:ea typeface="ＭＳ Ｐゴシック" charset="0"/>
                <a:cs typeface="ＭＳ Ｐゴシック" charset="0"/>
              </a:endParaRPr>
            </a:p>
          </p:txBody>
        </p:sp>
      </p:grpSp>
      <p:pic>
        <p:nvPicPr>
          <p:cNvPr id="12" name="Picture 12" descr="segment.png">
            <a:extLst>
              <a:ext uri="{FF2B5EF4-FFF2-40B4-BE49-F238E27FC236}">
                <a16:creationId xmlns:a16="http://schemas.microsoft.com/office/drawing/2014/main" id="{31F4545C-714A-6F44-B53A-F7A6D5DA341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097610" y="5028539"/>
            <a:ext cx="2969419" cy="75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0" descr="access_point_stylized_small">
            <a:extLst>
              <a:ext uri="{FF2B5EF4-FFF2-40B4-BE49-F238E27FC236}">
                <a16:creationId xmlns:a16="http://schemas.microsoft.com/office/drawing/2014/main" id="{EB48D454-00B5-A34A-A529-36B7DA8E7A1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64697" y="4314164"/>
            <a:ext cx="1041797"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10" descr="ethernet.png">
            <a:extLst>
              <a:ext uri="{FF2B5EF4-FFF2-40B4-BE49-F238E27FC236}">
                <a16:creationId xmlns:a16="http://schemas.microsoft.com/office/drawing/2014/main" id="{C5203EF8-627E-2042-8C20-19993C07867B}"/>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flipH="1">
            <a:off x="2182019" y="4573721"/>
            <a:ext cx="92392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11" descr="ethernet.png">
            <a:extLst>
              <a:ext uri="{FF2B5EF4-FFF2-40B4-BE49-F238E27FC236}">
                <a16:creationId xmlns:a16="http://schemas.microsoft.com/office/drawing/2014/main" id="{578AB9CA-D9FD-954A-98D3-51DB796B2589}"/>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892006" y="4576102"/>
            <a:ext cx="92392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20" descr="ethernet.png">
            <a:extLst>
              <a:ext uri="{FF2B5EF4-FFF2-40B4-BE49-F238E27FC236}">
                <a16:creationId xmlns:a16="http://schemas.microsoft.com/office/drawing/2014/main" id="{4C48A8AC-6418-744D-A910-549C5CD89104}"/>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flipH="1">
            <a:off x="7201694" y="4590389"/>
            <a:ext cx="92392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8" name="Group 17">
            <a:extLst>
              <a:ext uri="{FF2B5EF4-FFF2-40B4-BE49-F238E27FC236}">
                <a16:creationId xmlns:a16="http://schemas.microsoft.com/office/drawing/2014/main" id="{8E4E911A-CDD2-1346-8084-63A13C627C2A}"/>
              </a:ext>
            </a:extLst>
          </p:cNvPr>
          <p:cNvGrpSpPr>
            <a:grpSpLocks/>
          </p:cNvGrpSpPr>
          <p:nvPr/>
        </p:nvGrpSpPr>
        <p:grpSpPr bwMode="auto">
          <a:xfrm>
            <a:off x="4763294" y="2019830"/>
            <a:ext cx="1795073" cy="2378869"/>
            <a:chOff x="4556452" y="1162095"/>
            <a:chExt cx="2392338" cy="3172030"/>
          </a:xfrm>
        </p:grpSpPr>
        <p:cxnSp>
          <p:nvCxnSpPr>
            <p:cNvPr id="19" name="Straight Connector 46">
              <a:extLst>
                <a:ext uri="{FF2B5EF4-FFF2-40B4-BE49-F238E27FC236}">
                  <a16:creationId xmlns:a16="http://schemas.microsoft.com/office/drawing/2014/main" id="{1899062E-6FBE-F241-9273-440E78FA9B8F}"/>
                </a:ext>
              </a:extLst>
            </p:cNvPr>
            <p:cNvCxnSpPr>
              <a:cxnSpLocks noChangeShapeType="1"/>
            </p:cNvCxnSpPr>
            <p:nvPr/>
          </p:nvCxnSpPr>
          <p:spPr bwMode="auto">
            <a:xfrm>
              <a:off x="5630098" y="2252175"/>
              <a:ext cx="0" cy="2081950"/>
            </a:xfrm>
            <a:prstGeom prst="line">
              <a:avLst/>
            </a:prstGeom>
            <a:noFill/>
            <a:ln w="25400">
              <a:solidFill>
                <a:srgbClr val="00009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nvGrpSpPr>
            <p:cNvPr id="20" name="Group 31">
              <a:extLst>
                <a:ext uri="{FF2B5EF4-FFF2-40B4-BE49-F238E27FC236}">
                  <a16:creationId xmlns:a16="http://schemas.microsoft.com/office/drawing/2014/main" id="{0AF4144E-7C91-A14A-9783-8FC3A384D893}"/>
                </a:ext>
              </a:extLst>
            </p:cNvPr>
            <p:cNvGrpSpPr>
              <a:grpSpLocks/>
            </p:cNvGrpSpPr>
            <p:nvPr/>
          </p:nvGrpSpPr>
          <p:grpSpPr bwMode="auto">
            <a:xfrm>
              <a:off x="4635010" y="2856756"/>
              <a:ext cx="2190234" cy="1260000"/>
              <a:chOff x="3862510" y="4375664"/>
              <a:chExt cx="2190234" cy="1260000"/>
            </a:xfrm>
          </p:grpSpPr>
          <p:sp>
            <p:nvSpPr>
              <p:cNvPr id="27" name="Rectangle 26">
                <a:extLst>
                  <a:ext uri="{FF2B5EF4-FFF2-40B4-BE49-F238E27FC236}">
                    <a16:creationId xmlns:a16="http://schemas.microsoft.com/office/drawing/2014/main" id="{AF1FC302-1162-5E49-8F13-1F861DEAC265}"/>
                  </a:ext>
                </a:extLst>
              </p:cNvPr>
              <p:cNvSpPr>
                <a:spLocks noChangeArrowheads="1"/>
              </p:cNvSpPr>
              <p:nvPr/>
            </p:nvSpPr>
            <p:spPr bwMode="auto">
              <a:xfrm>
                <a:off x="3871225" y="4425779"/>
                <a:ext cx="2164362" cy="1152600"/>
              </a:xfrm>
              <a:prstGeom prst="rect">
                <a:avLst/>
              </a:prstGeom>
              <a:solidFill>
                <a:schemeClr val="bg1"/>
              </a:solidFill>
              <a:ln w="9525">
                <a:solidFill>
                  <a:srgbClr val="000090"/>
                </a:solidFill>
                <a:round/>
                <a:headEnd/>
                <a:tailEnd/>
              </a:ln>
              <a:effectLst>
                <a:outerShdw blurRad="50800" dist="38100" dir="2700000" algn="tl" rotWithShape="0">
                  <a:srgbClr val="000090">
                    <a:alpha val="42999"/>
                  </a:srgbClr>
                </a:outerShdw>
              </a:effectLst>
            </p:spPr>
            <p:txBody>
              <a:bodyPr/>
              <a:lstStyle/>
              <a:p>
                <a:pPr>
                  <a:defRPr/>
                </a:pPr>
                <a:endParaRPr lang="en-US" sz="1350">
                  <a:latin typeface="Arial" charset="0"/>
                  <a:ea typeface="ＭＳ Ｐゴシック" charset="0"/>
                  <a:cs typeface="ＭＳ Ｐゴシック" charset="0"/>
                </a:endParaRPr>
              </a:p>
            </p:txBody>
          </p:sp>
          <p:sp>
            <p:nvSpPr>
              <p:cNvPr id="28" name="TextBox 26">
                <a:extLst>
                  <a:ext uri="{FF2B5EF4-FFF2-40B4-BE49-F238E27FC236}">
                    <a16:creationId xmlns:a16="http://schemas.microsoft.com/office/drawing/2014/main" id="{56611581-6A55-8A48-9D24-B72464937D7D}"/>
                  </a:ext>
                </a:extLst>
              </p:cNvPr>
              <p:cNvSpPr txBox="1">
                <a:spLocks noChangeArrowheads="1"/>
              </p:cNvSpPr>
              <p:nvPr/>
            </p:nvSpPr>
            <p:spPr bwMode="auto">
              <a:xfrm>
                <a:off x="3879149" y="4375664"/>
                <a:ext cx="2071502" cy="12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a:lnSpc>
                    <a:spcPts val="1650"/>
                  </a:lnSpc>
                </a:pPr>
                <a:r>
                  <a:rPr lang="en-US" altLang="en-US" sz="1200"/>
                  <a:t>Transport</a:t>
                </a:r>
                <a:r>
                  <a:rPr lang="en-US" altLang="en-US" sz="1050"/>
                  <a:t> (TCP/UDP)</a:t>
                </a:r>
              </a:p>
              <a:p>
                <a:pPr algn="ctr">
                  <a:lnSpc>
                    <a:spcPts val="1650"/>
                  </a:lnSpc>
                </a:pPr>
                <a:r>
                  <a:rPr lang="en-US" altLang="en-US" sz="1200"/>
                  <a:t>Network</a:t>
                </a:r>
                <a:r>
                  <a:rPr lang="en-US" altLang="en-US" sz="1050"/>
                  <a:t> (IP)</a:t>
                </a:r>
              </a:p>
              <a:p>
                <a:pPr algn="ctr">
                  <a:lnSpc>
                    <a:spcPts val="1650"/>
                  </a:lnSpc>
                </a:pPr>
                <a:r>
                  <a:rPr lang="en-US" altLang="en-US" sz="1200"/>
                  <a:t>Link</a:t>
                </a:r>
                <a:r>
                  <a:rPr lang="en-US" altLang="en-US" sz="1050"/>
                  <a:t> (Ethernet)</a:t>
                </a:r>
              </a:p>
              <a:p>
                <a:pPr algn="ctr">
                  <a:lnSpc>
                    <a:spcPts val="1650"/>
                  </a:lnSpc>
                </a:pPr>
                <a:r>
                  <a:rPr lang="en-US" altLang="en-US" sz="1200"/>
                  <a:t>Physical</a:t>
                </a:r>
              </a:p>
            </p:txBody>
          </p:sp>
          <p:cxnSp>
            <p:nvCxnSpPr>
              <p:cNvPr id="29" name="Straight Connector 28">
                <a:extLst>
                  <a:ext uri="{FF2B5EF4-FFF2-40B4-BE49-F238E27FC236}">
                    <a16:creationId xmlns:a16="http://schemas.microsoft.com/office/drawing/2014/main" id="{FC616FD6-92BE-1448-8332-F8CB3AA88822}"/>
                  </a:ext>
                </a:extLst>
              </p:cNvPr>
              <p:cNvCxnSpPr>
                <a:cxnSpLocks noChangeShapeType="1"/>
              </p:cNvCxnSpPr>
              <p:nvPr/>
            </p:nvCxnSpPr>
            <p:spPr bwMode="auto">
              <a:xfrm>
                <a:off x="3862510" y="4740040"/>
                <a:ext cx="21734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0" name="Straight Connector 29">
                <a:extLst>
                  <a:ext uri="{FF2B5EF4-FFF2-40B4-BE49-F238E27FC236}">
                    <a16:creationId xmlns:a16="http://schemas.microsoft.com/office/drawing/2014/main" id="{7AAC730B-8F83-7642-90A1-7970CED73F25}"/>
                  </a:ext>
                </a:extLst>
              </p:cNvPr>
              <p:cNvCxnSpPr>
                <a:cxnSpLocks noChangeShapeType="1"/>
              </p:cNvCxnSpPr>
              <p:nvPr/>
            </p:nvCxnSpPr>
            <p:spPr bwMode="auto">
              <a:xfrm>
                <a:off x="3870887" y="5023380"/>
                <a:ext cx="21734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1" name="Straight Connector 30">
                <a:extLst>
                  <a:ext uri="{FF2B5EF4-FFF2-40B4-BE49-F238E27FC236}">
                    <a16:creationId xmlns:a16="http://schemas.microsoft.com/office/drawing/2014/main" id="{53BDE145-CB48-5B40-B0B6-53D48FB66E44}"/>
                  </a:ext>
                </a:extLst>
              </p:cNvPr>
              <p:cNvCxnSpPr>
                <a:cxnSpLocks noChangeShapeType="1"/>
              </p:cNvCxnSpPr>
              <p:nvPr/>
            </p:nvCxnSpPr>
            <p:spPr bwMode="auto">
              <a:xfrm>
                <a:off x="3879264" y="5306720"/>
                <a:ext cx="21734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grpSp>
          <p:nvGrpSpPr>
            <p:cNvPr id="21" name="Group 35">
              <a:extLst>
                <a:ext uri="{FF2B5EF4-FFF2-40B4-BE49-F238E27FC236}">
                  <a16:creationId xmlns:a16="http://schemas.microsoft.com/office/drawing/2014/main" id="{6BDEDF86-62AF-3545-8A5C-C023BBBAE625}"/>
                </a:ext>
              </a:extLst>
            </p:cNvPr>
            <p:cNvGrpSpPr>
              <a:grpSpLocks/>
            </p:cNvGrpSpPr>
            <p:nvPr/>
          </p:nvGrpSpPr>
          <p:grpSpPr bwMode="auto">
            <a:xfrm>
              <a:off x="4754104" y="1162095"/>
              <a:ext cx="1644828" cy="1020829"/>
              <a:chOff x="4073255" y="5836665"/>
              <a:chExt cx="1644828" cy="1020829"/>
            </a:xfrm>
          </p:grpSpPr>
          <p:sp>
            <p:nvSpPr>
              <p:cNvPr id="25" name="Rectangle 24">
                <a:extLst>
                  <a:ext uri="{FF2B5EF4-FFF2-40B4-BE49-F238E27FC236}">
                    <a16:creationId xmlns:a16="http://schemas.microsoft.com/office/drawing/2014/main" id="{2BFC0C6C-CBAC-0D4C-A25C-CD01CD655AFE}"/>
                  </a:ext>
                </a:extLst>
              </p:cNvPr>
              <p:cNvSpPr>
                <a:spLocks noChangeArrowheads="1"/>
              </p:cNvSpPr>
              <p:nvPr/>
            </p:nvSpPr>
            <p:spPr bwMode="auto">
              <a:xfrm>
                <a:off x="4191372" y="5836665"/>
                <a:ext cx="1464594" cy="1020829"/>
              </a:xfrm>
              <a:prstGeom prst="rect">
                <a:avLst/>
              </a:prstGeom>
              <a:solidFill>
                <a:schemeClr val="bg1"/>
              </a:solidFill>
              <a:ln w="9525">
                <a:solidFill>
                  <a:srgbClr val="000090"/>
                </a:solidFill>
                <a:round/>
                <a:headEnd/>
                <a:tailEnd/>
              </a:ln>
              <a:effectLst>
                <a:outerShdw blurRad="50800" dist="38100" dir="2700000" algn="tl" rotWithShape="0">
                  <a:srgbClr val="000090">
                    <a:alpha val="42999"/>
                  </a:srgbClr>
                </a:outerShdw>
              </a:effectLst>
            </p:spPr>
            <p:txBody>
              <a:bodyPr/>
              <a:lstStyle/>
              <a:p>
                <a:pPr>
                  <a:defRPr/>
                </a:pPr>
                <a:endParaRPr lang="en-US" sz="1350">
                  <a:latin typeface="Arial" charset="0"/>
                  <a:ea typeface="ＭＳ Ｐゴシック" charset="0"/>
                  <a:cs typeface="ＭＳ Ｐゴシック" charset="0"/>
                </a:endParaRPr>
              </a:p>
            </p:txBody>
          </p:sp>
          <p:sp>
            <p:nvSpPr>
              <p:cNvPr id="26" name="TextBox 34">
                <a:extLst>
                  <a:ext uri="{FF2B5EF4-FFF2-40B4-BE49-F238E27FC236}">
                    <a16:creationId xmlns:a16="http://schemas.microsoft.com/office/drawing/2014/main" id="{154423E1-413E-D941-BE7F-12C38BEA0F11}"/>
                  </a:ext>
                </a:extLst>
              </p:cNvPr>
              <p:cNvSpPr txBox="1">
                <a:spLocks noChangeArrowheads="1"/>
              </p:cNvSpPr>
              <p:nvPr/>
            </p:nvSpPr>
            <p:spPr bwMode="auto">
              <a:xfrm>
                <a:off x="4073255" y="5913073"/>
                <a:ext cx="1644828" cy="9233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a:r>
                  <a:rPr lang="en-US" altLang="en-US" sz="1200"/>
                  <a:t>application</a:t>
                </a:r>
              </a:p>
              <a:p>
                <a:pPr algn="ctr"/>
                <a:r>
                  <a:rPr lang="en-US" altLang="en-US" sz="1200"/>
                  <a:t>(www browser, </a:t>
                </a:r>
              </a:p>
              <a:p>
                <a:pPr algn="ctr"/>
                <a:r>
                  <a:rPr lang="en-US" altLang="en-US" sz="1200"/>
                  <a:t>email client</a:t>
                </a:r>
                <a:r>
                  <a:rPr lang="en-US" altLang="en-US" sz="1500"/>
                  <a:t>)</a:t>
                </a:r>
              </a:p>
            </p:txBody>
          </p:sp>
        </p:grpSp>
        <p:cxnSp>
          <p:nvCxnSpPr>
            <p:cNvPr id="22" name="Straight Connector 37">
              <a:extLst>
                <a:ext uri="{FF2B5EF4-FFF2-40B4-BE49-F238E27FC236}">
                  <a16:creationId xmlns:a16="http://schemas.microsoft.com/office/drawing/2014/main" id="{4A29DB5B-3F11-884B-AB9A-298FDA78DB79}"/>
                </a:ext>
              </a:extLst>
            </p:cNvPr>
            <p:cNvCxnSpPr>
              <a:cxnSpLocks noChangeShapeType="1"/>
            </p:cNvCxnSpPr>
            <p:nvPr/>
          </p:nvCxnSpPr>
          <p:spPr bwMode="auto">
            <a:xfrm flipV="1">
              <a:off x="4556452" y="2631900"/>
              <a:ext cx="2108014" cy="13095"/>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3" name="TextBox 38">
              <a:extLst>
                <a:ext uri="{FF2B5EF4-FFF2-40B4-BE49-F238E27FC236}">
                  <a16:creationId xmlns:a16="http://schemas.microsoft.com/office/drawing/2014/main" id="{A1004907-9073-D549-98A7-95D39588D447}"/>
                </a:ext>
              </a:extLst>
            </p:cNvPr>
            <p:cNvSpPr txBox="1">
              <a:spLocks noChangeArrowheads="1"/>
            </p:cNvSpPr>
            <p:nvPr/>
          </p:nvSpPr>
          <p:spPr bwMode="auto">
            <a:xfrm>
              <a:off x="5839591" y="2252173"/>
              <a:ext cx="1109199" cy="3385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050"/>
                <a:t>application</a:t>
              </a:r>
            </a:p>
          </p:txBody>
        </p:sp>
        <p:sp>
          <p:nvSpPr>
            <p:cNvPr id="24" name="TextBox 39">
              <a:extLst>
                <a:ext uri="{FF2B5EF4-FFF2-40B4-BE49-F238E27FC236}">
                  <a16:creationId xmlns:a16="http://schemas.microsoft.com/office/drawing/2014/main" id="{409E8C39-FFD0-6441-9ADC-D3F798651E37}"/>
                </a:ext>
              </a:extLst>
            </p:cNvPr>
            <p:cNvSpPr txBox="1">
              <a:spLocks noChangeArrowheads="1"/>
            </p:cNvSpPr>
            <p:nvPr/>
          </p:nvSpPr>
          <p:spPr bwMode="auto">
            <a:xfrm>
              <a:off x="6075412" y="2627171"/>
              <a:ext cx="504610" cy="3385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a:r>
                <a:rPr lang="en-US" altLang="en-US" sz="1050"/>
                <a:t>OS</a:t>
              </a:r>
            </a:p>
          </p:txBody>
        </p:sp>
      </p:grpSp>
      <p:grpSp>
        <p:nvGrpSpPr>
          <p:cNvPr id="32" name="Group 31">
            <a:extLst>
              <a:ext uri="{FF2B5EF4-FFF2-40B4-BE49-F238E27FC236}">
                <a16:creationId xmlns:a16="http://schemas.microsoft.com/office/drawing/2014/main" id="{EFF2F1FE-AA65-BD42-827C-95CF21339B3A}"/>
              </a:ext>
            </a:extLst>
          </p:cNvPr>
          <p:cNvGrpSpPr>
            <a:grpSpLocks/>
          </p:cNvGrpSpPr>
          <p:nvPr/>
        </p:nvGrpSpPr>
        <p:grpSpPr bwMode="auto">
          <a:xfrm>
            <a:off x="2678510" y="1806708"/>
            <a:ext cx="2193923" cy="2419938"/>
            <a:chOff x="1775964" y="877299"/>
            <a:chExt cx="2925206" cy="3227240"/>
          </a:xfrm>
        </p:grpSpPr>
        <p:grpSp>
          <p:nvGrpSpPr>
            <p:cNvPr id="33" name="Group 44">
              <a:extLst>
                <a:ext uri="{FF2B5EF4-FFF2-40B4-BE49-F238E27FC236}">
                  <a16:creationId xmlns:a16="http://schemas.microsoft.com/office/drawing/2014/main" id="{8C4A5E14-6678-0743-BA67-8633682C537B}"/>
                </a:ext>
              </a:extLst>
            </p:cNvPr>
            <p:cNvGrpSpPr>
              <a:grpSpLocks/>
            </p:cNvGrpSpPr>
            <p:nvPr/>
          </p:nvGrpSpPr>
          <p:grpSpPr bwMode="auto">
            <a:xfrm>
              <a:off x="1846152" y="877299"/>
              <a:ext cx="1597376" cy="3168757"/>
              <a:chOff x="1636659" y="183316"/>
              <a:chExt cx="1597376" cy="3168757"/>
            </a:xfrm>
          </p:grpSpPr>
          <p:grpSp>
            <p:nvGrpSpPr>
              <p:cNvPr id="38" name="Group 22">
                <a:extLst>
                  <a:ext uri="{FF2B5EF4-FFF2-40B4-BE49-F238E27FC236}">
                    <a16:creationId xmlns:a16="http://schemas.microsoft.com/office/drawing/2014/main" id="{459552ED-E99E-1244-8AC2-852FAB00AF50}"/>
                  </a:ext>
                </a:extLst>
              </p:cNvPr>
              <p:cNvGrpSpPr>
                <a:grpSpLocks/>
              </p:cNvGrpSpPr>
              <p:nvPr/>
            </p:nvGrpSpPr>
            <p:grpSpPr bwMode="auto">
              <a:xfrm>
                <a:off x="1780781" y="2206785"/>
                <a:ext cx="1295389" cy="1046653"/>
                <a:chOff x="3116291" y="4275642"/>
                <a:chExt cx="1295389" cy="1046653"/>
              </a:xfrm>
            </p:grpSpPr>
            <p:sp>
              <p:nvSpPr>
                <p:cNvPr id="44" name="Rectangle 43">
                  <a:extLst>
                    <a:ext uri="{FF2B5EF4-FFF2-40B4-BE49-F238E27FC236}">
                      <a16:creationId xmlns:a16="http://schemas.microsoft.com/office/drawing/2014/main" id="{8B9342A8-AF2E-824F-B7B1-36C01D52F9D7}"/>
                    </a:ext>
                  </a:extLst>
                </p:cNvPr>
                <p:cNvSpPr>
                  <a:spLocks noChangeArrowheads="1"/>
                </p:cNvSpPr>
                <p:nvPr/>
              </p:nvSpPr>
              <p:spPr bwMode="auto">
                <a:xfrm>
                  <a:off x="3116291" y="4298876"/>
                  <a:ext cx="1295389" cy="1017794"/>
                </a:xfrm>
                <a:prstGeom prst="rect">
                  <a:avLst/>
                </a:prstGeom>
                <a:solidFill>
                  <a:schemeClr val="bg1"/>
                </a:solidFill>
                <a:ln w="9525">
                  <a:solidFill>
                    <a:srgbClr val="000090"/>
                  </a:solidFill>
                  <a:round/>
                  <a:headEnd/>
                  <a:tailEnd/>
                </a:ln>
                <a:effectLst>
                  <a:outerShdw blurRad="50800" dist="38100" dir="2700000" algn="tl" rotWithShape="0">
                    <a:srgbClr val="000090">
                      <a:alpha val="42999"/>
                    </a:srgbClr>
                  </a:outerShdw>
                </a:effectLst>
              </p:spPr>
              <p:txBody>
                <a:bodyPr/>
                <a:lstStyle/>
                <a:p>
                  <a:pPr>
                    <a:defRPr/>
                  </a:pPr>
                  <a:endParaRPr lang="en-US" sz="1350">
                    <a:latin typeface="Arial" charset="0"/>
                    <a:ea typeface="ＭＳ Ｐゴシック" charset="0"/>
                    <a:cs typeface="ＭＳ Ｐゴシック" charset="0"/>
                  </a:endParaRPr>
                </a:p>
              </p:txBody>
            </p:sp>
            <p:sp>
              <p:nvSpPr>
                <p:cNvPr id="45" name="TextBox 14">
                  <a:extLst>
                    <a:ext uri="{FF2B5EF4-FFF2-40B4-BE49-F238E27FC236}">
                      <a16:creationId xmlns:a16="http://schemas.microsoft.com/office/drawing/2014/main" id="{BEC95393-BE24-BB43-AD77-D43EC965B45E}"/>
                    </a:ext>
                  </a:extLst>
                </p:cNvPr>
                <p:cNvSpPr txBox="1">
                  <a:spLocks noChangeArrowheads="1"/>
                </p:cNvSpPr>
                <p:nvPr/>
              </p:nvSpPr>
              <p:spPr bwMode="auto">
                <a:xfrm>
                  <a:off x="3198833" y="4275642"/>
                  <a:ext cx="1103285" cy="10466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a:r>
                    <a:rPr lang="en-US" altLang="en-US" sz="1500" dirty="0"/>
                    <a:t>packet</a:t>
                  </a:r>
                </a:p>
                <a:p>
                  <a:pPr algn="ctr"/>
                  <a:r>
                    <a:rPr lang="en-US" altLang="en-US" sz="1500" dirty="0"/>
                    <a:t>capture</a:t>
                  </a:r>
                </a:p>
                <a:p>
                  <a:pPr algn="ctr"/>
                  <a:r>
                    <a:rPr lang="en-US" altLang="en-US" sz="1500" dirty="0"/>
                    <a:t>(</a:t>
                  </a:r>
                  <a:r>
                    <a:rPr lang="en-US" altLang="en-US" sz="1500" dirty="0" err="1"/>
                    <a:t>pcap</a:t>
                  </a:r>
                  <a:r>
                    <a:rPr lang="en-US" altLang="en-US" sz="1500" dirty="0"/>
                    <a:t>)</a:t>
                  </a:r>
                </a:p>
              </p:txBody>
            </p:sp>
          </p:grpSp>
          <p:grpSp>
            <p:nvGrpSpPr>
              <p:cNvPr id="39" name="Group 23">
                <a:extLst>
                  <a:ext uri="{FF2B5EF4-FFF2-40B4-BE49-F238E27FC236}">
                    <a16:creationId xmlns:a16="http://schemas.microsoft.com/office/drawing/2014/main" id="{C0A5C2D9-6816-4840-9C13-3A6C5D4DB2D0}"/>
                  </a:ext>
                </a:extLst>
              </p:cNvPr>
              <p:cNvGrpSpPr>
                <a:grpSpLocks/>
              </p:cNvGrpSpPr>
              <p:nvPr/>
            </p:nvGrpSpPr>
            <p:grpSpPr bwMode="auto">
              <a:xfrm>
                <a:off x="1769669" y="863478"/>
                <a:ext cx="1300151" cy="738815"/>
                <a:chOff x="861399" y="5161570"/>
                <a:chExt cx="1300151" cy="738815"/>
              </a:xfrm>
            </p:grpSpPr>
            <p:sp>
              <p:nvSpPr>
                <p:cNvPr id="42" name="Rectangle 41">
                  <a:extLst>
                    <a:ext uri="{FF2B5EF4-FFF2-40B4-BE49-F238E27FC236}">
                      <a16:creationId xmlns:a16="http://schemas.microsoft.com/office/drawing/2014/main" id="{63608655-FBDC-3C4A-BA7F-D1DB2F745DEC}"/>
                    </a:ext>
                  </a:extLst>
                </p:cNvPr>
                <p:cNvSpPr>
                  <a:spLocks noChangeArrowheads="1"/>
                </p:cNvSpPr>
                <p:nvPr/>
              </p:nvSpPr>
              <p:spPr bwMode="auto">
                <a:xfrm>
                  <a:off x="861399" y="5200691"/>
                  <a:ext cx="1300151" cy="668474"/>
                </a:xfrm>
                <a:prstGeom prst="rect">
                  <a:avLst/>
                </a:prstGeom>
                <a:solidFill>
                  <a:schemeClr val="bg1"/>
                </a:solidFill>
                <a:ln w="9525">
                  <a:solidFill>
                    <a:srgbClr val="000090"/>
                  </a:solidFill>
                  <a:round/>
                  <a:headEnd/>
                  <a:tailEnd/>
                </a:ln>
                <a:effectLst>
                  <a:outerShdw blurRad="50800" dist="38100" dir="2700000" algn="tl" rotWithShape="0">
                    <a:srgbClr val="000090">
                      <a:alpha val="42999"/>
                    </a:srgbClr>
                  </a:outerShdw>
                </a:effectLst>
              </p:spPr>
              <p:txBody>
                <a:bodyPr/>
                <a:lstStyle/>
                <a:p>
                  <a:pPr>
                    <a:defRPr/>
                  </a:pPr>
                  <a:endParaRPr lang="en-US" sz="1350">
                    <a:latin typeface="Arial" charset="0"/>
                    <a:ea typeface="ＭＳ Ｐゴシック" charset="0"/>
                    <a:cs typeface="ＭＳ Ｐゴシック" charset="0"/>
                  </a:endParaRPr>
                </a:p>
              </p:txBody>
            </p:sp>
            <p:sp>
              <p:nvSpPr>
                <p:cNvPr id="43" name="TextBox 16">
                  <a:extLst>
                    <a:ext uri="{FF2B5EF4-FFF2-40B4-BE49-F238E27FC236}">
                      <a16:creationId xmlns:a16="http://schemas.microsoft.com/office/drawing/2014/main" id="{FCA77183-AC62-DD47-AF14-D0B0CFE9AE88}"/>
                    </a:ext>
                  </a:extLst>
                </p:cNvPr>
                <p:cNvSpPr txBox="1">
                  <a:spLocks noChangeArrowheads="1"/>
                </p:cNvSpPr>
                <p:nvPr/>
              </p:nvSpPr>
              <p:spPr bwMode="auto">
                <a:xfrm>
                  <a:off x="908141" y="5161570"/>
                  <a:ext cx="1218701" cy="738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a:r>
                    <a:rPr lang="en-US" altLang="en-US" sz="1500"/>
                    <a:t>packet</a:t>
                  </a:r>
                </a:p>
                <a:p>
                  <a:pPr algn="ctr"/>
                  <a:r>
                    <a:rPr lang="en-US" altLang="en-US" sz="1500"/>
                    <a:t>analyzer</a:t>
                  </a:r>
                </a:p>
              </p:txBody>
            </p:sp>
          </p:grpSp>
          <p:sp>
            <p:nvSpPr>
              <p:cNvPr id="40" name="Rectangle 42">
                <a:extLst>
                  <a:ext uri="{FF2B5EF4-FFF2-40B4-BE49-F238E27FC236}">
                    <a16:creationId xmlns:a16="http://schemas.microsoft.com/office/drawing/2014/main" id="{3227ABC3-B012-C747-BD3D-F450FBF094E9}"/>
                  </a:ext>
                </a:extLst>
              </p:cNvPr>
              <p:cNvSpPr>
                <a:spLocks noChangeArrowheads="1"/>
              </p:cNvSpPr>
              <p:nvPr/>
            </p:nvSpPr>
            <p:spPr bwMode="auto">
              <a:xfrm>
                <a:off x="1636659" y="183316"/>
                <a:ext cx="1597376" cy="3168757"/>
              </a:xfrm>
              <a:prstGeom prst="rect">
                <a:avLst/>
              </a:prstGeom>
              <a:noFill/>
              <a:ln w="22225">
                <a:solidFill>
                  <a:srgbClr val="000090"/>
                </a:solidFill>
                <a:prstDash val="sysDash"/>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pic>
            <p:nvPicPr>
              <p:cNvPr id="41" name="Picture 43">
                <a:extLst>
                  <a:ext uri="{FF2B5EF4-FFF2-40B4-BE49-F238E27FC236}">
                    <a16:creationId xmlns:a16="http://schemas.microsoft.com/office/drawing/2014/main" id="{59BA13CB-07BE-694A-91F7-B0920A13488E}"/>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859241" y="230951"/>
                <a:ext cx="1089265" cy="3685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cxnSp>
          <p:nvCxnSpPr>
            <p:cNvPr id="34" name="Straight Connector 47">
              <a:extLst>
                <a:ext uri="{FF2B5EF4-FFF2-40B4-BE49-F238E27FC236}">
                  <a16:creationId xmlns:a16="http://schemas.microsoft.com/office/drawing/2014/main" id="{3923F7AD-F0C3-3243-8CD4-DDD92CA174B9}"/>
                </a:ext>
              </a:extLst>
            </p:cNvPr>
            <p:cNvCxnSpPr>
              <a:cxnSpLocks noChangeShapeType="1"/>
            </p:cNvCxnSpPr>
            <p:nvPr/>
          </p:nvCxnSpPr>
          <p:spPr bwMode="auto">
            <a:xfrm>
              <a:off x="2640118" y="2330738"/>
              <a:ext cx="0" cy="558315"/>
            </a:xfrm>
            <a:prstGeom prst="line">
              <a:avLst/>
            </a:prstGeom>
            <a:noFill/>
            <a:ln w="25400">
              <a:solidFill>
                <a:srgbClr val="00009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5" name="Straight Connector 50">
              <a:extLst>
                <a:ext uri="{FF2B5EF4-FFF2-40B4-BE49-F238E27FC236}">
                  <a16:creationId xmlns:a16="http://schemas.microsoft.com/office/drawing/2014/main" id="{AB415A04-E5C0-364E-A75C-CCB02FD025F8}"/>
                </a:ext>
              </a:extLst>
            </p:cNvPr>
            <p:cNvCxnSpPr>
              <a:cxnSpLocks noChangeShapeType="1"/>
            </p:cNvCxnSpPr>
            <p:nvPr/>
          </p:nvCxnSpPr>
          <p:spPr bwMode="auto">
            <a:xfrm>
              <a:off x="3116195" y="3653236"/>
              <a:ext cx="1427164" cy="0"/>
            </a:xfrm>
            <a:prstGeom prst="line">
              <a:avLst/>
            </a:prstGeom>
            <a:noFill/>
            <a:ln w="25400">
              <a:solidFill>
                <a:srgbClr val="000090"/>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6" name="TextBox 56">
              <a:extLst>
                <a:ext uri="{FF2B5EF4-FFF2-40B4-BE49-F238E27FC236}">
                  <a16:creationId xmlns:a16="http://schemas.microsoft.com/office/drawing/2014/main" id="{86A658DD-FDA2-DF4A-9996-8E851F97C66D}"/>
                </a:ext>
              </a:extLst>
            </p:cNvPr>
            <p:cNvSpPr txBox="1">
              <a:spLocks noChangeArrowheads="1"/>
            </p:cNvSpPr>
            <p:nvPr/>
          </p:nvSpPr>
          <p:spPr bwMode="auto">
            <a:xfrm>
              <a:off x="3404194" y="3242589"/>
              <a:ext cx="1296976" cy="8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a:r>
                <a:rPr lang="en-US" altLang="en-US" sz="900" dirty="0"/>
                <a:t>copy of all Ethernet frames sent/received</a:t>
              </a:r>
            </a:p>
          </p:txBody>
        </p:sp>
        <p:cxnSp>
          <p:nvCxnSpPr>
            <p:cNvPr id="37" name="Straight Connector 64">
              <a:extLst>
                <a:ext uri="{FF2B5EF4-FFF2-40B4-BE49-F238E27FC236}">
                  <a16:creationId xmlns:a16="http://schemas.microsoft.com/office/drawing/2014/main" id="{3DD256F0-12B9-A44B-97FA-82075E575FA4}"/>
                </a:ext>
              </a:extLst>
            </p:cNvPr>
            <p:cNvCxnSpPr>
              <a:cxnSpLocks noChangeShapeType="1"/>
            </p:cNvCxnSpPr>
            <p:nvPr/>
          </p:nvCxnSpPr>
          <p:spPr bwMode="auto">
            <a:xfrm flipV="1">
              <a:off x="1775964" y="2640266"/>
              <a:ext cx="2108014" cy="13095"/>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grpSp>
        <p:nvGrpSpPr>
          <p:cNvPr id="46" name="Group 48">
            <a:extLst>
              <a:ext uri="{FF2B5EF4-FFF2-40B4-BE49-F238E27FC236}">
                <a16:creationId xmlns:a16="http://schemas.microsoft.com/office/drawing/2014/main" id="{4F6ED1FB-59EB-454A-BFCC-AD2A53B22B9C}"/>
              </a:ext>
            </a:extLst>
          </p:cNvPr>
          <p:cNvGrpSpPr>
            <a:grpSpLocks/>
          </p:cNvGrpSpPr>
          <p:nvPr/>
        </p:nvGrpSpPr>
        <p:grpSpPr bwMode="auto">
          <a:xfrm>
            <a:off x="1178081" y="4201831"/>
            <a:ext cx="1171575" cy="1133475"/>
            <a:chOff x="-44" y="1473"/>
            <a:chExt cx="981" cy="1105"/>
          </a:xfrm>
        </p:grpSpPr>
        <p:pic>
          <p:nvPicPr>
            <p:cNvPr id="47" name="Picture 49" descr="desktop_computer_stylized_medium">
              <a:extLst>
                <a:ext uri="{FF2B5EF4-FFF2-40B4-BE49-F238E27FC236}">
                  <a16:creationId xmlns:a16="http://schemas.microsoft.com/office/drawing/2014/main" id="{F98D6AC3-8421-8142-ADC8-80BEF2E1F15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 name="Freeform 50">
              <a:extLst>
                <a:ext uri="{FF2B5EF4-FFF2-40B4-BE49-F238E27FC236}">
                  <a16:creationId xmlns:a16="http://schemas.microsoft.com/office/drawing/2014/main" id="{F3EE387E-1B3E-524C-8162-6AF4C9FBCECC}"/>
                </a:ext>
              </a:extLst>
            </p:cNvPr>
            <p:cNvSpPr>
              <a:spLocks/>
            </p:cNvSpPr>
            <p:nvPr/>
          </p:nvSpPr>
          <p:spPr bwMode="auto">
            <a:xfrm flipH="1">
              <a:off x="374" y="1579"/>
              <a:ext cx="477" cy="506"/>
            </a:xfrm>
            <a:custGeom>
              <a:avLst/>
              <a:gdLst>
                <a:gd name="T0" fmla="*/ 0 w 356"/>
                <a:gd name="T1" fmla="*/ 0 h 368"/>
                <a:gd name="T2" fmla="*/ 18034 w 356"/>
                <a:gd name="T3" fmla="*/ 1220 h 368"/>
                <a:gd name="T4" fmla="*/ 21394 w 356"/>
                <a:gd name="T5" fmla="*/ 25425 h 368"/>
                <a:gd name="T6" fmla="*/ 4715 w 356"/>
                <a:gd name="T7" fmla="*/ 31797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endParaRPr lang="en-US" sz="1350"/>
            </a:p>
          </p:txBody>
        </p:sp>
      </p:grpSp>
      <p:sp>
        <p:nvSpPr>
          <p:cNvPr id="49" name="Başlık 4">
            <a:extLst>
              <a:ext uri="{FF2B5EF4-FFF2-40B4-BE49-F238E27FC236}">
                <a16:creationId xmlns:a16="http://schemas.microsoft.com/office/drawing/2014/main" id="{BA8DE722-762F-4238-9B8D-E9BBAD1DA7C4}"/>
              </a:ext>
            </a:extLst>
          </p:cNvPr>
          <p:cNvSpPr txBox="1">
            <a:spLocks/>
          </p:cNvSpPr>
          <p:nvPr/>
        </p:nvSpPr>
        <p:spPr>
          <a:xfrm>
            <a:off x="381000" y="0"/>
            <a:ext cx="7010400" cy="1030289"/>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b="1" dirty="0">
                <a:solidFill>
                  <a:schemeClr val="bg1"/>
                </a:solidFill>
              </a:rPr>
              <a:t>1.5.2 Encapsulation </a:t>
            </a:r>
          </a:p>
        </p:txBody>
      </p:sp>
    </p:spTree>
    <p:extLst>
      <p:ext uri="{BB962C8B-B14F-4D97-AF65-F5344CB8AC3E}">
        <p14:creationId xmlns:p14="http://schemas.microsoft.com/office/powerpoint/2010/main" val="283855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left)">
                                      <p:cBhvr>
                                        <p:cTn id="7" dur="500"/>
                                        <p:tgtEl>
                                          <p:spTgt spid="9"/>
                                        </p:tgtEl>
                                      </p:cBhvr>
                                    </p:animEffect>
                                  </p:childTnLst>
                                </p:cTn>
                              </p:par>
                            </p:childTnLst>
                          </p:cTn>
                        </p:par>
                        <p:par>
                          <p:cTn id="8" fill="hold">
                            <p:stCondLst>
                              <p:cond delay="500"/>
                            </p:stCondLst>
                            <p:childTnLst>
                              <p:par>
                                <p:cTn id="9" presetID="9" presetClass="entr" presetSubtype="0" fill="hold" nodeType="afterEffect">
                                  <p:stCondLst>
                                    <p:cond delay="0"/>
                                  </p:stCondLst>
                                  <p:childTnLst>
                                    <p:set>
                                      <p:cBhvr>
                                        <p:cTn id="10" dur="1" fill="hold">
                                          <p:stCondLst>
                                            <p:cond delay="0"/>
                                          </p:stCondLst>
                                        </p:cTn>
                                        <p:tgtEl>
                                          <p:spTgt spid="18"/>
                                        </p:tgtEl>
                                        <p:attrNameLst>
                                          <p:attrName>style.visibility</p:attrName>
                                        </p:attrNameLst>
                                      </p:cBhvr>
                                      <p:to>
                                        <p:strVal val="visible"/>
                                      </p:to>
                                    </p:set>
                                    <p:animEffect transition="in" filter="dissolve">
                                      <p:cBhvr>
                                        <p:cTn id="11" dur="500"/>
                                        <p:tgtEl>
                                          <p:spTgt spid="18"/>
                                        </p:tgtEl>
                                      </p:cBhvr>
                                    </p:animEffect>
                                  </p:childTnLst>
                                </p:cTn>
                              </p:par>
                            </p:childTnLst>
                          </p:cTn>
                        </p:par>
                      </p:childTnLst>
                    </p:cTn>
                  </p:par>
                  <p:par>
                    <p:cTn id="12" fill="hold">
                      <p:stCondLst>
                        <p:cond delay="indefinite"/>
                      </p:stCondLst>
                      <p:childTnLst>
                        <p:par>
                          <p:cTn id="13" fill="hold">
                            <p:stCondLst>
                              <p:cond delay="0"/>
                            </p:stCondLst>
                            <p:childTnLst>
                              <p:par>
                                <p:cTn id="14" presetID="9" presetClass="entr" presetSubtype="0" fill="hold" nodeType="clickEffect">
                                  <p:stCondLst>
                                    <p:cond delay="0"/>
                                  </p:stCondLst>
                                  <p:childTnLst>
                                    <p:set>
                                      <p:cBhvr>
                                        <p:cTn id="15" dur="1" fill="hold">
                                          <p:stCondLst>
                                            <p:cond delay="0"/>
                                          </p:stCondLst>
                                        </p:cTn>
                                        <p:tgtEl>
                                          <p:spTgt spid="32"/>
                                        </p:tgtEl>
                                        <p:attrNameLst>
                                          <p:attrName>style.visibility</p:attrName>
                                        </p:attrNameLst>
                                      </p:cBhvr>
                                      <p:to>
                                        <p:strVal val="visible"/>
                                      </p:to>
                                    </p:set>
                                    <p:animEffect transition="in" filter="dissolve">
                                      <p:cBhvr>
                                        <p:cTn id="16"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CD900-19EC-824C-BF74-AADFBF5A172E}"/>
              </a:ext>
            </a:extLst>
          </p:cNvPr>
          <p:cNvSpPr>
            <a:spLocks noGrp="1"/>
          </p:cNvSpPr>
          <p:nvPr>
            <p:ph type="title"/>
          </p:nvPr>
        </p:nvSpPr>
        <p:spPr>
          <a:xfrm>
            <a:off x="618950" y="1076210"/>
            <a:ext cx="7886700" cy="670967"/>
          </a:xfrm>
        </p:spPr>
        <p:txBody>
          <a:bodyPr>
            <a:normAutofit/>
          </a:bodyPr>
          <a:lstStyle/>
          <a:p>
            <a:r>
              <a:rPr lang="en-US" dirty="0"/>
              <a:t>Network Security: “What can go wrong?”</a:t>
            </a:r>
          </a:p>
        </p:txBody>
      </p:sp>
      <p:sp>
        <p:nvSpPr>
          <p:cNvPr id="6" name="Slide Number Placeholder 5">
            <a:extLst>
              <a:ext uri="{FF2B5EF4-FFF2-40B4-BE49-F238E27FC236}">
                <a16:creationId xmlns:a16="http://schemas.microsoft.com/office/drawing/2014/main" id="{5C89035B-463A-1E40-A130-AE9AA3E37667}"/>
              </a:ext>
            </a:extLst>
          </p:cNvPr>
          <p:cNvSpPr>
            <a:spLocks noGrp="1"/>
          </p:cNvSpPr>
          <p:nvPr>
            <p:ph type="sldNum" sz="quarter" idx="4"/>
          </p:nvPr>
        </p:nvSpPr>
        <p:spPr>
          <a:xfrm>
            <a:off x="9219616" y="6443089"/>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100" kern="1200">
                <a:solidFill>
                  <a:schemeClr val="bg1">
                    <a:lumMod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Introduction: 1-</a:t>
            </a:r>
            <a:fld id="{C4204591-24BD-A542-B9D5-F8D8A88D2FEE}" type="slidenum">
              <a:rPr lang="en-US" smtClean="0"/>
              <a:pPr/>
              <a:t>43</a:t>
            </a:fld>
            <a:endParaRPr lang="en-US" dirty="0"/>
          </a:p>
        </p:txBody>
      </p:sp>
      <p:sp>
        <p:nvSpPr>
          <p:cNvPr id="17" name="Rectangle 5">
            <a:extLst>
              <a:ext uri="{FF2B5EF4-FFF2-40B4-BE49-F238E27FC236}">
                <a16:creationId xmlns:a16="http://schemas.microsoft.com/office/drawing/2014/main" id="{921D3CC3-7FC4-4346-86E8-F841A7674F2D}"/>
              </a:ext>
            </a:extLst>
          </p:cNvPr>
          <p:cNvSpPr txBox="1">
            <a:spLocks noChangeArrowheads="1"/>
          </p:cNvSpPr>
          <p:nvPr/>
        </p:nvSpPr>
        <p:spPr>
          <a:xfrm>
            <a:off x="735135" y="1997539"/>
            <a:ext cx="7757123" cy="3692028"/>
          </a:xfrm>
          <a:prstGeom prst="rect">
            <a:avLst/>
          </a:prstGeom>
        </p:spPr>
        <p:txBody>
          <a:bodyPr vert="horz" lIns="68580" tIns="34290" rIns="68580" bIns="34290" rtlCol="0">
            <a:normAutofit/>
          </a:bodyPr>
          <a:lstStyle>
            <a:lvl1pPr marL="352425" indent="-222250" algn="l" defTabSz="914400" rtl="0" eaLnBrk="1" latinLnBrk="0" hangingPunct="1">
              <a:lnSpc>
                <a:spcPct val="90000"/>
              </a:lnSpc>
              <a:spcBef>
                <a:spcPts val="1000"/>
              </a:spcBef>
              <a:buClr>
                <a:srgbClr val="0000A3"/>
              </a:buClr>
              <a:buFont typeface="Wingdings" pitchFamily="2" charset="2"/>
              <a:buChar char="§"/>
              <a:tabLst/>
              <a:defRPr sz="2800" kern="1200">
                <a:solidFill>
                  <a:schemeClr val="tx1"/>
                </a:solidFill>
                <a:latin typeface="+mn-lt"/>
                <a:ea typeface="+mn-ea"/>
                <a:cs typeface="+mn-cs"/>
              </a:defRPr>
            </a:lvl1pPr>
            <a:lvl2pPr marL="695325" indent="-231775" algn="l" defTabSz="914400" rtl="0" eaLnBrk="1" latinLnBrk="0" hangingPunct="1">
              <a:lnSpc>
                <a:spcPct val="90000"/>
              </a:lnSpc>
              <a:spcBef>
                <a:spcPts val="500"/>
              </a:spcBef>
              <a:buClr>
                <a:srgbClr val="0000A8"/>
              </a:buClr>
              <a:buFont typeface="Arial" panose="020B0604020202020204" pitchFamily="34" charset="0"/>
              <a:buChar char="•"/>
              <a:tabLst/>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15504" indent="-215504"/>
            <a:r>
              <a:rPr lang="en-US" altLang="en-US" sz="2400" dirty="0">
                <a:solidFill>
                  <a:srgbClr val="CC0000"/>
                </a:solidFill>
                <a:ea typeface="ＭＳ Ｐゴシック" panose="020B0600070205080204" pitchFamily="34" charset="-128"/>
              </a:rPr>
              <a:t>field of network security:</a:t>
            </a:r>
          </a:p>
          <a:p>
            <a:pPr marL="511969" lvl="1" indent="-169069"/>
            <a:r>
              <a:rPr lang="en-US" altLang="en-US" sz="2100" dirty="0">
                <a:ea typeface="Arial" panose="020B0604020202020204" pitchFamily="34" charset="0"/>
              </a:rPr>
              <a:t>how bad guys can attack computer networks</a:t>
            </a:r>
          </a:p>
          <a:p>
            <a:pPr marL="511969" lvl="1" indent="-169069"/>
            <a:r>
              <a:rPr lang="en-US" altLang="en-US" sz="2100" dirty="0">
                <a:ea typeface="Arial" panose="020B0604020202020204" pitchFamily="34" charset="0"/>
              </a:rPr>
              <a:t>how we can defend networks against attacks</a:t>
            </a:r>
          </a:p>
          <a:p>
            <a:pPr marL="511969" lvl="1" indent="-169069"/>
            <a:r>
              <a:rPr lang="en-US" altLang="en-US" sz="2100" dirty="0">
                <a:ea typeface="Arial" panose="020B0604020202020204" pitchFamily="34" charset="0"/>
              </a:rPr>
              <a:t>how to design architectures that are immune to attacks</a:t>
            </a:r>
          </a:p>
          <a:p>
            <a:pPr marL="215504" indent="-215504"/>
            <a:r>
              <a:rPr lang="en-US" altLang="en-US" sz="2400" dirty="0">
                <a:solidFill>
                  <a:srgbClr val="CC0000"/>
                </a:solidFill>
                <a:ea typeface="ＭＳ Ｐゴシック" panose="020B0600070205080204" pitchFamily="34" charset="-128"/>
              </a:rPr>
              <a:t>Internet not originally designed with (much) security in mind</a:t>
            </a:r>
          </a:p>
          <a:p>
            <a:pPr marL="511969" lvl="1" indent="-169069"/>
            <a:r>
              <a:rPr lang="en-US" altLang="en-US" sz="2100" i="1" dirty="0">
                <a:ea typeface="Arial" panose="020B0604020202020204" pitchFamily="34" charset="0"/>
              </a:rPr>
              <a:t>original vision:</a:t>
            </a:r>
            <a:r>
              <a:rPr lang="en-US" altLang="en-US" sz="2100" dirty="0">
                <a:ea typeface="Arial" panose="020B0604020202020204" pitchFamily="34" charset="0"/>
              </a:rPr>
              <a:t> </a:t>
            </a:r>
            <a:r>
              <a:rPr lang="en-US" altLang="en-US" sz="2100" dirty="0">
                <a:ea typeface="ＭＳ Ｐゴシック" panose="020B0600070205080204" pitchFamily="34" charset="-128"/>
              </a:rPr>
              <a:t>“</a:t>
            </a:r>
            <a:r>
              <a:rPr lang="en-US" altLang="ja-JP" sz="2100" dirty="0">
                <a:ea typeface="ＭＳ Ｐゴシック" panose="020B0600070205080204" pitchFamily="34" charset="-128"/>
              </a:rPr>
              <a:t>a group of mutually trusting users attached to a transparent network” </a:t>
            </a:r>
            <a:r>
              <a:rPr lang="en-US" altLang="ja-JP" sz="2100" dirty="0">
                <a:ea typeface="ＭＳ Ｐゴシック" panose="020B0600070205080204" pitchFamily="34" charset="-128"/>
                <a:sym typeface="Wingdings" pitchFamily="2" charset="2"/>
              </a:rPr>
              <a:t></a:t>
            </a:r>
            <a:endParaRPr lang="en-US" altLang="ja-JP" sz="2100" dirty="0">
              <a:ea typeface="ＭＳ Ｐゴシック" panose="020B0600070205080204" pitchFamily="34" charset="-128"/>
            </a:endParaRPr>
          </a:p>
          <a:p>
            <a:pPr marL="511969" lvl="1" indent="-169069"/>
            <a:r>
              <a:rPr lang="en-US" altLang="en-US" sz="2100" dirty="0">
                <a:ea typeface="Arial" panose="020B0604020202020204" pitchFamily="34" charset="0"/>
              </a:rPr>
              <a:t>Internet protocol designers playing </a:t>
            </a:r>
            <a:r>
              <a:rPr lang="en-US" altLang="en-US" sz="2100" dirty="0">
                <a:ea typeface="ＭＳ Ｐゴシック" panose="020B0600070205080204" pitchFamily="34" charset="-128"/>
              </a:rPr>
              <a:t>“</a:t>
            </a:r>
            <a:r>
              <a:rPr lang="en-US" altLang="ja-JP" sz="2100" dirty="0">
                <a:ea typeface="ＭＳ Ｐゴシック" panose="020B0600070205080204" pitchFamily="34" charset="-128"/>
              </a:rPr>
              <a:t>catch-up”</a:t>
            </a:r>
          </a:p>
          <a:p>
            <a:pPr marL="511969" lvl="1" indent="-169069"/>
            <a:r>
              <a:rPr lang="en-US" altLang="en-US" sz="2100" dirty="0">
                <a:ea typeface="Arial" panose="020B0604020202020204" pitchFamily="34" charset="0"/>
              </a:rPr>
              <a:t>security considerations in all layers!</a:t>
            </a:r>
          </a:p>
        </p:txBody>
      </p:sp>
      <p:sp>
        <p:nvSpPr>
          <p:cNvPr id="5" name="Başlık 4">
            <a:extLst>
              <a:ext uri="{FF2B5EF4-FFF2-40B4-BE49-F238E27FC236}">
                <a16:creationId xmlns:a16="http://schemas.microsoft.com/office/drawing/2014/main" id="{39B8146C-8D9B-4556-995D-5F852597772B}"/>
              </a:ext>
            </a:extLst>
          </p:cNvPr>
          <p:cNvSpPr txBox="1">
            <a:spLocks/>
          </p:cNvSpPr>
          <p:nvPr/>
        </p:nvSpPr>
        <p:spPr>
          <a:xfrm>
            <a:off x="381000" y="0"/>
            <a:ext cx="7010400" cy="1030289"/>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b="1" dirty="0">
                <a:solidFill>
                  <a:schemeClr val="bg1"/>
                </a:solidFill>
              </a:rPr>
              <a:t>1.6 Networks Under Attack</a:t>
            </a:r>
          </a:p>
        </p:txBody>
      </p:sp>
    </p:spTree>
    <p:extLst>
      <p:ext uri="{BB962C8B-B14F-4D97-AF65-F5344CB8AC3E}">
        <p14:creationId xmlns:p14="http://schemas.microsoft.com/office/powerpoint/2010/main" val="406122297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CD900-19EC-824C-BF74-AADFBF5A172E}"/>
              </a:ext>
            </a:extLst>
          </p:cNvPr>
          <p:cNvSpPr>
            <a:spLocks noGrp="1"/>
          </p:cNvSpPr>
          <p:nvPr>
            <p:ph type="title"/>
          </p:nvPr>
        </p:nvSpPr>
        <p:spPr>
          <a:xfrm>
            <a:off x="618950" y="1076210"/>
            <a:ext cx="7886700" cy="670967"/>
          </a:xfrm>
        </p:spPr>
        <p:txBody>
          <a:bodyPr>
            <a:normAutofit/>
          </a:bodyPr>
          <a:lstStyle/>
          <a:p>
            <a:r>
              <a:rPr lang="en-US" altLang="en-US" dirty="0">
                <a:ea typeface="ＭＳ Ｐゴシック" panose="020B0600070205080204" pitchFamily="34" charset="-128"/>
              </a:rPr>
              <a:t>Bad guys: malware </a:t>
            </a:r>
            <a:endParaRPr lang="en-US" dirty="0"/>
          </a:p>
        </p:txBody>
      </p:sp>
      <p:sp>
        <p:nvSpPr>
          <p:cNvPr id="6" name="Slide Number Placeholder 5">
            <a:extLst>
              <a:ext uri="{FF2B5EF4-FFF2-40B4-BE49-F238E27FC236}">
                <a16:creationId xmlns:a16="http://schemas.microsoft.com/office/drawing/2014/main" id="{5C89035B-463A-1E40-A130-AE9AA3E37667}"/>
              </a:ext>
            </a:extLst>
          </p:cNvPr>
          <p:cNvSpPr>
            <a:spLocks noGrp="1"/>
          </p:cNvSpPr>
          <p:nvPr>
            <p:ph type="sldNum" sz="quarter" idx="4"/>
          </p:nvPr>
        </p:nvSpPr>
        <p:spPr>
          <a:xfrm>
            <a:off x="9219616" y="6443089"/>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100" kern="1200">
                <a:solidFill>
                  <a:schemeClr val="bg1">
                    <a:lumMod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Introduction: 1-</a:t>
            </a:r>
            <a:fld id="{C4204591-24BD-A542-B9D5-F8D8A88D2FEE}" type="slidenum">
              <a:rPr lang="en-US" smtClean="0"/>
              <a:pPr/>
              <a:t>44</a:t>
            </a:fld>
            <a:endParaRPr lang="en-US" dirty="0"/>
          </a:p>
        </p:txBody>
      </p:sp>
      <p:sp>
        <p:nvSpPr>
          <p:cNvPr id="17" name="Rectangle 5">
            <a:extLst>
              <a:ext uri="{FF2B5EF4-FFF2-40B4-BE49-F238E27FC236}">
                <a16:creationId xmlns:a16="http://schemas.microsoft.com/office/drawing/2014/main" id="{921D3CC3-7FC4-4346-86E8-F841A7674F2D}"/>
              </a:ext>
            </a:extLst>
          </p:cNvPr>
          <p:cNvSpPr txBox="1">
            <a:spLocks noChangeArrowheads="1"/>
          </p:cNvSpPr>
          <p:nvPr/>
        </p:nvSpPr>
        <p:spPr>
          <a:xfrm>
            <a:off x="683739" y="1997539"/>
            <a:ext cx="7757123" cy="3692028"/>
          </a:xfrm>
          <a:prstGeom prst="rect">
            <a:avLst/>
          </a:prstGeom>
        </p:spPr>
        <p:txBody>
          <a:bodyPr vert="horz" lIns="68580" tIns="34290" rIns="68580" bIns="34290" rtlCol="0">
            <a:normAutofit/>
          </a:bodyPr>
          <a:lstStyle>
            <a:lvl1pPr marL="352425" indent="-222250" algn="l" defTabSz="914400" rtl="0" eaLnBrk="1" latinLnBrk="0" hangingPunct="1">
              <a:lnSpc>
                <a:spcPct val="90000"/>
              </a:lnSpc>
              <a:spcBef>
                <a:spcPts val="1000"/>
              </a:spcBef>
              <a:buClr>
                <a:srgbClr val="0000A3"/>
              </a:buClr>
              <a:buFont typeface="Wingdings" pitchFamily="2" charset="2"/>
              <a:buChar char="§"/>
              <a:tabLst/>
              <a:defRPr sz="2800" kern="1200">
                <a:solidFill>
                  <a:schemeClr val="tx1"/>
                </a:solidFill>
                <a:latin typeface="+mn-lt"/>
                <a:ea typeface="+mn-ea"/>
                <a:cs typeface="+mn-cs"/>
              </a:defRPr>
            </a:lvl1pPr>
            <a:lvl2pPr marL="695325" indent="-231775" algn="l" defTabSz="914400" rtl="0" eaLnBrk="1" latinLnBrk="0" hangingPunct="1">
              <a:lnSpc>
                <a:spcPct val="90000"/>
              </a:lnSpc>
              <a:spcBef>
                <a:spcPts val="500"/>
              </a:spcBef>
              <a:buClr>
                <a:srgbClr val="0000A8"/>
              </a:buClr>
              <a:buFont typeface="Arial" panose="020B0604020202020204" pitchFamily="34" charset="0"/>
              <a:buChar char="•"/>
              <a:tabLst/>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15504" indent="-215504">
              <a:spcBef>
                <a:spcPct val="50000"/>
              </a:spcBef>
            </a:pPr>
            <a:r>
              <a:rPr lang="en-US" altLang="en-US" sz="2100" dirty="0">
                <a:ea typeface="ＭＳ Ｐゴシック" panose="020B0600070205080204" pitchFamily="34" charset="-128"/>
              </a:rPr>
              <a:t>malware can get in host from:</a:t>
            </a:r>
            <a:endParaRPr lang="en-US" altLang="en-US" sz="2100" dirty="0">
              <a:solidFill>
                <a:srgbClr val="000099"/>
              </a:solidFill>
              <a:ea typeface="ＭＳ Ｐゴシック" panose="020B0600070205080204" pitchFamily="34" charset="-128"/>
            </a:endParaRPr>
          </a:p>
          <a:p>
            <a:pPr marL="511969" lvl="1" indent="-169069">
              <a:spcBef>
                <a:spcPts val="450"/>
              </a:spcBef>
            </a:pPr>
            <a:r>
              <a:rPr lang="en-US" altLang="en-US" sz="2100" i="1" dirty="0">
                <a:solidFill>
                  <a:srgbClr val="000099"/>
                </a:solidFill>
                <a:ea typeface="Arial" panose="020B0604020202020204" pitchFamily="34" charset="0"/>
              </a:rPr>
              <a:t>virus: </a:t>
            </a:r>
            <a:r>
              <a:rPr lang="en-US" altLang="en-US" sz="2100" dirty="0">
                <a:ea typeface="Arial" panose="020B0604020202020204" pitchFamily="34" charset="0"/>
              </a:rPr>
              <a:t>self-replicating infection by receiving/executing  object (e.g., e-mail attachment)</a:t>
            </a:r>
          </a:p>
          <a:p>
            <a:pPr marL="511969" lvl="1" indent="-169069">
              <a:spcBef>
                <a:spcPts val="450"/>
              </a:spcBef>
            </a:pPr>
            <a:r>
              <a:rPr lang="en-US" altLang="en-US" sz="2100" i="1" dirty="0">
                <a:solidFill>
                  <a:srgbClr val="000099"/>
                </a:solidFill>
                <a:ea typeface="Arial" panose="020B0604020202020204" pitchFamily="34" charset="0"/>
              </a:rPr>
              <a:t>worm: </a:t>
            </a:r>
            <a:r>
              <a:rPr lang="en-US" altLang="en-US" sz="2100" dirty="0">
                <a:ea typeface="Arial" panose="020B0604020202020204" pitchFamily="34" charset="0"/>
              </a:rPr>
              <a:t>self-replicating infection by passively receiving object that gets itself executed</a:t>
            </a:r>
          </a:p>
          <a:p>
            <a:pPr marL="215504" indent="-215504">
              <a:spcBef>
                <a:spcPct val="50000"/>
              </a:spcBef>
            </a:pPr>
            <a:r>
              <a:rPr lang="en-US" altLang="en-US" sz="2100" dirty="0">
                <a:solidFill>
                  <a:srgbClr val="000099"/>
                </a:solidFill>
                <a:ea typeface="ＭＳ Ｐゴシック" panose="020B0600070205080204" pitchFamily="34" charset="-128"/>
              </a:rPr>
              <a:t>spyware malware</a:t>
            </a:r>
            <a:r>
              <a:rPr lang="en-US" altLang="en-US" sz="2100" dirty="0">
                <a:ea typeface="ＭＳ Ｐゴシック" panose="020B0600070205080204" pitchFamily="34" charset="-128"/>
              </a:rPr>
              <a:t> can record keystrokes, web sites visited, upload info to collection site</a:t>
            </a:r>
          </a:p>
          <a:p>
            <a:pPr marL="215504" indent="-215504">
              <a:spcBef>
                <a:spcPct val="50000"/>
              </a:spcBef>
            </a:pPr>
            <a:r>
              <a:rPr lang="en-US" altLang="en-US" sz="2100" dirty="0">
                <a:ea typeface="ＭＳ Ｐゴシック" panose="020B0600070205080204" pitchFamily="34" charset="-128"/>
              </a:rPr>
              <a:t>infected host can be enrolled in  </a:t>
            </a:r>
            <a:r>
              <a:rPr lang="en-US" altLang="en-US" sz="2100" dirty="0">
                <a:solidFill>
                  <a:srgbClr val="000099"/>
                </a:solidFill>
                <a:ea typeface="ＭＳ Ｐゴシック" panose="020B0600070205080204" pitchFamily="34" charset="-128"/>
              </a:rPr>
              <a:t>botnet,</a:t>
            </a:r>
            <a:r>
              <a:rPr lang="en-US" altLang="en-US" sz="2100" dirty="0">
                <a:ea typeface="ＭＳ Ｐゴシック" panose="020B0600070205080204" pitchFamily="34" charset="-128"/>
              </a:rPr>
              <a:t> used for spam or distributed denial of service  (DDoS) attacks</a:t>
            </a:r>
          </a:p>
        </p:txBody>
      </p:sp>
      <p:sp>
        <p:nvSpPr>
          <p:cNvPr id="5" name="Başlık 4">
            <a:extLst>
              <a:ext uri="{FF2B5EF4-FFF2-40B4-BE49-F238E27FC236}">
                <a16:creationId xmlns:a16="http://schemas.microsoft.com/office/drawing/2014/main" id="{1DAD111D-27A6-4093-9E90-DA22F9C45F49}"/>
              </a:ext>
            </a:extLst>
          </p:cNvPr>
          <p:cNvSpPr txBox="1">
            <a:spLocks/>
          </p:cNvSpPr>
          <p:nvPr/>
        </p:nvSpPr>
        <p:spPr>
          <a:xfrm>
            <a:off x="381000" y="0"/>
            <a:ext cx="7010400" cy="1030289"/>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b="1" dirty="0">
                <a:solidFill>
                  <a:schemeClr val="bg1"/>
                </a:solidFill>
              </a:rPr>
              <a:t>1.6 Networks Under Attack</a:t>
            </a:r>
          </a:p>
        </p:txBody>
      </p:sp>
    </p:spTree>
    <p:extLst>
      <p:ext uri="{BB962C8B-B14F-4D97-AF65-F5344CB8AC3E}">
        <p14:creationId xmlns:p14="http://schemas.microsoft.com/office/powerpoint/2010/main" val="225025091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CD900-19EC-824C-BF74-AADFBF5A172E}"/>
              </a:ext>
            </a:extLst>
          </p:cNvPr>
          <p:cNvSpPr>
            <a:spLocks noGrp="1"/>
          </p:cNvSpPr>
          <p:nvPr>
            <p:ph type="title"/>
          </p:nvPr>
        </p:nvSpPr>
        <p:spPr>
          <a:xfrm>
            <a:off x="618950" y="1076210"/>
            <a:ext cx="7886700" cy="670967"/>
          </a:xfrm>
        </p:spPr>
        <p:txBody>
          <a:bodyPr>
            <a:normAutofit fontScale="90000"/>
          </a:bodyPr>
          <a:lstStyle/>
          <a:p>
            <a:r>
              <a:rPr lang="en-US" altLang="en-US" dirty="0">
                <a:ea typeface="ＭＳ Ｐゴシック" panose="020B0600070205080204" pitchFamily="34" charset="-128"/>
              </a:rPr>
              <a:t> Self-replicating malware (spreads exponentially)</a:t>
            </a:r>
          </a:p>
        </p:txBody>
      </p:sp>
      <p:sp>
        <p:nvSpPr>
          <p:cNvPr id="6" name="Slide Number Placeholder 5">
            <a:extLst>
              <a:ext uri="{FF2B5EF4-FFF2-40B4-BE49-F238E27FC236}">
                <a16:creationId xmlns:a16="http://schemas.microsoft.com/office/drawing/2014/main" id="{5C89035B-463A-1E40-A130-AE9AA3E37667}"/>
              </a:ext>
            </a:extLst>
          </p:cNvPr>
          <p:cNvSpPr>
            <a:spLocks noGrp="1"/>
          </p:cNvSpPr>
          <p:nvPr>
            <p:ph type="sldNum" sz="quarter" idx="4"/>
          </p:nvPr>
        </p:nvSpPr>
        <p:spPr>
          <a:xfrm>
            <a:off x="9219616" y="6443089"/>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100" kern="1200">
                <a:solidFill>
                  <a:schemeClr val="bg1">
                    <a:lumMod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Introduction: 1-</a:t>
            </a:r>
            <a:fld id="{C4204591-24BD-A542-B9D5-F8D8A88D2FEE}" type="slidenum">
              <a:rPr lang="en-US" smtClean="0"/>
              <a:pPr/>
              <a:t>45</a:t>
            </a:fld>
            <a:endParaRPr lang="en-US" dirty="0"/>
          </a:p>
        </p:txBody>
      </p:sp>
      <p:sp>
        <p:nvSpPr>
          <p:cNvPr id="17" name="Rectangle 5">
            <a:extLst>
              <a:ext uri="{FF2B5EF4-FFF2-40B4-BE49-F238E27FC236}">
                <a16:creationId xmlns:a16="http://schemas.microsoft.com/office/drawing/2014/main" id="{921D3CC3-7FC4-4346-86E8-F841A7674F2D}"/>
              </a:ext>
            </a:extLst>
          </p:cNvPr>
          <p:cNvSpPr txBox="1">
            <a:spLocks noChangeArrowheads="1"/>
          </p:cNvSpPr>
          <p:nvPr/>
        </p:nvSpPr>
        <p:spPr>
          <a:xfrm>
            <a:off x="683739" y="1997539"/>
            <a:ext cx="7757123" cy="3692028"/>
          </a:xfrm>
          <a:prstGeom prst="rect">
            <a:avLst/>
          </a:prstGeom>
        </p:spPr>
        <p:txBody>
          <a:bodyPr vert="horz" lIns="68580" tIns="34290" rIns="68580" bIns="34290" rtlCol="0">
            <a:normAutofit/>
          </a:bodyPr>
          <a:lstStyle>
            <a:lvl1pPr marL="352425" indent="-222250" algn="l" defTabSz="914400" rtl="0" eaLnBrk="1" latinLnBrk="0" hangingPunct="1">
              <a:lnSpc>
                <a:spcPct val="90000"/>
              </a:lnSpc>
              <a:spcBef>
                <a:spcPts val="1000"/>
              </a:spcBef>
              <a:buClr>
                <a:srgbClr val="0000A3"/>
              </a:buClr>
              <a:buFont typeface="Wingdings" pitchFamily="2" charset="2"/>
              <a:buChar char="§"/>
              <a:tabLst/>
              <a:defRPr sz="2800" kern="1200">
                <a:solidFill>
                  <a:schemeClr val="tx1"/>
                </a:solidFill>
                <a:latin typeface="+mn-lt"/>
                <a:ea typeface="+mn-ea"/>
                <a:cs typeface="+mn-cs"/>
              </a:defRPr>
            </a:lvl1pPr>
            <a:lvl2pPr marL="695325" indent="-231775" algn="l" defTabSz="914400" rtl="0" eaLnBrk="1" latinLnBrk="0" hangingPunct="1">
              <a:lnSpc>
                <a:spcPct val="90000"/>
              </a:lnSpc>
              <a:spcBef>
                <a:spcPts val="500"/>
              </a:spcBef>
              <a:buClr>
                <a:srgbClr val="0000A8"/>
              </a:buClr>
              <a:buFont typeface="Arial" panose="020B0604020202020204" pitchFamily="34" charset="0"/>
              <a:buChar char="•"/>
              <a:tabLst/>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15504" indent="-215504">
              <a:spcBef>
                <a:spcPct val="50000"/>
              </a:spcBef>
            </a:pPr>
            <a:r>
              <a:rPr lang="en-US" altLang="en-US" sz="2100" dirty="0">
                <a:ea typeface="ＭＳ Ｐゴシック" panose="020B0600070205080204" pitchFamily="34" charset="-128"/>
              </a:rPr>
              <a:t>malware can get in host from:</a:t>
            </a:r>
            <a:endParaRPr lang="en-US" altLang="en-US" sz="2100" dirty="0">
              <a:solidFill>
                <a:srgbClr val="000099"/>
              </a:solidFill>
              <a:ea typeface="ＭＳ Ｐゴシック" panose="020B0600070205080204" pitchFamily="34" charset="-128"/>
            </a:endParaRPr>
          </a:p>
          <a:p>
            <a:pPr marL="511969" lvl="1" indent="-169069">
              <a:spcBef>
                <a:spcPts val="450"/>
              </a:spcBef>
            </a:pPr>
            <a:r>
              <a:rPr lang="en-US" altLang="en-US" sz="2100" i="1" dirty="0">
                <a:solidFill>
                  <a:srgbClr val="000099"/>
                </a:solidFill>
                <a:ea typeface="Arial" panose="020B0604020202020204" pitchFamily="34" charset="0"/>
              </a:rPr>
              <a:t>virus: </a:t>
            </a:r>
            <a:r>
              <a:rPr lang="en-US" altLang="en-US" sz="2100" dirty="0">
                <a:ea typeface="Arial" panose="020B0604020202020204" pitchFamily="34" charset="0"/>
              </a:rPr>
              <a:t>self-replicating infection by receiving/executing  object (e.g., e-mail attachment)</a:t>
            </a:r>
          </a:p>
          <a:p>
            <a:pPr marL="511969" lvl="1" indent="-169069">
              <a:spcBef>
                <a:spcPts val="450"/>
              </a:spcBef>
            </a:pPr>
            <a:r>
              <a:rPr lang="en-US" altLang="en-US" sz="2100" i="1" dirty="0">
                <a:solidFill>
                  <a:srgbClr val="000099"/>
                </a:solidFill>
                <a:ea typeface="Arial" panose="020B0604020202020204" pitchFamily="34" charset="0"/>
              </a:rPr>
              <a:t>worm: </a:t>
            </a:r>
            <a:r>
              <a:rPr lang="en-US" altLang="en-US" sz="2100" dirty="0">
                <a:ea typeface="Arial" panose="020B0604020202020204" pitchFamily="34" charset="0"/>
              </a:rPr>
              <a:t>self-replicating infection by passively receiving object that gets itself executed</a:t>
            </a:r>
          </a:p>
          <a:p>
            <a:pPr marL="215504" indent="-215504">
              <a:spcBef>
                <a:spcPct val="50000"/>
              </a:spcBef>
            </a:pPr>
            <a:r>
              <a:rPr lang="en-US" altLang="en-US" sz="2100" dirty="0">
                <a:solidFill>
                  <a:srgbClr val="000099"/>
                </a:solidFill>
                <a:ea typeface="ＭＳ Ｐゴシック" panose="020B0600070205080204" pitchFamily="34" charset="-128"/>
              </a:rPr>
              <a:t>spyware malware</a:t>
            </a:r>
            <a:r>
              <a:rPr lang="en-US" altLang="en-US" sz="2100" dirty="0">
                <a:ea typeface="ＭＳ Ｐゴシック" panose="020B0600070205080204" pitchFamily="34" charset="-128"/>
              </a:rPr>
              <a:t> can record keystrokes, web sites visited, upload info to collection site</a:t>
            </a:r>
          </a:p>
          <a:p>
            <a:pPr marL="215504" indent="-215504">
              <a:spcBef>
                <a:spcPct val="50000"/>
              </a:spcBef>
            </a:pPr>
            <a:r>
              <a:rPr lang="en-US" altLang="en-US" sz="2100" dirty="0">
                <a:ea typeface="ＭＳ Ｐゴシック" panose="020B0600070205080204" pitchFamily="34" charset="-128"/>
              </a:rPr>
              <a:t>infected host can be enrolled in  </a:t>
            </a:r>
            <a:r>
              <a:rPr lang="en-US" altLang="en-US" sz="2100" dirty="0">
                <a:solidFill>
                  <a:srgbClr val="000099"/>
                </a:solidFill>
                <a:ea typeface="ＭＳ Ｐゴシック" panose="020B0600070205080204" pitchFamily="34" charset="-128"/>
              </a:rPr>
              <a:t>botnet,</a:t>
            </a:r>
            <a:r>
              <a:rPr lang="en-US" altLang="en-US" sz="2100" dirty="0">
                <a:ea typeface="ＭＳ Ｐゴシック" panose="020B0600070205080204" pitchFamily="34" charset="-128"/>
              </a:rPr>
              <a:t> used for spam or distributed denial of service  (DDoS) attacks</a:t>
            </a:r>
          </a:p>
        </p:txBody>
      </p:sp>
      <p:sp>
        <p:nvSpPr>
          <p:cNvPr id="5" name="Başlık 4">
            <a:extLst>
              <a:ext uri="{FF2B5EF4-FFF2-40B4-BE49-F238E27FC236}">
                <a16:creationId xmlns:a16="http://schemas.microsoft.com/office/drawing/2014/main" id="{1DAD111D-27A6-4093-9E90-DA22F9C45F49}"/>
              </a:ext>
            </a:extLst>
          </p:cNvPr>
          <p:cNvSpPr txBox="1">
            <a:spLocks/>
          </p:cNvSpPr>
          <p:nvPr/>
        </p:nvSpPr>
        <p:spPr>
          <a:xfrm>
            <a:off x="381000" y="0"/>
            <a:ext cx="7010400" cy="1030289"/>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b="1" dirty="0">
                <a:solidFill>
                  <a:schemeClr val="bg1"/>
                </a:solidFill>
              </a:rPr>
              <a:t>1.6 Networks Under Attack</a:t>
            </a:r>
          </a:p>
        </p:txBody>
      </p:sp>
    </p:spTree>
    <p:extLst>
      <p:ext uri="{BB962C8B-B14F-4D97-AF65-F5344CB8AC3E}">
        <p14:creationId xmlns:p14="http://schemas.microsoft.com/office/powerpoint/2010/main" val="90043053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CD900-19EC-824C-BF74-AADFBF5A172E}"/>
              </a:ext>
            </a:extLst>
          </p:cNvPr>
          <p:cNvSpPr>
            <a:spLocks noGrp="1"/>
          </p:cNvSpPr>
          <p:nvPr>
            <p:ph type="title"/>
          </p:nvPr>
        </p:nvSpPr>
        <p:spPr>
          <a:xfrm>
            <a:off x="618950" y="1076210"/>
            <a:ext cx="7886700" cy="670967"/>
          </a:xfrm>
        </p:spPr>
        <p:txBody>
          <a:bodyPr>
            <a:normAutofit/>
          </a:bodyPr>
          <a:lstStyle/>
          <a:p>
            <a:r>
              <a:rPr lang="en-US" altLang="en-US" dirty="0">
                <a:ea typeface="ＭＳ Ｐゴシック" panose="020B0600070205080204" pitchFamily="34" charset="-128"/>
              </a:rPr>
              <a:t>Bad guys: denial of service</a:t>
            </a:r>
          </a:p>
        </p:txBody>
      </p:sp>
      <p:sp>
        <p:nvSpPr>
          <p:cNvPr id="6" name="Slide Number Placeholder 5">
            <a:extLst>
              <a:ext uri="{FF2B5EF4-FFF2-40B4-BE49-F238E27FC236}">
                <a16:creationId xmlns:a16="http://schemas.microsoft.com/office/drawing/2014/main" id="{5C89035B-463A-1E40-A130-AE9AA3E37667}"/>
              </a:ext>
            </a:extLst>
          </p:cNvPr>
          <p:cNvSpPr>
            <a:spLocks noGrp="1"/>
          </p:cNvSpPr>
          <p:nvPr>
            <p:ph type="sldNum" sz="quarter" idx="4"/>
          </p:nvPr>
        </p:nvSpPr>
        <p:spPr>
          <a:xfrm>
            <a:off x="9219616" y="6443089"/>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100" kern="1200">
                <a:solidFill>
                  <a:schemeClr val="bg1">
                    <a:lumMod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Introduction: 1-</a:t>
            </a:r>
            <a:fld id="{C4204591-24BD-A542-B9D5-F8D8A88D2FEE}" type="slidenum">
              <a:rPr lang="en-US" smtClean="0"/>
              <a:pPr/>
              <a:t>46</a:t>
            </a:fld>
            <a:endParaRPr lang="en-US" dirty="0"/>
          </a:p>
        </p:txBody>
      </p:sp>
      <p:grpSp>
        <p:nvGrpSpPr>
          <p:cNvPr id="5" name="Group 131">
            <a:extLst>
              <a:ext uri="{FF2B5EF4-FFF2-40B4-BE49-F238E27FC236}">
                <a16:creationId xmlns:a16="http://schemas.microsoft.com/office/drawing/2014/main" id="{5671BF31-8345-4A47-A6EE-F59651ABF1C1}"/>
              </a:ext>
            </a:extLst>
          </p:cNvPr>
          <p:cNvGrpSpPr>
            <a:grpSpLocks/>
          </p:cNvGrpSpPr>
          <p:nvPr/>
        </p:nvGrpSpPr>
        <p:grpSpPr bwMode="auto">
          <a:xfrm flipH="1">
            <a:off x="5659508" y="3677086"/>
            <a:ext cx="551259" cy="510778"/>
            <a:chOff x="-44" y="1473"/>
            <a:chExt cx="981" cy="1105"/>
          </a:xfrm>
        </p:grpSpPr>
        <p:pic>
          <p:nvPicPr>
            <p:cNvPr id="7" name="Picture 132" descr="desktop_computer_stylized_medium">
              <a:extLst>
                <a:ext uri="{FF2B5EF4-FFF2-40B4-BE49-F238E27FC236}">
                  <a16:creationId xmlns:a16="http://schemas.microsoft.com/office/drawing/2014/main" id="{CF849B20-A34D-E044-9DF7-A03B28E7349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Freeform 133">
              <a:extLst>
                <a:ext uri="{FF2B5EF4-FFF2-40B4-BE49-F238E27FC236}">
                  <a16:creationId xmlns:a16="http://schemas.microsoft.com/office/drawing/2014/main" id="{F87F7675-3615-BE4C-BECA-BC2EB60FEB9B}"/>
                </a:ext>
              </a:extLst>
            </p:cNvPr>
            <p:cNvSpPr>
              <a:spLocks/>
            </p:cNvSpPr>
            <p:nvPr/>
          </p:nvSpPr>
          <p:spPr bwMode="auto">
            <a:xfrm flipH="1">
              <a:off x="374" y="1579"/>
              <a:ext cx="477" cy="506"/>
            </a:xfrm>
            <a:custGeom>
              <a:avLst/>
              <a:gdLst>
                <a:gd name="T0" fmla="*/ 0 w 356"/>
                <a:gd name="T1" fmla="*/ 0 h 368"/>
                <a:gd name="T2" fmla="*/ 18034 w 356"/>
                <a:gd name="T3" fmla="*/ 1220 h 368"/>
                <a:gd name="T4" fmla="*/ 21394 w 356"/>
                <a:gd name="T5" fmla="*/ 25425 h 368"/>
                <a:gd name="T6" fmla="*/ 4715 w 356"/>
                <a:gd name="T7" fmla="*/ 31797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endParaRPr lang="en-US" sz="1350"/>
            </a:p>
          </p:txBody>
        </p:sp>
      </p:grpSp>
      <p:grpSp>
        <p:nvGrpSpPr>
          <p:cNvPr id="9" name="Group 186">
            <a:extLst>
              <a:ext uri="{FF2B5EF4-FFF2-40B4-BE49-F238E27FC236}">
                <a16:creationId xmlns:a16="http://schemas.microsoft.com/office/drawing/2014/main" id="{A485E3ED-561D-B445-816D-36AEBD4DCE66}"/>
              </a:ext>
            </a:extLst>
          </p:cNvPr>
          <p:cNvGrpSpPr>
            <a:grpSpLocks/>
          </p:cNvGrpSpPr>
          <p:nvPr/>
        </p:nvGrpSpPr>
        <p:grpSpPr bwMode="auto">
          <a:xfrm>
            <a:off x="6065515" y="3859251"/>
            <a:ext cx="676275" cy="970360"/>
            <a:chOff x="5069" y="1396"/>
            <a:chExt cx="568" cy="815"/>
          </a:xfrm>
        </p:grpSpPr>
        <p:sp>
          <p:nvSpPr>
            <p:cNvPr id="10" name="Text Box 21">
              <a:extLst>
                <a:ext uri="{FF2B5EF4-FFF2-40B4-BE49-F238E27FC236}">
                  <a16:creationId xmlns:a16="http://schemas.microsoft.com/office/drawing/2014/main" id="{252895BB-2B09-1C42-9FBA-A9EA9F582D4C}"/>
                </a:ext>
              </a:extLst>
            </p:cNvPr>
            <p:cNvSpPr txBox="1">
              <a:spLocks noChangeArrowheads="1"/>
            </p:cNvSpPr>
            <p:nvPr/>
          </p:nvSpPr>
          <p:spPr bwMode="auto">
            <a:xfrm>
              <a:off x="5069" y="1940"/>
              <a:ext cx="568"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500"/>
                <a:t>target</a:t>
              </a:r>
            </a:p>
          </p:txBody>
        </p:sp>
        <p:grpSp>
          <p:nvGrpSpPr>
            <p:cNvPr id="11" name="Group 153">
              <a:extLst>
                <a:ext uri="{FF2B5EF4-FFF2-40B4-BE49-F238E27FC236}">
                  <a16:creationId xmlns:a16="http://schemas.microsoft.com/office/drawing/2014/main" id="{2102AA82-D8E7-4149-9FC5-0E55B9687142}"/>
                </a:ext>
              </a:extLst>
            </p:cNvPr>
            <p:cNvGrpSpPr>
              <a:grpSpLocks/>
            </p:cNvGrpSpPr>
            <p:nvPr/>
          </p:nvGrpSpPr>
          <p:grpSpPr bwMode="auto">
            <a:xfrm>
              <a:off x="5200" y="1396"/>
              <a:ext cx="258" cy="574"/>
              <a:chOff x="4140" y="429"/>
              <a:chExt cx="1425" cy="2396"/>
            </a:xfrm>
          </p:grpSpPr>
          <p:sp>
            <p:nvSpPr>
              <p:cNvPr id="12" name="Freeform 154">
                <a:extLst>
                  <a:ext uri="{FF2B5EF4-FFF2-40B4-BE49-F238E27FC236}">
                    <a16:creationId xmlns:a16="http://schemas.microsoft.com/office/drawing/2014/main" id="{4ABA3590-788E-A640-8340-D6788D8A7CEC}"/>
                  </a:ext>
                </a:extLst>
              </p:cNvPr>
              <p:cNvSpPr>
                <a:spLocks/>
              </p:cNvSpPr>
              <p:nvPr/>
            </p:nvSpPr>
            <p:spPr bwMode="auto">
              <a:xfrm>
                <a:off x="5268" y="433"/>
                <a:ext cx="283" cy="2286"/>
              </a:xfrm>
              <a:custGeom>
                <a:avLst/>
                <a:gdLst>
                  <a:gd name="T0" fmla="*/ 3 w 354"/>
                  <a:gd name="T1" fmla="*/ 0 h 2742"/>
                  <a:gd name="T2" fmla="*/ 15 w 354"/>
                  <a:gd name="T3" fmla="*/ 27 h 2742"/>
                  <a:gd name="T4" fmla="*/ 15 w 354"/>
                  <a:gd name="T5" fmla="*/ 205 h 2742"/>
                  <a:gd name="T6" fmla="*/ 0 w 354"/>
                  <a:gd name="T7" fmla="*/ 215 h 2742"/>
                  <a:gd name="T8" fmla="*/ 3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350"/>
              </a:p>
            </p:txBody>
          </p:sp>
          <p:sp>
            <p:nvSpPr>
              <p:cNvPr id="13" name="Rectangle 155">
                <a:extLst>
                  <a:ext uri="{FF2B5EF4-FFF2-40B4-BE49-F238E27FC236}">
                    <a16:creationId xmlns:a16="http://schemas.microsoft.com/office/drawing/2014/main" id="{BA5EDD97-668D-144C-8C2C-9618237304F1}"/>
                  </a:ext>
                </a:extLst>
              </p:cNvPr>
              <p:cNvSpPr>
                <a:spLocks noChangeArrowheads="1"/>
              </p:cNvSpPr>
              <p:nvPr/>
            </p:nvSpPr>
            <p:spPr bwMode="auto">
              <a:xfrm>
                <a:off x="4206" y="429"/>
                <a:ext cx="1049"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sp>
            <p:nvSpPr>
              <p:cNvPr id="14" name="Freeform 156">
                <a:extLst>
                  <a:ext uri="{FF2B5EF4-FFF2-40B4-BE49-F238E27FC236}">
                    <a16:creationId xmlns:a16="http://schemas.microsoft.com/office/drawing/2014/main" id="{2D62D25E-0524-B641-AAD0-241CA458D294}"/>
                  </a:ext>
                </a:extLst>
              </p:cNvPr>
              <p:cNvSpPr>
                <a:spLocks/>
              </p:cNvSpPr>
              <p:nvPr/>
            </p:nvSpPr>
            <p:spPr bwMode="auto">
              <a:xfrm>
                <a:off x="5321" y="570"/>
                <a:ext cx="169" cy="2115"/>
              </a:xfrm>
              <a:custGeom>
                <a:avLst/>
                <a:gdLst>
                  <a:gd name="T0" fmla="*/ 2 w 211"/>
                  <a:gd name="T1" fmla="*/ 0 h 2537"/>
                  <a:gd name="T2" fmla="*/ 9 w 211"/>
                  <a:gd name="T3" fmla="*/ 18 h 2537"/>
                  <a:gd name="T4" fmla="*/ 2 w 211"/>
                  <a:gd name="T5" fmla="*/ 196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350"/>
              </a:p>
            </p:txBody>
          </p:sp>
          <p:sp>
            <p:nvSpPr>
              <p:cNvPr id="15" name="Freeform 157">
                <a:extLst>
                  <a:ext uri="{FF2B5EF4-FFF2-40B4-BE49-F238E27FC236}">
                    <a16:creationId xmlns:a16="http://schemas.microsoft.com/office/drawing/2014/main" id="{2A48AA36-9069-1545-BFAF-1DE1C7CB822D}"/>
                  </a:ext>
                </a:extLst>
              </p:cNvPr>
              <p:cNvSpPr>
                <a:spLocks/>
              </p:cNvSpPr>
              <p:nvPr/>
            </p:nvSpPr>
            <p:spPr bwMode="auto">
              <a:xfrm>
                <a:off x="5284" y="1640"/>
                <a:ext cx="263" cy="189"/>
              </a:xfrm>
              <a:custGeom>
                <a:avLst/>
                <a:gdLst>
                  <a:gd name="T0" fmla="*/ 2 w 328"/>
                  <a:gd name="T1" fmla="*/ 0 h 226"/>
                  <a:gd name="T2" fmla="*/ 14 w 328"/>
                  <a:gd name="T3" fmla="*/ 11 h 226"/>
                  <a:gd name="T4" fmla="*/ 14 w 328"/>
                  <a:gd name="T5" fmla="*/ 19 h 226"/>
                  <a:gd name="T6" fmla="*/ 0 w 328"/>
                  <a:gd name="T7" fmla="*/ 8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350"/>
              </a:p>
            </p:txBody>
          </p:sp>
          <p:sp>
            <p:nvSpPr>
              <p:cNvPr id="16" name="Rectangle 158">
                <a:extLst>
                  <a:ext uri="{FF2B5EF4-FFF2-40B4-BE49-F238E27FC236}">
                    <a16:creationId xmlns:a16="http://schemas.microsoft.com/office/drawing/2014/main" id="{C46736B1-4F91-F541-8A78-57B6CCE47A3A}"/>
                  </a:ext>
                </a:extLst>
              </p:cNvPr>
              <p:cNvSpPr>
                <a:spLocks noChangeArrowheads="1"/>
              </p:cNvSpPr>
              <p:nvPr/>
            </p:nvSpPr>
            <p:spPr bwMode="auto">
              <a:xfrm>
                <a:off x="4212" y="692"/>
                <a:ext cx="597" cy="50"/>
              </a:xfrm>
              <a:prstGeom prst="rect">
                <a:avLst/>
              </a:prstGeom>
              <a:solidFill>
                <a:schemeClr val="tx1"/>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grpSp>
            <p:nvGrpSpPr>
              <p:cNvPr id="18" name="Group 159">
                <a:extLst>
                  <a:ext uri="{FF2B5EF4-FFF2-40B4-BE49-F238E27FC236}">
                    <a16:creationId xmlns:a16="http://schemas.microsoft.com/office/drawing/2014/main" id="{58A0138B-7FFC-CD44-9B9E-6FB82DDE210D}"/>
                  </a:ext>
                </a:extLst>
              </p:cNvPr>
              <p:cNvGrpSpPr>
                <a:grpSpLocks/>
              </p:cNvGrpSpPr>
              <p:nvPr/>
            </p:nvGrpSpPr>
            <p:grpSpPr bwMode="auto">
              <a:xfrm>
                <a:off x="4749" y="668"/>
                <a:ext cx="581" cy="145"/>
                <a:chOff x="614" y="2568"/>
                <a:chExt cx="725" cy="139"/>
              </a:xfrm>
            </p:grpSpPr>
            <p:sp>
              <p:nvSpPr>
                <p:cNvPr id="43" name="AutoShape 160">
                  <a:extLst>
                    <a:ext uri="{FF2B5EF4-FFF2-40B4-BE49-F238E27FC236}">
                      <a16:creationId xmlns:a16="http://schemas.microsoft.com/office/drawing/2014/main" id="{A5FEEE84-EB21-BF47-A4F6-1E0F680B83EC}"/>
                    </a:ext>
                  </a:extLst>
                </p:cNvPr>
                <p:cNvSpPr>
                  <a:spLocks noChangeArrowheads="1"/>
                </p:cNvSpPr>
                <p:nvPr/>
              </p:nvSpPr>
              <p:spPr bwMode="auto">
                <a:xfrm>
                  <a:off x="612" y="2567"/>
                  <a:ext cx="724" cy="140"/>
                </a:xfrm>
                <a:prstGeom prst="roundRect">
                  <a:avLst>
                    <a:gd name="adj" fmla="val 50000"/>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sp>
              <p:nvSpPr>
                <p:cNvPr id="44" name="AutoShape 161">
                  <a:extLst>
                    <a:ext uri="{FF2B5EF4-FFF2-40B4-BE49-F238E27FC236}">
                      <a16:creationId xmlns:a16="http://schemas.microsoft.com/office/drawing/2014/main" id="{C8123062-722F-A642-9F03-DDE66E9B51C3}"/>
                    </a:ext>
                  </a:extLst>
                </p:cNvPr>
                <p:cNvSpPr>
                  <a:spLocks noChangeArrowheads="1"/>
                </p:cNvSpPr>
                <p:nvPr/>
              </p:nvSpPr>
              <p:spPr bwMode="auto">
                <a:xfrm>
                  <a:off x="626" y="2583"/>
                  <a:ext cx="689"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grpSp>
          <p:sp>
            <p:nvSpPr>
              <p:cNvPr id="19" name="Rectangle 162">
                <a:extLst>
                  <a:ext uri="{FF2B5EF4-FFF2-40B4-BE49-F238E27FC236}">
                    <a16:creationId xmlns:a16="http://schemas.microsoft.com/office/drawing/2014/main" id="{C9020AB0-B17D-CB4F-A9B5-99244FB363D6}"/>
                  </a:ext>
                </a:extLst>
              </p:cNvPr>
              <p:cNvSpPr>
                <a:spLocks noChangeArrowheads="1"/>
              </p:cNvSpPr>
              <p:nvPr/>
            </p:nvSpPr>
            <p:spPr bwMode="auto">
              <a:xfrm>
                <a:off x="4223" y="1018"/>
                <a:ext cx="597" cy="50"/>
              </a:xfrm>
              <a:prstGeom prst="rect">
                <a:avLst/>
              </a:prstGeom>
              <a:solidFill>
                <a:schemeClr val="tx1"/>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grpSp>
            <p:nvGrpSpPr>
              <p:cNvPr id="20" name="Group 163">
                <a:extLst>
                  <a:ext uri="{FF2B5EF4-FFF2-40B4-BE49-F238E27FC236}">
                    <a16:creationId xmlns:a16="http://schemas.microsoft.com/office/drawing/2014/main" id="{CE1259C3-A2E3-0149-B586-E73AACF0B1E8}"/>
                  </a:ext>
                </a:extLst>
              </p:cNvPr>
              <p:cNvGrpSpPr>
                <a:grpSpLocks/>
              </p:cNvGrpSpPr>
              <p:nvPr/>
            </p:nvGrpSpPr>
            <p:grpSpPr bwMode="auto">
              <a:xfrm>
                <a:off x="4747" y="994"/>
                <a:ext cx="581" cy="134"/>
                <a:chOff x="614" y="2568"/>
                <a:chExt cx="725" cy="139"/>
              </a:xfrm>
            </p:grpSpPr>
            <p:sp>
              <p:nvSpPr>
                <p:cNvPr id="41" name="AutoShape 164">
                  <a:extLst>
                    <a:ext uri="{FF2B5EF4-FFF2-40B4-BE49-F238E27FC236}">
                      <a16:creationId xmlns:a16="http://schemas.microsoft.com/office/drawing/2014/main" id="{D86524F2-6B03-3146-93C7-EA6450B7CC4F}"/>
                    </a:ext>
                  </a:extLst>
                </p:cNvPr>
                <p:cNvSpPr>
                  <a:spLocks noChangeArrowheads="1"/>
                </p:cNvSpPr>
                <p:nvPr/>
              </p:nvSpPr>
              <p:spPr bwMode="auto">
                <a:xfrm>
                  <a:off x="615" y="2566"/>
                  <a:ext cx="724" cy="139"/>
                </a:xfrm>
                <a:prstGeom prst="roundRect">
                  <a:avLst>
                    <a:gd name="adj" fmla="val 50000"/>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sp>
              <p:nvSpPr>
                <p:cNvPr id="42" name="AutoShape 165">
                  <a:extLst>
                    <a:ext uri="{FF2B5EF4-FFF2-40B4-BE49-F238E27FC236}">
                      <a16:creationId xmlns:a16="http://schemas.microsoft.com/office/drawing/2014/main" id="{6476B1C6-56E6-5B4A-8EB5-AE9CB1666D6B}"/>
                    </a:ext>
                  </a:extLst>
                </p:cNvPr>
                <p:cNvSpPr>
                  <a:spLocks noChangeArrowheads="1"/>
                </p:cNvSpPr>
                <p:nvPr/>
              </p:nvSpPr>
              <p:spPr bwMode="auto">
                <a:xfrm>
                  <a:off x="628" y="2584"/>
                  <a:ext cx="689"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grpSp>
          <p:sp>
            <p:nvSpPr>
              <p:cNvPr id="21" name="Rectangle 166">
                <a:extLst>
                  <a:ext uri="{FF2B5EF4-FFF2-40B4-BE49-F238E27FC236}">
                    <a16:creationId xmlns:a16="http://schemas.microsoft.com/office/drawing/2014/main" id="{19AC0D5F-2746-3944-A6FE-00A27A7A895B}"/>
                  </a:ext>
                </a:extLst>
              </p:cNvPr>
              <p:cNvSpPr>
                <a:spLocks noChangeArrowheads="1"/>
              </p:cNvSpPr>
              <p:nvPr/>
            </p:nvSpPr>
            <p:spPr bwMode="auto">
              <a:xfrm>
                <a:off x="4217" y="1360"/>
                <a:ext cx="597" cy="46"/>
              </a:xfrm>
              <a:prstGeom prst="rect">
                <a:avLst/>
              </a:prstGeom>
              <a:solidFill>
                <a:schemeClr val="tx1"/>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sp>
            <p:nvSpPr>
              <p:cNvPr id="22" name="Rectangle 167">
                <a:extLst>
                  <a:ext uri="{FF2B5EF4-FFF2-40B4-BE49-F238E27FC236}">
                    <a16:creationId xmlns:a16="http://schemas.microsoft.com/office/drawing/2014/main" id="{51C0D0C0-5DDE-2749-8E54-4F5D8BBCC7D6}"/>
                  </a:ext>
                </a:extLst>
              </p:cNvPr>
              <p:cNvSpPr>
                <a:spLocks noChangeArrowheads="1"/>
              </p:cNvSpPr>
              <p:nvPr/>
            </p:nvSpPr>
            <p:spPr bwMode="auto">
              <a:xfrm>
                <a:off x="4228" y="1656"/>
                <a:ext cx="597" cy="46"/>
              </a:xfrm>
              <a:prstGeom prst="rect">
                <a:avLst/>
              </a:prstGeom>
              <a:solidFill>
                <a:schemeClr val="tx1"/>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grpSp>
            <p:nvGrpSpPr>
              <p:cNvPr id="23" name="Group 168">
                <a:extLst>
                  <a:ext uri="{FF2B5EF4-FFF2-40B4-BE49-F238E27FC236}">
                    <a16:creationId xmlns:a16="http://schemas.microsoft.com/office/drawing/2014/main" id="{2835C54C-E01E-FF41-8541-1761149C6D60}"/>
                  </a:ext>
                </a:extLst>
              </p:cNvPr>
              <p:cNvGrpSpPr>
                <a:grpSpLocks/>
              </p:cNvGrpSpPr>
              <p:nvPr/>
            </p:nvGrpSpPr>
            <p:grpSpPr bwMode="auto">
              <a:xfrm>
                <a:off x="4735" y="1627"/>
                <a:ext cx="582" cy="151"/>
                <a:chOff x="614" y="2568"/>
                <a:chExt cx="725" cy="139"/>
              </a:xfrm>
            </p:grpSpPr>
            <p:sp>
              <p:nvSpPr>
                <p:cNvPr id="39" name="AutoShape 169">
                  <a:extLst>
                    <a:ext uri="{FF2B5EF4-FFF2-40B4-BE49-F238E27FC236}">
                      <a16:creationId xmlns:a16="http://schemas.microsoft.com/office/drawing/2014/main" id="{C174DDB7-5793-FE4E-9850-1A7EE0976BB0}"/>
                    </a:ext>
                  </a:extLst>
                </p:cNvPr>
                <p:cNvSpPr>
                  <a:spLocks noChangeArrowheads="1"/>
                </p:cNvSpPr>
                <p:nvPr/>
              </p:nvSpPr>
              <p:spPr bwMode="auto">
                <a:xfrm>
                  <a:off x="616" y="2568"/>
                  <a:ext cx="722" cy="138"/>
                </a:xfrm>
                <a:prstGeom prst="roundRect">
                  <a:avLst>
                    <a:gd name="adj" fmla="val 50000"/>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sp>
              <p:nvSpPr>
                <p:cNvPr id="40" name="AutoShape 170">
                  <a:extLst>
                    <a:ext uri="{FF2B5EF4-FFF2-40B4-BE49-F238E27FC236}">
                      <a16:creationId xmlns:a16="http://schemas.microsoft.com/office/drawing/2014/main" id="{CD6C8529-D6B3-AB49-AAC4-D6272A0472AC}"/>
                    </a:ext>
                  </a:extLst>
                </p:cNvPr>
                <p:cNvSpPr>
                  <a:spLocks noChangeArrowheads="1"/>
                </p:cNvSpPr>
                <p:nvPr/>
              </p:nvSpPr>
              <p:spPr bwMode="auto">
                <a:xfrm>
                  <a:off x="630" y="2583"/>
                  <a:ext cx="688"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grpSp>
          <p:sp>
            <p:nvSpPr>
              <p:cNvPr id="24" name="Freeform 171">
                <a:extLst>
                  <a:ext uri="{FF2B5EF4-FFF2-40B4-BE49-F238E27FC236}">
                    <a16:creationId xmlns:a16="http://schemas.microsoft.com/office/drawing/2014/main" id="{2368CE90-8A8A-B34E-A754-54A2CDC4DF99}"/>
                  </a:ext>
                </a:extLst>
              </p:cNvPr>
              <p:cNvSpPr>
                <a:spLocks/>
              </p:cNvSpPr>
              <p:nvPr/>
            </p:nvSpPr>
            <p:spPr bwMode="auto">
              <a:xfrm>
                <a:off x="5288" y="1354"/>
                <a:ext cx="263" cy="188"/>
              </a:xfrm>
              <a:custGeom>
                <a:avLst/>
                <a:gdLst>
                  <a:gd name="T0" fmla="*/ 2 w 328"/>
                  <a:gd name="T1" fmla="*/ 0 h 226"/>
                  <a:gd name="T2" fmla="*/ 14 w 328"/>
                  <a:gd name="T3" fmla="*/ 10 h 226"/>
                  <a:gd name="T4" fmla="*/ 14 w 328"/>
                  <a:gd name="T5" fmla="*/ 17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350"/>
              </a:p>
            </p:txBody>
          </p:sp>
          <p:grpSp>
            <p:nvGrpSpPr>
              <p:cNvPr id="25" name="Group 172">
                <a:extLst>
                  <a:ext uri="{FF2B5EF4-FFF2-40B4-BE49-F238E27FC236}">
                    <a16:creationId xmlns:a16="http://schemas.microsoft.com/office/drawing/2014/main" id="{6BEBC90B-C3CE-7D4B-BA74-8D2E9FB5860C}"/>
                  </a:ext>
                </a:extLst>
              </p:cNvPr>
              <p:cNvGrpSpPr>
                <a:grpSpLocks/>
              </p:cNvGrpSpPr>
              <p:nvPr/>
            </p:nvGrpSpPr>
            <p:grpSpPr bwMode="auto">
              <a:xfrm>
                <a:off x="4739" y="1327"/>
                <a:ext cx="582" cy="139"/>
                <a:chOff x="614" y="2568"/>
                <a:chExt cx="725" cy="139"/>
              </a:xfrm>
            </p:grpSpPr>
            <p:sp>
              <p:nvSpPr>
                <p:cNvPr id="37" name="AutoShape 173">
                  <a:extLst>
                    <a:ext uri="{FF2B5EF4-FFF2-40B4-BE49-F238E27FC236}">
                      <a16:creationId xmlns:a16="http://schemas.microsoft.com/office/drawing/2014/main" id="{AC94CA82-E128-0744-B46F-E756D9305C29}"/>
                    </a:ext>
                  </a:extLst>
                </p:cNvPr>
                <p:cNvSpPr>
                  <a:spLocks noChangeArrowheads="1"/>
                </p:cNvSpPr>
                <p:nvPr/>
              </p:nvSpPr>
              <p:spPr bwMode="auto">
                <a:xfrm>
                  <a:off x="611" y="2567"/>
                  <a:ext cx="729" cy="138"/>
                </a:xfrm>
                <a:prstGeom prst="roundRect">
                  <a:avLst>
                    <a:gd name="adj" fmla="val 50000"/>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sp>
              <p:nvSpPr>
                <p:cNvPr id="38" name="AutoShape 174">
                  <a:extLst>
                    <a:ext uri="{FF2B5EF4-FFF2-40B4-BE49-F238E27FC236}">
                      <a16:creationId xmlns:a16="http://schemas.microsoft.com/office/drawing/2014/main" id="{708F3622-CE87-8044-8A8E-FF1DDA451E05}"/>
                    </a:ext>
                  </a:extLst>
                </p:cNvPr>
                <p:cNvSpPr>
                  <a:spLocks noChangeArrowheads="1"/>
                </p:cNvSpPr>
                <p:nvPr/>
              </p:nvSpPr>
              <p:spPr bwMode="auto">
                <a:xfrm>
                  <a:off x="625" y="2584"/>
                  <a:ext cx="695" cy="100"/>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grpSp>
          <p:sp>
            <p:nvSpPr>
              <p:cNvPr id="26" name="Rectangle 175">
                <a:extLst>
                  <a:ext uri="{FF2B5EF4-FFF2-40B4-BE49-F238E27FC236}">
                    <a16:creationId xmlns:a16="http://schemas.microsoft.com/office/drawing/2014/main" id="{3FE17BF0-39BE-F44D-9554-2D4B846E41F0}"/>
                  </a:ext>
                </a:extLst>
              </p:cNvPr>
              <p:cNvSpPr>
                <a:spLocks noChangeArrowheads="1"/>
              </p:cNvSpPr>
              <p:nvPr/>
            </p:nvSpPr>
            <p:spPr bwMode="auto">
              <a:xfrm>
                <a:off x="5250" y="429"/>
                <a:ext cx="66" cy="2287"/>
              </a:xfrm>
              <a:prstGeom prst="rect">
                <a:avLst/>
              </a:prstGeom>
              <a:gradFill rotWithShape="1">
                <a:gsLst>
                  <a:gs pos="0">
                    <a:srgbClr val="333333"/>
                  </a:gs>
                  <a:gs pos="50000">
                    <a:srgbClr val="DDDDDD"/>
                  </a:gs>
                  <a:gs pos="100000">
                    <a:srgbClr val="333333"/>
                  </a:gs>
                </a:gsLst>
                <a:lin ang="0" scaled="1"/>
              </a:gra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sp>
            <p:nvSpPr>
              <p:cNvPr id="27" name="Freeform 176">
                <a:extLst>
                  <a:ext uri="{FF2B5EF4-FFF2-40B4-BE49-F238E27FC236}">
                    <a16:creationId xmlns:a16="http://schemas.microsoft.com/office/drawing/2014/main" id="{633D9845-5E25-474E-8BF7-FC1F0BD4CD5C}"/>
                  </a:ext>
                </a:extLst>
              </p:cNvPr>
              <p:cNvSpPr>
                <a:spLocks/>
              </p:cNvSpPr>
              <p:nvPr/>
            </p:nvSpPr>
            <p:spPr bwMode="auto">
              <a:xfrm>
                <a:off x="5312" y="1007"/>
                <a:ext cx="237" cy="213"/>
              </a:xfrm>
              <a:custGeom>
                <a:avLst/>
                <a:gdLst>
                  <a:gd name="T0" fmla="*/ 2 w 296"/>
                  <a:gd name="T1" fmla="*/ 0 h 256"/>
                  <a:gd name="T2" fmla="*/ 14 w 296"/>
                  <a:gd name="T3" fmla="*/ 10 h 256"/>
                  <a:gd name="T4" fmla="*/ 14 w 296"/>
                  <a:gd name="T5" fmla="*/ 19 h 256"/>
                  <a:gd name="T6" fmla="*/ 0 w 296"/>
                  <a:gd name="T7" fmla="*/ 7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350"/>
              </a:p>
            </p:txBody>
          </p:sp>
          <p:sp>
            <p:nvSpPr>
              <p:cNvPr id="28" name="Freeform 177">
                <a:extLst>
                  <a:ext uri="{FF2B5EF4-FFF2-40B4-BE49-F238E27FC236}">
                    <a16:creationId xmlns:a16="http://schemas.microsoft.com/office/drawing/2014/main" id="{78C34C93-2320-564F-ADFD-350C3AD55F72}"/>
                  </a:ext>
                </a:extLst>
              </p:cNvPr>
              <p:cNvSpPr>
                <a:spLocks/>
              </p:cNvSpPr>
              <p:nvPr/>
            </p:nvSpPr>
            <p:spPr bwMode="auto">
              <a:xfrm>
                <a:off x="5315" y="680"/>
                <a:ext cx="244" cy="240"/>
              </a:xfrm>
              <a:custGeom>
                <a:avLst/>
                <a:gdLst>
                  <a:gd name="T0" fmla="*/ 0 w 304"/>
                  <a:gd name="T1" fmla="*/ 0 h 288"/>
                  <a:gd name="T2" fmla="*/ 14 w 304"/>
                  <a:gd name="T3" fmla="*/ 13 h 288"/>
                  <a:gd name="T4" fmla="*/ 13 w 304"/>
                  <a:gd name="T5" fmla="*/ 23 h 288"/>
                  <a:gd name="T6" fmla="*/ 2 w 304"/>
                  <a:gd name="T7" fmla="*/ 10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350"/>
              </a:p>
            </p:txBody>
          </p:sp>
          <p:sp>
            <p:nvSpPr>
              <p:cNvPr id="29" name="Oval 178">
                <a:extLst>
                  <a:ext uri="{FF2B5EF4-FFF2-40B4-BE49-F238E27FC236}">
                    <a16:creationId xmlns:a16="http://schemas.microsoft.com/office/drawing/2014/main" id="{5424D659-B05B-BA43-836D-2FA5040B70B4}"/>
                  </a:ext>
                </a:extLst>
              </p:cNvPr>
              <p:cNvSpPr>
                <a:spLocks noChangeArrowheads="1"/>
              </p:cNvSpPr>
              <p:nvPr/>
            </p:nvSpPr>
            <p:spPr bwMode="auto">
              <a:xfrm>
                <a:off x="5515" y="2612"/>
                <a:ext cx="50" cy="96"/>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sp>
            <p:nvSpPr>
              <p:cNvPr id="30" name="Freeform 179">
                <a:extLst>
                  <a:ext uri="{FF2B5EF4-FFF2-40B4-BE49-F238E27FC236}">
                    <a16:creationId xmlns:a16="http://schemas.microsoft.com/office/drawing/2014/main" id="{901B4BB8-C637-AE40-85D1-E590B5A63D3E}"/>
                  </a:ext>
                </a:extLst>
              </p:cNvPr>
              <p:cNvSpPr>
                <a:spLocks/>
              </p:cNvSpPr>
              <p:nvPr/>
            </p:nvSpPr>
            <p:spPr bwMode="auto">
              <a:xfrm>
                <a:off x="5302" y="2614"/>
                <a:ext cx="245" cy="200"/>
              </a:xfrm>
              <a:custGeom>
                <a:avLst/>
                <a:gdLst>
                  <a:gd name="T0" fmla="*/ 0 w 306"/>
                  <a:gd name="T1" fmla="*/ 9 h 240"/>
                  <a:gd name="T2" fmla="*/ 2 w 306"/>
                  <a:gd name="T3" fmla="*/ 19 h 240"/>
                  <a:gd name="T4" fmla="*/ 14 w 306"/>
                  <a:gd name="T5" fmla="*/ 9 h 240"/>
                  <a:gd name="T6" fmla="*/ 14 w 306"/>
                  <a:gd name="T7" fmla="*/ 0 h 240"/>
                  <a:gd name="T8" fmla="*/ 0 w 306"/>
                  <a:gd name="T9" fmla="*/ 9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350"/>
              </a:p>
            </p:txBody>
          </p:sp>
          <p:sp>
            <p:nvSpPr>
              <p:cNvPr id="31" name="AutoShape 180">
                <a:extLst>
                  <a:ext uri="{FF2B5EF4-FFF2-40B4-BE49-F238E27FC236}">
                    <a16:creationId xmlns:a16="http://schemas.microsoft.com/office/drawing/2014/main" id="{751300FB-CBCE-FB4E-84C9-1F4169450080}"/>
                  </a:ext>
                </a:extLst>
              </p:cNvPr>
              <p:cNvSpPr>
                <a:spLocks noChangeArrowheads="1"/>
              </p:cNvSpPr>
              <p:nvPr/>
            </p:nvSpPr>
            <p:spPr bwMode="auto">
              <a:xfrm>
                <a:off x="4140" y="2679"/>
                <a:ext cx="1199" cy="146"/>
              </a:xfrm>
              <a:prstGeom prst="roundRect">
                <a:avLst>
                  <a:gd name="adj" fmla="val 50000"/>
                </a:avLst>
              </a:prstGeom>
              <a:solidFill>
                <a:srgbClr val="DDDDDD"/>
              </a:solidFill>
              <a:ln w="9525">
                <a:solidFill>
                  <a:schemeClr val="tx1"/>
                </a:solidFill>
                <a:round/>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sp>
            <p:nvSpPr>
              <p:cNvPr id="32" name="AutoShape 181">
                <a:extLst>
                  <a:ext uri="{FF2B5EF4-FFF2-40B4-BE49-F238E27FC236}">
                    <a16:creationId xmlns:a16="http://schemas.microsoft.com/office/drawing/2014/main" id="{14F80730-26F5-7849-BE0D-295114CEF5B6}"/>
                  </a:ext>
                </a:extLst>
              </p:cNvPr>
              <p:cNvSpPr>
                <a:spLocks noChangeArrowheads="1"/>
              </p:cNvSpPr>
              <p:nvPr/>
            </p:nvSpPr>
            <p:spPr bwMode="auto">
              <a:xfrm>
                <a:off x="4206" y="2712"/>
                <a:ext cx="1072" cy="79"/>
              </a:xfrm>
              <a:prstGeom prst="roundRect">
                <a:avLst>
                  <a:gd name="adj" fmla="val 50000"/>
                </a:avLst>
              </a:prstGeom>
              <a:gradFill rotWithShape="1">
                <a:gsLst>
                  <a:gs pos="0">
                    <a:schemeClr val="tx2"/>
                  </a:gs>
                  <a:gs pos="100000">
                    <a:schemeClr val="bg2"/>
                  </a:gs>
                </a:gsLst>
                <a:lin ang="0" scaled="1"/>
              </a:gradFill>
              <a:ln w="9525">
                <a:solidFill>
                  <a:schemeClr val="tx1"/>
                </a:solidFill>
                <a:round/>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sp>
            <p:nvSpPr>
              <p:cNvPr id="33" name="Oval 182">
                <a:extLst>
                  <a:ext uri="{FF2B5EF4-FFF2-40B4-BE49-F238E27FC236}">
                    <a16:creationId xmlns:a16="http://schemas.microsoft.com/office/drawing/2014/main" id="{754B8C0E-A673-B848-BF9B-96DC9D86102F}"/>
                  </a:ext>
                </a:extLst>
              </p:cNvPr>
              <p:cNvSpPr>
                <a:spLocks noChangeArrowheads="1"/>
              </p:cNvSpPr>
              <p:nvPr/>
            </p:nvSpPr>
            <p:spPr bwMode="auto">
              <a:xfrm>
                <a:off x="4306" y="2383"/>
                <a:ext cx="160" cy="142"/>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sp>
            <p:nvSpPr>
              <p:cNvPr id="34" name="Oval 183">
                <a:extLst>
                  <a:ext uri="{FF2B5EF4-FFF2-40B4-BE49-F238E27FC236}">
                    <a16:creationId xmlns:a16="http://schemas.microsoft.com/office/drawing/2014/main" id="{0850A2C2-5BDF-8644-B742-A1CE7E134263}"/>
                  </a:ext>
                </a:extLst>
              </p:cNvPr>
              <p:cNvSpPr>
                <a:spLocks noChangeArrowheads="1"/>
              </p:cNvSpPr>
              <p:nvPr/>
            </p:nvSpPr>
            <p:spPr bwMode="auto">
              <a:xfrm>
                <a:off x="4488" y="2383"/>
                <a:ext cx="160" cy="146"/>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endParaRPr lang="en-US" altLang="en-US" sz="1350">
                  <a:solidFill>
                    <a:srgbClr val="FF0000"/>
                  </a:solidFill>
                </a:endParaRPr>
              </a:p>
            </p:txBody>
          </p:sp>
          <p:sp>
            <p:nvSpPr>
              <p:cNvPr id="35" name="Oval 184">
                <a:extLst>
                  <a:ext uri="{FF2B5EF4-FFF2-40B4-BE49-F238E27FC236}">
                    <a16:creationId xmlns:a16="http://schemas.microsoft.com/office/drawing/2014/main" id="{542B7A1C-5166-F14C-99EB-9D369CD71BC7}"/>
                  </a:ext>
                </a:extLst>
              </p:cNvPr>
              <p:cNvSpPr>
                <a:spLocks noChangeArrowheads="1"/>
              </p:cNvSpPr>
              <p:nvPr/>
            </p:nvSpPr>
            <p:spPr bwMode="auto">
              <a:xfrm>
                <a:off x="4665" y="2383"/>
                <a:ext cx="155" cy="13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sp>
            <p:nvSpPr>
              <p:cNvPr id="36" name="Rectangle 185">
                <a:extLst>
                  <a:ext uri="{FF2B5EF4-FFF2-40B4-BE49-F238E27FC236}">
                    <a16:creationId xmlns:a16="http://schemas.microsoft.com/office/drawing/2014/main" id="{96E57170-1D21-3041-80C5-BCD5BCFE036B}"/>
                  </a:ext>
                </a:extLst>
              </p:cNvPr>
              <p:cNvSpPr>
                <a:spLocks noChangeArrowheads="1"/>
              </p:cNvSpPr>
              <p:nvPr/>
            </p:nvSpPr>
            <p:spPr bwMode="auto">
              <a:xfrm>
                <a:off x="5062" y="1836"/>
                <a:ext cx="83" cy="760"/>
              </a:xfrm>
              <a:prstGeom prst="rect">
                <a:avLst/>
              </a:prstGeom>
              <a:solidFill>
                <a:srgbClr val="292929"/>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grpSp>
      </p:grpSp>
      <p:sp>
        <p:nvSpPr>
          <p:cNvPr id="45" name="Rectangle 3">
            <a:extLst>
              <a:ext uri="{FF2B5EF4-FFF2-40B4-BE49-F238E27FC236}">
                <a16:creationId xmlns:a16="http://schemas.microsoft.com/office/drawing/2014/main" id="{B003BE48-58DC-5A4B-9250-A838A7C7044A}"/>
              </a:ext>
            </a:extLst>
          </p:cNvPr>
          <p:cNvSpPr txBox="1">
            <a:spLocks noChangeArrowheads="1"/>
          </p:cNvSpPr>
          <p:nvPr/>
        </p:nvSpPr>
        <p:spPr>
          <a:xfrm>
            <a:off x="545509" y="1902160"/>
            <a:ext cx="7397903" cy="1143335"/>
          </a:xfrm>
          <a:prstGeom prst="rect">
            <a:avLst/>
          </a:prstGeom>
        </p:spPr>
        <p:txBody>
          <a:bodyPr vert="horz" lIns="68580" tIns="34290" rIns="68580" bIns="34290" rtlCol="0">
            <a:normAutofit/>
          </a:bodyPr>
          <a:lstStyle>
            <a:lvl1pPr marL="352425" indent="-222250" algn="l" defTabSz="914400" rtl="0" eaLnBrk="1" latinLnBrk="0" hangingPunct="1">
              <a:lnSpc>
                <a:spcPct val="90000"/>
              </a:lnSpc>
              <a:spcBef>
                <a:spcPts val="1000"/>
              </a:spcBef>
              <a:buClr>
                <a:srgbClr val="0000A3"/>
              </a:buClr>
              <a:buFont typeface="Wingdings" pitchFamily="2" charset="2"/>
              <a:buChar char="§"/>
              <a:tabLst/>
              <a:defRPr sz="2800" kern="1200">
                <a:solidFill>
                  <a:schemeClr val="tx1"/>
                </a:solidFill>
                <a:latin typeface="+mn-lt"/>
                <a:ea typeface="+mn-ea"/>
                <a:cs typeface="+mn-cs"/>
              </a:defRPr>
            </a:lvl1pPr>
            <a:lvl2pPr marL="695325" indent="-231775" algn="l" defTabSz="914400" rtl="0" eaLnBrk="1" latinLnBrk="0" hangingPunct="1">
              <a:lnSpc>
                <a:spcPct val="90000"/>
              </a:lnSpc>
              <a:spcBef>
                <a:spcPts val="500"/>
              </a:spcBef>
              <a:buClr>
                <a:srgbClr val="0000A8"/>
              </a:buClr>
              <a:buFont typeface="Arial" panose="020B0604020202020204" pitchFamily="34" charset="0"/>
              <a:buChar char="•"/>
              <a:tabLst/>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itchFamily="2" charset="2"/>
              <a:buNone/>
            </a:pPr>
            <a:r>
              <a:rPr lang="en-US" altLang="en-US" sz="2400" i="1" dirty="0">
                <a:solidFill>
                  <a:srgbClr val="CC0000"/>
                </a:solidFill>
                <a:ea typeface="ＭＳ Ｐゴシック" panose="020B0600070205080204" pitchFamily="34" charset="-128"/>
              </a:rPr>
              <a:t>Denial of Service (DoS):</a:t>
            </a:r>
            <a:r>
              <a:rPr lang="en-US" altLang="en-US" sz="2400" dirty="0">
                <a:ea typeface="ＭＳ Ｐゴシック" panose="020B0600070205080204" pitchFamily="34" charset="-128"/>
              </a:rPr>
              <a:t> attackers make resources (server, bandwidth) unavailable to legitimate traffic by overwhelming resource with bogus traffic</a:t>
            </a:r>
          </a:p>
        </p:txBody>
      </p:sp>
      <p:sp>
        <p:nvSpPr>
          <p:cNvPr id="46" name="Rectangle 4">
            <a:extLst>
              <a:ext uri="{FF2B5EF4-FFF2-40B4-BE49-F238E27FC236}">
                <a16:creationId xmlns:a16="http://schemas.microsoft.com/office/drawing/2014/main" id="{CEF91AB4-C999-A54F-97F0-0D764C08F9FC}"/>
              </a:ext>
            </a:extLst>
          </p:cNvPr>
          <p:cNvSpPr>
            <a:spLocks noChangeArrowheads="1"/>
          </p:cNvSpPr>
          <p:nvPr/>
        </p:nvSpPr>
        <p:spPr bwMode="auto">
          <a:xfrm>
            <a:off x="1321244" y="3194890"/>
            <a:ext cx="30861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Clr>
                <a:schemeClr val="accent2"/>
              </a:buClr>
              <a:buSzPct val="85000"/>
              <a:buFont typeface="ZapfDingbats" charset="2"/>
              <a:buNone/>
            </a:pPr>
            <a:r>
              <a:rPr lang="en-US" altLang="en-US" sz="2100" dirty="0">
                <a:solidFill>
                  <a:srgbClr val="000099"/>
                </a:solidFill>
                <a:latin typeface="+mn-lt"/>
              </a:rPr>
              <a:t>1.</a:t>
            </a:r>
            <a:r>
              <a:rPr lang="en-US" altLang="en-US" sz="2100" dirty="0">
                <a:latin typeface="+mn-lt"/>
              </a:rPr>
              <a:t> select target</a:t>
            </a:r>
          </a:p>
        </p:txBody>
      </p:sp>
      <p:sp>
        <p:nvSpPr>
          <p:cNvPr id="47" name="Rectangle 5">
            <a:extLst>
              <a:ext uri="{FF2B5EF4-FFF2-40B4-BE49-F238E27FC236}">
                <a16:creationId xmlns:a16="http://schemas.microsoft.com/office/drawing/2014/main" id="{075D78BA-F2C2-D04E-8588-A73192FF0C2E}"/>
              </a:ext>
            </a:extLst>
          </p:cNvPr>
          <p:cNvSpPr>
            <a:spLocks noChangeArrowheads="1"/>
          </p:cNvSpPr>
          <p:nvPr/>
        </p:nvSpPr>
        <p:spPr bwMode="auto">
          <a:xfrm>
            <a:off x="1341484" y="3584224"/>
            <a:ext cx="284678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Clr>
                <a:schemeClr val="accent2"/>
              </a:buClr>
              <a:buSzPct val="85000"/>
              <a:buFont typeface="ZapfDingbats" charset="2"/>
              <a:buNone/>
            </a:pPr>
            <a:r>
              <a:rPr lang="en-US" altLang="en-US" sz="2100" dirty="0">
                <a:solidFill>
                  <a:srgbClr val="000099"/>
                </a:solidFill>
                <a:latin typeface="+mn-lt"/>
              </a:rPr>
              <a:t>2.</a:t>
            </a:r>
            <a:r>
              <a:rPr lang="en-US" altLang="en-US" sz="2100" dirty="0">
                <a:latin typeface="+mn-lt"/>
              </a:rPr>
              <a:t> break into hosts around the network (see botnet)</a:t>
            </a:r>
          </a:p>
          <a:p>
            <a:pPr>
              <a:spcBef>
                <a:spcPct val="20000"/>
              </a:spcBef>
              <a:buClr>
                <a:schemeClr val="accent2"/>
              </a:buClr>
              <a:buSzPct val="85000"/>
              <a:buFont typeface="ZapfDingbats" charset="2"/>
              <a:buAutoNum type="arabicPeriod" startAt="2"/>
            </a:pPr>
            <a:endParaRPr lang="en-US" altLang="en-US" sz="2100" dirty="0">
              <a:latin typeface="+mn-lt"/>
            </a:endParaRPr>
          </a:p>
        </p:txBody>
      </p:sp>
      <p:sp>
        <p:nvSpPr>
          <p:cNvPr id="48" name="Rectangle 6">
            <a:extLst>
              <a:ext uri="{FF2B5EF4-FFF2-40B4-BE49-F238E27FC236}">
                <a16:creationId xmlns:a16="http://schemas.microsoft.com/office/drawing/2014/main" id="{9860933B-2B16-1242-A6CB-2A2E5DF5B1E1}"/>
              </a:ext>
            </a:extLst>
          </p:cNvPr>
          <p:cNvSpPr>
            <a:spLocks noChangeArrowheads="1"/>
          </p:cNvSpPr>
          <p:nvPr/>
        </p:nvSpPr>
        <p:spPr bwMode="auto">
          <a:xfrm>
            <a:off x="1296270" y="4527893"/>
            <a:ext cx="30861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Clr>
                <a:schemeClr val="accent2"/>
              </a:buClr>
              <a:buSzPct val="85000"/>
              <a:buFont typeface="ZapfDingbats" charset="2"/>
              <a:buNone/>
            </a:pPr>
            <a:r>
              <a:rPr lang="en-US" altLang="en-US" sz="2100" dirty="0">
                <a:solidFill>
                  <a:srgbClr val="000099"/>
                </a:solidFill>
                <a:latin typeface="+mn-lt"/>
              </a:rPr>
              <a:t>3.</a:t>
            </a:r>
            <a:r>
              <a:rPr lang="en-US" altLang="en-US" sz="2100" dirty="0">
                <a:latin typeface="+mn-lt"/>
              </a:rPr>
              <a:t> send packets to target from compromised hosts</a:t>
            </a:r>
          </a:p>
        </p:txBody>
      </p:sp>
      <p:grpSp>
        <p:nvGrpSpPr>
          <p:cNvPr id="49" name="Group 152">
            <a:extLst>
              <a:ext uri="{FF2B5EF4-FFF2-40B4-BE49-F238E27FC236}">
                <a16:creationId xmlns:a16="http://schemas.microsoft.com/office/drawing/2014/main" id="{34BB1FB3-F797-CE40-A303-F67D5EA0D714}"/>
              </a:ext>
            </a:extLst>
          </p:cNvPr>
          <p:cNvGrpSpPr>
            <a:grpSpLocks/>
          </p:cNvGrpSpPr>
          <p:nvPr/>
        </p:nvGrpSpPr>
        <p:grpSpPr bwMode="auto">
          <a:xfrm>
            <a:off x="5157065" y="3330613"/>
            <a:ext cx="2040731" cy="2006204"/>
            <a:chOff x="-262" y="2555"/>
            <a:chExt cx="1714" cy="1685"/>
          </a:xfrm>
        </p:grpSpPr>
        <p:sp>
          <p:nvSpPr>
            <p:cNvPr id="50" name="Line 63">
              <a:extLst>
                <a:ext uri="{FF2B5EF4-FFF2-40B4-BE49-F238E27FC236}">
                  <a16:creationId xmlns:a16="http://schemas.microsoft.com/office/drawing/2014/main" id="{240D789E-07A8-4A47-8526-9F3894E15754}"/>
                </a:ext>
              </a:extLst>
            </p:cNvPr>
            <p:cNvSpPr>
              <a:spLocks noChangeShapeType="1"/>
            </p:cNvSpPr>
            <p:nvPr/>
          </p:nvSpPr>
          <p:spPr bwMode="auto">
            <a:xfrm flipV="1">
              <a:off x="160" y="3261"/>
              <a:ext cx="436" cy="166"/>
            </a:xfrm>
            <a:prstGeom prst="line">
              <a:avLst/>
            </a:prstGeom>
            <a:noFill/>
            <a:ln w="5715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sz="1350"/>
            </a:p>
          </p:txBody>
        </p:sp>
        <p:sp>
          <p:nvSpPr>
            <p:cNvPr id="51" name="Line 64">
              <a:extLst>
                <a:ext uri="{FF2B5EF4-FFF2-40B4-BE49-F238E27FC236}">
                  <a16:creationId xmlns:a16="http://schemas.microsoft.com/office/drawing/2014/main" id="{8EA69BDD-6834-BA4E-8A9A-CDD3D334EE55}"/>
                </a:ext>
              </a:extLst>
            </p:cNvPr>
            <p:cNvSpPr>
              <a:spLocks noChangeShapeType="1"/>
            </p:cNvSpPr>
            <p:nvPr/>
          </p:nvSpPr>
          <p:spPr bwMode="auto">
            <a:xfrm flipV="1">
              <a:off x="413" y="3470"/>
              <a:ext cx="226" cy="324"/>
            </a:xfrm>
            <a:prstGeom prst="line">
              <a:avLst/>
            </a:prstGeom>
            <a:noFill/>
            <a:ln w="5715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sz="1350"/>
            </a:p>
          </p:txBody>
        </p:sp>
        <p:sp>
          <p:nvSpPr>
            <p:cNvPr id="52" name="Line 65">
              <a:extLst>
                <a:ext uri="{FF2B5EF4-FFF2-40B4-BE49-F238E27FC236}">
                  <a16:creationId xmlns:a16="http://schemas.microsoft.com/office/drawing/2014/main" id="{6F7FFC2D-076E-9641-9969-CA6045CBAFDB}"/>
                </a:ext>
              </a:extLst>
            </p:cNvPr>
            <p:cNvSpPr>
              <a:spLocks noChangeShapeType="1"/>
            </p:cNvSpPr>
            <p:nvPr/>
          </p:nvSpPr>
          <p:spPr bwMode="auto">
            <a:xfrm flipH="1" flipV="1">
              <a:off x="857" y="3410"/>
              <a:ext cx="595" cy="456"/>
            </a:xfrm>
            <a:prstGeom prst="line">
              <a:avLst/>
            </a:prstGeom>
            <a:noFill/>
            <a:ln w="5715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sz="1350"/>
            </a:p>
          </p:txBody>
        </p:sp>
        <p:sp>
          <p:nvSpPr>
            <p:cNvPr id="53" name="Line 66">
              <a:extLst>
                <a:ext uri="{FF2B5EF4-FFF2-40B4-BE49-F238E27FC236}">
                  <a16:creationId xmlns:a16="http://schemas.microsoft.com/office/drawing/2014/main" id="{411EA141-EA1B-9249-AC8C-AEFF840A4BBA}"/>
                </a:ext>
              </a:extLst>
            </p:cNvPr>
            <p:cNvSpPr>
              <a:spLocks noChangeShapeType="1"/>
            </p:cNvSpPr>
            <p:nvPr/>
          </p:nvSpPr>
          <p:spPr bwMode="auto">
            <a:xfrm>
              <a:off x="735" y="2555"/>
              <a:ext cx="16" cy="460"/>
            </a:xfrm>
            <a:prstGeom prst="line">
              <a:avLst/>
            </a:prstGeom>
            <a:noFill/>
            <a:ln w="5715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sz="1350"/>
            </a:p>
          </p:txBody>
        </p:sp>
        <p:sp>
          <p:nvSpPr>
            <p:cNvPr id="54" name="Line 67">
              <a:extLst>
                <a:ext uri="{FF2B5EF4-FFF2-40B4-BE49-F238E27FC236}">
                  <a16:creationId xmlns:a16="http://schemas.microsoft.com/office/drawing/2014/main" id="{2980C73E-B307-9347-B762-286D7DB5F9C6}"/>
                </a:ext>
              </a:extLst>
            </p:cNvPr>
            <p:cNvSpPr>
              <a:spLocks noChangeShapeType="1"/>
            </p:cNvSpPr>
            <p:nvPr/>
          </p:nvSpPr>
          <p:spPr bwMode="auto">
            <a:xfrm flipH="1">
              <a:off x="829" y="3011"/>
              <a:ext cx="473" cy="181"/>
            </a:xfrm>
            <a:prstGeom prst="line">
              <a:avLst/>
            </a:prstGeom>
            <a:noFill/>
            <a:ln w="5715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sz="1350"/>
            </a:p>
          </p:txBody>
        </p:sp>
        <p:sp>
          <p:nvSpPr>
            <p:cNvPr id="55" name="Line 68">
              <a:extLst>
                <a:ext uri="{FF2B5EF4-FFF2-40B4-BE49-F238E27FC236}">
                  <a16:creationId xmlns:a16="http://schemas.microsoft.com/office/drawing/2014/main" id="{671BC8F5-6316-CD48-97A2-C38DE07E4202}"/>
                </a:ext>
              </a:extLst>
            </p:cNvPr>
            <p:cNvSpPr>
              <a:spLocks noChangeShapeType="1"/>
            </p:cNvSpPr>
            <p:nvPr/>
          </p:nvSpPr>
          <p:spPr bwMode="auto">
            <a:xfrm>
              <a:off x="-262" y="3083"/>
              <a:ext cx="879" cy="111"/>
            </a:xfrm>
            <a:prstGeom prst="line">
              <a:avLst/>
            </a:prstGeom>
            <a:noFill/>
            <a:ln w="5715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sz="1350"/>
            </a:p>
          </p:txBody>
        </p:sp>
        <p:sp>
          <p:nvSpPr>
            <p:cNvPr id="56" name="Line 69">
              <a:extLst>
                <a:ext uri="{FF2B5EF4-FFF2-40B4-BE49-F238E27FC236}">
                  <a16:creationId xmlns:a16="http://schemas.microsoft.com/office/drawing/2014/main" id="{8B7BCBEF-584C-F74E-80E0-8BC296AF69FA}"/>
                </a:ext>
              </a:extLst>
            </p:cNvPr>
            <p:cNvSpPr>
              <a:spLocks noChangeShapeType="1"/>
            </p:cNvSpPr>
            <p:nvPr/>
          </p:nvSpPr>
          <p:spPr bwMode="auto">
            <a:xfrm flipV="1">
              <a:off x="-201" y="3362"/>
              <a:ext cx="800" cy="649"/>
            </a:xfrm>
            <a:prstGeom prst="line">
              <a:avLst/>
            </a:prstGeom>
            <a:noFill/>
            <a:ln w="5715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sz="1350"/>
            </a:p>
          </p:txBody>
        </p:sp>
        <p:sp>
          <p:nvSpPr>
            <p:cNvPr id="57" name="Line 70">
              <a:extLst>
                <a:ext uri="{FF2B5EF4-FFF2-40B4-BE49-F238E27FC236}">
                  <a16:creationId xmlns:a16="http://schemas.microsoft.com/office/drawing/2014/main" id="{673660B3-2563-1141-BC2A-1820CBC9523A}"/>
                </a:ext>
              </a:extLst>
            </p:cNvPr>
            <p:cNvSpPr>
              <a:spLocks noChangeShapeType="1"/>
            </p:cNvSpPr>
            <p:nvPr/>
          </p:nvSpPr>
          <p:spPr bwMode="auto">
            <a:xfrm flipH="1">
              <a:off x="852" y="2623"/>
              <a:ext cx="352" cy="398"/>
            </a:xfrm>
            <a:prstGeom prst="line">
              <a:avLst/>
            </a:prstGeom>
            <a:noFill/>
            <a:ln w="5715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sz="1350"/>
            </a:p>
          </p:txBody>
        </p:sp>
        <p:sp>
          <p:nvSpPr>
            <p:cNvPr id="58" name="Line 71">
              <a:extLst>
                <a:ext uri="{FF2B5EF4-FFF2-40B4-BE49-F238E27FC236}">
                  <a16:creationId xmlns:a16="http://schemas.microsoft.com/office/drawing/2014/main" id="{2AE70CDA-56D3-054F-9B05-C53E40B7ABB2}"/>
                </a:ext>
              </a:extLst>
            </p:cNvPr>
            <p:cNvSpPr>
              <a:spLocks noChangeShapeType="1"/>
            </p:cNvSpPr>
            <p:nvPr/>
          </p:nvSpPr>
          <p:spPr bwMode="auto">
            <a:xfrm flipV="1">
              <a:off x="494" y="3582"/>
              <a:ext cx="198" cy="658"/>
            </a:xfrm>
            <a:prstGeom prst="line">
              <a:avLst/>
            </a:prstGeom>
            <a:noFill/>
            <a:ln w="5715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sz="1350"/>
            </a:p>
          </p:txBody>
        </p:sp>
        <p:sp>
          <p:nvSpPr>
            <p:cNvPr id="59" name="Line 72">
              <a:extLst>
                <a:ext uri="{FF2B5EF4-FFF2-40B4-BE49-F238E27FC236}">
                  <a16:creationId xmlns:a16="http://schemas.microsoft.com/office/drawing/2014/main" id="{D3EB0842-476A-254E-83F2-76A01FFE7250}"/>
                </a:ext>
              </a:extLst>
            </p:cNvPr>
            <p:cNvSpPr>
              <a:spLocks noChangeShapeType="1"/>
            </p:cNvSpPr>
            <p:nvPr/>
          </p:nvSpPr>
          <p:spPr bwMode="auto">
            <a:xfrm>
              <a:off x="162" y="2738"/>
              <a:ext cx="416" cy="258"/>
            </a:xfrm>
            <a:prstGeom prst="line">
              <a:avLst/>
            </a:prstGeom>
            <a:noFill/>
            <a:ln w="5715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sz="1350"/>
            </a:p>
          </p:txBody>
        </p:sp>
      </p:grpSp>
      <p:grpSp>
        <p:nvGrpSpPr>
          <p:cNvPr id="60" name="Group 113">
            <a:extLst>
              <a:ext uri="{FF2B5EF4-FFF2-40B4-BE49-F238E27FC236}">
                <a16:creationId xmlns:a16="http://schemas.microsoft.com/office/drawing/2014/main" id="{10A7333E-A585-D14F-B6DB-52435ACF1824}"/>
              </a:ext>
            </a:extLst>
          </p:cNvPr>
          <p:cNvGrpSpPr>
            <a:grpSpLocks/>
          </p:cNvGrpSpPr>
          <p:nvPr/>
        </p:nvGrpSpPr>
        <p:grpSpPr bwMode="auto">
          <a:xfrm flipH="1">
            <a:off x="6781077" y="3060342"/>
            <a:ext cx="551259" cy="510778"/>
            <a:chOff x="-44" y="1473"/>
            <a:chExt cx="981" cy="1105"/>
          </a:xfrm>
        </p:grpSpPr>
        <p:pic>
          <p:nvPicPr>
            <p:cNvPr id="61" name="Picture 114" descr="desktop_computer_stylized_medium">
              <a:extLst>
                <a:ext uri="{FF2B5EF4-FFF2-40B4-BE49-F238E27FC236}">
                  <a16:creationId xmlns:a16="http://schemas.microsoft.com/office/drawing/2014/main" id="{01147AF7-C025-614C-95B2-DC5DF0AB4C0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2" name="Freeform 115">
              <a:extLst>
                <a:ext uri="{FF2B5EF4-FFF2-40B4-BE49-F238E27FC236}">
                  <a16:creationId xmlns:a16="http://schemas.microsoft.com/office/drawing/2014/main" id="{EBCFF3AE-DFA4-114F-8873-ED4B72E8B499}"/>
                </a:ext>
              </a:extLst>
            </p:cNvPr>
            <p:cNvSpPr>
              <a:spLocks/>
            </p:cNvSpPr>
            <p:nvPr/>
          </p:nvSpPr>
          <p:spPr bwMode="auto">
            <a:xfrm flipH="1">
              <a:off x="374" y="1579"/>
              <a:ext cx="477" cy="506"/>
            </a:xfrm>
            <a:custGeom>
              <a:avLst/>
              <a:gdLst>
                <a:gd name="T0" fmla="*/ 0 w 356"/>
                <a:gd name="T1" fmla="*/ 0 h 368"/>
                <a:gd name="T2" fmla="*/ 18034 w 356"/>
                <a:gd name="T3" fmla="*/ 1220 h 368"/>
                <a:gd name="T4" fmla="*/ 21394 w 356"/>
                <a:gd name="T5" fmla="*/ 25425 h 368"/>
                <a:gd name="T6" fmla="*/ 4715 w 356"/>
                <a:gd name="T7" fmla="*/ 31797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endParaRPr lang="en-US" sz="1350"/>
            </a:p>
          </p:txBody>
        </p:sp>
      </p:grpSp>
      <p:grpSp>
        <p:nvGrpSpPr>
          <p:cNvPr id="63" name="Group 116">
            <a:extLst>
              <a:ext uri="{FF2B5EF4-FFF2-40B4-BE49-F238E27FC236}">
                <a16:creationId xmlns:a16="http://schemas.microsoft.com/office/drawing/2014/main" id="{A679AEDC-8797-7C4C-9512-CC63DE65687B}"/>
              </a:ext>
            </a:extLst>
          </p:cNvPr>
          <p:cNvGrpSpPr>
            <a:grpSpLocks/>
          </p:cNvGrpSpPr>
          <p:nvPr/>
        </p:nvGrpSpPr>
        <p:grpSpPr bwMode="auto">
          <a:xfrm flipH="1">
            <a:off x="6996580" y="3687801"/>
            <a:ext cx="551260" cy="510779"/>
            <a:chOff x="-44" y="1473"/>
            <a:chExt cx="981" cy="1105"/>
          </a:xfrm>
        </p:grpSpPr>
        <p:pic>
          <p:nvPicPr>
            <p:cNvPr id="64" name="Picture 117" descr="desktop_computer_stylized_medium">
              <a:extLst>
                <a:ext uri="{FF2B5EF4-FFF2-40B4-BE49-F238E27FC236}">
                  <a16:creationId xmlns:a16="http://schemas.microsoft.com/office/drawing/2014/main" id="{99C8CCE2-64C9-E548-A809-8ACB9E412A2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5" name="Freeform 118">
              <a:extLst>
                <a:ext uri="{FF2B5EF4-FFF2-40B4-BE49-F238E27FC236}">
                  <a16:creationId xmlns:a16="http://schemas.microsoft.com/office/drawing/2014/main" id="{FD178B63-073D-904B-AB24-5180E69BD2F8}"/>
                </a:ext>
              </a:extLst>
            </p:cNvPr>
            <p:cNvSpPr>
              <a:spLocks/>
            </p:cNvSpPr>
            <p:nvPr/>
          </p:nvSpPr>
          <p:spPr bwMode="auto">
            <a:xfrm flipH="1">
              <a:off x="374" y="1579"/>
              <a:ext cx="477" cy="506"/>
            </a:xfrm>
            <a:custGeom>
              <a:avLst/>
              <a:gdLst>
                <a:gd name="T0" fmla="*/ 0 w 356"/>
                <a:gd name="T1" fmla="*/ 0 h 368"/>
                <a:gd name="T2" fmla="*/ 18034 w 356"/>
                <a:gd name="T3" fmla="*/ 1220 h 368"/>
                <a:gd name="T4" fmla="*/ 21394 w 356"/>
                <a:gd name="T5" fmla="*/ 25425 h 368"/>
                <a:gd name="T6" fmla="*/ 4715 w 356"/>
                <a:gd name="T7" fmla="*/ 31797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endParaRPr lang="en-US" sz="1350"/>
            </a:p>
          </p:txBody>
        </p:sp>
      </p:grpSp>
      <p:grpSp>
        <p:nvGrpSpPr>
          <p:cNvPr id="66" name="Group 119">
            <a:extLst>
              <a:ext uri="{FF2B5EF4-FFF2-40B4-BE49-F238E27FC236}">
                <a16:creationId xmlns:a16="http://schemas.microsoft.com/office/drawing/2014/main" id="{A4F38700-463B-DC46-9ECE-001F57B05085}"/>
              </a:ext>
            </a:extLst>
          </p:cNvPr>
          <p:cNvGrpSpPr>
            <a:grpSpLocks/>
          </p:cNvGrpSpPr>
          <p:nvPr/>
        </p:nvGrpSpPr>
        <p:grpSpPr bwMode="auto">
          <a:xfrm flipH="1">
            <a:off x="7040633" y="4214057"/>
            <a:ext cx="551259" cy="510779"/>
            <a:chOff x="-44" y="1473"/>
            <a:chExt cx="981" cy="1105"/>
          </a:xfrm>
        </p:grpSpPr>
        <p:pic>
          <p:nvPicPr>
            <p:cNvPr id="67" name="Picture 120" descr="desktop_computer_stylized_medium">
              <a:extLst>
                <a:ext uri="{FF2B5EF4-FFF2-40B4-BE49-F238E27FC236}">
                  <a16:creationId xmlns:a16="http://schemas.microsoft.com/office/drawing/2014/main" id="{3A3D357D-C23A-4346-93FC-BEE43FD5117A}"/>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8" name="Freeform 121">
              <a:extLst>
                <a:ext uri="{FF2B5EF4-FFF2-40B4-BE49-F238E27FC236}">
                  <a16:creationId xmlns:a16="http://schemas.microsoft.com/office/drawing/2014/main" id="{AB59AC13-2896-E340-8D89-AD696502F6B6}"/>
                </a:ext>
              </a:extLst>
            </p:cNvPr>
            <p:cNvSpPr>
              <a:spLocks/>
            </p:cNvSpPr>
            <p:nvPr/>
          </p:nvSpPr>
          <p:spPr bwMode="auto">
            <a:xfrm flipH="1">
              <a:off x="374" y="1579"/>
              <a:ext cx="477" cy="506"/>
            </a:xfrm>
            <a:custGeom>
              <a:avLst/>
              <a:gdLst>
                <a:gd name="T0" fmla="*/ 0 w 356"/>
                <a:gd name="T1" fmla="*/ 0 h 368"/>
                <a:gd name="T2" fmla="*/ 18034 w 356"/>
                <a:gd name="T3" fmla="*/ 1220 h 368"/>
                <a:gd name="T4" fmla="*/ 21394 w 356"/>
                <a:gd name="T5" fmla="*/ 25425 h 368"/>
                <a:gd name="T6" fmla="*/ 4715 w 356"/>
                <a:gd name="T7" fmla="*/ 31797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endParaRPr lang="en-US" sz="1350"/>
            </a:p>
          </p:txBody>
        </p:sp>
      </p:grpSp>
      <p:grpSp>
        <p:nvGrpSpPr>
          <p:cNvPr id="69" name="Group 122">
            <a:extLst>
              <a:ext uri="{FF2B5EF4-FFF2-40B4-BE49-F238E27FC236}">
                <a16:creationId xmlns:a16="http://schemas.microsoft.com/office/drawing/2014/main" id="{0D817B4B-4AD3-C14B-AE56-7E65C40EB005}"/>
              </a:ext>
            </a:extLst>
          </p:cNvPr>
          <p:cNvGrpSpPr>
            <a:grpSpLocks/>
          </p:cNvGrpSpPr>
          <p:nvPr/>
        </p:nvGrpSpPr>
        <p:grpSpPr bwMode="auto">
          <a:xfrm flipH="1">
            <a:off x="7068018" y="4799845"/>
            <a:ext cx="551260" cy="510779"/>
            <a:chOff x="-44" y="1473"/>
            <a:chExt cx="981" cy="1105"/>
          </a:xfrm>
        </p:grpSpPr>
        <p:pic>
          <p:nvPicPr>
            <p:cNvPr id="70" name="Picture 123" descr="desktop_computer_stylized_medium">
              <a:extLst>
                <a:ext uri="{FF2B5EF4-FFF2-40B4-BE49-F238E27FC236}">
                  <a16:creationId xmlns:a16="http://schemas.microsoft.com/office/drawing/2014/main" id="{D67B6E62-62DF-E440-84A6-40CD76C264A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 name="Freeform 124">
              <a:extLst>
                <a:ext uri="{FF2B5EF4-FFF2-40B4-BE49-F238E27FC236}">
                  <a16:creationId xmlns:a16="http://schemas.microsoft.com/office/drawing/2014/main" id="{BFE0D576-BA51-9845-8319-80EBFDCB87EA}"/>
                </a:ext>
              </a:extLst>
            </p:cNvPr>
            <p:cNvSpPr>
              <a:spLocks/>
            </p:cNvSpPr>
            <p:nvPr/>
          </p:nvSpPr>
          <p:spPr bwMode="auto">
            <a:xfrm flipH="1">
              <a:off x="374" y="1579"/>
              <a:ext cx="477" cy="506"/>
            </a:xfrm>
            <a:custGeom>
              <a:avLst/>
              <a:gdLst>
                <a:gd name="T0" fmla="*/ 0 w 356"/>
                <a:gd name="T1" fmla="*/ 0 h 368"/>
                <a:gd name="T2" fmla="*/ 18034 w 356"/>
                <a:gd name="T3" fmla="*/ 1220 h 368"/>
                <a:gd name="T4" fmla="*/ 21394 w 356"/>
                <a:gd name="T5" fmla="*/ 25425 h 368"/>
                <a:gd name="T6" fmla="*/ 4715 w 356"/>
                <a:gd name="T7" fmla="*/ 31797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endParaRPr lang="en-US" sz="1350"/>
            </a:p>
          </p:txBody>
        </p:sp>
      </p:grpSp>
      <p:grpSp>
        <p:nvGrpSpPr>
          <p:cNvPr id="72" name="Group 125">
            <a:extLst>
              <a:ext uri="{FF2B5EF4-FFF2-40B4-BE49-F238E27FC236}">
                <a16:creationId xmlns:a16="http://schemas.microsoft.com/office/drawing/2014/main" id="{26C51172-8D8D-7A48-AF47-2DEAA12AA6D8}"/>
              </a:ext>
            </a:extLst>
          </p:cNvPr>
          <p:cNvGrpSpPr>
            <a:grpSpLocks/>
          </p:cNvGrpSpPr>
          <p:nvPr/>
        </p:nvGrpSpPr>
        <p:grpSpPr bwMode="auto">
          <a:xfrm flipH="1">
            <a:off x="6059558" y="3156782"/>
            <a:ext cx="551259" cy="510779"/>
            <a:chOff x="-44" y="1473"/>
            <a:chExt cx="981" cy="1105"/>
          </a:xfrm>
        </p:grpSpPr>
        <p:pic>
          <p:nvPicPr>
            <p:cNvPr id="73" name="Picture 126" descr="desktop_computer_stylized_medium">
              <a:extLst>
                <a:ext uri="{FF2B5EF4-FFF2-40B4-BE49-F238E27FC236}">
                  <a16:creationId xmlns:a16="http://schemas.microsoft.com/office/drawing/2014/main" id="{69C5B0D9-2504-0549-B400-71295C40B514}"/>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4" name="Freeform 127">
              <a:extLst>
                <a:ext uri="{FF2B5EF4-FFF2-40B4-BE49-F238E27FC236}">
                  <a16:creationId xmlns:a16="http://schemas.microsoft.com/office/drawing/2014/main" id="{9E974D9F-ACEC-1344-B5C8-FF8AAB7F5409}"/>
                </a:ext>
              </a:extLst>
            </p:cNvPr>
            <p:cNvSpPr>
              <a:spLocks/>
            </p:cNvSpPr>
            <p:nvPr/>
          </p:nvSpPr>
          <p:spPr bwMode="auto">
            <a:xfrm flipH="1">
              <a:off x="374" y="1579"/>
              <a:ext cx="477" cy="506"/>
            </a:xfrm>
            <a:custGeom>
              <a:avLst/>
              <a:gdLst>
                <a:gd name="T0" fmla="*/ 0 w 356"/>
                <a:gd name="T1" fmla="*/ 0 h 368"/>
                <a:gd name="T2" fmla="*/ 18034 w 356"/>
                <a:gd name="T3" fmla="*/ 1220 h 368"/>
                <a:gd name="T4" fmla="*/ 21394 w 356"/>
                <a:gd name="T5" fmla="*/ 25425 h 368"/>
                <a:gd name="T6" fmla="*/ 4715 w 356"/>
                <a:gd name="T7" fmla="*/ 31797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endParaRPr lang="en-US" sz="1350"/>
            </a:p>
          </p:txBody>
        </p:sp>
      </p:grpSp>
      <p:grpSp>
        <p:nvGrpSpPr>
          <p:cNvPr id="75" name="Group 128">
            <a:extLst>
              <a:ext uri="{FF2B5EF4-FFF2-40B4-BE49-F238E27FC236}">
                <a16:creationId xmlns:a16="http://schemas.microsoft.com/office/drawing/2014/main" id="{9C958751-0861-8C42-9DE0-5B95FEB2EAF1}"/>
              </a:ext>
            </a:extLst>
          </p:cNvPr>
          <p:cNvGrpSpPr>
            <a:grpSpLocks/>
          </p:cNvGrpSpPr>
          <p:nvPr/>
        </p:nvGrpSpPr>
        <p:grpSpPr bwMode="auto">
          <a:xfrm flipH="1">
            <a:off x="5305893" y="3203217"/>
            <a:ext cx="551260" cy="510778"/>
            <a:chOff x="-44" y="1473"/>
            <a:chExt cx="981" cy="1105"/>
          </a:xfrm>
        </p:grpSpPr>
        <p:pic>
          <p:nvPicPr>
            <p:cNvPr id="76" name="Picture 129" descr="desktop_computer_stylized_medium">
              <a:extLst>
                <a:ext uri="{FF2B5EF4-FFF2-40B4-BE49-F238E27FC236}">
                  <a16:creationId xmlns:a16="http://schemas.microsoft.com/office/drawing/2014/main" id="{BAB817CE-0790-2B4E-B65F-A6498BE9CB82}"/>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7" name="Freeform 130">
              <a:extLst>
                <a:ext uri="{FF2B5EF4-FFF2-40B4-BE49-F238E27FC236}">
                  <a16:creationId xmlns:a16="http://schemas.microsoft.com/office/drawing/2014/main" id="{EFC5C2B3-2D8A-6747-B184-076FA411FE9F}"/>
                </a:ext>
              </a:extLst>
            </p:cNvPr>
            <p:cNvSpPr>
              <a:spLocks/>
            </p:cNvSpPr>
            <p:nvPr/>
          </p:nvSpPr>
          <p:spPr bwMode="auto">
            <a:xfrm flipH="1">
              <a:off x="374" y="1579"/>
              <a:ext cx="477" cy="506"/>
            </a:xfrm>
            <a:custGeom>
              <a:avLst/>
              <a:gdLst>
                <a:gd name="T0" fmla="*/ 0 w 356"/>
                <a:gd name="T1" fmla="*/ 0 h 368"/>
                <a:gd name="T2" fmla="*/ 18034 w 356"/>
                <a:gd name="T3" fmla="*/ 1220 h 368"/>
                <a:gd name="T4" fmla="*/ 21394 w 356"/>
                <a:gd name="T5" fmla="*/ 25425 h 368"/>
                <a:gd name="T6" fmla="*/ 4715 w 356"/>
                <a:gd name="T7" fmla="*/ 31797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endParaRPr lang="en-US" sz="1350"/>
            </a:p>
          </p:txBody>
        </p:sp>
      </p:grpSp>
      <p:grpSp>
        <p:nvGrpSpPr>
          <p:cNvPr id="78" name="Group 134">
            <a:extLst>
              <a:ext uri="{FF2B5EF4-FFF2-40B4-BE49-F238E27FC236}">
                <a16:creationId xmlns:a16="http://schemas.microsoft.com/office/drawing/2014/main" id="{87DE748A-5111-7641-85D8-040FC10E7AFB}"/>
              </a:ext>
            </a:extLst>
          </p:cNvPr>
          <p:cNvGrpSpPr>
            <a:grpSpLocks/>
          </p:cNvGrpSpPr>
          <p:nvPr/>
        </p:nvGrpSpPr>
        <p:grpSpPr bwMode="auto">
          <a:xfrm flipH="1">
            <a:off x="4768921" y="3731855"/>
            <a:ext cx="551259" cy="510778"/>
            <a:chOff x="-44" y="1473"/>
            <a:chExt cx="981" cy="1105"/>
          </a:xfrm>
        </p:grpSpPr>
        <p:pic>
          <p:nvPicPr>
            <p:cNvPr id="79" name="Picture 135" descr="desktop_computer_stylized_medium">
              <a:extLst>
                <a:ext uri="{FF2B5EF4-FFF2-40B4-BE49-F238E27FC236}">
                  <a16:creationId xmlns:a16="http://schemas.microsoft.com/office/drawing/2014/main" id="{636D1BB9-AB82-8944-82FF-E59A7BD5E9A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0" name="Freeform 136">
              <a:extLst>
                <a:ext uri="{FF2B5EF4-FFF2-40B4-BE49-F238E27FC236}">
                  <a16:creationId xmlns:a16="http://schemas.microsoft.com/office/drawing/2014/main" id="{1B6337C3-6A6A-3247-B100-E450F3744EF1}"/>
                </a:ext>
              </a:extLst>
            </p:cNvPr>
            <p:cNvSpPr>
              <a:spLocks/>
            </p:cNvSpPr>
            <p:nvPr/>
          </p:nvSpPr>
          <p:spPr bwMode="auto">
            <a:xfrm flipH="1">
              <a:off x="374" y="1579"/>
              <a:ext cx="477" cy="506"/>
            </a:xfrm>
            <a:custGeom>
              <a:avLst/>
              <a:gdLst>
                <a:gd name="T0" fmla="*/ 0 w 356"/>
                <a:gd name="T1" fmla="*/ 0 h 368"/>
                <a:gd name="T2" fmla="*/ 18034 w 356"/>
                <a:gd name="T3" fmla="*/ 1220 h 368"/>
                <a:gd name="T4" fmla="*/ 21394 w 356"/>
                <a:gd name="T5" fmla="*/ 25425 h 368"/>
                <a:gd name="T6" fmla="*/ 4715 w 356"/>
                <a:gd name="T7" fmla="*/ 31797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endParaRPr lang="en-US" sz="1350"/>
            </a:p>
          </p:txBody>
        </p:sp>
      </p:grpSp>
      <p:grpSp>
        <p:nvGrpSpPr>
          <p:cNvPr id="81" name="Group 137">
            <a:extLst>
              <a:ext uri="{FF2B5EF4-FFF2-40B4-BE49-F238E27FC236}">
                <a16:creationId xmlns:a16="http://schemas.microsoft.com/office/drawing/2014/main" id="{7EE5AE12-F723-1844-BF7D-895F4D162FD6}"/>
              </a:ext>
            </a:extLst>
          </p:cNvPr>
          <p:cNvGrpSpPr>
            <a:grpSpLocks/>
          </p:cNvGrpSpPr>
          <p:nvPr/>
        </p:nvGrpSpPr>
        <p:grpSpPr bwMode="auto">
          <a:xfrm flipH="1">
            <a:off x="5242790" y="4283113"/>
            <a:ext cx="551259" cy="510779"/>
            <a:chOff x="-44" y="1473"/>
            <a:chExt cx="981" cy="1105"/>
          </a:xfrm>
        </p:grpSpPr>
        <p:pic>
          <p:nvPicPr>
            <p:cNvPr id="82" name="Picture 138" descr="desktop_computer_stylized_medium">
              <a:extLst>
                <a:ext uri="{FF2B5EF4-FFF2-40B4-BE49-F238E27FC236}">
                  <a16:creationId xmlns:a16="http://schemas.microsoft.com/office/drawing/2014/main" id="{66F3AA24-FB01-0448-9AF5-44833FAC737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3" name="Freeform 139">
              <a:extLst>
                <a:ext uri="{FF2B5EF4-FFF2-40B4-BE49-F238E27FC236}">
                  <a16:creationId xmlns:a16="http://schemas.microsoft.com/office/drawing/2014/main" id="{F76D9B25-D392-6E4A-8438-3E7A671FB6DD}"/>
                </a:ext>
              </a:extLst>
            </p:cNvPr>
            <p:cNvSpPr>
              <a:spLocks/>
            </p:cNvSpPr>
            <p:nvPr/>
          </p:nvSpPr>
          <p:spPr bwMode="auto">
            <a:xfrm flipH="1">
              <a:off x="374" y="1579"/>
              <a:ext cx="477" cy="506"/>
            </a:xfrm>
            <a:custGeom>
              <a:avLst/>
              <a:gdLst>
                <a:gd name="T0" fmla="*/ 0 w 356"/>
                <a:gd name="T1" fmla="*/ 0 h 368"/>
                <a:gd name="T2" fmla="*/ 18034 w 356"/>
                <a:gd name="T3" fmla="*/ 1220 h 368"/>
                <a:gd name="T4" fmla="*/ 21394 w 356"/>
                <a:gd name="T5" fmla="*/ 25425 h 368"/>
                <a:gd name="T6" fmla="*/ 4715 w 356"/>
                <a:gd name="T7" fmla="*/ 31797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endParaRPr lang="en-US" sz="1350"/>
            </a:p>
          </p:txBody>
        </p:sp>
      </p:grpSp>
      <p:grpSp>
        <p:nvGrpSpPr>
          <p:cNvPr id="84" name="Group 140">
            <a:extLst>
              <a:ext uri="{FF2B5EF4-FFF2-40B4-BE49-F238E27FC236}">
                <a16:creationId xmlns:a16="http://schemas.microsoft.com/office/drawing/2014/main" id="{2D102063-F0AD-F642-9447-16BE27DA9172}"/>
              </a:ext>
            </a:extLst>
          </p:cNvPr>
          <p:cNvGrpSpPr>
            <a:grpSpLocks/>
          </p:cNvGrpSpPr>
          <p:nvPr/>
        </p:nvGrpSpPr>
        <p:grpSpPr bwMode="auto">
          <a:xfrm flipH="1">
            <a:off x="5640458" y="4740313"/>
            <a:ext cx="551259" cy="510779"/>
            <a:chOff x="-44" y="1473"/>
            <a:chExt cx="981" cy="1105"/>
          </a:xfrm>
        </p:grpSpPr>
        <p:pic>
          <p:nvPicPr>
            <p:cNvPr id="85" name="Picture 141" descr="desktop_computer_stylized_medium">
              <a:extLst>
                <a:ext uri="{FF2B5EF4-FFF2-40B4-BE49-F238E27FC236}">
                  <a16:creationId xmlns:a16="http://schemas.microsoft.com/office/drawing/2014/main" id="{D5D011E5-F7A0-DA49-81C5-F47FA6BE697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6" name="Freeform 142">
              <a:extLst>
                <a:ext uri="{FF2B5EF4-FFF2-40B4-BE49-F238E27FC236}">
                  <a16:creationId xmlns:a16="http://schemas.microsoft.com/office/drawing/2014/main" id="{071EB120-A48C-5541-A035-75E75050CB6F}"/>
                </a:ext>
              </a:extLst>
            </p:cNvPr>
            <p:cNvSpPr>
              <a:spLocks/>
            </p:cNvSpPr>
            <p:nvPr/>
          </p:nvSpPr>
          <p:spPr bwMode="auto">
            <a:xfrm flipH="1">
              <a:off x="374" y="1579"/>
              <a:ext cx="477" cy="506"/>
            </a:xfrm>
            <a:custGeom>
              <a:avLst/>
              <a:gdLst>
                <a:gd name="T0" fmla="*/ 0 w 356"/>
                <a:gd name="T1" fmla="*/ 0 h 368"/>
                <a:gd name="T2" fmla="*/ 18034 w 356"/>
                <a:gd name="T3" fmla="*/ 1220 h 368"/>
                <a:gd name="T4" fmla="*/ 21394 w 356"/>
                <a:gd name="T5" fmla="*/ 25425 h 368"/>
                <a:gd name="T6" fmla="*/ 4715 w 356"/>
                <a:gd name="T7" fmla="*/ 31797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endParaRPr lang="en-US" sz="1350"/>
            </a:p>
          </p:txBody>
        </p:sp>
      </p:grpSp>
      <p:grpSp>
        <p:nvGrpSpPr>
          <p:cNvPr id="87" name="Group 143">
            <a:extLst>
              <a:ext uri="{FF2B5EF4-FFF2-40B4-BE49-F238E27FC236}">
                <a16:creationId xmlns:a16="http://schemas.microsoft.com/office/drawing/2014/main" id="{C3CAAC65-E33C-344E-BA73-EDB94437CA1F}"/>
              </a:ext>
            </a:extLst>
          </p:cNvPr>
          <p:cNvGrpSpPr>
            <a:grpSpLocks/>
          </p:cNvGrpSpPr>
          <p:nvPr/>
        </p:nvGrpSpPr>
        <p:grpSpPr bwMode="auto">
          <a:xfrm flipH="1">
            <a:off x="4948705" y="4958199"/>
            <a:ext cx="551260" cy="510778"/>
            <a:chOff x="-44" y="1473"/>
            <a:chExt cx="981" cy="1105"/>
          </a:xfrm>
        </p:grpSpPr>
        <p:pic>
          <p:nvPicPr>
            <p:cNvPr id="88" name="Picture 144" descr="desktop_computer_stylized_medium">
              <a:extLst>
                <a:ext uri="{FF2B5EF4-FFF2-40B4-BE49-F238E27FC236}">
                  <a16:creationId xmlns:a16="http://schemas.microsoft.com/office/drawing/2014/main" id="{FAF13606-284B-D544-8976-8A32823F7CE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9" name="Freeform 145">
              <a:extLst>
                <a:ext uri="{FF2B5EF4-FFF2-40B4-BE49-F238E27FC236}">
                  <a16:creationId xmlns:a16="http://schemas.microsoft.com/office/drawing/2014/main" id="{591D49EF-BC84-FF48-8AB6-8F0B28E38229}"/>
                </a:ext>
              </a:extLst>
            </p:cNvPr>
            <p:cNvSpPr>
              <a:spLocks/>
            </p:cNvSpPr>
            <p:nvPr/>
          </p:nvSpPr>
          <p:spPr bwMode="auto">
            <a:xfrm flipH="1">
              <a:off x="374" y="1579"/>
              <a:ext cx="477" cy="506"/>
            </a:xfrm>
            <a:custGeom>
              <a:avLst/>
              <a:gdLst>
                <a:gd name="T0" fmla="*/ 0 w 356"/>
                <a:gd name="T1" fmla="*/ 0 h 368"/>
                <a:gd name="T2" fmla="*/ 18034 w 356"/>
                <a:gd name="T3" fmla="*/ 1220 h 368"/>
                <a:gd name="T4" fmla="*/ 21394 w 356"/>
                <a:gd name="T5" fmla="*/ 25425 h 368"/>
                <a:gd name="T6" fmla="*/ 4715 w 356"/>
                <a:gd name="T7" fmla="*/ 31797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endParaRPr lang="en-US" sz="1350"/>
            </a:p>
          </p:txBody>
        </p:sp>
      </p:grpSp>
      <p:grpSp>
        <p:nvGrpSpPr>
          <p:cNvPr id="90" name="Group 146">
            <a:extLst>
              <a:ext uri="{FF2B5EF4-FFF2-40B4-BE49-F238E27FC236}">
                <a16:creationId xmlns:a16="http://schemas.microsoft.com/office/drawing/2014/main" id="{476E2AF9-489F-A04E-A23A-81549329EA21}"/>
              </a:ext>
            </a:extLst>
          </p:cNvPr>
          <p:cNvGrpSpPr>
            <a:grpSpLocks/>
          </p:cNvGrpSpPr>
          <p:nvPr/>
        </p:nvGrpSpPr>
        <p:grpSpPr bwMode="auto">
          <a:xfrm flipH="1">
            <a:off x="5842865" y="5338007"/>
            <a:ext cx="551259" cy="510779"/>
            <a:chOff x="-44" y="1473"/>
            <a:chExt cx="981" cy="1105"/>
          </a:xfrm>
        </p:grpSpPr>
        <p:pic>
          <p:nvPicPr>
            <p:cNvPr id="91" name="Picture 147" descr="desktop_computer_stylized_medium">
              <a:extLst>
                <a:ext uri="{FF2B5EF4-FFF2-40B4-BE49-F238E27FC236}">
                  <a16:creationId xmlns:a16="http://schemas.microsoft.com/office/drawing/2014/main" id="{D31CCA85-16F8-CF40-9FD2-361C58F0C1E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 name="Freeform 148">
              <a:extLst>
                <a:ext uri="{FF2B5EF4-FFF2-40B4-BE49-F238E27FC236}">
                  <a16:creationId xmlns:a16="http://schemas.microsoft.com/office/drawing/2014/main" id="{4B061CF6-50E2-0C4F-8DA2-97A8C0438F71}"/>
                </a:ext>
              </a:extLst>
            </p:cNvPr>
            <p:cNvSpPr>
              <a:spLocks/>
            </p:cNvSpPr>
            <p:nvPr/>
          </p:nvSpPr>
          <p:spPr bwMode="auto">
            <a:xfrm flipH="1">
              <a:off x="374" y="1579"/>
              <a:ext cx="477" cy="506"/>
            </a:xfrm>
            <a:custGeom>
              <a:avLst/>
              <a:gdLst>
                <a:gd name="T0" fmla="*/ 0 w 356"/>
                <a:gd name="T1" fmla="*/ 0 h 368"/>
                <a:gd name="T2" fmla="*/ 18034 w 356"/>
                <a:gd name="T3" fmla="*/ 1220 h 368"/>
                <a:gd name="T4" fmla="*/ 21394 w 356"/>
                <a:gd name="T5" fmla="*/ 25425 h 368"/>
                <a:gd name="T6" fmla="*/ 4715 w 356"/>
                <a:gd name="T7" fmla="*/ 31797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endParaRPr lang="en-US" sz="1350"/>
            </a:p>
          </p:txBody>
        </p:sp>
      </p:grpSp>
      <p:grpSp>
        <p:nvGrpSpPr>
          <p:cNvPr id="93" name="Group 149">
            <a:extLst>
              <a:ext uri="{FF2B5EF4-FFF2-40B4-BE49-F238E27FC236}">
                <a16:creationId xmlns:a16="http://schemas.microsoft.com/office/drawing/2014/main" id="{BC019584-C571-0243-9746-D5FAF9049856}"/>
              </a:ext>
            </a:extLst>
          </p:cNvPr>
          <p:cNvGrpSpPr>
            <a:grpSpLocks/>
          </p:cNvGrpSpPr>
          <p:nvPr/>
        </p:nvGrpSpPr>
        <p:grpSpPr bwMode="auto">
          <a:xfrm flipH="1">
            <a:off x="6401268" y="5046305"/>
            <a:ext cx="551260" cy="510778"/>
            <a:chOff x="-44" y="1473"/>
            <a:chExt cx="981" cy="1105"/>
          </a:xfrm>
        </p:grpSpPr>
        <p:pic>
          <p:nvPicPr>
            <p:cNvPr id="94" name="Picture 150" descr="desktop_computer_stylized_medium">
              <a:extLst>
                <a:ext uri="{FF2B5EF4-FFF2-40B4-BE49-F238E27FC236}">
                  <a16:creationId xmlns:a16="http://schemas.microsoft.com/office/drawing/2014/main" id="{008D1F22-90A3-BE4F-BA4C-262C33588EB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5" name="Freeform 151">
              <a:extLst>
                <a:ext uri="{FF2B5EF4-FFF2-40B4-BE49-F238E27FC236}">
                  <a16:creationId xmlns:a16="http://schemas.microsoft.com/office/drawing/2014/main" id="{87AB5A67-132D-0D48-9235-45C2FC56AE8D}"/>
                </a:ext>
              </a:extLst>
            </p:cNvPr>
            <p:cNvSpPr>
              <a:spLocks/>
            </p:cNvSpPr>
            <p:nvPr/>
          </p:nvSpPr>
          <p:spPr bwMode="auto">
            <a:xfrm flipH="1">
              <a:off x="374" y="1579"/>
              <a:ext cx="477" cy="506"/>
            </a:xfrm>
            <a:custGeom>
              <a:avLst/>
              <a:gdLst>
                <a:gd name="T0" fmla="*/ 0 w 356"/>
                <a:gd name="T1" fmla="*/ 0 h 368"/>
                <a:gd name="T2" fmla="*/ 18034 w 356"/>
                <a:gd name="T3" fmla="*/ 1220 h 368"/>
                <a:gd name="T4" fmla="*/ 21394 w 356"/>
                <a:gd name="T5" fmla="*/ 25425 h 368"/>
                <a:gd name="T6" fmla="*/ 4715 w 356"/>
                <a:gd name="T7" fmla="*/ 31797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endParaRPr lang="en-US" sz="1350"/>
            </a:p>
          </p:txBody>
        </p:sp>
      </p:grpSp>
      <p:grpSp>
        <p:nvGrpSpPr>
          <p:cNvPr id="96" name="Group 89">
            <a:extLst>
              <a:ext uri="{FF2B5EF4-FFF2-40B4-BE49-F238E27FC236}">
                <a16:creationId xmlns:a16="http://schemas.microsoft.com/office/drawing/2014/main" id="{A6B06288-15F9-FA41-9711-4E4611B1C7A3}"/>
              </a:ext>
            </a:extLst>
          </p:cNvPr>
          <p:cNvGrpSpPr>
            <a:grpSpLocks/>
          </p:cNvGrpSpPr>
          <p:nvPr/>
        </p:nvGrpSpPr>
        <p:grpSpPr bwMode="auto">
          <a:xfrm>
            <a:off x="4787971" y="3111539"/>
            <a:ext cx="2644378" cy="2556272"/>
            <a:chOff x="2920" y="1824"/>
            <a:chExt cx="2221" cy="2147"/>
          </a:xfrm>
        </p:grpSpPr>
        <p:pic>
          <p:nvPicPr>
            <p:cNvPr id="97" name="Picture 7">
              <a:extLst>
                <a:ext uri="{FF2B5EF4-FFF2-40B4-BE49-F238E27FC236}">
                  <a16:creationId xmlns:a16="http://schemas.microsoft.com/office/drawing/2014/main" id="{D8D05F46-329F-7746-A822-2566BD62481C}"/>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967" y="1922"/>
              <a:ext cx="297" cy="2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0">
                  <a:solidFill>
                    <a:srgbClr val="000000"/>
                  </a:solidFill>
                  <a:miter lim="800000"/>
                  <a:headEnd/>
                  <a:tailEnd/>
                </a14:hiddenLine>
              </a:ext>
            </a:extLst>
          </p:spPr>
        </p:pic>
        <p:pic>
          <p:nvPicPr>
            <p:cNvPr id="98" name="Picture 54">
              <a:extLst>
                <a:ext uri="{FF2B5EF4-FFF2-40B4-BE49-F238E27FC236}">
                  <a16:creationId xmlns:a16="http://schemas.microsoft.com/office/drawing/2014/main" id="{E0C724BB-6735-2F4C-B320-8B57ABD11D72}"/>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21" y="1922"/>
              <a:ext cx="297" cy="2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0">
                  <a:solidFill>
                    <a:srgbClr val="000000"/>
                  </a:solidFill>
                  <a:miter lim="800000"/>
                  <a:headEnd/>
                  <a:tailEnd/>
                </a14:hiddenLine>
              </a:ext>
            </a:extLst>
          </p:spPr>
        </p:pic>
        <p:pic>
          <p:nvPicPr>
            <p:cNvPr id="99" name="Picture 55">
              <a:extLst>
                <a:ext uri="{FF2B5EF4-FFF2-40B4-BE49-F238E27FC236}">
                  <a16:creationId xmlns:a16="http://schemas.microsoft.com/office/drawing/2014/main" id="{43360ABB-D0D2-114B-8A10-C625284905BF}"/>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920" y="2376"/>
              <a:ext cx="297" cy="2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0">
                  <a:solidFill>
                    <a:srgbClr val="000000"/>
                  </a:solidFill>
                  <a:miter lim="800000"/>
                  <a:headEnd/>
                  <a:tailEnd/>
                </a14:hiddenLine>
              </a:ext>
            </a:extLst>
          </p:spPr>
        </p:pic>
        <p:pic>
          <p:nvPicPr>
            <p:cNvPr id="100" name="Picture 56">
              <a:extLst>
                <a:ext uri="{FF2B5EF4-FFF2-40B4-BE49-F238E27FC236}">
                  <a16:creationId xmlns:a16="http://schemas.microsoft.com/office/drawing/2014/main" id="{7FEBFDE8-0666-7A45-8B5B-A74E50C0AD54}"/>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70" y="2803"/>
              <a:ext cx="297" cy="2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0">
                  <a:solidFill>
                    <a:srgbClr val="000000"/>
                  </a:solidFill>
                  <a:miter lim="800000"/>
                  <a:headEnd/>
                  <a:tailEnd/>
                </a14:hiddenLine>
              </a:ext>
            </a:extLst>
          </p:spPr>
        </p:pic>
        <p:pic>
          <p:nvPicPr>
            <p:cNvPr id="101" name="Picture 57">
              <a:extLst>
                <a:ext uri="{FF2B5EF4-FFF2-40B4-BE49-F238E27FC236}">
                  <a16:creationId xmlns:a16="http://schemas.microsoft.com/office/drawing/2014/main" id="{C1327435-8A3A-3549-A5BE-B588A9776656}"/>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20" y="3230"/>
              <a:ext cx="297" cy="2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0">
                  <a:solidFill>
                    <a:srgbClr val="000000"/>
                  </a:solidFill>
                  <a:miter lim="800000"/>
                  <a:headEnd/>
                  <a:tailEnd/>
                </a14:hiddenLine>
              </a:ext>
            </a:extLst>
          </p:spPr>
        </p:pic>
        <p:pic>
          <p:nvPicPr>
            <p:cNvPr id="102" name="Picture 58">
              <a:extLst>
                <a:ext uri="{FF2B5EF4-FFF2-40B4-BE49-F238E27FC236}">
                  <a16:creationId xmlns:a16="http://schemas.microsoft.com/office/drawing/2014/main" id="{9F15F78D-2BDD-5041-95EA-4372AE3201A7}"/>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87" y="3692"/>
              <a:ext cx="297" cy="2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0">
                  <a:solidFill>
                    <a:srgbClr val="000000"/>
                  </a:solidFill>
                  <a:miter lim="800000"/>
                  <a:headEnd/>
                  <a:tailEnd/>
                </a14:hiddenLine>
              </a:ext>
            </a:extLst>
          </p:spPr>
        </p:pic>
        <p:pic>
          <p:nvPicPr>
            <p:cNvPr id="103" name="Picture 59">
              <a:extLst>
                <a:ext uri="{FF2B5EF4-FFF2-40B4-BE49-F238E27FC236}">
                  <a16:creationId xmlns:a16="http://schemas.microsoft.com/office/drawing/2014/main" id="{589B9A7E-C72C-3642-8499-4288D926EA5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844" y="3308"/>
              <a:ext cx="297" cy="2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0">
                  <a:solidFill>
                    <a:srgbClr val="000000"/>
                  </a:solidFill>
                  <a:miter lim="800000"/>
                  <a:headEnd/>
                  <a:tailEnd/>
                </a14:hiddenLine>
              </a:ext>
            </a:extLst>
          </p:spPr>
        </p:pic>
        <p:pic>
          <p:nvPicPr>
            <p:cNvPr id="104" name="Picture 60">
              <a:extLst>
                <a:ext uri="{FF2B5EF4-FFF2-40B4-BE49-F238E27FC236}">
                  <a16:creationId xmlns:a16="http://schemas.microsoft.com/office/drawing/2014/main" id="{FB16E4F5-EE33-084D-83BA-FA88374C8523}"/>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58" y="2339"/>
              <a:ext cx="297" cy="2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0">
                  <a:solidFill>
                    <a:srgbClr val="000000"/>
                  </a:solidFill>
                  <a:miter lim="800000"/>
                  <a:headEnd/>
                  <a:tailEnd/>
                </a14:hiddenLine>
              </a:ext>
            </a:extLst>
          </p:spPr>
        </p:pic>
        <p:pic>
          <p:nvPicPr>
            <p:cNvPr id="105" name="Picture 61">
              <a:extLst>
                <a:ext uri="{FF2B5EF4-FFF2-40B4-BE49-F238E27FC236}">
                  <a16:creationId xmlns:a16="http://schemas.microsoft.com/office/drawing/2014/main" id="{72D217B6-6EB5-454E-A6D1-F8907DA44BA4}"/>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014" y="3395"/>
              <a:ext cx="297" cy="2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0">
                  <a:solidFill>
                    <a:srgbClr val="000000"/>
                  </a:solidFill>
                  <a:miter lim="800000"/>
                  <a:headEnd/>
                  <a:tailEnd/>
                </a14:hiddenLine>
              </a:ext>
            </a:extLst>
          </p:spPr>
        </p:pic>
        <p:pic>
          <p:nvPicPr>
            <p:cNvPr id="106" name="Picture 62">
              <a:extLst>
                <a:ext uri="{FF2B5EF4-FFF2-40B4-BE49-F238E27FC236}">
                  <a16:creationId xmlns:a16="http://schemas.microsoft.com/office/drawing/2014/main" id="{D388E590-7D12-084D-B4AB-9486F64CAB2D}"/>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52" y="1824"/>
              <a:ext cx="297" cy="2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0">
                  <a:solidFill>
                    <a:srgbClr val="000000"/>
                  </a:solidFill>
                  <a:miter lim="800000"/>
                  <a:headEnd/>
                  <a:tailEnd/>
                </a14:hiddenLine>
              </a:ext>
            </a:extLst>
          </p:spPr>
        </p:pic>
      </p:grpSp>
      <p:sp>
        <p:nvSpPr>
          <p:cNvPr id="107" name="Başlık 4">
            <a:extLst>
              <a:ext uri="{FF2B5EF4-FFF2-40B4-BE49-F238E27FC236}">
                <a16:creationId xmlns:a16="http://schemas.microsoft.com/office/drawing/2014/main" id="{139A831E-5A4B-4626-95AF-DF4F88C1B039}"/>
              </a:ext>
            </a:extLst>
          </p:cNvPr>
          <p:cNvSpPr txBox="1">
            <a:spLocks/>
          </p:cNvSpPr>
          <p:nvPr/>
        </p:nvSpPr>
        <p:spPr>
          <a:xfrm>
            <a:off x="381000" y="0"/>
            <a:ext cx="7010400" cy="1030289"/>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b="1" dirty="0">
                <a:solidFill>
                  <a:schemeClr val="bg1"/>
                </a:solidFill>
              </a:rPr>
              <a:t>1.6 Networks Under Attack</a:t>
            </a:r>
          </a:p>
        </p:txBody>
      </p:sp>
    </p:spTree>
    <p:extLst>
      <p:ext uri="{BB962C8B-B14F-4D97-AF65-F5344CB8AC3E}">
        <p14:creationId xmlns:p14="http://schemas.microsoft.com/office/powerpoint/2010/main" val="1901975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499"/>
                                          </p:stCondLst>
                                        </p:cTn>
                                        <p:tgtEl>
                                          <p:spTgt spid="47"/>
                                        </p:tgtEl>
                                        <p:attrNameLst>
                                          <p:attrName>style.visibility</p:attrName>
                                        </p:attrNameLst>
                                      </p:cBhvr>
                                      <p:to>
                                        <p:strVal val="visible"/>
                                      </p:to>
                                    </p:set>
                                  </p:childTnLst>
                                </p:cTn>
                              </p:par>
                              <p:par>
                                <p:cTn id="13" presetID="9" presetClass="entr" presetSubtype="0" fill="hold" nodeType="withEffect">
                                  <p:stCondLst>
                                    <p:cond delay="0"/>
                                  </p:stCondLst>
                                  <p:childTnLst>
                                    <p:set>
                                      <p:cBhvr>
                                        <p:cTn id="14" dur="1" fill="hold">
                                          <p:stCondLst>
                                            <p:cond delay="0"/>
                                          </p:stCondLst>
                                        </p:cTn>
                                        <p:tgtEl>
                                          <p:spTgt spid="96"/>
                                        </p:tgtEl>
                                        <p:attrNameLst>
                                          <p:attrName>style.visibility</p:attrName>
                                        </p:attrNameLst>
                                      </p:cBhvr>
                                      <p:to>
                                        <p:strVal val="visible"/>
                                      </p:to>
                                    </p:set>
                                    <p:animEffect transition="in" filter="dissolve">
                                      <p:cBhvr>
                                        <p:cTn id="15" dur="500"/>
                                        <p:tgtEl>
                                          <p:spTgt spid="96"/>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499"/>
                                          </p:stCondLst>
                                        </p:cTn>
                                        <p:tgtEl>
                                          <p:spTgt spid="48"/>
                                        </p:tgtEl>
                                        <p:attrNameLst>
                                          <p:attrName>style.visibility</p:attrName>
                                        </p:attrNameLst>
                                      </p:cBhvr>
                                      <p:to>
                                        <p:strVal val="visible"/>
                                      </p:to>
                                    </p:set>
                                  </p:childTnLst>
                                </p:cTn>
                              </p:par>
                            </p:childTnLst>
                          </p:cTn>
                        </p:par>
                        <p:par>
                          <p:cTn id="20" fill="hold">
                            <p:stCondLst>
                              <p:cond delay="500"/>
                            </p:stCondLst>
                            <p:childTnLst>
                              <p:par>
                                <p:cTn id="21" presetID="9" presetClass="entr" presetSubtype="0" fill="hold" nodeType="afterEffect">
                                  <p:stCondLst>
                                    <p:cond delay="0"/>
                                  </p:stCondLst>
                                  <p:childTnLst>
                                    <p:set>
                                      <p:cBhvr>
                                        <p:cTn id="22" dur="1" fill="hold">
                                          <p:stCondLst>
                                            <p:cond delay="0"/>
                                          </p:stCondLst>
                                        </p:cTn>
                                        <p:tgtEl>
                                          <p:spTgt spid="49"/>
                                        </p:tgtEl>
                                        <p:attrNameLst>
                                          <p:attrName>style.visibility</p:attrName>
                                        </p:attrNameLst>
                                      </p:cBhvr>
                                      <p:to>
                                        <p:strVal val="visible"/>
                                      </p:to>
                                    </p:set>
                                    <p:animEffect transition="in" filter="dissolve">
                                      <p:cBhvr>
                                        <p:cTn id="23" dur="500"/>
                                        <p:tgtEl>
                                          <p:spTgt spid="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build="p" autoUpdateAnimBg="0"/>
      <p:bldP spid="47" grpId="0" autoUpdateAnimBg="0"/>
      <p:bldP spid="48" grpId="0" autoUpdateAnimBg="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1"/>
          <p:cNvSpPr/>
          <p:nvPr/>
        </p:nvSpPr>
        <p:spPr>
          <a:xfrm>
            <a:off x="304800" y="1200150"/>
            <a:ext cx="5334000" cy="704850"/>
          </a:xfrm>
          <a:prstGeom prst="rect">
            <a:avLst/>
          </a:prstGeom>
          <a:solidFill>
            <a:srgbClr val="1F4E79"/>
          </a:solidFill>
          <a:ln/>
        </p:spPr>
        <p:txBody>
          <a:bodyPr wrap="square" rtlCol="0" anchor="ctr"/>
          <a:lstStyle/>
          <a:p>
            <a:r>
              <a:rPr lang="en-US" sz="2800" b="1" dirty="0">
                <a:solidFill>
                  <a:srgbClr val="FFFFFF"/>
                </a:solidFill>
                <a:latin typeface="Calibri" pitchFamily="34" charset="0"/>
                <a:ea typeface="Calibri" pitchFamily="34" charset="-122"/>
                <a:cs typeface="Calibri" pitchFamily="34" charset="-120"/>
              </a:rPr>
              <a:t>Three common DoS categories</a:t>
            </a:r>
            <a:endParaRPr lang="en-US" sz="2800" dirty="0"/>
          </a:p>
        </p:txBody>
      </p:sp>
      <p:sp>
        <p:nvSpPr>
          <p:cNvPr id="4" name="Text 2"/>
          <p:cNvSpPr/>
          <p:nvPr/>
        </p:nvSpPr>
        <p:spPr>
          <a:xfrm>
            <a:off x="0" y="1905000"/>
            <a:ext cx="8991600" cy="4648200"/>
          </a:xfrm>
          <a:prstGeom prst="rect">
            <a:avLst/>
          </a:prstGeom>
          <a:noFill/>
          <a:ln/>
        </p:spPr>
        <p:txBody>
          <a:bodyPr wrap="square" rtlCol="0" anchor="ctr"/>
          <a:lstStyle/>
          <a:p>
            <a:pPr marL="228600" indent="-228600">
              <a:spcAft>
                <a:spcPts val="800"/>
              </a:spcAft>
              <a:buSzPct val="100000"/>
              <a:buChar char="•"/>
            </a:pPr>
            <a:r>
              <a:rPr lang="en-US" sz="2400" dirty="0">
                <a:solidFill>
                  <a:srgbClr val="1F1F1F"/>
                </a:solidFill>
                <a:latin typeface="Calibri" pitchFamily="34" charset="0"/>
                <a:cs typeface="Calibri" pitchFamily="34" charset="-120"/>
              </a:rPr>
              <a:t>Vulnerability attack: sending a small number of carefully crafted packets that exploit a weakness and can crash or stop the service.</a:t>
            </a:r>
          </a:p>
          <a:p>
            <a:pPr marL="228600" indent="-228600">
              <a:spcAft>
                <a:spcPts val="800"/>
              </a:spcAft>
              <a:buSzPct val="100000"/>
              <a:buChar char="•"/>
            </a:pPr>
            <a:r>
              <a:rPr lang="en-US" sz="2400" dirty="0">
                <a:solidFill>
                  <a:srgbClr val="1F1F1F"/>
                </a:solidFill>
                <a:latin typeface="Calibri" pitchFamily="34" charset="0"/>
                <a:cs typeface="Calibri" pitchFamily="34" charset="-120"/>
              </a:rPr>
              <a:t>Bandwidth flooding: sending so many packets that the victim’s access link becomes clogged, preventing legitimate traffic from reaching the server.</a:t>
            </a:r>
          </a:p>
          <a:p>
            <a:pPr marL="228600" indent="-228600">
              <a:spcAft>
                <a:spcPts val="800"/>
              </a:spcAft>
              <a:buSzPct val="100000"/>
              <a:buChar char="•"/>
            </a:pPr>
            <a:r>
              <a:rPr lang="en-US" sz="2400" dirty="0">
                <a:solidFill>
                  <a:srgbClr val="1F1F1F"/>
                </a:solidFill>
                <a:latin typeface="Calibri" pitchFamily="34" charset="0"/>
                <a:cs typeface="Calibri" pitchFamily="34" charset="-120"/>
              </a:rPr>
              <a:t>Connection flooding: creating many half-open or fully open TCP connections so the server becomes overloaded and stops accepting real users.</a:t>
            </a:r>
          </a:p>
          <a:p>
            <a:pPr marL="228600" indent="-228600">
              <a:spcAft>
                <a:spcPts val="800"/>
              </a:spcAft>
              <a:buSzPct val="100000"/>
              <a:buChar char="•"/>
            </a:pPr>
            <a:r>
              <a:rPr lang="en-US" sz="2400" dirty="0">
                <a:solidFill>
                  <a:srgbClr val="1F1F1F"/>
                </a:solidFill>
                <a:latin typeface="Calibri" pitchFamily="34" charset="0"/>
                <a:cs typeface="Calibri" pitchFamily="34" charset="-120"/>
              </a:rPr>
              <a:t>Connection to Chapter 1.4: Remember queueing delay and loss. Flooding attacks intentionally create congestion so delay and loss explode.</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1"/>
          <p:cNvSpPr/>
          <p:nvPr/>
        </p:nvSpPr>
        <p:spPr>
          <a:xfrm>
            <a:off x="228600" y="1524000"/>
            <a:ext cx="8229600" cy="457200"/>
          </a:xfrm>
          <a:prstGeom prst="rect">
            <a:avLst/>
          </a:prstGeom>
          <a:solidFill>
            <a:srgbClr val="1F4E79"/>
          </a:solidFill>
          <a:ln/>
        </p:spPr>
        <p:txBody>
          <a:bodyPr wrap="square" rtlCol="0" anchor="ctr"/>
          <a:lstStyle/>
          <a:p>
            <a:r>
              <a:rPr lang="en-US" sz="2800" b="1" dirty="0">
                <a:solidFill>
                  <a:srgbClr val="FFFFFF"/>
                </a:solidFill>
                <a:latin typeface="Calibri" pitchFamily="34" charset="0"/>
                <a:cs typeface="Calibri" pitchFamily="34" charset="-120"/>
              </a:rPr>
              <a:t>DoS vs DDoS (and Botnets)</a:t>
            </a:r>
          </a:p>
        </p:txBody>
      </p:sp>
      <p:sp>
        <p:nvSpPr>
          <p:cNvPr id="5" name="Text 3"/>
          <p:cNvSpPr/>
          <p:nvPr/>
        </p:nvSpPr>
        <p:spPr>
          <a:xfrm>
            <a:off x="0" y="2286000"/>
            <a:ext cx="8915400" cy="3276600"/>
          </a:xfrm>
          <a:prstGeom prst="rect">
            <a:avLst/>
          </a:prstGeom>
          <a:noFill/>
          <a:ln/>
        </p:spPr>
        <p:txBody>
          <a:bodyPr wrap="square" rtlCol="0" anchor="ctr"/>
          <a:lstStyle/>
          <a:p>
            <a:pPr marL="228600" indent="-228600">
              <a:spcAft>
                <a:spcPts val="800"/>
              </a:spcAft>
              <a:buSzPct val="100000"/>
              <a:buChar char="•"/>
            </a:pPr>
            <a:r>
              <a:rPr lang="en-US" sz="2400" dirty="0">
                <a:solidFill>
                  <a:srgbClr val="1F1F1F"/>
                </a:solidFill>
                <a:latin typeface="Calibri" pitchFamily="34" charset="0"/>
                <a:ea typeface="Calibri" pitchFamily="34" charset="-122"/>
                <a:cs typeface="Calibri" pitchFamily="34" charset="-120"/>
              </a:rPr>
              <a:t>DoS: one attacker tries to exhaust server or network resources</a:t>
            </a:r>
            <a:endParaRPr lang="en-US" sz="2400" dirty="0"/>
          </a:p>
          <a:p>
            <a:pPr marL="228600" indent="-228600">
              <a:spcAft>
                <a:spcPts val="800"/>
              </a:spcAft>
              <a:buSzPct val="100000"/>
              <a:buChar char="•"/>
            </a:pPr>
            <a:r>
              <a:rPr lang="en-US" sz="2400" dirty="0">
                <a:solidFill>
                  <a:srgbClr val="1F1F1F"/>
                </a:solidFill>
                <a:latin typeface="Calibri" pitchFamily="34" charset="0"/>
                <a:ea typeface="Calibri" pitchFamily="34" charset="-122"/>
                <a:cs typeface="Calibri" pitchFamily="34" charset="-120"/>
              </a:rPr>
              <a:t>DDoS: many compromised devices attack the same target together</a:t>
            </a:r>
            <a:endParaRPr lang="en-US" sz="2400" dirty="0"/>
          </a:p>
          <a:p>
            <a:pPr marL="228600" indent="-228600">
              <a:spcAft>
                <a:spcPts val="800"/>
              </a:spcAft>
              <a:buSzPct val="100000"/>
              <a:buChar char="•"/>
            </a:pPr>
            <a:r>
              <a:rPr lang="en-US" sz="2400" dirty="0">
                <a:solidFill>
                  <a:srgbClr val="1F1F1F"/>
                </a:solidFill>
                <a:latin typeface="Calibri" pitchFamily="34" charset="0"/>
                <a:ea typeface="Calibri" pitchFamily="34" charset="-122"/>
                <a:cs typeface="Calibri" pitchFamily="34" charset="-120"/>
              </a:rPr>
              <a:t>Botnet: infected hosts controlled by an attacker (used for DDoS / spam)</a:t>
            </a:r>
            <a:endParaRPr lang="en-US" sz="2400" dirty="0"/>
          </a:p>
          <a:p>
            <a:pPr marL="228600" indent="-228600">
              <a:spcAft>
                <a:spcPts val="800"/>
              </a:spcAft>
              <a:buSzPct val="100000"/>
              <a:buChar char="•"/>
            </a:pPr>
            <a:r>
              <a:rPr lang="en-US" sz="2400" dirty="0">
                <a:solidFill>
                  <a:srgbClr val="1F1F1F"/>
                </a:solidFill>
                <a:latin typeface="Calibri" pitchFamily="34" charset="0"/>
                <a:ea typeface="Calibri" pitchFamily="34" charset="-122"/>
                <a:cs typeface="Calibri" pitchFamily="34" charset="-120"/>
              </a:rPr>
              <a:t>Why it matters: harder to block, traffic comes from many sources</a:t>
            </a:r>
            <a:endParaRPr lang="en-US" sz="2400" dirty="0"/>
          </a:p>
        </p:txBody>
      </p:sp>
    </p:spTree>
    <p:extLst>
      <p:ext uri="{BB962C8B-B14F-4D97-AF65-F5344CB8AC3E}">
        <p14:creationId xmlns:p14="http://schemas.microsoft.com/office/powerpoint/2010/main" val="77339767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1" y="857250"/>
            <a:ext cx="9143771" cy="514350"/>
          </a:xfrm>
          <a:prstGeom prst="rect">
            <a:avLst/>
          </a:prstGeom>
          <a:solidFill>
            <a:srgbClr val="1F4E79"/>
          </a:solidFill>
          <a:ln w="12700">
            <a:solidFill>
              <a:srgbClr val="1F4E79"/>
            </a:solidFill>
            <a:prstDash val="solid"/>
          </a:ln>
        </p:spPr>
      </p:sp>
      <p:sp>
        <p:nvSpPr>
          <p:cNvPr id="3" name="Text 1"/>
          <p:cNvSpPr/>
          <p:nvPr/>
        </p:nvSpPr>
        <p:spPr>
          <a:xfrm>
            <a:off x="411480" y="980694"/>
            <a:ext cx="8503920" cy="342900"/>
          </a:xfrm>
          <a:prstGeom prst="rect">
            <a:avLst/>
          </a:prstGeom>
          <a:solidFill>
            <a:srgbClr val="1F4E79"/>
          </a:solidFill>
          <a:ln/>
        </p:spPr>
        <p:txBody>
          <a:bodyPr wrap="square" rtlCol="0" anchor="ctr"/>
          <a:lstStyle/>
          <a:p>
            <a:r>
              <a:rPr lang="en-US" sz="2800" b="1" dirty="0">
                <a:solidFill>
                  <a:srgbClr val="FFFFFF"/>
                </a:solidFill>
                <a:latin typeface="Calibri" pitchFamily="34" charset="0"/>
                <a:cs typeface="Calibri" pitchFamily="34" charset="-120"/>
              </a:rPr>
              <a:t>DDoS and botnets</a:t>
            </a:r>
          </a:p>
        </p:txBody>
      </p:sp>
      <p:sp>
        <p:nvSpPr>
          <p:cNvPr id="4" name="Text 2"/>
          <p:cNvSpPr/>
          <p:nvPr/>
        </p:nvSpPr>
        <p:spPr>
          <a:xfrm>
            <a:off x="152400" y="2362200"/>
            <a:ext cx="8503920" cy="3105150"/>
          </a:xfrm>
          <a:prstGeom prst="rect">
            <a:avLst/>
          </a:prstGeom>
          <a:noFill/>
          <a:ln/>
        </p:spPr>
        <p:txBody>
          <a:bodyPr wrap="square" rtlCol="0" anchor="ctr"/>
          <a:lstStyle/>
          <a:p>
            <a:pPr marL="228600" indent="-228600">
              <a:spcAft>
                <a:spcPts val="800"/>
              </a:spcAft>
              <a:buSzPct val="100000"/>
              <a:buChar char="•"/>
            </a:pPr>
            <a:r>
              <a:rPr lang="en-US" sz="2400" dirty="0">
                <a:solidFill>
                  <a:srgbClr val="1F1F1F"/>
                </a:solidFill>
                <a:latin typeface="Calibri" pitchFamily="34" charset="0"/>
                <a:cs typeface="Calibri" pitchFamily="34" charset="-120"/>
              </a:rPr>
              <a:t>If a single attacker cannot generate enough traffic, attackers can launch a distributed DoS (DDoS) </a:t>
            </a:r>
            <a:r>
              <a:rPr lang="en-US" sz="2400">
                <a:solidFill>
                  <a:srgbClr val="1F1F1F"/>
                </a:solidFill>
                <a:latin typeface="Calibri" pitchFamily="34" charset="0"/>
                <a:cs typeface="Calibri" pitchFamily="34" charset="-120"/>
              </a:rPr>
              <a:t>attack.</a:t>
            </a:r>
            <a:endParaRPr lang="en-US" sz="2400" dirty="0">
              <a:solidFill>
                <a:srgbClr val="1F1F1F"/>
              </a:solidFill>
              <a:latin typeface="Calibri" pitchFamily="34" charset="0"/>
              <a:cs typeface="Calibri" pitchFamily="34" charset="-120"/>
            </a:endParaRPr>
          </a:p>
          <a:p>
            <a:pPr marL="228600" indent="-228600">
              <a:spcAft>
                <a:spcPts val="800"/>
              </a:spcAft>
              <a:buSzPct val="100000"/>
              <a:buChar char="•"/>
            </a:pPr>
            <a:r>
              <a:rPr lang="en-US" sz="2400" dirty="0">
                <a:solidFill>
                  <a:srgbClr val="1F1F1F"/>
                </a:solidFill>
                <a:latin typeface="Calibri" pitchFamily="34" charset="0"/>
                <a:cs typeface="Calibri" pitchFamily="34" charset="-120"/>
              </a:rPr>
              <a:t>In DDoS, the attacker controls many infected devices and orders them to send traffic toward a single </a:t>
            </a:r>
            <a:r>
              <a:rPr lang="en-US" sz="2400">
                <a:solidFill>
                  <a:srgbClr val="1F1F1F"/>
                </a:solidFill>
                <a:latin typeface="Calibri" pitchFamily="34" charset="0"/>
                <a:cs typeface="Calibri" pitchFamily="34" charset="-120"/>
              </a:rPr>
              <a:t>target.</a:t>
            </a:r>
            <a:endParaRPr lang="en-US" sz="2400" dirty="0">
              <a:solidFill>
                <a:srgbClr val="1F1F1F"/>
              </a:solidFill>
              <a:latin typeface="Calibri" pitchFamily="34" charset="0"/>
              <a:cs typeface="Calibri" pitchFamily="34" charset="-120"/>
            </a:endParaRPr>
          </a:p>
          <a:p>
            <a:pPr marL="228600" indent="-228600">
              <a:spcAft>
                <a:spcPts val="800"/>
              </a:spcAft>
              <a:buSzPct val="100000"/>
              <a:buChar char="•"/>
            </a:pPr>
            <a:r>
              <a:rPr lang="en-US" sz="2400" dirty="0">
                <a:solidFill>
                  <a:srgbClr val="1F1F1F"/>
                </a:solidFill>
                <a:latin typeface="Calibri" pitchFamily="34" charset="0"/>
                <a:cs typeface="Calibri" pitchFamily="34" charset="-120"/>
              </a:rPr>
              <a:t>Because traffic comes from many sources, DDoS is harder to detect and block than an attack from one </a:t>
            </a:r>
            <a:r>
              <a:rPr lang="en-US" sz="2400">
                <a:solidFill>
                  <a:srgbClr val="1F1F1F"/>
                </a:solidFill>
                <a:latin typeface="Calibri" pitchFamily="34" charset="0"/>
                <a:cs typeface="Calibri" pitchFamily="34" charset="-120"/>
              </a:rPr>
              <a:t>host.</a:t>
            </a:r>
            <a:endParaRPr lang="en-US" sz="2400" dirty="0">
              <a:solidFill>
                <a:srgbClr val="1F1F1F"/>
              </a:solidFill>
              <a:latin typeface="Calibri" pitchFamily="34" charset="0"/>
              <a:cs typeface="Calibri" pitchFamily="34" charset="-120"/>
            </a:endParaRPr>
          </a:p>
          <a:p>
            <a:pPr marL="228600" indent="-228600">
              <a:spcAft>
                <a:spcPts val="800"/>
              </a:spcAft>
              <a:buSzPct val="100000"/>
              <a:buChar char="•"/>
            </a:pPr>
            <a:r>
              <a:rPr lang="en-US" sz="2400" dirty="0">
                <a:solidFill>
                  <a:srgbClr val="1F1F1F"/>
                </a:solidFill>
                <a:latin typeface="Calibri" pitchFamily="34" charset="0"/>
                <a:cs typeface="Calibri" pitchFamily="34" charset="-120"/>
              </a:rPr>
              <a:t>Key takeaway: DDoS is powerful because it uses the “scale of the Internet” against the </a:t>
            </a:r>
            <a:r>
              <a:rPr lang="en-US" sz="2400">
                <a:solidFill>
                  <a:srgbClr val="1F1F1F"/>
                </a:solidFill>
                <a:latin typeface="Calibri" pitchFamily="34" charset="0"/>
                <a:cs typeface="Calibri" pitchFamily="34" charset="-120"/>
              </a:rPr>
              <a:t>victim.</a:t>
            </a:r>
            <a:endParaRPr lang="en-US" sz="2400" dirty="0">
              <a:solidFill>
                <a:srgbClr val="1F1F1F"/>
              </a:solidFill>
              <a:latin typeface="Calibri" pitchFamily="34" charset="0"/>
              <a:cs typeface="Calibri" pitchFamily="34" charset="-12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5" name="Group 134">
            <a:extLst>
              <a:ext uri="{FF2B5EF4-FFF2-40B4-BE49-F238E27FC236}">
                <a16:creationId xmlns:a16="http://schemas.microsoft.com/office/drawing/2014/main" id="{3AD72523-4228-9C47-B195-4AAF96A160BD}"/>
              </a:ext>
            </a:extLst>
          </p:cNvPr>
          <p:cNvGrpSpPr/>
          <p:nvPr/>
        </p:nvGrpSpPr>
        <p:grpSpPr>
          <a:xfrm>
            <a:off x="2523323" y="2182967"/>
            <a:ext cx="1133514" cy="647753"/>
            <a:chOff x="7493876" y="2774731"/>
            <a:chExt cx="1481958" cy="894622"/>
          </a:xfrm>
        </p:grpSpPr>
        <p:sp>
          <p:nvSpPr>
            <p:cNvPr id="136" name="Freeform 135">
              <a:extLst>
                <a:ext uri="{FF2B5EF4-FFF2-40B4-BE49-F238E27FC236}">
                  <a16:creationId xmlns:a16="http://schemas.microsoft.com/office/drawing/2014/main" id="{9FB9E0EF-9063-B545-BC2B-062A0488CC72}"/>
                </a:ext>
              </a:extLst>
            </p:cNvPr>
            <p:cNvSpPr/>
            <p:nvPr/>
          </p:nvSpPr>
          <p:spPr>
            <a:xfrm>
              <a:off x="7493876" y="3084399"/>
              <a:ext cx="1481958" cy="584954"/>
            </a:xfrm>
            <a:custGeom>
              <a:avLst/>
              <a:gdLst>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76538 w 8176538"/>
                <a:gd name="connsiteY0" fmla="*/ 0 h 2638097"/>
                <a:gd name="connsiteX1" fmla="*/ 8176538 w 8176538"/>
                <a:gd name="connsiteY1" fmla="*/ 1271752 h 2638097"/>
                <a:gd name="connsiteX2" fmla="*/ 4088015 w 8176538"/>
                <a:gd name="connsiteY2" fmla="*/ 2638097 h 2638097"/>
                <a:gd name="connsiteX3" fmla="*/ 0 w 8176538"/>
                <a:gd name="connsiteY3" fmla="*/ 1269888 h 2638097"/>
                <a:gd name="connsiteX4" fmla="*/ 20511 w 8176538"/>
                <a:gd name="connsiteY4" fmla="*/ 147145 h 2638097"/>
                <a:gd name="connsiteX5" fmla="*/ 4088015 w 8176538"/>
                <a:gd name="connsiteY5" fmla="*/ 1566042 h 2638097"/>
                <a:gd name="connsiteX6" fmla="*/ 8176538 w 8176538"/>
                <a:gd name="connsiteY6" fmla="*/ 0 h 2638097"/>
                <a:gd name="connsiteX0" fmla="*/ 8176538 w 8176538"/>
                <a:gd name="connsiteY0" fmla="*/ 0 h 2772020"/>
                <a:gd name="connsiteX1" fmla="*/ 8176538 w 8176538"/>
                <a:gd name="connsiteY1" fmla="*/ 1271752 h 2772020"/>
                <a:gd name="connsiteX2" fmla="*/ 4099034 w 8176538"/>
                <a:gd name="connsiteY2" fmla="*/ 2772020 h 2772020"/>
                <a:gd name="connsiteX3" fmla="*/ 0 w 8176538"/>
                <a:gd name="connsiteY3" fmla="*/ 1269888 h 2772020"/>
                <a:gd name="connsiteX4" fmla="*/ 20511 w 8176538"/>
                <a:gd name="connsiteY4" fmla="*/ 147145 h 2772020"/>
                <a:gd name="connsiteX5" fmla="*/ 4088015 w 8176538"/>
                <a:gd name="connsiteY5" fmla="*/ 1566042 h 2772020"/>
                <a:gd name="connsiteX6" fmla="*/ 8176538 w 8176538"/>
                <a:gd name="connsiteY6" fmla="*/ 0 h 2772020"/>
                <a:gd name="connsiteX0" fmla="*/ 8176538 w 8176538"/>
                <a:gd name="connsiteY0" fmla="*/ 0 h 2772339"/>
                <a:gd name="connsiteX1" fmla="*/ 8176538 w 8176538"/>
                <a:gd name="connsiteY1" fmla="*/ 1378890 h 2772339"/>
                <a:gd name="connsiteX2" fmla="*/ 4099034 w 8176538"/>
                <a:gd name="connsiteY2" fmla="*/ 2772020 h 2772339"/>
                <a:gd name="connsiteX3" fmla="*/ 0 w 8176538"/>
                <a:gd name="connsiteY3" fmla="*/ 1269888 h 2772339"/>
                <a:gd name="connsiteX4" fmla="*/ 20511 w 8176538"/>
                <a:gd name="connsiteY4" fmla="*/ 147145 h 2772339"/>
                <a:gd name="connsiteX5" fmla="*/ 4088015 w 8176538"/>
                <a:gd name="connsiteY5" fmla="*/ 1566042 h 2772339"/>
                <a:gd name="connsiteX6" fmla="*/ 8176538 w 8176538"/>
                <a:gd name="connsiteY6" fmla="*/ 0 h 2772339"/>
                <a:gd name="connsiteX0" fmla="*/ 8176538 w 8176538"/>
                <a:gd name="connsiteY0" fmla="*/ 0 h 2825888"/>
                <a:gd name="connsiteX1" fmla="*/ 8176538 w 8176538"/>
                <a:gd name="connsiteY1" fmla="*/ 1378890 h 2825888"/>
                <a:gd name="connsiteX2" fmla="*/ 4099034 w 8176538"/>
                <a:gd name="connsiteY2" fmla="*/ 2825590 h 2825888"/>
                <a:gd name="connsiteX3" fmla="*/ 0 w 8176538"/>
                <a:gd name="connsiteY3" fmla="*/ 1269888 h 2825888"/>
                <a:gd name="connsiteX4" fmla="*/ 20511 w 8176538"/>
                <a:gd name="connsiteY4" fmla="*/ 147145 h 2825888"/>
                <a:gd name="connsiteX5" fmla="*/ 4088015 w 8176538"/>
                <a:gd name="connsiteY5" fmla="*/ 1566042 h 2825888"/>
                <a:gd name="connsiteX6" fmla="*/ 8176538 w 8176538"/>
                <a:gd name="connsiteY6" fmla="*/ 0 h 2825888"/>
                <a:gd name="connsiteX0" fmla="*/ 8165518 w 8165518"/>
                <a:gd name="connsiteY0" fmla="*/ 0 h 2825606"/>
                <a:gd name="connsiteX1" fmla="*/ 8165518 w 8165518"/>
                <a:gd name="connsiteY1" fmla="*/ 1378890 h 2825606"/>
                <a:gd name="connsiteX2" fmla="*/ 4088014 w 8165518"/>
                <a:gd name="connsiteY2" fmla="*/ 2825590 h 2825606"/>
                <a:gd name="connsiteX3" fmla="*/ 0 w 8165518"/>
                <a:gd name="connsiteY3" fmla="*/ 1403811 h 2825606"/>
                <a:gd name="connsiteX4" fmla="*/ 9491 w 8165518"/>
                <a:gd name="connsiteY4" fmla="*/ 147145 h 2825606"/>
                <a:gd name="connsiteX5" fmla="*/ 4076995 w 8165518"/>
                <a:gd name="connsiteY5" fmla="*/ 1566042 h 2825606"/>
                <a:gd name="connsiteX6" fmla="*/ 8165518 w 8165518"/>
                <a:gd name="connsiteY6" fmla="*/ 0 h 2825606"/>
                <a:gd name="connsiteX0" fmla="*/ 8165518 w 8165518"/>
                <a:gd name="connsiteY0" fmla="*/ 0 h 2879174"/>
                <a:gd name="connsiteX1" fmla="*/ 8165518 w 8165518"/>
                <a:gd name="connsiteY1" fmla="*/ 1378890 h 2879174"/>
                <a:gd name="connsiteX2" fmla="*/ 4132092 w 8165518"/>
                <a:gd name="connsiteY2" fmla="*/ 2879159 h 2879174"/>
                <a:gd name="connsiteX3" fmla="*/ 0 w 8165518"/>
                <a:gd name="connsiteY3" fmla="*/ 1403811 h 2879174"/>
                <a:gd name="connsiteX4" fmla="*/ 9491 w 8165518"/>
                <a:gd name="connsiteY4" fmla="*/ 147145 h 2879174"/>
                <a:gd name="connsiteX5" fmla="*/ 4076995 w 8165518"/>
                <a:gd name="connsiteY5" fmla="*/ 1566042 h 2879174"/>
                <a:gd name="connsiteX6" fmla="*/ 8165518 w 8165518"/>
                <a:gd name="connsiteY6" fmla="*/ 0 h 2879174"/>
                <a:gd name="connsiteX0" fmla="*/ 8165518 w 8176537"/>
                <a:gd name="connsiteY0" fmla="*/ 0 h 2879410"/>
                <a:gd name="connsiteX1" fmla="*/ 8176537 w 8176537"/>
                <a:gd name="connsiteY1" fmla="*/ 1499420 h 2879410"/>
                <a:gd name="connsiteX2" fmla="*/ 4132092 w 8176537"/>
                <a:gd name="connsiteY2" fmla="*/ 2879159 h 2879410"/>
                <a:gd name="connsiteX3" fmla="*/ 0 w 8176537"/>
                <a:gd name="connsiteY3" fmla="*/ 1403811 h 2879410"/>
                <a:gd name="connsiteX4" fmla="*/ 9491 w 8176537"/>
                <a:gd name="connsiteY4" fmla="*/ 147145 h 2879410"/>
                <a:gd name="connsiteX5" fmla="*/ 4076995 w 8176537"/>
                <a:gd name="connsiteY5" fmla="*/ 1566042 h 2879410"/>
                <a:gd name="connsiteX6" fmla="*/ 8165518 w 8176537"/>
                <a:gd name="connsiteY6" fmla="*/ 0 h 2879410"/>
                <a:gd name="connsiteX0" fmla="*/ 8165518 w 8176537"/>
                <a:gd name="connsiteY0" fmla="*/ 0 h 2879262"/>
                <a:gd name="connsiteX1" fmla="*/ 8176537 w 8176537"/>
                <a:gd name="connsiteY1" fmla="*/ 1499420 h 2879262"/>
                <a:gd name="connsiteX2" fmla="*/ 4132092 w 8176537"/>
                <a:gd name="connsiteY2" fmla="*/ 2879159 h 2879262"/>
                <a:gd name="connsiteX3" fmla="*/ 0 w 8176537"/>
                <a:gd name="connsiteY3" fmla="*/ 1403811 h 2879262"/>
                <a:gd name="connsiteX4" fmla="*/ 9491 w 8176537"/>
                <a:gd name="connsiteY4" fmla="*/ 147145 h 2879262"/>
                <a:gd name="connsiteX5" fmla="*/ 4076995 w 8176537"/>
                <a:gd name="connsiteY5" fmla="*/ 1566042 h 2879262"/>
                <a:gd name="connsiteX6" fmla="*/ 8165518 w 8176537"/>
                <a:gd name="connsiteY6" fmla="*/ 0 h 2879262"/>
                <a:gd name="connsiteX0" fmla="*/ 8165518 w 8176537"/>
                <a:gd name="connsiteY0" fmla="*/ 0 h 2879163"/>
                <a:gd name="connsiteX1" fmla="*/ 8176537 w 8176537"/>
                <a:gd name="connsiteY1" fmla="*/ 1499420 h 2879163"/>
                <a:gd name="connsiteX2" fmla="*/ 4132092 w 8176537"/>
                <a:gd name="connsiteY2" fmla="*/ 2879159 h 2879163"/>
                <a:gd name="connsiteX3" fmla="*/ 0 w 8176537"/>
                <a:gd name="connsiteY3" fmla="*/ 1510948 h 2879163"/>
                <a:gd name="connsiteX4" fmla="*/ 9491 w 8176537"/>
                <a:gd name="connsiteY4" fmla="*/ 147145 h 2879163"/>
                <a:gd name="connsiteX5" fmla="*/ 4076995 w 8176537"/>
                <a:gd name="connsiteY5" fmla="*/ 1566042 h 2879163"/>
                <a:gd name="connsiteX6" fmla="*/ 8165518 w 8176537"/>
                <a:gd name="connsiteY6" fmla="*/ 0 h 2879163"/>
                <a:gd name="connsiteX0" fmla="*/ 8165518 w 8198577"/>
                <a:gd name="connsiteY0" fmla="*/ 0 h 2879451"/>
                <a:gd name="connsiteX1" fmla="*/ 8198577 w 8198577"/>
                <a:gd name="connsiteY1" fmla="*/ 1606558 h 2879451"/>
                <a:gd name="connsiteX2" fmla="*/ 4132092 w 8198577"/>
                <a:gd name="connsiteY2" fmla="*/ 2879159 h 2879451"/>
                <a:gd name="connsiteX3" fmla="*/ 0 w 8198577"/>
                <a:gd name="connsiteY3" fmla="*/ 1510948 h 2879451"/>
                <a:gd name="connsiteX4" fmla="*/ 9491 w 8198577"/>
                <a:gd name="connsiteY4" fmla="*/ 147145 h 2879451"/>
                <a:gd name="connsiteX5" fmla="*/ 4076995 w 8198577"/>
                <a:gd name="connsiteY5" fmla="*/ 1566042 h 2879451"/>
                <a:gd name="connsiteX6" fmla="*/ 8165518 w 8198577"/>
                <a:gd name="connsiteY6" fmla="*/ 0 h 2879451"/>
                <a:gd name="connsiteX0" fmla="*/ 8165518 w 8165518"/>
                <a:gd name="connsiteY0" fmla="*/ 0 h 2880066"/>
                <a:gd name="connsiteX1" fmla="*/ 8165518 w 8165518"/>
                <a:gd name="connsiteY1" fmla="*/ 1673520 h 2880066"/>
                <a:gd name="connsiteX2" fmla="*/ 4132092 w 8165518"/>
                <a:gd name="connsiteY2" fmla="*/ 2879159 h 2880066"/>
                <a:gd name="connsiteX3" fmla="*/ 0 w 8165518"/>
                <a:gd name="connsiteY3" fmla="*/ 1510948 h 2880066"/>
                <a:gd name="connsiteX4" fmla="*/ 9491 w 8165518"/>
                <a:gd name="connsiteY4" fmla="*/ 147145 h 2880066"/>
                <a:gd name="connsiteX5" fmla="*/ 4076995 w 8165518"/>
                <a:gd name="connsiteY5" fmla="*/ 1566042 h 2880066"/>
                <a:gd name="connsiteX6" fmla="*/ 8165518 w 8165518"/>
                <a:gd name="connsiteY6" fmla="*/ 0 h 2880066"/>
                <a:gd name="connsiteX0" fmla="*/ 8156794 w 8156794"/>
                <a:gd name="connsiteY0" fmla="*/ 0 h 2879270"/>
                <a:gd name="connsiteX1" fmla="*/ 8156794 w 8156794"/>
                <a:gd name="connsiteY1" fmla="*/ 1673520 h 2879270"/>
                <a:gd name="connsiteX2" fmla="*/ 4123368 w 8156794"/>
                <a:gd name="connsiteY2" fmla="*/ 2879159 h 2879270"/>
                <a:gd name="connsiteX3" fmla="*/ 2295 w 8156794"/>
                <a:gd name="connsiteY3" fmla="*/ 1618086 h 2879270"/>
                <a:gd name="connsiteX4" fmla="*/ 767 w 8156794"/>
                <a:gd name="connsiteY4" fmla="*/ 147145 h 2879270"/>
                <a:gd name="connsiteX5" fmla="*/ 4068271 w 8156794"/>
                <a:gd name="connsiteY5" fmla="*/ 1566042 h 2879270"/>
                <a:gd name="connsiteX6" fmla="*/ 8156794 w 8156794"/>
                <a:gd name="connsiteY6" fmla="*/ 0 h 287927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20"/>
                <a:gd name="connsiteX1" fmla="*/ 8156794 w 8156794"/>
                <a:gd name="connsiteY1" fmla="*/ 1673520 h 2973020"/>
                <a:gd name="connsiteX2" fmla="*/ 4134388 w 8156794"/>
                <a:gd name="connsiteY2" fmla="*/ 2972904 h 2973020"/>
                <a:gd name="connsiteX3" fmla="*/ 2295 w 8156794"/>
                <a:gd name="connsiteY3" fmla="*/ 1618086 h 2973020"/>
                <a:gd name="connsiteX4" fmla="*/ 767 w 8156794"/>
                <a:gd name="connsiteY4" fmla="*/ 147145 h 2973020"/>
                <a:gd name="connsiteX5" fmla="*/ 4068271 w 8156794"/>
                <a:gd name="connsiteY5" fmla="*/ 1566042 h 2973020"/>
                <a:gd name="connsiteX6" fmla="*/ 8156794 w 8156794"/>
                <a:gd name="connsiteY6" fmla="*/ 0 h 2973020"/>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141"/>
                <a:gd name="connsiteX1" fmla="*/ 8156794 w 8156794"/>
                <a:gd name="connsiteY1" fmla="*/ 1673520 h 2973141"/>
                <a:gd name="connsiteX2" fmla="*/ 4134388 w 8156794"/>
                <a:gd name="connsiteY2" fmla="*/ 2972904 h 2973141"/>
                <a:gd name="connsiteX3" fmla="*/ 2295 w 8156794"/>
                <a:gd name="connsiteY3" fmla="*/ 1618086 h 2973141"/>
                <a:gd name="connsiteX4" fmla="*/ 767 w 8156794"/>
                <a:gd name="connsiteY4" fmla="*/ 147145 h 2973141"/>
                <a:gd name="connsiteX5" fmla="*/ 4068271 w 8156794"/>
                <a:gd name="connsiteY5" fmla="*/ 1566042 h 2973141"/>
                <a:gd name="connsiteX6" fmla="*/ 8156794 w 8156794"/>
                <a:gd name="connsiteY6" fmla="*/ 0 h 2973141"/>
                <a:gd name="connsiteX0" fmla="*/ 8156794 w 8156794"/>
                <a:gd name="connsiteY0" fmla="*/ 0 h 3066827"/>
                <a:gd name="connsiteX1" fmla="*/ 8156794 w 8156794"/>
                <a:gd name="connsiteY1" fmla="*/ 1673520 h 3066827"/>
                <a:gd name="connsiteX2" fmla="*/ 4123353 w 8156794"/>
                <a:gd name="connsiteY2" fmla="*/ 3066650 h 3066827"/>
                <a:gd name="connsiteX3" fmla="*/ 2295 w 8156794"/>
                <a:gd name="connsiteY3" fmla="*/ 1618086 h 3066827"/>
                <a:gd name="connsiteX4" fmla="*/ 767 w 8156794"/>
                <a:gd name="connsiteY4" fmla="*/ 147145 h 3066827"/>
                <a:gd name="connsiteX5" fmla="*/ 4068271 w 8156794"/>
                <a:gd name="connsiteY5" fmla="*/ 1566042 h 3066827"/>
                <a:gd name="connsiteX6" fmla="*/ 8156794 w 8156794"/>
                <a:gd name="connsiteY6" fmla="*/ 0 h 3066827"/>
                <a:gd name="connsiteX0" fmla="*/ 8123689 w 8156794"/>
                <a:gd name="connsiteY0" fmla="*/ 0 h 2999866"/>
                <a:gd name="connsiteX1" fmla="*/ 8156794 w 8156794"/>
                <a:gd name="connsiteY1" fmla="*/ 1606559 h 2999866"/>
                <a:gd name="connsiteX2" fmla="*/ 4123353 w 8156794"/>
                <a:gd name="connsiteY2" fmla="*/ 2999689 h 2999866"/>
                <a:gd name="connsiteX3" fmla="*/ 2295 w 8156794"/>
                <a:gd name="connsiteY3" fmla="*/ 1551125 h 2999866"/>
                <a:gd name="connsiteX4" fmla="*/ 767 w 8156794"/>
                <a:gd name="connsiteY4" fmla="*/ 80184 h 2999866"/>
                <a:gd name="connsiteX5" fmla="*/ 4068271 w 8156794"/>
                <a:gd name="connsiteY5" fmla="*/ 1499081 h 2999866"/>
                <a:gd name="connsiteX6" fmla="*/ 8123689 w 8156794"/>
                <a:gd name="connsiteY6" fmla="*/ 0 h 2999866"/>
                <a:gd name="connsiteX0" fmla="*/ 8167828 w 8167828"/>
                <a:gd name="connsiteY0" fmla="*/ 0 h 3026651"/>
                <a:gd name="connsiteX1" fmla="*/ 8156794 w 8167828"/>
                <a:gd name="connsiteY1" fmla="*/ 1633344 h 3026651"/>
                <a:gd name="connsiteX2" fmla="*/ 4123353 w 8167828"/>
                <a:gd name="connsiteY2" fmla="*/ 3026474 h 3026651"/>
                <a:gd name="connsiteX3" fmla="*/ 2295 w 8167828"/>
                <a:gd name="connsiteY3" fmla="*/ 1577910 h 3026651"/>
                <a:gd name="connsiteX4" fmla="*/ 767 w 8167828"/>
                <a:gd name="connsiteY4" fmla="*/ 106969 h 3026651"/>
                <a:gd name="connsiteX5" fmla="*/ 4068271 w 8167828"/>
                <a:gd name="connsiteY5" fmla="*/ 1525866 h 3026651"/>
                <a:gd name="connsiteX6" fmla="*/ 8167828 w 8167828"/>
                <a:gd name="connsiteY6" fmla="*/ 0 h 3026651"/>
                <a:gd name="connsiteX0" fmla="*/ 8167828 w 8167828"/>
                <a:gd name="connsiteY0" fmla="*/ 0 h 3027228"/>
                <a:gd name="connsiteX1" fmla="*/ 8145760 w 8167828"/>
                <a:gd name="connsiteY1" fmla="*/ 1686913 h 3027228"/>
                <a:gd name="connsiteX2" fmla="*/ 4123353 w 8167828"/>
                <a:gd name="connsiteY2" fmla="*/ 3026474 h 3027228"/>
                <a:gd name="connsiteX3" fmla="*/ 2295 w 8167828"/>
                <a:gd name="connsiteY3" fmla="*/ 1577910 h 3027228"/>
                <a:gd name="connsiteX4" fmla="*/ 767 w 8167828"/>
                <a:gd name="connsiteY4" fmla="*/ 106969 h 3027228"/>
                <a:gd name="connsiteX5" fmla="*/ 4068271 w 8167828"/>
                <a:gd name="connsiteY5" fmla="*/ 1525866 h 3027228"/>
                <a:gd name="connsiteX6" fmla="*/ 8167828 w 8167828"/>
                <a:gd name="connsiteY6" fmla="*/ 0 h 3027228"/>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23689 w 8145760"/>
                <a:gd name="connsiteY0" fmla="*/ 13560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9 w 8145760"/>
                <a:gd name="connsiteY6" fmla="*/ 13560 h 2920259"/>
                <a:gd name="connsiteX0" fmla="*/ 8178863 w 8178863"/>
                <a:gd name="connsiteY0" fmla="*/ 26952 h 2920259"/>
                <a:gd name="connsiteX1" fmla="*/ 8145760 w 8178863"/>
                <a:gd name="connsiteY1" fmla="*/ 1579944 h 2920259"/>
                <a:gd name="connsiteX2" fmla="*/ 4123353 w 8178863"/>
                <a:gd name="connsiteY2" fmla="*/ 2919505 h 2920259"/>
                <a:gd name="connsiteX3" fmla="*/ 2295 w 8178863"/>
                <a:gd name="connsiteY3" fmla="*/ 1470941 h 2920259"/>
                <a:gd name="connsiteX4" fmla="*/ 767 w 8178863"/>
                <a:gd name="connsiteY4" fmla="*/ 0 h 2920259"/>
                <a:gd name="connsiteX5" fmla="*/ 4068271 w 8178863"/>
                <a:gd name="connsiteY5" fmla="*/ 1418897 h 2920259"/>
                <a:gd name="connsiteX6" fmla="*/ 8178863 w 8178863"/>
                <a:gd name="connsiteY6" fmla="*/ 26952 h 2920259"/>
                <a:gd name="connsiteX0" fmla="*/ 8167827 w 8167827"/>
                <a:gd name="connsiteY0" fmla="*/ 40343 h 2920259"/>
                <a:gd name="connsiteX1" fmla="*/ 8145760 w 8167827"/>
                <a:gd name="connsiteY1" fmla="*/ 1579944 h 2920259"/>
                <a:gd name="connsiteX2" fmla="*/ 4123353 w 8167827"/>
                <a:gd name="connsiteY2" fmla="*/ 2919505 h 2920259"/>
                <a:gd name="connsiteX3" fmla="*/ 2295 w 8167827"/>
                <a:gd name="connsiteY3" fmla="*/ 1470941 h 2920259"/>
                <a:gd name="connsiteX4" fmla="*/ 767 w 8167827"/>
                <a:gd name="connsiteY4" fmla="*/ 0 h 2920259"/>
                <a:gd name="connsiteX5" fmla="*/ 4068271 w 8167827"/>
                <a:gd name="connsiteY5" fmla="*/ 1418897 h 2920259"/>
                <a:gd name="connsiteX6" fmla="*/ 8167827 w 8167827"/>
                <a:gd name="connsiteY6" fmla="*/ 40343 h 2920259"/>
                <a:gd name="connsiteX0" fmla="*/ 8123687 w 8145760"/>
                <a:gd name="connsiteY0" fmla="*/ 53735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7 w 8145760"/>
                <a:gd name="connsiteY6" fmla="*/ 53735 h 2920259"/>
                <a:gd name="connsiteX0" fmla="*/ 8161918 w 8161918"/>
                <a:gd name="connsiteY0" fmla="*/ 0 h 2943855"/>
                <a:gd name="connsiteX1" fmla="*/ 8145760 w 8161918"/>
                <a:gd name="connsiteY1" fmla="*/ 1603540 h 2943855"/>
                <a:gd name="connsiteX2" fmla="*/ 4123353 w 8161918"/>
                <a:gd name="connsiteY2" fmla="*/ 2943101 h 2943855"/>
                <a:gd name="connsiteX3" fmla="*/ 2295 w 8161918"/>
                <a:gd name="connsiteY3" fmla="*/ 1494537 h 2943855"/>
                <a:gd name="connsiteX4" fmla="*/ 767 w 8161918"/>
                <a:gd name="connsiteY4" fmla="*/ 23596 h 2943855"/>
                <a:gd name="connsiteX5" fmla="*/ 4068271 w 8161918"/>
                <a:gd name="connsiteY5" fmla="*/ 1442493 h 2943855"/>
                <a:gd name="connsiteX6" fmla="*/ 8161918 w 8161918"/>
                <a:gd name="connsiteY6" fmla="*/ 0 h 2943855"/>
                <a:gd name="connsiteX0" fmla="*/ 8144926 w 8145760"/>
                <a:gd name="connsiteY0" fmla="*/ 43424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44926 w 8145760"/>
                <a:gd name="connsiteY6" fmla="*/ 43424 h 2920259"/>
                <a:gd name="connsiteX0" fmla="*/ 8161918 w 8161918"/>
                <a:gd name="connsiteY0" fmla="*/ 0 h 2959321"/>
                <a:gd name="connsiteX1" fmla="*/ 8145760 w 8161918"/>
                <a:gd name="connsiteY1" fmla="*/ 1619006 h 2959321"/>
                <a:gd name="connsiteX2" fmla="*/ 4123353 w 8161918"/>
                <a:gd name="connsiteY2" fmla="*/ 2958567 h 2959321"/>
                <a:gd name="connsiteX3" fmla="*/ 2295 w 8161918"/>
                <a:gd name="connsiteY3" fmla="*/ 1510003 h 2959321"/>
                <a:gd name="connsiteX4" fmla="*/ 767 w 8161918"/>
                <a:gd name="connsiteY4" fmla="*/ 39062 h 2959321"/>
                <a:gd name="connsiteX5" fmla="*/ 4068271 w 8161918"/>
                <a:gd name="connsiteY5" fmla="*/ 1457959 h 2959321"/>
                <a:gd name="connsiteX6" fmla="*/ 8161918 w 8161918"/>
                <a:gd name="connsiteY6" fmla="*/ 0 h 2959321"/>
                <a:gd name="connsiteX0" fmla="*/ 8161918 w 8162752"/>
                <a:gd name="connsiteY0" fmla="*/ 0 h 2959488"/>
                <a:gd name="connsiteX1" fmla="*/ 8162752 w 8162752"/>
                <a:gd name="connsiteY1" fmla="*/ 1629317 h 2959488"/>
                <a:gd name="connsiteX2" fmla="*/ 4123353 w 8162752"/>
                <a:gd name="connsiteY2" fmla="*/ 2958567 h 2959488"/>
                <a:gd name="connsiteX3" fmla="*/ 2295 w 8162752"/>
                <a:gd name="connsiteY3" fmla="*/ 1510003 h 2959488"/>
                <a:gd name="connsiteX4" fmla="*/ 767 w 8162752"/>
                <a:gd name="connsiteY4" fmla="*/ 39062 h 2959488"/>
                <a:gd name="connsiteX5" fmla="*/ 4068271 w 8162752"/>
                <a:gd name="connsiteY5" fmla="*/ 1457959 h 2959488"/>
                <a:gd name="connsiteX6" fmla="*/ 8161918 w 8162752"/>
                <a:gd name="connsiteY6" fmla="*/ 0 h 2959488"/>
                <a:gd name="connsiteX0" fmla="*/ 8165930 w 8166764"/>
                <a:gd name="connsiteY0" fmla="*/ 7337 h 2966825"/>
                <a:gd name="connsiteX1" fmla="*/ 8166764 w 8166764"/>
                <a:gd name="connsiteY1" fmla="*/ 1636654 h 2966825"/>
                <a:gd name="connsiteX2" fmla="*/ 4127365 w 8166764"/>
                <a:gd name="connsiteY2" fmla="*/ 2965904 h 2966825"/>
                <a:gd name="connsiteX3" fmla="*/ 6307 w 8166764"/>
                <a:gd name="connsiteY3" fmla="*/ 1517340 h 2966825"/>
                <a:gd name="connsiteX4" fmla="*/ 532 w 8166764"/>
                <a:gd name="connsiteY4" fmla="*/ 0 h 2966825"/>
                <a:gd name="connsiteX5" fmla="*/ 4072283 w 8166764"/>
                <a:gd name="connsiteY5" fmla="*/ 1465296 h 2966825"/>
                <a:gd name="connsiteX6" fmla="*/ 8165930 w 8166764"/>
                <a:gd name="connsiteY6" fmla="*/ 7337 h 2966825"/>
                <a:gd name="connsiteX0" fmla="*/ 8168119 w 8168953"/>
                <a:gd name="connsiteY0" fmla="*/ 7337 h 2966682"/>
                <a:gd name="connsiteX1" fmla="*/ 8168953 w 8168953"/>
                <a:gd name="connsiteY1" fmla="*/ 1636654 h 2966682"/>
                <a:gd name="connsiteX2" fmla="*/ 4129554 w 8168953"/>
                <a:gd name="connsiteY2" fmla="*/ 2965904 h 2966682"/>
                <a:gd name="connsiteX3" fmla="*/ 0 w 8168953"/>
                <a:gd name="connsiteY3" fmla="*/ 1527651 h 2966682"/>
                <a:gd name="connsiteX4" fmla="*/ 2721 w 8168953"/>
                <a:gd name="connsiteY4" fmla="*/ 0 h 2966682"/>
                <a:gd name="connsiteX5" fmla="*/ 4074472 w 8168953"/>
                <a:gd name="connsiteY5" fmla="*/ 1465296 h 2966682"/>
                <a:gd name="connsiteX6" fmla="*/ 8168119 w 8168953"/>
                <a:gd name="connsiteY6" fmla="*/ 7337 h 2966682"/>
                <a:gd name="connsiteX0" fmla="*/ 8168119 w 8168953"/>
                <a:gd name="connsiteY0" fmla="*/ 7337 h 3100377"/>
                <a:gd name="connsiteX1" fmla="*/ 8168953 w 8168953"/>
                <a:gd name="connsiteY1" fmla="*/ 1636654 h 3100377"/>
                <a:gd name="connsiteX2" fmla="*/ 4118520 w 8168953"/>
                <a:gd name="connsiteY2" fmla="*/ 3099826 h 3100377"/>
                <a:gd name="connsiteX3" fmla="*/ 0 w 8168953"/>
                <a:gd name="connsiteY3" fmla="*/ 1527651 h 3100377"/>
                <a:gd name="connsiteX4" fmla="*/ 2721 w 8168953"/>
                <a:gd name="connsiteY4" fmla="*/ 0 h 3100377"/>
                <a:gd name="connsiteX5" fmla="*/ 4074472 w 8168953"/>
                <a:gd name="connsiteY5" fmla="*/ 1465296 h 3100377"/>
                <a:gd name="connsiteX6" fmla="*/ 8168119 w 8168953"/>
                <a:gd name="connsiteY6" fmla="*/ 7337 h 3100377"/>
                <a:gd name="connsiteX0" fmla="*/ 8168119 w 8168953"/>
                <a:gd name="connsiteY0" fmla="*/ 7337 h 3100429"/>
                <a:gd name="connsiteX1" fmla="*/ 8168953 w 8168953"/>
                <a:gd name="connsiteY1" fmla="*/ 1636654 h 3100429"/>
                <a:gd name="connsiteX2" fmla="*/ 4118520 w 8168953"/>
                <a:gd name="connsiteY2" fmla="*/ 3099826 h 3100429"/>
                <a:gd name="connsiteX3" fmla="*/ 0 w 8168953"/>
                <a:gd name="connsiteY3" fmla="*/ 1527651 h 3100429"/>
                <a:gd name="connsiteX4" fmla="*/ 2721 w 8168953"/>
                <a:gd name="connsiteY4" fmla="*/ 0 h 3100429"/>
                <a:gd name="connsiteX5" fmla="*/ 4074472 w 8168953"/>
                <a:gd name="connsiteY5" fmla="*/ 1465296 h 3100429"/>
                <a:gd name="connsiteX6" fmla="*/ 8168119 w 8168953"/>
                <a:gd name="connsiteY6" fmla="*/ 7337 h 3100429"/>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66683" h="3099826">
                  <a:moveTo>
                    <a:pt x="8165849" y="7337"/>
                  </a:moveTo>
                  <a:lnTo>
                    <a:pt x="8166683" y="1636654"/>
                  </a:lnTo>
                  <a:cubicBezTo>
                    <a:pt x="7917761" y="2728489"/>
                    <a:pt x="5475903" y="3100137"/>
                    <a:pt x="4116250" y="3099826"/>
                  </a:cubicBezTo>
                  <a:cubicBezTo>
                    <a:pt x="2756597" y="3099515"/>
                    <a:pt x="245424" y="2744647"/>
                    <a:pt x="8764" y="1634789"/>
                  </a:cubicBezTo>
                  <a:cubicBezTo>
                    <a:pt x="11928" y="1215900"/>
                    <a:pt x="-2713" y="418889"/>
                    <a:pt x="451" y="0"/>
                  </a:cubicBezTo>
                  <a:cubicBezTo>
                    <a:pt x="385485" y="953840"/>
                    <a:pt x="2700268" y="1437288"/>
                    <a:pt x="4061168" y="1438511"/>
                  </a:cubicBezTo>
                  <a:cubicBezTo>
                    <a:pt x="5422068" y="1439734"/>
                    <a:pt x="7793228" y="1089449"/>
                    <a:pt x="8165849" y="7337"/>
                  </a:cubicBezTo>
                  <a:close/>
                </a:path>
              </a:pathLst>
            </a:custGeom>
            <a:gradFill>
              <a:gsLst>
                <a:gs pos="0">
                  <a:srgbClr val="B8C2C9"/>
                </a:gs>
                <a:gs pos="21000">
                  <a:schemeClr val="bg1"/>
                </a:gs>
                <a:gs pos="60000">
                  <a:srgbClr val="D6DCE0"/>
                </a:gs>
                <a:gs pos="100000">
                  <a:srgbClr val="B8C2C9"/>
                </a:gs>
              </a:gsLst>
              <a:lin ang="0" scaled="0"/>
            </a:gra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                   </a:t>
              </a:r>
            </a:p>
          </p:txBody>
        </p:sp>
        <p:sp>
          <p:nvSpPr>
            <p:cNvPr id="137" name="Oval 136">
              <a:extLst>
                <a:ext uri="{FF2B5EF4-FFF2-40B4-BE49-F238E27FC236}">
                  <a16:creationId xmlns:a16="http://schemas.microsoft.com/office/drawing/2014/main" id="{B0BF60BF-9AF2-D948-8319-1FF102BC7D3E}"/>
                </a:ext>
              </a:extLst>
            </p:cNvPr>
            <p:cNvSpPr/>
            <p:nvPr/>
          </p:nvSpPr>
          <p:spPr>
            <a:xfrm>
              <a:off x="7494729" y="2774731"/>
              <a:ext cx="1480163" cy="579140"/>
            </a:xfrm>
            <a:prstGeom prst="ellipse">
              <a:avLst/>
            </a:prstGeom>
            <a:solidFill>
              <a:srgbClr val="B8C2C9"/>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              </a:t>
              </a:r>
            </a:p>
          </p:txBody>
        </p:sp>
        <p:grpSp>
          <p:nvGrpSpPr>
            <p:cNvPr id="138" name="Group 137">
              <a:extLst>
                <a:ext uri="{FF2B5EF4-FFF2-40B4-BE49-F238E27FC236}">
                  <a16:creationId xmlns:a16="http://schemas.microsoft.com/office/drawing/2014/main" id="{B32B55C6-F759-234F-8CF0-5FB387F35BC4}"/>
                </a:ext>
              </a:extLst>
            </p:cNvPr>
            <p:cNvGrpSpPr/>
            <p:nvPr/>
          </p:nvGrpSpPr>
          <p:grpSpPr>
            <a:xfrm>
              <a:off x="7713663" y="2848339"/>
              <a:ext cx="1042107" cy="425543"/>
              <a:chOff x="7786941" y="2884917"/>
              <a:chExt cx="897649" cy="353919"/>
            </a:xfrm>
          </p:grpSpPr>
          <p:sp>
            <p:nvSpPr>
              <p:cNvPr id="139" name="Freeform 138">
                <a:extLst>
                  <a:ext uri="{FF2B5EF4-FFF2-40B4-BE49-F238E27FC236}">
                    <a16:creationId xmlns:a16="http://schemas.microsoft.com/office/drawing/2014/main" id="{B1153D6F-A3DF-7246-9629-9228753ADE50}"/>
                  </a:ext>
                </a:extLst>
              </p:cNvPr>
              <p:cNvSpPr/>
              <p:nvPr/>
            </p:nvSpPr>
            <p:spPr>
              <a:xfrm>
                <a:off x="7811770" y="2884917"/>
                <a:ext cx="849158" cy="198115"/>
              </a:xfrm>
              <a:custGeom>
                <a:avLst/>
                <a:gdLst>
                  <a:gd name="connsiteX0" fmla="*/ 3725333 w 4588933"/>
                  <a:gd name="connsiteY0" fmla="*/ 0 h 1049866"/>
                  <a:gd name="connsiteX1" fmla="*/ 4588933 w 4588933"/>
                  <a:gd name="connsiteY1" fmla="*/ 270933 h 1049866"/>
                  <a:gd name="connsiteX2" fmla="*/ 3962400 w 4588933"/>
                  <a:gd name="connsiteY2" fmla="*/ 541866 h 1049866"/>
                  <a:gd name="connsiteX3" fmla="*/ 3742267 w 4588933"/>
                  <a:gd name="connsiteY3" fmla="*/ 457200 h 1049866"/>
                  <a:gd name="connsiteX4" fmla="*/ 2269067 w 4588933"/>
                  <a:gd name="connsiteY4" fmla="*/ 1049866 h 1049866"/>
                  <a:gd name="connsiteX5" fmla="*/ 880533 w 4588933"/>
                  <a:gd name="connsiteY5" fmla="*/ 457200 h 1049866"/>
                  <a:gd name="connsiteX6" fmla="*/ 592667 w 4588933"/>
                  <a:gd name="connsiteY6" fmla="*/ 541866 h 1049866"/>
                  <a:gd name="connsiteX7" fmla="*/ 0 w 4588933"/>
                  <a:gd name="connsiteY7" fmla="*/ 254000 h 1049866"/>
                  <a:gd name="connsiteX8" fmla="*/ 880533 w 4588933"/>
                  <a:gd name="connsiteY8" fmla="*/ 16933 h 1049866"/>
                  <a:gd name="connsiteX9" fmla="*/ 2302933 w 4588933"/>
                  <a:gd name="connsiteY9" fmla="*/ 626533 h 1049866"/>
                  <a:gd name="connsiteX10" fmla="*/ 3725333 w 4588933"/>
                  <a:gd name="connsiteY10" fmla="*/ 0 h 1049866"/>
                  <a:gd name="connsiteX0" fmla="*/ 3725333 w 4641485"/>
                  <a:gd name="connsiteY0" fmla="*/ 0 h 1049866"/>
                  <a:gd name="connsiteX1" fmla="*/ 4641485 w 4641485"/>
                  <a:gd name="connsiteY1" fmla="*/ 239402 h 1049866"/>
                  <a:gd name="connsiteX2" fmla="*/ 3962400 w 4641485"/>
                  <a:gd name="connsiteY2" fmla="*/ 541866 h 1049866"/>
                  <a:gd name="connsiteX3" fmla="*/ 3742267 w 4641485"/>
                  <a:gd name="connsiteY3" fmla="*/ 457200 h 1049866"/>
                  <a:gd name="connsiteX4" fmla="*/ 2269067 w 4641485"/>
                  <a:gd name="connsiteY4" fmla="*/ 1049866 h 1049866"/>
                  <a:gd name="connsiteX5" fmla="*/ 880533 w 4641485"/>
                  <a:gd name="connsiteY5" fmla="*/ 457200 h 1049866"/>
                  <a:gd name="connsiteX6" fmla="*/ 592667 w 4641485"/>
                  <a:gd name="connsiteY6" fmla="*/ 541866 h 1049866"/>
                  <a:gd name="connsiteX7" fmla="*/ 0 w 4641485"/>
                  <a:gd name="connsiteY7" fmla="*/ 254000 h 1049866"/>
                  <a:gd name="connsiteX8" fmla="*/ 880533 w 4641485"/>
                  <a:gd name="connsiteY8" fmla="*/ 16933 h 1049866"/>
                  <a:gd name="connsiteX9" fmla="*/ 2302933 w 4641485"/>
                  <a:gd name="connsiteY9" fmla="*/ 626533 h 1049866"/>
                  <a:gd name="connsiteX10" fmla="*/ 3725333 w 4641485"/>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73798 w 4673016"/>
                  <a:gd name="connsiteY3" fmla="*/ 45720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84308 w 4673016"/>
                  <a:gd name="connsiteY3" fmla="*/ 404648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815839 w 4673016"/>
                  <a:gd name="connsiteY3" fmla="*/ 46771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3016" h="1049866">
                    <a:moveTo>
                      <a:pt x="3756864" y="0"/>
                    </a:moveTo>
                    <a:lnTo>
                      <a:pt x="4673016" y="239402"/>
                    </a:lnTo>
                    <a:lnTo>
                      <a:pt x="3993931" y="541866"/>
                    </a:lnTo>
                    <a:lnTo>
                      <a:pt x="3815839" y="467710"/>
                    </a:lnTo>
                    <a:lnTo>
                      <a:pt x="2300598" y="1049866"/>
                    </a:lnTo>
                    <a:lnTo>
                      <a:pt x="912064" y="457200"/>
                    </a:lnTo>
                    <a:lnTo>
                      <a:pt x="624198" y="541866"/>
                    </a:lnTo>
                    <a:lnTo>
                      <a:pt x="0" y="275021"/>
                    </a:lnTo>
                    <a:lnTo>
                      <a:pt x="912064" y="16933"/>
                    </a:lnTo>
                    <a:lnTo>
                      <a:pt x="2323954" y="616023"/>
                    </a:lnTo>
                    <a:lnTo>
                      <a:pt x="3756864"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0" name="Freeform 139">
                <a:extLst>
                  <a:ext uri="{FF2B5EF4-FFF2-40B4-BE49-F238E27FC236}">
                    <a16:creationId xmlns:a16="http://schemas.microsoft.com/office/drawing/2014/main" id="{1C55D52C-AF37-4949-9428-203518D525C3}"/>
                  </a:ext>
                </a:extLst>
              </p:cNvPr>
              <p:cNvSpPr/>
              <p:nvPr/>
            </p:nvSpPr>
            <p:spPr>
              <a:xfrm>
                <a:off x="8367548" y="3054383"/>
                <a:ext cx="317042" cy="170569"/>
              </a:xfrm>
              <a:custGeom>
                <a:avLst/>
                <a:gdLst>
                  <a:gd name="connsiteX0" fmla="*/ 21021 w 1744718"/>
                  <a:gd name="connsiteY0" fmla="*/ 0 h 903890"/>
                  <a:gd name="connsiteX1" fmla="*/ 1744718 w 1744718"/>
                  <a:gd name="connsiteY1" fmla="*/ 693683 h 903890"/>
                  <a:gd name="connsiteX2" fmla="*/ 1145628 w 1744718"/>
                  <a:gd name="connsiteY2" fmla="*/ 903890 h 903890"/>
                  <a:gd name="connsiteX3" fmla="*/ 0 w 1744718"/>
                  <a:gd name="connsiteY3" fmla="*/ 451945 h 903890"/>
                  <a:gd name="connsiteX4" fmla="*/ 21021 w 1744718"/>
                  <a:gd name="connsiteY4" fmla="*/ 0 h 9038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718" h="903890">
                    <a:moveTo>
                      <a:pt x="21021" y="0"/>
                    </a:moveTo>
                    <a:lnTo>
                      <a:pt x="1744718" y="693683"/>
                    </a:lnTo>
                    <a:lnTo>
                      <a:pt x="1145628" y="903890"/>
                    </a:lnTo>
                    <a:lnTo>
                      <a:pt x="0" y="451945"/>
                    </a:lnTo>
                    <a:lnTo>
                      <a:pt x="21021"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1" name="Freeform 140">
                <a:extLst>
                  <a:ext uri="{FF2B5EF4-FFF2-40B4-BE49-F238E27FC236}">
                    <a16:creationId xmlns:a16="http://schemas.microsoft.com/office/drawing/2014/main" id="{58904F43-F0C7-374E-ADE8-8A024A662796}"/>
                  </a:ext>
                </a:extLst>
              </p:cNvPr>
              <p:cNvSpPr/>
              <p:nvPr/>
            </p:nvSpPr>
            <p:spPr>
              <a:xfrm>
                <a:off x="7786941" y="3054383"/>
                <a:ext cx="311312" cy="168585"/>
              </a:xfrm>
              <a:custGeom>
                <a:avLst/>
                <a:gdLst>
                  <a:gd name="connsiteX0" fmla="*/ 1702676 w 1713187"/>
                  <a:gd name="connsiteY0" fmla="*/ 0 h 893380"/>
                  <a:gd name="connsiteX1" fmla="*/ 1713187 w 1713187"/>
                  <a:gd name="connsiteY1" fmla="*/ 472966 h 893380"/>
                  <a:gd name="connsiteX2" fmla="*/ 578069 w 1713187"/>
                  <a:gd name="connsiteY2" fmla="*/ 893380 h 893380"/>
                  <a:gd name="connsiteX3" fmla="*/ 0 w 1713187"/>
                  <a:gd name="connsiteY3" fmla="*/ 693683 h 893380"/>
                  <a:gd name="connsiteX4" fmla="*/ 1702676 w 1713187"/>
                  <a:gd name="connsiteY4" fmla="*/ 0 h 893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3187" h="893380">
                    <a:moveTo>
                      <a:pt x="1702676" y="0"/>
                    </a:moveTo>
                    <a:lnTo>
                      <a:pt x="1713187" y="472966"/>
                    </a:lnTo>
                    <a:lnTo>
                      <a:pt x="578069" y="893380"/>
                    </a:lnTo>
                    <a:lnTo>
                      <a:pt x="0" y="693683"/>
                    </a:lnTo>
                    <a:lnTo>
                      <a:pt x="1702676" y="0"/>
                    </a:lnTo>
                    <a:close/>
                  </a:path>
                </a:pathLst>
              </a:custGeom>
              <a:solidFill>
                <a:srgbClr val="0000A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2" name="Freeform 141">
                <a:extLst>
                  <a:ext uri="{FF2B5EF4-FFF2-40B4-BE49-F238E27FC236}">
                    <a16:creationId xmlns:a16="http://schemas.microsoft.com/office/drawing/2014/main" id="{874597C3-FAA4-A147-A86C-C5108827045C}"/>
                  </a:ext>
                </a:extLst>
              </p:cNvPr>
              <p:cNvSpPr/>
              <p:nvPr/>
            </p:nvSpPr>
            <p:spPr>
              <a:xfrm>
                <a:off x="7895013" y="2971083"/>
                <a:ext cx="676892" cy="267753"/>
              </a:xfrm>
              <a:custGeom>
                <a:avLst/>
                <a:gdLst>
                  <a:gd name="connsiteX0" fmla="*/ 599089 w 4162096"/>
                  <a:gd name="connsiteY0" fmla="*/ 273269 h 1618593"/>
                  <a:gd name="connsiteX1" fmla="*/ 882869 w 4162096"/>
                  <a:gd name="connsiteY1" fmla="*/ 199697 h 1618593"/>
                  <a:gd name="connsiteX2" fmla="*/ 2312276 w 4162096"/>
                  <a:gd name="connsiteY2" fmla="*/ 798786 h 1618593"/>
                  <a:gd name="connsiteX3" fmla="*/ 3794234 w 4162096"/>
                  <a:gd name="connsiteY3" fmla="*/ 199697 h 1618593"/>
                  <a:gd name="connsiteX4" fmla="*/ 4014951 w 4162096"/>
                  <a:gd name="connsiteY4" fmla="*/ 273269 h 1618593"/>
                  <a:gd name="connsiteX5" fmla="*/ 3058510 w 4162096"/>
                  <a:gd name="connsiteY5" fmla="*/ 641131 h 1618593"/>
                  <a:gd name="connsiteX6" fmla="*/ 3026979 w 4162096"/>
                  <a:gd name="connsiteY6" fmla="*/ 1114097 h 1618593"/>
                  <a:gd name="connsiteX7" fmla="*/ 4162096 w 4162096"/>
                  <a:gd name="connsiteY7" fmla="*/ 1545021 h 1618593"/>
                  <a:gd name="connsiteX8" fmla="*/ 3878317 w 4162096"/>
                  <a:gd name="connsiteY8" fmla="*/ 1608083 h 1618593"/>
                  <a:gd name="connsiteX9" fmla="*/ 2301765 w 4162096"/>
                  <a:gd name="connsiteY9" fmla="*/ 945931 h 1618593"/>
                  <a:gd name="connsiteX10" fmla="*/ 693682 w 4162096"/>
                  <a:gd name="connsiteY10" fmla="*/ 1618593 h 1618593"/>
                  <a:gd name="connsiteX11" fmla="*/ 430924 w 4162096"/>
                  <a:gd name="connsiteY11" fmla="*/ 1524000 h 1618593"/>
                  <a:gd name="connsiteX12" fmla="*/ 1576551 w 4162096"/>
                  <a:gd name="connsiteY12" fmla="*/ 1082566 h 1618593"/>
                  <a:gd name="connsiteX13" fmla="*/ 1545020 w 4162096"/>
                  <a:gd name="connsiteY13" fmla="*/ 609600 h 1618593"/>
                  <a:gd name="connsiteX14" fmla="*/ 0 w 4162096"/>
                  <a:gd name="connsiteY14" fmla="*/ 0 h 1618593"/>
                  <a:gd name="connsiteX15" fmla="*/ 872358 w 4162096"/>
                  <a:gd name="connsiteY15" fmla="*/ 210207 h 1618593"/>
                  <a:gd name="connsiteX16" fmla="*/ 872358 w 4162096"/>
                  <a:gd name="connsiteY16" fmla="*/ 210207 h 1618593"/>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15" fmla="*/ 441434 w 3731172"/>
                  <a:gd name="connsiteY15"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357351 w 3731172"/>
                  <a:gd name="connsiteY14" fmla="*/ 115613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56137 w 3731172"/>
                  <a:gd name="connsiteY13" fmla="*/ 441434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903890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575034 w 3710151"/>
                  <a:gd name="connsiteY6" fmla="*/ 91440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06565 w 3710151"/>
                  <a:gd name="connsiteY6" fmla="*/ 92491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5151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09858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62012 w 3725019"/>
                  <a:gd name="connsiteY0" fmla="*/ 73572 h 1418896"/>
                  <a:gd name="connsiteX1" fmla="*/ 445792 w 3725019"/>
                  <a:gd name="connsiteY1" fmla="*/ 0 h 1418896"/>
                  <a:gd name="connsiteX2" fmla="*/ 1852896 w 3725019"/>
                  <a:gd name="connsiteY2" fmla="*/ 591655 h 1418896"/>
                  <a:gd name="connsiteX3" fmla="*/ 3357157 w 3725019"/>
                  <a:gd name="connsiteY3" fmla="*/ 0 h 1418896"/>
                  <a:gd name="connsiteX4" fmla="*/ 3577874 w 3725019"/>
                  <a:gd name="connsiteY4" fmla="*/ 73572 h 1418896"/>
                  <a:gd name="connsiteX5" fmla="*/ 2632585 w 3725019"/>
                  <a:gd name="connsiteY5" fmla="*/ 448868 h 1418896"/>
                  <a:gd name="connsiteX6" fmla="*/ 2625150 w 3725019"/>
                  <a:gd name="connsiteY6" fmla="*/ 902607 h 1418896"/>
                  <a:gd name="connsiteX7" fmla="*/ 3725019 w 3725019"/>
                  <a:gd name="connsiteY7" fmla="*/ 1345324 h 1418896"/>
                  <a:gd name="connsiteX8" fmla="*/ 3441240 w 3725019"/>
                  <a:gd name="connsiteY8" fmla="*/ 1408386 h 1418896"/>
                  <a:gd name="connsiteX9" fmla="*/ 1864688 w 3725019"/>
                  <a:gd name="connsiteY9" fmla="*/ 746234 h 1418896"/>
                  <a:gd name="connsiteX10" fmla="*/ 256605 w 3725019"/>
                  <a:gd name="connsiteY10" fmla="*/ 1418896 h 1418896"/>
                  <a:gd name="connsiteX11" fmla="*/ 0 w 3725019"/>
                  <a:gd name="connsiteY11" fmla="*/ 1331097 h 1418896"/>
                  <a:gd name="connsiteX12" fmla="*/ 1113454 w 3725019"/>
                  <a:gd name="connsiteY12" fmla="*/ 903890 h 1418896"/>
                  <a:gd name="connsiteX13" fmla="*/ 1102302 w 3725019"/>
                  <a:gd name="connsiteY13" fmla="*/ 451945 h 1418896"/>
                  <a:gd name="connsiteX14" fmla="*/ 183032 w 3725019"/>
                  <a:gd name="connsiteY14" fmla="*/ 84081 h 1418896"/>
                  <a:gd name="connsiteX15" fmla="*/ 162012 w 3725019"/>
                  <a:gd name="connsiteY15" fmla="*/ 73572 h 141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725019" h="1418896">
                    <a:moveTo>
                      <a:pt x="162012" y="73572"/>
                    </a:moveTo>
                    <a:lnTo>
                      <a:pt x="445792" y="0"/>
                    </a:lnTo>
                    <a:lnTo>
                      <a:pt x="1852896" y="591655"/>
                    </a:lnTo>
                    <a:lnTo>
                      <a:pt x="3357157" y="0"/>
                    </a:lnTo>
                    <a:lnTo>
                      <a:pt x="3577874" y="73572"/>
                    </a:lnTo>
                    <a:lnTo>
                      <a:pt x="2632585" y="448868"/>
                    </a:lnTo>
                    <a:lnTo>
                      <a:pt x="2625150" y="902607"/>
                    </a:lnTo>
                    <a:lnTo>
                      <a:pt x="3725019" y="1345324"/>
                    </a:lnTo>
                    <a:lnTo>
                      <a:pt x="3441240" y="1408386"/>
                    </a:lnTo>
                    <a:lnTo>
                      <a:pt x="1864688" y="746234"/>
                    </a:lnTo>
                    <a:lnTo>
                      <a:pt x="256605" y="1418896"/>
                    </a:lnTo>
                    <a:lnTo>
                      <a:pt x="0" y="1331097"/>
                    </a:lnTo>
                    <a:lnTo>
                      <a:pt x="1113454" y="903890"/>
                    </a:lnTo>
                    <a:cubicBezTo>
                      <a:pt x="1113454" y="760249"/>
                      <a:pt x="1102302" y="595586"/>
                      <a:pt x="1102302" y="451945"/>
                    </a:cubicBezTo>
                    <a:lnTo>
                      <a:pt x="183032" y="84081"/>
                    </a:lnTo>
                    <a:cubicBezTo>
                      <a:pt x="26317" y="21019"/>
                      <a:pt x="169019" y="77075"/>
                      <a:pt x="162012" y="73572"/>
                    </a:cubicBezTo>
                    <a:close/>
                  </a:path>
                </a:pathLst>
              </a:custGeom>
              <a:solidFill>
                <a:schemeClr val="accent1">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grpSp>
      <p:sp>
        <p:nvSpPr>
          <p:cNvPr id="2" name="Title 1">
            <a:extLst>
              <a:ext uri="{FF2B5EF4-FFF2-40B4-BE49-F238E27FC236}">
                <a16:creationId xmlns:a16="http://schemas.microsoft.com/office/drawing/2014/main" id="{3B8CD900-19EC-824C-BF74-AADFBF5A172E}"/>
              </a:ext>
            </a:extLst>
          </p:cNvPr>
          <p:cNvSpPr>
            <a:spLocks noGrp="1"/>
          </p:cNvSpPr>
          <p:nvPr>
            <p:ph type="title"/>
          </p:nvPr>
        </p:nvSpPr>
        <p:spPr>
          <a:xfrm>
            <a:off x="618950" y="1076210"/>
            <a:ext cx="7886700" cy="670967"/>
          </a:xfrm>
        </p:spPr>
        <p:txBody>
          <a:bodyPr>
            <a:normAutofit/>
          </a:bodyPr>
          <a:lstStyle/>
          <a:p>
            <a:r>
              <a:rPr lang="en-US" dirty="0">
                <a:ea typeface="ＭＳ Ｐゴシック" panose="020B0600070205080204" pitchFamily="34" charset="-128"/>
              </a:rPr>
              <a:t>Packet delay: four sources</a:t>
            </a:r>
            <a:endParaRPr lang="en-US" dirty="0"/>
          </a:p>
        </p:txBody>
      </p:sp>
      <p:sp>
        <p:nvSpPr>
          <p:cNvPr id="6" name="Slide Number Placeholder 5">
            <a:extLst>
              <a:ext uri="{FF2B5EF4-FFF2-40B4-BE49-F238E27FC236}">
                <a16:creationId xmlns:a16="http://schemas.microsoft.com/office/drawing/2014/main" id="{5C89035B-463A-1E40-A130-AE9AA3E37667}"/>
              </a:ext>
            </a:extLst>
          </p:cNvPr>
          <p:cNvSpPr>
            <a:spLocks noGrp="1"/>
          </p:cNvSpPr>
          <p:nvPr>
            <p:ph type="sldNum" sz="quarter" idx="4"/>
          </p:nvPr>
        </p:nvSpPr>
        <p:spPr>
          <a:xfrm>
            <a:off x="9219616" y="6443089"/>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100" kern="1200">
                <a:solidFill>
                  <a:schemeClr val="bg1">
                    <a:lumMod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Introduction: 1-</a:t>
            </a:r>
            <a:fld id="{C4204591-24BD-A542-B9D5-F8D8A88D2FEE}" type="slidenum">
              <a:rPr lang="en-US" smtClean="0"/>
              <a:pPr/>
              <a:t>5</a:t>
            </a:fld>
            <a:endParaRPr lang="en-US" dirty="0"/>
          </a:p>
        </p:txBody>
      </p:sp>
      <p:sp>
        <p:nvSpPr>
          <p:cNvPr id="77" name="Line 24">
            <a:extLst>
              <a:ext uri="{FF2B5EF4-FFF2-40B4-BE49-F238E27FC236}">
                <a16:creationId xmlns:a16="http://schemas.microsoft.com/office/drawing/2014/main" id="{79DB8C95-768E-854F-9CEA-5533DCECBE17}"/>
              </a:ext>
            </a:extLst>
          </p:cNvPr>
          <p:cNvSpPr>
            <a:spLocks noChangeShapeType="1"/>
          </p:cNvSpPr>
          <p:nvPr/>
        </p:nvSpPr>
        <p:spPr bwMode="auto">
          <a:xfrm>
            <a:off x="1965759" y="2194976"/>
            <a:ext cx="556052" cy="26670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500"/>
          </a:p>
        </p:txBody>
      </p:sp>
      <p:sp>
        <p:nvSpPr>
          <p:cNvPr id="80" name="Rectangle 29">
            <a:extLst>
              <a:ext uri="{FF2B5EF4-FFF2-40B4-BE49-F238E27FC236}">
                <a16:creationId xmlns:a16="http://schemas.microsoft.com/office/drawing/2014/main" id="{9803C6B5-AE4A-F54B-86CB-D404B2A716C1}"/>
              </a:ext>
            </a:extLst>
          </p:cNvPr>
          <p:cNvSpPr>
            <a:spLocks noChangeArrowheads="1"/>
          </p:cNvSpPr>
          <p:nvPr/>
        </p:nvSpPr>
        <p:spPr bwMode="auto">
          <a:xfrm>
            <a:off x="4098283" y="2359283"/>
            <a:ext cx="110735" cy="150019"/>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2100">
              <a:solidFill>
                <a:srgbClr val="000000"/>
              </a:solidFill>
              <a:latin typeface="+mn-lt"/>
            </a:endParaRPr>
          </a:p>
        </p:txBody>
      </p:sp>
      <p:sp>
        <p:nvSpPr>
          <p:cNvPr id="81" name="Rectangle 30">
            <a:extLst>
              <a:ext uri="{FF2B5EF4-FFF2-40B4-BE49-F238E27FC236}">
                <a16:creationId xmlns:a16="http://schemas.microsoft.com/office/drawing/2014/main" id="{2BFFBBBA-8F3E-7640-8D9F-E3A7047BB5BB}"/>
              </a:ext>
            </a:extLst>
          </p:cNvPr>
          <p:cNvSpPr>
            <a:spLocks noChangeArrowheads="1"/>
          </p:cNvSpPr>
          <p:nvPr/>
        </p:nvSpPr>
        <p:spPr bwMode="auto">
          <a:xfrm>
            <a:off x="3158830" y="2412861"/>
            <a:ext cx="110734" cy="150019"/>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2100">
              <a:solidFill>
                <a:srgbClr val="000000"/>
              </a:solidFill>
              <a:latin typeface="+mn-lt"/>
            </a:endParaRPr>
          </a:p>
        </p:txBody>
      </p:sp>
      <p:sp>
        <p:nvSpPr>
          <p:cNvPr id="82" name="Rectangle 31">
            <a:extLst>
              <a:ext uri="{FF2B5EF4-FFF2-40B4-BE49-F238E27FC236}">
                <a16:creationId xmlns:a16="http://schemas.microsoft.com/office/drawing/2014/main" id="{212ACD5F-D6C3-824B-9E9F-FCD292654FC1}"/>
              </a:ext>
            </a:extLst>
          </p:cNvPr>
          <p:cNvSpPr>
            <a:spLocks noChangeArrowheads="1"/>
          </p:cNvSpPr>
          <p:nvPr/>
        </p:nvSpPr>
        <p:spPr bwMode="auto">
          <a:xfrm>
            <a:off x="3280281" y="2412861"/>
            <a:ext cx="110734" cy="150019"/>
          </a:xfrm>
          <a:prstGeom prst="rect">
            <a:avLst/>
          </a:prstGeom>
          <a:solidFill>
            <a:srgbClr val="00B050"/>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2100">
              <a:solidFill>
                <a:srgbClr val="000000"/>
              </a:solidFill>
              <a:latin typeface="+mn-lt"/>
            </a:endParaRPr>
          </a:p>
        </p:txBody>
      </p:sp>
      <p:sp>
        <p:nvSpPr>
          <p:cNvPr id="83" name="Line 35">
            <a:extLst>
              <a:ext uri="{FF2B5EF4-FFF2-40B4-BE49-F238E27FC236}">
                <a16:creationId xmlns:a16="http://schemas.microsoft.com/office/drawing/2014/main" id="{988CA620-4CC5-3D4B-81DA-0F82F93E3D34}"/>
              </a:ext>
            </a:extLst>
          </p:cNvPr>
          <p:cNvSpPr>
            <a:spLocks noChangeShapeType="1"/>
          </p:cNvSpPr>
          <p:nvPr/>
        </p:nvSpPr>
        <p:spPr bwMode="auto">
          <a:xfrm flipV="1">
            <a:off x="5281546" y="2232563"/>
            <a:ext cx="27505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sz="1500"/>
          </a:p>
        </p:txBody>
      </p:sp>
      <p:sp>
        <p:nvSpPr>
          <p:cNvPr id="84" name="Rectangle 38">
            <a:extLst>
              <a:ext uri="{FF2B5EF4-FFF2-40B4-BE49-F238E27FC236}">
                <a16:creationId xmlns:a16="http://schemas.microsoft.com/office/drawing/2014/main" id="{5F99C41D-D784-474B-94F5-AC46161751AD}"/>
              </a:ext>
            </a:extLst>
          </p:cNvPr>
          <p:cNvSpPr>
            <a:spLocks noChangeArrowheads="1"/>
          </p:cNvSpPr>
          <p:nvPr/>
        </p:nvSpPr>
        <p:spPr bwMode="auto">
          <a:xfrm>
            <a:off x="3376726" y="2366427"/>
            <a:ext cx="110735" cy="150019"/>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2100">
              <a:solidFill>
                <a:srgbClr val="000000"/>
              </a:solidFill>
              <a:latin typeface="+mn-lt"/>
            </a:endParaRPr>
          </a:p>
        </p:txBody>
      </p:sp>
      <p:sp>
        <p:nvSpPr>
          <p:cNvPr id="85" name="Text Box 39">
            <a:extLst>
              <a:ext uri="{FF2B5EF4-FFF2-40B4-BE49-F238E27FC236}">
                <a16:creationId xmlns:a16="http://schemas.microsoft.com/office/drawing/2014/main" id="{4FBD0AA4-42C3-2B49-BDB1-0979DED2C5D6}"/>
              </a:ext>
            </a:extLst>
          </p:cNvPr>
          <p:cNvSpPr txBox="1">
            <a:spLocks noChangeArrowheads="1"/>
          </p:cNvSpPr>
          <p:nvPr/>
        </p:nvSpPr>
        <p:spPr bwMode="auto">
          <a:xfrm>
            <a:off x="4028040" y="2048159"/>
            <a:ext cx="132388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800" dirty="0">
                <a:solidFill>
                  <a:srgbClr val="CC0000"/>
                </a:solidFill>
                <a:latin typeface="+mn-lt"/>
              </a:rPr>
              <a:t>propagation</a:t>
            </a:r>
            <a:endParaRPr lang="en-US" altLang="en-US" sz="1500" dirty="0">
              <a:solidFill>
                <a:srgbClr val="CC0000"/>
              </a:solidFill>
              <a:latin typeface="+mn-lt"/>
            </a:endParaRPr>
          </a:p>
        </p:txBody>
      </p:sp>
      <p:sp>
        <p:nvSpPr>
          <p:cNvPr id="86" name="Line 40">
            <a:extLst>
              <a:ext uri="{FF2B5EF4-FFF2-40B4-BE49-F238E27FC236}">
                <a16:creationId xmlns:a16="http://schemas.microsoft.com/office/drawing/2014/main" id="{7B62D1A5-A310-5848-8995-E8F4780C47C7}"/>
              </a:ext>
            </a:extLst>
          </p:cNvPr>
          <p:cNvSpPr>
            <a:spLocks noChangeShapeType="1"/>
          </p:cNvSpPr>
          <p:nvPr/>
        </p:nvSpPr>
        <p:spPr bwMode="auto">
          <a:xfrm rot="10800000">
            <a:off x="3805353" y="2230582"/>
            <a:ext cx="239329"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sz="1500"/>
          </a:p>
        </p:txBody>
      </p:sp>
      <p:sp>
        <p:nvSpPr>
          <p:cNvPr id="87" name="Text Box 43">
            <a:extLst>
              <a:ext uri="{FF2B5EF4-FFF2-40B4-BE49-F238E27FC236}">
                <a16:creationId xmlns:a16="http://schemas.microsoft.com/office/drawing/2014/main" id="{867387BA-39EC-9E4E-8BB0-480BC4423626}"/>
              </a:ext>
            </a:extLst>
          </p:cNvPr>
          <p:cNvSpPr txBox="1">
            <a:spLocks noChangeArrowheads="1"/>
          </p:cNvSpPr>
          <p:nvPr/>
        </p:nvSpPr>
        <p:spPr bwMode="auto">
          <a:xfrm>
            <a:off x="2238398" y="2904589"/>
            <a:ext cx="1181221" cy="5410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a:lnSpc>
                <a:spcPct val="80000"/>
              </a:lnSpc>
            </a:pPr>
            <a:r>
              <a:rPr lang="en-US" altLang="en-US" sz="1800" dirty="0">
                <a:solidFill>
                  <a:srgbClr val="CC0000"/>
                </a:solidFill>
                <a:latin typeface="+mn-lt"/>
              </a:rPr>
              <a:t>nodal</a:t>
            </a:r>
          </a:p>
          <a:p>
            <a:pPr algn="ctr">
              <a:lnSpc>
                <a:spcPct val="80000"/>
              </a:lnSpc>
            </a:pPr>
            <a:r>
              <a:rPr lang="en-US" altLang="en-US" sz="1800" dirty="0">
                <a:solidFill>
                  <a:srgbClr val="CC0000"/>
                </a:solidFill>
                <a:latin typeface="+mn-lt"/>
              </a:rPr>
              <a:t>processing</a:t>
            </a:r>
          </a:p>
        </p:txBody>
      </p:sp>
      <p:sp>
        <p:nvSpPr>
          <p:cNvPr id="88" name="Line 44">
            <a:extLst>
              <a:ext uri="{FF2B5EF4-FFF2-40B4-BE49-F238E27FC236}">
                <a16:creationId xmlns:a16="http://schemas.microsoft.com/office/drawing/2014/main" id="{CDB7B374-4A7A-E246-8D88-69216785D71E}"/>
              </a:ext>
            </a:extLst>
          </p:cNvPr>
          <p:cNvSpPr>
            <a:spLocks noChangeShapeType="1"/>
          </p:cNvSpPr>
          <p:nvPr/>
        </p:nvSpPr>
        <p:spPr bwMode="auto">
          <a:xfrm rot="10800000">
            <a:off x="2522656" y="2904743"/>
            <a:ext cx="625113" cy="0"/>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sz="1500"/>
          </a:p>
        </p:txBody>
      </p:sp>
      <p:sp>
        <p:nvSpPr>
          <p:cNvPr id="89" name="Line 45">
            <a:extLst>
              <a:ext uri="{FF2B5EF4-FFF2-40B4-BE49-F238E27FC236}">
                <a16:creationId xmlns:a16="http://schemas.microsoft.com/office/drawing/2014/main" id="{EDEDB796-E60B-E245-AAE8-8E7D4AD0954B}"/>
              </a:ext>
            </a:extLst>
          </p:cNvPr>
          <p:cNvSpPr>
            <a:spLocks noChangeShapeType="1"/>
          </p:cNvSpPr>
          <p:nvPr/>
        </p:nvSpPr>
        <p:spPr bwMode="auto">
          <a:xfrm rot="10800000" flipV="1">
            <a:off x="3140969" y="2759333"/>
            <a:ext cx="289338" cy="0"/>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sz="1500"/>
          </a:p>
        </p:txBody>
      </p:sp>
      <p:sp>
        <p:nvSpPr>
          <p:cNvPr id="90" name="Text Box 46">
            <a:extLst>
              <a:ext uri="{FF2B5EF4-FFF2-40B4-BE49-F238E27FC236}">
                <a16:creationId xmlns:a16="http://schemas.microsoft.com/office/drawing/2014/main" id="{EED5545D-BA61-2046-A423-41F4F0BCD65B}"/>
              </a:ext>
            </a:extLst>
          </p:cNvPr>
          <p:cNvSpPr txBox="1">
            <a:spLocks noChangeArrowheads="1"/>
          </p:cNvSpPr>
          <p:nvPr/>
        </p:nvSpPr>
        <p:spPr bwMode="auto">
          <a:xfrm>
            <a:off x="3446977" y="3075348"/>
            <a:ext cx="106471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800" dirty="0">
                <a:solidFill>
                  <a:srgbClr val="CC0000"/>
                </a:solidFill>
                <a:latin typeface="+mn-lt"/>
              </a:rPr>
              <a:t>queueing</a:t>
            </a:r>
            <a:endParaRPr lang="en-US" altLang="en-US" sz="1500" dirty="0">
              <a:solidFill>
                <a:srgbClr val="CC0000"/>
              </a:solidFill>
              <a:latin typeface="+mn-lt"/>
            </a:endParaRPr>
          </a:p>
        </p:txBody>
      </p:sp>
      <p:sp>
        <p:nvSpPr>
          <p:cNvPr id="91" name="Line 47">
            <a:extLst>
              <a:ext uri="{FF2B5EF4-FFF2-40B4-BE49-F238E27FC236}">
                <a16:creationId xmlns:a16="http://schemas.microsoft.com/office/drawing/2014/main" id="{ACC9FCD3-B95B-4D4B-87FC-A93C4585FCF2}"/>
              </a:ext>
            </a:extLst>
          </p:cNvPr>
          <p:cNvSpPr>
            <a:spLocks noChangeShapeType="1"/>
          </p:cNvSpPr>
          <p:nvPr/>
        </p:nvSpPr>
        <p:spPr bwMode="auto">
          <a:xfrm rot="10800000">
            <a:off x="3262419" y="2759332"/>
            <a:ext cx="446510" cy="41433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500"/>
          </a:p>
        </p:txBody>
      </p:sp>
      <p:sp>
        <p:nvSpPr>
          <p:cNvPr id="92" name="Rectangle 3">
            <a:extLst>
              <a:ext uri="{FF2B5EF4-FFF2-40B4-BE49-F238E27FC236}">
                <a16:creationId xmlns:a16="http://schemas.microsoft.com/office/drawing/2014/main" id="{2521317A-C1CF-B84E-8D60-CC1E8C06357E}"/>
              </a:ext>
            </a:extLst>
          </p:cNvPr>
          <p:cNvSpPr>
            <a:spLocks noChangeArrowheads="1"/>
          </p:cNvSpPr>
          <p:nvPr/>
        </p:nvSpPr>
        <p:spPr bwMode="auto">
          <a:xfrm>
            <a:off x="1307306" y="3546546"/>
            <a:ext cx="4631496" cy="415528"/>
          </a:xfrm>
          <a:prstGeom prst="rect">
            <a:avLst/>
          </a:prstGeom>
          <a:noFill/>
          <a:ln w="19050">
            <a:noFill/>
            <a:miter lim="800000"/>
            <a:headEnd/>
            <a:tailEnd/>
          </a:ln>
          <a:extLst>
            <a:ext uri="{909E8E84-426E-40DD-AFC4-6F175D3DCCD1}">
              <a14:hiddenFill xmlns:a14="http://schemas.microsoft.com/office/drawing/2010/main">
                <a:solidFill>
                  <a:srgbClr val="FFFFFF"/>
                </a:solidFill>
              </a14:hiddenFill>
            </a:ext>
          </a:extLst>
        </p:spPr>
        <p:txBody>
          <a:bodyPr/>
          <a:lstStyle>
            <a:lvl1pPr marL="285750" indent="-285750">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lnSpc>
                <a:spcPct val="85000"/>
              </a:lnSpc>
              <a:spcBef>
                <a:spcPct val="20000"/>
              </a:spcBef>
              <a:buClr>
                <a:srgbClr val="000099"/>
              </a:buClr>
              <a:buSzPct val="75000"/>
              <a:buFont typeface="Wingdings" pitchFamily="2" charset="2"/>
              <a:buNone/>
            </a:pPr>
            <a:r>
              <a:rPr lang="en-US" altLang="en-US" i="1" dirty="0" err="1">
                <a:solidFill>
                  <a:srgbClr val="000000"/>
                </a:solidFill>
                <a:latin typeface="+mn-lt"/>
              </a:rPr>
              <a:t>d</a:t>
            </a:r>
            <a:r>
              <a:rPr lang="en-US" altLang="en-US" baseline="-25000" dirty="0" err="1">
                <a:solidFill>
                  <a:srgbClr val="000000"/>
                </a:solidFill>
                <a:latin typeface="+mn-lt"/>
              </a:rPr>
              <a:t>nodal</a:t>
            </a:r>
            <a:r>
              <a:rPr lang="en-US" altLang="en-US" dirty="0">
                <a:solidFill>
                  <a:srgbClr val="000000"/>
                </a:solidFill>
                <a:latin typeface="+mn-lt"/>
              </a:rPr>
              <a:t> = </a:t>
            </a:r>
            <a:r>
              <a:rPr lang="en-US" altLang="en-US" i="1" dirty="0" err="1">
                <a:solidFill>
                  <a:srgbClr val="000000"/>
                </a:solidFill>
                <a:latin typeface="+mn-lt"/>
              </a:rPr>
              <a:t>d</a:t>
            </a:r>
            <a:r>
              <a:rPr lang="en-US" altLang="en-US" baseline="-25000" dirty="0" err="1">
                <a:solidFill>
                  <a:srgbClr val="000000"/>
                </a:solidFill>
                <a:latin typeface="+mn-lt"/>
              </a:rPr>
              <a:t>proc</a:t>
            </a:r>
            <a:r>
              <a:rPr lang="en-US" altLang="en-US" dirty="0">
                <a:solidFill>
                  <a:srgbClr val="000000"/>
                </a:solidFill>
                <a:latin typeface="+mn-lt"/>
              </a:rPr>
              <a:t> + </a:t>
            </a:r>
            <a:r>
              <a:rPr lang="en-US" altLang="en-US" i="1" dirty="0" err="1">
                <a:solidFill>
                  <a:srgbClr val="000000"/>
                </a:solidFill>
                <a:latin typeface="+mn-lt"/>
              </a:rPr>
              <a:t>d</a:t>
            </a:r>
            <a:r>
              <a:rPr lang="en-US" altLang="en-US" baseline="-25000" dirty="0" err="1">
                <a:solidFill>
                  <a:srgbClr val="000000"/>
                </a:solidFill>
                <a:latin typeface="+mn-lt"/>
              </a:rPr>
              <a:t>queue</a:t>
            </a:r>
            <a:r>
              <a:rPr lang="en-US" altLang="en-US" dirty="0">
                <a:solidFill>
                  <a:srgbClr val="000000"/>
                </a:solidFill>
                <a:latin typeface="+mn-lt"/>
              </a:rPr>
              <a:t> + </a:t>
            </a:r>
            <a:r>
              <a:rPr lang="en-US" altLang="en-US" i="1" dirty="0" err="1">
                <a:solidFill>
                  <a:srgbClr val="000000"/>
                </a:solidFill>
                <a:latin typeface="+mn-lt"/>
              </a:rPr>
              <a:t>d</a:t>
            </a:r>
            <a:r>
              <a:rPr lang="en-US" altLang="en-US" baseline="-25000" dirty="0" err="1">
                <a:solidFill>
                  <a:srgbClr val="000000"/>
                </a:solidFill>
                <a:latin typeface="+mn-lt"/>
              </a:rPr>
              <a:t>trans</a:t>
            </a:r>
            <a:r>
              <a:rPr lang="en-US" altLang="en-US" dirty="0">
                <a:solidFill>
                  <a:srgbClr val="000000"/>
                </a:solidFill>
                <a:latin typeface="+mn-lt"/>
              </a:rPr>
              <a:t> +  </a:t>
            </a:r>
            <a:r>
              <a:rPr lang="en-US" altLang="en-US" i="1" dirty="0" err="1">
                <a:solidFill>
                  <a:srgbClr val="000000"/>
                </a:solidFill>
                <a:latin typeface="+mn-lt"/>
              </a:rPr>
              <a:t>d</a:t>
            </a:r>
            <a:r>
              <a:rPr lang="en-US" altLang="en-US" baseline="-25000" dirty="0" err="1">
                <a:solidFill>
                  <a:srgbClr val="000000"/>
                </a:solidFill>
                <a:latin typeface="+mn-lt"/>
              </a:rPr>
              <a:t>prop</a:t>
            </a:r>
            <a:endParaRPr lang="en-US" altLang="en-US" dirty="0">
              <a:solidFill>
                <a:srgbClr val="000000"/>
              </a:solidFill>
              <a:latin typeface="+mn-lt"/>
            </a:endParaRPr>
          </a:p>
        </p:txBody>
      </p:sp>
      <p:sp>
        <p:nvSpPr>
          <p:cNvPr id="93" name="Line 25">
            <a:extLst>
              <a:ext uri="{FF2B5EF4-FFF2-40B4-BE49-F238E27FC236}">
                <a16:creationId xmlns:a16="http://schemas.microsoft.com/office/drawing/2014/main" id="{F5D3A1C5-3798-AA4A-9717-BC9CD2814C06}"/>
              </a:ext>
            </a:extLst>
          </p:cNvPr>
          <p:cNvSpPr>
            <a:spLocks noChangeShapeType="1"/>
          </p:cNvSpPr>
          <p:nvPr/>
        </p:nvSpPr>
        <p:spPr bwMode="auto">
          <a:xfrm flipV="1">
            <a:off x="1964348" y="2599789"/>
            <a:ext cx="551510" cy="41245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500"/>
          </a:p>
        </p:txBody>
      </p:sp>
      <p:sp>
        <p:nvSpPr>
          <p:cNvPr id="94" name="Rectangle 32">
            <a:extLst>
              <a:ext uri="{FF2B5EF4-FFF2-40B4-BE49-F238E27FC236}">
                <a16:creationId xmlns:a16="http://schemas.microsoft.com/office/drawing/2014/main" id="{499B4666-F248-7346-9FEA-7936F1E56AE7}"/>
              </a:ext>
            </a:extLst>
          </p:cNvPr>
          <p:cNvSpPr>
            <a:spLocks noChangeArrowheads="1"/>
          </p:cNvSpPr>
          <p:nvPr/>
        </p:nvSpPr>
        <p:spPr bwMode="auto">
          <a:xfrm>
            <a:off x="2369401" y="2337852"/>
            <a:ext cx="110735" cy="150019"/>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2100">
              <a:solidFill>
                <a:srgbClr val="000000"/>
              </a:solidFill>
              <a:latin typeface="+mn-lt"/>
            </a:endParaRPr>
          </a:p>
        </p:txBody>
      </p:sp>
      <p:sp>
        <p:nvSpPr>
          <p:cNvPr id="95" name="Line 33">
            <a:extLst>
              <a:ext uri="{FF2B5EF4-FFF2-40B4-BE49-F238E27FC236}">
                <a16:creationId xmlns:a16="http://schemas.microsoft.com/office/drawing/2014/main" id="{468D7A2B-9164-6E4A-96CE-D29F3704091E}"/>
              </a:ext>
            </a:extLst>
          </p:cNvPr>
          <p:cNvSpPr>
            <a:spLocks noChangeShapeType="1"/>
          </p:cNvSpPr>
          <p:nvPr/>
        </p:nvSpPr>
        <p:spPr bwMode="auto">
          <a:xfrm>
            <a:off x="2332491" y="2290226"/>
            <a:ext cx="158362"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sz="1500"/>
          </a:p>
        </p:txBody>
      </p:sp>
      <p:sp>
        <p:nvSpPr>
          <p:cNvPr id="96" name="Text Box 36">
            <a:extLst>
              <a:ext uri="{FF2B5EF4-FFF2-40B4-BE49-F238E27FC236}">
                <a16:creationId xmlns:a16="http://schemas.microsoft.com/office/drawing/2014/main" id="{3AB8F241-2337-4244-89DF-4C80D59B3367}"/>
              </a:ext>
            </a:extLst>
          </p:cNvPr>
          <p:cNvSpPr txBox="1">
            <a:spLocks noChangeArrowheads="1"/>
          </p:cNvSpPr>
          <p:nvPr/>
        </p:nvSpPr>
        <p:spPr bwMode="auto">
          <a:xfrm>
            <a:off x="1362611" y="1958042"/>
            <a:ext cx="340158"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2100" dirty="0">
                <a:solidFill>
                  <a:srgbClr val="000000"/>
                </a:solidFill>
                <a:latin typeface="+mn-lt"/>
              </a:rPr>
              <a:t>A</a:t>
            </a:r>
          </a:p>
        </p:txBody>
      </p:sp>
      <p:sp>
        <p:nvSpPr>
          <p:cNvPr id="97" name="Text Box 37">
            <a:extLst>
              <a:ext uri="{FF2B5EF4-FFF2-40B4-BE49-F238E27FC236}">
                <a16:creationId xmlns:a16="http://schemas.microsoft.com/office/drawing/2014/main" id="{68CF5C6F-336B-3C4A-90BF-D34A028745C5}"/>
              </a:ext>
            </a:extLst>
          </p:cNvPr>
          <p:cNvSpPr txBox="1">
            <a:spLocks noChangeArrowheads="1"/>
          </p:cNvSpPr>
          <p:nvPr/>
        </p:nvSpPr>
        <p:spPr bwMode="auto">
          <a:xfrm>
            <a:off x="1384169" y="2672417"/>
            <a:ext cx="330540"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2100">
                <a:latin typeface="+mn-lt"/>
              </a:rPr>
              <a:t>B</a:t>
            </a:r>
          </a:p>
        </p:txBody>
      </p:sp>
      <p:grpSp>
        <p:nvGrpSpPr>
          <p:cNvPr id="98" name="Group 66">
            <a:extLst>
              <a:ext uri="{FF2B5EF4-FFF2-40B4-BE49-F238E27FC236}">
                <a16:creationId xmlns:a16="http://schemas.microsoft.com/office/drawing/2014/main" id="{7A33E76B-0B7D-BD4C-95A3-F5F9B6632736}"/>
              </a:ext>
            </a:extLst>
          </p:cNvPr>
          <p:cNvGrpSpPr>
            <a:grpSpLocks/>
          </p:cNvGrpSpPr>
          <p:nvPr/>
        </p:nvGrpSpPr>
        <p:grpSpPr bwMode="auto">
          <a:xfrm>
            <a:off x="1442544" y="1958042"/>
            <a:ext cx="584629" cy="509588"/>
            <a:chOff x="-44" y="1473"/>
            <a:chExt cx="981" cy="1105"/>
          </a:xfrm>
        </p:grpSpPr>
        <p:pic>
          <p:nvPicPr>
            <p:cNvPr id="116" name="Picture 67" descr="desktop_computer_stylized_medium">
              <a:extLst>
                <a:ext uri="{FF2B5EF4-FFF2-40B4-BE49-F238E27FC236}">
                  <a16:creationId xmlns:a16="http://schemas.microsoft.com/office/drawing/2014/main" id="{388E3E99-7752-0140-B682-2CFDCCFDA02A}"/>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7" name="Freeform 68">
              <a:extLst>
                <a:ext uri="{FF2B5EF4-FFF2-40B4-BE49-F238E27FC236}">
                  <a16:creationId xmlns:a16="http://schemas.microsoft.com/office/drawing/2014/main" id="{C233087D-1E28-874B-99E3-90A56E5DA77B}"/>
                </a:ext>
              </a:extLst>
            </p:cNvPr>
            <p:cNvSpPr>
              <a:spLocks/>
            </p:cNvSpPr>
            <p:nvPr/>
          </p:nvSpPr>
          <p:spPr bwMode="auto">
            <a:xfrm flipH="1">
              <a:off x="374" y="1579"/>
              <a:ext cx="477" cy="506"/>
            </a:xfrm>
            <a:custGeom>
              <a:avLst/>
              <a:gdLst>
                <a:gd name="T0" fmla="*/ 0 w 356"/>
                <a:gd name="T1" fmla="*/ 0 h 368"/>
                <a:gd name="T2" fmla="*/ 32377 w 356"/>
                <a:gd name="T3" fmla="*/ 2307 h 368"/>
                <a:gd name="T4" fmla="*/ 38409 w 356"/>
                <a:gd name="T5" fmla="*/ 48069 h 368"/>
                <a:gd name="T6" fmla="*/ 8465 w 356"/>
                <a:gd name="T7" fmla="*/ 60116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endParaRPr lang="en-US" sz="1500"/>
            </a:p>
          </p:txBody>
        </p:sp>
      </p:grpSp>
      <p:grpSp>
        <p:nvGrpSpPr>
          <p:cNvPr id="99" name="Group 69">
            <a:extLst>
              <a:ext uri="{FF2B5EF4-FFF2-40B4-BE49-F238E27FC236}">
                <a16:creationId xmlns:a16="http://schemas.microsoft.com/office/drawing/2014/main" id="{53B22ADC-2C36-5141-AAAC-31B53FC8C1F4}"/>
              </a:ext>
            </a:extLst>
          </p:cNvPr>
          <p:cNvGrpSpPr>
            <a:grpSpLocks/>
          </p:cNvGrpSpPr>
          <p:nvPr/>
        </p:nvGrpSpPr>
        <p:grpSpPr bwMode="auto">
          <a:xfrm>
            <a:off x="1435650" y="2713268"/>
            <a:ext cx="584630" cy="509588"/>
            <a:chOff x="-44" y="1473"/>
            <a:chExt cx="981" cy="1105"/>
          </a:xfrm>
        </p:grpSpPr>
        <p:pic>
          <p:nvPicPr>
            <p:cNvPr id="114" name="Picture 70" descr="desktop_computer_stylized_medium">
              <a:extLst>
                <a:ext uri="{FF2B5EF4-FFF2-40B4-BE49-F238E27FC236}">
                  <a16:creationId xmlns:a16="http://schemas.microsoft.com/office/drawing/2014/main" id="{DA4C023E-F595-544A-9929-08480475A5D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5" name="Freeform 71">
              <a:extLst>
                <a:ext uri="{FF2B5EF4-FFF2-40B4-BE49-F238E27FC236}">
                  <a16:creationId xmlns:a16="http://schemas.microsoft.com/office/drawing/2014/main" id="{BD3780DD-1306-2540-89B8-0A42DEECFC61}"/>
                </a:ext>
              </a:extLst>
            </p:cNvPr>
            <p:cNvSpPr>
              <a:spLocks/>
            </p:cNvSpPr>
            <p:nvPr/>
          </p:nvSpPr>
          <p:spPr bwMode="auto">
            <a:xfrm flipH="1">
              <a:off x="374" y="1579"/>
              <a:ext cx="477" cy="506"/>
            </a:xfrm>
            <a:custGeom>
              <a:avLst/>
              <a:gdLst>
                <a:gd name="T0" fmla="*/ 0 w 356"/>
                <a:gd name="T1" fmla="*/ 0 h 368"/>
                <a:gd name="T2" fmla="*/ 32377 w 356"/>
                <a:gd name="T3" fmla="*/ 2307 h 368"/>
                <a:gd name="T4" fmla="*/ 38409 w 356"/>
                <a:gd name="T5" fmla="*/ 48069 h 368"/>
                <a:gd name="T6" fmla="*/ 8465 w 356"/>
                <a:gd name="T7" fmla="*/ 60116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endParaRPr lang="en-US" sz="1500"/>
            </a:p>
          </p:txBody>
        </p:sp>
      </p:grpSp>
      <p:sp>
        <p:nvSpPr>
          <p:cNvPr id="100" name="Text Box 41">
            <a:extLst>
              <a:ext uri="{FF2B5EF4-FFF2-40B4-BE49-F238E27FC236}">
                <a16:creationId xmlns:a16="http://schemas.microsoft.com/office/drawing/2014/main" id="{488CD73E-ECC7-E842-9578-1478C5F11784}"/>
              </a:ext>
            </a:extLst>
          </p:cNvPr>
          <p:cNvSpPr txBox="1">
            <a:spLocks noChangeArrowheads="1"/>
          </p:cNvSpPr>
          <p:nvPr/>
        </p:nvSpPr>
        <p:spPr bwMode="auto">
          <a:xfrm>
            <a:off x="2124965" y="1716721"/>
            <a:ext cx="137255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800" dirty="0">
                <a:solidFill>
                  <a:srgbClr val="CC0000"/>
                </a:solidFill>
                <a:latin typeface="+mn-lt"/>
              </a:rPr>
              <a:t>transmission</a:t>
            </a:r>
          </a:p>
        </p:txBody>
      </p:sp>
      <p:sp>
        <p:nvSpPr>
          <p:cNvPr id="101" name="Line 42">
            <a:extLst>
              <a:ext uri="{FF2B5EF4-FFF2-40B4-BE49-F238E27FC236}">
                <a16:creationId xmlns:a16="http://schemas.microsoft.com/office/drawing/2014/main" id="{B22F26F3-A41E-8848-BDA7-FE528ACF22F9}"/>
              </a:ext>
            </a:extLst>
          </p:cNvPr>
          <p:cNvSpPr>
            <a:spLocks noChangeShapeType="1"/>
          </p:cNvSpPr>
          <p:nvPr/>
        </p:nvSpPr>
        <p:spPr bwMode="auto">
          <a:xfrm rot="10800000" flipH="1" flipV="1">
            <a:off x="3029044" y="1940183"/>
            <a:ext cx="396500" cy="40005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500"/>
          </a:p>
        </p:txBody>
      </p:sp>
      <p:sp>
        <p:nvSpPr>
          <p:cNvPr id="103" name="Rectangle 31">
            <a:extLst>
              <a:ext uri="{FF2B5EF4-FFF2-40B4-BE49-F238E27FC236}">
                <a16:creationId xmlns:a16="http://schemas.microsoft.com/office/drawing/2014/main" id="{9C43DB7F-CC6C-3D47-AEBE-0F3B6F7415AB}"/>
              </a:ext>
            </a:extLst>
          </p:cNvPr>
          <p:cNvSpPr>
            <a:spLocks noChangeArrowheads="1"/>
          </p:cNvSpPr>
          <p:nvPr/>
        </p:nvSpPr>
        <p:spPr bwMode="auto">
          <a:xfrm>
            <a:off x="2041831" y="2829951"/>
            <a:ext cx="104830" cy="138898"/>
          </a:xfrm>
          <a:prstGeom prst="rect">
            <a:avLst/>
          </a:prstGeom>
          <a:solidFill>
            <a:srgbClr val="00B050"/>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2100">
              <a:solidFill>
                <a:srgbClr val="000000"/>
              </a:solidFill>
              <a:latin typeface="+mn-lt"/>
            </a:endParaRPr>
          </a:p>
        </p:txBody>
      </p:sp>
      <p:sp>
        <p:nvSpPr>
          <p:cNvPr id="104" name="Line 33">
            <a:extLst>
              <a:ext uri="{FF2B5EF4-FFF2-40B4-BE49-F238E27FC236}">
                <a16:creationId xmlns:a16="http://schemas.microsoft.com/office/drawing/2014/main" id="{1420A34E-BA5D-D248-8FAC-DCC28151FB9C}"/>
              </a:ext>
            </a:extLst>
          </p:cNvPr>
          <p:cNvSpPr>
            <a:spLocks noChangeShapeType="1"/>
          </p:cNvSpPr>
          <p:nvPr/>
        </p:nvSpPr>
        <p:spPr bwMode="auto">
          <a:xfrm flipV="1">
            <a:off x="2173328" y="2807164"/>
            <a:ext cx="164760" cy="121454"/>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sz="1500"/>
          </a:p>
        </p:txBody>
      </p:sp>
      <p:cxnSp>
        <p:nvCxnSpPr>
          <p:cNvPr id="5" name="Straight Connector 4">
            <a:extLst>
              <a:ext uri="{FF2B5EF4-FFF2-40B4-BE49-F238E27FC236}">
                <a16:creationId xmlns:a16="http://schemas.microsoft.com/office/drawing/2014/main" id="{E0E58503-FA9B-1542-A0D6-E85B92D1E5BA}"/>
              </a:ext>
            </a:extLst>
          </p:cNvPr>
          <p:cNvCxnSpPr/>
          <p:nvPr/>
        </p:nvCxnSpPr>
        <p:spPr>
          <a:xfrm>
            <a:off x="3660437" y="2536169"/>
            <a:ext cx="254174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27" name="Group 126">
            <a:extLst>
              <a:ext uri="{FF2B5EF4-FFF2-40B4-BE49-F238E27FC236}">
                <a16:creationId xmlns:a16="http://schemas.microsoft.com/office/drawing/2014/main" id="{E49D3C3B-F6BB-8747-AE74-C4B438FB99F4}"/>
              </a:ext>
            </a:extLst>
          </p:cNvPr>
          <p:cNvGrpSpPr/>
          <p:nvPr/>
        </p:nvGrpSpPr>
        <p:grpSpPr>
          <a:xfrm>
            <a:off x="5993263" y="2190943"/>
            <a:ext cx="1133514" cy="647753"/>
            <a:chOff x="7493876" y="2774731"/>
            <a:chExt cx="1481958" cy="894622"/>
          </a:xfrm>
        </p:grpSpPr>
        <p:sp>
          <p:nvSpPr>
            <p:cNvPr id="128" name="Freeform 127">
              <a:extLst>
                <a:ext uri="{FF2B5EF4-FFF2-40B4-BE49-F238E27FC236}">
                  <a16:creationId xmlns:a16="http://schemas.microsoft.com/office/drawing/2014/main" id="{5D7E8999-C7DA-4C41-AF40-118E01514749}"/>
                </a:ext>
              </a:extLst>
            </p:cNvPr>
            <p:cNvSpPr/>
            <p:nvPr/>
          </p:nvSpPr>
          <p:spPr>
            <a:xfrm>
              <a:off x="7493876" y="3084399"/>
              <a:ext cx="1481958" cy="584954"/>
            </a:xfrm>
            <a:custGeom>
              <a:avLst/>
              <a:gdLst>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76538 w 8176538"/>
                <a:gd name="connsiteY0" fmla="*/ 0 h 2638097"/>
                <a:gd name="connsiteX1" fmla="*/ 8176538 w 8176538"/>
                <a:gd name="connsiteY1" fmla="*/ 1271752 h 2638097"/>
                <a:gd name="connsiteX2" fmla="*/ 4088015 w 8176538"/>
                <a:gd name="connsiteY2" fmla="*/ 2638097 h 2638097"/>
                <a:gd name="connsiteX3" fmla="*/ 0 w 8176538"/>
                <a:gd name="connsiteY3" fmla="*/ 1269888 h 2638097"/>
                <a:gd name="connsiteX4" fmla="*/ 20511 w 8176538"/>
                <a:gd name="connsiteY4" fmla="*/ 147145 h 2638097"/>
                <a:gd name="connsiteX5" fmla="*/ 4088015 w 8176538"/>
                <a:gd name="connsiteY5" fmla="*/ 1566042 h 2638097"/>
                <a:gd name="connsiteX6" fmla="*/ 8176538 w 8176538"/>
                <a:gd name="connsiteY6" fmla="*/ 0 h 2638097"/>
                <a:gd name="connsiteX0" fmla="*/ 8176538 w 8176538"/>
                <a:gd name="connsiteY0" fmla="*/ 0 h 2772020"/>
                <a:gd name="connsiteX1" fmla="*/ 8176538 w 8176538"/>
                <a:gd name="connsiteY1" fmla="*/ 1271752 h 2772020"/>
                <a:gd name="connsiteX2" fmla="*/ 4099034 w 8176538"/>
                <a:gd name="connsiteY2" fmla="*/ 2772020 h 2772020"/>
                <a:gd name="connsiteX3" fmla="*/ 0 w 8176538"/>
                <a:gd name="connsiteY3" fmla="*/ 1269888 h 2772020"/>
                <a:gd name="connsiteX4" fmla="*/ 20511 w 8176538"/>
                <a:gd name="connsiteY4" fmla="*/ 147145 h 2772020"/>
                <a:gd name="connsiteX5" fmla="*/ 4088015 w 8176538"/>
                <a:gd name="connsiteY5" fmla="*/ 1566042 h 2772020"/>
                <a:gd name="connsiteX6" fmla="*/ 8176538 w 8176538"/>
                <a:gd name="connsiteY6" fmla="*/ 0 h 2772020"/>
                <a:gd name="connsiteX0" fmla="*/ 8176538 w 8176538"/>
                <a:gd name="connsiteY0" fmla="*/ 0 h 2772339"/>
                <a:gd name="connsiteX1" fmla="*/ 8176538 w 8176538"/>
                <a:gd name="connsiteY1" fmla="*/ 1378890 h 2772339"/>
                <a:gd name="connsiteX2" fmla="*/ 4099034 w 8176538"/>
                <a:gd name="connsiteY2" fmla="*/ 2772020 h 2772339"/>
                <a:gd name="connsiteX3" fmla="*/ 0 w 8176538"/>
                <a:gd name="connsiteY3" fmla="*/ 1269888 h 2772339"/>
                <a:gd name="connsiteX4" fmla="*/ 20511 w 8176538"/>
                <a:gd name="connsiteY4" fmla="*/ 147145 h 2772339"/>
                <a:gd name="connsiteX5" fmla="*/ 4088015 w 8176538"/>
                <a:gd name="connsiteY5" fmla="*/ 1566042 h 2772339"/>
                <a:gd name="connsiteX6" fmla="*/ 8176538 w 8176538"/>
                <a:gd name="connsiteY6" fmla="*/ 0 h 2772339"/>
                <a:gd name="connsiteX0" fmla="*/ 8176538 w 8176538"/>
                <a:gd name="connsiteY0" fmla="*/ 0 h 2825888"/>
                <a:gd name="connsiteX1" fmla="*/ 8176538 w 8176538"/>
                <a:gd name="connsiteY1" fmla="*/ 1378890 h 2825888"/>
                <a:gd name="connsiteX2" fmla="*/ 4099034 w 8176538"/>
                <a:gd name="connsiteY2" fmla="*/ 2825590 h 2825888"/>
                <a:gd name="connsiteX3" fmla="*/ 0 w 8176538"/>
                <a:gd name="connsiteY3" fmla="*/ 1269888 h 2825888"/>
                <a:gd name="connsiteX4" fmla="*/ 20511 w 8176538"/>
                <a:gd name="connsiteY4" fmla="*/ 147145 h 2825888"/>
                <a:gd name="connsiteX5" fmla="*/ 4088015 w 8176538"/>
                <a:gd name="connsiteY5" fmla="*/ 1566042 h 2825888"/>
                <a:gd name="connsiteX6" fmla="*/ 8176538 w 8176538"/>
                <a:gd name="connsiteY6" fmla="*/ 0 h 2825888"/>
                <a:gd name="connsiteX0" fmla="*/ 8165518 w 8165518"/>
                <a:gd name="connsiteY0" fmla="*/ 0 h 2825606"/>
                <a:gd name="connsiteX1" fmla="*/ 8165518 w 8165518"/>
                <a:gd name="connsiteY1" fmla="*/ 1378890 h 2825606"/>
                <a:gd name="connsiteX2" fmla="*/ 4088014 w 8165518"/>
                <a:gd name="connsiteY2" fmla="*/ 2825590 h 2825606"/>
                <a:gd name="connsiteX3" fmla="*/ 0 w 8165518"/>
                <a:gd name="connsiteY3" fmla="*/ 1403811 h 2825606"/>
                <a:gd name="connsiteX4" fmla="*/ 9491 w 8165518"/>
                <a:gd name="connsiteY4" fmla="*/ 147145 h 2825606"/>
                <a:gd name="connsiteX5" fmla="*/ 4076995 w 8165518"/>
                <a:gd name="connsiteY5" fmla="*/ 1566042 h 2825606"/>
                <a:gd name="connsiteX6" fmla="*/ 8165518 w 8165518"/>
                <a:gd name="connsiteY6" fmla="*/ 0 h 2825606"/>
                <a:gd name="connsiteX0" fmla="*/ 8165518 w 8165518"/>
                <a:gd name="connsiteY0" fmla="*/ 0 h 2879174"/>
                <a:gd name="connsiteX1" fmla="*/ 8165518 w 8165518"/>
                <a:gd name="connsiteY1" fmla="*/ 1378890 h 2879174"/>
                <a:gd name="connsiteX2" fmla="*/ 4132092 w 8165518"/>
                <a:gd name="connsiteY2" fmla="*/ 2879159 h 2879174"/>
                <a:gd name="connsiteX3" fmla="*/ 0 w 8165518"/>
                <a:gd name="connsiteY3" fmla="*/ 1403811 h 2879174"/>
                <a:gd name="connsiteX4" fmla="*/ 9491 w 8165518"/>
                <a:gd name="connsiteY4" fmla="*/ 147145 h 2879174"/>
                <a:gd name="connsiteX5" fmla="*/ 4076995 w 8165518"/>
                <a:gd name="connsiteY5" fmla="*/ 1566042 h 2879174"/>
                <a:gd name="connsiteX6" fmla="*/ 8165518 w 8165518"/>
                <a:gd name="connsiteY6" fmla="*/ 0 h 2879174"/>
                <a:gd name="connsiteX0" fmla="*/ 8165518 w 8176537"/>
                <a:gd name="connsiteY0" fmla="*/ 0 h 2879410"/>
                <a:gd name="connsiteX1" fmla="*/ 8176537 w 8176537"/>
                <a:gd name="connsiteY1" fmla="*/ 1499420 h 2879410"/>
                <a:gd name="connsiteX2" fmla="*/ 4132092 w 8176537"/>
                <a:gd name="connsiteY2" fmla="*/ 2879159 h 2879410"/>
                <a:gd name="connsiteX3" fmla="*/ 0 w 8176537"/>
                <a:gd name="connsiteY3" fmla="*/ 1403811 h 2879410"/>
                <a:gd name="connsiteX4" fmla="*/ 9491 w 8176537"/>
                <a:gd name="connsiteY4" fmla="*/ 147145 h 2879410"/>
                <a:gd name="connsiteX5" fmla="*/ 4076995 w 8176537"/>
                <a:gd name="connsiteY5" fmla="*/ 1566042 h 2879410"/>
                <a:gd name="connsiteX6" fmla="*/ 8165518 w 8176537"/>
                <a:gd name="connsiteY6" fmla="*/ 0 h 2879410"/>
                <a:gd name="connsiteX0" fmla="*/ 8165518 w 8176537"/>
                <a:gd name="connsiteY0" fmla="*/ 0 h 2879262"/>
                <a:gd name="connsiteX1" fmla="*/ 8176537 w 8176537"/>
                <a:gd name="connsiteY1" fmla="*/ 1499420 h 2879262"/>
                <a:gd name="connsiteX2" fmla="*/ 4132092 w 8176537"/>
                <a:gd name="connsiteY2" fmla="*/ 2879159 h 2879262"/>
                <a:gd name="connsiteX3" fmla="*/ 0 w 8176537"/>
                <a:gd name="connsiteY3" fmla="*/ 1403811 h 2879262"/>
                <a:gd name="connsiteX4" fmla="*/ 9491 w 8176537"/>
                <a:gd name="connsiteY4" fmla="*/ 147145 h 2879262"/>
                <a:gd name="connsiteX5" fmla="*/ 4076995 w 8176537"/>
                <a:gd name="connsiteY5" fmla="*/ 1566042 h 2879262"/>
                <a:gd name="connsiteX6" fmla="*/ 8165518 w 8176537"/>
                <a:gd name="connsiteY6" fmla="*/ 0 h 2879262"/>
                <a:gd name="connsiteX0" fmla="*/ 8165518 w 8176537"/>
                <a:gd name="connsiteY0" fmla="*/ 0 h 2879163"/>
                <a:gd name="connsiteX1" fmla="*/ 8176537 w 8176537"/>
                <a:gd name="connsiteY1" fmla="*/ 1499420 h 2879163"/>
                <a:gd name="connsiteX2" fmla="*/ 4132092 w 8176537"/>
                <a:gd name="connsiteY2" fmla="*/ 2879159 h 2879163"/>
                <a:gd name="connsiteX3" fmla="*/ 0 w 8176537"/>
                <a:gd name="connsiteY3" fmla="*/ 1510948 h 2879163"/>
                <a:gd name="connsiteX4" fmla="*/ 9491 w 8176537"/>
                <a:gd name="connsiteY4" fmla="*/ 147145 h 2879163"/>
                <a:gd name="connsiteX5" fmla="*/ 4076995 w 8176537"/>
                <a:gd name="connsiteY5" fmla="*/ 1566042 h 2879163"/>
                <a:gd name="connsiteX6" fmla="*/ 8165518 w 8176537"/>
                <a:gd name="connsiteY6" fmla="*/ 0 h 2879163"/>
                <a:gd name="connsiteX0" fmla="*/ 8165518 w 8198577"/>
                <a:gd name="connsiteY0" fmla="*/ 0 h 2879451"/>
                <a:gd name="connsiteX1" fmla="*/ 8198577 w 8198577"/>
                <a:gd name="connsiteY1" fmla="*/ 1606558 h 2879451"/>
                <a:gd name="connsiteX2" fmla="*/ 4132092 w 8198577"/>
                <a:gd name="connsiteY2" fmla="*/ 2879159 h 2879451"/>
                <a:gd name="connsiteX3" fmla="*/ 0 w 8198577"/>
                <a:gd name="connsiteY3" fmla="*/ 1510948 h 2879451"/>
                <a:gd name="connsiteX4" fmla="*/ 9491 w 8198577"/>
                <a:gd name="connsiteY4" fmla="*/ 147145 h 2879451"/>
                <a:gd name="connsiteX5" fmla="*/ 4076995 w 8198577"/>
                <a:gd name="connsiteY5" fmla="*/ 1566042 h 2879451"/>
                <a:gd name="connsiteX6" fmla="*/ 8165518 w 8198577"/>
                <a:gd name="connsiteY6" fmla="*/ 0 h 2879451"/>
                <a:gd name="connsiteX0" fmla="*/ 8165518 w 8165518"/>
                <a:gd name="connsiteY0" fmla="*/ 0 h 2880066"/>
                <a:gd name="connsiteX1" fmla="*/ 8165518 w 8165518"/>
                <a:gd name="connsiteY1" fmla="*/ 1673520 h 2880066"/>
                <a:gd name="connsiteX2" fmla="*/ 4132092 w 8165518"/>
                <a:gd name="connsiteY2" fmla="*/ 2879159 h 2880066"/>
                <a:gd name="connsiteX3" fmla="*/ 0 w 8165518"/>
                <a:gd name="connsiteY3" fmla="*/ 1510948 h 2880066"/>
                <a:gd name="connsiteX4" fmla="*/ 9491 w 8165518"/>
                <a:gd name="connsiteY4" fmla="*/ 147145 h 2880066"/>
                <a:gd name="connsiteX5" fmla="*/ 4076995 w 8165518"/>
                <a:gd name="connsiteY5" fmla="*/ 1566042 h 2880066"/>
                <a:gd name="connsiteX6" fmla="*/ 8165518 w 8165518"/>
                <a:gd name="connsiteY6" fmla="*/ 0 h 2880066"/>
                <a:gd name="connsiteX0" fmla="*/ 8156794 w 8156794"/>
                <a:gd name="connsiteY0" fmla="*/ 0 h 2879270"/>
                <a:gd name="connsiteX1" fmla="*/ 8156794 w 8156794"/>
                <a:gd name="connsiteY1" fmla="*/ 1673520 h 2879270"/>
                <a:gd name="connsiteX2" fmla="*/ 4123368 w 8156794"/>
                <a:gd name="connsiteY2" fmla="*/ 2879159 h 2879270"/>
                <a:gd name="connsiteX3" fmla="*/ 2295 w 8156794"/>
                <a:gd name="connsiteY3" fmla="*/ 1618086 h 2879270"/>
                <a:gd name="connsiteX4" fmla="*/ 767 w 8156794"/>
                <a:gd name="connsiteY4" fmla="*/ 147145 h 2879270"/>
                <a:gd name="connsiteX5" fmla="*/ 4068271 w 8156794"/>
                <a:gd name="connsiteY5" fmla="*/ 1566042 h 2879270"/>
                <a:gd name="connsiteX6" fmla="*/ 8156794 w 8156794"/>
                <a:gd name="connsiteY6" fmla="*/ 0 h 287927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20"/>
                <a:gd name="connsiteX1" fmla="*/ 8156794 w 8156794"/>
                <a:gd name="connsiteY1" fmla="*/ 1673520 h 2973020"/>
                <a:gd name="connsiteX2" fmla="*/ 4134388 w 8156794"/>
                <a:gd name="connsiteY2" fmla="*/ 2972904 h 2973020"/>
                <a:gd name="connsiteX3" fmla="*/ 2295 w 8156794"/>
                <a:gd name="connsiteY3" fmla="*/ 1618086 h 2973020"/>
                <a:gd name="connsiteX4" fmla="*/ 767 w 8156794"/>
                <a:gd name="connsiteY4" fmla="*/ 147145 h 2973020"/>
                <a:gd name="connsiteX5" fmla="*/ 4068271 w 8156794"/>
                <a:gd name="connsiteY5" fmla="*/ 1566042 h 2973020"/>
                <a:gd name="connsiteX6" fmla="*/ 8156794 w 8156794"/>
                <a:gd name="connsiteY6" fmla="*/ 0 h 2973020"/>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141"/>
                <a:gd name="connsiteX1" fmla="*/ 8156794 w 8156794"/>
                <a:gd name="connsiteY1" fmla="*/ 1673520 h 2973141"/>
                <a:gd name="connsiteX2" fmla="*/ 4134388 w 8156794"/>
                <a:gd name="connsiteY2" fmla="*/ 2972904 h 2973141"/>
                <a:gd name="connsiteX3" fmla="*/ 2295 w 8156794"/>
                <a:gd name="connsiteY3" fmla="*/ 1618086 h 2973141"/>
                <a:gd name="connsiteX4" fmla="*/ 767 w 8156794"/>
                <a:gd name="connsiteY4" fmla="*/ 147145 h 2973141"/>
                <a:gd name="connsiteX5" fmla="*/ 4068271 w 8156794"/>
                <a:gd name="connsiteY5" fmla="*/ 1566042 h 2973141"/>
                <a:gd name="connsiteX6" fmla="*/ 8156794 w 8156794"/>
                <a:gd name="connsiteY6" fmla="*/ 0 h 2973141"/>
                <a:gd name="connsiteX0" fmla="*/ 8156794 w 8156794"/>
                <a:gd name="connsiteY0" fmla="*/ 0 h 3066827"/>
                <a:gd name="connsiteX1" fmla="*/ 8156794 w 8156794"/>
                <a:gd name="connsiteY1" fmla="*/ 1673520 h 3066827"/>
                <a:gd name="connsiteX2" fmla="*/ 4123353 w 8156794"/>
                <a:gd name="connsiteY2" fmla="*/ 3066650 h 3066827"/>
                <a:gd name="connsiteX3" fmla="*/ 2295 w 8156794"/>
                <a:gd name="connsiteY3" fmla="*/ 1618086 h 3066827"/>
                <a:gd name="connsiteX4" fmla="*/ 767 w 8156794"/>
                <a:gd name="connsiteY4" fmla="*/ 147145 h 3066827"/>
                <a:gd name="connsiteX5" fmla="*/ 4068271 w 8156794"/>
                <a:gd name="connsiteY5" fmla="*/ 1566042 h 3066827"/>
                <a:gd name="connsiteX6" fmla="*/ 8156794 w 8156794"/>
                <a:gd name="connsiteY6" fmla="*/ 0 h 3066827"/>
                <a:gd name="connsiteX0" fmla="*/ 8123689 w 8156794"/>
                <a:gd name="connsiteY0" fmla="*/ 0 h 2999866"/>
                <a:gd name="connsiteX1" fmla="*/ 8156794 w 8156794"/>
                <a:gd name="connsiteY1" fmla="*/ 1606559 h 2999866"/>
                <a:gd name="connsiteX2" fmla="*/ 4123353 w 8156794"/>
                <a:gd name="connsiteY2" fmla="*/ 2999689 h 2999866"/>
                <a:gd name="connsiteX3" fmla="*/ 2295 w 8156794"/>
                <a:gd name="connsiteY3" fmla="*/ 1551125 h 2999866"/>
                <a:gd name="connsiteX4" fmla="*/ 767 w 8156794"/>
                <a:gd name="connsiteY4" fmla="*/ 80184 h 2999866"/>
                <a:gd name="connsiteX5" fmla="*/ 4068271 w 8156794"/>
                <a:gd name="connsiteY5" fmla="*/ 1499081 h 2999866"/>
                <a:gd name="connsiteX6" fmla="*/ 8123689 w 8156794"/>
                <a:gd name="connsiteY6" fmla="*/ 0 h 2999866"/>
                <a:gd name="connsiteX0" fmla="*/ 8167828 w 8167828"/>
                <a:gd name="connsiteY0" fmla="*/ 0 h 3026651"/>
                <a:gd name="connsiteX1" fmla="*/ 8156794 w 8167828"/>
                <a:gd name="connsiteY1" fmla="*/ 1633344 h 3026651"/>
                <a:gd name="connsiteX2" fmla="*/ 4123353 w 8167828"/>
                <a:gd name="connsiteY2" fmla="*/ 3026474 h 3026651"/>
                <a:gd name="connsiteX3" fmla="*/ 2295 w 8167828"/>
                <a:gd name="connsiteY3" fmla="*/ 1577910 h 3026651"/>
                <a:gd name="connsiteX4" fmla="*/ 767 w 8167828"/>
                <a:gd name="connsiteY4" fmla="*/ 106969 h 3026651"/>
                <a:gd name="connsiteX5" fmla="*/ 4068271 w 8167828"/>
                <a:gd name="connsiteY5" fmla="*/ 1525866 h 3026651"/>
                <a:gd name="connsiteX6" fmla="*/ 8167828 w 8167828"/>
                <a:gd name="connsiteY6" fmla="*/ 0 h 3026651"/>
                <a:gd name="connsiteX0" fmla="*/ 8167828 w 8167828"/>
                <a:gd name="connsiteY0" fmla="*/ 0 h 3027228"/>
                <a:gd name="connsiteX1" fmla="*/ 8145760 w 8167828"/>
                <a:gd name="connsiteY1" fmla="*/ 1686913 h 3027228"/>
                <a:gd name="connsiteX2" fmla="*/ 4123353 w 8167828"/>
                <a:gd name="connsiteY2" fmla="*/ 3026474 h 3027228"/>
                <a:gd name="connsiteX3" fmla="*/ 2295 w 8167828"/>
                <a:gd name="connsiteY3" fmla="*/ 1577910 h 3027228"/>
                <a:gd name="connsiteX4" fmla="*/ 767 w 8167828"/>
                <a:gd name="connsiteY4" fmla="*/ 106969 h 3027228"/>
                <a:gd name="connsiteX5" fmla="*/ 4068271 w 8167828"/>
                <a:gd name="connsiteY5" fmla="*/ 1525866 h 3027228"/>
                <a:gd name="connsiteX6" fmla="*/ 8167828 w 8167828"/>
                <a:gd name="connsiteY6" fmla="*/ 0 h 3027228"/>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23689 w 8145760"/>
                <a:gd name="connsiteY0" fmla="*/ 13560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9 w 8145760"/>
                <a:gd name="connsiteY6" fmla="*/ 13560 h 2920259"/>
                <a:gd name="connsiteX0" fmla="*/ 8178863 w 8178863"/>
                <a:gd name="connsiteY0" fmla="*/ 26952 h 2920259"/>
                <a:gd name="connsiteX1" fmla="*/ 8145760 w 8178863"/>
                <a:gd name="connsiteY1" fmla="*/ 1579944 h 2920259"/>
                <a:gd name="connsiteX2" fmla="*/ 4123353 w 8178863"/>
                <a:gd name="connsiteY2" fmla="*/ 2919505 h 2920259"/>
                <a:gd name="connsiteX3" fmla="*/ 2295 w 8178863"/>
                <a:gd name="connsiteY3" fmla="*/ 1470941 h 2920259"/>
                <a:gd name="connsiteX4" fmla="*/ 767 w 8178863"/>
                <a:gd name="connsiteY4" fmla="*/ 0 h 2920259"/>
                <a:gd name="connsiteX5" fmla="*/ 4068271 w 8178863"/>
                <a:gd name="connsiteY5" fmla="*/ 1418897 h 2920259"/>
                <a:gd name="connsiteX6" fmla="*/ 8178863 w 8178863"/>
                <a:gd name="connsiteY6" fmla="*/ 26952 h 2920259"/>
                <a:gd name="connsiteX0" fmla="*/ 8167827 w 8167827"/>
                <a:gd name="connsiteY0" fmla="*/ 40343 h 2920259"/>
                <a:gd name="connsiteX1" fmla="*/ 8145760 w 8167827"/>
                <a:gd name="connsiteY1" fmla="*/ 1579944 h 2920259"/>
                <a:gd name="connsiteX2" fmla="*/ 4123353 w 8167827"/>
                <a:gd name="connsiteY2" fmla="*/ 2919505 h 2920259"/>
                <a:gd name="connsiteX3" fmla="*/ 2295 w 8167827"/>
                <a:gd name="connsiteY3" fmla="*/ 1470941 h 2920259"/>
                <a:gd name="connsiteX4" fmla="*/ 767 w 8167827"/>
                <a:gd name="connsiteY4" fmla="*/ 0 h 2920259"/>
                <a:gd name="connsiteX5" fmla="*/ 4068271 w 8167827"/>
                <a:gd name="connsiteY5" fmla="*/ 1418897 h 2920259"/>
                <a:gd name="connsiteX6" fmla="*/ 8167827 w 8167827"/>
                <a:gd name="connsiteY6" fmla="*/ 40343 h 2920259"/>
                <a:gd name="connsiteX0" fmla="*/ 8123687 w 8145760"/>
                <a:gd name="connsiteY0" fmla="*/ 53735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7 w 8145760"/>
                <a:gd name="connsiteY6" fmla="*/ 53735 h 2920259"/>
                <a:gd name="connsiteX0" fmla="*/ 8161918 w 8161918"/>
                <a:gd name="connsiteY0" fmla="*/ 0 h 2943855"/>
                <a:gd name="connsiteX1" fmla="*/ 8145760 w 8161918"/>
                <a:gd name="connsiteY1" fmla="*/ 1603540 h 2943855"/>
                <a:gd name="connsiteX2" fmla="*/ 4123353 w 8161918"/>
                <a:gd name="connsiteY2" fmla="*/ 2943101 h 2943855"/>
                <a:gd name="connsiteX3" fmla="*/ 2295 w 8161918"/>
                <a:gd name="connsiteY3" fmla="*/ 1494537 h 2943855"/>
                <a:gd name="connsiteX4" fmla="*/ 767 w 8161918"/>
                <a:gd name="connsiteY4" fmla="*/ 23596 h 2943855"/>
                <a:gd name="connsiteX5" fmla="*/ 4068271 w 8161918"/>
                <a:gd name="connsiteY5" fmla="*/ 1442493 h 2943855"/>
                <a:gd name="connsiteX6" fmla="*/ 8161918 w 8161918"/>
                <a:gd name="connsiteY6" fmla="*/ 0 h 2943855"/>
                <a:gd name="connsiteX0" fmla="*/ 8144926 w 8145760"/>
                <a:gd name="connsiteY0" fmla="*/ 43424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44926 w 8145760"/>
                <a:gd name="connsiteY6" fmla="*/ 43424 h 2920259"/>
                <a:gd name="connsiteX0" fmla="*/ 8161918 w 8161918"/>
                <a:gd name="connsiteY0" fmla="*/ 0 h 2959321"/>
                <a:gd name="connsiteX1" fmla="*/ 8145760 w 8161918"/>
                <a:gd name="connsiteY1" fmla="*/ 1619006 h 2959321"/>
                <a:gd name="connsiteX2" fmla="*/ 4123353 w 8161918"/>
                <a:gd name="connsiteY2" fmla="*/ 2958567 h 2959321"/>
                <a:gd name="connsiteX3" fmla="*/ 2295 w 8161918"/>
                <a:gd name="connsiteY3" fmla="*/ 1510003 h 2959321"/>
                <a:gd name="connsiteX4" fmla="*/ 767 w 8161918"/>
                <a:gd name="connsiteY4" fmla="*/ 39062 h 2959321"/>
                <a:gd name="connsiteX5" fmla="*/ 4068271 w 8161918"/>
                <a:gd name="connsiteY5" fmla="*/ 1457959 h 2959321"/>
                <a:gd name="connsiteX6" fmla="*/ 8161918 w 8161918"/>
                <a:gd name="connsiteY6" fmla="*/ 0 h 2959321"/>
                <a:gd name="connsiteX0" fmla="*/ 8161918 w 8162752"/>
                <a:gd name="connsiteY0" fmla="*/ 0 h 2959488"/>
                <a:gd name="connsiteX1" fmla="*/ 8162752 w 8162752"/>
                <a:gd name="connsiteY1" fmla="*/ 1629317 h 2959488"/>
                <a:gd name="connsiteX2" fmla="*/ 4123353 w 8162752"/>
                <a:gd name="connsiteY2" fmla="*/ 2958567 h 2959488"/>
                <a:gd name="connsiteX3" fmla="*/ 2295 w 8162752"/>
                <a:gd name="connsiteY3" fmla="*/ 1510003 h 2959488"/>
                <a:gd name="connsiteX4" fmla="*/ 767 w 8162752"/>
                <a:gd name="connsiteY4" fmla="*/ 39062 h 2959488"/>
                <a:gd name="connsiteX5" fmla="*/ 4068271 w 8162752"/>
                <a:gd name="connsiteY5" fmla="*/ 1457959 h 2959488"/>
                <a:gd name="connsiteX6" fmla="*/ 8161918 w 8162752"/>
                <a:gd name="connsiteY6" fmla="*/ 0 h 2959488"/>
                <a:gd name="connsiteX0" fmla="*/ 8165930 w 8166764"/>
                <a:gd name="connsiteY0" fmla="*/ 7337 h 2966825"/>
                <a:gd name="connsiteX1" fmla="*/ 8166764 w 8166764"/>
                <a:gd name="connsiteY1" fmla="*/ 1636654 h 2966825"/>
                <a:gd name="connsiteX2" fmla="*/ 4127365 w 8166764"/>
                <a:gd name="connsiteY2" fmla="*/ 2965904 h 2966825"/>
                <a:gd name="connsiteX3" fmla="*/ 6307 w 8166764"/>
                <a:gd name="connsiteY3" fmla="*/ 1517340 h 2966825"/>
                <a:gd name="connsiteX4" fmla="*/ 532 w 8166764"/>
                <a:gd name="connsiteY4" fmla="*/ 0 h 2966825"/>
                <a:gd name="connsiteX5" fmla="*/ 4072283 w 8166764"/>
                <a:gd name="connsiteY5" fmla="*/ 1465296 h 2966825"/>
                <a:gd name="connsiteX6" fmla="*/ 8165930 w 8166764"/>
                <a:gd name="connsiteY6" fmla="*/ 7337 h 2966825"/>
                <a:gd name="connsiteX0" fmla="*/ 8168119 w 8168953"/>
                <a:gd name="connsiteY0" fmla="*/ 7337 h 2966682"/>
                <a:gd name="connsiteX1" fmla="*/ 8168953 w 8168953"/>
                <a:gd name="connsiteY1" fmla="*/ 1636654 h 2966682"/>
                <a:gd name="connsiteX2" fmla="*/ 4129554 w 8168953"/>
                <a:gd name="connsiteY2" fmla="*/ 2965904 h 2966682"/>
                <a:gd name="connsiteX3" fmla="*/ 0 w 8168953"/>
                <a:gd name="connsiteY3" fmla="*/ 1527651 h 2966682"/>
                <a:gd name="connsiteX4" fmla="*/ 2721 w 8168953"/>
                <a:gd name="connsiteY4" fmla="*/ 0 h 2966682"/>
                <a:gd name="connsiteX5" fmla="*/ 4074472 w 8168953"/>
                <a:gd name="connsiteY5" fmla="*/ 1465296 h 2966682"/>
                <a:gd name="connsiteX6" fmla="*/ 8168119 w 8168953"/>
                <a:gd name="connsiteY6" fmla="*/ 7337 h 2966682"/>
                <a:gd name="connsiteX0" fmla="*/ 8168119 w 8168953"/>
                <a:gd name="connsiteY0" fmla="*/ 7337 h 3100377"/>
                <a:gd name="connsiteX1" fmla="*/ 8168953 w 8168953"/>
                <a:gd name="connsiteY1" fmla="*/ 1636654 h 3100377"/>
                <a:gd name="connsiteX2" fmla="*/ 4118520 w 8168953"/>
                <a:gd name="connsiteY2" fmla="*/ 3099826 h 3100377"/>
                <a:gd name="connsiteX3" fmla="*/ 0 w 8168953"/>
                <a:gd name="connsiteY3" fmla="*/ 1527651 h 3100377"/>
                <a:gd name="connsiteX4" fmla="*/ 2721 w 8168953"/>
                <a:gd name="connsiteY4" fmla="*/ 0 h 3100377"/>
                <a:gd name="connsiteX5" fmla="*/ 4074472 w 8168953"/>
                <a:gd name="connsiteY5" fmla="*/ 1465296 h 3100377"/>
                <a:gd name="connsiteX6" fmla="*/ 8168119 w 8168953"/>
                <a:gd name="connsiteY6" fmla="*/ 7337 h 3100377"/>
                <a:gd name="connsiteX0" fmla="*/ 8168119 w 8168953"/>
                <a:gd name="connsiteY0" fmla="*/ 7337 h 3100429"/>
                <a:gd name="connsiteX1" fmla="*/ 8168953 w 8168953"/>
                <a:gd name="connsiteY1" fmla="*/ 1636654 h 3100429"/>
                <a:gd name="connsiteX2" fmla="*/ 4118520 w 8168953"/>
                <a:gd name="connsiteY2" fmla="*/ 3099826 h 3100429"/>
                <a:gd name="connsiteX3" fmla="*/ 0 w 8168953"/>
                <a:gd name="connsiteY3" fmla="*/ 1527651 h 3100429"/>
                <a:gd name="connsiteX4" fmla="*/ 2721 w 8168953"/>
                <a:gd name="connsiteY4" fmla="*/ 0 h 3100429"/>
                <a:gd name="connsiteX5" fmla="*/ 4074472 w 8168953"/>
                <a:gd name="connsiteY5" fmla="*/ 1465296 h 3100429"/>
                <a:gd name="connsiteX6" fmla="*/ 8168119 w 8168953"/>
                <a:gd name="connsiteY6" fmla="*/ 7337 h 3100429"/>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66683" h="3099826">
                  <a:moveTo>
                    <a:pt x="8165849" y="7337"/>
                  </a:moveTo>
                  <a:lnTo>
                    <a:pt x="8166683" y="1636654"/>
                  </a:lnTo>
                  <a:cubicBezTo>
                    <a:pt x="7917761" y="2728489"/>
                    <a:pt x="5475903" y="3100137"/>
                    <a:pt x="4116250" y="3099826"/>
                  </a:cubicBezTo>
                  <a:cubicBezTo>
                    <a:pt x="2756597" y="3099515"/>
                    <a:pt x="245424" y="2744647"/>
                    <a:pt x="8764" y="1634789"/>
                  </a:cubicBezTo>
                  <a:cubicBezTo>
                    <a:pt x="11928" y="1215900"/>
                    <a:pt x="-2713" y="418889"/>
                    <a:pt x="451" y="0"/>
                  </a:cubicBezTo>
                  <a:cubicBezTo>
                    <a:pt x="385485" y="953840"/>
                    <a:pt x="2700268" y="1437288"/>
                    <a:pt x="4061168" y="1438511"/>
                  </a:cubicBezTo>
                  <a:cubicBezTo>
                    <a:pt x="5422068" y="1439734"/>
                    <a:pt x="7793228" y="1089449"/>
                    <a:pt x="8165849" y="7337"/>
                  </a:cubicBezTo>
                  <a:close/>
                </a:path>
              </a:pathLst>
            </a:custGeom>
            <a:gradFill>
              <a:gsLst>
                <a:gs pos="0">
                  <a:srgbClr val="B8C2C9"/>
                </a:gs>
                <a:gs pos="21000">
                  <a:schemeClr val="bg1"/>
                </a:gs>
                <a:gs pos="60000">
                  <a:srgbClr val="D6DCE0"/>
                </a:gs>
                <a:gs pos="100000">
                  <a:srgbClr val="B8C2C9"/>
                </a:gs>
              </a:gsLst>
              <a:lin ang="0" scaled="0"/>
            </a:gra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                   </a:t>
              </a:r>
            </a:p>
          </p:txBody>
        </p:sp>
        <p:sp>
          <p:nvSpPr>
            <p:cNvPr id="129" name="Oval 128">
              <a:extLst>
                <a:ext uri="{FF2B5EF4-FFF2-40B4-BE49-F238E27FC236}">
                  <a16:creationId xmlns:a16="http://schemas.microsoft.com/office/drawing/2014/main" id="{21FE0DA3-6E20-DC4B-8111-DD2816780A5C}"/>
                </a:ext>
              </a:extLst>
            </p:cNvPr>
            <p:cNvSpPr/>
            <p:nvPr/>
          </p:nvSpPr>
          <p:spPr>
            <a:xfrm>
              <a:off x="7494729" y="2774731"/>
              <a:ext cx="1480163" cy="579140"/>
            </a:xfrm>
            <a:prstGeom prst="ellipse">
              <a:avLst/>
            </a:prstGeom>
            <a:solidFill>
              <a:srgbClr val="B8C2C9"/>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              </a:t>
              </a:r>
            </a:p>
          </p:txBody>
        </p:sp>
        <p:grpSp>
          <p:nvGrpSpPr>
            <p:cNvPr id="130" name="Group 129">
              <a:extLst>
                <a:ext uri="{FF2B5EF4-FFF2-40B4-BE49-F238E27FC236}">
                  <a16:creationId xmlns:a16="http://schemas.microsoft.com/office/drawing/2014/main" id="{227FD192-76B7-BB4E-8D74-8B6F33DBA7D5}"/>
                </a:ext>
              </a:extLst>
            </p:cNvPr>
            <p:cNvGrpSpPr/>
            <p:nvPr/>
          </p:nvGrpSpPr>
          <p:grpSpPr>
            <a:xfrm>
              <a:off x="7713663" y="2848339"/>
              <a:ext cx="1042107" cy="425543"/>
              <a:chOff x="7786941" y="2884917"/>
              <a:chExt cx="897649" cy="353919"/>
            </a:xfrm>
          </p:grpSpPr>
          <p:sp>
            <p:nvSpPr>
              <p:cNvPr id="131" name="Freeform 130">
                <a:extLst>
                  <a:ext uri="{FF2B5EF4-FFF2-40B4-BE49-F238E27FC236}">
                    <a16:creationId xmlns:a16="http://schemas.microsoft.com/office/drawing/2014/main" id="{130CC598-6AE0-744A-9CEF-611CD26990D7}"/>
                  </a:ext>
                </a:extLst>
              </p:cNvPr>
              <p:cNvSpPr/>
              <p:nvPr/>
            </p:nvSpPr>
            <p:spPr>
              <a:xfrm>
                <a:off x="7811770" y="2884917"/>
                <a:ext cx="849158" cy="198115"/>
              </a:xfrm>
              <a:custGeom>
                <a:avLst/>
                <a:gdLst>
                  <a:gd name="connsiteX0" fmla="*/ 3725333 w 4588933"/>
                  <a:gd name="connsiteY0" fmla="*/ 0 h 1049866"/>
                  <a:gd name="connsiteX1" fmla="*/ 4588933 w 4588933"/>
                  <a:gd name="connsiteY1" fmla="*/ 270933 h 1049866"/>
                  <a:gd name="connsiteX2" fmla="*/ 3962400 w 4588933"/>
                  <a:gd name="connsiteY2" fmla="*/ 541866 h 1049866"/>
                  <a:gd name="connsiteX3" fmla="*/ 3742267 w 4588933"/>
                  <a:gd name="connsiteY3" fmla="*/ 457200 h 1049866"/>
                  <a:gd name="connsiteX4" fmla="*/ 2269067 w 4588933"/>
                  <a:gd name="connsiteY4" fmla="*/ 1049866 h 1049866"/>
                  <a:gd name="connsiteX5" fmla="*/ 880533 w 4588933"/>
                  <a:gd name="connsiteY5" fmla="*/ 457200 h 1049866"/>
                  <a:gd name="connsiteX6" fmla="*/ 592667 w 4588933"/>
                  <a:gd name="connsiteY6" fmla="*/ 541866 h 1049866"/>
                  <a:gd name="connsiteX7" fmla="*/ 0 w 4588933"/>
                  <a:gd name="connsiteY7" fmla="*/ 254000 h 1049866"/>
                  <a:gd name="connsiteX8" fmla="*/ 880533 w 4588933"/>
                  <a:gd name="connsiteY8" fmla="*/ 16933 h 1049866"/>
                  <a:gd name="connsiteX9" fmla="*/ 2302933 w 4588933"/>
                  <a:gd name="connsiteY9" fmla="*/ 626533 h 1049866"/>
                  <a:gd name="connsiteX10" fmla="*/ 3725333 w 4588933"/>
                  <a:gd name="connsiteY10" fmla="*/ 0 h 1049866"/>
                  <a:gd name="connsiteX0" fmla="*/ 3725333 w 4641485"/>
                  <a:gd name="connsiteY0" fmla="*/ 0 h 1049866"/>
                  <a:gd name="connsiteX1" fmla="*/ 4641485 w 4641485"/>
                  <a:gd name="connsiteY1" fmla="*/ 239402 h 1049866"/>
                  <a:gd name="connsiteX2" fmla="*/ 3962400 w 4641485"/>
                  <a:gd name="connsiteY2" fmla="*/ 541866 h 1049866"/>
                  <a:gd name="connsiteX3" fmla="*/ 3742267 w 4641485"/>
                  <a:gd name="connsiteY3" fmla="*/ 457200 h 1049866"/>
                  <a:gd name="connsiteX4" fmla="*/ 2269067 w 4641485"/>
                  <a:gd name="connsiteY4" fmla="*/ 1049866 h 1049866"/>
                  <a:gd name="connsiteX5" fmla="*/ 880533 w 4641485"/>
                  <a:gd name="connsiteY5" fmla="*/ 457200 h 1049866"/>
                  <a:gd name="connsiteX6" fmla="*/ 592667 w 4641485"/>
                  <a:gd name="connsiteY6" fmla="*/ 541866 h 1049866"/>
                  <a:gd name="connsiteX7" fmla="*/ 0 w 4641485"/>
                  <a:gd name="connsiteY7" fmla="*/ 254000 h 1049866"/>
                  <a:gd name="connsiteX8" fmla="*/ 880533 w 4641485"/>
                  <a:gd name="connsiteY8" fmla="*/ 16933 h 1049866"/>
                  <a:gd name="connsiteX9" fmla="*/ 2302933 w 4641485"/>
                  <a:gd name="connsiteY9" fmla="*/ 626533 h 1049866"/>
                  <a:gd name="connsiteX10" fmla="*/ 3725333 w 4641485"/>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73798 w 4673016"/>
                  <a:gd name="connsiteY3" fmla="*/ 45720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84308 w 4673016"/>
                  <a:gd name="connsiteY3" fmla="*/ 404648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815839 w 4673016"/>
                  <a:gd name="connsiteY3" fmla="*/ 46771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3016" h="1049866">
                    <a:moveTo>
                      <a:pt x="3756864" y="0"/>
                    </a:moveTo>
                    <a:lnTo>
                      <a:pt x="4673016" y="239402"/>
                    </a:lnTo>
                    <a:lnTo>
                      <a:pt x="3993931" y="541866"/>
                    </a:lnTo>
                    <a:lnTo>
                      <a:pt x="3815839" y="467710"/>
                    </a:lnTo>
                    <a:lnTo>
                      <a:pt x="2300598" y="1049866"/>
                    </a:lnTo>
                    <a:lnTo>
                      <a:pt x="912064" y="457200"/>
                    </a:lnTo>
                    <a:lnTo>
                      <a:pt x="624198" y="541866"/>
                    </a:lnTo>
                    <a:lnTo>
                      <a:pt x="0" y="275021"/>
                    </a:lnTo>
                    <a:lnTo>
                      <a:pt x="912064" y="16933"/>
                    </a:lnTo>
                    <a:lnTo>
                      <a:pt x="2323954" y="616023"/>
                    </a:lnTo>
                    <a:lnTo>
                      <a:pt x="3756864"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32" name="Freeform 131">
                <a:extLst>
                  <a:ext uri="{FF2B5EF4-FFF2-40B4-BE49-F238E27FC236}">
                    <a16:creationId xmlns:a16="http://schemas.microsoft.com/office/drawing/2014/main" id="{F0B09B4D-82A4-6D4A-B104-F100560C4499}"/>
                  </a:ext>
                </a:extLst>
              </p:cNvPr>
              <p:cNvSpPr/>
              <p:nvPr/>
            </p:nvSpPr>
            <p:spPr>
              <a:xfrm>
                <a:off x="8367548" y="3054383"/>
                <a:ext cx="317042" cy="170569"/>
              </a:xfrm>
              <a:custGeom>
                <a:avLst/>
                <a:gdLst>
                  <a:gd name="connsiteX0" fmla="*/ 21021 w 1744718"/>
                  <a:gd name="connsiteY0" fmla="*/ 0 h 903890"/>
                  <a:gd name="connsiteX1" fmla="*/ 1744718 w 1744718"/>
                  <a:gd name="connsiteY1" fmla="*/ 693683 h 903890"/>
                  <a:gd name="connsiteX2" fmla="*/ 1145628 w 1744718"/>
                  <a:gd name="connsiteY2" fmla="*/ 903890 h 903890"/>
                  <a:gd name="connsiteX3" fmla="*/ 0 w 1744718"/>
                  <a:gd name="connsiteY3" fmla="*/ 451945 h 903890"/>
                  <a:gd name="connsiteX4" fmla="*/ 21021 w 1744718"/>
                  <a:gd name="connsiteY4" fmla="*/ 0 h 9038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718" h="903890">
                    <a:moveTo>
                      <a:pt x="21021" y="0"/>
                    </a:moveTo>
                    <a:lnTo>
                      <a:pt x="1744718" y="693683"/>
                    </a:lnTo>
                    <a:lnTo>
                      <a:pt x="1145628" y="903890"/>
                    </a:lnTo>
                    <a:lnTo>
                      <a:pt x="0" y="451945"/>
                    </a:lnTo>
                    <a:lnTo>
                      <a:pt x="21021"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33" name="Freeform 132">
                <a:extLst>
                  <a:ext uri="{FF2B5EF4-FFF2-40B4-BE49-F238E27FC236}">
                    <a16:creationId xmlns:a16="http://schemas.microsoft.com/office/drawing/2014/main" id="{7CB1C4B0-5780-D24E-8D85-35BA5CE42556}"/>
                  </a:ext>
                </a:extLst>
              </p:cNvPr>
              <p:cNvSpPr/>
              <p:nvPr/>
            </p:nvSpPr>
            <p:spPr>
              <a:xfrm>
                <a:off x="7786941" y="3054383"/>
                <a:ext cx="311312" cy="168585"/>
              </a:xfrm>
              <a:custGeom>
                <a:avLst/>
                <a:gdLst>
                  <a:gd name="connsiteX0" fmla="*/ 1702676 w 1713187"/>
                  <a:gd name="connsiteY0" fmla="*/ 0 h 893380"/>
                  <a:gd name="connsiteX1" fmla="*/ 1713187 w 1713187"/>
                  <a:gd name="connsiteY1" fmla="*/ 472966 h 893380"/>
                  <a:gd name="connsiteX2" fmla="*/ 578069 w 1713187"/>
                  <a:gd name="connsiteY2" fmla="*/ 893380 h 893380"/>
                  <a:gd name="connsiteX3" fmla="*/ 0 w 1713187"/>
                  <a:gd name="connsiteY3" fmla="*/ 693683 h 893380"/>
                  <a:gd name="connsiteX4" fmla="*/ 1702676 w 1713187"/>
                  <a:gd name="connsiteY4" fmla="*/ 0 h 893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3187" h="893380">
                    <a:moveTo>
                      <a:pt x="1702676" y="0"/>
                    </a:moveTo>
                    <a:lnTo>
                      <a:pt x="1713187" y="472966"/>
                    </a:lnTo>
                    <a:lnTo>
                      <a:pt x="578069" y="893380"/>
                    </a:lnTo>
                    <a:lnTo>
                      <a:pt x="0" y="693683"/>
                    </a:lnTo>
                    <a:lnTo>
                      <a:pt x="1702676" y="0"/>
                    </a:lnTo>
                    <a:close/>
                  </a:path>
                </a:pathLst>
              </a:custGeom>
              <a:solidFill>
                <a:srgbClr val="0000A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34" name="Freeform 133">
                <a:extLst>
                  <a:ext uri="{FF2B5EF4-FFF2-40B4-BE49-F238E27FC236}">
                    <a16:creationId xmlns:a16="http://schemas.microsoft.com/office/drawing/2014/main" id="{A78B6DE2-15CA-DC49-A0BD-10E78562E1D3}"/>
                  </a:ext>
                </a:extLst>
              </p:cNvPr>
              <p:cNvSpPr/>
              <p:nvPr/>
            </p:nvSpPr>
            <p:spPr>
              <a:xfrm>
                <a:off x="7895013" y="2971083"/>
                <a:ext cx="676892" cy="267753"/>
              </a:xfrm>
              <a:custGeom>
                <a:avLst/>
                <a:gdLst>
                  <a:gd name="connsiteX0" fmla="*/ 599089 w 4162096"/>
                  <a:gd name="connsiteY0" fmla="*/ 273269 h 1618593"/>
                  <a:gd name="connsiteX1" fmla="*/ 882869 w 4162096"/>
                  <a:gd name="connsiteY1" fmla="*/ 199697 h 1618593"/>
                  <a:gd name="connsiteX2" fmla="*/ 2312276 w 4162096"/>
                  <a:gd name="connsiteY2" fmla="*/ 798786 h 1618593"/>
                  <a:gd name="connsiteX3" fmla="*/ 3794234 w 4162096"/>
                  <a:gd name="connsiteY3" fmla="*/ 199697 h 1618593"/>
                  <a:gd name="connsiteX4" fmla="*/ 4014951 w 4162096"/>
                  <a:gd name="connsiteY4" fmla="*/ 273269 h 1618593"/>
                  <a:gd name="connsiteX5" fmla="*/ 3058510 w 4162096"/>
                  <a:gd name="connsiteY5" fmla="*/ 641131 h 1618593"/>
                  <a:gd name="connsiteX6" fmla="*/ 3026979 w 4162096"/>
                  <a:gd name="connsiteY6" fmla="*/ 1114097 h 1618593"/>
                  <a:gd name="connsiteX7" fmla="*/ 4162096 w 4162096"/>
                  <a:gd name="connsiteY7" fmla="*/ 1545021 h 1618593"/>
                  <a:gd name="connsiteX8" fmla="*/ 3878317 w 4162096"/>
                  <a:gd name="connsiteY8" fmla="*/ 1608083 h 1618593"/>
                  <a:gd name="connsiteX9" fmla="*/ 2301765 w 4162096"/>
                  <a:gd name="connsiteY9" fmla="*/ 945931 h 1618593"/>
                  <a:gd name="connsiteX10" fmla="*/ 693682 w 4162096"/>
                  <a:gd name="connsiteY10" fmla="*/ 1618593 h 1618593"/>
                  <a:gd name="connsiteX11" fmla="*/ 430924 w 4162096"/>
                  <a:gd name="connsiteY11" fmla="*/ 1524000 h 1618593"/>
                  <a:gd name="connsiteX12" fmla="*/ 1576551 w 4162096"/>
                  <a:gd name="connsiteY12" fmla="*/ 1082566 h 1618593"/>
                  <a:gd name="connsiteX13" fmla="*/ 1545020 w 4162096"/>
                  <a:gd name="connsiteY13" fmla="*/ 609600 h 1618593"/>
                  <a:gd name="connsiteX14" fmla="*/ 0 w 4162096"/>
                  <a:gd name="connsiteY14" fmla="*/ 0 h 1618593"/>
                  <a:gd name="connsiteX15" fmla="*/ 872358 w 4162096"/>
                  <a:gd name="connsiteY15" fmla="*/ 210207 h 1618593"/>
                  <a:gd name="connsiteX16" fmla="*/ 872358 w 4162096"/>
                  <a:gd name="connsiteY16" fmla="*/ 210207 h 1618593"/>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15" fmla="*/ 441434 w 3731172"/>
                  <a:gd name="connsiteY15"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357351 w 3731172"/>
                  <a:gd name="connsiteY14" fmla="*/ 115613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56137 w 3731172"/>
                  <a:gd name="connsiteY13" fmla="*/ 441434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903890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575034 w 3710151"/>
                  <a:gd name="connsiteY6" fmla="*/ 91440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06565 w 3710151"/>
                  <a:gd name="connsiteY6" fmla="*/ 92491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5151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09858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62012 w 3725019"/>
                  <a:gd name="connsiteY0" fmla="*/ 73572 h 1418896"/>
                  <a:gd name="connsiteX1" fmla="*/ 445792 w 3725019"/>
                  <a:gd name="connsiteY1" fmla="*/ 0 h 1418896"/>
                  <a:gd name="connsiteX2" fmla="*/ 1852896 w 3725019"/>
                  <a:gd name="connsiteY2" fmla="*/ 591655 h 1418896"/>
                  <a:gd name="connsiteX3" fmla="*/ 3357157 w 3725019"/>
                  <a:gd name="connsiteY3" fmla="*/ 0 h 1418896"/>
                  <a:gd name="connsiteX4" fmla="*/ 3577874 w 3725019"/>
                  <a:gd name="connsiteY4" fmla="*/ 73572 h 1418896"/>
                  <a:gd name="connsiteX5" fmla="*/ 2632585 w 3725019"/>
                  <a:gd name="connsiteY5" fmla="*/ 448868 h 1418896"/>
                  <a:gd name="connsiteX6" fmla="*/ 2625150 w 3725019"/>
                  <a:gd name="connsiteY6" fmla="*/ 902607 h 1418896"/>
                  <a:gd name="connsiteX7" fmla="*/ 3725019 w 3725019"/>
                  <a:gd name="connsiteY7" fmla="*/ 1345324 h 1418896"/>
                  <a:gd name="connsiteX8" fmla="*/ 3441240 w 3725019"/>
                  <a:gd name="connsiteY8" fmla="*/ 1408386 h 1418896"/>
                  <a:gd name="connsiteX9" fmla="*/ 1864688 w 3725019"/>
                  <a:gd name="connsiteY9" fmla="*/ 746234 h 1418896"/>
                  <a:gd name="connsiteX10" fmla="*/ 256605 w 3725019"/>
                  <a:gd name="connsiteY10" fmla="*/ 1418896 h 1418896"/>
                  <a:gd name="connsiteX11" fmla="*/ 0 w 3725019"/>
                  <a:gd name="connsiteY11" fmla="*/ 1331097 h 1418896"/>
                  <a:gd name="connsiteX12" fmla="*/ 1113454 w 3725019"/>
                  <a:gd name="connsiteY12" fmla="*/ 903890 h 1418896"/>
                  <a:gd name="connsiteX13" fmla="*/ 1102302 w 3725019"/>
                  <a:gd name="connsiteY13" fmla="*/ 451945 h 1418896"/>
                  <a:gd name="connsiteX14" fmla="*/ 183032 w 3725019"/>
                  <a:gd name="connsiteY14" fmla="*/ 84081 h 1418896"/>
                  <a:gd name="connsiteX15" fmla="*/ 162012 w 3725019"/>
                  <a:gd name="connsiteY15" fmla="*/ 73572 h 141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725019" h="1418896">
                    <a:moveTo>
                      <a:pt x="162012" y="73572"/>
                    </a:moveTo>
                    <a:lnTo>
                      <a:pt x="445792" y="0"/>
                    </a:lnTo>
                    <a:lnTo>
                      <a:pt x="1852896" y="591655"/>
                    </a:lnTo>
                    <a:lnTo>
                      <a:pt x="3357157" y="0"/>
                    </a:lnTo>
                    <a:lnTo>
                      <a:pt x="3577874" y="73572"/>
                    </a:lnTo>
                    <a:lnTo>
                      <a:pt x="2632585" y="448868"/>
                    </a:lnTo>
                    <a:lnTo>
                      <a:pt x="2625150" y="902607"/>
                    </a:lnTo>
                    <a:lnTo>
                      <a:pt x="3725019" y="1345324"/>
                    </a:lnTo>
                    <a:lnTo>
                      <a:pt x="3441240" y="1408386"/>
                    </a:lnTo>
                    <a:lnTo>
                      <a:pt x="1864688" y="746234"/>
                    </a:lnTo>
                    <a:lnTo>
                      <a:pt x="256605" y="1418896"/>
                    </a:lnTo>
                    <a:lnTo>
                      <a:pt x="0" y="1331097"/>
                    </a:lnTo>
                    <a:lnTo>
                      <a:pt x="1113454" y="903890"/>
                    </a:lnTo>
                    <a:cubicBezTo>
                      <a:pt x="1113454" y="760249"/>
                      <a:pt x="1102302" y="595586"/>
                      <a:pt x="1102302" y="451945"/>
                    </a:cubicBezTo>
                    <a:lnTo>
                      <a:pt x="183032" y="84081"/>
                    </a:lnTo>
                    <a:cubicBezTo>
                      <a:pt x="26317" y="21019"/>
                      <a:pt x="169019" y="77075"/>
                      <a:pt x="162012" y="73572"/>
                    </a:cubicBezTo>
                    <a:close/>
                  </a:path>
                </a:pathLst>
              </a:custGeom>
              <a:solidFill>
                <a:schemeClr val="accent1">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grpSp>
      <p:sp>
        <p:nvSpPr>
          <p:cNvPr id="52" name="Rectangle 3">
            <a:extLst>
              <a:ext uri="{FF2B5EF4-FFF2-40B4-BE49-F238E27FC236}">
                <a16:creationId xmlns:a16="http://schemas.microsoft.com/office/drawing/2014/main" id="{A295C9C7-DA39-ED42-847F-83EE93D04F56}"/>
              </a:ext>
            </a:extLst>
          </p:cNvPr>
          <p:cNvSpPr>
            <a:spLocks noChangeArrowheads="1"/>
          </p:cNvSpPr>
          <p:nvPr/>
        </p:nvSpPr>
        <p:spPr bwMode="auto">
          <a:xfrm>
            <a:off x="923810" y="4080045"/>
            <a:ext cx="3285208" cy="155852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marL="257175" indent="-257175">
              <a:lnSpc>
                <a:spcPct val="90000"/>
              </a:lnSpc>
              <a:spcBef>
                <a:spcPts val="450"/>
              </a:spcBef>
              <a:buClr>
                <a:srgbClr val="000099"/>
              </a:buClr>
              <a:buSzPct val="65000"/>
              <a:defRPr/>
            </a:pPr>
            <a:r>
              <a:rPr lang="en-US" sz="2100" i="1" dirty="0">
                <a:solidFill>
                  <a:srgbClr val="CC0000"/>
                </a:solidFill>
                <a:ea typeface="ＭＳ Ｐゴシック" charset="0"/>
                <a:cs typeface="ＭＳ Ｐゴシック" charset="0"/>
              </a:rPr>
              <a:t>d</a:t>
            </a:r>
            <a:r>
              <a:rPr lang="en-US" sz="2100" baseline="-25000" dirty="0">
                <a:solidFill>
                  <a:srgbClr val="CC0000"/>
                </a:solidFill>
                <a:ea typeface="ＭＳ Ｐゴシック" charset="0"/>
                <a:cs typeface="ＭＳ Ｐゴシック" charset="0"/>
              </a:rPr>
              <a:t>trans</a:t>
            </a:r>
            <a:r>
              <a:rPr lang="en-US" sz="2100" dirty="0">
                <a:solidFill>
                  <a:srgbClr val="CC0000"/>
                </a:solidFill>
                <a:ea typeface="ＭＳ Ｐゴシック" charset="0"/>
                <a:cs typeface="ＭＳ Ｐゴシック" charset="0"/>
              </a:rPr>
              <a:t>: transmission delay:</a:t>
            </a:r>
          </a:p>
          <a:p>
            <a:pPr marL="173831" indent="-173831">
              <a:lnSpc>
                <a:spcPct val="90000"/>
              </a:lnSpc>
              <a:spcBef>
                <a:spcPts val="450"/>
              </a:spcBef>
              <a:buClr>
                <a:srgbClr val="000099"/>
              </a:buClr>
              <a:buFont typeface="Wingdings" charset="0"/>
              <a:buChar char="§"/>
              <a:defRPr/>
            </a:pPr>
            <a:r>
              <a:rPr lang="en-US" i="1" dirty="0">
                <a:solidFill>
                  <a:srgbClr val="000000"/>
                </a:solidFill>
                <a:ea typeface="ＭＳ Ｐゴシック" charset="0"/>
                <a:cs typeface="ＭＳ Ｐゴシック" charset="0"/>
              </a:rPr>
              <a:t>L</a:t>
            </a:r>
            <a:r>
              <a:rPr lang="en-US" dirty="0">
                <a:solidFill>
                  <a:srgbClr val="000000"/>
                </a:solidFill>
                <a:ea typeface="ＭＳ Ｐゴシック" charset="0"/>
                <a:cs typeface="ＭＳ Ｐゴシック" charset="0"/>
              </a:rPr>
              <a:t>: packet length (bits) </a:t>
            </a:r>
          </a:p>
          <a:p>
            <a:pPr marL="173831" indent="-173831">
              <a:lnSpc>
                <a:spcPct val="90000"/>
              </a:lnSpc>
              <a:spcBef>
                <a:spcPts val="450"/>
              </a:spcBef>
              <a:buClr>
                <a:srgbClr val="000099"/>
              </a:buClr>
              <a:buFont typeface="Wingdings" charset="0"/>
              <a:buChar char="§"/>
              <a:defRPr/>
            </a:pPr>
            <a:r>
              <a:rPr lang="en-US" i="1" dirty="0">
                <a:solidFill>
                  <a:srgbClr val="000000"/>
                </a:solidFill>
                <a:ea typeface="ＭＳ Ｐゴシック" charset="0"/>
                <a:cs typeface="ＭＳ Ｐゴシック" charset="0"/>
              </a:rPr>
              <a:t>R</a:t>
            </a:r>
            <a:r>
              <a:rPr lang="en-US" dirty="0">
                <a:solidFill>
                  <a:srgbClr val="000000"/>
                </a:solidFill>
                <a:ea typeface="ＭＳ Ｐゴシック" charset="0"/>
                <a:cs typeface="ＭＳ Ｐゴシック" charset="0"/>
              </a:rPr>
              <a:t>: link </a:t>
            </a:r>
            <a:r>
              <a:rPr lang="en-US" i="1" dirty="0">
                <a:solidFill>
                  <a:srgbClr val="000000"/>
                </a:solidFill>
                <a:ea typeface="ＭＳ Ｐゴシック" charset="0"/>
                <a:cs typeface="ＭＳ Ｐゴシック" charset="0"/>
              </a:rPr>
              <a:t>transmission rate (bps)</a:t>
            </a:r>
          </a:p>
          <a:p>
            <a:pPr marL="173831" indent="-173831">
              <a:lnSpc>
                <a:spcPct val="90000"/>
              </a:lnSpc>
              <a:spcBef>
                <a:spcPts val="450"/>
              </a:spcBef>
              <a:buClr>
                <a:srgbClr val="000099"/>
              </a:buClr>
              <a:buFont typeface="Wingdings" charset="0"/>
              <a:buChar char="§"/>
              <a:defRPr/>
            </a:pPr>
            <a:r>
              <a:rPr lang="en-US" i="1" dirty="0">
                <a:solidFill>
                  <a:srgbClr val="CC0000"/>
                </a:solidFill>
                <a:ea typeface="ＭＳ Ｐゴシック" charset="0"/>
                <a:cs typeface="ＭＳ Ｐゴシック" charset="0"/>
              </a:rPr>
              <a:t>d</a:t>
            </a:r>
            <a:r>
              <a:rPr lang="en-US" i="1" baseline="-25000" dirty="0">
                <a:solidFill>
                  <a:srgbClr val="CC0000"/>
                </a:solidFill>
                <a:ea typeface="ＭＳ Ｐゴシック" charset="0"/>
                <a:cs typeface="ＭＳ Ｐゴシック" charset="0"/>
              </a:rPr>
              <a:t>trans</a:t>
            </a:r>
            <a:r>
              <a:rPr lang="en-US" i="1" dirty="0">
                <a:solidFill>
                  <a:srgbClr val="CC0000"/>
                </a:solidFill>
                <a:ea typeface="ＭＳ Ｐゴシック" charset="0"/>
                <a:cs typeface="ＭＳ Ｐゴシック" charset="0"/>
              </a:rPr>
              <a:t> </a:t>
            </a:r>
            <a:r>
              <a:rPr lang="en-US" i="1" dirty="0">
                <a:solidFill>
                  <a:srgbClr val="000000"/>
                </a:solidFill>
                <a:ea typeface="ＭＳ Ｐゴシック" charset="0"/>
                <a:cs typeface="ＭＳ Ｐゴシック" charset="0"/>
              </a:rPr>
              <a:t>= L/R</a:t>
            </a:r>
          </a:p>
        </p:txBody>
      </p:sp>
      <p:sp>
        <p:nvSpPr>
          <p:cNvPr id="53" name="Rectangle 4">
            <a:extLst>
              <a:ext uri="{FF2B5EF4-FFF2-40B4-BE49-F238E27FC236}">
                <a16:creationId xmlns:a16="http://schemas.microsoft.com/office/drawing/2014/main" id="{4367B5FB-6961-314F-9C99-C943E30E405F}"/>
              </a:ext>
            </a:extLst>
          </p:cNvPr>
          <p:cNvSpPr>
            <a:spLocks noChangeArrowheads="1"/>
          </p:cNvSpPr>
          <p:nvPr/>
        </p:nvSpPr>
        <p:spPr bwMode="auto">
          <a:xfrm>
            <a:off x="4895257" y="4085256"/>
            <a:ext cx="3860807" cy="16430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marL="257175" indent="-257175">
              <a:lnSpc>
                <a:spcPct val="85000"/>
              </a:lnSpc>
              <a:spcBef>
                <a:spcPct val="20000"/>
              </a:spcBef>
              <a:buClr>
                <a:srgbClr val="000099"/>
              </a:buClr>
              <a:buSzPct val="65000"/>
              <a:defRPr/>
            </a:pPr>
            <a:r>
              <a:rPr lang="en-US" sz="2100" i="1" dirty="0">
                <a:solidFill>
                  <a:srgbClr val="CC0000"/>
                </a:solidFill>
                <a:ea typeface="ＭＳ Ｐゴシック" charset="0"/>
                <a:cs typeface="ＭＳ Ｐゴシック" charset="0"/>
              </a:rPr>
              <a:t>d</a:t>
            </a:r>
            <a:r>
              <a:rPr lang="en-US" sz="2100" baseline="-25000" dirty="0">
                <a:solidFill>
                  <a:srgbClr val="CC0000"/>
                </a:solidFill>
                <a:ea typeface="ＭＳ Ｐゴシック" charset="0"/>
                <a:cs typeface="ＭＳ Ｐゴシック" charset="0"/>
              </a:rPr>
              <a:t>prop</a:t>
            </a:r>
            <a:r>
              <a:rPr lang="en-US" sz="2100" dirty="0">
                <a:solidFill>
                  <a:srgbClr val="CC0000"/>
                </a:solidFill>
                <a:ea typeface="ＭＳ Ｐゴシック" charset="0"/>
                <a:cs typeface="ＭＳ Ｐゴシック" charset="0"/>
              </a:rPr>
              <a:t>: propagation delay:</a:t>
            </a:r>
            <a:endParaRPr lang="en-US" sz="1350" dirty="0">
              <a:solidFill>
                <a:srgbClr val="CC0000"/>
              </a:solidFill>
              <a:ea typeface="ＭＳ Ｐゴシック" charset="0"/>
              <a:cs typeface="ＭＳ Ｐゴシック" charset="0"/>
            </a:endParaRPr>
          </a:p>
          <a:p>
            <a:pPr marL="173831" indent="-173831">
              <a:lnSpc>
                <a:spcPct val="90000"/>
              </a:lnSpc>
              <a:spcBef>
                <a:spcPts val="450"/>
              </a:spcBef>
              <a:buClr>
                <a:srgbClr val="000099"/>
              </a:buClr>
              <a:buFont typeface="Wingdings" charset="0"/>
              <a:buChar char="§"/>
              <a:defRPr/>
            </a:pPr>
            <a:r>
              <a:rPr lang="en-US" i="1" dirty="0">
                <a:solidFill>
                  <a:srgbClr val="000000"/>
                </a:solidFill>
                <a:ea typeface="ＭＳ Ｐゴシック" charset="0"/>
                <a:cs typeface="ＭＳ Ｐゴシック" charset="0"/>
              </a:rPr>
              <a:t>d</a:t>
            </a:r>
            <a:r>
              <a:rPr lang="en-US" dirty="0">
                <a:solidFill>
                  <a:srgbClr val="000000"/>
                </a:solidFill>
                <a:ea typeface="ＭＳ Ｐゴシック" charset="0"/>
                <a:cs typeface="ＭＳ Ｐゴシック" charset="0"/>
              </a:rPr>
              <a:t>: length of physical link</a:t>
            </a:r>
          </a:p>
          <a:p>
            <a:pPr marL="173831" indent="-173831">
              <a:lnSpc>
                <a:spcPct val="90000"/>
              </a:lnSpc>
              <a:spcBef>
                <a:spcPts val="450"/>
              </a:spcBef>
              <a:buClr>
                <a:srgbClr val="000099"/>
              </a:buClr>
              <a:buFont typeface="Wingdings" charset="0"/>
              <a:buChar char="§"/>
              <a:defRPr/>
            </a:pPr>
            <a:r>
              <a:rPr lang="en-US" i="1" dirty="0">
                <a:solidFill>
                  <a:srgbClr val="000000"/>
                </a:solidFill>
                <a:ea typeface="ＭＳ Ｐゴシック" charset="0"/>
                <a:cs typeface="ＭＳ Ｐゴシック" charset="0"/>
              </a:rPr>
              <a:t>s</a:t>
            </a:r>
            <a:r>
              <a:rPr lang="en-US" dirty="0">
                <a:solidFill>
                  <a:srgbClr val="000000"/>
                </a:solidFill>
                <a:ea typeface="ＭＳ Ｐゴシック" charset="0"/>
                <a:cs typeface="ＭＳ Ｐゴシック" charset="0"/>
              </a:rPr>
              <a:t>: propagation speed (~2x10</a:t>
            </a:r>
            <a:r>
              <a:rPr lang="en-US" baseline="30000" dirty="0">
                <a:solidFill>
                  <a:srgbClr val="000000"/>
                </a:solidFill>
                <a:ea typeface="ＭＳ Ｐゴシック" charset="0"/>
                <a:cs typeface="ＭＳ Ｐゴシック" charset="0"/>
              </a:rPr>
              <a:t>8</a:t>
            </a:r>
            <a:r>
              <a:rPr lang="en-US" dirty="0">
                <a:solidFill>
                  <a:srgbClr val="000000"/>
                </a:solidFill>
                <a:ea typeface="ＭＳ Ｐゴシック" charset="0"/>
                <a:cs typeface="ＭＳ Ｐゴシック" charset="0"/>
              </a:rPr>
              <a:t> m/sec)</a:t>
            </a:r>
          </a:p>
          <a:p>
            <a:pPr marL="173831" indent="-173831">
              <a:lnSpc>
                <a:spcPct val="90000"/>
              </a:lnSpc>
              <a:spcBef>
                <a:spcPts val="450"/>
              </a:spcBef>
              <a:buClr>
                <a:srgbClr val="000099"/>
              </a:buClr>
              <a:buFont typeface="Wingdings" charset="0"/>
              <a:buChar char="§"/>
              <a:defRPr/>
            </a:pPr>
            <a:r>
              <a:rPr lang="en-US" i="1" dirty="0">
                <a:solidFill>
                  <a:srgbClr val="CC0000"/>
                </a:solidFill>
                <a:ea typeface="ＭＳ Ｐゴシック" charset="0"/>
                <a:cs typeface="ＭＳ Ｐゴシック" charset="0"/>
              </a:rPr>
              <a:t>d</a:t>
            </a:r>
            <a:r>
              <a:rPr lang="en-US" baseline="-25000" dirty="0">
                <a:solidFill>
                  <a:srgbClr val="CC0000"/>
                </a:solidFill>
                <a:ea typeface="ＭＳ Ｐゴシック" charset="0"/>
                <a:cs typeface="ＭＳ Ｐゴシック" charset="0"/>
              </a:rPr>
              <a:t>prop</a:t>
            </a:r>
            <a:r>
              <a:rPr lang="en-US" dirty="0">
                <a:solidFill>
                  <a:srgbClr val="000000"/>
                </a:solidFill>
                <a:ea typeface="ＭＳ Ｐゴシック" charset="0"/>
                <a:cs typeface="ＭＳ Ｐゴシック" charset="0"/>
              </a:rPr>
              <a:t> = </a:t>
            </a:r>
            <a:r>
              <a:rPr lang="en-US" i="1" dirty="0">
                <a:solidFill>
                  <a:srgbClr val="000000"/>
                </a:solidFill>
                <a:ea typeface="ＭＳ Ｐゴシック" charset="0"/>
                <a:cs typeface="ＭＳ Ｐゴシック" charset="0"/>
              </a:rPr>
              <a:t>d</a:t>
            </a:r>
            <a:r>
              <a:rPr lang="en-US" dirty="0">
                <a:solidFill>
                  <a:srgbClr val="000000"/>
                </a:solidFill>
                <a:ea typeface="ＭＳ Ｐゴシック" charset="0"/>
                <a:cs typeface="ＭＳ Ｐゴシック" charset="0"/>
              </a:rPr>
              <a:t>/</a:t>
            </a:r>
            <a:r>
              <a:rPr lang="en-US" i="1" dirty="0">
                <a:solidFill>
                  <a:srgbClr val="000000"/>
                </a:solidFill>
                <a:ea typeface="ＭＳ Ｐゴシック" charset="0"/>
                <a:cs typeface="ＭＳ Ｐゴシック" charset="0"/>
              </a:rPr>
              <a:t>s</a:t>
            </a:r>
          </a:p>
        </p:txBody>
      </p:sp>
      <p:grpSp>
        <p:nvGrpSpPr>
          <p:cNvPr id="9" name="Group 8">
            <a:extLst>
              <a:ext uri="{FF2B5EF4-FFF2-40B4-BE49-F238E27FC236}">
                <a16:creationId xmlns:a16="http://schemas.microsoft.com/office/drawing/2014/main" id="{E7DB7FA8-F9A7-FB4D-B8FF-0FBB7086AF05}"/>
              </a:ext>
            </a:extLst>
          </p:cNvPr>
          <p:cNvGrpSpPr/>
          <p:nvPr/>
        </p:nvGrpSpPr>
        <p:grpSpPr>
          <a:xfrm>
            <a:off x="908338" y="4977981"/>
            <a:ext cx="5307311" cy="868579"/>
            <a:chOff x="1211117" y="5568048"/>
            <a:chExt cx="7076415" cy="1158105"/>
          </a:xfrm>
        </p:grpSpPr>
        <p:sp>
          <p:nvSpPr>
            <p:cNvPr id="55" name="Text Box 62">
              <a:extLst>
                <a:ext uri="{FF2B5EF4-FFF2-40B4-BE49-F238E27FC236}">
                  <a16:creationId xmlns:a16="http://schemas.microsoft.com/office/drawing/2014/main" id="{D2984E3F-88C6-FF46-A32F-B96D5A684CE9}"/>
                </a:ext>
              </a:extLst>
            </p:cNvPr>
            <p:cNvSpPr txBox="1">
              <a:spLocks noChangeArrowheads="1"/>
            </p:cNvSpPr>
            <p:nvPr/>
          </p:nvSpPr>
          <p:spPr bwMode="auto">
            <a:xfrm>
              <a:off x="3836662" y="5864379"/>
              <a:ext cx="2105221"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a:r>
                <a:rPr lang="en-US" altLang="en-US" sz="1800" i="1" dirty="0" err="1">
                  <a:solidFill>
                    <a:srgbClr val="C00000"/>
                  </a:solidFill>
                  <a:latin typeface="+mn-lt"/>
                </a:rPr>
                <a:t>d</a:t>
              </a:r>
              <a:r>
                <a:rPr lang="en-US" altLang="en-US" sz="1800" baseline="-25000" dirty="0" err="1">
                  <a:solidFill>
                    <a:srgbClr val="C00000"/>
                  </a:solidFill>
                  <a:latin typeface="+mn-lt"/>
                </a:rPr>
                <a:t>trans</a:t>
              </a:r>
              <a:r>
                <a:rPr lang="en-US" altLang="en-US" sz="1500" baseline="-25000" dirty="0">
                  <a:solidFill>
                    <a:srgbClr val="C00000"/>
                  </a:solidFill>
                  <a:latin typeface="+mn-lt"/>
                </a:rPr>
                <a:t> </a:t>
              </a:r>
              <a:r>
                <a:rPr lang="en-US" altLang="en-US" sz="1500" dirty="0">
                  <a:latin typeface="+mn-lt"/>
                </a:rPr>
                <a:t>and </a:t>
              </a:r>
              <a:r>
                <a:rPr lang="en-US" altLang="en-US" sz="1800" i="1" dirty="0" err="1">
                  <a:solidFill>
                    <a:srgbClr val="C00000"/>
                  </a:solidFill>
                  <a:latin typeface="+mn-lt"/>
                </a:rPr>
                <a:t>d</a:t>
              </a:r>
              <a:r>
                <a:rPr lang="en-US" altLang="en-US" sz="1800" baseline="-25000" dirty="0" err="1">
                  <a:solidFill>
                    <a:srgbClr val="C00000"/>
                  </a:solidFill>
                  <a:latin typeface="+mn-lt"/>
                </a:rPr>
                <a:t>prop</a:t>
              </a:r>
              <a:endParaRPr lang="en-US" altLang="en-US" sz="1800" baseline="-25000" dirty="0">
                <a:solidFill>
                  <a:srgbClr val="C00000"/>
                </a:solidFill>
                <a:latin typeface="+mn-lt"/>
              </a:endParaRPr>
            </a:p>
            <a:p>
              <a:pPr algn="ctr"/>
              <a:r>
                <a:rPr lang="en-US" altLang="en-US" sz="1800" i="1" dirty="0">
                  <a:latin typeface="+mn-lt"/>
                </a:rPr>
                <a:t>very </a:t>
              </a:r>
              <a:r>
                <a:rPr lang="en-US" altLang="en-US" sz="1800" dirty="0">
                  <a:latin typeface="+mn-lt"/>
                </a:rPr>
                <a:t>different</a:t>
              </a:r>
            </a:p>
          </p:txBody>
        </p:sp>
        <p:sp>
          <p:nvSpPr>
            <p:cNvPr id="3" name="Oval 2">
              <a:extLst>
                <a:ext uri="{FF2B5EF4-FFF2-40B4-BE49-F238E27FC236}">
                  <a16:creationId xmlns:a16="http://schemas.microsoft.com/office/drawing/2014/main" id="{59F10034-6D54-554A-832D-40D2FC72B086}"/>
                </a:ext>
              </a:extLst>
            </p:cNvPr>
            <p:cNvSpPr/>
            <p:nvPr/>
          </p:nvSpPr>
          <p:spPr>
            <a:xfrm>
              <a:off x="1211117" y="5568048"/>
              <a:ext cx="1869375" cy="500634"/>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3" name="Oval 62">
              <a:extLst>
                <a:ext uri="{FF2B5EF4-FFF2-40B4-BE49-F238E27FC236}">
                  <a16:creationId xmlns:a16="http://schemas.microsoft.com/office/drawing/2014/main" id="{10899A13-D659-FD40-BB86-F6944FFF8700}"/>
                </a:ext>
              </a:extLst>
            </p:cNvPr>
            <p:cNvSpPr/>
            <p:nvPr/>
          </p:nvSpPr>
          <p:spPr>
            <a:xfrm>
              <a:off x="6418157" y="5570209"/>
              <a:ext cx="1869375" cy="500634"/>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cxnSp>
          <p:nvCxnSpPr>
            <p:cNvPr id="7" name="Straight Connector 6">
              <a:extLst>
                <a:ext uri="{FF2B5EF4-FFF2-40B4-BE49-F238E27FC236}">
                  <a16:creationId xmlns:a16="http://schemas.microsoft.com/office/drawing/2014/main" id="{B4BA02AB-689E-8049-956E-12333C1B2FBE}"/>
                </a:ext>
              </a:extLst>
            </p:cNvPr>
            <p:cNvCxnSpPr>
              <a:stCxn id="63" idx="2"/>
            </p:cNvCxnSpPr>
            <p:nvPr/>
          </p:nvCxnSpPr>
          <p:spPr>
            <a:xfrm flipH="1">
              <a:off x="5392908" y="5820526"/>
              <a:ext cx="1025249" cy="248156"/>
            </a:xfrm>
            <a:prstGeom prst="line">
              <a:avLst/>
            </a:prstGeom>
            <a:ln w="952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7590E35C-F605-954E-9F43-19D0575FECCD}"/>
                </a:ext>
              </a:extLst>
            </p:cNvPr>
            <p:cNvCxnSpPr>
              <a:cxnSpLocks/>
            </p:cNvCxnSpPr>
            <p:nvPr/>
          </p:nvCxnSpPr>
          <p:spPr>
            <a:xfrm>
              <a:off x="3097924" y="5820526"/>
              <a:ext cx="940801" cy="248156"/>
            </a:xfrm>
            <a:prstGeom prst="line">
              <a:avLst/>
            </a:prstGeom>
            <a:ln w="9525">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69" name="TextBox 1">
            <a:extLst>
              <a:ext uri="{FF2B5EF4-FFF2-40B4-BE49-F238E27FC236}">
                <a16:creationId xmlns:a16="http://schemas.microsoft.com/office/drawing/2014/main" id="{998D4A0D-64F1-0C49-9BBF-FB735A3F9606}"/>
              </a:ext>
            </a:extLst>
          </p:cNvPr>
          <p:cNvSpPr txBox="1">
            <a:spLocks noChangeArrowheads="1"/>
          </p:cNvSpPr>
          <p:nvPr/>
        </p:nvSpPr>
        <p:spPr bwMode="auto">
          <a:xfrm>
            <a:off x="6676932" y="5326492"/>
            <a:ext cx="234596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900" dirty="0">
                <a:latin typeface="Calibri" panose="020F0502020204030204" pitchFamily="34" charset="0"/>
                <a:cs typeface="Calibri" panose="020F0502020204030204" pitchFamily="34" charset="0"/>
              </a:rPr>
              <a:t>* Check out the online interactive exercises:   h</a:t>
            </a:r>
            <a:r>
              <a:rPr lang="en-US" altLang="en-US" sz="825" dirty="0">
                <a:latin typeface="Calibri" panose="020F0502020204030204" pitchFamily="34" charset="0"/>
                <a:cs typeface="Calibri" panose="020F0502020204030204" pitchFamily="34" charset="0"/>
              </a:rPr>
              <a:t>ttp://gaia.cs.umass.edu/</a:t>
            </a:r>
            <a:r>
              <a:rPr lang="en-US" altLang="en-US" sz="825" dirty="0" err="1">
                <a:latin typeface="Calibri" panose="020F0502020204030204" pitchFamily="34" charset="0"/>
                <a:cs typeface="Calibri" panose="020F0502020204030204" pitchFamily="34" charset="0"/>
              </a:rPr>
              <a:t>kurose_ross</a:t>
            </a:r>
            <a:endParaRPr lang="en-US" altLang="en-US" sz="825" dirty="0">
              <a:latin typeface="Calibri" panose="020F0502020204030204" pitchFamily="34" charset="0"/>
              <a:cs typeface="Calibri" panose="020F0502020204030204" pitchFamily="34" charset="0"/>
            </a:endParaRPr>
          </a:p>
        </p:txBody>
      </p:sp>
      <p:sp>
        <p:nvSpPr>
          <p:cNvPr id="59" name="Başlık 4">
            <a:extLst>
              <a:ext uri="{FF2B5EF4-FFF2-40B4-BE49-F238E27FC236}">
                <a16:creationId xmlns:a16="http://schemas.microsoft.com/office/drawing/2014/main" id="{1F6FF141-27BF-4863-B3DF-F4BA856C3A13}"/>
              </a:ext>
            </a:extLst>
          </p:cNvPr>
          <p:cNvSpPr txBox="1">
            <a:spLocks/>
          </p:cNvSpPr>
          <p:nvPr/>
        </p:nvSpPr>
        <p:spPr>
          <a:xfrm>
            <a:off x="381000" y="0"/>
            <a:ext cx="7010400" cy="1030289"/>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b="1">
                <a:solidFill>
                  <a:schemeClr val="bg1"/>
                </a:solidFill>
              </a:rPr>
              <a:t>1.4.1 Overview of Delay in Packet-Switched Networks </a:t>
            </a:r>
            <a:endParaRPr lang="en-US" b="1" dirty="0">
              <a:solidFill>
                <a:schemeClr val="bg1"/>
              </a:solidFill>
            </a:endParaRPr>
          </a:p>
        </p:txBody>
      </p:sp>
    </p:spTree>
    <p:extLst>
      <p:ext uri="{BB962C8B-B14F-4D97-AF65-F5344CB8AC3E}">
        <p14:creationId xmlns:p14="http://schemas.microsoft.com/office/powerpoint/2010/main" val="2530155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2"/>
                                        </p:tgtEl>
                                        <p:attrNameLst>
                                          <p:attrName>style.visibility</p:attrName>
                                        </p:attrNameLst>
                                      </p:cBhvr>
                                      <p:to>
                                        <p:strVal val="visible"/>
                                      </p:to>
                                    </p:set>
                                    <p:animEffect transition="in" filter="dissolve">
                                      <p:cBhvr>
                                        <p:cTn id="7" dur="500"/>
                                        <p:tgtEl>
                                          <p:spTgt spid="5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3"/>
                                        </p:tgtEl>
                                        <p:attrNameLst>
                                          <p:attrName>style.visibility</p:attrName>
                                        </p:attrNameLst>
                                      </p:cBhvr>
                                      <p:to>
                                        <p:strVal val="visible"/>
                                      </p:to>
                                    </p:set>
                                    <p:animEffect transition="in" filter="dissolve">
                                      <p:cBhvr>
                                        <p:cTn id="12" dur="500"/>
                                        <p:tgtEl>
                                          <p:spTgt spid="53"/>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dissolve">
                                      <p:cBhvr>
                                        <p:cTn id="17" dur="500"/>
                                        <p:tgtEl>
                                          <p:spTgt spid="9"/>
                                        </p:tgtEl>
                                      </p:cBhvr>
                                    </p:animEffect>
                                  </p:childTnLst>
                                </p:cTn>
                              </p:par>
                              <p:par>
                                <p:cTn id="18" presetID="9" presetClass="entr" presetSubtype="0" fill="hold" grpId="0" nodeType="withEffect">
                                  <p:stCondLst>
                                    <p:cond delay="0"/>
                                  </p:stCondLst>
                                  <p:childTnLst>
                                    <p:set>
                                      <p:cBhvr>
                                        <p:cTn id="19" dur="1" fill="hold">
                                          <p:stCondLst>
                                            <p:cond delay="0"/>
                                          </p:stCondLst>
                                        </p:cTn>
                                        <p:tgtEl>
                                          <p:spTgt spid="69"/>
                                        </p:tgtEl>
                                        <p:attrNameLst>
                                          <p:attrName>style.visibility</p:attrName>
                                        </p:attrNameLst>
                                      </p:cBhvr>
                                      <p:to>
                                        <p:strVal val="visible"/>
                                      </p:to>
                                    </p:set>
                                    <p:animEffect transition="in" filter="dissolve">
                                      <p:cBhvr>
                                        <p:cTn id="20" dur="500"/>
                                        <p:tgtEl>
                                          <p:spTgt spid="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 grpId="0"/>
      <p:bldP spid="53" grpId="0"/>
      <p:bldP spid="69"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CD900-19EC-824C-BF74-AADFBF5A172E}"/>
              </a:ext>
            </a:extLst>
          </p:cNvPr>
          <p:cNvSpPr>
            <a:spLocks noGrp="1"/>
          </p:cNvSpPr>
          <p:nvPr>
            <p:ph type="title"/>
          </p:nvPr>
        </p:nvSpPr>
        <p:spPr>
          <a:xfrm>
            <a:off x="618950" y="1076210"/>
            <a:ext cx="7886700" cy="670967"/>
          </a:xfrm>
        </p:spPr>
        <p:txBody>
          <a:bodyPr>
            <a:normAutofit/>
          </a:bodyPr>
          <a:lstStyle/>
          <a:p>
            <a:r>
              <a:rPr lang="en-US" altLang="en-US" dirty="0">
                <a:ea typeface="ＭＳ Ｐゴシック" panose="020B0600070205080204" pitchFamily="34" charset="-128"/>
              </a:rPr>
              <a:t>Bad guys: packet interception</a:t>
            </a:r>
            <a:endParaRPr lang="en-US" dirty="0"/>
          </a:p>
        </p:txBody>
      </p:sp>
      <p:sp>
        <p:nvSpPr>
          <p:cNvPr id="6" name="Slide Number Placeholder 5">
            <a:extLst>
              <a:ext uri="{FF2B5EF4-FFF2-40B4-BE49-F238E27FC236}">
                <a16:creationId xmlns:a16="http://schemas.microsoft.com/office/drawing/2014/main" id="{5C89035B-463A-1E40-A130-AE9AA3E37667}"/>
              </a:ext>
            </a:extLst>
          </p:cNvPr>
          <p:cNvSpPr>
            <a:spLocks noGrp="1"/>
          </p:cNvSpPr>
          <p:nvPr>
            <p:ph type="sldNum" sz="quarter" idx="4"/>
          </p:nvPr>
        </p:nvSpPr>
        <p:spPr>
          <a:xfrm>
            <a:off x="9219616" y="6443089"/>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100" kern="1200">
                <a:solidFill>
                  <a:schemeClr val="bg1">
                    <a:lumMod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Introduction: 1-</a:t>
            </a:r>
            <a:fld id="{C4204591-24BD-A542-B9D5-F8D8A88D2FEE}" type="slidenum">
              <a:rPr lang="en-US" smtClean="0"/>
              <a:pPr/>
              <a:t>50</a:t>
            </a:fld>
            <a:endParaRPr lang="en-US" dirty="0"/>
          </a:p>
        </p:txBody>
      </p:sp>
      <p:sp>
        <p:nvSpPr>
          <p:cNvPr id="17" name="Rectangle 5">
            <a:extLst>
              <a:ext uri="{FF2B5EF4-FFF2-40B4-BE49-F238E27FC236}">
                <a16:creationId xmlns:a16="http://schemas.microsoft.com/office/drawing/2014/main" id="{921D3CC3-7FC4-4346-86E8-F841A7674F2D}"/>
              </a:ext>
            </a:extLst>
          </p:cNvPr>
          <p:cNvSpPr txBox="1">
            <a:spLocks noChangeArrowheads="1"/>
          </p:cNvSpPr>
          <p:nvPr/>
        </p:nvSpPr>
        <p:spPr>
          <a:xfrm>
            <a:off x="630984" y="1865652"/>
            <a:ext cx="7757123" cy="1563346"/>
          </a:xfrm>
          <a:prstGeom prst="rect">
            <a:avLst/>
          </a:prstGeom>
        </p:spPr>
        <p:txBody>
          <a:bodyPr vert="horz" lIns="68580" tIns="34290" rIns="68580" bIns="34290" rtlCol="0">
            <a:normAutofit/>
          </a:bodyPr>
          <a:lstStyle>
            <a:lvl1pPr marL="352425" indent="-222250" algn="l" defTabSz="914400" rtl="0" eaLnBrk="1" latinLnBrk="0" hangingPunct="1">
              <a:lnSpc>
                <a:spcPct val="90000"/>
              </a:lnSpc>
              <a:spcBef>
                <a:spcPts val="1000"/>
              </a:spcBef>
              <a:buClr>
                <a:srgbClr val="0000A3"/>
              </a:buClr>
              <a:buFont typeface="Wingdings" pitchFamily="2" charset="2"/>
              <a:buChar char="§"/>
              <a:tabLst/>
              <a:defRPr sz="2800" kern="1200">
                <a:solidFill>
                  <a:schemeClr val="tx1"/>
                </a:solidFill>
                <a:latin typeface="+mn-lt"/>
                <a:ea typeface="+mn-ea"/>
                <a:cs typeface="+mn-cs"/>
              </a:defRPr>
            </a:lvl1pPr>
            <a:lvl2pPr marL="695325" indent="-231775" algn="l" defTabSz="914400" rtl="0" eaLnBrk="1" latinLnBrk="0" hangingPunct="1">
              <a:lnSpc>
                <a:spcPct val="90000"/>
              </a:lnSpc>
              <a:spcBef>
                <a:spcPts val="500"/>
              </a:spcBef>
              <a:buClr>
                <a:srgbClr val="0000A8"/>
              </a:buClr>
              <a:buFont typeface="Arial" panose="020B0604020202020204" pitchFamily="34" charset="0"/>
              <a:buChar char="•"/>
              <a:tabLst/>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None/>
            </a:pPr>
            <a:r>
              <a:rPr lang="en-US" altLang="en-US" sz="2400" i="1" dirty="0">
                <a:solidFill>
                  <a:srgbClr val="CC0000"/>
                </a:solidFill>
                <a:ea typeface="ＭＳ Ｐゴシック" panose="020B0600070205080204" pitchFamily="34" charset="-128"/>
              </a:rPr>
              <a:t>packet “</a:t>
            </a:r>
            <a:r>
              <a:rPr lang="en-US" altLang="ja-JP" sz="2400" i="1" dirty="0">
                <a:solidFill>
                  <a:srgbClr val="CC0000"/>
                </a:solidFill>
                <a:ea typeface="ＭＳ Ｐゴシック" panose="020B0600070205080204" pitchFamily="34" charset="-128"/>
              </a:rPr>
              <a:t>sniffing”:</a:t>
            </a:r>
            <a:r>
              <a:rPr lang="en-US" altLang="ja-JP" sz="2100" i="1" dirty="0">
                <a:solidFill>
                  <a:srgbClr val="FF0000"/>
                </a:solidFill>
                <a:ea typeface="ＭＳ Ｐゴシック" panose="020B0600070205080204" pitchFamily="34" charset="-128"/>
              </a:rPr>
              <a:t> </a:t>
            </a:r>
          </a:p>
          <a:p>
            <a:pPr lvl="1">
              <a:buFont typeface="Wingdings" pitchFamily="2" charset="2"/>
              <a:buChar char="§"/>
            </a:pPr>
            <a:r>
              <a:rPr lang="en-US" altLang="en-US" sz="2100" dirty="0">
                <a:ea typeface="Arial" panose="020B0604020202020204" pitchFamily="34" charset="0"/>
              </a:rPr>
              <a:t>broadcast media (shared Ethernet, wireless)</a:t>
            </a:r>
          </a:p>
          <a:p>
            <a:pPr lvl="1">
              <a:buFont typeface="Wingdings" pitchFamily="2" charset="2"/>
              <a:buChar char="§"/>
            </a:pPr>
            <a:r>
              <a:rPr lang="en-US" altLang="en-US" sz="2100" dirty="0">
                <a:ea typeface="Arial" panose="020B0604020202020204" pitchFamily="34" charset="0"/>
              </a:rPr>
              <a:t>promiscuous network interface reads/records all packets (e.g., including passwords!) passing by</a:t>
            </a:r>
          </a:p>
        </p:txBody>
      </p:sp>
      <p:grpSp>
        <p:nvGrpSpPr>
          <p:cNvPr id="5" name="Group 90">
            <a:extLst>
              <a:ext uri="{FF2B5EF4-FFF2-40B4-BE49-F238E27FC236}">
                <a16:creationId xmlns:a16="http://schemas.microsoft.com/office/drawing/2014/main" id="{4B8B6454-D739-8246-8FD0-D07116C10D15}"/>
              </a:ext>
            </a:extLst>
          </p:cNvPr>
          <p:cNvGrpSpPr>
            <a:grpSpLocks/>
          </p:cNvGrpSpPr>
          <p:nvPr/>
        </p:nvGrpSpPr>
        <p:grpSpPr bwMode="auto">
          <a:xfrm flipH="1">
            <a:off x="4398077" y="3405948"/>
            <a:ext cx="551259" cy="510778"/>
            <a:chOff x="-44" y="1473"/>
            <a:chExt cx="981" cy="1105"/>
          </a:xfrm>
        </p:grpSpPr>
        <p:pic>
          <p:nvPicPr>
            <p:cNvPr id="7" name="Picture 91" descr="desktop_computer_stylized_medium">
              <a:extLst>
                <a:ext uri="{FF2B5EF4-FFF2-40B4-BE49-F238E27FC236}">
                  <a16:creationId xmlns:a16="http://schemas.microsoft.com/office/drawing/2014/main" id="{9D5E2D1E-EE9F-104B-B66B-CCD25447B85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Freeform 92">
              <a:extLst>
                <a:ext uri="{FF2B5EF4-FFF2-40B4-BE49-F238E27FC236}">
                  <a16:creationId xmlns:a16="http://schemas.microsoft.com/office/drawing/2014/main" id="{B5AF61F7-8621-F54F-BE21-3743A44AEC3D}"/>
                </a:ext>
              </a:extLst>
            </p:cNvPr>
            <p:cNvSpPr>
              <a:spLocks/>
            </p:cNvSpPr>
            <p:nvPr/>
          </p:nvSpPr>
          <p:spPr bwMode="auto">
            <a:xfrm flipH="1">
              <a:off x="374" y="1579"/>
              <a:ext cx="477" cy="506"/>
            </a:xfrm>
            <a:custGeom>
              <a:avLst/>
              <a:gdLst>
                <a:gd name="T0" fmla="*/ 0 w 356"/>
                <a:gd name="T1" fmla="*/ 0 h 368"/>
                <a:gd name="T2" fmla="*/ 18034 w 356"/>
                <a:gd name="T3" fmla="*/ 1220 h 368"/>
                <a:gd name="T4" fmla="*/ 21394 w 356"/>
                <a:gd name="T5" fmla="*/ 25425 h 368"/>
                <a:gd name="T6" fmla="*/ 4715 w 356"/>
                <a:gd name="T7" fmla="*/ 31797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endParaRPr lang="en-US" sz="1350"/>
            </a:p>
          </p:txBody>
        </p:sp>
      </p:grpSp>
      <p:sp>
        <p:nvSpPr>
          <p:cNvPr id="9" name="Freeform 43">
            <a:extLst>
              <a:ext uri="{FF2B5EF4-FFF2-40B4-BE49-F238E27FC236}">
                <a16:creationId xmlns:a16="http://schemas.microsoft.com/office/drawing/2014/main" id="{4DB7420B-BEB3-FA46-87C6-F4E3D7CFB690}"/>
              </a:ext>
            </a:extLst>
          </p:cNvPr>
          <p:cNvSpPr>
            <a:spLocks/>
          </p:cNvSpPr>
          <p:nvPr/>
        </p:nvSpPr>
        <p:spPr bwMode="auto">
          <a:xfrm>
            <a:off x="2519272" y="3957208"/>
            <a:ext cx="3440906" cy="546497"/>
          </a:xfrm>
          <a:custGeom>
            <a:avLst/>
            <a:gdLst>
              <a:gd name="T0" fmla="*/ 2147483647 w 2620"/>
              <a:gd name="T1" fmla="*/ 0 h 459"/>
              <a:gd name="T2" fmla="*/ 0 w 2620"/>
              <a:gd name="T3" fmla="*/ 2147483647 h 459"/>
              <a:gd name="T4" fmla="*/ 2147483647 w 2620"/>
              <a:gd name="T5" fmla="*/ 2147483647 h 459"/>
              <a:gd name="T6" fmla="*/ 2147483647 w 2620"/>
              <a:gd name="T7" fmla="*/ 2147483647 h 459"/>
              <a:gd name="T8" fmla="*/ 0 60000 65536"/>
              <a:gd name="T9" fmla="*/ 0 60000 65536"/>
              <a:gd name="T10" fmla="*/ 0 60000 65536"/>
              <a:gd name="T11" fmla="*/ 0 60000 65536"/>
              <a:gd name="T12" fmla="*/ 0 w 2620"/>
              <a:gd name="T13" fmla="*/ 0 h 459"/>
              <a:gd name="T14" fmla="*/ 2620 w 2620"/>
              <a:gd name="T15" fmla="*/ 459 h 459"/>
            </a:gdLst>
            <a:ahLst/>
            <a:cxnLst>
              <a:cxn ang="T8">
                <a:pos x="T0" y="T1"/>
              </a:cxn>
              <a:cxn ang="T9">
                <a:pos x="T2" y="T3"/>
              </a:cxn>
              <a:cxn ang="T10">
                <a:pos x="T4" y="T5"/>
              </a:cxn>
              <a:cxn ang="T11">
                <a:pos x="T6" y="T7"/>
              </a:cxn>
            </a:cxnLst>
            <a:rect l="T12" t="T13" r="T14" b="T15"/>
            <a:pathLst>
              <a:path w="2620" h="459">
                <a:moveTo>
                  <a:pt x="2" y="0"/>
                </a:moveTo>
                <a:lnTo>
                  <a:pt x="0" y="253"/>
                </a:lnTo>
                <a:lnTo>
                  <a:pt x="2620" y="253"/>
                </a:lnTo>
                <a:lnTo>
                  <a:pt x="2620" y="459"/>
                </a:ln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sz="1350"/>
          </a:p>
        </p:txBody>
      </p:sp>
      <p:sp>
        <p:nvSpPr>
          <p:cNvPr id="10" name="Freeform 44">
            <a:extLst>
              <a:ext uri="{FF2B5EF4-FFF2-40B4-BE49-F238E27FC236}">
                <a16:creationId xmlns:a16="http://schemas.microsoft.com/office/drawing/2014/main" id="{F85E0A6A-88C0-A24D-8518-8ED500586FDD}"/>
              </a:ext>
            </a:extLst>
          </p:cNvPr>
          <p:cNvSpPr>
            <a:spLocks/>
          </p:cNvSpPr>
          <p:nvPr/>
        </p:nvSpPr>
        <p:spPr bwMode="auto">
          <a:xfrm>
            <a:off x="4643346" y="3859576"/>
            <a:ext cx="3572" cy="391716"/>
          </a:xfrm>
          <a:custGeom>
            <a:avLst/>
            <a:gdLst>
              <a:gd name="T0" fmla="*/ 0 w 3"/>
              <a:gd name="T1" fmla="*/ 2147483647 h 329"/>
              <a:gd name="T2" fmla="*/ 2147483647 w 3"/>
              <a:gd name="T3" fmla="*/ 0 h 329"/>
              <a:gd name="T4" fmla="*/ 0 60000 65536"/>
              <a:gd name="T5" fmla="*/ 0 60000 65536"/>
              <a:gd name="T6" fmla="*/ 0 w 3"/>
              <a:gd name="T7" fmla="*/ 0 h 329"/>
              <a:gd name="T8" fmla="*/ 3 w 3"/>
              <a:gd name="T9" fmla="*/ 329 h 329"/>
            </a:gdLst>
            <a:ahLst/>
            <a:cxnLst>
              <a:cxn ang="T4">
                <a:pos x="T0" y="T1"/>
              </a:cxn>
              <a:cxn ang="T5">
                <a:pos x="T2" y="T3"/>
              </a:cxn>
            </a:cxnLst>
            <a:rect l="T6" t="T7" r="T8" b="T9"/>
            <a:pathLst>
              <a:path w="3" h="329">
                <a:moveTo>
                  <a:pt x="0" y="329"/>
                </a:moveTo>
                <a:lnTo>
                  <a:pt x="3" y="0"/>
                </a:ln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sz="1350"/>
          </a:p>
        </p:txBody>
      </p:sp>
      <p:sp>
        <p:nvSpPr>
          <p:cNvPr id="11" name="Line 45">
            <a:extLst>
              <a:ext uri="{FF2B5EF4-FFF2-40B4-BE49-F238E27FC236}">
                <a16:creationId xmlns:a16="http://schemas.microsoft.com/office/drawing/2014/main" id="{2ADBE0C5-B956-4149-BAB8-22ED6ADCCDCF}"/>
              </a:ext>
            </a:extLst>
          </p:cNvPr>
          <p:cNvSpPr>
            <a:spLocks noChangeShapeType="1"/>
          </p:cNvSpPr>
          <p:nvPr/>
        </p:nvSpPr>
        <p:spPr bwMode="auto">
          <a:xfrm flipV="1">
            <a:off x="3400334" y="4251292"/>
            <a:ext cx="0" cy="28098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350"/>
          </a:p>
        </p:txBody>
      </p:sp>
      <p:sp>
        <p:nvSpPr>
          <p:cNvPr id="12" name="Line 46">
            <a:extLst>
              <a:ext uri="{FF2B5EF4-FFF2-40B4-BE49-F238E27FC236}">
                <a16:creationId xmlns:a16="http://schemas.microsoft.com/office/drawing/2014/main" id="{90C68912-5E92-7540-BFA2-DF07C51EFD30}"/>
              </a:ext>
            </a:extLst>
          </p:cNvPr>
          <p:cNvSpPr>
            <a:spLocks noChangeShapeType="1"/>
          </p:cNvSpPr>
          <p:nvPr/>
        </p:nvSpPr>
        <p:spPr bwMode="auto">
          <a:xfrm flipV="1">
            <a:off x="3414621" y="4784692"/>
            <a:ext cx="0" cy="18097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350"/>
          </a:p>
        </p:txBody>
      </p:sp>
      <p:sp>
        <p:nvSpPr>
          <p:cNvPr id="13" name="Text Box 47">
            <a:extLst>
              <a:ext uri="{FF2B5EF4-FFF2-40B4-BE49-F238E27FC236}">
                <a16:creationId xmlns:a16="http://schemas.microsoft.com/office/drawing/2014/main" id="{AEB79674-18BD-3B41-8E45-BBD3D9EBF39F}"/>
              </a:ext>
            </a:extLst>
          </p:cNvPr>
          <p:cNvSpPr txBox="1">
            <a:spLocks noChangeArrowheads="1"/>
          </p:cNvSpPr>
          <p:nvPr/>
        </p:nvSpPr>
        <p:spPr bwMode="auto">
          <a:xfrm>
            <a:off x="2088057" y="3423807"/>
            <a:ext cx="33855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a:r>
              <a:rPr lang="en-US" altLang="en-US" sz="1800"/>
              <a:t>A</a:t>
            </a:r>
          </a:p>
        </p:txBody>
      </p:sp>
      <p:sp>
        <p:nvSpPr>
          <p:cNvPr id="14" name="Text Box 48">
            <a:extLst>
              <a:ext uri="{FF2B5EF4-FFF2-40B4-BE49-F238E27FC236}">
                <a16:creationId xmlns:a16="http://schemas.microsoft.com/office/drawing/2014/main" id="{9F0C9BB1-EE53-294F-B9A4-6D29AB021CF3}"/>
              </a:ext>
            </a:extLst>
          </p:cNvPr>
          <p:cNvSpPr txBox="1">
            <a:spLocks noChangeArrowheads="1"/>
          </p:cNvSpPr>
          <p:nvPr/>
        </p:nvSpPr>
        <p:spPr bwMode="auto">
          <a:xfrm>
            <a:off x="6190355" y="4521563"/>
            <a:ext cx="33855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a:r>
              <a:rPr lang="en-US" altLang="en-US" sz="1800"/>
              <a:t>B</a:t>
            </a:r>
          </a:p>
        </p:txBody>
      </p:sp>
      <p:sp>
        <p:nvSpPr>
          <p:cNvPr id="15" name="Text Box 49">
            <a:extLst>
              <a:ext uri="{FF2B5EF4-FFF2-40B4-BE49-F238E27FC236}">
                <a16:creationId xmlns:a16="http://schemas.microsoft.com/office/drawing/2014/main" id="{84BD4A5A-ABEB-8E46-B54B-76C3BE0FDF12}"/>
              </a:ext>
            </a:extLst>
          </p:cNvPr>
          <p:cNvSpPr txBox="1">
            <a:spLocks noChangeArrowheads="1"/>
          </p:cNvSpPr>
          <p:nvPr/>
        </p:nvSpPr>
        <p:spPr bwMode="auto">
          <a:xfrm>
            <a:off x="4763527" y="3407138"/>
            <a:ext cx="35137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a:r>
              <a:rPr lang="en-US" altLang="en-US" sz="1800"/>
              <a:t>C</a:t>
            </a:r>
          </a:p>
        </p:txBody>
      </p:sp>
      <p:grpSp>
        <p:nvGrpSpPr>
          <p:cNvPr id="4" name="Group 3">
            <a:extLst>
              <a:ext uri="{FF2B5EF4-FFF2-40B4-BE49-F238E27FC236}">
                <a16:creationId xmlns:a16="http://schemas.microsoft.com/office/drawing/2014/main" id="{A66D72FA-76CB-8443-8D46-D1C4AD6D2B36}"/>
              </a:ext>
            </a:extLst>
          </p:cNvPr>
          <p:cNvGrpSpPr/>
          <p:nvPr/>
        </p:nvGrpSpPr>
        <p:grpSpPr>
          <a:xfrm>
            <a:off x="3867058" y="3860766"/>
            <a:ext cx="1976438" cy="947744"/>
            <a:chOff x="5156078" y="4004689"/>
            <a:chExt cx="2635250" cy="1263659"/>
          </a:xfrm>
        </p:grpSpPr>
        <p:grpSp>
          <p:nvGrpSpPr>
            <p:cNvPr id="16" name="Group 50">
              <a:extLst>
                <a:ext uri="{FF2B5EF4-FFF2-40B4-BE49-F238E27FC236}">
                  <a16:creationId xmlns:a16="http://schemas.microsoft.com/office/drawing/2014/main" id="{3A21CC14-2FFD-1443-8AD6-ED95C8906A8D}"/>
                </a:ext>
              </a:extLst>
            </p:cNvPr>
            <p:cNvGrpSpPr>
              <a:grpSpLocks/>
            </p:cNvGrpSpPr>
            <p:nvPr/>
          </p:nvGrpSpPr>
          <p:grpSpPr bwMode="auto">
            <a:xfrm>
              <a:off x="5187828" y="4652397"/>
              <a:ext cx="2295525" cy="615951"/>
              <a:chOff x="2418" y="3342"/>
              <a:chExt cx="1446" cy="388"/>
            </a:xfrm>
          </p:grpSpPr>
          <p:sp>
            <p:nvSpPr>
              <p:cNvPr id="18" name="Rectangle 51">
                <a:extLst>
                  <a:ext uri="{FF2B5EF4-FFF2-40B4-BE49-F238E27FC236}">
                    <a16:creationId xmlns:a16="http://schemas.microsoft.com/office/drawing/2014/main" id="{FFA22DC9-8002-804E-BEF5-0AD6BF292378}"/>
                  </a:ext>
                </a:extLst>
              </p:cNvPr>
              <p:cNvSpPr>
                <a:spLocks noChangeArrowheads="1"/>
              </p:cNvSpPr>
              <p:nvPr/>
            </p:nvSpPr>
            <p:spPr bwMode="auto">
              <a:xfrm>
                <a:off x="2463" y="3366"/>
                <a:ext cx="1356" cy="174"/>
              </a:xfrm>
              <a:prstGeom prst="rect">
                <a:avLst/>
              </a:prstGeom>
              <a:solidFill>
                <a:srgbClr val="FFFFFF"/>
              </a:solidFill>
              <a:ln w="12700">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latin typeface="Times New Roman" panose="02020603050405020304" pitchFamily="18" charset="0"/>
                </a:endParaRPr>
              </a:p>
            </p:txBody>
          </p:sp>
          <p:sp>
            <p:nvSpPr>
              <p:cNvPr id="19" name="Line 52">
                <a:extLst>
                  <a:ext uri="{FF2B5EF4-FFF2-40B4-BE49-F238E27FC236}">
                    <a16:creationId xmlns:a16="http://schemas.microsoft.com/office/drawing/2014/main" id="{C5FFC7EF-F96B-754E-966C-1FA050A778E5}"/>
                  </a:ext>
                </a:extLst>
              </p:cNvPr>
              <p:cNvSpPr>
                <a:spLocks noChangeShapeType="1"/>
              </p:cNvSpPr>
              <p:nvPr/>
            </p:nvSpPr>
            <p:spPr bwMode="auto">
              <a:xfrm>
                <a:off x="2784" y="3372"/>
                <a:ext cx="0" cy="16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350"/>
              </a:p>
            </p:txBody>
          </p:sp>
          <p:sp>
            <p:nvSpPr>
              <p:cNvPr id="20" name="Line 53">
                <a:extLst>
                  <a:ext uri="{FF2B5EF4-FFF2-40B4-BE49-F238E27FC236}">
                    <a16:creationId xmlns:a16="http://schemas.microsoft.com/office/drawing/2014/main" id="{A20E5390-7423-1C4D-BCD6-93295C9263D9}"/>
                  </a:ext>
                </a:extLst>
              </p:cNvPr>
              <p:cNvSpPr>
                <a:spLocks noChangeShapeType="1"/>
              </p:cNvSpPr>
              <p:nvPr/>
            </p:nvSpPr>
            <p:spPr bwMode="auto">
              <a:xfrm>
                <a:off x="3186" y="3375"/>
                <a:ext cx="0" cy="16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350"/>
              </a:p>
            </p:txBody>
          </p:sp>
          <p:sp>
            <p:nvSpPr>
              <p:cNvPr id="21" name="Line 54">
                <a:extLst>
                  <a:ext uri="{FF2B5EF4-FFF2-40B4-BE49-F238E27FC236}">
                    <a16:creationId xmlns:a16="http://schemas.microsoft.com/office/drawing/2014/main" id="{34698107-E0D4-2D40-8BD4-A07EF85A1EA6}"/>
                  </a:ext>
                </a:extLst>
              </p:cNvPr>
              <p:cNvSpPr>
                <a:spLocks noChangeShapeType="1"/>
              </p:cNvSpPr>
              <p:nvPr/>
            </p:nvSpPr>
            <p:spPr bwMode="auto">
              <a:xfrm>
                <a:off x="3321" y="3375"/>
                <a:ext cx="0" cy="16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350"/>
              </a:p>
            </p:txBody>
          </p:sp>
          <p:sp>
            <p:nvSpPr>
              <p:cNvPr id="22" name="Text Box 55">
                <a:extLst>
                  <a:ext uri="{FF2B5EF4-FFF2-40B4-BE49-F238E27FC236}">
                    <a16:creationId xmlns:a16="http://schemas.microsoft.com/office/drawing/2014/main" id="{3034D655-D1DA-884B-85A3-B43DDCA03B60}"/>
                  </a:ext>
                </a:extLst>
              </p:cNvPr>
              <p:cNvSpPr txBox="1">
                <a:spLocks noChangeArrowheads="1"/>
              </p:cNvSpPr>
              <p:nvPr/>
            </p:nvSpPr>
            <p:spPr bwMode="auto">
              <a:xfrm>
                <a:off x="2418" y="3342"/>
                <a:ext cx="1446" cy="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a:r>
                  <a:rPr lang="en-US" altLang="en-US" sz="1200"/>
                  <a:t>src:B dest:A     payload</a:t>
                </a:r>
                <a:endParaRPr lang="en-US" altLang="en-US" sz="1200">
                  <a:latin typeface="Times New Roman" panose="02020603050405020304" pitchFamily="18" charset="0"/>
                </a:endParaRPr>
              </a:p>
            </p:txBody>
          </p:sp>
        </p:grpSp>
        <p:sp>
          <p:nvSpPr>
            <p:cNvPr id="23" name="Freeform 56">
              <a:extLst>
                <a:ext uri="{FF2B5EF4-FFF2-40B4-BE49-F238E27FC236}">
                  <a16:creationId xmlns:a16="http://schemas.microsoft.com/office/drawing/2014/main" id="{BCF74F8F-5676-9347-82B3-E439D97B31C8}"/>
                </a:ext>
              </a:extLst>
            </p:cNvPr>
            <p:cNvSpPr>
              <a:spLocks/>
            </p:cNvSpPr>
            <p:nvPr/>
          </p:nvSpPr>
          <p:spPr bwMode="auto">
            <a:xfrm>
              <a:off x="5156078" y="4607939"/>
              <a:ext cx="2635250" cy="241300"/>
            </a:xfrm>
            <a:custGeom>
              <a:avLst/>
              <a:gdLst>
                <a:gd name="T0" fmla="*/ 2147483647 w 1660"/>
                <a:gd name="T1" fmla="*/ 2147483647 h 152"/>
                <a:gd name="T2" fmla="*/ 2147483647 w 1660"/>
                <a:gd name="T3" fmla="*/ 0 h 152"/>
                <a:gd name="T4" fmla="*/ 0 w 1660"/>
                <a:gd name="T5" fmla="*/ 2147483647 h 152"/>
                <a:gd name="T6" fmla="*/ 0 60000 65536"/>
                <a:gd name="T7" fmla="*/ 0 60000 65536"/>
                <a:gd name="T8" fmla="*/ 0 60000 65536"/>
                <a:gd name="T9" fmla="*/ 0 w 1660"/>
                <a:gd name="T10" fmla="*/ 0 h 152"/>
                <a:gd name="T11" fmla="*/ 1660 w 1660"/>
                <a:gd name="T12" fmla="*/ 152 h 152"/>
              </a:gdLst>
              <a:ahLst/>
              <a:cxnLst>
                <a:cxn ang="T6">
                  <a:pos x="T0" y="T1"/>
                </a:cxn>
                <a:cxn ang="T7">
                  <a:pos x="T2" y="T3"/>
                </a:cxn>
                <a:cxn ang="T8">
                  <a:pos x="T4" y="T5"/>
                </a:cxn>
              </a:cxnLst>
              <a:rect l="T9" t="T10" r="T11" b="T12"/>
              <a:pathLst>
                <a:path w="1660" h="152">
                  <a:moveTo>
                    <a:pt x="1660" y="152"/>
                  </a:moveTo>
                  <a:lnTo>
                    <a:pt x="1660" y="0"/>
                  </a:lnTo>
                  <a:lnTo>
                    <a:pt x="0" y="4"/>
                  </a:lnTo>
                </a:path>
              </a:pathLst>
            </a:custGeom>
            <a:noFill/>
            <a:ln w="28575">
              <a:solidFill>
                <a:srgbClr val="CC0000"/>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sz="1350"/>
            </a:p>
          </p:txBody>
        </p:sp>
        <p:sp>
          <p:nvSpPr>
            <p:cNvPr id="24" name="Line 57">
              <a:extLst>
                <a:ext uri="{FF2B5EF4-FFF2-40B4-BE49-F238E27FC236}">
                  <a16:creationId xmlns:a16="http://schemas.microsoft.com/office/drawing/2014/main" id="{218F3DFE-62E8-1C42-A997-A96153618A69}"/>
                </a:ext>
              </a:extLst>
            </p:cNvPr>
            <p:cNvSpPr>
              <a:spLocks noChangeShapeType="1"/>
            </p:cNvSpPr>
            <p:nvPr/>
          </p:nvSpPr>
          <p:spPr bwMode="auto">
            <a:xfrm flipV="1">
              <a:off x="6299078" y="4004689"/>
              <a:ext cx="0" cy="603250"/>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sz="1350"/>
            </a:p>
          </p:txBody>
        </p:sp>
      </p:grpSp>
      <p:pic>
        <p:nvPicPr>
          <p:cNvPr id="26" name="Picture 60">
            <a:extLst>
              <a:ext uri="{FF2B5EF4-FFF2-40B4-BE49-F238E27FC236}">
                <a16:creationId xmlns:a16="http://schemas.microsoft.com/office/drawing/2014/main" id="{6C78CF69-C5D1-1042-99DC-4222EA4DC7BF}"/>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418318" y="3457145"/>
            <a:ext cx="353616" cy="33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0">
                <a:solidFill>
                  <a:srgbClr val="000000"/>
                </a:solidFill>
                <a:miter lim="800000"/>
                <a:headEnd/>
                <a:tailEnd/>
              </a14:hiddenLine>
            </a:ext>
          </a:extLst>
        </p:spPr>
      </p:pic>
      <p:grpSp>
        <p:nvGrpSpPr>
          <p:cNvPr id="27" name="Group 54">
            <a:extLst>
              <a:ext uri="{FF2B5EF4-FFF2-40B4-BE49-F238E27FC236}">
                <a16:creationId xmlns:a16="http://schemas.microsoft.com/office/drawing/2014/main" id="{E8873988-DB10-FE45-8043-BCFCC564ED65}"/>
              </a:ext>
            </a:extLst>
          </p:cNvPr>
          <p:cNvGrpSpPr>
            <a:grpSpLocks/>
          </p:cNvGrpSpPr>
          <p:nvPr/>
        </p:nvGrpSpPr>
        <p:grpSpPr bwMode="auto">
          <a:xfrm>
            <a:off x="2388303" y="3452382"/>
            <a:ext cx="273844" cy="534591"/>
            <a:chOff x="4140" y="429"/>
            <a:chExt cx="1425" cy="2396"/>
          </a:xfrm>
        </p:grpSpPr>
        <p:sp>
          <p:nvSpPr>
            <p:cNvPr id="28" name="Freeform 55">
              <a:extLst>
                <a:ext uri="{FF2B5EF4-FFF2-40B4-BE49-F238E27FC236}">
                  <a16:creationId xmlns:a16="http://schemas.microsoft.com/office/drawing/2014/main" id="{7E4CC2E0-3222-BE42-A828-FF50B8CF87EB}"/>
                </a:ext>
              </a:extLst>
            </p:cNvPr>
            <p:cNvSpPr>
              <a:spLocks/>
            </p:cNvSpPr>
            <p:nvPr/>
          </p:nvSpPr>
          <p:spPr bwMode="auto">
            <a:xfrm>
              <a:off x="5268" y="433"/>
              <a:ext cx="283" cy="2286"/>
            </a:xfrm>
            <a:custGeom>
              <a:avLst/>
              <a:gdLst>
                <a:gd name="T0" fmla="*/ 3 w 354"/>
                <a:gd name="T1" fmla="*/ 0 h 2742"/>
                <a:gd name="T2" fmla="*/ 15 w 354"/>
                <a:gd name="T3" fmla="*/ 27 h 2742"/>
                <a:gd name="T4" fmla="*/ 15 w 354"/>
                <a:gd name="T5" fmla="*/ 205 h 2742"/>
                <a:gd name="T6" fmla="*/ 0 w 354"/>
                <a:gd name="T7" fmla="*/ 215 h 2742"/>
                <a:gd name="T8" fmla="*/ 3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350"/>
            </a:p>
          </p:txBody>
        </p:sp>
        <p:sp>
          <p:nvSpPr>
            <p:cNvPr id="29" name="Rectangle 56">
              <a:extLst>
                <a:ext uri="{FF2B5EF4-FFF2-40B4-BE49-F238E27FC236}">
                  <a16:creationId xmlns:a16="http://schemas.microsoft.com/office/drawing/2014/main" id="{A3A95F5A-927B-8844-AEEA-2C83A43D854F}"/>
                </a:ext>
              </a:extLst>
            </p:cNvPr>
            <p:cNvSpPr>
              <a:spLocks noChangeArrowheads="1"/>
            </p:cNvSpPr>
            <p:nvPr/>
          </p:nvSpPr>
          <p:spPr bwMode="auto">
            <a:xfrm>
              <a:off x="4208" y="429"/>
              <a:ext cx="1047" cy="2284"/>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sp>
          <p:nvSpPr>
            <p:cNvPr id="30" name="Freeform 57">
              <a:extLst>
                <a:ext uri="{FF2B5EF4-FFF2-40B4-BE49-F238E27FC236}">
                  <a16:creationId xmlns:a16="http://schemas.microsoft.com/office/drawing/2014/main" id="{0069D4B1-B450-FA40-8C0C-BF8FC124F2B2}"/>
                </a:ext>
              </a:extLst>
            </p:cNvPr>
            <p:cNvSpPr>
              <a:spLocks/>
            </p:cNvSpPr>
            <p:nvPr/>
          </p:nvSpPr>
          <p:spPr bwMode="auto">
            <a:xfrm>
              <a:off x="5321" y="570"/>
              <a:ext cx="169" cy="2115"/>
            </a:xfrm>
            <a:custGeom>
              <a:avLst/>
              <a:gdLst>
                <a:gd name="T0" fmla="*/ 2 w 211"/>
                <a:gd name="T1" fmla="*/ 0 h 2537"/>
                <a:gd name="T2" fmla="*/ 9 w 211"/>
                <a:gd name="T3" fmla="*/ 18 h 2537"/>
                <a:gd name="T4" fmla="*/ 2 w 211"/>
                <a:gd name="T5" fmla="*/ 196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350"/>
            </a:p>
          </p:txBody>
        </p:sp>
        <p:sp>
          <p:nvSpPr>
            <p:cNvPr id="31" name="Freeform 58">
              <a:extLst>
                <a:ext uri="{FF2B5EF4-FFF2-40B4-BE49-F238E27FC236}">
                  <a16:creationId xmlns:a16="http://schemas.microsoft.com/office/drawing/2014/main" id="{614429B8-C719-8644-AE6D-47F8C907AA55}"/>
                </a:ext>
              </a:extLst>
            </p:cNvPr>
            <p:cNvSpPr>
              <a:spLocks/>
            </p:cNvSpPr>
            <p:nvPr/>
          </p:nvSpPr>
          <p:spPr bwMode="auto">
            <a:xfrm>
              <a:off x="5284" y="1640"/>
              <a:ext cx="263" cy="189"/>
            </a:xfrm>
            <a:custGeom>
              <a:avLst/>
              <a:gdLst>
                <a:gd name="T0" fmla="*/ 2 w 328"/>
                <a:gd name="T1" fmla="*/ 0 h 226"/>
                <a:gd name="T2" fmla="*/ 14 w 328"/>
                <a:gd name="T3" fmla="*/ 11 h 226"/>
                <a:gd name="T4" fmla="*/ 14 w 328"/>
                <a:gd name="T5" fmla="*/ 19 h 226"/>
                <a:gd name="T6" fmla="*/ 0 w 328"/>
                <a:gd name="T7" fmla="*/ 8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350"/>
            </a:p>
          </p:txBody>
        </p:sp>
        <p:sp>
          <p:nvSpPr>
            <p:cNvPr id="32" name="Rectangle 59">
              <a:extLst>
                <a:ext uri="{FF2B5EF4-FFF2-40B4-BE49-F238E27FC236}">
                  <a16:creationId xmlns:a16="http://schemas.microsoft.com/office/drawing/2014/main" id="{2DD880A9-2F05-6141-8481-7222FC289B80}"/>
                </a:ext>
              </a:extLst>
            </p:cNvPr>
            <p:cNvSpPr>
              <a:spLocks noChangeArrowheads="1"/>
            </p:cNvSpPr>
            <p:nvPr/>
          </p:nvSpPr>
          <p:spPr bwMode="auto">
            <a:xfrm>
              <a:off x="4214" y="690"/>
              <a:ext cx="595" cy="48"/>
            </a:xfrm>
            <a:prstGeom prst="rect">
              <a:avLst/>
            </a:prstGeom>
            <a:solidFill>
              <a:schemeClr val="tx1"/>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grpSp>
          <p:nvGrpSpPr>
            <p:cNvPr id="33" name="Group 60">
              <a:extLst>
                <a:ext uri="{FF2B5EF4-FFF2-40B4-BE49-F238E27FC236}">
                  <a16:creationId xmlns:a16="http://schemas.microsoft.com/office/drawing/2014/main" id="{719DB695-149D-A94C-90AB-A2D368B8EE68}"/>
                </a:ext>
              </a:extLst>
            </p:cNvPr>
            <p:cNvGrpSpPr>
              <a:grpSpLocks/>
            </p:cNvGrpSpPr>
            <p:nvPr/>
          </p:nvGrpSpPr>
          <p:grpSpPr bwMode="auto">
            <a:xfrm>
              <a:off x="4749" y="668"/>
              <a:ext cx="581" cy="145"/>
              <a:chOff x="614" y="2568"/>
              <a:chExt cx="725" cy="139"/>
            </a:xfrm>
          </p:grpSpPr>
          <p:sp>
            <p:nvSpPr>
              <p:cNvPr id="58" name="AutoShape 61">
                <a:extLst>
                  <a:ext uri="{FF2B5EF4-FFF2-40B4-BE49-F238E27FC236}">
                    <a16:creationId xmlns:a16="http://schemas.microsoft.com/office/drawing/2014/main" id="{7A4E2E24-3B0D-AF4F-A52C-2C357CC7EFC4}"/>
                  </a:ext>
                </a:extLst>
              </p:cNvPr>
              <p:cNvSpPr>
                <a:spLocks noChangeArrowheads="1"/>
              </p:cNvSpPr>
              <p:nvPr/>
            </p:nvSpPr>
            <p:spPr bwMode="auto">
              <a:xfrm>
                <a:off x="612" y="2569"/>
                <a:ext cx="727" cy="138"/>
              </a:xfrm>
              <a:prstGeom prst="roundRect">
                <a:avLst>
                  <a:gd name="adj" fmla="val 50000"/>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sp>
            <p:nvSpPr>
              <p:cNvPr id="59" name="AutoShape 62">
                <a:extLst>
                  <a:ext uri="{FF2B5EF4-FFF2-40B4-BE49-F238E27FC236}">
                    <a16:creationId xmlns:a16="http://schemas.microsoft.com/office/drawing/2014/main" id="{C6BB5F22-0BFB-674E-AB61-C51BC265F868}"/>
                  </a:ext>
                </a:extLst>
              </p:cNvPr>
              <p:cNvSpPr>
                <a:spLocks noChangeArrowheads="1"/>
              </p:cNvSpPr>
              <p:nvPr/>
            </p:nvSpPr>
            <p:spPr bwMode="auto">
              <a:xfrm>
                <a:off x="627" y="2584"/>
                <a:ext cx="696"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grpSp>
        <p:sp>
          <p:nvSpPr>
            <p:cNvPr id="34" name="Rectangle 63">
              <a:extLst>
                <a:ext uri="{FF2B5EF4-FFF2-40B4-BE49-F238E27FC236}">
                  <a16:creationId xmlns:a16="http://schemas.microsoft.com/office/drawing/2014/main" id="{9C5A4256-A53F-874E-BFA1-39FC396FF929}"/>
                </a:ext>
              </a:extLst>
            </p:cNvPr>
            <p:cNvSpPr>
              <a:spLocks noChangeArrowheads="1"/>
            </p:cNvSpPr>
            <p:nvPr/>
          </p:nvSpPr>
          <p:spPr bwMode="auto">
            <a:xfrm>
              <a:off x="4227" y="1021"/>
              <a:ext cx="595" cy="43"/>
            </a:xfrm>
            <a:prstGeom prst="rect">
              <a:avLst/>
            </a:prstGeom>
            <a:solidFill>
              <a:schemeClr val="tx1"/>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grpSp>
          <p:nvGrpSpPr>
            <p:cNvPr id="35" name="Group 64">
              <a:extLst>
                <a:ext uri="{FF2B5EF4-FFF2-40B4-BE49-F238E27FC236}">
                  <a16:creationId xmlns:a16="http://schemas.microsoft.com/office/drawing/2014/main" id="{0E311E6A-3E40-F74F-B8AF-09D1E252AD39}"/>
                </a:ext>
              </a:extLst>
            </p:cNvPr>
            <p:cNvGrpSpPr>
              <a:grpSpLocks/>
            </p:cNvGrpSpPr>
            <p:nvPr/>
          </p:nvGrpSpPr>
          <p:grpSpPr bwMode="auto">
            <a:xfrm>
              <a:off x="4747" y="994"/>
              <a:ext cx="581" cy="134"/>
              <a:chOff x="614" y="2568"/>
              <a:chExt cx="725" cy="139"/>
            </a:xfrm>
          </p:grpSpPr>
          <p:sp>
            <p:nvSpPr>
              <p:cNvPr id="56" name="AutoShape 65">
                <a:extLst>
                  <a:ext uri="{FF2B5EF4-FFF2-40B4-BE49-F238E27FC236}">
                    <a16:creationId xmlns:a16="http://schemas.microsoft.com/office/drawing/2014/main" id="{1D179FF3-E8BF-8947-9AAD-E6B38311CAD5}"/>
                  </a:ext>
                </a:extLst>
              </p:cNvPr>
              <p:cNvSpPr>
                <a:spLocks noChangeArrowheads="1"/>
              </p:cNvSpPr>
              <p:nvPr/>
            </p:nvSpPr>
            <p:spPr bwMode="auto">
              <a:xfrm>
                <a:off x="614" y="2569"/>
                <a:ext cx="727" cy="138"/>
              </a:xfrm>
              <a:prstGeom prst="roundRect">
                <a:avLst>
                  <a:gd name="adj" fmla="val 50000"/>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sp>
            <p:nvSpPr>
              <p:cNvPr id="57" name="AutoShape 66">
                <a:extLst>
                  <a:ext uri="{FF2B5EF4-FFF2-40B4-BE49-F238E27FC236}">
                    <a16:creationId xmlns:a16="http://schemas.microsoft.com/office/drawing/2014/main" id="{C3E96FCC-760E-C448-981B-346F9384B814}"/>
                  </a:ext>
                </a:extLst>
              </p:cNvPr>
              <p:cNvSpPr>
                <a:spLocks noChangeArrowheads="1"/>
              </p:cNvSpPr>
              <p:nvPr/>
            </p:nvSpPr>
            <p:spPr bwMode="auto">
              <a:xfrm>
                <a:off x="630" y="2585"/>
                <a:ext cx="696"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grpSp>
        <p:sp>
          <p:nvSpPr>
            <p:cNvPr id="36" name="Rectangle 67">
              <a:extLst>
                <a:ext uri="{FF2B5EF4-FFF2-40B4-BE49-F238E27FC236}">
                  <a16:creationId xmlns:a16="http://schemas.microsoft.com/office/drawing/2014/main" id="{48149864-6DD7-D34A-BFF0-68E14067A88A}"/>
                </a:ext>
              </a:extLst>
            </p:cNvPr>
            <p:cNvSpPr>
              <a:spLocks noChangeArrowheads="1"/>
            </p:cNvSpPr>
            <p:nvPr/>
          </p:nvSpPr>
          <p:spPr bwMode="auto">
            <a:xfrm>
              <a:off x="4214" y="1358"/>
              <a:ext cx="601" cy="48"/>
            </a:xfrm>
            <a:prstGeom prst="rect">
              <a:avLst/>
            </a:prstGeom>
            <a:solidFill>
              <a:schemeClr val="tx1"/>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sp>
          <p:nvSpPr>
            <p:cNvPr id="37" name="Rectangle 68">
              <a:extLst>
                <a:ext uri="{FF2B5EF4-FFF2-40B4-BE49-F238E27FC236}">
                  <a16:creationId xmlns:a16="http://schemas.microsoft.com/office/drawing/2014/main" id="{05CA4BF4-1ECD-CA4F-8A7A-7B9330DA5454}"/>
                </a:ext>
              </a:extLst>
            </p:cNvPr>
            <p:cNvSpPr>
              <a:spLocks noChangeArrowheads="1"/>
            </p:cNvSpPr>
            <p:nvPr/>
          </p:nvSpPr>
          <p:spPr bwMode="auto">
            <a:xfrm>
              <a:off x="4227" y="1656"/>
              <a:ext cx="595" cy="48"/>
            </a:xfrm>
            <a:prstGeom prst="rect">
              <a:avLst/>
            </a:prstGeom>
            <a:solidFill>
              <a:schemeClr val="tx1"/>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grpSp>
          <p:nvGrpSpPr>
            <p:cNvPr id="38" name="Group 69">
              <a:extLst>
                <a:ext uri="{FF2B5EF4-FFF2-40B4-BE49-F238E27FC236}">
                  <a16:creationId xmlns:a16="http://schemas.microsoft.com/office/drawing/2014/main" id="{F3E39B02-1298-0743-931E-B785BC775AB9}"/>
                </a:ext>
              </a:extLst>
            </p:cNvPr>
            <p:cNvGrpSpPr>
              <a:grpSpLocks/>
            </p:cNvGrpSpPr>
            <p:nvPr/>
          </p:nvGrpSpPr>
          <p:grpSpPr bwMode="auto">
            <a:xfrm>
              <a:off x="4735" y="1627"/>
              <a:ext cx="582" cy="151"/>
              <a:chOff x="614" y="2568"/>
              <a:chExt cx="725" cy="139"/>
            </a:xfrm>
          </p:grpSpPr>
          <p:sp>
            <p:nvSpPr>
              <p:cNvPr id="54" name="AutoShape 70">
                <a:extLst>
                  <a:ext uri="{FF2B5EF4-FFF2-40B4-BE49-F238E27FC236}">
                    <a16:creationId xmlns:a16="http://schemas.microsoft.com/office/drawing/2014/main" id="{F3EE4642-5A67-5747-9173-A2328DFB0CE3}"/>
                  </a:ext>
                </a:extLst>
              </p:cNvPr>
              <p:cNvSpPr>
                <a:spLocks noChangeArrowheads="1"/>
              </p:cNvSpPr>
              <p:nvPr/>
            </p:nvSpPr>
            <p:spPr bwMode="auto">
              <a:xfrm>
                <a:off x="614" y="2570"/>
                <a:ext cx="725" cy="138"/>
              </a:xfrm>
              <a:prstGeom prst="roundRect">
                <a:avLst>
                  <a:gd name="adj" fmla="val 50000"/>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sp>
            <p:nvSpPr>
              <p:cNvPr id="55" name="AutoShape 71">
                <a:extLst>
                  <a:ext uri="{FF2B5EF4-FFF2-40B4-BE49-F238E27FC236}">
                    <a16:creationId xmlns:a16="http://schemas.microsoft.com/office/drawing/2014/main" id="{5229E8D7-0E29-214E-AA57-AFE2A59BD2B9}"/>
                  </a:ext>
                </a:extLst>
              </p:cNvPr>
              <p:cNvSpPr>
                <a:spLocks noChangeArrowheads="1"/>
              </p:cNvSpPr>
              <p:nvPr/>
            </p:nvSpPr>
            <p:spPr bwMode="auto">
              <a:xfrm>
                <a:off x="629" y="2585"/>
                <a:ext cx="695"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grpSp>
        <p:sp>
          <p:nvSpPr>
            <p:cNvPr id="39" name="Freeform 72">
              <a:extLst>
                <a:ext uri="{FF2B5EF4-FFF2-40B4-BE49-F238E27FC236}">
                  <a16:creationId xmlns:a16="http://schemas.microsoft.com/office/drawing/2014/main" id="{D90341F2-014E-B14A-B581-851392F93327}"/>
                </a:ext>
              </a:extLst>
            </p:cNvPr>
            <p:cNvSpPr>
              <a:spLocks/>
            </p:cNvSpPr>
            <p:nvPr/>
          </p:nvSpPr>
          <p:spPr bwMode="auto">
            <a:xfrm>
              <a:off x="5288" y="1354"/>
              <a:ext cx="263" cy="188"/>
            </a:xfrm>
            <a:custGeom>
              <a:avLst/>
              <a:gdLst>
                <a:gd name="T0" fmla="*/ 2 w 328"/>
                <a:gd name="T1" fmla="*/ 0 h 226"/>
                <a:gd name="T2" fmla="*/ 14 w 328"/>
                <a:gd name="T3" fmla="*/ 10 h 226"/>
                <a:gd name="T4" fmla="*/ 14 w 328"/>
                <a:gd name="T5" fmla="*/ 17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350"/>
            </a:p>
          </p:txBody>
        </p:sp>
        <p:grpSp>
          <p:nvGrpSpPr>
            <p:cNvPr id="40" name="Group 73">
              <a:extLst>
                <a:ext uri="{FF2B5EF4-FFF2-40B4-BE49-F238E27FC236}">
                  <a16:creationId xmlns:a16="http://schemas.microsoft.com/office/drawing/2014/main" id="{280B6B26-F269-5C4C-8C19-DBA764C6CDAC}"/>
                </a:ext>
              </a:extLst>
            </p:cNvPr>
            <p:cNvGrpSpPr>
              <a:grpSpLocks/>
            </p:cNvGrpSpPr>
            <p:nvPr/>
          </p:nvGrpSpPr>
          <p:grpSpPr bwMode="auto">
            <a:xfrm>
              <a:off x="4739" y="1327"/>
              <a:ext cx="582" cy="139"/>
              <a:chOff x="614" y="2568"/>
              <a:chExt cx="725" cy="139"/>
            </a:xfrm>
          </p:grpSpPr>
          <p:sp>
            <p:nvSpPr>
              <p:cNvPr id="52" name="AutoShape 74">
                <a:extLst>
                  <a:ext uri="{FF2B5EF4-FFF2-40B4-BE49-F238E27FC236}">
                    <a16:creationId xmlns:a16="http://schemas.microsoft.com/office/drawing/2014/main" id="{6DB26256-77EF-F140-B0E4-C02F57D54B4F}"/>
                  </a:ext>
                </a:extLst>
              </p:cNvPr>
              <p:cNvSpPr>
                <a:spLocks noChangeArrowheads="1"/>
              </p:cNvSpPr>
              <p:nvPr/>
            </p:nvSpPr>
            <p:spPr bwMode="auto">
              <a:xfrm>
                <a:off x="616" y="2566"/>
                <a:ext cx="725" cy="139"/>
              </a:xfrm>
              <a:prstGeom prst="roundRect">
                <a:avLst>
                  <a:gd name="adj" fmla="val 50000"/>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sp>
            <p:nvSpPr>
              <p:cNvPr id="53" name="AutoShape 75">
                <a:extLst>
                  <a:ext uri="{FF2B5EF4-FFF2-40B4-BE49-F238E27FC236}">
                    <a16:creationId xmlns:a16="http://schemas.microsoft.com/office/drawing/2014/main" id="{EFE076B6-538F-1744-AEFF-42E849FD61D4}"/>
                  </a:ext>
                </a:extLst>
              </p:cNvPr>
              <p:cNvSpPr>
                <a:spLocks noChangeArrowheads="1"/>
              </p:cNvSpPr>
              <p:nvPr/>
            </p:nvSpPr>
            <p:spPr bwMode="auto">
              <a:xfrm>
                <a:off x="632" y="2583"/>
                <a:ext cx="695"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grpSp>
        <p:sp>
          <p:nvSpPr>
            <p:cNvPr id="41" name="Rectangle 76">
              <a:extLst>
                <a:ext uri="{FF2B5EF4-FFF2-40B4-BE49-F238E27FC236}">
                  <a16:creationId xmlns:a16="http://schemas.microsoft.com/office/drawing/2014/main" id="{022EA956-CFF7-F444-96E1-83E34982538C}"/>
                </a:ext>
              </a:extLst>
            </p:cNvPr>
            <p:cNvSpPr>
              <a:spLocks noChangeArrowheads="1"/>
            </p:cNvSpPr>
            <p:nvPr/>
          </p:nvSpPr>
          <p:spPr bwMode="auto">
            <a:xfrm>
              <a:off x="5249" y="429"/>
              <a:ext cx="68" cy="2289"/>
            </a:xfrm>
            <a:prstGeom prst="rect">
              <a:avLst/>
            </a:prstGeom>
            <a:gradFill rotWithShape="1">
              <a:gsLst>
                <a:gs pos="0">
                  <a:srgbClr val="333333"/>
                </a:gs>
                <a:gs pos="50000">
                  <a:srgbClr val="DDDDDD"/>
                </a:gs>
                <a:gs pos="100000">
                  <a:srgbClr val="333333"/>
                </a:gs>
              </a:gsLst>
              <a:lin ang="0" scaled="1"/>
            </a:gra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sp>
          <p:nvSpPr>
            <p:cNvPr id="42" name="Freeform 77">
              <a:extLst>
                <a:ext uri="{FF2B5EF4-FFF2-40B4-BE49-F238E27FC236}">
                  <a16:creationId xmlns:a16="http://schemas.microsoft.com/office/drawing/2014/main" id="{8B0DE4B6-8814-1E46-82AC-7B6D087A2D06}"/>
                </a:ext>
              </a:extLst>
            </p:cNvPr>
            <p:cNvSpPr>
              <a:spLocks/>
            </p:cNvSpPr>
            <p:nvPr/>
          </p:nvSpPr>
          <p:spPr bwMode="auto">
            <a:xfrm>
              <a:off x="5312" y="1007"/>
              <a:ext cx="237" cy="213"/>
            </a:xfrm>
            <a:custGeom>
              <a:avLst/>
              <a:gdLst>
                <a:gd name="T0" fmla="*/ 2 w 296"/>
                <a:gd name="T1" fmla="*/ 0 h 256"/>
                <a:gd name="T2" fmla="*/ 14 w 296"/>
                <a:gd name="T3" fmla="*/ 10 h 256"/>
                <a:gd name="T4" fmla="*/ 14 w 296"/>
                <a:gd name="T5" fmla="*/ 19 h 256"/>
                <a:gd name="T6" fmla="*/ 0 w 296"/>
                <a:gd name="T7" fmla="*/ 7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350"/>
            </a:p>
          </p:txBody>
        </p:sp>
        <p:sp>
          <p:nvSpPr>
            <p:cNvPr id="43" name="Freeform 78">
              <a:extLst>
                <a:ext uri="{FF2B5EF4-FFF2-40B4-BE49-F238E27FC236}">
                  <a16:creationId xmlns:a16="http://schemas.microsoft.com/office/drawing/2014/main" id="{A9CF5A83-FC5F-8D4B-B779-B41007025FCF}"/>
                </a:ext>
              </a:extLst>
            </p:cNvPr>
            <p:cNvSpPr>
              <a:spLocks/>
            </p:cNvSpPr>
            <p:nvPr/>
          </p:nvSpPr>
          <p:spPr bwMode="auto">
            <a:xfrm>
              <a:off x="5315" y="680"/>
              <a:ext cx="244" cy="240"/>
            </a:xfrm>
            <a:custGeom>
              <a:avLst/>
              <a:gdLst>
                <a:gd name="T0" fmla="*/ 0 w 304"/>
                <a:gd name="T1" fmla="*/ 0 h 288"/>
                <a:gd name="T2" fmla="*/ 14 w 304"/>
                <a:gd name="T3" fmla="*/ 13 h 288"/>
                <a:gd name="T4" fmla="*/ 13 w 304"/>
                <a:gd name="T5" fmla="*/ 23 h 288"/>
                <a:gd name="T6" fmla="*/ 2 w 304"/>
                <a:gd name="T7" fmla="*/ 10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350"/>
            </a:p>
          </p:txBody>
        </p:sp>
        <p:sp>
          <p:nvSpPr>
            <p:cNvPr id="44" name="Oval 79">
              <a:extLst>
                <a:ext uri="{FF2B5EF4-FFF2-40B4-BE49-F238E27FC236}">
                  <a16:creationId xmlns:a16="http://schemas.microsoft.com/office/drawing/2014/main" id="{FDB262EF-72BC-F740-9B4D-1FFE5D070B56}"/>
                </a:ext>
              </a:extLst>
            </p:cNvPr>
            <p:cNvSpPr>
              <a:spLocks noChangeArrowheads="1"/>
            </p:cNvSpPr>
            <p:nvPr/>
          </p:nvSpPr>
          <p:spPr bwMode="auto">
            <a:xfrm>
              <a:off x="5515" y="2612"/>
              <a:ext cx="50" cy="96"/>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sp>
          <p:nvSpPr>
            <p:cNvPr id="45" name="Freeform 80">
              <a:extLst>
                <a:ext uri="{FF2B5EF4-FFF2-40B4-BE49-F238E27FC236}">
                  <a16:creationId xmlns:a16="http://schemas.microsoft.com/office/drawing/2014/main" id="{20A2BDF1-5362-9947-B37C-44E590138C3F}"/>
                </a:ext>
              </a:extLst>
            </p:cNvPr>
            <p:cNvSpPr>
              <a:spLocks/>
            </p:cNvSpPr>
            <p:nvPr/>
          </p:nvSpPr>
          <p:spPr bwMode="auto">
            <a:xfrm>
              <a:off x="5302" y="2614"/>
              <a:ext cx="245" cy="200"/>
            </a:xfrm>
            <a:custGeom>
              <a:avLst/>
              <a:gdLst>
                <a:gd name="T0" fmla="*/ 0 w 306"/>
                <a:gd name="T1" fmla="*/ 9 h 240"/>
                <a:gd name="T2" fmla="*/ 2 w 306"/>
                <a:gd name="T3" fmla="*/ 19 h 240"/>
                <a:gd name="T4" fmla="*/ 14 w 306"/>
                <a:gd name="T5" fmla="*/ 9 h 240"/>
                <a:gd name="T6" fmla="*/ 14 w 306"/>
                <a:gd name="T7" fmla="*/ 0 h 240"/>
                <a:gd name="T8" fmla="*/ 0 w 306"/>
                <a:gd name="T9" fmla="*/ 9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350"/>
            </a:p>
          </p:txBody>
        </p:sp>
        <p:sp>
          <p:nvSpPr>
            <p:cNvPr id="46" name="AutoShape 81">
              <a:extLst>
                <a:ext uri="{FF2B5EF4-FFF2-40B4-BE49-F238E27FC236}">
                  <a16:creationId xmlns:a16="http://schemas.microsoft.com/office/drawing/2014/main" id="{BAC73710-D3B8-8C49-97AA-648DC14CD98E}"/>
                </a:ext>
              </a:extLst>
            </p:cNvPr>
            <p:cNvSpPr>
              <a:spLocks noChangeArrowheads="1"/>
            </p:cNvSpPr>
            <p:nvPr/>
          </p:nvSpPr>
          <p:spPr bwMode="auto">
            <a:xfrm>
              <a:off x="4140" y="2676"/>
              <a:ext cx="1202" cy="149"/>
            </a:xfrm>
            <a:prstGeom prst="roundRect">
              <a:avLst>
                <a:gd name="adj" fmla="val 50000"/>
              </a:avLst>
            </a:prstGeom>
            <a:solidFill>
              <a:srgbClr val="DDDDDD"/>
            </a:solidFill>
            <a:ln w="9525">
              <a:solidFill>
                <a:schemeClr val="tx1"/>
              </a:solidFill>
              <a:round/>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sp>
          <p:nvSpPr>
            <p:cNvPr id="47" name="AutoShape 82">
              <a:extLst>
                <a:ext uri="{FF2B5EF4-FFF2-40B4-BE49-F238E27FC236}">
                  <a16:creationId xmlns:a16="http://schemas.microsoft.com/office/drawing/2014/main" id="{1AA6B3D5-8E2F-C340-A675-9DC59E4B0F54}"/>
                </a:ext>
              </a:extLst>
            </p:cNvPr>
            <p:cNvSpPr>
              <a:spLocks noChangeArrowheads="1"/>
            </p:cNvSpPr>
            <p:nvPr/>
          </p:nvSpPr>
          <p:spPr bwMode="auto">
            <a:xfrm>
              <a:off x="4208" y="2713"/>
              <a:ext cx="1066" cy="80"/>
            </a:xfrm>
            <a:prstGeom prst="roundRect">
              <a:avLst>
                <a:gd name="adj" fmla="val 50000"/>
              </a:avLst>
            </a:prstGeom>
            <a:gradFill rotWithShape="1">
              <a:gsLst>
                <a:gs pos="0">
                  <a:schemeClr val="tx2"/>
                </a:gs>
                <a:gs pos="100000">
                  <a:schemeClr val="bg2"/>
                </a:gs>
              </a:gsLst>
              <a:lin ang="0" scaled="1"/>
            </a:gradFill>
            <a:ln w="9525">
              <a:solidFill>
                <a:schemeClr val="tx1"/>
              </a:solidFill>
              <a:round/>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sp>
          <p:nvSpPr>
            <p:cNvPr id="48" name="Oval 83">
              <a:extLst>
                <a:ext uri="{FF2B5EF4-FFF2-40B4-BE49-F238E27FC236}">
                  <a16:creationId xmlns:a16="http://schemas.microsoft.com/office/drawing/2014/main" id="{A39BEF0A-EE8E-7248-A007-97D328CCA256}"/>
                </a:ext>
              </a:extLst>
            </p:cNvPr>
            <p:cNvSpPr>
              <a:spLocks noChangeArrowheads="1"/>
            </p:cNvSpPr>
            <p:nvPr/>
          </p:nvSpPr>
          <p:spPr bwMode="auto">
            <a:xfrm>
              <a:off x="4307" y="2382"/>
              <a:ext cx="161" cy="144"/>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sp>
          <p:nvSpPr>
            <p:cNvPr id="49" name="Oval 84">
              <a:extLst>
                <a:ext uri="{FF2B5EF4-FFF2-40B4-BE49-F238E27FC236}">
                  <a16:creationId xmlns:a16="http://schemas.microsoft.com/office/drawing/2014/main" id="{27EEB08E-8DAC-7647-9E5A-B37F47E930AE}"/>
                </a:ext>
              </a:extLst>
            </p:cNvPr>
            <p:cNvSpPr>
              <a:spLocks noChangeArrowheads="1"/>
            </p:cNvSpPr>
            <p:nvPr/>
          </p:nvSpPr>
          <p:spPr bwMode="auto">
            <a:xfrm>
              <a:off x="4487" y="2382"/>
              <a:ext cx="161" cy="144"/>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endParaRPr lang="en-US" altLang="en-US" sz="1350">
                <a:solidFill>
                  <a:srgbClr val="FF0000"/>
                </a:solidFill>
              </a:endParaRPr>
            </a:p>
          </p:txBody>
        </p:sp>
        <p:sp>
          <p:nvSpPr>
            <p:cNvPr id="50" name="Oval 85">
              <a:extLst>
                <a:ext uri="{FF2B5EF4-FFF2-40B4-BE49-F238E27FC236}">
                  <a16:creationId xmlns:a16="http://schemas.microsoft.com/office/drawing/2014/main" id="{7165A7B4-85F9-2640-A0EE-2335D6B55D69}"/>
                </a:ext>
              </a:extLst>
            </p:cNvPr>
            <p:cNvSpPr>
              <a:spLocks noChangeArrowheads="1"/>
            </p:cNvSpPr>
            <p:nvPr/>
          </p:nvSpPr>
          <p:spPr bwMode="auto">
            <a:xfrm>
              <a:off x="4660" y="2382"/>
              <a:ext cx="161" cy="139"/>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sp>
          <p:nvSpPr>
            <p:cNvPr id="51" name="Rectangle 86">
              <a:extLst>
                <a:ext uri="{FF2B5EF4-FFF2-40B4-BE49-F238E27FC236}">
                  <a16:creationId xmlns:a16="http://schemas.microsoft.com/office/drawing/2014/main" id="{C2E9996D-163B-D745-A6A8-45AB41D5ED6A}"/>
                </a:ext>
              </a:extLst>
            </p:cNvPr>
            <p:cNvSpPr>
              <a:spLocks noChangeArrowheads="1"/>
            </p:cNvSpPr>
            <p:nvPr/>
          </p:nvSpPr>
          <p:spPr bwMode="auto">
            <a:xfrm>
              <a:off x="5063" y="1832"/>
              <a:ext cx="87" cy="763"/>
            </a:xfrm>
            <a:prstGeom prst="rect">
              <a:avLst/>
            </a:prstGeom>
            <a:solidFill>
              <a:srgbClr val="292929"/>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grpSp>
      <p:grpSp>
        <p:nvGrpSpPr>
          <p:cNvPr id="60" name="Group 87">
            <a:extLst>
              <a:ext uri="{FF2B5EF4-FFF2-40B4-BE49-F238E27FC236}">
                <a16:creationId xmlns:a16="http://schemas.microsoft.com/office/drawing/2014/main" id="{F67D1896-6BBC-AB41-B67F-AB3399BB37B0}"/>
              </a:ext>
            </a:extLst>
          </p:cNvPr>
          <p:cNvGrpSpPr>
            <a:grpSpLocks/>
          </p:cNvGrpSpPr>
          <p:nvPr/>
        </p:nvGrpSpPr>
        <p:grpSpPr bwMode="auto">
          <a:xfrm flipH="1">
            <a:off x="5757771" y="4440601"/>
            <a:ext cx="551259" cy="510779"/>
            <a:chOff x="-44" y="1473"/>
            <a:chExt cx="981" cy="1105"/>
          </a:xfrm>
        </p:grpSpPr>
        <p:pic>
          <p:nvPicPr>
            <p:cNvPr id="61" name="Picture 88" descr="desktop_computer_stylized_medium">
              <a:extLst>
                <a:ext uri="{FF2B5EF4-FFF2-40B4-BE49-F238E27FC236}">
                  <a16:creationId xmlns:a16="http://schemas.microsoft.com/office/drawing/2014/main" id="{12544D91-DE12-C440-AF3A-72D906651334}"/>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2" name="Freeform 89">
              <a:extLst>
                <a:ext uri="{FF2B5EF4-FFF2-40B4-BE49-F238E27FC236}">
                  <a16:creationId xmlns:a16="http://schemas.microsoft.com/office/drawing/2014/main" id="{D8342731-E1B7-FF4F-B63A-2B9EF713C355}"/>
                </a:ext>
              </a:extLst>
            </p:cNvPr>
            <p:cNvSpPr>
              <a:spLocks/>
            </p:cNvSpPr>
            <p:nvPr/>
          </p:nvSpPr>
          <p:spPr bwMode="auto">
            <a:xfrm flipH="1">
              <a:off x="374" y="1579"/>
              <a:ext cx="477" cy="506"/>
            </a:xfrm>
            <a:custGeom>
              <a:avLst/>
              <a:gdLst>
                <a:gd name="T0" fmla="*/ 0 w 356"/>
                <a:gd name="T1" fmla="*/ 0 h 368"/>
                <a:gd name="T2" fmla="*/ 18034 w 356"/>
                <a:gd name="T3" fmla="*/ 1220 h 368"/>
                <a:gd name="T4" fmla="*/ 21394 w 356"/>
                <a:gd name="T5" fmla="*/ 25425 h 368"/>
                <a:gd name="T6" fmla="*/ 4715 w 356"/>
                <a:gd name="T7" fmla="*/ 31797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endParaRPr lang="en-US" sz="1350"/>
            </a:p>
          </p:txBody>
        </p:sp>
      </p:grpSp>
      <p:grpSp>
        <p:nvGrpSpPr>
          <p:cNvPr id="3" name="Group 2">
            <a:extLst>
              <a:ext uri="{FF2B5EF4-FFF2-40B4-BE49-F238E27FC236}">
                <a16:creationId xmlns:a16="http://schemas.microsoft.com/office/drawing/2014/main" id="{A8E7B059-0C82-604F-9216-00FE9590AFC8}"/>
              </a:ext>
            </a:extLst>
          </p:cNvPr>
          <p:cNvGrpSpPr/>
          <p:nvPr/>
        </p:nvGrpSpPr>
        <p:grpSpPr>
          <a:xfrm>
            <a:off x="1092100" y="5075541"/>
            <a:ext cx="7880012" cy="772175"/>
            <a:chOff x="1456133" y="5624388"/>
            <a:chExt cx="10506683" cy="1029566"/>
          </a:xfrm>
        </p:grpSpPr>
        <p:sp>
          <p:nvSpPr>
            <p:cNvPr id="25" name="Rectangle 59">
              <a:extLst>
                <a:ext uri="{FF2B5EF4-FFF2-40B4-BE49-F238E27FC236}">
                  <a16:creationId xmlns:a16="http://schemas.microsoft.com/office/drawing/2014/main" id="{CA066BBC-5B2D-0340-8A5E-0AB09584C5F6}"/>
                </a:ext>
              </a:extLst>
            </p:cNvPr>
            <p:cNvSpPr>
              <a:spLocks noChangeArrowheads="1"/>
            </p:cNvSpPr>
            <p:nvPr/>
          </p:nvSpPr>
          <p:spPr bwMode="auto">
            <a:xfrm>
              <a:off x="1712057" y="5737966"/>
              <a:ext cx="10250759" cy="9159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lvl="1">
                <a:spcBef>
                  <a:spcPct val="20000"/>
                </a:spcBef>
                <a:buClr>
                  <a:srgbClr val="000090"/>
                </a:buClr>
                <a:buSzPct val="100000"/>
                <a:defRPr/>
              </a:pPr>
              <a:r>
                <a:rPr lang="en-US" dirty="0">
                  <a:ea typeface="ＭＳ Ｐゴシック" charset="0"/>
                  <a:cs typeface="ＭＳ Ｐゴシック" charset="0"/>
                </a:rPr>
                <a:t>Wireshark software used for our end-of-chapter labs is a (free) packet-sniffer</a:t>
              </a:r>
            </a:p>
            <a:p>
              <a:pPr marL="557213" lvl="1" indent="-214313">
                <a:spcBef>
                  <a:spcPct val="20000"/>
                </a:spcBef>
                <a:buClr>
                  <a:schemeClr val="accent2"/>
                </a:buClr>
                <a:buSzPct val="75000"/>
                <a:defRPr/>
              </a:pPr>
              <a:endParaRPr lang="en-US" sz="1350" dirty="0">
                <a:latin typeface="Gill Sans MT" charset="0"/>
                <a:ea typeface="ＭＳ Ｐゴシック" charset="0"/>
                <a:cs typeface="ＭＳ Ｐゴシック" charset="0"/>
              </a:endParaRPr>
            </a:p>
          </p:txBody>
        </p:sp>
        <p:pic>
          <p:nvPicPr>
            <p:cNvPr id="8194" name="Picture 2" descr="Image result for wireshark logo">
              <a:extLst>
                <a:ext uri="{FF2B5EF4-FFF2-40B4-BE49-F238E27FC236}">
                  <a16:creationId xmlns:a16="http://schemas.microsoft.com/office/drawing/2014/main" id="{05D86E15-2863-2D4D-B25D-A42C0FE63EDA}"/>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456133" y="5624388"/>
              <a:ext cx="667509" cy="667509"/>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82" name="Group 81">
            <a:extLst>
              <a:ext uri="{FF2B5EF4-FFF2-40B4-BE49-F238E27FC236}">
                <a16:creationId xmlns:a16="http://schemas.microsoft.com/office/drawing/2014/main" id="{B9D1305C-AF63-6240-8FD1-E69B36970A8F}"/>
              </a:ext>
            </a:extLst>
          </p:cNvPr>
          <p:cNvGrpSpPr/>
          <p:nvPr/>
        </p:nvGrpSpPr>
        <p:grpSpPr>
          <a:xfrm>
            <a:off x="3040765" y="4445501"/>
            <a:ext cx="719138" cy="357188"/>
            <a:chOff x="7493876" y="2774731"/>
            <a:chExt cx="1481958" cy="894622"/>
          </a:xfrm>
        </p:grpSpPr>
        <p:sp>
          <p:nvSpPr>
            <p:cNvPr id="83" name="Freeform 82">
              <a:extLst>
                <a:ext uri="{FF2B5EF4-FFF2-40B4-BE49-F238E27FC236}">
                  <a16:creationId xmlns:a16="http://schemas.microsoft.com/office/drawing/2014/main" id="{E653ABFA-F7DB-F14E-95A5-0FDFB684F51E}"/>
                </a:ext>
              </a:extLst>
            </p:cNvPr>
            <p:cNvSpPr/>
            <p:nvPr/>
          </p:nvSpPr>
          <p:spPr>
            <a:xfrm>
              <a:off x="7493876" y="3084399"/>
              <a:ext cx="1481958" cy="584954"/>
            </a:xfrm>
            <a:custGeom>
              <a:avLst/>
              <a:gdLst>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76538 w 8176538"/>
                <a:gd name="connsiteY0" fmla="*/ 0 h 2638097"/>
                <a:gd name="connsiteX1" fmla="*/ 8176538 w 8176538"/>
                <a:gd name="connsiteY1" fmla="*/ 1271752 h 2638097"/>
                <a:gd name="connsiteX2" fmla="*/ 4088015 w 8176538"/>
                <a:gd name="connsiteY2" fmla="*/ 2638097 h 2638097"/>
                <a:gd name="connsiteX3" fmla="*/ 0 w 8176538"/>
                <a:gd name="connsiteY3" fmla="*/ 1269888 h 2638097"/>
                <a:gd name="connsiteX4" fmla="*/ 20511 w 8176538"/>
                <a:gd name="connsiteY4" fmla="*/ 147145 h 2638097"/>
                <a:gd name="connsiteX5" fmla="*/ 4088015 w 8176538"/>
                <a:gd name="connsiteY5" fmla="*/ 1566042 h 2638097"/>
                <a:gd name="connsiteX6" fmla="*/ 8176538 w 8176538"/>
                <a:gd name="connsiteY6" fmla="*/ 0 h 2638097"/>
                <a:gd name="connsiteX0" fmla="*/ 8176538 w 8176538"/>
                <a:gd name="connsiteY0" fmla="*/ 0 h 2772020"/>
                <a:gd name="connsiteX1" fmla="*/ 8176538 w 8176538"/>
                <a:gd name="connsiteY1" fmla="*/ 1271752 h 2772020"/>
                <a:gd name="connsiteX2" fmla="*/ 4099034 w 8176538"/>
                <a:gd name="connsiteY2" fmla="*/ 2772020 h 2772020"/>
                <a:gd name="connsiteX3" fmla="*/ 0 w 8176538"/>
                <a:gd name="connsiteY3" fmla="*/ 1269888 h 2772020"/>
                <a:gd name="connsiteX4" fmla="*/ 20511 w 8176538"/>
                <a:gd name="connsiteY4" fmla="*/ 147145 h 2772020"/>
                <a:gd name="connsiteX5" fmla="*/ 4088015 w 8176538"/>
                <a:gd name="connsiteY5" fmla="*/ 1566042 h 2772020"/>
                <a:gd name="connsiteX6" fmla="*/ 8176538 w 8176538"/>
                <a:gd name="connsiteY6" fmla="*/ 0 h 2772020"/>
                <a:gd name="connsiteX0" fmla="*/ 8176538 w 8176538"/>
                <a:gd name="connsiteY0" fmla="*/ 0 h 2772339"/>
                <a:gd name="connsiteX1" fmla="*/ 8176538 w 8176538"/>
                <a:gd name="connsiteY1" fmla="*/ 1378890 h 2772339"/>
                <a:gd name="connsiteX2" fmla="*/ 4099034 w 8176538"/>
                <a:gd name="connsiteY2" fmla="*/ 2772020 h 2772339"/>
                <a:gd name="connsiteX3" fmla="*/ 0 w 8176538"/>
                <a:gd name="connsiteY3" fmla="*/ 1269888 h 2772339"/>
                <a:gd name="connsiteX4" fmla="*/ 20511 w 8176538"/>
                <a:gd name="connsiteY4" fmla="*/ 147145 h 2772339"/>
                <a:gd name="connsiteX5" fmla="*/ 4088015 w 8176538"/>
                <a:gd name="connsiteY5" fmla="*/ 1566042 h 2772339"/>
                <a:gd name="connsiteX6" fmla="*/ 8176538 w 8176538"/>
                <a:gd name="connsiteY6" fmla="*/ 0 h 2772339"/>
                <a:gd name="connsiteX0" fmla="*/ 8176538 w 8176538"/>
                <a:gd name="connsiteY0" fmla="*/ 0 h 2825888"/>
                <a:gd name="connsiteX1" fmla="*/ 8176538 w 8176538"/>
                <a:gd name="connsiteY1" fmla="*/ 1378890 h 2825888"/>
                <a:gd name="connsiteX2" fmla="*/ 4099034 w 8176538"/>
                <a:gd name="connsiteY2" fmla="*/ 2825590 h 2825888"/>
                <a:gd name="connsiteX3" fmla="*/ 0 w 8176538"/>
                <a:gd name="connsiteY3" fmla="*/ 1269888 h 2825888"/>
                <a:gd name="connsiteX4" fmla="*/ 20511 w 8176538"/>
                <a:gd name="connsiteY4" fmla="*/ 147145 h 2825888"/>
                <a:gd name="connsiteX5" fmla="*/ 4088015 w 8176538"/>
                <a:gd name="connsiteY5" fmla="*/ 1566042 h 2825888"/>
                <a:gd name="connsiteX6" fmla="*/ 8176538 w 8176538"/>
                <a:gd name="connsiteY6" fmla="*/ 0 h 2825888"/>
                <a:gd name="connsiteX0" fmla="*/ 8165518 w 8165518"/>
                <a:gd name="connsiteY0" fmla="*/ 0 h 2825606"/>
                <a:gd name="connsiteX1" fmla="*/ 8165518 w 8165518"/>
                <a:gd name="connsiteY1" fmla="*/ 1378890 h 2825606"/>
                <a:gd name="connsiteX2" fmla="*/ 4088014 w 8165518"/>
                <a:gd name="connsiteY2" fmla="*/ 2825590 h 2825606"/>
                <a:gd name="connsiteX3" fmla="*/ 0 w 8165518"/>
                <a:gd name="connsiteY3" fmla="*/ 1403811 h 2825606"/>
                <a:gd name="connsiteX4" fmla="*/ 9491 w 8165518"/>
                <a:gd name="connsiteY4" fmla="*/ 147145 h 2825606"/>
                <a:gd name="connsiteX5" fmla="*/ 4076995 w 8165518"/>
                <a:gd name="connsiteY5" fmla="*/ 1566042 h 2825606"/>
                <a:gd name="connsiteX6" fmla="*/ 8165518 w 8165518"/>
                <a:gd name="connsiteY6" fmla="*/ 0 h 2825606"/>
                <a:gd name="connsiteX0" fmla="*/ 8165518 w 8165518"/>
                <a:gd name="connsiteY0" fmla="*/ 0 h 2879174"/>
                <a:gd name="connsiteX1" fmla="*/ 8165518 w 8165518"/>
                <a:gd name="connsiteY1" fmla="*/ 1378890 h 2879174"/>
                <a:gd name="connsiteX2" fmla="*/ 4132092 w 8165518"/>
                <a:gd name="connsiteY2" fmla="*/ 2879159 h 2879174"/>
                <a:gd name="connsiteX3" fmla="*/ 0 w 8165518"/>
                <a:gd name="connsiteY3" fmla="*/ 1403811 h 2879174"/>
                <a:gd name="connsiteX4" fmla="*/ 9491 w 8165518"/>
                <a:gd name="connsiteY4" fmla="*/ 147145 h 2879174"/>
                <a:gd name="connsiteX5" fmla="*/ 4076995 w 8165518"/>
                <a:gd name="connsiteY5" fmla="*/ 1566042 h 2879174"/>
                <a:gd name="connsiteX6" fmla="*/ 8165518 w 8165518"/>
                <a:gd name="connsiteY6" fmla="*/ 0 h 2879174"/>
                <a:gd name="connsiteX0" fmla="*/ 8165518 w 8176537"/>
                <a:gd name="connsiteY0" fmla="*/ 0 h 2879410"/>
                <a:gd name="connsiteX1" fmla="*/ 8176537 w 8176537"/>
                <a:gd name="connsiteY1" fmla="*/ 1499420 h 2879410"/>
                <a:gd name="connsiteX2" fmla="*/ 4132092 w 8176537"/>
                <a:gd name="connsiteY2" fmla="*/ 2879159 h 2879410"/>
                <a:gd name="connsiteX3" fmla="*/ 0 w 8176537"/>
                <a:gd name="connsiteY3" fmla="*/ 1403811 h 2879410"/>
                <a:gd name="connsiteX4" fmla="*/ 9491 w 8176537"/>
                <a:gd name="connsiteY4" fmla="*/ 147145 h 2879410"/>
                <a:gd name="connsiteX5" fmla="*/ 4076995 w 8176537"/>
                <a:gd name="connsiteY5" fmla="*/ 1566042 h 2879410"/>
                <a:gd name="connsiteX6" fmla="*/ 8165518 w 8176537"/>
                <a:gd name="connsiteY6" fmla="*/ 0 h 2879410"/>
                <a:gd name="connsiteX0" fmla="*/ 8165518 w 8176537"/>
                <a:gd name="connsiteY0" fmla="*/ 0 h 2879262"/>
                <a:gd name="connsiteX1" fmla="*/ 8176537 w 8176537"/>
                <a:gd name="connsiteY1" fmla="*/ 1499420 h 2879262"/>
                <a:gd name="connsiteX2" fmla="*/ 4132092 w 8176537"/>
                <a:gd name="connsiteY2" fmla="*/ 2879159 h 2879262"/>
                <a:gd name="connsiteX3" fmla="*/ 0 w 8176537"/>
                <a:gd name="connsiteY3" fmla="*/ 1403811 h 2879262"/>
                <a:gd name="connsiteX4" fmla="*/ 9491 w 8176537"/>
                <a:gd name="connsiteY4" fmla="*/ 147145 h 2879262"/>
                <a:gd name="connsiteX5" fmla="*/ 4076995 w 8176537"/>
                <a:gd name="connsiteY5" fmla="*/ 1566042 h 2879262"/>
                <a:gd name="connsiteX6" fmla="*/ 8165518 w 8176537"/>
                <a:gd name="connsiteY6" fmla="*/ 0 h 2879262"/>
                <a:gd name="connsiteX0" fmla="*/ 8165518 w 8176537"/>
                <a:gd name="connsiteY0" fmla="*/ 0 h 2879163"/>
                <a:gd name="connsiteX1" fmla="*/ 8176537 w 8176537"/>
                <a:gd name="connsiteY1" fmla="*/ 1499420 h 2879163"/>
                <a:gd name="connsiteX2" fmla="*/ 4132092 w 8176537"/>
                <a:gd name="connsiteY2" fmla="*/ 2879159 h 2879163"/>
                <a:gd name="connsiteX3" fmla="*/ 0 w 8176537"/>
                <a:gd name="connsiteY3" fmla="*/ 1510948 h 2879163"/>
                <a:gd name="connsiteX4" fmla="*/ 9491 w 8176537"/>
                <a:gd name="connsiteY4" fmla="*/ 147145 h 2879163"/>
                <a:gd name="connsiteX5" fmla="*/ 4076995 w 8176537"/>
                <a:gd name="connsiteY5" fmla="*/ 1566042 h 2879163"/>
                <a:gd name="connsiteX6" fmla="*/ 8165518 w 8176537"/>
                <a:gd name="connsiteY6" fmla="*/ 0 h 2879163"/>
                <a:gd name="connsiteX0" fmla="*/ 8165518 w 8198577"/>
                <a:gd name="connsiteY0" fmla="*/ 0 h 2879451"/>
                <a:gd name="connsiteX1" fmla="*/ 8198577 w 8198577"/>
                <a:gd name="connsiteY1" fmla="*/ 1606558 h 2879451"/>
                <a:gd name="connsiteX2" fmla="*/ 4132092 w 8198577"/>
                <a:gd name="connsiteY2" fmla="*/ 2879159 h 2879451"/>
                <a:gd name="connsiteX3" fmla="*/ 0 w 8198577"/>
                <a:gd name="connsiteY3" fmla="*/ 1510948 h 2879451"/>
                <a:gd name="connsiteX4" fmla="*/ 9491 w 8198577"/>
                <a:gd name="connsiteY4" fmla="*/ 147145 h 2879451"/>
                <a:gd name="connsiteX5" fmla="*/ 4076995 w 8198577"/>
                <a:gd name="connsiteY5" fmla="*/ 1566042 h 2879451"/>
                <a:gd name="connsiteX6" fmla="*/ 8165518 w 8198577"/>
                <a:gd name="connsiteY6" fmla="*/ 0 h 2879451"/>
                <a:gd name="connsiteX0" fmla="*/ 8165518 w 8165518"/>
                <a:gd name="connsiteY0" fmla="*/ 0 h 2880066"/>
                <a:gd name="connsiteX1" fmla="*/ 8165518 w 8165518"/>
                <a:gd name="connsiteY1" fmla="*/ 1673520 h 2880066"/>
                <a:gd name="connsiteX2" fmla="*/ 4132092 w 8165518"/>
                <a:gd name="connsiteY2" fmla="*/ 2879159 h 2880066"/>
                <a:gd name="connsiteX3" fmla="*/ 0 w 8165518"/>
                <a:gd name="connsiteY3" fmla="*/ 1510948 h 2880066"/>
                <a:gd name="connsiteX4" fmla="*/ 9491 w 8165518"/>
                <a:gd name="connsiteY4" fmla="*/ 147145 h 2880066"/>
                <a:gd name="connsiteX5" fmla="*/ 4076995 w 8165518"/>
                <a:gd name="connsiteY5" fmla="*/ 1566042 h 2880066"/>
                <a:gd name="connsiteX6" fmla="*/ 8165518 w 8165518"/>
                <a:gd name="connsiteY6" fmla="*/ 0 h 2880066"/>
                <a:gd name="connsiteX0" fmla="*/ 8156794 w 8156794"/>
                <a:gd name="connsiteY0" fmla="*/ 0 h 2879270"/>
                <a:gd name="connsiteX1" fmla="*/ 8156794 w 8156794"/>
                <a:gd name="connsiteY1" fmla="*/ 1673520 h 2879270"/>
                <a:gd name="connsiteX2" fmla="*/ 4123368 w 8156794"/>
                <a:gd name="connsiteY2" fmla="*/ 2879159 h 2879270"/>
                <a:gd name="connsiteX3" fmla="*/ 2295 w 8156794"/>
                <a:gd name="connsiteY3" fmla="*/ 1618086 h 2879270"/>
                <a:gd name="connsiteX4" fmla="*/ 767 w 8156794"/>
                <a:gd name="connsiteY4" fmla="*/ 147145 h 2879270"/>
                <a:gd name="connsiteX5" fmla="*/ 4068271 w 8156794"/>
                <a:gd name="connsiteY5" fmla="*/ 1566042 h 2879270"/>
                <a:gd name="connsiteX6" fmla="*/ 8156794 w 8156794"/>
                <a:gd name="connsiteY6" fmla="*/ 0 h 287927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20"/>
                <a:gd name="connsiteX1" fmla="*/ 8156794 w 8156794"/>
                <a:gd name="connsiteY1" fmla="*/ 1673520 h 2973020"/>
                <a:gd name="connsiteX2" fmla="*/ 4134388 w 8156794"/>
                <a:gd name="connsiteY2" fmla="*/ 2972904 h 2973020"/>
                <a:gd name="connsiteX3" fmla="*/ 2295 w 8156794"/>
                <a:gd name="connsiteY3" fmla="*/ 1618086 h 2973020"/>
                <a:gd name="connsiteX4" fmla="*/ 767 w 8156794"/>
                <a:gd name="connsiteY4" fmla="*/ 147145 h 2973020"/>
                <a:gd name="connsiteX5" fmla="*/ 4068271 w 8156794"/>
                <a:gd name="connsiteY5" fmla="*/ 1566042 h 2973020"/>
                <a:gd name="connsiteX6" fmla="*/ 8156794 w 8156794"/>
                <a:gd name="connsiteY6" fmla="*/ 0 h 2973020"/>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141"/>
                <a:gd name="connsiteX1" fmla="*/ 8156794 w 8156794"/>
                <a:gd name="connsiteY1" fmla="*/ 1673520 h 2973141"/>
                <a:gd name="connsiteX2" fmla="*/ 4134388 w 8156794"/>
                <a:gd name="connsiteY2" fmla="*/ 2972904 h 2973141"/>
                <a:gd name="connsiteX3" fmla="*/ 2295 w 8156794"/>
                <a:gd name="connsiteY3" fmla="*/ 1618086 h 2973141"/>
                <a:gd name="connsiteX4" fmla="*/ 767 w 8156794"/>
                <a:gd name="connsiteY4" fmla="*/ 147145 h 2973141"/>
                <a:gd name="connsiteX5" fmla="*/ 4068271 w 8156794"/>
                <a:gd name="connsiteY5" fmla="*/ 1566042 h 2973141"/>
                <a:gd name="connsiteX6" fmla="*/ 8156794 w 8156794"/>
                <a:gd name="connsiteY6" fmla="*/ 0 h 2973141"/>
                <a:gd name="connsiteX0" fmla="*/ 8156794 w 8156794"/>
                <a:gd name="connsiteY0" fmla="*/ 0 h 3066827"/>
                <a:gd name="connsiteX1" fmla="*/ 8156794 w 8156794"/>
                <a:gd name="connsiteY1" fmla="*/ 1673520 h 3066827"/>
                <a:gd name="connsiteX2" fmla="*/ 4123353 w 8156794"/>
                <a:gd name="connsiteY2" fmla="*/ 3066650 h 3066827"/>
                <a:gd name="connsiteX3" fmla="*/ 2295 w 8156794"/>
                <a:gd name="connsiteY3" fmla="*/ 1618086 h 3066827"/>
                <a:gd name="connsiteX4" fmla="*/ 767 w 8156794"/>
                <a:gd name="connsiteY4" fmla="*/ 147145 h 3066827"/>
                <a:gd name="connsiteX5" fmla="*/ 4068271 w 8156794"/>
                <a:gd name="connsiteY5" fmla="*/ 1566042 h 3066827"/>
                <a:gd name="connsiteX6" fmla="*/ 8156794 w 8156794"/>
                <a:gd name="connsiteY6" fmla="*/ 0 h 3066827"/>
                <a:gd name="connsiteX0" fmla="*/ 8123689 w 8156794"/>
                <a:gd name="connsiteY0" fmla="*/ 0 h 2999866"/>
                <a:gd name="connsiteX1" fmla="*/ 8156794 w 8156794"/>
                <a:gd name="connsiteY1" fmla="*/ 1606559 h 2999866"/>
                <a:gd name="connsiteX2" fmla="*/ 4123353 w 8156794"/>
                <a:gd name="connsiteY2" fmla="*/ 2999689 h 2999866"/>
                <a:gd name="connsiteX3" fmla="*/ 2295 w 8156794"/>
                <a:gd name="connsiteY3" fmla="*/ 1551125 h 2999866"/>
                <a:gd name="connsiteX4" fmla="*/ 767 w 8156794"/>
                <a:gd name="connsiteY4" fmla="*/ 80184 h 2999866"/>
                <a:gd name="connsiteX5" fmla="*/ 4068271 w 8156794"/>
                <a:gd name="connsiteY5" fmla="*/ 1499081 h 2999866"/>
                <a:gd name="connsiteX6" fmla="*/ 8123689 w 8156794"/>
                <a:gd name="connsiteY6" fmla="*/ 0 h 2999866"/>
                <a:gd name="connsiteX0" fmla="*/ 8167828 w 8167828"/>
                <a:gd name="connsiteY0" fmla="*/ 0 h 3026651"/>
                <a:gd name="connsiteX1" fmla="*/ 8156794 w 8167828"/>
                <a:gd name="connsiteY1" fmla="*/ 1633344 h 3026651"/>
                <a:gd name="connsiteX2" fmla="*/ 4123353 w 8167828"/>
                <a:gd name="connsiteY2" fmla="*/ 3026474 h 3026651"/>
                <a:gd name="connsiteX3" fmla="*/ 2295 w 8167828"/>
                <a:gd name="connsiteY3" fmla="*/ 1577910 h 3026651"/>
                <a:gd name="connsiteX4" fmla="*/ 767 w 8167828"/>
                <a:gd name="connsiteY4" fmla="*/ 106969 h 3026651"/>
                <a:gd name="connsiteX5" fmla="*/ 4068271 w 8167828"/>
                <a:gd name="connsiteY5" fmla="*/ 1525866 h 3026651"/>
                <a:gd name="connsiteX6" fmla="*/ 8167828 w 8167828"/>
                <a:gd name="connsiteY6" fmla="*/ 0 h 3026651"/>
                <a:gd name="connsiteX0" fmla="*/ 8167828 w 8167828"/>
                <a:gd name="connsiteY0" fmla="*/ 0 h 3027228"/>
                <a:gd name="connsiteX1" fmla="*/ 8145760 w 8167828"/>
                <a:gd name="connsiteY1" fmla="*/ 1686913 h 3027228"/>
                <a:gd name="connsiteX2" fmla="*/ 4123353 w 8167828"/>
                <a:gd name="connsiteY2" fmla="*/ 3026474 h 3027228"/>
                <a:gd name="connsiteX3" fmla="*/ 2295 w 8167828"/>
                <a:gd name="connsiteY3" fmla="*/ 1577910 h 3027228"/>
                <a:gd name="connsiteX4" fmla="*/ 767 w 8167828"/>
                <a:gd name="connsiteY4" fmla="*/ 106969 h 3027228"/>
                <a:gd name="connsiteX5" fmla="*/ 4068271 w 8167828"/>
                <a:gd name="connsiteY5" fmla="*/ 1525866 h 3027228"/>
                <a:gd name="connsiteX6" fmla="*/ 8167828 w 8167828"/>
                <a:gd name="connsiteY6" fmla="*/ 0 h 3027228"/>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23689 w 8145760"/>
                <a:gd name="connsiteY0" fmla="*/ 13560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9 w 8145760"/>
                <a:gd name="connsiteY6" fmla="*/ 13560 h 2920259"/>
                <a:gd name="connsiteX0" fmla="*/ 8178863 w 8178863"/>
                <a:gd name="connsiteY0" fmla="*/ 26952 h 2920259"/>
                <a:gd name="connsiteX1" fmla="*/ 8145760 w 8178863"/>
                <a:gd name="connsiteY1" fmla="*/ 1579944 h 2920259"/>
                <a:gd name="connsiteX2" fmla="*/ 4123353 w 8178863"/>
                <a:gd name="connsiteY2" fmla="*/ 2919505 h 2920259"/>
                <a:gd name="connsiteX3" fmla="*/ 2295 w 8178863"/>
                <a:gd name="connsiteY3" fmla="*/ 1470941 h 2920259"/>
                <a:gd name="connsiteX4" fmla="*/ 767 w 8178863"/>
                <a:gd name="connsiteY4" fmla="*/ 0 h 2920259"/>
                <a:gd name="connsiteX5" fmla="*/ 4068271 w 8178863"/>
                <a:gd name="connsiteY5" fmla="*/ 1418897 h 2920259"/>
                <a:gd name="connsiteX6" fmla="*/ 8178863 w 8178863"/>
                <a:gd name="connsiteY6" fmla="*/ 26952 h 2920259"/>
                <a:gd name="connsiteX0" fmla="*/ 8167827 w 8167827"/>
                <a:gd name="connsiteY0" fmla="*/ 40343 h 2920259"/>
                <a:gd name="connsiteX1" fmla="*/ 8145760 w 8167827"/>
                <a:gd name="connsiteY1" fmla="*/ 1579944 h 2920259"/>
                <a:gd name="connsiteX2" fmla="*/ 4123353 w 8167827"/>
                <a:gd name="connsiteY2" fmla="*/ 2919505 h 2920259"/>
                <a:gd name="connsiteX3" fmla="*/ 2295 w 8167827"/>
                <a:gd name="connsiteY3" fmla="*/ 1470941 h 2920259"/>
                <a:gd name="connsiteX4" fmla="*/ 767 w 8167827"/>
                <a:gd name="connsiteY4" fmla="*/ 0 h 2920259"/>
                <a:gd name="connsiteX5" fmla="*/ 4068271 w 8167827"/>
                <a:gd name="connsiteY5" fmla="*/ 1418897 h 2920259"/>
                <a:gd name="connsiteX6" fmla="*/ 8167827 w 8167827"/>
                <a:gd name="connsiteY6" fmla="*/ 40343 h 2920259"/>
                <a:gd name="connsiteX0" fmla="*/ 8123687 w 8145760"/>
                <a:gd name="connsiteY0" fmla="*/ 53735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7 w 8145760"/>
                <a:gd name="connsiteY6" fmla="*/ 53735 h 2920259"/>
                <a:gd name="connsiteX0" fmla="*/ 8161918 w 8161918"/>
                <a:gd name="connsiteY0" fmla="*/ 0 h 2943855"/>
                <a:gd name="connsiteX1" fmla="*/ 8145760 w 8161918"/>
                <a:gd name="connsiteY1" fmla="*/ 1603540 h 2943855"/>
                <a:gd name="connsiteX2" fmla="*/ 4123353 w 8161918"/>
                <a:gd name="connsiteY2" fmla="*/ 2943101 h 2943855"/>
                <a:gd name="connsiteX3" fmla="*/ 2295 w 8161918"/>
                <a:gd name="connsiteY3" fmla="*/ 1494537 h 2943855"/>
                <a:gd name="connsiteX4" fmla="*/ 767 w 8161918"/>
                <a:gd name="connsiteY4" fmla="*/ 23596 h 2943855"/>
                <a:gd name="connsiteX5" fmla="*/ 4068271 w 8161918"/>
                <a:gd name="connsiteY5" fmla="*/ 1442493 h 2943855"/>
                <a:gd name="connsiteX6" fmla="*/ 8161918 w 8161918"/>
                <a:gd name="connsiteY6" fmla="*/ 0 h 2943855"/>
                <a:gd name="connsiteX0" fmla="*/ 8144926 w 8145760"/>
                <a:gd name="connsiteY0" fmla="*/ 43424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44926 w 8145760"/>
                <a:gd name="connsiteY6" fmla="*/ 43424 h 2920259"/>
                <a:gd name="connsiteX0" fmla="*/ 8161918 w 8161918"/>
                <a:gd name="connsiteY0" fmla="*/ 0 h 2959321"/>
                <a:gd name="connsiteX1" fmla="*/ 8145760 w 8161918"/>
                <a:gd name="connsiteY1" fmla="*/ 1619006 h 2959321"/>
                <a:gd name="connsiteX2" fmla="*/ 4123353 w 8161918"/>
                <a:gd name="connsiteY2" fmla="*/ 2958567 h 2959321"/>
                <a:gd name="connsiteX3" fmla="*/ 2295 w 8161918"/>
                <a:gd name="connsiteY3" fmla="*/ 1510003 h 2959321"/>
                <a:gd name="connsiteX4" fmla="*/ 767 w 8161918"/>
                <a:gd name="connsiteY4" fmla="*/ 39062 h 2959321"/>
                <a:gd name="connsiteX5" fmla="*/ 4068271 w 8161918"/>
                <a:gd name="connsiteY5" fmla="*/ 1457959 h 2959321"/>
                <a:gd name="connsiteX6" fmla="*/ 8161918 w 8161918"/>
                <a:gd name="connsiteY6" fmla="*/ 0 h 2959321"/>
                <a:gd name="connsiteX0" fmla="*/ 8161918 w 8162752"/>
                <a:gd name="connsiteY0" fmla="*/ 0 h 2959488"/>
                <a:gd name="connsiteX1" fmla="*/ 8162752 w 8162752"/>
                <a:gd name="connsiteY1" fmla="*/ 1629317 h 2959488"/>
                <a:gd name="connsiteX2" fmla="*/ 4123353 w 8162752"/>
                <a:gd name="connsiteY2" fmla="*/ 2958567 h 2959488"/>
                <a:gd name="connsiteX3" fmla="*/ 2295 w 8162752"/>
                <a:gd name="connsiteY3" fmla="*/ 1510003 h 2959488"/>
                <a:gd name="connsiteX4" fmla="*/ 767 w 8162752"/>
                <a:gd name="connsiteY4" fmla="*/ 39062 h 2959488"/>
                <a:gd name="connsiteX5" fmla="*/ 4068271 w 8162752"/>
                <a:gd name="connsiteY5" fmla="*/ 1457959 h 2959488"/>
                <a:gd name="connsiteX6" fmla="*/ 8161918 w 8162752"/>
                <a:gd name="connsiteY6" fmla="*/ 0 h 2959488"/>
                <a:gd name="connsiteX0" fmla="*/ 8165930 w 8166764"/>
                <a:gd name="connsiteY0" fmla="*/ 7337 h 2966825"/>
                <a:gd name="connsiteX1" fmla="*/ 8166764 w 8166764"/>
                <a:gd name="connsiteY1" fmla="*/ 1636654 h 2966825"/>
                <a:gd name="connsiteX2" fmla="*/ 4127365 w 8166764"/>
                <a:gd name="connsiteY2" fmla="*/ 2965904 h 2966825"/>
                <a:gd name="connsiteX3" fmla="*/ 6307 w 8166764"/>
                <a:gd name="connsiteY3" fmla="*/ 1517340 h 2966825"/>
                <a:gd name="connsiteX4" fmla="*/ 532 w 8166764"/>
                <a:gd name="connsiteY4" fmla="*/ 0 h 2966825"/>
                <a:gd name="connsiteX5" fmla="*/ 4072283 w 8166764"/>
                <a:gd name="connsiteY5" fmla="*/ 1465296 h 2966825"/>
                <a:gd name="connsiteX6" fmla="*/ 8165930 w 8166764"/>
                <a:gd name="connsiteY6" fmla="*/ 7337 h 2966825"/>
                <a:gd name="connsiteX0" fmla="*/ 8168119 w 8168953"/>
                <a:gd name="connsiteY0" fmla="*/ 7337 h 2966682"/>
                <a:gd name="connsiteX1" fmla="*/ 8168953 w 8168953"/>
                <a:gd name="connsiteY1" fmla="*/ 1636654 h 2966682"/>
                <a:gd name="connsiteX2" fmla="*/ 4129554 w 8168953"/>
                <a:gd name="connsiteY2" fmla="*/ 2965904 h 2966682"/>
                <a:gd name="connsiteX3" fmla="*/ 0 w 8168953"/>
                <a:gd name="connsiteY3" fmla="*/ 1527651 h 2966682"/>
                <a:gd name="connsiteX4" fmla="*/ 2721 w 8168953"/>
                <a:gd name="connsiteY4" fmla="*/ 0 h 2966682"/>
                <a:gd name="connsiteX5" fmla="*/ 4074472 w 8168953"/>
                <a:gd name="connsiteY5" fmla="*/ 1465296 h 2966682"/>
                <a:gd name="connsiteX6" fmla="*/ 8168119 w 8168953"/>
                <a:gd name="connsiteY6" fmla="*/ 7337 h 2966682"/>
                <a:gd name="connsiteX0" fmla="*/ 8168119 w 8168953"/>
                <a:gd name="connsiteY0" fmla="*/ 7337 h 3100377"/>
                <a:gd name="connsiteX1" fmla="*/ 8168953 w 8168953"/>
                <a:gd name="connsiteY1" fmla="*/ 1636654 h 3100377"/>
                <a:gd name="connsiteX2" fmla="*/ 4118520 w 8168953"/>
                <a:gd name="connsiteY2" fmla="*/ 3099826 h 3100377"/>
                <a:gd name="connsiteX3" fmla="*/ 0 w 8168953"/>
                <a:gd name="connsiteY3" fmla="*/ 1527651 h 3100377"/>
                <a:gd name="connsiteX4" fmla="*/ 2721 w 8168953"/>
                <a:gd name="connsiteY4" fmla="*/ 0 h 3100377"/>
                <a:gd name="connsiteX5" fmla="*/ 4074472 w 8168953"/>
                <a:gd name="connsiteY5" fmla="*/ 1465296 h 3100377"/>
                <a:gd name="connsiteX6" fmla="*/ 8168119 w 8168953"/>
                <a:gd name="connsiteY6" fmla="*/ 7337 h 3100377"/>
                <a:gd name="connsiteX0" fmla="*/ 8168119 w 8168953"/>
                <a:gd name="connsiteY0" fmla="*/ 7337 h 3100429"/>
                <a:gd name="connsiteX1" fmla="*/ 8168953 w 8168953"/>
                <a:gd name="connsiteY1" fmla="*/ 1636654 h 3100429"/>
                <a:gd name="connsiteX2" fmla="*/ 4118520 w 8168953"/>
                <a:gd name="connsiteY2" fmla="*/ 3099826 h 3100429"/>
                <a:gd name="connsiteX3" fmla="*/ 0 w 8168953"/>
                <a:gd name="connsiteY3" fmla="*/ 1527651 h 3100429"/>
                <a:gd name="connsiteX4" fmla="*/ 2721 w 8168953"/>
                <a:gd name="connsiteY4" fmla="*/ 0 h 3100429"/>
                <a:gd name="connsiteX5" fmla="*/ 4074472 w 8168953"/>
                <a:gd name="connsiteY5" fmla="*/ 1465296 h 3100429"/>
                <a:gd name="connsiteX6" fmla="*/ 8168119 w 8168953"/>
                <a:gd name="connsiteY6" fmla="*/ 7337 h 3100429"/>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66683" h="3099826">
                  <a:moveTo>
                    <a:pt x="8165849" y="7337"/>
                  </a:moveTo>
                  <a:lnTo>
                    <a:pt x="8166683" y="1636654"/>
                  </a:lnTo>
                  <a:cubicBezTo>
                    <a:pt x="7917761" y="2728489"/>
                    <a:pt x="5475903" y="3100137"/>
                    <a:pt x="4116250" y="3099826"/>
                  </a:cubicBezTo>
                  <a:cubicBezTo>
                    <a:pt x="2756597" y="3099515"/>
                    <a:pt x="245424" y="2744647"/>
                    <a:pt x="8764" y="1634789"/>
                  </a:cubicBezTo>
                  <a:cubicBezTo>
                    <a:pt x="11928" y="1215900"/>
                    <a:pt x="-2713" y="418889"/>
                    <a:pt x="451" y="0"/>
                  </a:cubicBezTo>
                  <a:cubicBezTo>
                    <a:pt x="385485" y="953840"/>
                    <a:pt x="2700268" y="1437288"/>
                    <a:pt x="4061168" y="1438511"/>
                  </a:cubicBezTo>
                  <a:cubicBezTo>
                    <a:pt x="5422068" y="1439734"/>
                    <a:pt x="7793228" y="1089449"/>
                    <a:pt x="8165849" y="7337"/>
                  </a:cubicBezTo>
                  <a:close/>
                </a:path>
              </a:pathLst>
            </a:custGeom>
            <a:gradFill>
              <a:gsLst>
                <a:gs pos="0">
                  <a:srgbClr val="B8C2C9"/>
                </a:gs>
                <a:gs pos="21000">
                  <a:schemeClr val="bg1"/>
                </a:gs>
                <a:gs pos="60000">
                  <a:srgbClr val="D6DCE0"/>
                </a:gs>
                <a:gs pos="100000">
                  <a:srgbClr val="B8C2C9"/>
                </a:gs>
              </a:gsLst>
              <a:lin ang="0" scaled="0"/>
            </a:gra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                   </a:t>
              </a:r>
            </a:p>
          </p:txBody>
        </p:sp>
        <p:sp>
          <p:nvSpPr>
            <p:cNvPr id="84" name="Oval 83">
              <a:extLst>
                <a:ext uri="{FF2B5EF4-FFF2-40B4-BE49-F238E27FC236}">
                  <a16:creationId xmlns:a16="http://schemas.microsoft.com/office/drawing/2014/main" id="{07CB97C4-3176-704C-832B-2769F9BD8A32}"/>
                </a:ext>
              </a:extLst>
            </p:cNvPr>
            <p:cNvSpPr/>
            <p:nvPr/>
          </p:nvSpPr>
          <p:spPr>
            <a:xfrm>
              <a:off x="7494729" y="2774731"/>
              <a:ext cx="1480163" cy="579140"/>
            </a:xfrm>
            <a:prstGeom prst="ellipse">
              <a:avLst/>
            </a:prstGeom>
            <a:solidFill>
              <a:srgbClr val="B8C2C9"/>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              </a:t>
              </a:r>
            </a:p>
          </p:txBody>
        </p:sp>
        <p:grpSp>
          <p:nvGrpSpPr>
            <p:cNvPr id="85" name="Group 84">
              <a:extLst>
                <a:ext uri="{FF2B5EF4-FFF2-40B4-BE49-F238E27FC236}">
                  <a16:creationId xmlns:a16="http://schemas.microsoft.com/office/drawing/2014/main" id="{1C4E248C-B7EE-0749-BE84-6D97E6830AA8}"/>
                </a:ext>
              </a:extLst>
            </p:cNvPr>
            <p:cNvGrpSpPr/>
            <p:nvPr/>
          </p:nvGrpSpPr>
          <p:grpSpPr>
            <a:xfrm>
              <a:off x="7713663" y="2848339"/>
              <a:ext cx="1042107" cy="425543"/>
              <a:chOff x="7786941" y="2884917"/>
              <a:chExt cx="897649" cy="353919"/>
            </a:xfrm>
          </p:grpSpPr>
          <p:sp>
            <p:nvSpPr>
              <p:cNvPr id="86" name="Freeform 85">
                <a:extLst>
                  <a:ext uri="{FF2B5EF4-FFF2-40B4-BE49-F238E27FC236}">
                    <a16:creationId xmlns:a16="http://schemas.microsoft.com/office/drawing/2014/main" id="{D8ABCFB8-B1A0-CC43-8976-0D9324A60B77}"/>
                  </a:ext>
                </a:extLst>
              </p:cNvPr>
              <p:cNvSpPr/>
              <p:nvPr/>
            </p:nvSpPr>
            <p:spPr>
              <a:xfrm>
                <a:off x="7811770" y="2884917"/>
                <a:ext cx="849158" cy="198115"/>
              </a:xfrm>
              <a:custGeom>
                <a:avLst/>
                <a:gdLst>
                  <a:gd name="connsiteX0" fmla="*/ 3725333 w 4588933"/>
                  <a:gd name="connsiteY0" fmla="*/ 0 h 1049866"/>
                  <a:gd name="connsiteX1" fmla="*/ 4588933 w 4588933"/>
                  <a:gd name="connsiteY1" fmla="*/ 270933 h 1049866"/>
                  <a:gd name="connsiteX2" fmla="*/ 3962400 w 4588933"/>
                  <a:gd name="connsiteY2" fmla="*/ 541866 h 1049866"/>
                  <a:gd name="connsiteX3" fmla="*/ 3742267 w 4588933"/>
                  <a:gd name="connsiteY3" fmla="*/ 457200 h 1049866"/>
                  <a:gd name="connsiteX4" fmla="*/ 2269067 w 4588933"/>
                  <a:gd name="connsiteY4" fmla="*/ 1049866 h 1049866"/>
                  <a:gd name="connsiteX5" fmla="*/ 880533 w 4588933"/>
                  <a:gd name="connsiteY5" fmla="*/ 457200 h 1049866"/>
                  <a:gd name="connsiteX6" fmla="*/ 592667 w 4588933"/>
                  <a:gd name="connsiteY6" fmla="*/ 541866 h 1049866"/>
                  <a:gd name="connsiteX7" fmla="*/ 0 w 4588933"/>
                  <a:gd name="connsiteY7" fmla="*/ 254000 h 1049866"/>
                  <a:gd name="connsiteX8" fmla="*/ 880533 w 4588933"/>
                  <a:gd name="connsiteY8" fmla="*/ 16933 h 1049866"/>
                  <a:gd name="connsiteX9" fmla="*/ 2302933 w 4588933"/>
                  <a:gd name="connsiteY9" fmla="*/ 626533 h 1049866"/>
                  <a:gd name="connsiteX10" fmla="*/ 3725333 w 4588933"/>
                  <a:gd name="connsiteY10" fmla="*/ 0 h 1049866"/>
                  <a:gd name="connsiteX0" fmla="*/ 3725333 w 4641485"/>
                  <a:gd name="connsiteY0" fmla="*/ 0 h 1049866"/>
                  <a:gd name="connsiteX1" fmla="*/ 4641485 w 4641485"/>
                  <a:gd name="connsiteY1" fmla="*/ 239402 h 1049866"/>
                  <a:gd name="connsiteX2" fmla="*/ 3962400 w 4641485"/>
                  <a:gd name="connsiteY2" fmla="*/ 541866 h 1049866"/>
                  <a:gd name="connsiteX3" fmla="*/ 3742267 w 4641485"/>
                  <a:gd name="connsiteY3" fmla="*/ 457200 h 1049866"/>
                  <a:gd name="connsiteX4" fmla="*/ 2269067 w 4641485"/>
                  <a:gd name="connsiteY4" fmla="*/ 1049866 h 1049866"/>
                  <a:gd name="connsiteX5" fmla="*/ 880533 w 4641485"/>
                  <a:gd name="connsiteY5" fmla="*/ 457200 h 1049866"/>
                  <a:gd name="connsiteX6" fmla="*/ 592667 w 4641485"/>
                  <a:gd name="connsiteY6" fmla="*/ 541866 h 1049866"/>
                  <a:gd name="connsiteX7" fmla="*/ 0 w 4641485"/>
                  <a:gd name="connsiteY7" fmla="*/ 254000 h 1049866"/>
                  <a:gd name="connsiteX8" fmla="*/ 880533 w 4641485"/>
                  <a:gd name="connsiteY8" fmla="*/ 16933 h 1049866"/>
                  <a:gd name="connsiteX9" fmla="*/ 2302933 w 4641485"/>
                  <a:gd name="connsiteY9" fmla="*/ 626533 h 1049866"/>
                  <a:gd name="connsiteX10" fmla="*/ 3725333 w 4641485"/>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73798 w 4673016"/>
                  <a:gd name="connsiteY3" fmla="*/ 45720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84308 w 4673016"/>
                  <a:gd name="connsiteY3" fmla="*/ 404648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815839 w 4673016"/>
                  <a:gd name="connsiteY3" fmla="*/ 46771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3016" h="1049866">
                    <a:moveTo>
                      <a:pt x="3756864" y="0"/>
                    </a:moveTo>
                    <a:lnTo>
                      <a:pt x="4673016" y="239402"/>
                    </a:lnTo>
                    <a:lnTo>
                      <a:pt x="3993931" y="541866"/>
                    </a:lnTo>
                    <a:lnTo>
                      <a:pt x="3815839" y="467710"/>
                    </a:lnTo>
                    <a:lnTo>
                      <a:pt x="2300598" y="1049866"/>
                    </a:lnTo>
                    <a:lnTo>
                      <a:pt x="912064" y="457200"/>
                    </a:lnTo>
                    <a:lnTo>
                      <a:pt x="624198" y="541866"/>
                    </a:lnTo>
                    <a:lnTo>
                      <a:pt x="0" y="275021"/>
                    </a:lnTo>
                    <a:lnTo>
                      <a:pt x="912064" y="16933"/>
                    </a:lnTo>
                    <a:lnTo>
                      <a:pt x="2323954" y="616023"/>
                    </a:lnTo>
                    <a:lnTo>
                      <a:pt x="3756864"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7" name="Freeform 86">
                <a:extLst>
                  <a:ext uri="{FF2B5EF4-FFF2-40B4-BE49-F238E27FC236}">
                    <a16:creationId xmlns:a16="http://schemas.microsoft.com/office/drawing/2014/main" id="{21E1551D-8D59-7F4D-9AC3-A82F786FCBCE}"/>
                  </a:ext>
                </a:extLst>
              </p:cNvPr>
              <p:cNvSpPr/>
              <p:nvPr/>
            </p:nvSpPr>
            <p:spPr>
              <a:xfrm>
                <a:off x="8367548" y="3054383"/>
                <a:ext cx="317042" cy="170569"/>
              </a:xfrm>
              <a:custGeom>
                <a:avLst/>
                <a:gdLst>
                  <a:gd name="connsiteX0" fmla="*/ 21021 w 1744718"/>
                  <a:gd name="connsiteY0" fmla="*/ 0 h 903890"/>
                  <a:gd name="connsiteX1" fmla="*/ 1744718 w 1744718"/>
                  <a:gd name="connsiteY1" fmla="*/ 693683 h 903890"/>
                  <a:gd name="connsiteX2" fmla="*/ 1145628 w 1744718"/>
                  <a:gd name="connsiteY2" fmla="*/ 903890 h 903890"/>
                  <a:gd name="connsiteX3" fmla="*/ 0 w 1744718"/>
                  <a:gd name="connsiteY3" fmla="*/ 451945 h 903890"/>
                  <a:gd name="connsiteX4" fmla="*/ 21021 w 1744718"/>
                  <a:gd name="connsiteY4" fmla="*/ 0 h 9038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718" h="903890">
                    <a:moveTo>
                      <a:pt x="21021" y="0"/>
                    </a:moveTo>
                    <a:lnTo>
                      <a:pt x="1744718" y="693683"/>
                    </a:lnTo>
                    <a:lnTo>
                      <a:pt x="1145628" y="903890"/>
                    </a:lnTo>
                    <a:lnTo>
                      <a:pt x="0" y="451945"/>
                    </a:lnTo>
                    <a:lnTo>
                      <a:pt x="21021"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8" name="Freeform 87">
                <a:extLst>
                  <a:ext uri="{FF2B5EF4-FFF2-40B4-BE49-F238E27FC236}">
                    <a16:creationId xmlns:a16="http://schemas.microsoft.com/office/drawing/2014/main" id="{F50F35D5-457F-BD4D-9C04-D7E77ADC1C67}"/>
                  </a:ext>
                </a:extLst>
              </p:cNvPr>
              <p:cNvSpPr/>
              <p:nvPr/>
            </p:nvSpPr>
            <p:spPr>
              <a:xfrm>
                <a:off x="7786941" y="3054383"/>
                <a:ext cx="311312" cy="168585"/>
              </a:xfrm>
              <a:custGeom>
                <a:avLst/>
                <a:gdLst>
                  <a:gd name="connsiteX0" fmla="*/ 1702676 w 1713187"/>
                  <a:gd name="connsiteY0" fmla="*/ 0 h 893380"/>
                  <a:gd name="connsiteX1" fmla="*/ 1713187 w 1713187"/>
                  <a:gd name="connsiteY1" fmla="*/ 472966 h 893380"/>
                  <a:gd name="connsiteX2" fmla="*/ 578069 w 1713187"/>
                  <a:gd name="connsiteY2" fmla="*/ 893380 h 893380"/>
                  <a:gd name="connsiteX3" fmla="*/ 0 w 1713187"/>
                  <a:gd name="connsiteY3" fmla="*/ 693683 h 893380"/>
                  <a:gd name="connsiteX4" fmla="*/ 1702676 w 1713187"/>
                  <a:gd name="connsiteY4" fmla="*/ 0 h 893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3187" h="893380">
                    <a:moveTo>
                      <a:pt x="1702676" y="0"/>
                    </a:moveTo>
                    <a:lnTo>
                      <a:pt x="1713187" y="472966"/>
                    </a:lnTo>
                    <a:lnTo>
                      <a:pt x="578069" y="893380"/>
                    </a:lnTo>
                    <a:lnTo>
                      <a:pt x="0" y="693683"/>
                    </a:lnTo>
                    <a:lnTo>
                      <a:pt x="1702676" y="0"/>
                    </a:lnTo>
                    <a:close/>
                  </a:path>
                </a:pathLst>
              </a:custGeom>
              <a:solidFill>
                <a:srgbClr val="0000A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9" name="Freeform 88">
                <a:extLst>
                  <a:ext uri="{FF2B5EF4-FFF2-40B4-BE49-F238E27FC236}">
                    <a16:creationId xmlns:a16="http://schemas.microsoft.com/office/drawing/2014/main" id="{43929AB4-076F-294E-B995-F22B57E519B9}"/>
                  </a:ext>
                </a:extLst>
              </p:cNvPr>
              <p:cNvSpPr/>
              <p:nvPr/>
            </p:nvSpPr>
            <p:spPr>
              <a:xfrm>
                <a:off x="7895013" y="2971083"/>
                <a:ext cx="676892" cy="267753"/>
              </a:xfrm>
              <a:custGeom>
                <a:avLst/>
                <a:gdLst>
                  <a:gd name="connsiteX0" fmla="*/ 599089 w 4162096"/>
                  <a:gd name="connsiteY0" fmla="*/ 273269 h 1618593"/>
                  <a:gd name="connsiteX1" fmla="*/ 882869 w 4162096"/>
                  <a:gd name="connsiteY1" fmla="*/ 199697 h 1618593"/>
                  <a:gd name="connsiteX2" fmla="*/ 2312276 w 4162096"/>
                  <a:gd name="connsiteY2" fmla="*/ 798786 h 1618593"/>
                  <a:gd name="connsiteX3" fmla="*/ 3794234 w 4162096"/>
                  <a:gd name="connsiteY3" fmla="*/ 199697 h 1618593"/>
                  <a:gd name="connsiteX4" fmla="*/ 4014951 w 4162096"/>
                  <a:gd name="connsiteY4" fmla="*/ 273269 h 1618593"/>
                  <a:gd name="connsiteX5" fmla="*/ 3058510 w 4162096"/>
                  <a:gd name="connsiteY5" fmla="*/ 641131 h 1618593"/>
                  <a:gd name="connsiteX6" fmla="*/ 3026979 w 4162096"/>
                  <a:gd name="connsiteY6" fmla="*/ 1114097 h 1618593"/>
                  <a:gd name="connsiteX7" fmla="*/ 4162096 w 4162096"/>
                  <a:gd name="connsiteY7" fmla="*/ 1545021 h 1618593"/>
                  <a:gd name="connsiteX8" fmla="*/ 3878317 w 4162096"/>
                  <a:gd name="connsiteY8" fmla="*/ 1608083 h 1618593"/>
                  <a:gd name="connsiteX9" fmla="*/ 2301765 w 4162096"/>
                  <a:gd name="connsiteY9" fmla="*/ 945931 h 1618593"/>
                  <a:gd name="connsiteX10" fmla="*/ 693682 w 4162096"/>
                  <a:gd name="connsiteY10" fmla="*/ 1618593 h 1618593"/>
                  <a:gd name="connsiteX11" fmla="*/ 430924 w 4162096"/>
                  <a:gd name="connsiteY11" fmla="*/ 1524000 h 1618593"/>
                  <a:gd name="connsiteX12" fmla="*/ 1576551 w 4162096"/>
                  <a:gd name="connsiteY12" fmla="*/ 1082566 h 1618593"/>
                  <a:gd name="connsiteX13" fmla="*/ 1545020 w 4162096"/>
                  <a:gd name="connsiteY13" fmla="*/ 609600 h 1618593"/>
                  <a:gd name="connsiteX14" fmla="*/ 0 w 4162096"/>
                  <a:gd name="connsiteY14" fmla="*/ 0 h 1618593"/>
                  <a:gd name="connsiteX15" fmla="*/ 872358 w 4162096"/>
                  <a:gd name="connsiteY15" fmla="*/ 210207 h 1618593"/>
                  <a:gd name="connsiteX16" fmla="*/ 872358 w 4162096"/>
                  <a:gd name="connsiteY16" fmla="*/ 210207 h 1618593"/>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15" fmla="*/ 441434 w 3731172"/>
                  <a:gd name="connsiteY15"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357351 w 3731172"/>
                  <a:gd name="connsiteY14" fmla="*/ 115613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56137 w 3731172"/>
                  <a:gd name="connsiteY13" fmla="*/ 441434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903890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575034 w 3710151"/>
                  <a:gd name="connsiteY6" fmla="*/ 91440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06565 w 3710151"/>
                  <a:gd name="connsiteY6" fmla="*/ 92491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5151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09858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62012 w 3725019"/>
                  <a:gd name="connsiteY0" fmla="*/ 73572 h 1418896"/>
                  <a:gd name="connsiteX1" fmla="*/ 445792 w 3725019"/>
                  <a:gd name="connsiteY1" fmla="*/ 0 h 1418896"/>
                  <a:gd name="connsiteX2" fmla="*/ 1852896 w 3725019"/>
                  <a:gd name="connsiteY2" fmla="*/ 591655 h 1418896"/>
                  <a:gd name="connsiteX3" fmla="*/ 3357157 w 3725019"/>
                  <a:gd name="connsiteY3" fmla="*/ 0 h 1418896"/>
                  <a:gd name="connsiteX4" fmla="*/ 3577874 w 3725019"/>
                  <a:gd name="connsiteY4" fmla="*/ 73572 h 1418896"/>
                  <a:gd name="connsiteX5" fmla="*/ 2632585 w 3725019"/>
                  <a:gd name="connsiteY5" fmla="*/ 448868 h 1418896"/>
                  <a:gd name="connsiteX6" fmla="*/ 2625150 w 3725019"/>
                  <a:gd name="connsiteY6" fmla="*/ 902607 h 1418896"/>
                  <a:gd name="connsiteX7" fmla="*/ 3725019 w 3725019"/>
                  <a:gd name="connsiteY7" fmla="*/ 1345324 h 1418896"/>
                  <a:gd name="connsiteX8" fmla="*/ 3441240 w 3725019"/>
                  <a:gd name="connsiteY8" fmla="*/ 1408386 h 1418896"/>
                  <a:gd name="connsiteX9" fmla="*/ 1864688 w 3725019"/>
                  <a:gd name="connsiteY9" fmla="*/ 746234 h 1418896"/>
                  <a:gd name="connsiteX10" fmla="*/ 256605 w 3725019"/>
                  <a:gd name="connsiteY10" fmla="*/ 1418896 h 1418896"/>
                  <a:gd name="connsiteX11" fmla="*/ 0 w 3725019"/>
                  <a:gd name="connsiteY11" fmla="*/ 1331097 h 1418896"/>
                  <a:gd name="connsiteX12" fmla="*/ 1113454 w 3725019"/>
                  <a:gd name="connsiteY12" fmla="*/ 903890 h 1418896"/>
                  <a:gd name="connsiteX13" fmla="*/ 1102302 w 3725019"/>
                  <a:gd name="connsiteY13" fmla="*/ 451945 h 1418896"/>
                  <a:gd name="connsiteX14" fmla="*/ 183032 w 3725019"/>
                  <a:gd name="connsiteY14" fmla="*/ 84081 h 1418896"/>
                  <a:gd name="connsiteX15" fmla="*/ 162012 w 3725019"/>
                  <a:gd name="connsiteY15" fmla="*/ 73572 h 141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725019" h="1418896">
                    <a:moveTo>
                      <a:pt x="162012" y="73572"/>
                    </a:moveTo>
                    <a:lnTo>
                      <a:pt x="445792" y="0"/>
                    </a:lnTo>
                    <a:lnTo>
                      <a:pt x="1852896" y="591655"/>
                    </a:lnTo>
                    <a:lnTo>
                      <a:pt x="3357157" y="0"/>
                    </a:lnTo>
                    <a:lnTo>
                      <a:pt x="3577874" y="73572"/>
                    </a:lnTo>
                    <a:lnTo>
                      <a:pt x="2632585" y="448868"/>
                    </a:lnTo>
                    <a:lnTo>
                      <a:pt x="2625150" y="902607"/>
                    </a:lnTo>
                    <a:lnTo>
                      <a:pt x="3725019" y="1345324"/>
                    </a:lnTo>
                    <a:lnTo>
                      <a:pt x="3441240" y="1408386"/>
                    </a:lnTo>
                    <a:lnTo>
                      <a:pt x="1864688" y="746234"/>
                    </a:lnTo>
                    <a:lnTo>
                      <a:pt x="256605" y="1418896"/>
                    </a:lnTo>
                    <a:lnTo>
                      <a:pt x="0" y="1331097"/>
                    </a:lnTo>
                    <a:lnTo>
                      <a:pt x="1113454" y="903890"/>
                    </a:lnTo>
                    <a:cubicBezTo>
                      <a:pt x="1113454" y="760249"/>
                      <a:pt x="1102302" y="595586"/>
                      <a:pt x="1102302" y="451945"/>
                    </a:cubicBezTo>
                    <a:lnTo>
                      <a:pt x="183032" y="84081"/>
                    </a:lnTo>
                    <a:cubicBezTo>
                      <a:pt x="26317" y="21019"/>
                      <a:pt x="169019" y="77075"/>
                      <a:pt x="162012" y="73572"/>
                    </a:cubicBezTo>
                    <a:close/>
                  </a:path>
                </a:pathLst>
              </a:custGeom>
              <a:solidFill>
                <a:schemeClr val="accent1">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grpSp>
      <p:sp>
        <p:nvSpPr>
          <p:cNvPr id="72" name="Başlık 4">
            <a:extLst>
              <a:ext uri="{FF2B5EF4-FFF2-40B4-BE49-F238E27FC236}">
                <a16:creationId xmlns:a16="http://schemas.microsoft.com/office/drawing/2014/main" id="{D525354A-24BA-40AE-B49C-A10ED88C6BFD}"/>
              </a:ext>
            </a:extLst>
          </p:cNvPr>
          <p:cNvSpPr txBox="1">
            <a:spLocks/>
          </p:cNvSpPr>
          <p:nvPr/>
        </p:nvSpPr>
        <p:spPr>
          <a:xfrm>
            <a:off x="381000" y="0"/>
            <a:ext cx="7010400" cy="1030289"/>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b="1" dirty="0">
                <a:solidFill>
                  <a:schemeClr val="bg1"/>
                </a:solidFill>
              </a:rPr>
              <a:t>1.6 Networks Under Attack</a:t>
            </a:r>
          </a:p>
        </p:txBody>
      </p:sp>
    </p:spTree>
    <p:extLst>
      <p:ext uri="{BB962C8B-B14F-4D97-AF65-F5344CB8AC3E}">
        <p14:creationId xmlns:p14="http://schemas.microsoft.com/office/powerpoint/2010/main" val="1922031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righ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dissolv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CD900-19EC-824C-BF74-AADFBF5A172E}"/>
              </a:ext>
            </a:extLst>
          </p:cNvPr>
          <p:cNvSpPr>
            <a:spLocks noGrp="1"/>
          </p:cNvSpPr>
          <p:nvPr>
            <p:ph type="title"/>
          </p:nvPr>
        </p:nvSpPr>
        <p:spPr>
          <a:xfrm>
            <a:off x="618950" y="1076210"/>
            <a:ext cx="7886700" cy="670967"/>
          </a:xfrm>
        </p:spPr>
        <p:txBody>
          <a:bodyPr>
            <a:normAutofit/>
          </a:bodyPr>
          <a:lstStyle/>
          <a:p>
            <a:r>
              <a:rPr lang="en-US" altLang="en-US" dirty="0">
                <a:ea typeface="ＭＳ Ｐゴシック" panose="020B0600070205080204" pitchFamily="34" charset="-128"/>
              </a:rPr>
              <a:t>Bad guys:  fake identity</a:t>
            </a:r>
            <a:endParaRPr lang="en-US" dirty="0"/>
          </a:p>
        </p:txBody>
      </p:sp>
      <p:sp>
        <p:nvSpPr>
          <p:cNvPr id="6" name="Slide Number Placeholder 5">
            <a:extLst>
              <a:ext uri="{FF2B5EF4-FFF2-40B4-BE49-F238E27FC236}">
                <a16:creationId xmlns:a16="http://schemas.microsoft.com/office/drawing/2014/main" id="{5C89035B-463A-1E40-A130-AE9AA3E37667}"/>
              </a:ext>
            </a:extLst>
          </p:cNvPr>
          <p:cNvSpPr>
            <a:spLocks noGrp="1"/>
          </p:cNvSpPr>
          <p:nvPr>
            <p:ph type="sldNum" sz="quarter" idx="4"/>
          </p:nvPr>
        </p:nvSpPr>
        <p:spPr>
          <a:xfrm>
            <a:off x="9219616" y="6443089"/>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100" kern="1200">
                <a:solidFill>
                  <a:schemeClr val="bg1">
                    <a:lumMod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Introduction: 1-</a:t>
            </a:r>
            <a:fld id="{C4204591-24BD-A542-B9D5-F8D8A88D2FEE}" type="slidenum">
              <a:rPr lang="en-US" smtClean="0"/>
              <a:pPr/>
              <a:t>51</a:t>
            </a:fld>
            <a:endParaRPr lang="en-US" dirty="0"/>
          </a:p>
        </p:txBody>
      </p:sp>
      <p:sp>
        <p:nvSpPr>
          <p:cNvPr id="17" name="Rectangle 5">
            <a:extLst>
              <a:ext uri="{FF2B5EF4-FFF2-40B4-BE49-F238E27FC236}">
                <a16:creationId xmlns:a16="http://schemas.microsoft.com/office/drawing/2014/main" id="{921D3CC3-7FC4-4346-86E8-F841A7674F2D}"/>
              </a:ext>
            </a:extLst>
          </p:cNvPr>
          <p:cNvSpPr txBox="1">
            <a:spLocks noChangeArrowheads="1"/>
          </p:cNvSpPr>
          <p:nvPr/>
        </p:nvSpPr>
        <p:spPr>
          <a:xfrm>
            <a:off x="591418" y="2314065"/>
            <a:ext cx="7757123" cy="1563346"/>
          </a:xfrm>
          <a:prstGeom prst="rect">
            <a:avLst/>
          </a:prstGeom>
        </p:spPr>
        <p:txBody>
          <a:bodyPr vert="horz" lIns="68580" tIns="34290" rIns="68580" bIns="34290" rtlCol="0">
            <a:normAutofit/>
          </a:bodyPr>
          <a:lstStyle>
            <a:lvl1pPr marL="352425" indent="-222250" algn="l" defTabSz="914400" rtl="0" eaLnBrk="1" latinLnBrk="0" hangingPunct="1">
              <a:lnSpc>
                <a:spcPct val="90000"/>
              </a:lnSpc>
              <a:spcBef>
                <a:spcPts val="1000"/>
              </a:spcBef>
              <a:buClr>
                <a:srgbClr val="0000A3"/>
              </a:buClr>
              <a:buFont typeface="Wingdings" pitchFamily="2" charset="2"/>
              <a:buChar char="§"/>
              <a:tabLst/>
              <a:defRPr sz="2800" kern="1200">
                <a:solidFill>
                  <a:schemeClr val="tx1"/>
                </a:solidFill>
                <a:latin typeface="+mn-lt"/>
                <a:ea typeface="+mn-ea"/>
                <a:cs typeface="+mn-cs"/>
              </a:defRPr>
            </a:lvl1pPr>
            <a:lvl2pPr marL="695325" indent="-231775" algn="l" defTabSz="914400" rtl="0" eaLnBrk="1" latinLnBrk="0" hangingPunct="1">
              <a:lnSpc>
                <a:spcPct val="90000"/>
              </a:lnSpc>
              <a:spcBef>
                <a:spcPts val="500"/>
              </a:spcBef>
              <a:buClr>
                <a:srgbClr val="0000A8"/>
              </a:buClr>
              <a:buFont typeface="Arial" panose="020B0604020202020204" pitchFamily="34" charset="0"/>
              <a:buChar char="•"/>
              <a:tabLst/>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None/>
            </a:pPr>
            <a:r>
              <a:rPr lang="en-US" altLang="en-US" sz="2700" i="1" dirty="0">
                <a:solidFill>
                  <a:srgbClr val="CC0000"/>
                </a:solidFill>
                <a:ea typeface="ＭＳ Ｐゴシック" panose="020B0600070205080204" pitchFamily="34" charset="-128"/>
              </a:rPr>
              <a:t>IP spoofing:</a:t>
            </a:r>
            <a:r>
              <a:rPr lang="en-US" altLang="en-US" sz="2400" i="1" dirty="0">
                <a:solidFill>
                  <a:srgbClr val="FF3300"/>
                </a:solidFill>
                <a:ea typeface="ＭＳ Ｐゴシック" panose="020B0600070205080204" pitchFamily="34" charset="-128"/>
              </a:rPr>
              <a:t> </a:t>
            </a:r>
            <a:r>
              <a:rPr lang="en-US" altLang="en-US" sz="2400" dirty="0">
                <a:ea typeface="ＭＳ Ｐゴシック" panose="020B0600070205080204" pitchFamily="34" charset="-128"/>
              </a:rPr>
              <a:t>send packet with false source address</a:t>
            </a:r>
          </a:p>
        </p:txBody>
      </p:sp>
      <p:grpSp>
        <p:nvGrpSpPr>
          <p:cNvPr id="5" name="Group 90">
            <a:extLst>
              <a:ext uri="{FF2B5EF4-FFF2-40B4-BE49-F238E27FC236}">
                <a16:creationId xmlns:a16="http://schemas.microsoft.com/office/drawing/2014/main" id="{4B8B6454-D739-8246-8FD0-D07116C10D15}"/>
              </a:ext>
            </a:extLst>
          </p:cNvPr>
          <p:cNvGrpSpPr>
            <a:grpSpLocks/>
          </p:cNvGrpSpPr>
          <p:nvPr/>
        </p:nvGrpSpPr>
        <p:grpSpPr bwMode="auto">
          <a:xfrm flipH="1">
            <a:off x="4398077" y="3405948"/>
            <a:ext cx="551259" cy="510778"/>
            <a:chOff x="-44" y="1473"/>
            <a:chExt cx="981" cy="1105"/>
          </a:xfrm>
        </p:grpSpPr>
        <p:pic>
          <p:nvPicPr>
            <p:cNvPr id="7" name="Picture 91" descr="desktop_computer_stylized_medium">
              <a:extLst>
                <a:ext uri="{FF2B5EF4-FFF2-40B4-BE49-F238E27FC236}">
                  <a16:creationId xmlns:a16="http://schemas.microsoft.com/office/drawing/2014/main" id="{9D5E2D1E-EE9F-104B-B66B-CCD25447B85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Freeform 92">
              <a:extLst>
                <a:ext uri="{FF2B5EF4-FFF2-40B4-BE49-F238E27FC236}">
                  <a16:creationId xmlns:a16="http://schemas.microsoft.com/office/drawing/2014/main" id="{B5AF61F7-8621-F54F-BE21-3743A44AEC3D}"/>
                </a:ext>
              </a:extLst>
            </p:cNvPr>
            <p:cNvSpPr>
              <a:spLocks/>
            </p:cNvSpPr>
            <p:nvPr/>
          </p:nvSpPr>
          <p:spPr bwMode="auto">
            <a:xfrm flipH="1">
              <a:off x="374" y="1579"/>
              <a:ext cx="477" cy="506"/>
            </a:xfrm>
            <a:custGeom>
              <a:avLst/>
              <a:gdLst>
                <a:gd name="T0" fmla="*/ 0 w 356"/>
                <a:gd name="T1" fmla="*/ 0 h 368"/>
                <a:gd name="T2" fmla="*/ 18034 w 356"/>
                <a:gd name="T3" fmla="*/ 1220 h 368"/>
                <a:gd name="T4" fmla="*/ 21394 w 356"/>
                <a:gd name="T5" fmla="*/ 25425 h 368"/>
                <a:gd name="T6" fmla="*/ 4715 w 356"/>
                <a:gd name="T7" fmla="*/ 31797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endParaRPr lang="en-US" sz="1350"/>
            </a:p>
          </p:txBody>
        </p:sp>
      </p:grpSp>
      <p:sp>
        <p:nvSpPr>
          <p:cNvPr id="9" name="Freeform 43">
            <a:extLst>
              <a:ext uri="{FF2B5EF4-FFF2-40B4-BE49-F238E27FC236}">
                <a16:creationId xmlns:a16="http://schemas.microsoft.com/office/drawing/2014/main" id="{4DB7420B-BEB3-FA46-87C6-F4E3D7CFB690}"/>
              </a:ext>
            </a:extLst>
          </p:cNvPr>
          <p:cNvSpPr>
            <a:spLocks/>
          </p:cNvSpPr>
          <p:nvPr/>
        </p:nvSpPr>
        <p:spPr bwMode="auto">
          <a:xfrm>
            <a:off x="2519272" y="3957208"/>
            <a:ext cx="3440906" cy="546497"/>
          </a:xfrm>
          <a:custGeom>
            <a:avLst/>
            <a:gdLst>
              <a:gd name="T0" fmla="*/ 2147483647 w 2620"/>
              <a:gd name="T1" fmla="*/ 0 h 459"/>
              <a:gd name="T2" fmla="*/ 0 w 2620"/>
              <a:gd name="T3" fmla="*/ 2147483647 h 459"/>
              <a:gd name="T4" fmla="*/ 2147483647 w 2620"/>
              <a:gd name="T5" fmla="*/ 2147483647 h 459"/>
              <a:gd name="T6" fmla="*/ 2147483647 w 2620"/>
              <a:gd name="T7" fmla="*/ 2147483647 h 459"/>
              <a:gd name="T8" fmla="*/ 0 60000 65536"/>
              <a:gd name="T9" fmla="*/ 0 60000 65536"/>
              <a:gd name="T10" fmla="*/ 0 60000 65536"/>
              <a:gd name="T11" fmla="*/ 0 60000 65536"/>
              <a:gd name="T12" fmla="*/ 0 w 2620"/>
              <a:gd name="T13" fmla="*/ 0 h 459"/>
              <a:gd name="T14" fmla="*/ 2620 w 2620"/>
              <a:gd name="T15" fmla="*/ 459 h 459"/>
            </a:gdLst>
            <a:ahLst/>
            <a:cxnLst>
              <a:cxn ang="T8">
                <a:pos x="T0" y="T1"/>
              </a:cxn>
              <a:cxn ang="T9">
                <a:pos x="T2" y="T3"/>
              </a:cxn>
              <a:cxn ang="T10">
                <a:pos x="T4" y="T5"/>
              </a:cxn>
              <a:cxn ang="T11">
                <a:pos x="T6" y="T7"/>
              </a:cxn>
            </a:cxnLst>
            <a:rect l="T12" t="T13" r="T14" b="T15"/>
            <a:pathLst>
              <a:path w="2620" h="459">
                <a:moveTo>
                  <a:pt x="2" y="0"/>
                </a:moveTo>
                <a:lnTo>
                  <a:pt x="0" y="253"/>
                </a:lnTo>
                <a:lnTo>
                  <a:pt x="2620" y="253"/>
                </a:lnTo>
                <a:lnTo>
                  <a:pt x="2620" y="459"/>
                </a:ln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sz="1350"/>
          </a:p>
        </p:txBody>
      </p:sp>
      <p:sp>
        <p:nvSpPr>
          <p:cNvPr id="10" name="Freeform 44">
            <a:extLst>
              <a:ext uri="{FF2B5EF4-FFF2-40B4-BE49-F238E27FC236}">
                <a16:creationId xmlns:a16="http://schemas.microsoft.com/office/drawing/2014/main" id="{F85E0A6A-88C0-A24D-8518-8ED500586FDD}"/>
              </a:ext>
            </a:extLst>
          </p:cNvPr>
          <p:cNvSpPr>
            <a:spLocks/>
          </p:cNvSpPr>
          <p:nvPr/>
        </p:nvSpPr>
        <p:spPr bwMode="auto">
          <a:xfrm>
            <a:off x="4643346" y="3859576"/>
            <a:ext cx="3572" cy="391716"/>
          </a:xfrm>
          <a:custGeom>
            <a:avLst/>
            <a:gdLst>
              <a:gd name="T0" fmla="*/ 0 w 3"/>
              <a:gd name="T1" fmla="*/ 2147483647 h 329"/>
              <a:gd name="T2" fmla="*/ 2147483647 w 3"/>
              <a:gd name="T3" fmla="*/ 0 h 329"/>
              <a:gd name="T4" fmla="*/ 0 60000 65536"/>
              <a:gd name="T5" fmla="*/ 0 60000 65536"/>
              <a:gd name="T6" fmla="*/ 0 w 3"/>
              <a:gd name="T7" fmla="*/ 0 h 329"/>
              <a:gd name="T8" fmla="*/ 3 w 3"/>
              <a:gd name="T9" fmla="*/ 329 h 329"/>
            </a:gdLst>
            <a:ahLst/>
            <a:cxnLst>
              <a:cxn ang="T4">
                <a:pos x="T0" y="T1"/>
              </a:cxn>
              <a:cxn ang="T5">
                <a:pos x="T2" y="T3"/>
              </a:cxn>
            </a:cxnLst>
            <a:rect l="T6" t="T7" r="T8" b="T9"/>
            <a:pathLst>
              <a:path w="3" h="329">
                <a:moveTo>
                  <a:pt x="0" y="329"/>
                </a:moveTo>
                <a:lnTo>
                  <a:pt x="3" y="0"/>
                </a:ln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sz="1350"/>
          </a:p>
        </p:txBody>
      </p:sp>
      <p:sp>
        <p:nvSpPr>
          <p:cNvPr id="11" name="Line 45">
            <a:extLst>
              <a:ext uri="{FF2B5EF4-FFF2-40B4-BE49-F238E27FC236}">
                <a16:creationId xmlns:a16="http://schemas.microsoft.com/office/drawing/2014/main" id="{2ADBE0C5-B956-4149-BAB8-22ED6ADCCDCF}"/>
              </a:ext>
            </a:extLst>
          </p:cNvPr>
          <p:cNvSpPr>
            <a:spLocks noChangeShapeType="1"/>
          </p:cNvSpPr>
          <p:nvPr/>
        </p:nvSpPr>
        <p:spPr bwMode="auto">
          <a:xfrm flipV="1">
            <a:off x="3400334" y="4251292"/>
            <a:ext cx="0" cy="28098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350"/>
          </a:p>
        </p:txBody>
      </p:sp>
      <p:sp>
        <p:nvSpPr>
          <p:cNvPr id="12" name="Line 46">
            <a:extLst>
              <a:ext uri="{FF2B5EF4-FFF2-40B4-BE49-F238E27FC236}">
                <a16:creationId xmlns:a16="http://schemas.microsoft.com/office/drawing/2014/main" id="{90C68912-5E92-7540-BFA2-DF07C51EFD30}"/>
              </a:ext>
            </a:extLst>
          </p:cNvPr>
          <p:cNvSpPr>
            <a:spLocks noChangeShapeType="1"/>
          </p:cNvSpPr>
          <p:nvPr/>
        </p:nvSpPr>
        <p:spPr bwMode="auto">
          <a:xfrm flipV="1">
            <a:off x="3414621" y="4784692"/>
            <a:ext cx="0" cy="18097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350"/>
          </a:p>
        </p:txBody>
      </p:sp>
      <p:sp>
        <p:nvSpPr>
          <p:cNvPr id="13" name="Text Box 47">
            <a:extLst>
              <a:ext uri="{FF2B5EF4-FFF2-40B4-BE49-F238E27FC236}">
                <a16:creationId xmlns:a16="http://schemas.microsoft.com/office/drawing/2014/main" id="{AEB79674-18BD-3B41-8E45-BBD3D9EBF39F}"/>
              </a:ext>
            </a:extLst>
          </p:cNvPr>
          <p:cNvSpPr txBox="1">
            <a:spLocks noChangeArrowheads="1"/>
          </p:cNvSpPr>
          <p:nvPr/>
        </p:nvSpPr>
        <p:spPr bwMode="auto">
          <a:xfrm>
            <a:off x="2088057" y="3423807"/>
            <a:ext cx="33855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a:r>
              <a:rPr lang="en-US" altLang="en-US" sz="1800"/>
              <a:t>A</a:t>
            </a:r>
          </a:p>
        </p:txBody>
      </p:sp>
      <p:sp>
        <p:nvSpPr>
          <p:cNvPr id="14" name="Text Box 48">
            <a:extLst>
              <a:ext uri="{FF2B5EF4-FFF2-40B4-BE49-F238E27FC236}">
                <a16:creationId xmlns:a16="http://schemas.microsoft.com/office/drawing/2014/main" id="{9F0C9BB1-EE53-294F-B9A4-6D29AB021CF3}"/>
              </a:ext>
            </a:extLst>
          </p:cNvPr>
          <p:cNvSpPr txBox="1">
            <a:spLocks noChangeArrowheads="1"/>
          </p:cNvSpPr>
          <p:nvPr/>
        </p:nvSpPr>
        <p:spPr bwMode="auto">
          <a:xfrm>
            <a:off x="6190355" y="4521563"/>
            <a:ext cx="33855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a:r>
              <a:rPr lang="en-US" altLang="en-US" sz="1800"/>
              <a:t>B</a:t>
            </a:r>
          </a:p>
        </p:txBody>
      </p:sp>
      <p:sp>
        <p:nvSpPr>
          <p:cNvPr id="15" name="Text Box 49">
            <a:extLst>
              <a:ext uri="{FF2B5EF4-FFF2-40B4-BE49-F238E27FC236}">
                <a16:creationId xmlns:a16="http://schemas.microsoft.com/office/drawing/2014/main" id="{84BD4A5A-ABEB-8E46-B54B-76C3BE0FDF12}"/>
              </a:ext>
            </a:extLst>
          </p:cNvPr>
          <p:cNvSpPr txBox="1">
            <a:spLocks noChangeArrowheads="1"/>
          </p:cNvSpPr>
          <p:nvPr/>
        </p:nvSpPr>
        <p:spPr bwMode="auto">
          <a:xfrm>
            <a:off x="4763527" y="3407138"/>
            <a:ext cx="35137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a:r>
              <a:rPr lang="en-US" altLang="en-US" sz="1800"/>
              <a:t>C</a:t>
            </a:r>
          </a:p>
        </p:txBody>
      </p:sp>
      <p:pic>
        <p:nvPicPr>
          <p:cNvPr id="26" name="Picture 60">
            <a:extLst>
              <a:ext uri="{FF2B5EF4-FFF2-40B4-BE49-F238E27FC236}">
                <a16:creationId xmlns:a16="http://schemas.microsoft.com/office/drawing/2014/main" id="{6C78CF69-C5D1-1042-99DC-4222EA4DC7BF}"/>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418318" y="3457145"/>
            <a:ext cx="353616" cy="33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0">
                <a:solidFill>
                  <a:srgbClr val="000000"/>
                </a:solidFill>
                <a:miter lim="800000"/>
                <a:headEnd/>
                <a:tailEnd/>
              </a14:hiddenLine>
            </a:ext>
          </a:extLst>
        </p:spPr>
      </p:pic>
      <p:grpSp>
        <p:nvGrpSpPr>
          <p:cNvPr id="27" name="Group 54">
            <a:extLst>
              <a:ext uri="{FF2B5EF4-FFF2-40B4-BE49-F238E27FC236}">
                <a16:creationId xmlns:a16="http://schemas.microsoft.com/office/drawing/2014/main" id="{E8873988-DB10-FE45-8043-BCFCC564ED65}"/>
              </a:ext>
            </a:extLst>
          </p:cNvPr>
          <p:cNvGrpSpPr>
            <a:grpSpLocks/>
          </p:cNvGrpSpPr>
          <p:nvPr/>
        </p:nvGrpSpPr>
        <p:grpSpPr bwMode="auto">
          <a:xfrm>
            <a:off x="2388303" y="3452382"/>
            <a:ext cx="273844" cy="534591"/>
            <a:chOff x="4140" y="429"/>
            <a:chExt cx="1425" cy="2396"/>
          </a:xfrm>
        </p:grpSpPr>
        <p:sp>
          <p:nvSpPr>
            <p:cNvPr id="28" name="Freeform 55">
              <a:extLst>
                <a:ext uri="{FF2B5EF4-FFF2-40B4-BE49-F238E27FC236}">
                  <a16:creationId xmlns:a16="http://schemas.microsoft.com/office/drawing/2014/main" id="{7E4CC2E0-3222-BE42-A828-FF50B8CF87EB}"/>
                </a:ext>
              </a:extLst>
            </p:cNvPr>
            <p:cNvSpPr>
              <a:spLocks/>
            </p:cNvSpPr>
            <p:nvPr/>
          </p:nvSpPr>
          <p:spPr bwMode="auto">
            <a:xfrm>
              <a:off x="5268" y="433"/>
              <a:ext cx="283" cy="2286"/>
            </a:xfrm>
            <a:custGeom>
              <a:avLst/>
              <a:gdLst>
                <a:gd name="T0" fmla="*/ 3 w 354"/>
                <a:gd name="T1" fmla="*/ 0 h 2742"/>
                <a:gd name="T2" fmla="*/ 15 w 354"/>
                <a:gd name="T3" fmla="*/ 27 h 2742"/>
                <a:gd name="T4" fmla="*/ 15 w 354"/>
                <a:gd name="T5" fmla="*/ 205 h 2742"/>
                <a:gd name="T6" fmla="*/ 0 w 354"/>
                <a:gd name="T7" fmla="*/ 215 h 2742"/>
                <a:gd name="T8" fmla="*/ 3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350"/>
            </a:p>
          </p:txBody>
        </p:sp>
        <p:sp>
          <p:nvSpPr>
            <p:cNvPr id="29" name="Rectangle 56">
              <a:extLst>
                <a:ext uri="{FF2B5EF4-FFF2-40B4-BE49-F238E27FC236}">
                  <a16:creationId xmlns:a16="http://schemas.microsoft.com/office/drawing/2014/main" id="{A3A95F5A-927B-8844-AEEA-2C83A43D854F}"/>
                </a:ext>
              </a:extLst>
            </p:cNvPr>
            <p:cNvSpPr>
              <a:spLocks noChangeArrowheads="1"/>
            </p:cNvSpPr>
            <p:nvPr/>
          </p:nvSpPr>
          <p:spPr bwMode="auto">
            <a:xfrm>
              <a:off x="4208" y="429"/>
              <a:ext cx="1047" cy="2284"/>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sp>
          <p:nvSpPr>
            <p:cNvPr id="30" name="Freeform 57">
              <a:extLst>
                <a:ext uri="{FF2B5EF4-FFF2-40B4-BE49-F238E27FC236}">
                  <a16:creationId xmlns:a16="http://schemas.microsoft.com/office/drawing/2014/main" id="{0069D4B1-B450-FA40-8C0C-BF8FC124F2B2}"/>
                </a:ext>
              </a:extLst>
            </p:cNvPr>
            <p:cNvSpPr>
              <a:spLocks/>
            </p:cNvSpPr>
            <p:nvPr/>
          </p:nvSpPr>
          <p:spPr bwMode="auto">
            <a:xfrm>
              <a:off x="5321" y="570"/>
              <a:ext cx="169" cy="2115"/>
            </a:xfrm>
            <a:custGeom>
              <a:avLst/>
              <a:gdLst>
                <a:gd name="T0" fmla="*/ 2 w 211"/>
                <a:gd name="T1" fmla="*/ 0 h 2537"/>
                <a:gd name="T2" fmla="*/ 9 w 211"/>
                <a:gd name="T3" fmla="*/ 18 h 2537"/>
                <a:gd name="T4" fmla="*/ 2 w 211"/>
                <a:gd name="T5" fmla="*/ 196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350"/>
            </a:p>
          </p:txBody>
        </p:sp>
        <p:sp>
          <p:nvSpPr>
            <p:cNvPr id="31" name="Freeform 58">
              <a:extLst>
                <a:ext uri="{FF2B5EF4-FFF2-40B4-BE49-F238E27FC236}">
                  <a16:creationId xmlns:a16="http://schemas.microsoft.com/office/drawing/2014/main" id="{614429B8-C719-8644-AE6D-47F8C907AA55}"/>
                </a:ext>
              </a:extLst>
            </p:cNvPr>
            <p:cNvSpPr>
              <a:spLocks/>
            </p:cNvSpPr>
            <p:nvPr/>
          </p:nvSpPr>
          <p:spPr bwMode="auto">
            <a:xfrm>
              <a:off x="5284" y="1640"/>
              <a:ext cx="263" cy="189"/>
            </a:xfrm>
            <a:custGeom>
              <a:avLst/>
              <a:gdLst>
                <a:gd name="T0" fmla="*/ 2 w 328"/>
                <a:gd name="T1" fmla="*/ 0 h 226"/>
                <a:gd name="T2" fmla="*/ 14 w 328"/>
                <a:gd name="T3" fmla="*/ 11 h 226"/>
                <a:gd name="T4" fmla="*/ 14 w 328"/>
                <a:gd name="T5" fmla="*/ 19 h 226"/>
                <a:gd name="T6" fmla="*/ 0 w 328"/>
                <a:gd name="T7" fmla="*/ 8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350"/>
            </a:p>
          </p:txBody>
        </p:sp>
        <p:sp>
          <p:nvSpPr>
            <p:cNvPr id="32" name="Rectangle 59">
              <a:extLst>
                <a:ext uri="{FF2B5EF4-FFF2-40B4-BE49-F238E27FC236}">
                  <a16:creationId xmlns:a16="http://schemas.microsoft.com/office/drawing/2014/main" id="{2DD880A9-2F05-6141-8481-7222FC289B80}"/>
                </a:ext>
              </a:extLst>
            </p:cNvPr>
            <p:cNvSpPr>
              <a:spLocks noChangeArrowheads="1"/>
            </p:cNvSpPr>
            <p:nvPr/>
          </p:nvSpPr>
          <p:spPr bwMode="auto">
            <a:xfrm>
              <a:off x="4214" y="690"/>
              <a:ext cx="595" cy="48"/>
            </a:xfrm>
            <a:prstGeom prst="rect">
              <a:avLst/>
            </a:prstGeom>
            <a:solidFill>
              <a:schemeClr val="tx1"/>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grpSp>
          <p:nvGrpSpPr>
            <p:cNvPr id="33" name="Group 60">
              <a:extLst>
                <a:ext uri="{FF2B5EF4-FFF2-40B4-BE49-F238E27FC236}">
                  <a16:creationId xmlns:a16="http://schemas.microsoft.com/office/drawing/2014/main" id="{719DB695-149D-A94C-90AB-A2D368B8EE68}"/>
                </a:ext>
              </a:extLst>
            </p:cNvPr>
            <p:cNvGrpSpPr>
              <a:grpSpLocks/>
            </p:cNvGrpSpPr>
            <p:nvPr/>
          </p:nvGrpSpPr>
          <p:grpSpPr bwMode="auto">
            <a:xfrm>
              <a:off x="4749" y="668"/>
              <a:ext cx="581" cy="145"/>
              <a:chOff x="614" y="2568"/>
              <a:chExt cx="725" cy="139"/>
            </a:xfrm>
          </p:grpSpPr>
          <p:sp>
            <p:nvSpPr>
              <p:cNvPr id="58" name="AutoShape 61">
                <a:extLst>
                  <a:ext uri="{FF2B5EF4-FFF2-40B4-BE49-F238E27FC236}">
                    <a16:creationId xmlns:a16="http://schemas.microsoft.com/office/drawing/2014/main" id="{7A4E2E24-3B0D-AF4F-A52C-2C357CC7EFC4}"/>
                  </a:ext>
                </a:extLst>
              </p:cNvPr>
              <p:cNvSpPr>
                <a:spLocks noChangeArrowheads="1"/>
              </p:cNvSpPr>
              <p:nvPr/>
            </p:nvSpPr>
            <p:spPr bwMode="auto">
              <a:xfrm>
                <a:off x="612" y="2569"/>
                <a:ext cx="727" cy="138"/>
              </a:xfrm>
              <a:prstGeom prst="roundRect">
                <a:avLst>
                  <a:gd name="adj" fmla="val 50000"/>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sp>
            <p:nvSpPr>
              <p:cNvPr id="59" name="AutoShape 62">
                <a:extLst>
                  <a:ext uri="{FF2B5EF4-FFF2-40B4-BE49-F238E27FC236}">
                    <a16:creationId xmlns:a16="http://schemas.microsoft.com/office/drawing/2014/main" id="{C6BB5F22-0BFB-674E-AB61-C51BC265F868}"/>
                  </a:ext>
                </a:extLst>
              </p:cNvPr>
              <p:cNvSpPr>
                <a:spLocks noChangeArrowheads="1"/>
              </p:cNvSpPr>
              <p:nvPr/>
            </p:nvSpPr>
            <p:spPr bwMode="auto">
              <a:xfrm>
                <a:off x="627" y="2584"/>
                <a:ext cx="696"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grpSp>
        <p:sp>
          <p:nvSpPr>
            <p:cNvPr id="34" name="Rectangle 63">
              <a:extLst>
                <a:ext uri="{FF2B5EF4-FFF2-40B4-BE49-F238E27FC236}">
                  <a16:creationId xmlns:a16="http://schemas.microsoft.com/office/drawing/2014/main" id="{9C5A4256-A53F-874E-BFA1-39FC396FF929}"/>
                </a:ext>
              </a:extLst>
            </p:cNvPr>
            <p:cNvSpPr>
              <a:spLocks noChangeArrowheads="1"/>
            </p:cNvSpPr>
            <p:nvPr/>
          </p:nvSpPr>
          <p:spPr bwMode="auto">
            <a:xfrm>
              <a:off x="4227" y="1021"/>
              <a:ext cx="595" cy="43"/>
            </a:xfrm>
            <a:prstGeom prst="rect">
              <a:avLst/>
            </a:prstGeom>
            <a:solidFill>
              <a:schemeClr val="tx1"/>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grpSp>
          <p:nvGrpSpPr>
            <p:cNvPr id="35" name="Group 64">
              <a:extLst>
                <a:ext uri="{FF2B5EF4-FFF2-40B4-BE49-F238E27FC236}">
                  <a16:creationId xmlns:a16="http://schemas.microsoft.com/office/drawing/2014/main" id="{0E311E6A-3E40-F74F-B8AF-09D1E252AD39}"/>
                </a:ext>
              </a:extLst>
            </p:cNvPr>
            <p:cNvGrpSpPr>
              <a:grpSpLocks/>
            </p:cNvGrpSpPr>
            <p:nvPr/>
          </p:nvGrpSpPr>
          <p:grpSpPr bwMode="auto">
            <a:xfrm>
              <a:off x="4747" y="994"/>
              <a:ext cx="581" cy="134"/>
              <a:chOff x="614" y="2568"/>
              <a:chExt cx="725" cy="139"/>
            </a:xfrm>
          </p:grpSpPr>
          <p:sp>
            <p:nvSpPr>
              <p:cNvPr id="56" name="AutoShape 65">
                <a:extLst>
                  <a:ext uri="{FF2B5EF4-FFF2-40B4-BE49-F238E27FC236}">
                    <a16:creationId xmlns:a16="http://schemas.microsoft.com/office/drawing/2014/main" id="{1D179FF3-E8BF-8947-9AAD-E6B38311CAD5}"/>
                  </a:ext>
                </a:extLst>
              </p:cNvPr>
              <p:cNvSpPr>
                <a:spLocks noChangeArrowheads="1"/>
              </p:cNvSpPr>
              <p:nvPr/>
            </p:nvSpPr>
            <p:spPr bwMode="auto">
              <a:xfrm>
                <a:off x="614" y="2569"/>
                <a:ext cx="727" cy="138"/>
              </a:xfrm>
              <a:prstGeom prst="roundRect">
                <a:avLst>
                  <a:gd name="adj" fmla="val 50000"/>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sp>
            <p:nvSpPr>
              <p:cNvPr id="57" name="AutoShape 66">
                <a:extLst>
                  <a:ext uri="{FF2B5EF4-FFF2-40B4-BE49-F238E27FC236}">
                    <a16:creationId xmlns:a16="http://schemas.microsoft.com/office/drawing/2014/main" id="{C3E96FCC-760E-C448-981B-346F9384B814}"/>
                  </a:ext>
                </a:extLst>
              </p:cNvPr>
              <p:cNvSpPr>
                <a:spLocks noChangeArrowheads="1"/>
              </p:cNvSpPr>
              <p:nvPr/>
            </p:nvSpPr>
            <p:spPr bwMode="auto">
              <a:xfrm>
                <a:off x="630" y="2585"/>
                <a:ext cx="696"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grpSp>
        <p:sp>
          <p:nvSpPr>
            <p:cNvPr id="36" name="Rectangle 67">
              <a:extLst>
                <a:ext uri="{FF2B5EF4-FFF2-40B4-BE49-F238E27FC236}">
                  <a16:creationId xmlns:a16="http://schemas.microsoft.com/office/drawing/2014/main" id="{48149864-6DD7-D34A-BFF0-68E14067A88A}"/>
                </a:ext>
              </a:extLst>
            </p:cNvPr>
            <p:cNvSpPr>
              <a:spLocks noChangeArrowheads="1"/>
            </p:cNvSpPr>
            <p:nvPr/>
          </p:nvSpPr>
          <p:spPr bwMode="auto">
            <a:xfrm>
              <a:off x="4214" y="1358"/>
              <a:ext cx="601" cy="48"/>
            </a:xfrm>
            <a:prstGeom prst="rect">
              <a:avLst/>
            </a:prstGeom>
            <a:solidFill>
              <a:schemeClr val="tx1"/>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sp>
          <p:nvSpPr>
            <p:cNvPr id="37" name="Rectangle 68">
              <a:extLst>
                <a:ext uri="{FF2B5EF4-FFF2-40B4-BE49-F238E27FC236}">
                  <a16:creationId xmlns:a16="http://schemas.microsoft.com/office/drawing/2014/main" id="{05CA4BF4-1ECD-CA4F-8A7A-7B9330DA5454}"/>
                </a:ext>
              </a:extLst>
            </p:cNvPr>
            <p:cNvSpPr>
              <a:spLocks noChangeArrowheads="1"/>
            </p:cNvSpPr>
            <p:nvPr/>
          </p:nvSpPr>
          <p:spPr bwMode="auto">
            <a:xfrm>
              <a:off x="4227" y="1656"/>
              <a:ext cx="595" cy="48"/>
            </a:xfrm>
            <a:prstGeom prst="rect">
              <a:avLst/>
            </a:prstGeom>
            <a:solidFill>
              <a:schemeClr val="tx1"/>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grpSp>
          <p:nvGrpSpPr>
            <p:cNvPr id="38" name="Group 69">
              <a:extLst>
                <a:ext uri="{FF2B5EF4-FFF2-40B4-BE49-F238E27FC236}">
                  <a16:creationId xmlns:a16="http://schemas.microsoft.com/office/drawing/2014/main" id="{F3E39B02-1298-0743-931E-B785BC775AB9}"/>
                </a:ext>
              </a:extLst>
            </p:cNvPr>
            <p:cNvGrpSpPr>
              <a:grpSpLocks/>
            </p:cNvGrpSpPr>
            <p:nvPr/>
          </p:nvGrpSpPr>
          <p:grpSpPr bwMode="auto">
            <a:xfrm>
              <a:off x="4735" y="1627"/>
              <a:ext cx="582" cy="151"/>
              <a:chOff x="614" y="2568"/>
              <a:chExt cx="725" cy="139"/>
            </a:xfrm>
          </p:grpSpPr>
          <p:sp>
            <p:nvSpPr>
              <p:cNvPr id="54" name="AutoShape 70">
                <a:extLst>
                  <a:ext uri="{FF2B5EF4-FFF2-40B4-BE49-F238E27FC236}">
                    <a16:creationId xmlns:a16="http://schemas.microsoft.com/office/drawing/2014/main" id="{F3EE4642-5A67-5747-9173-A2328DFB0CE3}"/>
                  </a:ext>
                </a:extLst>
              </p:cNvPr>
              <p:cNvSpPr>
                <a:spLocks noChangeArrowheads="1"/>
              </p:cNvSpPr>
              <p:nvPr/>
            </p:nvSpPr>
            <p:spPr bwMode="auto">
              <a:xfrm>
                <a:off x="614" y="2570"/>
                <a:ext cx="725" cy="138"/>
              </a:xfrm>
              <a:prstGeom prst="roundRect">
                <a:avLst>
                  <a:gd name="adj" fmla="val 50000"/>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sp>
            <p:nvSpPr>
              <p:cNvPr id="55" name="AutoShape 71">
                <a:extLst>
                  <a:ext uri="{FF2B5EF4-FFF2-40B4-BE49-F238E27FC236}">
                    <a16:creationId xmlns:a16="http://schemas.microsoft.com/office/drawing/2014/main" id="{5229E8D7-0E29-214E-AA57-AFE2A59BD2B9}"/>
                  </a:ext>
                </a:extLst>
              </p:cNvPr>
              <p:cNvSpPr>
                <a:spLocks noChangeArrowheads="1"/>
              </p:cNvSpPr>
              <p:nvPr/>
            </p:nvSpPr>
            <p:spPr bwMode="auto">
              <a:xfrm>
                <a:off x="629" y="2585"/>
                <a:ext cx="695"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grpSp>
        <p:sp>
          <p:nvSpPr>
            <p:cNvPr id="39" name="Freeform 72">
              <a:extLst>
                <a:ext uri="{FF2B5EF4-FFF2-40B4-BE49-F238E27FC236}">
                  <a16:creationId xmlns:a16="http://schemas.microsoft.com/office/drawing/2014/main" id="{D90341F2-014E-B14A-B581-851392F93327}"/>
                </a:ext>
              </a:extLst>
            </p:cNvPr>
            <p:cNvSpPr>
              <a:spLocks/>
            </p:cNvSpPr>
            <p:nvPr/>
          </p:nvSpPr>
          <p:spPr bwMode="auto">
            <a:xfrm>
              <a:off x="5288" y="1354"/>
              <a:ext cx="263" cy="188"/>
            </a:xfrm>
            <a:custGeom>
              <a:avLst/>
              <a:gdLst>
                <a:gd name="T0" fmla="*/ 2 w 328"/>
                <a:gd name="T1" fmla="*/ 0 h 226"/>
                <a:gd name="T2" fmla="*/ 14 w 328"/>
                <a:gd name="T3" fmla="*/ 10 h 226"/>
                <a:gd name="T4" fmla="*/ 14 w 328"/>
                <a:gd name="T5" fmla="*/ 17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350"/>
            </a:p>
          </p:txBody>
        </p:sp>
        <p:grpSp>
          <p:nvGrpSpPr>
            <p:cNvPr id="40" name="Group 73">
              <a:extLst>
                <a:ext uri="{FF2B5EF4-FFF2-40B4-BE49-F238E27FC236}">
                  <a16:creationId xmlns:a16="http://schemas.microsoft.com/office/drawing/2014/main" id="{280B6B26-F269-5C4C-8C19-DBA764C6CDAC}"/>
                </a:ext>
              </a:extLst>
            </p:cNvPr>
            <p:cNvGrpSpPr>
              <a:grpSpLocks/>
            </p:cNvGrpSpPr>
            <p:nvPr/>
          </p:nvGrpSpPr>
          <p:grpSpPr bwMode="auto">
            <a:xfrm>
              <a:off x="4739" y="1327"/>
              <a:ext cx="582" cy="139"/>
              <a:chOff x="614" y="2568"/>
              <a:chExt cx="725" cy="139"/>
            </a:xfrm>
          </p:grpSpPr>
          <p:sp>
            <p:nvSpPr>
              <p:cNvPr id="52" name="AutoShape 74">
                <a:extLst>
                  <a:ext uri="{FF2B5EF4-FFF2-40B4-BE49-F238E27FC236}">
                    <a16:creationId xmlns:a16="http://schemas.microsoft.com/office/drawing/2014/main" id="{6DB26256-77EF-F140-B0E4-C02F57D54B4F}"/>
                  </a:ext>
                </a:extLst>
              </p:cNvPr>
              <p:cNvSpPr>
                <a:spLocks noChangeArrowheads="1"/>
              </p:cNvSpPr>
              <p:nvPr/>
            </p:nvSpPr>
            <p:spPr bwMode="auto">
              <a:xfrm>
                <a:off x="616" y="2566"/>
                <a:ext cx="725" cy="139"/>
              </a:xfrm>
              <a:prstGeom prst="roundRect">
                <a:avLst>
                  <a:gd name="adj" fmla="val 50000"/>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sp>
            <p:nvSpPr>
              <p:cNvPr id="53" name="AutoShape 75">
                <a:extLst>
                  <a:ext uri="{FF2B5EF4-FFF2-40B4-BE49-F238E27FC236}">
                    <a16:creationId xmlns:a16="http://schemas.microsoft.com/office/drawing/2014/main" id="{EFE076B6-538F-1744-AEFF-42E849FD61D4}"/>
                  </a:ext>
                </a:extLst>
              </p:cNvPr>
              <p:cNvSpPr>
                <a:spLocks noChangeArrowheads="1"/>
              </p:cNvSpPr>
              <p:nvPr/>
            </p:nvSpPr>
            <p:spPr bwMode="auto">
              <a:xfrm>
                <a:off x="632" y="2583"/>
                <a:ext cx="695"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grpSp>
        <p:sp>
          <p:nvSpPr>
            <p:cNvPr id="41" name="Rectangle 76">
              <a:extLst>
                <a:ext uri="{FF2B5EF4-FFF2-40B4-BE49-F238E27FC236}">
                  <a16:creationId xmlns:a16="http://schemas.microsoft.com/office/drawing/2014/main" id="{022EA956-CFF7-F444-96E1-83E34982538C}"/>
                </a:ext>
              </a:extLst>
            </p:cNvPr>
            <p:cNvSpPr>
              <a:spLocks noChangeArrowheads="1"/>
            </p:cNvSpPr>
            <p:nvPr/>
          </p:nvSpPr>
          <p:spPr bwMode="auto">
            <a:xfrm>
              <a:off x="5249" y="429"/>
              <a:ext cx="68" cy="2289"/>
            </a:xfrm>
            <a:prstGeom prst="rect">
              <a:avLst/>
            </a:prstGeom>
            <a:gradFill rotWithShape="1">
              <a:gsLst>
                <a:gs pos="0">
                  <a:srgbClr val="333333"/>
                </a:gs>
                <a:gs pos="50000">
                  <a:srgbClr val="DDDDDD"/>
                </a:gs>
                <a:gs pos="100000">
                  <a:srgbClr val="333333"/>
                </a:gs>
              </a:gsLst>
              <a:lin ang="0" scaled="1"/>
            </a:gra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sp>
          <p:nvSpPr>
            <p:cNvPr id="42" name="Freeform 77">
              <a:extLst>
                <a:ext uri="{FF2B5EF4-FFF2-40B4-BE49-F238E27FC236}">
                  <a16:creationId xmlns:a16="http://schemas.microsoft.com/office/drawing/2014/main" id="{8B0DE4B6-8814-1E46-82AC-7B6D087A2D06}"/>
                </a:ext>
              </a:extLst>
            </p:cNvPr>
            <p:cNvSpPr>
              <a:spLocks/>
            </p:cNvSpPr>
            <p:nvPr/>
          </p:nvSpPr>
          <p:spPr bwMode="auto">
            <a:xfrm>
              <a:off x="5312" y="1007"/>
              <a:ext cx="237" cy="213"/>
            </a:xfrm>
            <a:custGeom>
              <a:avLst/>
              <a:gdLst>
                <a:gd name="T0" fmla="*/ 2 w 296"/>
                <a:gd name="T1" fmla="*/ 0 h 256"/>
                <a:gd name="T2" fmla="*/ 14 w 296"/>
                <a:gd name="T3" fmla="*/ 10 h 256"/>
                <a:gd name="T4" fmla="*/ 14 w 296"/>
                <a:gd name="T5" fmla="*/ 19 h 256"/>
                <a:gd name="T6" fmla="*/ 0 w 296"/>
                <a:gd name="T7" fmla="*/ 7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350"/>
            </a:p>
          </p:txBody>
        </p:sp>
        <p:sp>
          <p:nvSpPr>
            <p:cNvPr id="43" name="Freeform 78">
              <a:extLst>
                <a:ext uri="{FF2B5EF4-FFF2-40B4-BE49-F238E27FC236}">
                  <a16:creationId xmlns:a16="http://schemas.microsoft.com/office/drawing/2014/main" id="{A9CF5A83-FC5F-8D4B-B779-B41007025FCF}"/>
                </a:ext>
              </a:extLst>
            </p:cNvPr>
            <p:cNvSpPr>
              <a:spLocks/>
            </p:cNvSpPr>
            <p:nvPr/>
          </p:nvSpPr>
          <p:spPr bwMode="auto">
            <a:xfrm>
              <a:off x="5315" y="680"/>
              <a:ext cx="244" cy="240"/>
            </a:xfrm>
            <a:custGeom>
              <a:avLst/>
              <a:gdLst>
                <a:gd name="T0" fmla="*/ 0 w 304"/>
                <a:gd name="T1" fmla="*/ 0 h 288"/>
                <a:gd name="T2" fmla="*/ 14 w 304"/>
                <a:gd name="T3" fmla="*/ 13 h 288"/>
                <a:gd name="T4" fmla="*/ 13 w 304"/>
                <a:gd name="T5" fmla="*/ 23 h 288"/>
                <a:gd name="T6" fmla="*/ 2 w 304"/>
                <a:gd name="T7" fmla="*/ 10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350"/>
            </a:p>
          </p:txBody>
        </p:sp>
        <p:sp>
          <p:nvSpPr>
            <p:cNvPr id="44" name="Oval 79">
              <a:extLst>
                <a:ext uri="{FF2B5EF4-FFF2-40B4-BE49-F238E27FC236}">
                  <a16:creationId xmlns:a16="http://schemas.microsoft.com/office/drawing/2014/main" id="{FDB262EF-72BC-F740-9B4D-1FFE5D070B56}"/>
                </a:ext>
              </a:extLst>
            </p:cNvPr>
            <p:cNvSpPr>
              <a:spLocks noChangeArrowheads="1"/>
            </p:cNvSpPr>
            <p:nvPr/>
          </p:nvSpPr>
          <p:spPr bwMode="auto">
            <a:xfrm>
              <a:off x="5515" y="2612"/>
              <a:ext cx="50" cy="96"/>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sp>
          <p:nvSpPr>
            <p:cNvPr id="45" name="Freeform 80">
              <a:extLst>
                <a:ext uri="{FF2B5EF4-FFF2-40B4-BE49-F238E27FC236}">
                  <a16:creationId xmlns:a16="http://schemas.microsoft.com/office/drawing/2014/main" id="{20A2BDF1-5362-9947-B37C-44E590138C3F}"/>
                </a:ext>
              </a:extLst>
            </p:cNvPr>
            <p:cNvSpPr>
              <a:spLocks/>
            </p:cNvSpPr>
            <p:nvPr/>
          </p:nvSpPr>
          <p:spPr bwMode="auto">
            <a:xfrm>
              <a:off x="5302" y="2614"/>
              <a:ext cx="245" cy="200"/>
            </a:xfrm>
            <a:custGeom>
              <a:avLst/>
              <a:gdLst>
                <a:gd name="T0" fmla="*/ 0 w 306"/>
                <a:gd name="T1" fmla="*/ 9 h 240"/>
                <a:gd name="T2" fmla="*/ 2 w 306"/>
                <a:gd name="T3" fmla="*/ 19 h 240"/>
                <a:gd name="T4" fmla="*/ 14 w 306"/>
                <a:gd name="T5" fmla="*/ 9 h 240"/>
                <a:gd name="T6" fmla="*/ 14 w 306"/>
                <a:gd name="T7" fmla="*/ 0 h 240"/>
                <a:gd name="T8" fmla="*/ 0 w 306"/>
                <a:gd name="T9" fmla="*/ 9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350"/>
            </a:p>
          </p:txBody>
        </p:sp>
        <p:sp>
          <p:nvSpPr>
            <p:cNvPr id="46" name="AutoShape 81">
              <a:extLst>
                <a:ext uri="{FF2B5EF4-FFF2-40B4-BE49-F238E27FC236}">
                  <a16:creationId xmlns:a16="http://schemas.microsoft.com/office/drawing/2014/main" id="{BAC73710-D3B8-8C49-97AA-648DC14CD98E}"/>
                </a:ext>
              </a:extLst>
            </p:cNvPr>
            <p:cNvSpPr>
              <a:spLocks noChangeArrowheads="1"/>
            </p:cNvSpPr>
            <p:nvPr/>
          </p:nvSpPr>
          <p:spPr bwMode="auto">
            <a:xfrm>
              <a:off x="4140" y="2676"/>
              <a:ext cx="1202" cy="149"/>
            </a:xfrm>
            <a:prstGeom prst="roundRect">
              <a:avLst>
                <a:gd name="adj" fmla="val 50000"/>
              </a:avLst>
            </a:prstGeom>
            <a:solidFill>
              <a:srgbClr val="DDDDDD"/>
            </a:solidFill>
            <a:ln w="9525">
              <a:solidFill>
                <a:schemeClr val="tx1"/>
              </a:solidFill>
              <a:round/>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sp>
          <p:nvSpPr>
            <p:cNvPr id="47" name="AutoShape 82">
              <a:extLst>
                <a:ext uri="{FF2B5EF4-FFF2-40B4-BE49-F238E27FC236}">
                  <a16:creationId xmlns:a16="http://schemas.microsoft.com/office/drawing/2014/main" id="{1AA6B3D5-8E2F-C340-A675-9DC59E4B0F54}"/>
                </a:ext>
              </a:extLst>
            </p:cNvPr>
            <p:cNvSpPr>
              <a:spLocks noChangeArrowheads="1"/>
            </p:cNvSpPr>
            <p:nvPr/>
          </p:nvSpPr>
          <p:spPr bwMode="auto">
            <a:xfrm>
              <a:off x="4208" y="2713"/>
              <a:ext cx="1066" cy="80"/>
            </a:xfrm>
            <a:prstGeom prst="roundRect">
              <a:avLst>
                <a:gd name="adj" fmla="val 50000"/>
              </a:avLst>
            </a:prstGeom>
            <a:gradFill rotWithShape="1">
              <a:gsLst>
                <a:gs pos="0">
                  <a:schemeClr val="tx2"/>
                </a:gs>
                <a:gs pos="100000">
                  <a:schemeClr val="bg2"/>
                </a:gs>
              </a:gsLst>
              <a:lin ang="0" scaled="1"/>
            </a:gradFill>
            <a:ln w="9525">
              <a:solidFill>
                <a:schemeClr val="tx1"/>
              </a:solidFill>
              <a:round/>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sp>
          <p:nvSpPr>
            <p:cNvPr id="48" name="Oval 83">
              <a:extLst>
                <a:ext uri="{FF2B5EF4-FFF2-40B4-BE49-F238E27FC236}">
                  <a16:creationId xmlns:a16="http://schemas.microsoft.com/office/drawing/2014/main" id="{A39BEF0A-EE8E-7248-A007-97D328CCA256}"/>
                </a:ext>
              </a:extLst>
            </p:cNvPr>
            <p:cNvSpPr>
              <a:spLocks noChangeArrowheads="1"/>
            </p:cNvSpPr>
            <p:nvPr/>
          </p:nvSpPr>
          <p:spPr bwMode="auto">
            <a:xfrm>
              <a:off x="4307" y="2382"/>
              <a:ext cx="161" cy="144"/>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sp>
          <p:nvSpPr>
            <p:cNvPr id="49" name="Oval 84">
              <a:extLst>
                <a:ext uri="{FF2B5EF4-FFF2-40B4-BE49-F238E27FC236}">
                  <a16:creationId xmlns:a16="http://schemas.microsoft.com/office/drawing/2014/main" id="{27EEB08E-8DAC-7647-9E5A-B37F47E930AE}"/>
                </a:ext>
              </a:extLst>
            </p:cNvPr>
            <p:cNvSpPr>
              <a:spLocks noChangeArrowheads="1"/>
            </p:cNvSpPr>
            <p:nvPr/>
          </p:nvSpPr>
          <p:spPr bwMode="auto">
            <a:xfrm>
              <a:off x="4487" y="2382"/>
              <a:ext cx="161" cy="144"/>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endParaRPr lang="en-US" altLang="en-US" sz="1350">
                <a:solidFill>
                  <a:srgbClr val="FF0000"/>
                </a:solidFill>
              </a:endParaRPr>
            </a:p>
          </p:txBody>
        </p:sp>
        <p:sp>
          <p:nvSpPr>
            <p:cNvPr id="50" name="Oval 85">
              <a:extLst>
                <a:ext uri="{FF2B5EF4-FFF2-40B4-BE49-F238E27FC236}">
                  <a16:creationId xmlns:a16="http://schemas.microsoft.com/office/drawing/2014/main" id="{7165A7B4-85F9-2640-A0EE-2335D6B55D69}"/>
                </a:ext>
              </a:extLst>
            </p:cNvPr>
            <p:cNvSpPr>
              <a:spLocks noChangeArrowheads="1"/>
            </p:cNvSpPr>
            <p:nvPr/>
          </p:nvSpPr>
          <p:spPr bwMode="auto">
            <a:xfrm>
              <a:off x="4660" y="2382"/>
              <a:ext cx="161" cy="139"/>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sp>
          <p:nvSpPr>
            <p:cNvPr id="51" name="Rectangle 86">
              <a:extLst>
                <a:ext uri="{FF2B5EF4-FFF2-40B4-BE49-F238E27FC236}">
                  <a16:creationId xmlns:a16="http://schemas.microsoft.com/office/drawing/2014/main" id="{C2E9996D-163B-D745-A6A8-45AB41D5ED6A}"/>
                </a:ext>
              </a:extLst>
            </p:cNvPr>
            <p:cNvSpPr>
              <a:spLocks noChangeArrowheads="1"/>
            </p:cNvSpPr>
            <p:nvPr/>
          </p:nvSpPr>
          <p:spPr bwMode="auto">
            <a:xfrm>
              <a:off x="5063" y="1832"/>
              <a:ext cx="87" cy="763"/>
            </a:xfrm>
            <a:prstGeom prst="rect">
              <a:avLst/>
            </a:prstGeom>
            <a:solidFill>
              <a:srgbClr val="292929"/>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p>
          </p:txBody>
        </p:sp>
      </p:grpSp>
      <p:grpSp>
        <p:nvGrpSpPr>
          <p:cNvPr id="60" name="Group 87">
            <a:extLst>
              <a:ext uri="{FF2B5EF4-FFF2-40B4-BE49-F238E27FC236}">
                <a16:creationId xmlns:a16="http://schemas.microsoft.com/office/drawing/2014/main" id="{F67D1896-6BBC-AB41-B67F-AB3399BB37B0}"/>
              </a:ext>
            </a:extLst>
          </p:cNvPr>
          <p:cNvGrpSpPr>
            <a:grpSpLocks/>
          </p:cNvGrpSpPr>
          <p:nvPr/>
        </p:nvGrpSpPr>
        <p:grpSpPr bwMode="auto">
          <a:xfrm flipH="1">
            <a:off x="5757771" y="4440601"/>
            <a:ext cx="551259" cy="510779"/>
            <a:chOff x="-44" y="1473"/>
            <a:chExt cx="981" cy="1105"/>
          </a:xfrm>
        </p:grpSpPr>
        <p:pic>
          <p:nvPicPr>
            <p:cNvPr id="61" name="Picture 88" descr="desktop_computer_stylized_medium">
              <a:extLst>
                <a:ext uri="{FF2B5EF4-FFF2-40B4-BE49-F238E27FC236}">
                  <a16:creationId xmlns:a16="http://schemas.microsoft.com/office/drawing/2014/main" id="{12544D91-DE12-C440-AF3A-72D906651334}"/>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2" name="Freeform 89">
              <a:extLst>
                <a:ext uri="{FF2B5EF4-FFF2-40B4-BE49-F238E27FC236}">
                  <a16:creationId xmlns:a16="http://schemas.microsoft.com/office/drawing/2014/main" id="{D8342731-E1B7-FF4F-B63A-2B9EF713C355}"/>
                </a:ext>
              </a:extLst>
            </p:cNvPr>
            <p:cNvSpPr>
              <a:spLocks/>
            </p:cNvSpPr>
            <p:nvPr/>
          </p:nvSpPr>
          <p:spPr bwMode="auto">
            <a:xfrm flipH="1">
              <a:off x="374" y="1579"/>
              <a:ext cx="477" cy="506"/>
            </a:xfrm>
            <a:custGeom>
              <a:avLst/>
              <a:gdLst>
                <a:gd name="T0" fmla="*/ 0 w 356"/>
                <a:gd name="T1" fmla="*/ 0 h 368"/>
                <a:gd name="T2" fmla="*/ 18034 w 356"/>
                <a:gd name="T3" fmla="*/ 1220 h 368"/>
                <a:gd name="T4" fmla="*/ 21394 w 356"/>
                <a:gd name="T5" fmla="*/ 25425 h 368"/>
                <a:gd name="T6" fmla="*/ 4715 w 356"/>
                <a:gd name="T7" fmla="*/ 31797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endParaRPr lang="en-US" sz="1350"/>
            </a:p>
          </p:txBody>
        </p:sp>
      </p:grpSp>
      <p:sp>
        <p:nvSpPr>
          <p:cNvPr id="25" name="Rectangle 59">
            <a:extLst>
              <a:ext uri="{FF2B5EF4-FFF2-40B4-BE49-F238E27FC236}">
                <a16:creationId xmlns:a16="http://schemas.microsoft.com/office/drawing/2014/main" id="{CA066BBC-5B2D-0340-8A5E-0AB09584C5F6}"/>
              </a:ext>
            </a:extLst>
          </p:cNvPr>
          <p:cNvSpPr>
            <a:spLocks noChangeArrowheads="1"/>
          </p:cNvSpPr>
          <p:nvPr/>
        </p:nvSpPr>
        <p:spPr bwMode="auto">
          <a:xfrm>
            <a:off x="687856" y="5267557"/>
            <a:ext cx="7688069" cy="51423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sz="2100" i="1" dirty="0"/>
              <a:t>… lots more on security (throughout, Chapter 8)</a:t>
            </a:r>
          </a:p>
        </p:txBody>
      </p:sp>
      <p:grpSp>
        <p:nvGrpSpPr>
          <p:cNvPr id="82" name="Group 81">
            <a:extLst>
              <a:ext uri="{FF2B5EF4-FFF2-40B4-BE49-F238E27FC236}">
                <a16:creationId xmlns:a16="http://schemas.microsoft.com/office/drawing/2014/main" id="{B9D1305C-AF63-6240-8FD1-E69B36970A8F}"/>
              </a:ext>
            </a:extLst>
          </p:cNvPr>
          <p:cNvGrpSpPr/>
          <p:nvPr/>
        </p:nvGrpSpPr>
        <p:grpSpPr>
          <a:xfrm>
            <a:off x="3040765" y="4445501"/>
            <a:ext cx="719138" cy="357188"/>
            <a:chOff x="7493876" y="2774731"/>
            <a:chExt cx="1481958" cy="894622"/>
          </a:xfrm>
        </p:grpSpPr>
        <p:sp>
          <p:nvSpPr>
            <p:cNvPr id="83" name="Freeform 82">
              <a:extLst>
                <a:ext uri="{FF2B5EF4-FFF2-40B4-BE49-F238E27FC236}">
                  <a16:creationId xmlns:a16="http://schemas.microsoft.com/office/drawing/2014/main" id="{E653ABFA-F7DB-F14E-95A5-0FDFB684F51E}"/>
                </a:ext>
              </a:extLst>
            </p:cNvPr>
            <p:cNvSpPr/>
            <p:nvPr/>
          </p:nvSpPr>
          <p:spPr>
            <a:xfrm>
              <a:off x="7493876" y="3084399"/>
              <a:ext cx="1481958" cy="584954"/>
            </a:xfrm>
            <a:custGeom>
              <a:avLst/>
              <a:gdLst>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76538 w 8176538"/>
                <a:gd name="connsiteY0" fmla="*/ 0 h 2638097"/>
                <a:gd name="connsiteX1" fmla="*/ 8176538 w 8176538"/>
                <a:gd name="connsiteY1" fmla="*/ 1271752 h 2638097"/>
                <a:gd name="connsiteX2" fmla="*/ 4088015 w 8176538"/>
                <a:gd name="connsiteY2" fmla="*/ 2638097 h 2638097"/>
                <a:gd name="connsiteX3" fmla="*/ 0 w 8176538"/>
                <a:gd name="connsiteY3" fmla="*/ 1269888 h 2638097"/>
                <a:gd name="connsiteX4" fmla="*/ 20511 w 8176538"/>
                <a:gd name="connsiteY4" fmla="*/ 147145 h 2638097"/>
                <a:gd name="connsiteX5" fmla="*/ 4088015 w 8176538"/>
                <a:gd name="connsiteY5" fmla="*/ 1566042 h 2638097"/>
                <a:gd name="connsiteX6" fmla="*/ 8176538 w 8176538"/>
                <a:gd name="connsiteY6" fmla="*/ 0 h 2638097"/>
                <a:gd name="connsiteX0" fmla="*/ 8176538 w 8176538"/>
                <a:gd name="connsiteY0" fmla="*/ 0 h 2772020"/>
                <a:gd name="connsiteX1" fmla="*/ 8176538 w 8176538"/>
                <a:gd name="connsiteY1" fmla="*/ 1271752 h 2772020"/>
                <a:gd name="connsiteX2" fmla="*/ 4099034 w 8176538"/>
                <a:gd name="connsiteY2" fmla="*/ 2772020 h 2772020"/>
                <a:gd name="connsiteX3" fmla="*/ 0 w 8176538"/>
                <a:gd name="connsiteY3" fmla="*/ 1269888 h 2772020"/>
                <a:gd name="connsiteX4" fmla="*/ 20511 w 8176538"/>
                <a:gd name="connsiteY4" fmla="*/ 147145 h 2772020"/>
                <a:gd name="connsiteX5" fmla="*/ 4088015 w 8176538"/>
                <a:gd name="connsiteY5" fmla="*/ 1566042 h 2772020"/>
                <a:gd name="connsiteX6" fmla="*/ 8176538 w 8176538"/>
                <a:gd name="connsiteY6" fmla="*/ 0 h 2772020"/>
                <a:gd name="connsiteX0" fmla="*/ 8176538 w 8176538"/>
                <a:gd name="connsiteY0" fmla="*/ 0 h 2772339"/>
                <a:gd name="connsiteX1" fmla="*/ 8176538 w 8176538"/>
                <a:gd name="connsiteY1" fmla="*/ 1378890 h 2772339"/>
                <a:gd name="connsiteX2" fmla="*/ 4099034 w 8176538"/>
                <a:gd name="connsiteY2" fmla="*/ 2772020 h 2772339"/>
                <a:gd name="connsiteX3" fmla="*/ 0 w 8176538"/>
                <a:gd name="connsiteY3" fmla="*/ 1269888 h 2772339"/>
                <a:gd name="connsiteX4" fmla="*/ 20511 w 8176538"/>
                <a:gd name="connsiteY4" fmla="*/ 147145 h 2772339"/>
                <a:gd name="connsiteX5" fmla="*/ 4088015 w 8176538"/>
                <a:gd name="connsiteY5" fmla="*/ 1566042 h 2772339"/>
                <a:gd name="connsiteX6" fmla="*/ 8176538 w 8176538"/>
                <a:gd name="connsiteY6" fmla="*/ 0 h 2772339"/>
                <a:gd name="connsiteX0" fmla="*/ 8176538 w 8176538"/>
                <a:gd name="connsiteY0" fmla="*/ 0 h 2825888"/>
                <a:gd name="connsiteX1" fmla="*/ 8176538 w 8176538"/>
                <a:gd name="connsiteY1" fmla="*/ 1378890 h 2825888"/>
                <a:gd name="connsiteX2" fmla="*/ 4099034 w 8176538"/>
                <a:gd name="connsiteY2" fmla="*/ 2825590 h 2825888"/>
                <a:gd name="connsiteX3" fmla="*/ 0 w 8176538"/>
                <a:gd name="connsiteY3" fmla="*/ 1269888 h 2825888"/>
                <a:gd name="connsiteX4" fmla="*/ 20511 w 8176538"/>
                <a:gd name="connsiteY4" fmla="*/ 147145 h 2825888"/>
                <a:gd name="connsiteX5" fmla="*/ 4088015 w 8176538"/>
                <a:gd name="connsiteY5" fmla="*/ 1566042 h 2825888"/>
                <a:gd name="connsiteX6" fmla="*/ 8176538 w 8176538"/>
                <a:gd name="connsiteY6" fmla="*/ 0 h 2825888"/>
                <a:gd name="connsiteX0" fmla="*/ 8165518 w 8165518"/>
                <a:gd name="connsiteY0" fmla="*/ 0 h 2825606"/>
                <a:gd name="connsiteX1" fmla="*/ 8165518 w 8165518"/>
                <a:gd name="connsiteY1" fmla="*/ 1378890 h 2825606"/>
                <a:gd name="connsiteX2" fmla="*/ 4088014 w 8165518"/>
                <a:gd name="connsiteY2" fmla="*/ 2825590 h 2825606"/>
                <a:gd name="connsiteX3" fmla="*/ 0 w 8165518"/>
                <a:gd name="connsiteY3" fmla="*/ 1403811 h 2825606"/>
                <a:gd name="connsiteX4" fmla="*/ 9491 w 8165518"/>
                <a:gd name="connsiteY4" fmla="*/ 147145 h 2825606"/>
                <a:gd name="connsiteX5" fmla="*/ 4076995 w 8165518"/>
                <a:gd name="connsiteY5" fmla="*/ 1566042 h 2825606"/>
                <a:gd name="connsiteX6" fmla="*/ 8165518 w 8165518"/>
                <a:gd name="connsiteY6" fmla="*/ 0 h 2825606"/>
                <a:gd name="connsiteX0" fmla="*/ 8165518 w 8165518"/>
                <a:gd name="connsiteY0" fmla="*/ 0 h 2879174"/>
                <a:gd name="connsiteX1" fmla="*/ 8165518 w 8165518"/>
                <a:gd name="connsiteY1" fmla="*/ 1378890 h 2879174"/>
                <a:gd name="connsiteX2" fmla="*/ 4132092 w 8165518"/>
                <a:gd name="connsiteY2" fmla="*/ 2879159 h 2879174"/>
                <a:gd name="connsiteX3" fmla="*/ 0 w 8165518"/>
                <a:gd name="connsiteY3" fmla="*/ 1403811 h 2879174"/>
                <a:gd name="connsiteX4" fmla="*/ 9491 w 8165518"/>
                <a:gd name="connsiteY4" fmla="*/ 147145 h 2879174"/>
                <a:gd name="connsiteX5" fmla="*/ 4076995 w 8165518"/>
                <a:gd name="connsiteY5" fmla="*/ 1566042 h 2879174"/>
                <a:gd name="connsiteX6" fmla="*/ 8165518 w 8165518"/>
                <a:gd name="connsiteY6" fmla="*/ 0 h 2879174"/>
                <a:gd name="connsiteX0" fmla="*/ 8165518 w 8176537"/>
                <a:gd name="connsiteY0" fmla="*/ 0 h 2879410"/>
                <a:gd name="connsiteX1" fmla="*/ 8176537 w 8176537"/>
                <a:gd name="connsiteY1" fmla="*/ 1499420 h 2879410"/>
                <a:gd name="connsiteX2" fmla="*/ 4132092 w 8176537"/>
                <a:gd name="connsiteY2" fmla="*/ 2879159 h 2879410"/>
                <a:gd name="connsiteX3" fmla="*/ 0 w 8176537"/>
                <a:gd name="connsiteY3" fmla="*/ 1403811 h 2879410"/>
                <a:gd name="connsiteX4" fmla="*/ 9491 w 8176537"/>
                <a:gd name="connsiteY4" fmla="*/ 147145 h 2879410"/>
                <a:gd name="connsiteX5" fmla="*/ 4076995 w 8176537"/>
                <a:gd name="connsiteY5" fmla="*/ 1566042 h 2879410"/>
                <a:gd name="connsiteX6" fmla="*/ 8165518 w 8176537"/>
                <a:gd name="connsiteY6" fmla="*/ 0 h 2879410"/>
                <a:gd name="connsiteX0" fmla="*/ 8165518 w 8176537"/>
                <a:gd name="connsiteY0" fmla="*/ 0 h 2879262"/>
                <a:gd name="connsiteX1" fmla="*/ 8176537 w 8176537"/>
                <a:gd name="connsiteY1" fmla="*/ 1499420 h 2879262"/>
                <a:gd name="connsiteX2" fmla="*/ 4132092 w 8176537"/>
                <a:gd name="connsiteY2" fmla="*/ 2879159 h 2879262"/>
                <a:gd name="connsiteX3" fmla="*/ 0 w 8176537"/>
                <a:gd name="connsiteY3" fmla="*/ 1403811 h 2879262"/>
                <a:gd name="connsiteX4" fmla="*/ 9491 w 8176537"/>
                <a:gd name="connsiteY4" fmla="*/ 147145 h 2879262"/>
                <a:gd name="connsiteX5" fmla="*/ 4076995 w 8176537"/>
                <a:gd name="connsiteY5" fmla="*/ 1566042 h 2879262"/>
                <a:gd name="connsiteX6" fmla="*/ 8165518 w 8176537"/>
                <a:gd name="connsiteY6" fmla="*/ 0 h 2879262"/>
                <a:gd name="connsiteX0" fmla="*/ 8165518 w 8176537"/>
                <a:gd name="connsiteY0" fmla="*/ 0 h 2879163"/>
                <a:gd name="connsiteX1" fmla="*/ 8176537 w 8176537"/>
                <a:gd name="connsiteY1" fmla="*/ 1499420 h 2879163"/>
                <a:gd name="connsiteX2" fmla="*/ 4132092 w 8176537"/>
                <a:gd name="connsiteY2" fmla="*/ 2879159 h 2879163"/>
                <a:gd name="connsiteX3" fmla="*/ 0 w 8176537"/>
                <a:gd name="connsiteY3" fmla="*/ 1510948 h 2879163"/>
                <a:gd name="connsiteX4" fmla="*/ 9491 w 8176537"/>
                <a:gd name="connsiteY4" fmla="*/ 147145 h 2879163"/>
                <a:gd name="connsiteX5" fmla="*/ 4076995 w 8176537"/>
                <a:gd name="connsiteY5" fmla="*/ 1566042 h 2879163"/>
                <a:gd name="connsiteX6" fmla="*/ 8165518 w 8176537"/>
                <a:gd name="connsiteY6" fmla="*/ 0 h 2879163"/>
                <a:gd name="connsiteX0" fmla="*/ 8165518 w 8198577"/>
                <a:gd name="connsiteY0" fmla="*/ 0 h 2879451"/>
                <a:gd name="connsiteX1" fmla="*/ 8198577 w 8198577"/>
                <a:gd name="connsiteY1" fmla="*/ 1606558 h 2879451"/>
                <a:gd name="connsiteX2" fmla="*/ 4132092 w 8198577"/>
                <a:gd name="connsiteY2" fmla="*/ 2879159 h 2879451"/>
                <a:gd name="connsiteX3" fmla="*/ 0 w 8198577"/>
                <a:gd name="connsiteY3" fmla="*/ 1510948 h 2879451"/>
                <a:gd name="connsiteX4" fmla="*/ 9491 w 8198577"/>
                <a:gd name="connsiteY4" fmla="*/ 147145 h 2879451"/>
                <a:gd name="connsiteX5" fmla="*/ 4076995 w 8198577"/>
                <a:gd name="connsiteY5" fmla="*/ 1566042 h 2879451"/>
                <a:gd name="connsiteX6" fmla="*/ 8165518 w 8198577"/>
                <a:gd name="connsiteY6" fmla="*/ 0 h 2879451"/>
                <a:gd name="connsiteX0" fmla="*/ 8165518 w 8165518"/>
                <a:gd name="connsiteY0" fmla="*/ 0 h 2880066"/>
                <a:gd name="connsiteX1" fmla="*/ 8165518 w 8165518"/>
                <a:gd name="connsiteY1" fmla="*/ 1673520 h 2880066"/>
                <a:gd name="connsiteX2" fmla="*/ 4132092 w 8165518"/>
                <a:gd name="connsiteY2" fmla="*/ 2879159 h 2880066"/>
                <a:gd name="connsiteX3" fmla="*/ 0 w 8165518"/>
                <a:gd name="connsiteY3" fmla="*/ 1510948 h 2880066"/>
                <a:gd name="connsiteX4" fmla="*/ 9491 w 8165518"/>
                <a:gd name="connsiteY4" fmla="*/ 147145 h 2880066"/>
                <a:gd name="connsiteX5" fmla="*/ 4076995 w 8165518"/>
                <a:gd name="connsiteY5" fmla="*/ 1566042 h 2880066"/>
                <a:gd name="connsiteX6" fmla="*/ 8165518 w 8165518"/>
                <a:gd name="connsiteY6" fmla="*/ 0 h 2880066"/>
                <a:gd name="connsiteX0" fmla="*/ 8156794 w 8156794"/>
                <a:gd name="connsiteY0" fmla="*/ 0 h 2879270"/>
                <a:gd name="connsiteX1" fmla="*/ 8156794 w 8156794"/>
                <a:gd name="connsiteY1" fmla="*/ 1673520 h 2879270"/>
                <a:gd name="connsiteX2" fmla="*/ 4123368 w 8156794"/>
                <a:gd name="connsiteY2" fmla="*/ 2879159 h 2879270"/>
                <a:gd name="connsiteX3" fmla="*/ 2295 w 8156794"/>
                <a:gd name="connsiteY3" fmla="*/ 1618086 h 2879270"/>
                <a:gd name="connsiteX4" fmla="*/ 767 w 8156794"/>
                <a:gd name="connsiteY4" fmla="*/ 147145 h 2879270"/>
                <a:gd name="connsiteX5" fmla="*/ 4068271 w 8156794"/>
                <a:gd name="connsiteY5" fmla="*/ 1566042 h 2879270"/>
                <a:gd name="connsiteX6" fmla="*/ 8156794 w 8156794"/>
                <a:gd name="connsiteY6" fmla="*/ 0 h 287927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20"/>
                <a:gd name="connsiteX1" fmla="*/ 8156794 w 8156794"/>
                <a:gd name="connsiteY1" fmla="*/ 1673520 h 2973020"/>
                <a:gd name="connsiteX2" fmla="*/ 4134388 w 8156794"/>
                <a:gd name="connsiteY2" fmla="*/ 2972904 h 2973020"/>
                <a:gd name="connsiteX3" fmla="*/ 2295 w 8156794"/>
                <a:gd name="connsiteY3" fmla="*/ 1618086 h 2973020"/>
                <a:gd name="connsiteX4" fmla="*/ 767 w 8156794"/>
                <a:gd name="connsiteY4" fmla="*/ 147145 h 2973020"/>
                <a:gd name="connsiteX5" fmla="*/ 4068271 w 8156794"/>
                <a:gd name="connsiteY5" fmla="*/ 1566042 h 2973020"/>
                <a:gd name="connsiteX6" fmla="*/ 8156794 w 8156794"/>
                <a:gd name="connsiteY6" fmla="*/ 0 h 2973020"/>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141"/>
                <a:gd name="connsiteX1" fmla="*/ 8156794 w 8156794"/>
                <a:gd name="connsiteY1" fmla="*/ 1673520 h 2973141"/>
                <a:gd name="connsiteX2" fmla="*/ 4134388 w 8156794"/>
                <a:gd name="connsiteY2" fmla="*/ 2972904 h 2973141"/>
                <a:gd name="connsiteX3" fmla="*/ 2295 w 8156794"/>
                <a:gd name="connsiteY3" fmla="*/ 1618086 h 2973141"/>
                <a:gd name="connsiteX4" fmla="*/ 767 w 8156794"/>
                <a:gd name="connsiteY4" fmla="*/ 147145 h 2973141"/>
                <a:gd name="connsiteX5" fmla="*/ 4068271 w 8156794"/>
                <a:gd name="connsiteY5" fmla="*/ 1566042 h 2973141"/>
                <a:gd name="connsiteX6" fmla="*/ 8156794 w 8156794"/>
                <a:gd name="connsiteY6" fmla="*/ 0 h 2973141"/>
                <a:gd name="connsiteX0" fmla="*/ 8156794 w 8156794"/>
                <a:gd name="connsiteY0" fmla="*/ 0 h 3066827"/>
                <a:gd name="connsiteX1" fmla="*/ 8156794 w 8156794"/>
                <a:gd name="connsiteY1" fmla="*/ 1673520 h 3066827"/>
                <a:gd name="connsiteX2" fmla="*/ 4123353 w 8156794"/>
                <a:gd name="connsiteY2" fmla="*/ 3066650 h 3066827"/>
                <a:gd name="connsiteX3" fmla="*/ 2295 w 8156794"/>
                <a:gd name="connsiteY3" fmla="*/ 1618086 h 3066827"/>
                <a:gd name="connsiteX4" fmla="*/ 767 w 8156794"/>
                <a:gd name="connsiteY4" fmla="*/ 147145 h 3066827"/>
                <a:gd name="connsiteX5" fmla="*/ 4068271 w 8156794"/>
                <a:gd name="connsiteY5" fmla="*/ 1566042 h 3066827"/>
                <a:gd name="connsiteX6" fmla="*/ 8156794 w 8156794"/>
                <a:gd name="connsiteY6" fmla="*/ 0 h 3066827"/>
                <a:gd name="connsiteX0" fmla="*/ 8123689 w 8156794"/>
                <a:gd name="connsiteY0" fmla="*/ 0 h 2999866"/>
                <a:gd name="connsiteX1" fmla="*/ 8156794 w 8156794"/>
                <a:gd name="connsiteY1" fmla="*/ 1606559 h 2999866"/>
                <a:gd name="connsiteX2" fmla="*/ 4123353 w 8156794"/>
                <a:gd name="connsiteY2" fmla="*/ 2999689 h 2999866"/>
                <a:gd name="connsiteX3" fmla="*/ 2295 w 8156794"/>
                <a:gd name="connsiteY3" fmla="*/ 1551125 h 2999866"/>
                <a:gd name="connsiteX4" fmla="*/ 767 w 8156794"/>
                <a:gd name="connsiteY4" fmla="*/ 80184 h 2999866"/>
                <a:gd name="connsiteX5" fmla="*/ 4068271 w 8156794"/>
                <a:gd name="connsiteY5" fmla="*/ 1499081 h 2999866"/>
                <a:gd name="connsiteX6" fmla="*/ 8123689 w 8156794"/>
                <a:gd name="connsiteY6" fmla="*/ 0 h 2999866"/>
                <a:gd name="connsiteX0" fmla="*/ 8167828 w 8167828"/>
                <a:gd name="connsiteY0" fmla="*/ 0 h 3026651"/>
                <a:gd name="connsiteX1" fmla="*/ 8156794 w 8167828"/>
                <a:gd name="connsiteY1" fmla="*/ 1633344 h 3026651"/>
                <a:gd name="connsiteX2" fmla="*/ 4123353 w 8167828"/>
                <a:gd name="connsiteY2" fmla="*/ 3026474 h 3026651"/>
                <a:gd name="connsiteX3" fmla="*/ 2295 w 8167828"/>
                <a:gd name="connsiteY3" fmla="*/ 1577910 h 3026651"/>
                <a:gd name="connsiteX4" fmla="*/ 767 w 8167828"/>
                <a:gd name="connsiteY4" fmla="*/ 106969 h 3026651"/>
                <a:gd name="connsiteX5" fmla="*/ 4068271 w 8167828"/>
                <a:gd name="connsiteY5" fmla="*/ 1525866 h 3026651"/>
                <a:gd name="connsiteX6" fmla="*/ 8167828 w 8167828"/>
                <a:gd name="connsiteY6" fmla="*/ 0 h 3026651"/>
                <a:gd name="connsiteX0" fmla="*/ 8167828 w 8167828"/>
                <a:gd name="connsiteY0" fmla="*/ 0 h 3027228"/>
                <a:gd name="connsiteX1" fmla="*/ 8145760 w 8167828"/>
                <a:gd name="connsiteY1" fmla="*/ 1686913 h 3027228"/>
                <a:gd name="connsiteX2" fmla="*/ 4123353 w 8167828"/>
                <a:gd name="connsiteY2" fmla="*/ 3026474 h 3027228"/>
                <a:gd name="connsiteX3" fmla="*/ 2295 w 8167828"/>
                <a:gd name="connsiteY3" fmla="*/ 1577910 h 3027228"/>
                <a:gd name="connsiteX4" fmla="*/ 767 w 8167828"/>
                <a:gd name="connsiteY4" fmla="*/ 106969 h 3027228"/>
                <a:gd name="connsiteX5" fmla="*/ 4068271 w 8167828"/>
                <a:gd name="connsiteY5" fmla="*/ 1525866 h 3027228"/>
                <a:gd name="connsiteX6" fmla="*/ 8167828 w 8167828"/>
                <a:gd name="connsiteY6" fmla="*/ 0 h 3027228"/>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23689 w 8145760"/>
                <a:gd name="connsiteY0" fmla="*/ 13560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9 w 8145760"/>
                <a:gd name="connsiteY6" fmla="*/ 13560 h 2920259"/>
                <a:gd name="connsiteX0" fmla="*/ 8178863 w 8178863"/>
                <a:gd name="connsiteY0" fmla="*/ 26952 h 2920259"/>
                <a:gd name="connsiteX1" fmla="*/ 8145760 w 8178863"/>
                <a:gd name="connsiteY1" fmla="*/ 1579944 h 2920259"/>
                <a:gd name="connsiteX2" fmla="*/ 4123353 w 8178863"/>
                <a:gd name="connsiteY2" fmla="*/ 2919505 h 2920259"/>
                <a:gd name="connsiteX3" fmla="*/ 2295 w 8178863"/>
                <a:gd name="connsiteY3" fmla="*/ 1470941 h 2920259"/>
                <a:gd name="connsiteX4" fmla="*/ 767 w 8178863"/>
                <a:gd name="connsiteY4" fmla="*/ 0 h 2920259"/>
                <a:gd name="connsiteX5" fmla="*/ 4068271 w 8178863"/>
                <a:gd name="connsiteY5" fmla="*/ 1418897 h 2920259"/>
                <a:gd name="connsiteX6" fmla="*/ 8178863 w 8178863"/>
                <a:gd name="connsiteY6" fmla="*/ 26952 h 2920259"/>
                <a:gd name="connsiteX0" fmla="*/ 8167827 w 8167827"/>
                <a:gd name="connsiteY0" fmla="*/ 40343 h 2920259"/>
                <a:gd name="connsiteX1" fmla="*/ 8145760 w 8167827"/>
                <a:gd name="connsiteY1" fmla="*/ 1579944 h 2920259"/>
                <a:gd name="connsiteX2" fmla="*/ 4123353 w 8167827"/>
                <a:gd name="connsiteY2" fmla="*/ 2919505 h 2920259"/>
                <a:gd name="connsiteX3" fmla="*/ 2295 w 8167827"/>
                <a:gd name="connsiteY3" fmla="*/ 1470941 h 2920259"/>
                <a:gd name="connsiteX4" fmla="*/ 767 w 8167827"/>
                <a:gd name="connsiteY4" fmla="*/ 0 h 2920259"/>
                <a:gd name="connsiteX5" fmla="*/ 4068271 w 8167827"/>
                <a:gd name="connsiteY5" fmla="*/ 1418897 h 2920259"/>
                <a:gd name="connsiteX6" fmla="*/ 8167827 w 8167827"/>
                <a:gd name="connsiteY6" fmla="*/ 40343 h 2920259"/>
                <a:gd name="connsiteX0" fmla="*/ 8123687 w 8145760"/>
                <a:gd name="connsiteY0" fmla="*/ 53735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7 w 8145760"/>
                <a:gd name="connsiteY6" fmla="*/ 53735 h 2920259"/>
                <a:gd name="connsiteX0" fmla="*/ 8161918 w 8161918"/>
                <a:gd name="connsiteY0" fmla="*/ 0 h 2943855"/>
                <a:gd name="connsiteX1" fmla="*/ 8145760 w 8161918"/>
                <a:gd name="connsiteY1" fmla="*/ 1603540 h 2943855"/>
                <a:gd name="connsiteX2" fmla="*/ 4123353 w 8161918"/>
                <a:gd name="connsiteY2" fmla="*/ 2943101 h 2943855"/>
                <a:gd name="connsiteX3" fmla="*/ 2295 w 8161918"/>
                <a:gd name="connsiteY3" fmla="*/ 1494537 h 2943855"/>
                <a:gd name="connsiteX4" fmla="*/ 767 w 8161918"/>
                <a:gd name="connsiteY4" fmla="*/ 23596 h 2943855"/>
                <a:gd name="connsiteX5" fmla="*/ 4068271 w 8161918"/>
                <a:gd name="connsiteY5" fmla="*/ 1442493 h 2943855"/>
                <a:gd name="connsiteX6" fmla="*/ 8161918 w 8161918"/>
                <a:gd name="connsiteY6" fmla="*/ 0 h 2943855"/>
                <a:gd name="connsiteX0" fmla="*/ 8144926 w 8145760"/>
                <a:gd name="connsiteY0" fmla="*/ 43424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44926 w 8145760"/>
                <a:gd name="connsiteY6" fmla="*/ 43424 h 2920259"/>
                <a:gd name="connsiteX0" fmla="*/ 8161918 w 8161918"/>
                <a:gd name="connsiteY0" fmla="*/ 0 h 2959321"/>
                <a:gd name="connsiteX1" fmla="*/ 8145760 w 8161918"/>
                <a:gd name="connsiteY1" fmla="*/ 1619006 h 2959321"/>
                <a:gd name="connsiteX2" fmla="*/ 4123353 w 8161918"/>
                <a:gd name="connsiteY2" fmla="*/ 2958567 h 2959321"/>
                <a:gd name="connsiteX3" fmla="*/ 2295 w 8161918"/>
                <a:gd name="connsiteY3" fmla="*/ 1510003 h 2959321"/>
                <a:gd name="connsiteX4" fmla="*/ 767 w 8161918"/>
                <a:gd name="connsiteY4" fmla="*/ 39062 h 2959321"/>
                <a:gd name="connsiteX5" fmla="*/ 4068271 w 8161918"/>
                <a:gd name="connsiteY5" fmla="*/ 1457959 h 2959321"/>
                <a:gd name="connsiteX6" fmla="*/ 8161918 w 8161918"/>
                <a:gd name="connsiteY6" fmla="*/ 0 h 2959321"/>
                <a:gd name="connsiteX0" fmla="*/ 8161918 w 8162752"/>
                <a:gd name="connsiteY0" fmla="*/ 0 h 2959488"/>
                <a:gd name="connsiteX1" fmla="*/ 8162752 w 8162752"/>
                <a:gd name="connsiteY1" fmla="*/ 1629317 h 2959488"/>
                <a:gd name="connsiteX2" fmla="*/ 4123353 w 8162752"/>
                <a:gd name="connsiteY2" fmla="*/ 2958567 h 2959488"/>
                <a:gd name="connsiteX3" fmla="*/ 2295 w 8162752"/>
                <a:gd name="connsiteY3" fmla="*/ 1510003 h 2959488"/>
                <a:gd name="connsiteX4" fmla="*/ 767 w 8162752"/>
                <a:gd name="connsiteY4" fmla="*/ 39062 h 2959488"/>
                <a:gd name="connsiteX5" fmla="*/ 4068271 w 8162752"/>
                <a:gd name="connsiteY5" fmla="*/ 1457959 h 2959488"/>
                <a:gd name="connsiteX6" fmla="*/ 8161918 w 8162752"/>
                <a:gd name="connsiteY6" fmla="*/ 0 h 2959488"/>
                <a:gd name="connsiteX0" fmla="*/ 8165930 w 8166764"/>
                <a:gd name="connsiteY0" fmla="*/ 7337 h 2966825"/>
                <a:gd name="connsiteX1" fmla="*/ 8166764 w 8166764"/>
                <a:gd name="connsiteY1" fmla="*/ 1636654 h 2966825"/>
                <a:gd name="connsiteX2" fmla="*/ 4127365 w 8166764"/>
                <a:gd name="connsiteY2" fmla="*/ 2965904 h 2966825"/>
                <a:gd name="connsiteX3" fmla="*/ 6307 w 8166764"/>
                <a:gd name="connsiteY3" fmla="*/ 1517340 h 2966825"/>
                <a:gd name="connsiteX4" fmla="*/ 532 w 8166764"/>
                <a:gd name="connsiteY4" fmla="*/ 0 h 2966825"/>
                <a:gd name="connsiteX5" fmla="*/ 4072283 w 8166764"/>
                <a:gd name="connsiteY5" fmla="*/ 1465296 h 2966825"/>
                <a:gd name="connsiteX6" fmla="*/ 8165930 w 8166764"/>
                <a:gd name="connsiteY6" fmla="*/ 7337 h 2966825"/>
                <a:gd name="connsiteX0" fmla="*/ 8168119 w 8168953"/>
                <a:gd name="connsiteY0" fmla="*/ 7337 h 2966682"/>
                <a:gd name="connsiteX1" fmla="*/ 8168953 w 8168953"/>
                <a:gd name="connsiteY1" fmla="*/ 1636654 h 2966682"/>
                <a:gd name="connsiteX2" fmla="*/ 4129554 w 8168953"/>
                <a:gd name="connsiteY2" fmla="*/ 2965904 h 2966682"/>
                <a:gd name="connsiteX3" fmla="*/ 0 w 8168953"/>
                <a:gd name="connsiteY3" fmla="*/ 1527651 h 2966682"/>
                <a:gd name="connsiteX4" fmla="*/ 2721 w 8168953"/>
                <a:gd name="connsiteY4" fmla="*/ 0 h 2966682"/>
                <a:gd name="connsiteX5" fmla="*/ 4074472 w 8168953"/>
                <a:gd name="connsiteY5" fmla="*/ 1465296 h 2966682"/>
                <a:gd name="connsiteX6" fmla="*/ 8168119 w 8168953"/>
                <a:gd name="connsiteY6" fmla="*/ 7337 h 2966682"/>
                <a:gd name="connsiteX0" fmla="*/ 8168119 w 8168953"/>
                <a:gd name="connsiteY0" fmla="*/ 7337 h 3100377"/>
                <a:gd name="connsiteX1" fmla="*/ 8168953 w 8168953"/>
                <a:gd name="connsiteY1" fmla="*/ 1636654 h 3100377"/>
                <a:gd name="connsiteX2" fmla="*/ 4118520 w 8168953"/>
                <a:gd name="connsiteY2" fmla="*/ 3099826 h 3100377"/>
                <a:gd name="connsiteX3" fmla="*/ 0 w 8168953"/>
                <a:gd name="connsiteY3" fmla="*/ 1527651 h 3100377"/>
                <a:gd name="connsiteX4" fmla="*/ 2721 w 8168953"/>
                <a:gd name="connsiteY4" fmla="*/ 0 h 3100377"/>
                <a:gd name="connsiteX5" fmla="*/ 4074472 w 8168953"/>
                <a:gd name="connsiteY5" fmla="*/ 1465296 h 3100377"/>
                <a:gd name="connsiteX6" fmla="*/ 8168119 w 8168953"/>
                <a:gd name="connsiteY6" fmla="*/ 7337 h 3100377"/>
                <a:gd name="connsiteX0" fmla="*/ 8168119 w 8168953"/>
                <a:gd name="connsiteY0" fmla="*/ 7337 h 3100429"/>
                <a:gd name="connsiteX1" fmla="*/ 8168953 w 8168953"/>
                <a:gd name="connsiteY1" fmla="*/ 1636654 h 3100429"/>
                <a:gd name="connsiteX2" fmla="*/ 4118520 w 8168953"/>
                <a:gd name="connsiteY2" fmla="*/ 3099826 h 3100429"/>
                <a:gd name="connsiteX3" fmla="*/ 0 w 8168953"/>
                <a:gd name="connsiteY3" fmla="*/ 1527651 h 3100429"/>
                <a:gd name="connsiteX4" fmla="*/ 2721 w 8168953"/>
                <a:gd name="connsiteY4" fmla="*/ 0 h 3100429"/>
                <a:gd name="connsiteX5" fmla="*/ 4074472 w 8168953"/>
                <a:gd name="connsiteY5" fmla="*/ 1465296 h 3100429"/>
                <a:gd name="connsiteX6" fmla="*/ 8168119 w 8168953"/>
                <a:gd name="connsiteY6" fmla="*/ 7337 h 3100429"/>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66683" h="3099826">
                  <a:moveTo>
                    <a:pt x="8165849" y="7337"/>
                  </a:moveTo>
                  <a:lnTo>
                    <a:pt x="8166683" y="1636654"/>
                  </a:lnTo>
                  <a:cubicBezTo>
                    <a:pt x="7917761" y="2728489"/>
                    <a:pt x="5475903" y="3100137"/>
                    <a:pt x="4116250" y="3099826"/>
                  </a:cubicBezTo>
                  <a:cubicBezTo>
                    <a:pt x="2756597" y="3099515"/>
                    <a:pt x="245424" y="2744647"/>
                    <a:pt x="8764" y="1634789"/>
                  </a:cubicBezTo>
                  <a:cubicBezTo>
                    <a:pt x="11928" y="1215900"/>
                    <a:pt x="-2713" y="418889"/>
                    <a:pt x="451" y="0"/>
                  </a:cubicBezTo>
                  <a:cubicBezTo>
                    <a:pt x="385485" y="953840"/>
                    <a:pt x="2700268" y="1437288"/>
                    <a:pt x="4061168" y="1438511"/>
                  </a:cubicBezTo>
                  <a:cubicBezTo>
                    <a:pt x="5422068" y="1439734"/>
                    <a:pt x="7793228" y="1089449"/>
                    <a:pt x="8165849" y="7337"/>
                  </a:cubicBezTo>
                  <a:close/>
                </a:path>
              </a:pathLst>
            </a:custGeom>
            <a:gradFill>
              <a:gsLst>
                <a:gs pos="0">
                  <a:srgbClr val="B8C2C9"/>
                </a:gs>
                <a:gs pos="21000">
                  <a:schemeClr val="bg1"/>
                </a:gs>
                <a:gs pos="60000">
                  <a:srgbClr val="D6DCE0"/>
                </a:gs>
                <a:gs pos="100000">
                  <a:srgbClr val="B8C2C9"/>
                </a:gs>
              </a:gsLst>
              <a:lin ang="0" scaled="0"/>
            </a:gra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                   </a:t>
              </a:r>
            </a:p>
          </p:txBody>
        </p:sp>
        <p:sp>
          <p:nvSpPr>
            <p:cNvPr id="84" name="Oval 83">
              <a:extLst>
                <a:ext uri="{FF2B5EF4-FFF2-40B4-BE49-F238E27FC236}">
                  <a16:creationId xmlns:a16="http://schemas.microsoft.com/office/drawing/2014/main" id="{07CB97C4-3176-704C-832B-2769F9BD8A32}"/>
                </a:ext>
              </a:extLst>
            </p:cNvPr>
            <p:cNvSpPr/>
            <p:nvPr/>
          </p:nvSpPr>
          <p:spPr>
            <a:xfrm>
              <a:off x="7494729" y="2774731"/>
              <a:ext cx="1480163" cy="579140"/>
            </a:xfrm>
            <a:prstGeom prst="ellipse">
              <a:avLst/>
            </a:prstGeom>
            <a:solidFill>
              <a:srgbClr val="B8C2C9"/>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              </a:t>
              </a:r>
            </a:p>
          </p:txBody>
        </p:sp>
        <p:grpSp>
          <p:nvGrpSpPr>
            <p:cNvPr id="85" name="Group 84">
              <a:extLst>
                <a:ext uri="{FF2B5EF4-FFF2-40B4-BE49-F238E27FC236}">
                  <a16:creationId xmlns:a16="http://schemas.microsoft.com/office/drawing/2014/main" id="{1C4E248C-B7EE-0749-BE84-6D97E6830AA8}"/>
                </a:ext>
              </a:extLst>
            </p:cNvPr>
            <p:cNvGrpSpPr/>
            <p:nvPr/>
          </p:nvGrpSpPr>
          <p:grpSpPr>
            <a:xfrm>
              <a:off x="7713663" y="2848339"/>
              <a:ext cx="1042107" cy="425543"/>
              <a:chOff x="7786941" y="2884917"/>
              <a:chExt cx="897649" cy="353919"/>
            </a:xfrm>
          </p:grpSpPr>
          <p:sp>
            <p:nvSpPr>
              <p:cNvPr id="86" name="Freeform 85">
                <a:extLst>
                  <a:ext uri="{FF2B5EF4-FFF2-40B4-BE49-F238E27FC236}">
                    <a16:creationId xmlns:a16="http://schemas.microsoft.com/office/drawing/2014/main" id="{D8ABCFB8-B1A0-CC43-8976-0D9324A60B77}"/>
                  </a:ext>
                </a:extLst>
              </p:cNvPr>
              <p:cNvSpPr/>
              <p:nvPr/>
            </p:nvSpPr>
            <p:spPr>
              <a:xfrm>
                <a:off x="7811770" y="2884917"/>
                <a:ext cx="849158" cy="198115"/>
              </a:xfrm>
              <a:custGeom>
                <a:avLst/>
                <a:gdLst>
                  <a:gd name="connsiteX0" fmla="*/ 3725333 w 4588933"/>
                  <a:gd name="connsiteY0" fmla="*/ 0 h 1049866"/>
                  <a:gd name="connsiteX1" fmla="*/ 4588933 w 4588933"/>
                  <a:gd name="connsiteY1" fmla="*/ 270933 h 1049866"/>
                  <a:gd name="connsiteX2" fmla="*/ 3962400 w 4588933"/>
                  <a:gd name="connsiteY2" fmla="*/ 541866 h 1049866"/>
                  <a:gd name="connsiteX3" fmla="*/ 3742267 w 4588933"/>
                  <a:gd name="connsiteY3" fmla="*/ 457200 h 1049866"/>
                  <a:gd name="connsiteX4" fmla="*/ 2269067 w 4588933"/>
                  <a:gd name="connsiteY4" fmla="*/ 1049866 h 1049866"/>
                  <a:gd name="connsiteX5" fmla="*/ 880533 w 4588933"/>
                  <a:gd name="connsiteY5" fmla="*/ 457200 h 1049866"/>
                  <a:gd name="connsiteX6" fmla="*/ 592667 w 4588933"/>
                  <a:gd name="connsiteY6" fmla="*/ 541866 h 1049866"/>
                  <a:gd name="connsiteX7" fmla="*/ 0 w 4588933"/>
                  <a:gd name="connsiteY7" fmla="*/ 254000 h 1049866"/>
                  <a:gd name="connsiteX8" fmla="*/ 880533 w 4588933"/>
                  <a:gd name="connsiteY8" fmla="*/ 16933 h 1049866"/>
                  <a:gd name="connsiteX9" fmla="*/ 2302933 w 4588933"/>
                  <a:gd name="connsiteY9" fmla="*/ 626533 h 1049866"/>
                  <a:gd name="connsiteX10" fmla="*/ 3725333 w 4588933"/>
                  <a:gd name="connsiteY10" fmla="*/ 0 h 1049866"/>
                  <a:gd name="connsiteX0" fmla="*/ 3725333 w 4641485"/>
                  <a:gd name="connsiteY0" fmla="*/ 0 h 1049866"/>
                  <a:gd name="connsiteX1" fmla="*/ 4641485 w 4641485"/>
                  <a:gd name="connsiteY1" fmla="*/ 239402 h 1049866"/>
                  <a:gd name="connsiteX2" fmla="*/ 3962400 w 4641485"/>
                  <a:gd name="connsiteY2" fmla="*/ 541866 h 1049866"/>
                  <a:gd name="connsiteX3" fmla="*/ 3742267 w 4641485"/>
                  <a:gd name="connsiteY3" fmla="*/ 457200 h 1049866"/>
                  <a:gd name="connsiteX4" fmla="*/ 2269067 w 4641485"/>
                  <a:gd name="connsiteY4" fmla="*/ 1049866 h 1049866"/>
                  <a:gd name="connsiteX5" fmla="*/ 880533 w 4641485"/>
                  <a:gd name="connsiteY5" fmla="*/ 457200 h 1049866"/>
                  <a:gd name="connsiteX6" fmla="*/ 592667 w 4641485"/>
                  <a:gd name="connsiteY6" fmla="*/ 541866 h 1049866"/>
                  <a:gd name="connsiteX7" fmla="*/ 0 w 4641485"/>
                  <a:gd name="connsiteY7" fmla="*/ 254000 h 1049866"/>
                  <a:gd name="connsiteX8" fmla="*/ 880533 w 4641485"/>
                  <a:gd name="connsiteY8" fmla="*/ 16933 h 1049866"/>
                  <a:gd name="connsiteX9" fmla="*/ 2302933 w 4641485"/>
                  <a:gd name="connsiteY9" fmla="*/ 626533 h 1049866"/>
                  <a:gd name="connsiteX10" fmla="*/ 3725333 w 4641485"/>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73798 w 4673016"/>
                  <a:gd name="connsiteY3" fmla="*/ 45720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84308 w 4673016"/>
                  <a:gd name="connsiteY3" fmla="*/ 404648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815839 w 4673016"/>
                  <a:gd name="connsiteY3" fmla="*/ 46771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3016" h="1049866">
                    <a:moveTo>
                      <a:pt x="3756864" y="0"/>
                    </a:moveTo>
                    <a:lnTo>
                      <a:pt x="4673016" y="239402"/>
                    </a:lnTo>
                    <a:lnTo>
                      <a:pt x="3993931" y="541866"/>
                    </a:lnTo>
                    <a:lnTo>
                      <a:pt x="3815839" y="467710"/>
                    </a:lnTo>
                    <a:lnTo>
                      <a:pt x="2300598" y="1049866"/>
                    </a:lnTo>
                    <a:lnTo>
                      <a:pt x="912064" y="457200"/>
                    </a:lnTo>
                    <a:lnTo>
                      <a:pt x="624198" y="541866"/>
                    </a:lnTo>
                    <a:lnTo>
                      <a:pt x="0" y="275021"/>
                    </a:lnTo>
                    <a:lnTo>
                      <a:pt x="912064" y="16933"/>
                    </a:lnTo>
                    <a:lnTo>
                      <a:pt x="2323954" y="616023"/>
                    </a:lnTo>
                    <a:lnTo>
                      <a:pt x="3756864"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7" name="Freeform 86">
                <a:extLst>
                  <a:ext uri="{FF2B5EF4-FFF2-40B4-BE49-F238E27FC236}">
                    <a16:creationId xmlns:a16="http://schemas.microsoft.com/office/drawing/2014/main" id="{21E1551D-8D59-7F4D-9AC3-A82F786FCBCE}"/>
                  </a:ext>
                </a:extLst>
              </p:cNvPr>
              <p:cNvSpPr/>
              <p:nvPr/>
            </p:nvSpPr>
            <p:spPr>
              <a:xfrm>
                <a:off x="8367548" y="3054383"/>
                <a:ext cx="317042" cy="170569"/>
              </a:xfrm>
              <a:custGeom>
                <a:avLst/>
                <a:gdLst>
                  <a:gd name="connsiteX0" fmla="*/ 21021 w 1744718"/>
                  <a:gd name="connsiteY0" fmla="*/ 0 h 903890"/>
                  <a:gd name="connsiteX1" fmla="*/ 1744718 w 1744718"/>
                  <a:gd name="connsiteY1" fmla="*/ 693683 h 903890"/>
                  <a:gd name="connsiteX2" fmla="*/ 1145628 w 1744718"/>
                  <a:gd name="connsiteY2" fmla="*/ 903890 h 903890"/>
                  <a:gd name="connsiteX3" fmla="*/ 0 w 1744718"/>
                  <a:gd name="connsiteY3" fmla="*/ 451945 h 903890"/>
                  <a:gd name="connsiteX4" fmla="*/ 21021 w 1744718"/>
                  <a:gd name="connsiteY4" fmla="*/ 0 h 9038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718" h="903890">
                    <a:moveTo>
                      <a:pt x="21021" y="0"/>
                    </a:moveTo>
                    <a:lnTo>
                      <a:pt x="1744718" y="693683"/>
                    </a:lnTo>
                    <a:lnTo>
                      <a:pt x="1145628" y="903890"/>
                    </a:lnTo>
                    <a:lnTo>
                      <a:pt x="0" y="451945"/>
                    </a:lnTo>
                    <a:lnTo>
                      <a:pt x="21021"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8" name="Freeform 87">
                <a:extLst>
                  <a:ext uri="{FF2B5EF4-FFF2-40B4-BE49-F238E27FC236}">
                    <a16:creationId xmlns:a16="http://schemas.microsoft.com/office/drawing/2014/main" id="{F50F35D5-457F-BD4D-9C04-D7E77ADC1C67}"/>
                  </a:ext>
                </a:extLst>
              </p:cNvPr>
              <p:cNvSpPr/>
              <p:nvPr/>
            </p:nvSpPr>
            <p:spPr>
              <a:xfrm>
                <a:off x="7786941" y="3054383"/>
                <a:ext cx="311312" cy="168585"/>
              </a:xfrm>
              <a:custGeom>
                <a:avLst/>
                <a:gdLst>
                  <a:gd name="connsiteX0" fmla="*/ 1702676 w 1713187"/>
                  <a:gd name="connsiteY0" fmla="*/ 0 h 893380"/>
                  <a:gd name="connsiteX1" fmla="*/ 1713187 w 1713187"/>
                  <a:gd name="connsiteY1" fmla="*/ 472966 h 893380"/>
                  <a:gd name="connsiteX2" fmla="*/ 578069 w 1713187"/>
                  <a:gd name="connsiteY2" fmla="*/ 893380 h 893380"/>
                  <a:gd name="connsiteX3" fmla="*/ 0 w 1713187"/>
                  <a:gd name="connsiteY3" fmla="*/ 693683 h 893380"/>
                  <a:gd name="connsiteX4" fmla="*/ 1702676 w 1713187"/>
                  <a:gd name="connsiteY4" fmla="*/ 0 h 893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3187" h="893380">
                    <a:moveTo>
                      <a:pt x="1702676" y="0"/>
                    </a:moveTo>
                    <a:lnTo>
                      <a:pt x="1713187" y="472966"/>
                    </a:lnTo>
                    <a:lnTo>
                      <a:pt x="578069" y="893380"/>
                    </a:lnTo>
                    <a:lnTo>
                      <a:pt x="0" y="693683"/>
                    </a:lnTo>
                    <a:lnTo>
                      <a:pt x="1702676" y="0"/>
                    </a:lnTo>
                    <a:close/>
                  </a:path>
                </a:pathLst>
              </a:custGeom>
              <a:solidFill>
                <a:srgbClr val="0000A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9" name="Freeform 88">
                <a:extLst>
                  <a:ext uri="{FF2B5EF4-FFF2-40B4-BE49-F238E27FC236}">
                    <a16:creationId xmlns:a16="http://schemas.microsoft.com/office/drawing/2014/main" id="{43929AB4-076F-294E-B995-F22B57E519B9}"/>
                  </a:ext>
                </a:extLst>
              </p:cNvPr>
              <p:cNvSpPr/>
              <p:nvPr/>
            </p:nvSpPr>
            <p:spPr>
              <a:xfrm>
                <a:off x="7895013" y="2971083"/>
                <a:ext cx="676892" cy="267753"/>
              </a:xfrm>
              <a:custGeom>
                <a:avLst/>
                <a:gdLst>
                  <a:gd name="connsiteX0" fmla="*/ 599089 w 4162096"/>
                  <a:gd name="connsiteY0" fmla="*/ 273269 h 1618593"/>
                  <a:gd name="connsiteX1" fmla="*/ 882869 w 4162096"/>
                  <a:gd name="connsiteY1" fmla="*/ 199697 h 1618593"/>
                  <a:gd name="connsiteX2" fmla="*/ 2312276 w 4162096"/>
                  <a:gd name="connsiteY2" fmla="*/ 798786 h 1618593"/>
                  <a:gd name="connsiteX3" fmla="*/ 3794234 w 4162096"/>
                  <a:gd name="connsiteY3" fmla="*/ 199697 h 1618593"/>
                  <a:gd name="connsiteX4" fmla="*/ 4014951 w 4162096"/>
                  <a:gd name="connsiteY4" fmla="*/ 273269 h 1618593"/>
                  <a:gd name="connsiteX5" fmla="*/ 3058510 w 4162096"/>
                  <a:gd name="connsiteY5" fmla="*/ 641131 h 1618593"/>
                  <a:gd name="connsiteX6" fmla="*/ 3026979 w 4162096"/>
                  <a:gd name="connsiteY6" fmla="*/ 1114097 h 1618593"/>
                  <a:gd name="connsiteX7" fmla="*/ 4162096 w 4162096"/>
                  <a:gd name="connsiteY7" fmla="*/ 1545021 h 1618593"/>
                  <a:gd name="connsiteX8" fmla="*/ 3878317 w 4162096"/>
                  <a:gd name="connsiteY8" fmla="*/ 1608083 h 1618593"/>
                  <a:gd name="connsiteX9" fmla="*/ 2301765 w 4162096"/>
                  <a:gd name="connsiteY9" fmla="*/ 945931 h 1618593"/>
                  <a:gd name="connsiteX10" fmla="*/ 693682 w 4162096"/>
                  <a:gd name="connsiteY10" fmla="*/ 1618593 h 1618593"/>
                  <a:gd name="connsiteX11" fmla="*/ 430924 w 4162096"/>
                  <a:gd name="connsiteY11" fmla="*/ 1524000 h 1618593"/>
                  <a:gd name="connsiteX12" fmla="*/ 1576551 w 4162096"/>
                  <a:gd name="connsiteY12" fmla="*/ 1082566 h 1618593"/>
                  <a:gd name="connsiteX13" fmla="*/ 1545020 w 4162096"/>
                  <a:gd name="connsiteY13" fmla="*/ 609600 h 1618593"/>
                  <a:gd name="connsiteX14" fmla="*/ 0 w 4162096"/>
                  <a:gd name="connsiteY14" fmla="*/ 0 h 1618593"/>
                  <a:gd name="connsiteX15" fmla="*/ 872358 w 4162096"/>
                  <a:gd name="connsiteY15" fmla="*/ 210207 h 1618593"/>
                  <a:gd name="connsiteX16" fmla="*/ 872358 w 4162096"/>
                  <a:gd name="connsiteY16" fmla="*/ 210207 h 1618593"/>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15" fmla="*/ 441434 w 3731172"/>
                  <a:gd name="connsiteY15"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357351 w 3731172"/>
                  <a:gd name="connsiteY14" fmla="*/ 115613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56137 w 3731172"/>
                  <a:gd name="connsiteY13" fmla="*/ 441434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903890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575034 w 3710151"/>
                  <a:gd name="connsiteY6" fmla="*/ 91440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06565 w 3710151"/>
                  <a:gd name="connsiteY6" fmla="*/ 92491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5151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09858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62012 w 3725019"/>
                  <a:gd name="connsiteY0" fmla="*/ 73572 h 1418896"/>
                  <a:gd name="connsiteX1" fmla="*/ 445792 w 3725019"/>
                  <a:gd name="connsiteY1" fmla="*/ 0 h 1418896"/>
                  <a:gd name="connsiteX2" fmla="*/ 1852896 w 3725019"/>
                  <a:gd name="connsiteY2" fmla="*/ 591655 h 1418896"/>
                  <a:gd name="connsiteX3" fmla="*/ 3357157 w 3725019"/>
                  <a:gd name="connsiteY3" fmla="*/ 0 h 1418896"/>
                  <a:gd name="connsiteX4" fmla="*/ 3577874 w 3725019"/>
                  <a:gd name="connsiteY4" fmla="*/ 73572 h 1418896"/>
                  <a:gd name="connsiteX5" fmla="*/ 2632585 w 3725019"/>
                  <a:gd name="connsiteY5" fmla="*/ 448868 h 1418896"/>
                  <a:gd name="connsiteX6" fmla="*/ 2625150 w 3725019"/>
                  <a:gd name="connsiteY6" fmla="*/ 902607 h 1418896"/>
                  <a:gd name="connsiteX7" fmla="*/ 3725019 w 3725019"/>
                  <a:gd name="connsiteY7" fmla="*/ 1345324 h 1418896"/>
                  <a:gd name="connsiteX8" fmla="*/ 3441240 w 3725019"/>
                  <a:gd name="connsiteY8" fmla="*/ 1408386 h 1418896"/>
                  <a:gd name="connsiteX9" fmla="*/ 1864688 w 3725019"/>
                  <a:gd name="connsiteY9" fmla="*/ 746234 h 1418896"/>
                  <a:gd name="connsiteX10" fmla="*/ 256605 w 3725019"/>
                  <a:gd name="connsiteY10" fmla="*/ 1418896 h 1418896"/>
                  <a:gd name="connsiteX11" fmla="*/ 0 w 3725019"/>
                  <a:gd name="connsiteY11" fmla="*/ 1331097 h 1418896"/>
                  <a:gd name="connsiteX12" fmla="*/ 1113454 w 3725019"/>
                  <a:gd name="connsiteY12" fmla="*/ 903890 h 1418896"/>
                  <a:gd name="connsiteX13" fmla="*/ 1102302 w 3725019"/>
                  <a:gd name="connsiteY13" fmla="*/ 451945 h 1418896"/>
                  <a:gd name="connsiteX14" fmla="*/ 183032 w 3725019"/>
                  <a:gd name="connsiteY14" fmla="*/ 84081 h 1418896"/>
                  <a:gd name="connsiteX15" fmla="*/ 162012 w 3725019"/>
                  <a:gd name="connsiteY15" fmla="*/ 73572 h 141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725019" h="1418896">
                    <a:moveTo>
                      <a:pt x="162012" y="73572"/>
                    </a:moveTo>
                    <a:lnTo>
                      <a:pt x="445792" y="0"/>
                    </a:lnTo>
                    <a:lnTo>
                      <a:pt x="1852896" y="591655"/>
                    </a:lnTo>
                    <a:lnTo>
                      <a:pt x="3357157" y="0"/>
                    </a:lnTo>
                    <a:lnTo>
                      <a:pt x="3577874" y="73572"/>
                    </a:lnTo>
                    <a:lnTo>
                      <a:pt x="2632585" y="448868"/>
                    </a:lnTo>
                    <a:lnTo>
                      <a:pt x="2625150" y="902607"/>
                    </a:lnTo>
                    <a:lnTo>
                      <a:pt x="3725019" y="1345324"/>
                    </a:lnTo>
                    <a:lnTo>
                      <a:pt x="3441240" y="1408386"/>
                    </a:lnTo>
                    <a:lnTo>
                      <a:pt x="1864688" y="746234"/>
                    </a:lnTo>
                    <a:lnTo>
                      <a:pt x="256605" y="1418896"/>
                    </a:lnTo>
                    <a:lnTo>
                      <a:pt x="0" y="1331097"/>
                    </a:lnTo>
                    <a:lnTo>
                      <a:pt x="1113454" y="903890"/>
                    </a:lnTo>
                    <a:cubicBezTo>
                      <a:pt x="1113454" y="760249"/>
                      <a:pt x="1102302" y="595586"/>
                      <a:pt x="1102302" y="451945"/>
                    </a:cubicBezTo>
                    <a:lnTo>
                      <a:pt x="183032" y="84081"/>
                    </a:lnTo>
                    <a:cubicBezTo>
                      <a:pt x="26317" y="21019"/>
                      <a:pt x="169019" y="77075"/>
                      <a:pt x="162012" y="73572"/>
                    </a:cubicBezTo>
                    <a:close/>
                  </a:path>
                </a:pathLst>
              </a:custGeom>
              <a:solidFill>
                <a:schemeClr val="accent1">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grpSp>
      <p:grpSp>
        <p:nvGrpSpPr>
          <p:cNvPr id="4" name="Group 3">
            <a:extLst>
              <a:ext uri="{FF2B5EF4-FFF2-40B4-BE49-F238E27FC236}">
                <a16:creationId xmlns:a16="http://schemas.microsoft.com/office/drawing/2014/main" id="{2CCE516A-DB7A-FB49-88E0-3F932755EEE9}"/>
              </a:ext>
            </a:extLst>
          </p:cNvPr>
          <p:cNvGrpSpPr/>
          <p:nvPr/>
        </p:nvGrpSpPr>
        <p:grpSpPr>
          <a:xfrm>
            <a:off x="2470359" y="3832547"/>
            <a:ext cx="2225279" cy="823919"/>
            <a:chOff x="3293812" y="3967064"/>
            <a:chExt cx="2967038" cy="1098559"/>
          </a:xfrm>
        </p:grpSpPr>
        <p:sp>
          <p:nvSpPr>
            <p:cNvPr id="72" name="Freeform 77">
              <a:extLst>
                <a:ext uri="{FF2B5EF4-FFF2-40B4-BE49-F238E27FC236}">
                  <a16:creationId xmlns:a16="http://schemas.microsoft.com/office/drawing/2014/main" id="{31E2CC4C-34A2-A74C-B65A-214EFD2400A7}"/>
                </a:ext>
              </a:extLst>
            </p:cNvPr>
            <p:cNvSpPr>
              <a:spLocks/>
            </p:cNvSpPr>
            <p:nvPr/>
          </p:nvSpPr>
          <p:spPr bwMode="auto">
            <a:xfrm>
              <a:off x="3293812" y="3967064"/>
              <a:ext cx="2967038" cy="704850"/>
            </a:xfrm>
            <a:custGeom>
              <a:avLst/>
              <a:gdLst>
                <a:gd name="T0" fmla="*/ 2147483647 w 1869"/>
                <a:gd name="T1" fmla="*/ 0 h 444"/>
                <a:gd name="T2" fmla="*/ 2147483647 w 1869"/>
                <a:gd name="T3" fmla="*/ 2147483647 h 444"/>
                <a:gd name="T4" fmla="*/ 0 w 1869"/>
                <a:gd name="T5" fmla="*/ 2147483647 h 444"/>
                <a:gd name="T6" fmla="*/ 0 60000 65536"/>
                <a:gd name="T7" fmla="*/ 0 60000 65536"/>
                <a:gd name="T8" fmla="*/ 0 60000 65536"/>
                <a:gd name="T9" fmla="*/ 0 w 1869"/>
                <a:gd name="T10" fmla="*/ 0 h 444"/>
                <a:gd name="T11" fmla="*/ 1869 w 1869"/>
                <a:gd name="T12" fmla="*/ 444 h 444"/>
              </a:gdLst>
              <a:ahLst/>
              <a:cxnLst>
                <a:cxn ang="T6">
                  <a:pos x="T0" y="T1"/>
                </a:cxn>
                <a:cxn ang="T7">
                  <a:pos x="T2" y="T3"/>
                </a:cxn>
                <a:cxn ang="T8">
                  <a:pos x="T4" y="T5"/>
                </a:cxn>
              </a:cxnLst>
              <a:rect l="T9" t="T10" r="T11" b="T12"/>
              <a:pathLst>
                <a:path w="1869" h="444">
                  <a:moveTo>
                    <a:pt x="1869" y="0"/>
                  </a:moveTo>
                  <a:lnTo>
                    <a:pt x="1869" y="444"/>
                  </a:lnTo>
                  <a:lnTo>
                    <a:pt x="0" y="444"/>
                  </a:lnTo>
                </a:path>
              </a:pathLst>
            </a:custGeom>
            <a:noFill/>
            <a:ln w="28575">
              <a:solidFill>
                <a:srgbClr val="CC0000"/>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sz="1350"/>
            </a:p>
          </p:txBody>
        </p:sp>
        <p:grpSp>
          <p:nvGrpSpPr>
            <p:cNvPr id="73" name="Group 78">
              <a:extLst>
                <a:ext uri="{FF2B5EF4-FFF2-40B4-BE49-F238E27FC236}">
                  <a16:creationId xmlns:a16="http://schemas.microsoft.com/office/drawing/2014/main" id="{9CEF9F64-861C-7C4C-8594-4DC43481EB32}"/>
                </a:ext>
              </a:extLst>
            </p:cNvPr>
            <p:cNvGrpSpPr>
              <a:grpSpLocks/>
            </p:cNvGrpSpPr>
            <p:nvPr/>
          </p:nvGrpSpPr>
          <p:grpSpPr bwMode="auto">
            <a:xfrm>
              <a:off x="3760537" y="4449672"/>
              <a:ext cx="2295525" cy="615951"/>
              <a:chOff x="2418" y="3342"/>
              <a:chExt cx="1446" cy="388"/>
            </a:xfrm>
          </p:grpSpPr>
          <p:sp>
            <p:nvSpPr>
              <p:cNvPr id="74" name="Rectangle 79">
                <a:extLst>
                  <a:ext uri="{FF2B5EF4-FFF2-40B4-BE49-F238E27FC236}">
                    <a16:creationId xmlns:a16="http://schemas.microsoft.com/office/drawing/2014/main" id="{A1E49101-6F18-CB48-8EBB-03B456FEE8A6}"/>
                  </a:ext>
                </a:extLst>
              </p:cNvPr>
              <p:cNvSpPr>
                <a:spLocks noChangeArrowheads="1"/>
              </p:cNvSpPr>
              <p:nvPr/>
            </p:nvSpPr>
            <p:spPr bwMode="auto">
              <a:xfrm>
                <a:off x="2463" y="3366"/>
                <a:ext cx="1356" cy="174"/>
              </a:xfrm>
              <a:prstGeom prst="rect">
                <a:avLst/>
              </a:prstGeom>
              <a:solidFill>
                <a:srgbClr val="FFFFFF"/>
              </a:solidFill>
              <a:ln w="12700">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latin typeface="Times New Roman" panose="02020603050405020304" pitchFamily="18" charset="0"/>
                </a:endParaRPr>
              </a:p>
            </p:txBody>
          </p:sp>
          <p:sp>
            <p:nvSpPr>
              <p:cNvPr id="75" name="Line 80">
                <a:extLst>
                  <a:ext uri="{FF2B5EF4-FFF2-40B4-BE49-F238E27FC236}">
                    <a16:creationId xmlns:a16="http://schemas.microsoft.com/office/drawing/2014/main" id="{61144F55-A889-914E-A5B8-46BB6DF4F3B4}"/>
                  </a:ext>
                </a:extLst>
              </p:cNvPr>
              <p:cNvSpPr>
                <a:spLocks noChangeShapeType="1"/>
              </p:cNvSpPr>
              <p:nvPr/>
            </p:nvSpPr>
            <p:spPr bwMode="auto">
              <a:xfrm>
                <a:off x="2784" y="3372"/>
                <a:ext cx="0" cy="16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350"/>
              </a:p>
            </p:txBody>
          </p:sp>
          <p:sp>
            <p:nvSpPr>
              <p:cNvPr id="76" name="Line 81">
                <a:extLst>
                  <a:ext uri="{FF2B5EF4-FFF2-40B4-BE49-F238E27FC236}">
                    <a16:creationId xmlns:a16="http://schemas.microsoft.com/office/drawing/2014/main" id="{352FD75E-78ED-5D49-88CB-67A89ED572B2}"/>
                  </a:ext>
                </a:extLst>
              </p:cNvPr>
              <p:cNvSpPr>
                <a:spLocks noChangeShapeType="1"/>
              </p:cNvSpPr>
              <p:nvPr/>
            </p:nvSpPr>
            <p:spPr bwMode="auto">
              <a:xfrm>
                <a:off x="3186" y="3375"/>
                <a:ext cx="0" cy="16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350"/>
              </a:p>
            </p:txBody>
          </p:sp>
          <p:sp>
            <p:nvSpPr>
              <p:cNvPr id="77" name="Line 82">
                <a:extLst>
                  <a:ext uri="{FF2B5EF4-FFF2-40B4-BE49-F238E27FC236}">
                    <a16:creationId xmlns:a16="http://schemas.microsoft.com/office/drawing/2014/main" id="{F00A1AE7-75BA-9F41-9557-FF2EC164D2A5}"/>
                  </a:ext>
                </a:extLst>
              </p:cNvPr>
              <p:cNvSpPr>
                <a:spLocks noChangeShapeType="1"/>
              </p:cNvSpPr>
              <p:nvPr/>
            </p:nvSpPr>
            <p:spPr bwMode="auto">
              <a:xfrm>
                <a:off x="3321" y="3375"/>
                <a:ext cx="0" cy="16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350"/>
              </a:p>
            </p:txBody>
          </p:sp>
          <p:sp>
            <p:nvSpPr>
              <p:cNvPr id="78" name="Text Box 83">
                <a:extLst>
                  <a:ext uri="{FF2B5EF4-FFF2-40B4-BE49-F238E27FC236}">
                    <a16:creationId xmlns:a16="http://schemas.microsoft.com/office/drawing/2014/main" id="{581B7D01-7767-D64C-AA40-D460CE7527BE}"/>
                  </a:ext>
                </a:extLst>
              </p:cNvPr>
              <p:cNvSpPr txBox="1">
                <a:spLocks noChangeArrowheads="1"/>
              </p:cNvSpPr>
              <p:nvPr/>
            </p:nvSpPr>
            <p:spPr bwMode="auto">
              <a:xfrm>
                <a:off x="2418" y="3342"/>
                <a:ext cx="1446" cy="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a:r>
                  <a:rPr lang="en-US" altLang="en-US" sz="1200">
                    <a:solidFill>
                      <a:srgbClr val="CC0000"/>
                    </a:solidFill>
                  </a:rPr>
                  <a:t>src:B</a:t>
                </a:r>
                <a:r>
                  <a:rPr lang="en-US" altLang="en-US" sz="1200"/>
                  <a:t> dest:A     payload</a:t>
                </a:r>
                <a:endParaRPr lang="en-US" altLang="en-US" sz="1200">
                  <a:latin typeface="Times New Roman" panose="02020603050405020304" pitchFamily="18" charset="0"/>
                </a:endParaRPr>
              </a:p>
            </p:txBody>
          </p:sp>
        </p:grpSp>
      </p:grpSp>
      <p:sp>
        <p:nvSpPr>
          <p:cNvPr id="69" name="Başlık 4">
            <a:extLst>
              <a:ext uri="{FF2B5EF4-FFF2-40B4-BE49-F238E27FC236}">
                <a16:creationId xmlns:a16="http://schemas.microsoft.com/office/drawing/2014/main" id="{D6629EEE-17BA-45F9-B4C9-E4C2D917363E}"/>
              </a:ext>
            </a:extLst>
          </p:cNvPr>
          <p:cNvSpPr txBox="1">
            <a:spLocks/>
          </p:cNvSpPr>
          <p:nvPr/>
        </p:nvSpPr>
        <p:spPr>
          <a:xfrm>
            <a:off x="381000" y="0"/>
            <a:ext cx="7010400" cy="1030289"/>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b="1" dirty="0">
                <a:solidFill>
                  <a:schemeClr val="bg1"/>
                </a:solidFill>
              </a:rPr>
              <a:t>1.6 Networks Under Attack</a:t>
            </a:r>
          </a:p>
        </p:txBody>
      </p:sp>
    </p:spTree>
    <p:extLst>
      <p:ext uri="{BB962C8B-B14F-4D97-AF65-F5344CB8AC3E}">
        <p14:creationId xmlns:p14="http://schemas.microsoft.com/office/powerpoint/2010/main" val="2202301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right)">
                                      <p:cBhvr>
                                        <p:cTn id="7" dur="500"/>
                                        <p:tgtEl>
                                          <p:spTgt spid="4"/>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25"/>
                                        </p:tgtEl>
                                        <p:attrNameLst>
                                          <p:attrName>style.visibility</p:attrName>
                                        </p:attrNameLst>
                                      </p:cBhvr>
                                      <p:to>
                                        <p:strVal val="visible"/>
                                      </p:to>
                                    </p:set>
                                    <p:animEffect transition="in" filter="dissolve">
                                      <p:cBhvr>
                                        <p:cTn id="11"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1"/>
          <p:cNvSpPr/>
          <p:nvPr/>
        </p:nvSpPr>
        <p:spPr>
          <a:xfrm>
            <a:off x="514350" y="1508760"/>
            <a:ext cx="6877050" cy="472440"/>
          </a:xfrm>
          <a:prstGeom prst="rect">
            <a:avLst/>
          </a:prstGeom>
          <a:solidFill>
            <a:srgbClr val="1F4E79"/>
          </a:solidFill>
          <a:ln/>
        </p:spPr>
        <p:txBody>
          <a:bodyPr wrap="square" rtlCol="0" anchor="ctr"/>
          <a:lstStyle/>
          <a:p>
            <a:r>
              <a:rPr lang="en-US" sz="2800" b="1" dirty="0">
                <a:solidFill>
                  <a:srgbClr val="FFFFFF"/>
                </a:solidFill>
                <a:latin typeface="Calibri" pitchFamily="34" charset="0"/>
                <a:cs typeface="Calibri" pitchFamily="34" charset="-120"/>
              </a:rPr>
              <a:t>Why the Internet Is Insecure (Big Picture)</a:t>
            </a:r>
          </a:p>
        </p:txBody>
      </p:sp>
      <p:sp>
        <p:nvSpPr>
          <p:cNvPr id="4" name="Text 2"/>
          <p:cNvSpPr/>
          <p:nvPr/>
        </p:nvSpPr>
        <p:spPr>
          <a:xfrm>
            <a:off x="514350" y="1680210"/>
            <a:ext cx="8096250" cy="3977640"/>
          </a:xfrm>
          <a:prstGeom prst="rect">
            <a:avLst/>
          </a:prstGeom>
          <a:noFill/>
          <a:ln/>
        </p:spPr>
        <p:txBody>
          <a:bodyPr wrap="square" rtlCol="0" anchor="ctr"/>
          <a:lstStyle/>
          <a:p>
            <a:pPr marL="228600" indent="-228600">
              <a:spcAft>
                <a:spcPts val="800"/>
              </a:spcAft>
              <a:buSzPct val="100000"/>
              <a:buChar char="•"/>
            </a:pPr>
            <a:r>
              <a:rPr lang="en-US" sz="2000" dirty="0">
                <a:solidFill>
                  <a:srgbClr val="1F1F1F"/>
                </a:solidFill>
                <a:latin typeface="Calibri" pitchFamily="34" charset="0"/>
                <a:cs typeface="Calibri" pitchFamily="34" charset="-120"/>
              </a:rPr>
              <a:t>A very important historical point is that the Internet was originally designed for a world of “mutually trusting users.”</a:t>
            </a:r>
          </a:p>
          <a:p>
            <a:pPr marL="228600" indent="-228600">
              <a:spcAft>
                <a:spcPts val="800"/>
              </a:spcAft>
              <a:buSzPct val="100000"/>
              <a:buChar char="•"/>
            </a:pPr>
            <a:r>
              <a:rPr lang="en-US" sz="2000" dirty="0">
                <a:solidFill>
                  <a:srgbClr val="1F1F1F"/>
                </a:solidFill>
                <a:latin typeface="Calibri" pitchFamily="34" charset="0"/>
                <a:cs typeface="Calibri" pitchFamily="34" charset="-120"/>
              </a:rPr>
              <a:t>Security was not the central goal from the beginning.</a:t>
            </a:r>
          </a:p>
          <a:p>
            <a:pPr marL="228600" indent="-228600">
              <a:spcAft>
                <a:spcPts val="800"/>
              </a:spcAft>
              <a:buSzPct val="100000"/>
              <a:buChar char="•"/>
            </a:pPr>
            <a:r>
              <a:rPr lang="en-US" sz="2000" dirty="0">
                <a:solidFill>
                  <a:srgbClr val="1F1F1F"/>
                </a:solidFill>
                <a:latin typeface="Calibri" pitchFamily="34" charset="0"/>
                <a:cs typeface="Calibri" pitchFamily="34" charset="-120"/>
              </a:rPr>
              <a:t>Many design choices reflect that trust model: users can send packets to other users, and identity is often taken “at face value.”</a:t>
            </a:r>
          </a:p>
          <a:p>
            <a:pPr marL="228600" indent="-228600">
              <a:spcAft>
                <a:spcPts val="800"/>
              </a:spcAft>
              <a:buSzPct val="100000"/>
              <a:buChar char="•"/>
            </a:pPr>
            <a:r>
              <a:rPr lang="en-US" sz="2000" dirty="0">
                <a:solidFill>
                  <a:srgbClr val="1F1F1F"/>
                </a:solidFill>
                <a:latin typeface="Calibri" pitchFamily="34" charset="0"/>
                <a:cs typeface="Calibri" pitchFamily="34" charset="-120"/>
              </a:rPr>
              <a:t>But today, Internet users are not mutually trusting—so security must be treated as a core requirement.</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1" y="857250"/>
            <a:ext cx="9143771" cy="514350"/>
          </a:xfrm>
          <a:prstGeom prst="rect">
            <a:avLst/>
          </a:prstGeom>
          <a:solidFill>
            <a:srgbClr val="1F4E79"/>
          </a:solidFill>
          <a:ln/>
        </p:spPr>
      </p:sp>
      <p:sp>
        <p:nvSpPr>
          <p:cNvPr id="3" name="Text 1"/>
          <p:cNvSpPr/>
          <p:nvPr/>
        </p:nvSpPr>
        <p:spPr>
          <a:xfrm>
            <a:off x="411480" y="980694"/>
            <a:ext cx="8503920" cy="342900"/>
          </a:xfrm>
          <a:prstGeom prst="rect">
            <a:avLst/>
          </a:prstGeom>
          <a:solidFill>
            <a:srgbClr val="1F4E79"/>
          </a:solidFill>
          <a:ln/>
        </p:spPr>
        <p:txBody>
          <a:bodyPr wrap="square" rtlCol="0" anchor="ctr"/>
          <a:lstStyle/>
          <a:p>
            <a:r>
              <a:rPr lang="en-US" sz="2800" b="1" dirty="0">
                <a:solidFill>
                  <a:srgbClr val="FFFFFF"/>
                </a:solidFill>
                <a:latin typeface="Calibri" pitchFamily="34" charset="0"/>
                <a:cs typeface="Calibri" pitchFamily="34" charset="-120"/>
              </a:rPr>
              <a:t>Wrap-up: what we should remember</a:t>
            </a:r>
          </a:p>
        </p:txBody>
      </p:sp>
      <p:sp>
        <p:nvSpPr>
          <p:cNvPr id="4" name="Text 2"/>
          <p:cNvSpPr/>
          <p:nvPr/>
        </p:nvSpPr>
        <p:spPr>
          <a:xfrm>
            <a:off x="514350" y="1680210"/>
            <a:ext cx="7486650" cy="2739390"/>
          </a:xfrm>
          <a:prstGeom prst="rect">
            <a:avLst/>
          </a:prstGeom>
          <a:noFill/>
          <a:ln/>
        </p:spPr>
        <p:txBody>
          <a:bodyPr wrap="square" rtlCol="0" anchor="ctr"/>
          <a:lstStyle/>
          <a:p>
            <a:pPr marL="228600" indent="-228600">
              <a:spcAft>
                <a:spcPts val="800"/>
              </a:spcAft>
              <a:buSzPct val="100000"/>
              <a:buChar char="•"/>
            </a:pPr>
            <a:r>
              <a:rPr lang="en-US" sz="2000" dirty="0">
                <a:solidFill>
                  <a:srgbClr val="1F1F1F"/>
                </a:solidFill>
                <a:latin typeface="Calibri" pitchFamily="34" charset="0"/>
                <a:cs typeface="Calibri" pitchFamily="34" charset="-120"/>
              </a:rPr>
              <a:t>Malware can infect hosts and create botnets.</a:t>
            </a:r>
          </a:p>
          <a:p>
            <a:pPr marL="228600" indent="-228600">
              <a:spcAft>
                <a:spcPts val="800"/>
              </a:spcAft>
              <a:buSzPct val="100000"/>
              <a:buChar char="•"/>
            </a:pPr>
            <a:r>
              <a:rPr lang="en-US" sz="2000" dirty="0">
                <a:solidFill>
                  <a:srgbClr val="1F1F1F"/>
                </a:solidFill>
                <a:latin typeface="Calibri" pitchFamily="34" charset="0"/>
                <a:cs typeface="Calibri" pitchFamily="34" charset="-120"/>
              </a:rPr>
              <a:t>DoS/DDoS can disrupt services by overwhelming resources.</a:t>
            </a:r>
          </a:p>
          <a:p>
            <a:pPr marL="228600" indent="-228600">
              <a:spcAft>
                <a:spcPts val="800"/>
              </a:spcAft>
              <a:buSzPct val="100000"/>
              <a:buChar char="•"/>
            </a:pPr>
            <a:r>
              <a:rPr lang="en-US" sz="2000" dirty="0">
                <a:solidFill>
                  <a:srgbClr val="1F1F1F"/>
                </a:solidFill>
                <a:latin typeface="Calibri" pitchFamily="34" charset="0"/>
                <a:cs typeface="Calibri" pitchFamily="34" charset="-120"/>
              </a:rPr>
              <a:t>Sniffing can capture sensitive information, especially over wireless.</a:t>
            </a:r>
          </a:p>
          <a:p>
            <a:pPr marL="228600" indent="-228600">
              <a:spcAft>
                <a:spcPts val="800"/>
              </a:spcAft>
              <a:buSzPct val="100000"/>
              <a:buChar char="•"/>
            </a:pPr>
            <a:r>
              <a:rPr lang="en-US" sz="2000" dirty="0">
                <a:solidFill>
                  <a:srgbClr val="1F1F1F"/>
                </a:solidFill>
                <a:latin typeface="Calibri" pitchFamily="34" charset="0"/>
                <a:cs typeface="Calibri" pitchFamily="34" charset="-120"/>
              </a:rPr>
              <a:t>Spoofing can fake identity, so authentication matters.</a:t>
            </a:r>
          </a:p>
          <a:p>
            <a:pPr marL="228600" indent="-228600">
              <a:spcAft>
                <a:spcPts val="800"/>
              </a:spcAft>
              <a:buSzPct val="100000"/>
              <a:buChar char="•"/>
            </a:pPr>
            <a:r>
              <a:rPr lang="en-US" sz="2000" dirty="0">
                <a:solidFill>
                  <a:srgbClr val="1F1F1F"/>
                </a:solidFill>
                <a:latin typeface="Calibri" pitchFamily="34" charset="0"/>
                <a:cs typeface="Calibri" pitchFamily="34" charset="-120"/>
              </a:rPr>
              <a:t>Main message: The Internet works amazingly well, but it also creates risks.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CD900-19EC-824C-BF74-AADFBF5A172E}"/>
              </a:ext>
            </a:extLst>
          </p:cNvPr>
          <p:cNvSpPr>
            <a:spLocks noGrp="1"/>
          </p:cNvSpPr>
          <p:nvPr>
            <p:ph type="title"/>
          </p:nvPr>
        </p:nvSpPr>
        <p:spPr>
          <a:xfrm>
            <a:off x="618950" y="1076210"/>
            <a:ext cx="7886700" cy="670967"/>
          </a:xfrm>
        </p:spPr>
        <p:txBody>
          <a:bodyPr>
            <a:normAutofit/>
          </a:bodyPr>
          <a:lstStyle/>
          <a:p>
            <a:r>
              <a:rPr lang="en-US" dirty="0">
                <a:ea typeface="ＭＳ Ｐゴシック" panose="020B0600070205080204" pitchFamily="34" charset="-128"/>
              </a:rPr>
              <a:t>Caravan analogy</a:t>
            </a:r>
            <a:endParaRPr lang="en-US" dirty="0"/>
          </a:p>
        </p:txBody>
      </p:sp>
      <p:sp>
        <p:nvSpPr>
          <p:cNvPr id="6" name="Slide Number Placeholder 5">
            <a:extLst>
              <a:ext uri="{FF2B5EF4-FFF2-40B4-BE49-F238E27FC236}">
                <a16:creationId xmlns:a16="http://schemas.microsoft.com/office/drawing/2014/main" id="{5C89035B-463A-1E40-A130-AE9AA3E37667}"/>
              </a:ext>
            </a:extLst>
          </p:cNvPr>
          <p:cNvSpPr>
            <a:spLocks noGrp="1"/>
          </p:cNvSpPr>
          <p:nvPr>
            <p:ph type="sldNum" sz="quarter" idx="4"/>
          </p:nvPr>
        </p:nvSpPr>
        <p:spPr>
          <a:xfrm>
            <a:off x="9219616" y="6443089"/>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100" kern="1200">
                <a:solidFill>
                  <a:schemeClr val="bg1">
                    <a:lumMod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Introduction: 1-</a:t>
            </a:r>
            <a:fld id="{C4204591-24BD-A542-B9D5-F8D8A88D2FEE}" type="slidenum">
              <a:rPr lang="en-US" smtClean="0"/>
              <a:pPr/>
              <a:t>6</a:t>
            </a:fld>
            <a:endParaRPr lang="en-US" dirty="0"/>
          </a:p>
        </p:txBody>
      </p:sp>
      <p:sp>
        <p:nvSpPr>
          <p:cNvPr id="59" name="Rectangle 3">
            <a:extLst>
              <a:ext uri="{FF2B5EF4-FFF2-40B4-BE49-F238E27FC236}">
                <a16:creationId xmlns:a16="http://schemas.microsoft.com/office/drawing/2014/main" id="{41B12F5C-6331-1347-85AF-E2E9F4F4F811}"/>
              </a:ext>
            </a:extLst>
          </p:cNvPr>
          <p:cNvSpPr txBox="1">
            <a:spLocks noChangeArrowheads="1"/>
          </p:cNvSpPr>
          <p:nvPr/>
        </p:nvSpPr>
        <p:spPr>
          <a:xfrm>
            <a:off x="696861" y="3101454"/>
            <a:ext cx="4032878" cy="2488406"/>
          </a:xfrm>
          <a:prstGeom prst="rect">
            <a:avLst/>
          </a:prstGeom>
        </p:spPr>
        <p:txBody>
          <a:bodyPr vert="horz" lIns="68580" tIns="34290" rIns="68580" bIns="34290" rtlCol="0">
            <a:normAutofit/>
          </a:bodyPr>
          <a:lstStyle>
            <a:lvl1pPr marL="352425" indent="-222250" algn="l" defTabSz="914400" rtl="0" eaLnBrk="1" latinLnBrk="0" hangingPunct="1">
              <a:lnSpc>
                <a:spcPct val="90000"/>
              </a:lnSpc>
              <a:spcBef>
                <a:spcPts val="1000"/>
              </a:spcBef>
              <a:buClr>
                <a:srgbClr val="0000A3"/>
              </a:buClr>
              <a:buFont typeface="Wingdings" pitchFamily="2" charset="2"/>
              <a:buChar char="§"/>
              <a:tabLst/>
              <a:defRPr sz="2800" kern="1200">
                <a:solidFill>
                  <a:schemeClr val="tx1"/>
                </a:solidFill>
                <a:latin typeface="+mn-lt"/>
                <a:ea typeface="+mn-ea"/>
                <a:cs typeface="+mn-cs"/>
              </a:defRPr>
            </a:lvl1pPr>
            <a:lvl2pPr marL="695325" indent="-231775" algn="l" defTabSz="914400" rtl="0" eaLnBrk="1" latinLnBrk="0" hangingPunct="1">
              <a:lnSpc>
                <a:spcPct val="90000"/>
              </a:lnSpc>
              <a:spcBef>
                <a:spcPts val="500"/>
              </a:spcBef>
              <a:buClr>
                <a:srgbClr val="0000A8"/>
              </a:buClr>
              <a:buFont typeface="Arial" panose="020B0604020202020204" pitchFamily="34" charset="0"/>
              <a:buChar char="•"/>
              <a:tabLst/>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15504" indent="-215504"/>
            <a:r>
              <a:rPr lang="en-US" altLang="en-US" sz="2100" dirty="0">
                <a:ea typeface="ＭＳ Ｐゴシック" panose="020B0600070205080204" pitchFamily="34" charset="-128"/>
              </a:rPr>
              <a:t>cars “</a:t>
            </a:r>
            <a:r>
              <a:rPr lang="en-US" altLang="ja-JP" sz="2100" dirty="0">
                <a:ea typeface="ＭＳ Ｐゴシック" panose="020B0600070205080204" pitchFamily="34" charset="-128"/>
              </a:rPr>
              <a:t>propagate” at  100 km/</a:t>
            </a:r>
            <a:r>
              <a:rPr lang="en-US" altLang="ja-JP" sz="2100" dirty="0" err="1">
                <a:ea typeface="ＭＳ Ｐゴシック" panose="020B0600070205080204" pitchFamily="34" charset="-128"/>
              </a:rPr>
              <a:t>hr</a:t>
            </a:r>
            <a:endParaRPr lang="en-US" altLang="ja-JP" sz="2100" dirty="0">
              <a:ea typeface="ＭＳ Ｐゴシック" panose="020B0600070205080204" pitchFamily="34" charset="-128"/>
            </a:endParaRPr>
          </a:p>
          <a:p>
            <a:pPr marL="215504" indent="-215504"/>
            <a:r>
              <a:rPr lang="en-US" altLang="en-US" sz="2100" dirty="0">
                <a:ea typeface="ＭＳ Ｐゴシック" panose="020B0600070205080204" pitchFamily="34" charset="-128"/>
              </a:rPr>
              <a:t>toll booth takes 12 sec to service car (bit transmission time)</a:t>
            </a:r>
          </a:p>
          <a:p>
            <a:pPr marL="215504" indent="-215504"/>
            <a:r>
              <a:rPr lang="en-US" altLang="en-US" sz="2100" dirty="0">
                <a:ea typeface="ＭＳ Ｐゴシック" panose="020B0600070205080204" pitchFamily="34" charset="-128"/>
              </a:rPr>
              <a:t>car ~ bit; caravan ~ packet</a:t>
            </a:r>
          </a:p>
          <a:p>
            <a:pPr marL="215504" indent="-215504"/>
            <a:r>
              <a:rPr lang="en-US" altLang="en-US" sz="2100" i="1" dirty="0">
                <a:solidFill>
                  <a:srgbClr val="CC0000"/>
                </a:solidFill>
                <a:ea typeface="ＭＳ Ｐゴシック" panose="020B0600070205080204" pitchFamily="34" charset="-128"/>
              </a:rPr>
              <a:t>Q:</a:t>
            </a:r>
            <a:r>
              <a:rPr lang="en-US" altLang="en-US" sz="2100" dirty="0">
                <a:solidFill>
                  <a:srgbClr val="CC0000"/>
                </a:solidFill>
                <a:ea typeface="ＭＳ Ｐゴシック" panose="020B0600070205080204" pitchFamily="34" charset="-128"/>
              </a:rPr>
              <a:t> How long until caravan is lined up before 2nd toll booth?</a:t>
            </a:r>
          </a:p>
          <a:p>
            <a:pPr marL="215504" indent="-215504">
              <a:buNone/>
            </a:pPr>
            <a:endParaRPr lang="en-US" altLang="en-US" sz="1800" dirty="0">
              <a:solidFill>
                <a:srgbClr val="CC0000"/>
              </a:solidFill>
              <a:ea typeface="ＭＳ Ｐゴシック" panose="020B0600070205080204" pitchFamily="34" charset="-128"/>
            </a:endParaRPr>
          </a:p>
        </p:txBody>
      </p:sp>
      <p:sp>
        <p:nvSpPr>
          <p:cNvPr id="60" name="Rectangle 4">
            <a:extLst>
              <a:ext uri="{FF2B5EF4-FFF2-40B4-BE49-F238E27FC236}">
                <a16:creationId xmlns:a16="http://schemas.microsoft.com/office/drawing/2014/main" id="{761B03B4-E470-8748-91D1-0F853F7B927D}"/>
              </a:ext>
            </a:extLst>
          </p:cNvPr>
          <p:cNvSpPr txBox="1">
            <a:spLocks noChangeArrowheads="1"/>
          </p:cNvSpPr>
          <p:nvPr/>
        </p:nvSpPr>
        <p:spPr>
          <a:xfrm>
            <a:off x="5082164" y="3112169"/>
            <a:ext cx="3656256" cy="2524125"/>
          </a:xfrm>
          <a:prstGeom prst="rect">
            <a:avLst/>
          </a:prstGeom>
        </p:spPr>
        <p:txBody>
          <a:bodyPr vert="horz" lIns="68580" tIns="34290" rIns="68580" bIns="34290" rtlCol="0">
            <a:noAutofit/>
          </a:bodyPr>
          <a:lstStyle>
            <a:lvl1pPr marL="352425" indent="-222250" algn="l" defTabSz="914400" rtl="0" eaLnBrk="1" latinLnBrk="0" hangingPunct="1">
              <a:lnSpc>
                <a:spcPct val="90000"/>
              </a:lnSpc>
              <a:spcBef>
                <a:spcPts val="1000"/>
              </a:spcBef>
              <a:buClr>
                <a:srgbClr val="0000A3"/>
              </a:buClr>
              <a:buFont typeface="Wingdings" pitchFamily="2" charset="2"/>
              <a:buChar char="§"/>
              <a:tabLst/>
              <a:defRPr sz="2800" kern="1200">
                <a:solidFill>
                  <a:schemeClr val="tx1"/>
                </a:solidFill>
                <a:latin typeface="+mn-lt"/>
                <a:ea typeface="+mn-ea"/>
                <a:cs typeface="+mn-cs"/>
              </a:defRPr>
            </a:lvl1pPr>
            <a:lvl2pPr marL="695325" indent="-231775" algn="l" defTabSz="914400" rtl="0" eaLnBrk="1" latinLnBrk="0" hangingPunct="1">
              <a:lnSpc>
                <a:spcPct val="90000"/>
              </a:lnSpc>
              <a:spcBef>
                <a:spcPts val="500"/>
              </a:spcBef>
              <a:buClr>
                <a:srgbClr val="0000A8"/>
              </a:buClr>
              <a:buFont typeface="Arial" panose="020B0604020202020204" pitchFamily="34" charset="0"/>
              <a:buChar char="•"/>
              <a:tabLst/>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15504" indent="-215504"/>
            <a:r>
              <a:rPr lang="en-US" altLang="en-US" sz="2100" dirty="0">
                <a:ea typeface="ＭＳ Ｐゴシック" panose="020B0600070205080204" pitchFamily="34" charset="-128"/>
              </a:rPr>
              <a:t>time to “</a:t>
            </a:r>
            <a:r>
              <a:rPr lang="en-US" altLang="ja-JP" sz="2100" dirty="0">
                <a:ea typeface="ＭＳ Ｐゴシック" panose="020B0600070205080204" pitchFamily="34" charset="-128"/>
              </a:rPr>
              <a:t>push” entire caravan through toll booth onto highway = 12*10 = 120 sec</a:t>
            </a:r>
          </a:p>
          <a:p>
            <a:pPr marL="215504" indent="-215504"/>
            <a:r>
              <a:rPr lang="en-US" altLang="en-US" sz="2100" dirty="0">
                <a:ea typeface="ＭＳ Ｐゴシック" panose="020B0600070205080204" pitchFamily="34" charset="-128"/>
              </a:rPr>
              <a:t>time for last car to propagate from 1st to 2nd toll both: 100km/(100km/</a:t>
            </a:r>
            <a:r>
              <a:rPr lang="en-US" altLang="en-US" sz="2100" dirty="0" err="1">
                <a:ea typeface="ＭＳ Ｐゴシック" panose="020B0600070205080204" pitchFamily="34" charset="-128"/>
              </a:rPr>
              <a:t>hr</a:t>
            </a:r>
            <a:r>
              <a:rPr lang="en-US" altLang="en-US" sz="2100" dirty="0">
                <a:ea typeface="ＭＳ Ｐゴシック" panose="020B0600070205080204" pitchFamily="34" charset="-128"/>
              </a:rPr>
              <a:t>) = 1 </a:t>
            </a:r>
            <a:r>
              <a:rPr lang="en-US" altLang="en-US" sz="2100" dirty="0" err="1">
                <a:ea typeface="ＭＳ Ｐゴシック" panose="020B0600070205080204" pitchFamily="34" charset="-128"/>
              </a:rPr>
              <a:t>hr</a:t>
            </a:r>
            <a:endParaRPr lang="en-US" altLang="en-US" sz="2100" dirty="0">
              <a:ea typeface="ＭＳ Ｐゴシック" panose="020B0600070205080204" pitchFamily="34" charset="-128"/>
            </a:endParaRPr>
          </a:p>
          <a:p>
            <a:pPr marL="215504" indent="-215504"/>
            <a:r>
              <a:rPr lang="en-US" altLang="en-US" sz="2100" i="1" dirty="0">
                <a:solidFill>
                  <a:srgbClr val="CC0000"/>
                </a:solidFill>
                <a:ea typeface="ＭＳ Ｐゴシック" panose="020B0600070205080204" pitchFamily="34" charset="-128"/>
              </a:rPr>
              <a:t>A:</a:t>
            </a:r>
            <a:r>
              <a:rPr lang="en-US" altLang="en-US" sz="2100" dirty="0">
                <a:solidFill>
                  <a:srgbClr val="CC0000"/>
                </a:solidFill>
                <a:ea typeface="ＭＳ Ｐゴシック" panose="020B0600070205080204" pitchFamily="34" charset="-128"/>
              </a:rPr>
              <a:t> 62 minutes</a:t>
            </a:r>
          </a:p>
        </p:txBody>
      </p:sp>
      <p:grpSp>
        <p:nvGrpSpPr>
          <p:cNvPr id="62" name="Group 43">
            <a:extLst>
              <a:ext uri="{FF2B5EF4-FFF2-40B4-BE49-F238E27FC236}">
                <a16:creationId xmlns:a16="http://schemas.microsoft.com/office/drawing/2014/main" id="{A680721C-C41B-034D-A8A4-9579FCA6E54B}"/>
              </a:ext>
            </a:extLst>
          </p:cNvPr>
          <p:cNvGrpSpPr>
            <a:grpSpLocks/>
          </p:cNvGrpSpPr>
          <p:nvPr/>
        </p:nvGrpSpPr>
        <p:grpSpPr bwMode="auto">
          <a:xfrm>
            <a:off x="5369123" y="1922429"/>
            <a:ext cx="1595438" cy="796528"/>
            <a:chOff x="1190" y="938"/>
            <a:chExt cx="1340" cy="669"/>
          </a:xfrm>
        </p:grpSpPr>
        <p:sp>
          <p:nvSpPr>
            <p:cNvPr id="118" name="Rectangle 44">
              <a:extLst>
                <a:ext uri="{FF2B5EF4-FFF2-40B4-BE49-F238E27FC236}">
                  <a16:creationId xmlns:a16="http://schemas.microsoft.com/office/drawing/2014/main" id="{0075AD55-9B7E-3845-84B9-5FC47820ECC2}"/>
                </a:ext>
              </a:extLst>
            </p:cNvPr>
            <p:cNvSpPr>
              <a:spLocks noChangeArrowheads="1"/>
            </p:cNvSpPr>
            <p:nvPr/>
          </p:nvSpPr>
          <p:spPr bwMode="auto">
            <a:xfrm>
              <a:off x="1568" y="938"/>
              <a:ext cx="47" cy="423"/>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latin typeface="+mn-lt"/>
              </a:endParaRPr>
            </a:p>
          </p:txBody>
        </p:sp>
        <p:sp>
          <p:nvSpPr>
            <p:cNvPr id="119" name="Text Box 45">
              <a:extLst>
                <a:ext uri="{FF2B5EF4-FFF2-40B4-BE49-F238E27FC236}">
                  <a16:creationId xmlns:a16="http://schemas.microsoft.com/office/drawing/2014/main" id="{A5BF8F48-588A-9542-B2DC-B2F53BE28C54}"/>
                </a:ext>
              </a:extLst>
            </p:cNvPr>
            <p:cNvSpPr txBox="1">
              <a:spLocks noChangeArrowheads="1"/>
            </p:cNvSpPr>
            <p:nvPr/>
          </p:nvSpPr>
          <p:spPr bwMode="auto">
            <a:xfrm>
              <a:off x="1190" y="1355"/>
              <a:ext cx="1340"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a:r>
                <a:rPr lang="en-US" altLang="en-US" sz="1350" dirty="0">
                  <a:latin typeface="+mn-lt"/>
                </a:rPr>
                <a:t>toll booth</a:t>
              </a:r>
            </a:p>
          </p:txBody>
        </p:sp>
      </p:grpSp>
      <p:grpSp>
        <p:nvGrpSpPr>
          <p:cNvPr id="64" name="Group 46">
            <a:extLst>
              <a:ext uri="{FF2B5EF4-FFF2-40B4-BE49-F238E27FC236}">
                <a16:creationId xmlns:a16="http://schemas.microsoft.com/office/drawing/2014/main" id="{1E0845E3-4965-264F-85B3-251A72857D5C}"/>
              </a:ext>
            </a:extLst>
          </p:cNvPr>
          <p:cNvGrpSpPr>
            <a:grpSpLocks/>
          </p:cNvGrpSpPr>
          <p:nvPr/>
        </p:nvGrpSpPr>
        <p:grpSpPr bwMode="auto">
          <a:xfrm>
            <a:off x="3125986" y="1922430"/>
            <a:ext cx="1757363" cy="1050133"/>
            <a:chOff x="1103" y="938"/>
            <a:chExt cx="1476" cy="882"/>
          </a:xfrm>
        </p:grpSpPr>
        <p:sp>
          <p:nvSpPr>
            <p:cNvPr id="112" name="Rectangle 47">
              <a:extLst>
                <a:ext uri="{FF2B5EF4-FFF2-40B4-BE49-F238E27FC236}">
                  <a16:creationId xmlns:a16="http://schemas.microsoft.com/office/drawing/2014/main" id="{26085591-8185-6B44-97FE-F1C550916937}"/>
                </a:ext>
              </a:extLst>
            </p:cNvPr>
            <p:cNvSpPr>
              <a:spLocks noChangeArrowheads="1"/>
            </p:cNvSpPr>
            <p:nvPr/>
          </p:nvSpPr>
          <p:spPr bwMode="auto">
            <a:xfrm>
              <a:off x="1568" y="938"/>
              <a:ext cx="47" cy="423"/>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latin typeface="+mn-lt"/>
              </a:endParaRPr>
            </a:p>
          </p:txBody>
        </p:sp>
        <p:sp>
          <p:nvSpPr>
            <p:cNvPr id="113" name="Text Box 48">
              <a:extLst>
                <a:ext uri="{FF2B5EF4-FFF2-40B4-BE49-F238E27FC236}">
                  <a16:creationId xmlns:a16="http://schemas.microsoft.com/office/drawing/2014/main" id="{538D52FE-8983-DE48-A549-A9D77BEDF1ED}"/>
                </a:ext>
              </a:extLst>
            </p:cNvPr>
            <p:cNvSpPr txBox="1">
              <a:spLocks noChangeArrowheads="1"/>
            </p:cNvSpPr>
            <p:nvPr/>
          </p:nvSpPr>
          <p:spPr bwMode="auto">
            <a:xfrm>
              <a:off x="1103" y="1355"/>
              <a:ext cx="1476" cy="4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a:r>
                <a:rPr lang="en-US" altLang="en-US" sz="1500" dirty="0">
                  <a:latin typeface="+mn-lt"/>
                </a:rPr>
                <a:t>toll  booth</a:t>
              </a:r>
            </a:p>
            <a:p>
              <a:pPr algn="ctr"/>
              <a:r>
                <a:rPr lang="en-US" altLang="en-US" sz="1500" dirty="0">
                  <a:latin typeface="+mn-lt"/>
                </a:rPr>
                <a:t>(aka router)</a:t>
              </a:r>
              <a:endParaRPr lang="en-US" altLang="en-US" sz="1350" dirty="0">
                <a:latin typeface="+mn-lt"/>
              </a:endParaRPr>
            </a:p>
          </p:txBody>
        </p:sp>
      </p:grpSp>
      <p:sp>
        <p:nvSpPr>
          <p:cNvPr id="67" name="Text Box 50">
            <a:extLst>
              <a:ext uri="{FF2B5EF4-FFF2-40B4-BE49-F238E27FC236}">
                <a16:creationId xmlns:a16="http://schemas.microsoft.com/office/drawing/2014/main" id="{6DCA78D0-71A5-3D48-8C60-11F6F75145ED}"/>
              </a:ext>
            </a:extLst>
          </p:cNvPr>
          <p:cNvSpPr txBox="1">
            <a:spLocks noChangeArrowheads="1"/>
          </p:cNvSpPr>
          <p:nvPr/>
        </p:nvSpPr>
        <p:spPr bwMode="auto">
          <a:xfrm>
            <a:off x="1806773" y="2416539"/>
            <a:ext cx="1587416"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500" dirty="0">
                <a:latin typeface="+mn-lt"/>
              </a:rPr>
              <a:t>ten-car caravan</a:t>
            </a:r>
          </a:p>
          <a:p>
            <a:r>
              <a:rPr lang="en-US" altLang="en-US" sz="1500" dirty="0">
                <a:latin typeface="+mn-lt"/>
              </a:rPr>
              <a:t>(aka 10-bit packet)</a:t>
            </a:r>
          </a:p>
        </p:txBody>
      </p:sp>
      <p:sp>
        <p:nvSpPr>
          <p:cNvPr id="68" name="Line 51">
            <a:extLst>
              <a:ext uri="{FF2B5EF4-FFF2-40B4-BE49-F238E27FC236}">
                <a16:creationId xmlns:a16="http://schemas.microsoft.com/office/drawing/2014/main" id="{031381B0-A607-BB42-A9DA-33BCE08F5231}"/>
              </a:ext>
            </a:extLst>
          </p:cNvPr>
          <p:cNvSpPr>
            <a:spLocks noChangeShapeType="1"/>
          </p:cNvSpPr>
          <p:nvPr/>
        </p:nvSpPr>
        <p:spPr bwMode="auto">
          <a:xfrm flipH="1">
            <a:off x="3859411" y="2154602"/>
            <a:ext cx="49411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sz="1350"/>
          </a:p>
        </p:txBody>
      </p:sp>
      <p:sp>
        <p:nvSpPr>
          <p:cNvPr id="70" name="Text Box 52">
            <a:extLst>
              <a:ext uri="{FF2B5EF4-FFF2-40B4-BE49-F238E27FC236}">
                <a16:creationId xmlns:a16="http://schemas.microsoft.com/office/drawing/2014/main" id="{1547177C-C201-3046-8515-06AE257E418E}"/>
              </a:ext>
            </a:extLst>
          </p:cNvPr>
          <p:cNvSpPr txBox="1">
            <a:spLocks noChangeArrowheads="1"/>
          </p:cNvSpPr>
          <p:nvPr/>
        </p:nvSpPr>
        <p:spPr bwMode="auto">
          <a:xfrm>
            <a:off x="4353520" y="2004583"/>
            <a:ext cx="809625"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500">
                <a:latin typeface="+mn-lt"/>
              </a:rPr>
              <a:t>100 km</a:t>
            </a:r>
          </a:p>
        </p:txBody>
      </p:sp>
      <p:sp>
        <p:nvSpPr>
          <p:cNvPr id="71" name="Line 53">
            <a:extLst>
              <a:ext uri="{FF2B5EF4-FFF2-40B4-BE49-F238E27FC236}">
                <a16:creationId xmlns:a16="http://schemas.microsoft.com/office/drawing/2014/main" id="{E0D9E0AD-E82D-CF4F-8D2E-4728AAE39443}"/>
              </a:ext>
            </a:extLst>
          </p:cNvPr>
          <p:cNvSpPr>
            <a:spLocks noChangeShapeType="1"/>
          </p:cNvSpPr>
          <p:nvPr/>
        </p:nvSpPr>
        <p:spPr bwMode="auto">
          <a:xfrm flipH="1" flipV="1">
            <a:off x="6103739" y="2153411"/>
            <a:ext cx="466725"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sz="1350"/>
          </a:p>
        </p:txBody>
      </p:sp>
      <p:sp>
        <p:nvSpPr>
          <p:cNvPr id="72" name="Text Box 54">
            <a:extLst>
              <a:ext uri="{FF2B5EF4-FFF2-40B4-BE49-F238E27FC236}">
                <a16:creationId xmlns:a16="http://schemas.microsoft.com/office/drawing/2014/main" id="{9CD8914C-2542-8F4E-AF73-59E7EC661E83}"/>
              </a:ext>
            </a:extLst>
          </p:cNvPr>
          <p:cNvSpPr txBox="1">
            <a:spLocks noChangeArrowheads="1"/>
          </p:cNvSpPr>
          <p:nvPr/>
        </p:nvSpPr>
        <p:spPr bwMode="auto">
          <a:xfrm>
            <a:off x="6570464" y="2004583"/>
            <a:ext cx="809625"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500">
                <a:latin typeface="+mn-lt"/>
              </a:rPr>
              <a:t>100 km</a:t>
            </a:r>
          </a:p>
        </p:txBody>
      </p:sp>
      <p:sp>
        <p:nvSpPr>
          <p:cNvPr id="73" name="Line 55">
            <a:extLst>
              <a:ext uri="{FF2B5EF4-FFF2-40B4-BE49-F238E27FC236}">
                <a16:creationId xmlns:a16="http://schemas.microsoft.com/office/drawing/2014/main" id="{169E470E-C0E6-F24E-B1E7-18A05B97673C}"/>
              </a:ext>
            </a:extLst>
          </p:cNvPr>
          <p:cNvSpPr>
            <a:spLocks noChangeShapeType="1"/>
          </p:cNvSpPr>
          <p:nvPr/>
        </p:nvSpPr>
        <p:spPr bwMode="auto">
          <a:xfrm flipV="1">
            <a:off x="7252534" y="2153411"/>
            <a:ext cx="35216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350"/>
          </a:p>
        </p:txBody>
      </p:sp>
      <p:sp>
        <p:nvSpPr>
          <p:cNvPr id="74" name="Oval 56">
            <a:extLst>
              <a:ext uri="{FF2B5EF4-FFF2-40B4-BE49-F238E27FC236}">
                <a16:creationId xmlns:a16="http://schemas.microsoft.com/office/drawing/2014/main" id="{F868A4D3-B48D-C848-B37D-F3B07B765ABC}"/>
              </a:ext>
            </a:extLst>
          </p:cNvPr>
          <p:cNvSpPr>
            <a:spLocks noChangeArrowheads="1"/>
          </p:cNvSpPr>
          <p:nvPr/>
        </p:nvSpPr>
        <p:spPr bwMode="auto">
          <a:xfrm>
            <a:off x="2167533" y="2154602"/>
            <a:ext cx="55960" cy="55960"/>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latin typeface="+mn-lt"/>
            </a:endParaRPr>
          </a:p>
        </p:txBody>
      </p:sp>
      <p:sp>
        <p:nvSpPr>
          <p:cNvPr id="75" name="Oval 57">
            <a:extLst>
              <a:ext uri="{FF2B5EF4-FFF2-40B4-BE49-F238E27FC236}">
                <a16:creationId xmlns:a16="http://schemas.microsoft.com/office/drawing/2014/main" id="{56EAFA29-975D-474A-97BF-AFC41E8AC4E5}"/>
              </a:ext>
            </a:extLst>
          </p:cNvPr>
          <p:cNvSpPr>
            <a:spLocks noChangeArrowheads="1"/>
          </p:cNvSpPr>
          <p:nvPr/>
        </p:nvSpPr>
        <p:spPr bwMode="auto">
          <a:xfrm>
            <a:off x="2281833" y="2154602"/>
            <a:ext cx="55960" cy="55960"/>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latin typeface="+mn-lt"/>
            </a:endParaRPr>
          </a:p>
        </p:txBody>
      </p:sp>
      <p:sp>
        <p:nvSpPr>
          <p:cNvPr id="76" name="Oval 58">
            <a:extLst>
              <a:ext uri="{FF2B5EF4-FFF2-40B4-BE49-F238E27FC236}">
                <a16:creationId xmlns:a16="http://schemas.microsoft.com/office/drawing/2014/main" id="{0E771CCE-C6A6-1E4D-A15A-E66651C3A108}"/>
              </a:ext>
            </a:extLst>
          </p:cNvPr>
          <p:cNvSpPr>
            <a:spLocks noChangeArrowheads="1"/>
          </p:cNvSpPr>
          <p:nvPr/>
        </p:nvSpPr>
        <p:spPr bwMode="auto">
          <a:xfrm>
            <a:off x="2449711" y="2154602"/>
            <a:ext cx="55960" cy="55960"/>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latin typeface="+mn-lt"/>
            </a:endParaRPr>
          </a:p>
        </p:txBody>
      </p:sp>
      <p:pic>
        <p:nvPicPr>
          <p:cNvPr id="78" name="Picture 59" descr="MCj03985170000[1]">
            <a:extLst>
              <a:ext uri="{FF2B5EF4-FFF2-40B4-BE49-F238E27FC236}">
                <a16:creationId xmlns:a16="http://schemas.microsoft.com/office/drawing/2014/main" id="{9CEB139B-515D-B54C-9C5C-AEB0E8CB6E9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2530673" y="2087927"/>
            <a:ext cx="561975" cy="1643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 name="Picture 60" descr="MCj03985170000[1]">
            <a:extLst>
              <a:ext uri="{FF2B5EF4-FFF2-40B4-BE49-F238E27FC236}">
                <a16:creationId xmlns:a16="http://schemas.microsoft.com/office/drawing/2014/main" id="{6ACBF8D8-9A26-364E-A17B-BFCD2AA9A1E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1580555" y="2084355"/>
            <a:ext cx="561975" cy="1643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2" name="Group 61">
            <a:extLst>
              <a:ext uri="{FF2B5EF4-FFF2-40B4-BE49-F238E27FC236}">
                <a16:creationId xmlns:a16="http://schemas.microsoft.com/office/drawing/2014/main" id="{A95B855D-1C6D-414B-9F22-7729104A5F20}"/>
              </a:ext>
            </a:extLst>
          </p:cNvPr>
          <p:cNvGrpSpPr>
            <a:grpSpLocks/>
          </p:cNvGrpSpPr>
          <p:nvPr/>
        </p:nvGrpSpPr>
        <p:grpSpPr bwMode="auto">
          <a:xfrm>
            <a:off x="3520082" y="1855755"/>
            <a:ext cx="344091" cy="583406"/>
            <a:chOff x="2365" y="1352"/>
            <a:chExt cx="1022" cy="1616"/>
          </a:xfrm>
        </p:grpSpPr>
        <p:pic>
          <p:nvPicPr>
            <p:cNvPr id="110" name="Picture 62">
              <a:extLst>
                <a:ext uri="{FF2B5EF4-FFF2-40B4-BE49-F238E27FC236}">
                  <a16:creationId xmlns:a16="http://schemas.microsoft.com/office/drawing/2014/main" id="{EB674B22-7E46-2C44-AF9F-1E555966BB4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373" y="1352"/>
              <a:ext cx="1014" cy="1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1" name="Rectangle 63">
              <a:extLst>
                <a:ext uri="{FF2B5EF4-FFF2-40B4-BE49-F238E27FC236}">
                  <a16:creationId xmlns:a16="http://schemas.microsoft.com/office/drawing/2014/main" id="{F01353DF-CFF9-1647-A044-1F49D6785635}"/>
                </a:ext>
              </a:extLst>
            </p:cNvPr>
            <p:cNvSpPr>
              <a:spLocks noChangeArrowheads="1"/>
            </p:cNvSpPr>
            <p:nvPr/>
          </p:nvSpPr>
          <p:spPr bwMode="auto">
            <a:xfrm>
              <a:off x="2365" y="2129"/>
              <a:ext cx="367" cy="21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latin typeface="+mn-lt"/>
              </a:endParaRPr>
            </a:p>
          </p:txBody>
        </p:sp>
      </p:grpSp>
      <p:pic>
        <p:nvPicPr>
          <p:cNvPr id="105" name="Picture 64" descr="MCj03985170000[1]">
            <a:extLst>
              <a:ext uri="{FF2B5EF4-FFF2-40B4-BE49-F238E27FC236}">
                <a16:creationId xmlns:a16="http://schemas.microsoft.com/office/drawing/2014/main" id="{2A0D7193-16A0-CF44-BE21-F6AC69F7BCF2}"/>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3103364" y="2103405"/>
            <a:ext cx="561975" cy="1643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6" name="Group 65">
            <a:extLst>
              <a:ext uri="{FF2B5EF4-FFF2-40B4-BE49-F238E27FC236}">
                <a16:creationId xmlns:a16="http://schemas.microsoft.com/office/drawing/2014/main" id="{164B693F-1E0D-484C-BAAB-59C095BE0057}"/>
              </a:ext>
            </a:extLst>
          </p:cNvPr>
          <p:cNvGrpSpPr>
            <a:grpSpLocks/>
          </p:cNvGrpSpPr>
          <p:nvPr/>
        </p:nvGrpSpPr>
        <p:grpSpPr bwMode="auto">
          <a:xfrm>
            <a:off x="5712023" y="1877186"/>
            <a:ext cx="344091" cy="583406"/>
            <a:chOff x="2365" y="1352"/>
            <a:chExt cx="1022" cy="1616"/>
          </a:xfrm>
        </p:grpSpPr>
        <p:pic>
          <p:nvPicPr>
            <p:cNvPr id="108" name="Picture 66">
              <a:extLst>
                <a:ext uri="{FF2B5EF4-FFF2-40B4-BE49-F238E27FC236}">
                  <a16:creationId xmlns:a16="http://schemas.microsoft.com/office/drawing/2014/main" id="{3F538F10-B988-2C46-8412-F6511830763D}"/>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373" y="1352"/>
              <a:ext cx="1014" cy="1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9" name="Rectangle 67">
              <a:extLst>
                <a:ext uri="{FF2B5EF4-FFF2-40B4-BE49-F238E27FC236}">
                  <a16:creationId xmlns:a16="http://schemas.microsoft.com/office/drawing/2014/main" id="{DDC87F5E-7874-804E-8DFC-06A9845A630B}"/>
                </a:ext>
              </a:extLst>
            </p:cNvPr>
            <p:cNvSpPr>
              <a:spLocks noChangeArrowheads="1"/>
            </p:cNvSpPr>
            <p:nvPr/>
          </p:nvSpPr>
          <p:spPr bwMode="auto">
            <a:xfrm>
              <a:off x="2365" y="2129"/>
              <a:ext cx="367" cy="21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latin typeface="+mn-lt"/>
              </a:endParaRPr>
            </a:p>
          </p:txBody>
        </p:sp>
      </p:grpSp>
      <p:sp>
        <p:nvSpPr>
          <p:cNvPr id="107" name="Line 68">
            <a:extLst>
              <a:ext uri="{FF2B5EF4-FFF2-40B4-BE49-F238E27FC236}">
                <a16:creationId xmlns:a16="http://schemas.microsoft.com/office/drawing/2014/main" id="{0CAD04D0-792F-5E49-A514-B73659DD91FE}"/>
              </a:ext>
            </a:extLst>
          </p:cNvPr>
          <p:cNvSpPr>
            <a:spLocks noChangeShapeType="1"/>
          </p:cNvSpPr>
          <p:nvPr/>
        </p:nvSpPr>
        <p:spPr bwMode="auto">
          <a:xfrm>
            <a:off x="5163145" y="2153411"/>
            <a:ext cx="650081"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sz="1350"/>
          </a:p>
        </p:txBody>
      </p:sp>
      <p:sp>
        <p:nvSpPr>
          <p:cNvPr id="10" name="Right Brace 9">
            <a:extLst>
              <a:ext uri="{FF2B5EF4-FFF2-40B4-BE49-F238E27FC236}">
                <a16:creationId xmlns:a16="http://schemas.microsoft.com/office/drawing/2014/main" id="{7551CFE6-10AE-1342-89E5-DB20C72CDEB2}"/>
              </a:ext>
            </a:extLst>
          </p:cNvPr>
          <p:cNvSpPr/>
          <p:nvPr/>
        </p:nvSpPr>
        <p:spPr>
          <a:xfrm rot="5400000">
            <a:off x="2532483" y="1468183"/>
            <a:ext cx="80915" cy="1894284"/>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350"/>
          </a:p>
        </p:txBody>
      </p:sp>
      <p:sp>
        <p:nvSpPr>
          <p:cNvPr id="32" name="Başlık 4">
            <a:extLst>
              <a:ext uri="{FF2B5EF4-FFF2-40B4-BE49-F238E27FC236}">
                <a16:creationId xmlns:a16="http://schemas.microsoft.com/office/drawing/2014/main" id="{0378A85B-4102-47BB-838E-C0681E499E19}"/>
              </a:ext>
            </a:extLst>
          </p:cNvPr>
          <p:cNvSpPr txBox="1">
            <a:spLocks/>
          </p:cNvSpPr>
          <p:nvPr/>
        </p:nvSpPr>
        <p:spPr>
          <a:xfrm>
            <a:off x="381000" y="0"/>
            <a:ext cx="7010400" cy="1030289"/>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b="1" dirty="0">
                <a:solidFill>
                  <a:schemeClr val="bg1"/>
                </a:solidFill>
              </a:rPr>
              <a:t>1.4.2 Queuing Delay and Packet Loss </a:t>
            </a:r>
          </a:p>
        </p:txBody>
      </p:sp>
    </p:spTree>
    <p:extLst>
      <p:ext uri="{BB962C8B-B14F-4D97-AF65-F5344CB8AC3E}">
        <p14:creationId xmlns:p14="http://schemas.microsoft.com/office/powerpoint/2010/main" val="3489555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0">
                                            <p:txEl>
                                              <p:pRg st="0" end="0"/>
                                            </p:txEl>
                                          </p:spTgt>
                                        </p:tgtEl>
                                        <p:attrNameLst>
                                          <p:attrName>style.visibility</p:attrName>
                                        </p:attrNameLst>
                                      </p:cBhvr>
                                      <p:to>
                                        <p:strVal val="visible"/>
                                      </p:to>
                                    </p:set>
                                    <p:animEffect transition="in" filter="dissolve">
                                      <p:cBhvr>
                                        <p:cTn id="7" dur="500"/>
                                        <p:tgtEl>
                                          <p:spTgt spid="6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0">
                                            <p:txEl>
                                              <p:pRg st="1" end="1"/>
                                            </p:txEl>
                                          </p:spTgt>
                                        </p:tgtEl>
                                        <p:attrNameLst>
                                          <p:attrName>style.visibility</p:attrName>
                                        </p:attrNameLst>
                                      </p:cBhvr>
                                      <p:to>
                                        <p:strVal val="visible"/>
                                      </p:to>
                                    </p:set>
                                    <p:animEffect transition="in" filter="dissolve">
                                      <p:cBhvr>
                                        <p:cTn id="12" dur="500"/>
                                        <p:tgtEl>
                                          <p:spTgt spid="6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0">
                                            <p:txEl>
                                              <p:pRg st="2" end="2"/>
                                            </p:txEl>
                                          </p:spTgt>
                                        </p:tgtEl>
                                        <p:attrNameLst>
                                          <p:attrName>style.visibility</p:attrName>
                                        </p:attrNameLst>
                                      </p:cBhvr>
                                      <p:to>
                                        <p:strVal val="visible"/>
                                      </p:to>
                                    </p:set>
                                    <p:animEffect transition="in" filter="dissolve">
                                      <p:cBhvr>
                                        <p:cTn id="17" dur="500"/>
                                        <p:tgtEl>
                                          <p:spTgt spid="6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CD900-19EC-824C-BF74-AADFBF5A172E}"/>
              </a:ext>
            </a:extLst>
          </p:cNvPr>
          <p:cNvSpPr>
            <a:spLocks noGrp="1"/>
          </p:cNvSpPr>
          <p:nvPr>
            <p:ph type="title"/>
          </p:nvPr>
        </p:nvSpPr>
        <p:spPr>
          <a:xfrm>
            <a:off x="618950" y="1076210"/>
            <a:ext cx="7886700" cy="670967"/>
          </a:xfrm>
        </p:spPr>
        <p:txBody>
          <a:bodyPr>
            <a:normAutofit/>
          </a:bodyPr>
          <a:lstStyle/>
          <a:p>
            <a:r>
              <a:rPr lang="en-US" dirty="0">
                <a:ea typeface="ＭＳ Ｐゴシック" panose="020B0600070205080204" pitchFamily="34" charset="-128"/>
              </a:rPr>
              <a:t>Caravan analogy</a:t>
            </a:r>
            <a:endParaRPr lang="en-US" dirty="0"/>
          </a:p>
        </p:txBody>
      </p:sp>
      <p:sp>
        <p:nvSpPr>
          <p:cNvPr id="6" name="Slide Number Placeholder 5">
            <a:extLst>
              <a:ext uri="{FF2B5EF4-FFF2-40B4-BE49-F238E27FC236}">
                <a16:creationId xmlns:a16="http://schemas.microsoft.com/office/drawing/2014/main" id="{5C89035B-463A-1E40-A130-AE9AA3E37667}"/>
              </a:ext>
            </a:extLst>
          </p:cNvPr>
          <p:cNvSpPr>
            <a:spLocks noGrp="1"/>
          </p:cNvSpPr>
          <p:nvPr>
            <p:ph type="sldNum" sz="quarter" idx="4"/>
          </p:nvPr>
        </p:nvSpPr>
        <p:spPr>
          <a:xfrm>
            <a:off x="9219616" y="6443089"/>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100" kern="1200">
                <a:solidFill>
                  <a:schemeClr val="bg1">
                    <a:lumMod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Introduction: 1-</a:t>
            </a:r>
            <a:fld id="{C4204591-24BD-A542-B9D5-F8D8A88D2FEE}" type="slidenum">
              <a:rPr lang="en-US" smtClean="0"/>
              <a:pPr/>
              <a:t>7</a:t>
            </a:fld>
            <a:endParaRPr lang="en-US" dirty="0"/>
          </a:p>
        </p:txBody>
      </p:sp>
      <p:grpSp>
        <p:nvGrpSpPr>
          <p:cNvPr id="62" name="Group 43">
            <a:extLst>
              <a:ext uri="{FF2B5EF4-FFF2-40B4-BE49-F238E27FC236}">
                <a16:creationId xmlns:a16="http://schemas.microsoft.com/office/drawing/2014/main" id="{A680721C-C41B-034D-A8A4-9579FCA6E54B}"/>
              </a:ext>
            </a:extLst>
          </p:cNvPr>
          <p:cNvGrpSpPr>
            <a:grpSpLocks/>
          </p:cNvGrpSpPr>
          <p:nvPr/>
        </p:nvGrpSpPr>
        <p:grpSpPr bwMode="auto">
          <a:xfrm>
            <a:off x="5369123" y="1922429"/>
            <a:ext cx="1595438" cy="796528"/>
            <a:chOff x="1190" y="938"/>
            <a:chExt cx="1340" cy="669"/>
          </a:xfrm>
        </p:grpSpPr>
        <p:sp>
          <p:nvSpPr>
            <p:cNvPr id="118" name="Rectangle 44">
              <a:extLst>
                <a:ext uri="{FF2B5EF4-FFF2-40B4-BE49-F238E27FC236}">
                  <a16:creationId xmlns:a16="http://schemas.microsoft.com/office/drawing/2014/main" id="{0075AD55-9B7E-3845-84B9-5FC47820ECC2}"/>
                </a:ext>
              </a:extLst>
            </p:cNvPr>
            <p:cNvSpPr>
              <a:spLocks noChangeArrowheads="1"/>
            </p:cNvSpPr>
            <p:nvPr/>
          </p:nvSpPr>
          <p:spPr bwMode="auto">
            <a:xfrm>
              <a:off x="1568" y="938"/>
              <a:ext cx="47" cy="423"/>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latin typeface="+mn-lt"/>
              </a:endParaRPr>
            </a:p>
          </p:txBody>
        </p:sp>
        <p:sp>
          <p:nvSpPr>
            <p:cNvPr id="119" name="Text Box 45">
              <a:extLst>
                <a:ext uri="{FF2B5EF4-FFF2-40B4-BE49-F238E27FC236}">
                  <a16:creationId xmlns:a16="http://schemas.microsoft.com/office/drawing/2014/main" id="{A5BF8F48-588A-9542-B2DC-B2F53BE28C54}"/>
                </a:ext>
              </a:extLst>
            </p:cNvPr>
            <p:cNvSpPr txBox="1">
              <a:spLocks noChangeArrowheads="1"/>
            </p:cNvSpPr>
            <p:nvPr/>
          </p:nvSpPr>
          <p:spPr bwMode="auto">
            <a:xfrm>
              <a:off x="1190" y="1355"/>
              <a:ext cx="1340"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a:r>
                <a:rPr lang="en-US" altLang="en-US" sz="1350" dirty="0">
                  <a:latin typeface="+mn-lt"/>
                </a:rPr>
                <a:t>toll booth</a:t>
              </a:r>
            </a:p>
          </p:txBody>
        </p:sp>
      </p:grpSp>
      <p:grpSp>
        <p:nvGrpSpPr>
          <p:cNvPr id="64" name="Group 46">
            <a:extLst>
              <a:ext uri="{FF2B5EF4-FFF2-40B4-BE49-F238E27FC236}">
                <a16:creationId xmlns:a16="http://schemas.microsoft.com/office/drawing/2014/main" id="{1E0845E3-4965-264F-85B3-251A72857D5C}"/>
              </a:ext>
            </a:extLst>
          </p:cNvPr>
          <p:cNvGrpSpPr>
            <a:grpSpLocks/>
          </p:cNvGrpSpPr>
          <p:nvPr/>
        </p:nvGrpSpPr>
        <p:grpSpPr bwMode="auto">
          <a:xfrm>
            <a:off x="3125986" y="1922430"/>
            <a:ext cx="1757363" cy="1050133"/>
            <a:chOff x="1103" y="938"/>
            <a:chExt cx="1476" cy="882"/>
          </a:xfrm>
        </p:grpSpPr>
        <p:sp>
          <p:nvSpPr>
            <p:cNvPr id="112" name="Rectangle 47">
              <a:extLst>
                <a:ext uri="{FF2B5EF4-FFF2-40B4-BE49-F238E27FC236}">
                  <a16:creationId xmlns:a16="http://schemas.microsoft.com/office/drawing/2014/main" id="{26085591-8185-6B44-97FE-F1C550916937}"/>
                </a:ext>
              </a:extLst>
            </p:cNvPr>
            <p:cNvSpPr>
              <a:spLocks noChangeArrowheads="1"/>
            </p:cNvSpPr>
            <p:nvPr/>
          </p:nvSpPr>
          <p:spPr bwMode="auto">
            <a:xfrm>
              <a:off x="1568" y="938"/>
              <a:ext cx="47" cy="423"/>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latin typeface="+mn-lt"/>
              </a:endParaRPr>
            </a:p>
          </p:txBody>
        </p:sp>
        <p:sp>
          <p:nvSpPr>
            <p:cNvPr id="113" name="Text Box 48">
              <a:extLst>
                <a:ext uri="{FF2B5EF4-FFF2-40B4-BE49-F238E27FC236}">
                  <a16:creationId xmlns:a16="http://schemas.microsoft.com/office/drawing/2014/main" id="{538D52FE-8983-DE48-A549-A9D77BEDF1ED}"/>
                </a:ext>
              </a:extLst>
            </p:cNvPr>
            <p:cNvSpPr txBox="1">
              <a:spLocks noChangeArrowheads="1"/>
            </p:cNvSpPr>
            <p:nvPr/>
          </p:nvSpPr>
          <p:spPr bwMode="auto">
            <a:xfrm>
              <a:off x="1103" y="1355"/>
              <a:ext cx="1476" cy="4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a:r>
                <a:rPr lang="en-US" altLang="en-US" sz="1500" dirty="0">
                  <a:latin typeface="+mn-lt"/>
                </a:rPr>
                <a:t>toll  booth</a:t>
              </a:r>
            </a:p>
            <a:p>
              <a:pPr algn="ctr"/>
              <a:r>
                <a:rPr lang="en-US" altLang="en-US" sz="1500" dirty="0">
                  <a:latin typeface="+mn-lt"/>
                </a:rPr>
                <a:t>(aka router)</a:t>
              </a:r>
              <a:endParaRPr lang="en-US" altLang="en-US" sz="1350" dirty="0">
                <a:latin typeface="+mn-lt"/>
              </a:endParaRPr>
            </a:p>
          </p:txBody>
        </p:sp>
      </p:grpSp>
      <p:sp>
        <p:nvSpPr>
          <p:cNvPr id="67" name="Text Box 50">
            <a:extLst>
              <a:ext uri="{FF2B5EF4-FFF2-40B4-BE49-F238E27FC236}">
                <a16:creationId xmlns:a16="http://schemas.microsoft.com/office/drawing/2014/main" id="{6DCA78D0-71A5-3D48-8C60-11F6F75145ED}"/>
              </a:ext>
            </a:extLst>
          </p:cNvPr>
          <p:cNvSpPr txBox="1">
            <a:spLocks noChangeArrowheads="1"/>
          </p:cNvSpPr>
          <p:nvPr/>
        </p:nvSpPr>
        <p:spPr bwMode="auto">
          <a:xfrm>
            <a:off x="1806773" y="2416539"/>
            <a:ext cx="1587416"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500" dirty="0">
                <a:latin typeface="+mn-lt"/>
              </a:rPr>
              <a:t>ten-car caravan</a:t>
            </a:r>
          </a:p>
          <a:p>
            <a:r>
              <a:rPr lang="en-US" altLang="en-US" sz="1500" dirty="0">
                <a:latin typeface="+mn-lt"/>
              </a:rPr>
              <a:t>(aka 10-bit packet)</a:t>
            </a:r>
          </a:p>
        </p:txBody>
      </p:sp>
      <p:sp>
        <p:nvSpPr>
          <p:cNvPr id="68" name="Line 51">
            <a:extLst>
              <a:ext uri="{FF2B5EF4-FFF2-40B4-BE49-F238E27FC236}">
                <a16:creationId xmlns:a16="http://schemas.microsoft.com/office/drawing/2014/main" id="{031381B0-A607-BB42-A9DA-33BCE08F5231}"/>
              </a:ext>
            </a:extLst>
          </p:cNvPr>
          <p:cNvSpPr>
            <a:spLocks noChangeShapeType="1"/>
          </p:cNvSpPr>
          <p:nvPr/>
        </p:nvSpPr>
        <p:spPr bwMode="auto">
          <a:xfrm flipH="1">
            <a:off x="3859411" y="2154602"/>
            <a:ext cx="49411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sz="1350"/>
          </a:p>
        </p:txBody>
      </p:sp>
      <p:sp>
        <p:nvSpPr>
          <p:cNvPr id="70" name="Text Box 52">
            <a:extLst>
              <a:ext uri="{FF2B5EF4-FFF2-40B4-BE49-F238E27FC236}">
                <a16:creationId xmlns:a16="http://schemas.microsoft.com/office/drawing/2014/main" id="{1547177C-C201-3046-8515-06AE257E418E}"/>
              </a:ext>
            </a:extLst>
          </p:cNvPr>
          <p:cNvSpPr txBox="1">
            <a:spLocks noChangeArrowheads="1"/>
          </p:cNvSpPr>
          <p:nvPr/>
        </p:nvSpPr>
        <p:spPr bwMode="auto">
          <a:xfrm>
            <a:off x="4353520" y="2004583"/>
            <a:ext cx="809625"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500">
                <a:latin typeface="+mn-lt"/>
              </a:rPr>
              <a:t>100 km</a:t>
            </a:r>
          </a:p>
        </p:txBody>
      </p:sp>
      <p:sp>
        <p:nvSpPr>
          <p:cNvPr id="71" name="Line 53">
            <a:extLst>
              <a:ext uri="{FF2B5EF4-FFF2-40B4-BE49-F238E27FC236}">
                <a16:creationId xmlns:a16="http://schemas.microsoft.com/office/drawing/2014/main" id="{E0D9E0AD-E82D-CF4F-8D2E-4728AAE39443}"/>
              </a:ext>
            </a:extLst>
          </p:cNvPr>
          <p:cNvSpPr>
            <a:spLocks noChangeShapeType="1"/>
          </p:cNvSpPr>
          <p:nvPr/>
        </p:nvSpPr>
        <p:spPr bwMode="auto">
          <a:xfrm flipH="1" flipV="1">
            <a:off x="6103739" y="2153411"/>
            <a:ext cx="466725"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sz="1350"/>
          </a:p>
        </p:txBody>
      </p:sp>
      <p:sp>
        <p:nvSpPr>
          <p:cNvPr id="72" name="Text Box 54">
            <a:extLst>
              <a:ext uri="{FF2B5EF4-FFF2-40B4-BE49-F238E27FC236}">
                <a16:creationId xmlns:a16="http://schemas.microsoft.com/office/drawing/2014/main" id="{9CD8914C-2542-8F4E-AF73-59E7EC661E83}"/>
              </a:ext>
            </a:extLst>
          </p:cNvPr>
          <p:cNvSpPr txBox="1">
            <a:spLocks noChangeArrowheads="1"/>
          </p:cNvSpPr>
          <p:nvPr/>
        </p:nvSpPr>
        <p:spPr bwMode="auto">
          <a:xfrm>
            <a:off x="6570464" y="2004583"/>
            <a:ext cx="809625"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500">
                <a:latin typeface="+mn-lt"/>
              </a:rPr>
              <a:t>100 km</a:t>
            </a:r>
          </a:p>
        </p:txBody>
      </p:sp>
      <p:sp>
        <p:nvSpPr>
          <p:cNvPr id="73" name="Line 55">
            <a:extLst>
              <a:ext uri="{FF2B5EF4-FFF2-40B4-BE49-F238E27FC236}">
                <a16:creationId xmlns:a16="http://schemas.microsoft.com/office/drawing/2014/main" id="{169E470E-C0E6-F24E-B1E7-18A05B97673C}"/>
              </a:ext>
            </a:extLst>
          </p:cNvPr>
          <p:cNvSpPr>
            <a:spLocks noChangeShapeType="1"/>
          </p:cNvSpPr>
          <p:nvPr/>
        </p:nvSpPr>
        <p:spPr bwMode="auto">
          <a:xfrm flipV="1">
            <a:off x="7252534" y="2153411"/>
            <a:ext cx="35216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350"/>
          </a:p>
        </p:txBody>
      </p:sp>
      <p:sp>
        <p:nvSpPr>
          <p:cNvPr id="74" name="Oval 56">
            <a:extLst>
              <a:ext uri="{FF2B5EF4-FFF2-40B4-BE49-F238E27FC236}">
                <a16:creationId xmlns:a16="http://schemas.microsoft.com/office/drawing/2014/main" id="{F868A4D3-B48D-C848-B37D-F3B07B765ABC}"/>
              </a:ext>
            </a:extLst>
          </p:cNvPr>
          <p:cNvSpPr>
            <a:spLocks noChangeArrowheads="1"/>
          </p:cNvSpPr>
          <p:nvPr/>
        </p:nvSpPr>
        <p:spPr bwMode="auto">
          <a:xfrm>
            <a:off x="2167533" y="2154602"/>
            <a:ext cx="55960" cy="55960"/>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latin typeface="+mn-lt"/>
            </a:endParaRPr>
          </a:p>
        </p:txBody>
      </p:sp>
      <p:sp>
        <p:nvSpPr>
          <p:cNvPr id="75" name="Oval 57">
            <a:extLst>
              <a:ext uri="{FF2B5EF4-FFF2-40B4-BE49-F238E27FC236}">
                <a16:creationId xmlns:a16="http://schemas.microsoft.com/office/drawing/2014/main" id="{56EAFA29-975D-474A-97BF-AFC41E8AC4E5}"/>
              </a:ext>
            </a:extLst>
          </p:cNvPr>
          <p:cNvSpPr>
            <a:spLocks noChangeArrowheads="1"/>
          </p:cNvSpPr>
          <p:nvPr/>
        </p:nvSpPr>
        <p:spPr bwMode="auto">
          <a:xfrm>
            <a:off x="2281833" y="2154602"/>
            <a:ext cx="55960" cy="55960"/>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latin typeface="+mn-lt"/>
            </a:endParaRPr>
          </a:p>
        </p:txBody>
      </p:sp>
      <p:sp>
        <p:nvSpPr>
          <p:cNvPr id="76" name="Oval 58">
            <a:extLst>
              <a:ext uri="{FF2B5EF4-FFF2-40B4-BE49-F238E27FC236}">
                <a16:creationId xmlns:a16="http://schemas.microsoft.com/office/drawing/2014/main" id="{0E771CCE-C6A6-1E4D-A15A-E66651C3A108}"/>
              </a:ext>
            </a:extLst>
          </p:cNvPr>
          <p:cNvSpPr>
            <a:spLocks noChangeArrowheads="1"/>
          </p:cNvSpPr>
          <p:nvPr/>
        </p:nvSpPr>
        <p:spPr bwMode="auto">
          <a:xfrm>
            <a:off x="2449711" y="2154602"/>
            <a:ext cx="55960" cy="55960"/>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latin typeface="+mn-lt"/>
            </a:endParaRPr>
          </a:p>
        </p:txBody>
      </p:sp>
      <p:pic>
        <p:nvPicPr>
          <p:cNvPr id="78" name="Picture 59" descr="MCj03985170000[1]">
            <a:extLst>
              <a:ext uri="{FF2B5EF4-FFF2-40B4-BE49-F238E27FC236}">
                <a16:creationId xmlns:a16="http://schemas.microsoft.com/office/drawing/2014/main" id="{9CEB139B-515D-B54C-9C5C-AEB0E8CB6E9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2530673" y="2087927"/>
            <a:ext cx="561975" cy="1643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 name="Picture 60" descr="MCj03985170000[1]">
            <a:extLst>
              <a:ext uri="{FF2B5EF4-FFF2-40B4-BE49-F238E27FC236}">
                <a16:creationId xmlns:a16="http://schemas.microsoft.com/office/drawing/2014/main" id="{6ACBF8D8-9A26-364E-A17B-BFCD2AA9A1E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1580555" y="2084355"/>
            <a:ext cx="561975" cy="1643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2" name="Group 61">
            <a:extLst>
              <a:ext uri="{FF2B5EF4-FFF2-40B4-BE49-F238E27FC236}">
                <a16:creationId xmlns:a16="http://schemas.microsoft.com/office/drawing/2014/main" id="{A95B855D-1C6D-414B-9F22-7729104A5F20}"/>
              </a:ext>
            </a:extLst>
          </p:cNvPr>
          <p:cNvGrpSpPr>
            <a:grpSpLocks/>
          </p:cNvGrpSpPr>
          <p:nvPr/>
        </p:nvGrpSpPr>
        <p:grpSpPr bwMode="auto">
          <a:xfrm>
            <a:off x="3520082" y="1855755"/>
            <a:ext cx="344091" cy="583406"/>
            <a:chOff x="2365" y="1352"/>
            <a:chExt cx="1022" cy="1616"/>
          </a:xfrm>
        </p:grpSpPr>
        <p:pic>
          <p:nvPicPr>
            <p:cNvPr id="110" name="Picture 62">
              <a:extLst>
                <a:ext uri="{FF2B5EF4-FFF2-40B4-BE49-F238E27FC236}">
                  <a16:creationId xmlns:a16="http://schemas.microsoft.com/office/drawing/2014/main" id="{EB674B22-7E46-2C44-AF9F-1E555966BB4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373" y="1352"/>
              <a:ext cx="1014" cy="1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1" name="Rectangle 63">
              <a:extLst>
                <a:ext uri="{FF2B5EF4-FFF2-40B4-BE49-F238E27FC236}">
                  <a16:creationId xmlns:a16="http://schemas.microsoft.com/office/drawing/2014/main" id="{F01353DF-CFF9-1647-A044-1F49D6785635}"/>
                </a:ext>
              </a:extLst>
            </p:cNvPr>
            <p:cNvSpPr>
              <a:spLocks noChangeArrowheads="1"/>
            </p:cNvSpPr>
            <p:nvPr/>
          </p:nvSpPr>
          <p:spPr bwMode="auto">
            <a:xfrm>
              <a:off x="2365" y="2129"/>
              <a:ext cx="367" cy="21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latin typeface="+mn-lt"/>
              </a:endParaRPr>
            </a:p>
          </p:txBody>
        </p:sp>
      </p:grpSp>
      <p:pic>
        <p:nvPicPr>
          <p:cNvPr id="105" name="Picture 64" descr="MCj03985170000[1]">
            <a:extLst>
              <a:ext uri="{FF2B5EF4-FFF2-40B4-BE49-F238E27FC236}">
                <a16:creationId xmlns:a16="http://schemas.microsoft.com/office/drawing/2014/main" id="{2A0D7193-16A0-CF44-BE21-F6AC69F7BCF2}"/>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3103364" y="2103405"/>
            <a:ext cx="561975" cy="1643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6" name="Group 65">
            <a:extLst>
              <a:ext uri="{FF2B5EF4-FFF2-40B4-BE49-F238E27FC236}">
                <a16:creationId xmlns:a16="http://schemas.microsoft.com/office/drawing/2014/main" id="{164B693F-1E0D-484C-BAAB-59C095BE0057}"/>
              </a:ext>
            </a:extLst>
          </p:cNvPr>
          <p:cNvGrpSpPr>
            <a:grpSpLocks/>
          </p:cNvGrpSpPr>
          <p:nvPr/>
        </p:nvGrpSpPr>
        <p:grpSpPr bwMode="auto">
          <a:xfrm>
            <a:off x="5712023" y="1877186"/>
            <a:ext cx="344091" cy="583406"/>
            <a:chOff x="2365" y="1352"/>
            <a:chExt cx="1022" cy="1616"/>
          </a:xfrm>
        </p:grpSpPr>
        <p:pic>
          <p:nvPicPr>
            <p:cNvPr id="108" name="Picture 66">
              <a:extLst>
                <a:ext uri="{FF2B5EF4-FFF2-40B4-BE49-F238E27FC236}">
                  <a16:creationId xmlns:a16="http://schemas.microsoft.com/office/drawing/2014/main" id="{3F538F10-B988-2C46-8412-F6511830763D}"/>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373" y="1352"/>
              <a:ext cx="1014" cy="1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9" name="Rectangle 67">
              <a:extLst>
                <a:ext uri="{FF2B5EF4-FFF2-40B4-BE49-F238E27FC236}">
                  <a16:creationId xmlns:a16="http://schemas.microsoft.com/office/drawing/2014/main" id="{DDC87F5E-7874-804E-8DFC-06A9845A630B}"/>
                </a:ext>
              </a:extLst>
            </p:cNvPr>
            <p:cNvSpPr>
              <a:spLocks noChangeArrowheads="1"/>
            </p:cNvSpPr>
            <p:nvPr/>
          </p:nvSpPr>
          <p:spPr bwMode="auto">
            <a:xfrm>
              <a:off x="2365" y="2129"/>
              <a:ext cx="367" cy="21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sz="1800">
                <a:latin typeface="+mn-lt"/>
              </a:endParaRPr>
            </a:p>
          </p:txBody>
        </p:sp>
      </p:grpSp>
      <p:sp>
        <p:nvSpPr>
          <p:cNvPr id="107" name="Line 68">
            <a:extLst>
              <a:ext uri="{FF2B5EF4-FFF2-40B4-BE49-F238E27FC236}">
                <a16:creationId xmlns:a16="http://schemas.microsoft.com/office/drawing/2014/main" id="{0CAD04D0-792F-5E49-A514-B73659DD91FE}"/>
              </a:ext>
            </a:extLst>
          </p:cNvPr>
          <p:cNvSpPr>
            <a:spLocks noChangeShapeType="1"/>
          </p:cNvSpPr>
          <p:nvPr/>
        </p:nvSpPr>
        <p:spPr bwMode="auto">
          <a:xfrm>
            <a:off x="5163145" y="2153411"/>
            <a:ext cx="650081"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sz="1350"/>
          </a:p>
        </p:txBody>
      </p:sp>
      <p:sp>
        <p:nvSpPr>
          <p:cNvPr id="10" name="Right Brace 9">
            <a:extLst>
              <a:ext uri="{FF2B5EF4-FFF2-40B4-BE49-F238E27FC236}">
                <a16:creationId xmlns:a16="http://schemas.microsoft.com/office/drawing/2014/main" id="{7551CFE6-10AE-1342-89E5-DB20C72CDEB2}"/>
              </a:ext>
            </a:extLst>
          </p:cNvPr>
          <p:cNvSpPr/>
          <p:nvPr/>
        </p:nvSpPr>
        <p:spPr>
          <a:xfrm rot="5400000">
            <a:off x="2532483" y="1468183"/>
            <a:ext cx="80915" cy="1894284"/>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350"/>
          </a:p>
        </p:txBody>
      </p:sp>
      <p:sp>
        <p:nvSpPr>
          <p:cNvPr id="32" name="Rectangle 3">
            <a:extLst>
              <a:ext uri="{FF2B5EF4-FFF2-40B4-BE49-F238E27FC236}">
                <a16:creationId xmlns:a16="http://schemas.microsoft.com/office/drawing/2014/main" id="{E0A20531-724F-544A-A148-70EAC3D3CAB0}"/>
              </a:ext>
            </a:extLst>
          </p:cNvPr>
          <p:cNvSpPr txBox="1">
            <a:spLocks noChangeArrowheads="1"/>
          </p:cNvSpPr>
          <p:nvPr/>
        </p:nvSpPr>
        <p:spPr>
          <a:xfrm>
            <a:off x="618950" y="3368080"/>
            <a:ext cx="7886700" cy="1241261"/>
          </a:xfrm>
          <a:prstGeom prst="rect">
            <a:avLst/>
          </a:prstGeom>
        </p:spPr>
        <p:txBody>
          <a:bodyPr vert="horz" lIns="68580" tIns="34290" rIns="68580" bIns="34290" rtlCol="0">
            <a:normAutofit/>
          </a:bodyPr>
          <a:lstStyle>
            <a:lvl1pPr marL="352425" indent="-222250" algn="l" defTabSz="914400" rtl="0" eaLnBrk="1" latinLnBrk="0" hangingPunct="1">
              <a:lnSpc>
                <a:spcPct val="90000"/>
              </a:lnSpc>
              <a:spcBef>
                <a:spcPts val="1000"/>
              </a:spcBef>
              <a:buClr>
                <a:srgbClr val="0000A3"/>
              </a:buClr>
              <a:buFont typeface="Wingdings" pitchFamily="2" charset="2"/>
              <a:buChar char="§"/>
              <a:tabLst/>
              <a:defRPr sz="2800" kern="1200">
                <a:solidFill>
                  <a:schemeClr val="tx1"/>
                </a:solidFill>
                <a:latin typeface="+mn-lt"/>
                <a:ea typeface="+mn-ea"/>
                <a:cs typeface="+mn-cs"/>
              </a:defRPr>
            </a:lvl1pPr>
            <a:lvl2pPr marL="695325" indent="-231775" algn="l" defTabSz="914400" rtl="0" eaLnBrk="1" latinLnBrk="0" hangingPunct="1">
              <a:lnSpc>
                <a:spcPct val="90000"/>
              </a:lnSpc>
              <a:spcBef>
                <a:spcPts val="500"/>
              </a:spcBef>
              <a:buClr>
                <a:srgbClr val="0000A8"/>
              </a:buClr>
              <a:buFont typeface="Arial" panose="020B0604020202020204" pitchFamily="34" charset="0"/>
              <a:buChar char="•"/>
              <a:tabLst/>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15504" indent="-215504"/>
            <a:r>
              <a:rPr lang="en-US" altLang="en-US" sz="2100" dirty="0">
                <a:ea typeface="ＭＳ Ｐゴシック" panose="020B0600070205080204" pitchFamily="34" charset="-128"/>
              </a:rPr>
              <a:t>suppose cars now “</a:t>
            </a:r>
            <a:r>
              <a:rPr lang="en-US" altLang="ja-JP" sz="2100" dirty="0">
                <a:ea typeface="ＭＳ Ｐゴシック" panose="020B0600070205080204" pitchFamily="34" charset="-128"/>
              </a:rPr>
              <a:t>propagate” at 1000 km/</a:t>
            </a:r>
            <a:r>
              <a:rPr lang="en-US" altLang="ja-JP" sz="2100" dirty="0" err="1">
                <a:ea typeface="ＭＳ Ｐゴシック" panose="020B0600070205080204" pitchFamily="34" charset="-128"/>
              </a:rPr>
              <a:t>hr</a:t>
            </a:r>
            <a:endParaRPr lang="en-US" altLang="ja-JP" sz="2100" dirty="0">
              <a:ea typeface="ＭＳ Ｐゴシック" panose="020B0600070205080204" pitchFamily="34" charset="-128"/>
            </a:endParaRPr>
          </a:p>
          <a:p>
            <a:pPr marL="215504" indent="-215504"/>
            <a:r>
              <a:rPr lang="en-US" altLang="en-US" sz="2100" dirty="0">
                <a:ea typeface="ＭＳ Ｐゴシック" panose="020B0600070205080204" pitchFamily="34" charset="-128"/>
              </a:rPr>
              <a:t>and suppose toll booth now takes one min to service a car</a:t>
            </a:r>
            <a:endParaRPr lang="en-US" altLang="en-US" sz="2100" dirty="0">
              <a:solidFill>
                <a:schemeClr val="accent2"/>
              </a:solidFill>
              <a:ea typeface="ＭＳ Ｐゴシック" panose="020B0600070205080204" pitchFamily="34" charset="-128"/>
            </a:endParaRPr>
          </a:p>
          <a:p>
            <a:pPr marL="215504" indent="-215504"/>
            <a:r>
              <a:rPr lang="en-US" altLang="en-US" sz="2100" i="1" dirty="0">
                <a:solidFill>
                  <a:srgbClr val="CC0000"/>
                </a:solidFill>
                <a:ea typeface="ＭＳ Ｐゴシック" panose="020B0600070205080204" pitchFamily="34" charset="-128"/>
              </a:rPr>
              <a:t>Q:</a:t>
            </a:r>
            <a:r>
              <a:rPr lang="en-US" altLang="en-US" sz="2100" dirty="0">
                <a:solidFill>
                  <a:srgbClr val="CC0000"/>
                </a:solidFill>
                <a:ea typeface="ＭＳ Ｐゴシック" panose="020B0600070205080204" pitchFamily="34" charset="-128"/>
              </a:rPr>
              <a:t> Will cars arrive to 2nd booth before all cars serviced at first booth?</a:t>
            </a:r>
          </a:p>
          <a:p>
            <a:pPr marL="215504" indent="-215504">
              <a:buNone/>
            </a:pPr>
            <a:endParaRPr lang="en-US" altLang="en-US" sz="2400" dirty="0">
              <a:solidFill>
                <a:srgbClr val="CC0000"/>
              </a:solidFill>
              <a:ea typeface="ＭＳ Ｐゴシック" panose="020B0600070205080204" pitchFamily="34" charset="-128"/>
            </a:endParaRPr>
          </a:p>
        </p:txBody>
      </p:sp>
      <p:sp>
        <p:nvSpPr>
          <p:cNvPr id="33" name="Rectangle 4">
            <a:extLst>
              <a:ext uri="{FF2B5EF4-FFF2-40B4-BE49-F238E27FC236}">
                <a16:creationId xmlns:a16="http://schemas.microsoft.com/office/drawing/2014/main" id="{17691AC2-D326-384F-9424-A457AB12E339}"/>
              </a:ext>
            </a:extLst>
          </p:cNvPr>
          <p:cNvSpPr txBox="1">
            <a:spLocks noChangeArrowheads="1"/>
          </p:cNvSpPr>
          <p:nvPr/>
        </p:nvSpPr>
        <p:spPr>
          <a:xfrm>
            <a:off x="845632" y="4518331"/>
            <a:ext cx="7986944" cy="1100561"/>
          </a:xfrm>
          <a:prstGeom prst="rect">
            <a:avLst/>
          </a:prstGeom>
        </p:spPr>
        <p:txBody>
          <a:bodyPr vert="horz" lIns="68580" tIns="34290" rIns="68580" bIns="34290" rtlCol="0">
            <a:normAutofit/>
          </a:bodyPr>
          <a:lstStyle>
            <a:lvl1pPr marL="352425" indent="-222250" algn="l" defTabSz="914400" rtl="0" eaLnBrk="1" latinLnBrk="0" hangingPunct="1">
              <a:lnSpc>
                <a:spcPct val="90000"/>
              </a:lnSpc>
              <a:spcBef>
                <a:spcPts val="1000"/>
              </a:spcBef>
              <a:buClr>
                <a:srgbClr val="0000A3"/>
              </a:buClr>
              <a:buFont typeface="Wingdings" pitchFamily="2" charset="2"/>
              <a:buChar char="§"/>
              <a:tabLst/>
              <a:defRPr sz="2800" kern="1200">
                <a:solidFill>
                  <a:schemeClr val="tx1"/>
                </a:solidFill>
                <a:latin typeface="+mn-lt"/>
                <a:ea typeface="+mn-ea"/>
                <a:cs typeface="+mn-cs"/>
              </a:defRPr>
            </a:lvl1pPr>
            <a:lvl2pPr marL="695325" indent="-231775" algn="l" defTabSz="914400" rtl="0" eaLnBrk="1" latinLnBrk="0" hangingPunct="1">
              <a:lnSpc>
                <a:spcPct val="90000"/>
              </a:lnSpc>
              <a:spcBef>
                <a:spcPts val="500"/>
              </a:spcBef>
              <a:buClr>
                <a:srgbClr val="0000A8"/>
              </a:buClr>
              <a:buFont typeface="Arial" panose="020B0604020202020204" pitchFamily="34" charset="0"/>
              <a:buChar char="•"/>
              <a:tabLst/>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en-US" sz="2100" i="1" u="sng" dirty="0">
                <a:solidFill>
                  <a:srgbClr val="CC0000"/>
                </a:solidFill>
                <a:ea typeface="ＭＳ Ｐゴシック" panose="020B0600070205080204" pitchFamily="34" charset="-128"/>
              </a:rPr>
              <a:t>A: Yes!</a:t>
            </a:r>
            <a:r>
              <a:rPr lang="en-US" altLang="en-US" sz="2100" dirty="0">
                <a:ea typeface="ＭＳ Ｐゴシック" panose="020B0600070205080204" pitchFamily="34" charset="-128"/>
              </a:rPr>
              <a:t>  after 7 min, first car arrives at second booth; three cars still at first booth</a:t>
            </a:r>
          </a:p>
        </p:txBody>
      </p:sp>
      <p:sp>
        <p:nvSpPr>
          <p:cNvPr id="34" name="Başlık 4">
            <a:extLst>
              <a:ext uri="{FF2B5EF4-FFF2-40B4-BE49-F238E27FC236}">
                <a16:creationId xmlns:a16="http://schemas.microsoft.com/office/drawing/2014/main" id="{58376216-5B12-44F9-AB67-BB05B12843DF}"/>
              </a:ext>
            </a:extLst>
          </p:cNvPr>
          <p:cNvSpPr txBox="1">
            <a:spLocks/>
          </p:cNvSpPr>
          <p:nvPr/>
        </p:nvSpPr>
        <p:spPr>
          <a:xfrm>
            <a:off x="381000" y="0"/>
            <a:ext cx="7010400" cy="1030289"/>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b="1" dirty="0">
                <a:solidFill>
                  <a:schemeClr val="bg1"/>
                </a:solidFill>
              </a:rPr>
              <a:t>1.4.2 Queuing Delay and Packet Loss </a:t>
            </a:r>
          </a:p>
        </p:txBody>
      </p:sp>
    </p:spTree>
    <p:extLst>
      <p:ext uri="{BB962C8B-B14F-4D97-AF65-F5344CB8AC3E}">
        <p14:creationId xmlns:p14="http://schemas.microsoft.com/office/powerpoint/2010/main" val="10479063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CD900-19EC-824C-BF74-AADFBF5A172E}"/>
              </a:ext>
            </a:extLst>
          </p:cNvPr>
          <p:cNvSpPr>
            <a:spLocks noGrp="1"/>
          </p:cNvSpPr>
          <p:nvPr>
            <p:ph type="title"/>
          </p:nvPr>
        </p:nvSpPr>
        <p:spPr>
          <a:xfrm>
            <a:off x="618950" y="1076210"/>
            <a:ext cx="7886700" cy="670967"/>
          </a:xfrm>
        </p:spPr>
        <p:txBody>
          <a:bodyPr>
            <a:normAutofit/>
          </a:bodyPr>
          <a:lstStyle/>
          <a:p>
            <a:r>
              <a:rPr lang="en-US" dirty="0">
                <a:ea typeface="ＭＳ Ｐゴシック" panose="020B0600070205080204" pitchFamily="34" charset="-128"/>
              </a:rPr>
              <a:t>Packet queueing delay (revisited)</a:t>
            </a:r>
            <a:endParaRPr lang="en-US" dirty="0"/>
          </a:p>
        </p:txBody>
      </p:sp>
      <p:sp>
        <p:nvSpPr>
          <p:cNvPr id="6" name="Slide Number Placeholder 5">
            <a:extLst>
              <a:ext uri="{FF2B5EF4-FFF2-40B4-BE49-F238E27FC236}">
                <a16:creationId xmlns:a16="http://schemas.microsoft.com/office/drawing/2014/main" id="{5C89035B-463A-1E40-A130-AE9AA3E37667}"/>
              </a:ext>
            </a:extLst>
          </p:cNvPr>
          <p:cNvSpPr>
            <a:spLocks noGrp="1"/>
          </p:cNvSpPr>
          <p:nvPr>
            <p:ph type="sldNum" sz="quarter" idx="4"/>
          </p:nvPr>
        </p:nvSpPr>
        <p:spPr>
          <a:xfrm>
            <a:off x="9219616" y="6443089"/>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100" kern="1200">
                <a:solidFill>
                  <a:schemeClr val="bg1">
                    <a:lumMod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Introduction: 1-</a:t>
            </a:r>
            <a:fld id="{C4204591-24BD-A542-B9D5-F8D8A88D2FEE}" type="slidenum">
              <a:rPr lang="en-US" smtClean="0"/>
              <a:pPr/>
              <a:t>8</a:t>
            </a:fld>
            <a:endParaRPr lang="en-US" dirty="0"/>
          </a:p>
        </p:txBody>
      </p:sp>
      <p:sp>
        <p:nvSpPr>
          <p:cNvPr id="34" name="Rectangle 3">
            <a:extLst>
              <a:ext uri="{FF2B5EF4-FFF2-40B4-BE49-F238E27FC236}">
                <a16:creationId xmlns:a16="http://schemas.microsoft.com/office/drawing/2014/main" id="{98FB6AB4-1235-1542-AA41-4826D9F4BEA2}"/>
              </a:ext>
            </a:extLst>
          </p:cNvPr>
          <p:cNvSpPr txBox="1">
            <a:spLocks noChangeArrowheads="1"/>
          </p:cNvSpPr>
          <p:nvPr/>
        </p:nvSpPr>
        <p:spPr>
          <a:xfrm>
            <a:off x="657225" y="2212182"/>
            <a:ext cx="4585826" cy="1335881"/>
          </a:xfrm>
          <a:prstGeom prst="rect">
            <a:avLst/>
          </a:prstGeom>
        </p:spPr>
        <p:txBody>
          <a:bodyPr vert="horz" lIns="68580" tIns="34290" rIns="68580" bIns="34290" rtlCol="0">
            <a:normAutofit/>
          </a:bodyPr>
          <a:lstStyle>
            <a:lvl1pPr marL="352425" indent="-222250" algn="l" defTabSz="914400" rtl="0" eaLnBrk="1" latinLnBrk="0" hangingPunct="1">
              <a:lnSpc>
                <a:spcPct val="90000"/>
              </a:lnSpc>
              <a:spcBef>
                <a:spcPts val="1000"/>
              </a:spcBef>
              <a:buClr>
                <a:srgbClr val="0000A3"/>
              </a:buClr>
              <a:buFont typeface="Wingdings" pitchFamily="2" charset="2"/>
              <a:buChar char="§"/>
              <a:tabLst/>
              <a:defRPr sz="2800" kern="1200">
                <a:solidFill>
                  <a:schemeClr val="tx1"/>
                </a:solidFill>
                <a:latin typeface="+mn-lt"/>
                <a:ea typeface="+mn-ea"/>
                <a:cs typeface="+mn-cs"/>
              </a:defRPr>
            </a:lvl1pPr>
            <a:lvl2pPr marL="695325" indent="-231775" algn="l" defTabSz="914400" rtl="0" eaLnBrk="1" latinLnBrk="0" hangingPunct="1">
              <a:lnSpc>
                <a:spcPct val="90000"/>
              </a:lnSpc>
              <a:spcBef>
                <a:spcPts val="500"/>
              </a:spcBef>
              <a:buClr>
                <a:srgbClr val="0000A8"/>
              </a:buClr>
              <a:buFont typeface="Arial" panose="020B0604020202020204" pitchFamily="34" charset="0"/>
              <a:buChar char="•"/>
              <a:tabLst/>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73831" indent="-173831"/>
            <a:r>
              <a:rPr lang="en-US" altLang="en-US" sz="2100" i="1" dirty="0">
                <a:ea typeface="ＭＳ Ｐゴシック" panose="020B0600070205080204" pitchFamily="34" charset="-128"/>
              </a:rPr>
              <a:t>R:</a:t>
            </a:r>
            <a:r>
              <a:rPr lang="en-US" altLang="en-US" sz="2100" dirty="0">
                <a:ea typeface="ＭＳ Ｐゴシック" panose="020B0600070205080204" pitchFamily="34" charset="-128"/>
              </a:rPr>
              <a:t> link bandwidth (bps)</a:t>
            </a:r>
          </a:p>
          <a:p>
            <a:pPr marL="173831" indent="-173831"/>
            <a:r>
              <a:rPr lang="en-US" altLang="en-US" sz="2100" i="1" dirty="0">
                <a:ea typeface="ＭＳ Ｐゴシック" panose="020B0600070205080204" pitchFamily="34" charset="-128"/>
              </a:rPr>
              <a:t>L:</a:t>
            </a:r>
            <a:r>
              <a:rPr lang="en-US" altLang="en-US" sz="2100" dirty="0">
                <a:ea typeface="ＭＳ Ｐゴシック" panose="020B0600070205080204" pitchFamily="34" charset="-128"/>
              </a:rPr>
              <a:t> packet length (bits)</a:t>
            </a:r>
          </a:p>
          <a:p>
            <a:pPr marL="173831" indent="-173831"/>
            <a:r>
              <a:rPr lang="en-US" altLang="en-US" sz="2100" i="1" dirty="0">
                <a:ea typeface="ＭＳ Ｐゴシック" panose="020B0600070205080204" pitchFamily="34" charset="-128"/>
              </a:rPr>
              <a:t>a: </a:t>
            </a:r>
            <a:r>
              <a:rPr lang="en-US" altLang="en-US" sz="2100" dirty="0">
                <a:ea typeface="ＭＳ Ｐゴシック" panose="020B0600070205080204" pitchFamily="34" charset="-128"/>
              </a:rPr>
              <a:t>average packet arrival rate</a:t>
            </a:r>
          </a:p>
        </p:txBody>
      </p:sp>
      <p:sp>
        <p:nvSpPr>
          <p:cNvPr id="36" name="Rectangle 62">
            <a:extLst>
              <a:ext uri="{FF2B5EF4-FFF2-40B4-BE49-F238E27FC236}">
                <a16:creationId xmlns:a16="http://schemas.microsoft.com/office/drawing/2014/main" id="{A8C042B3-2BC8-9D42-8821-9A5ACDA9F178}"/>
              </a:ext>
            </a:extLst>
          </p:cNvPr>
          <p:cNvSpPr>
            <a:spLocks noChangeArrowheads="1"/>
          </p:cNvSpPr>
          <p:nvPr/>
        </p:nvSpPr>
        <p:spPr bwMode="auto">
          <a:xfrm>
            <a:off x="666750" y="3684704"/>
            <a:ext cx="4481338" cy="145018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marL="231775" indent="-231775">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Clr>
                <a:srgbClr val="000099"/>
              </a:buClr>
              <a:buSzPct val="100000"/>
              <a:buFont typeface="Wingdings" pitchFamily="2" charset="2"/>
              <a:buChar char="§"/>
            </a:pPr>
            <a:r>
              <a:rPr lang="en-US" altLang="en-US" sz="2100" i="1" dirty="0">
                <a:latin typeface="+mn-lt"/>
              </a:rPr>
              <a:t>La/R</a:t>
            </a:r>
            <a:r>
              <a:rPr lang="en-US" altLang="en-US" sz="2100" dirty="0">
                <a:latin typeface="+mn-lt"/>
              </a:rPr>
              <a:t> ~ 0: avg. queueing delay small</a:t>
            </a:r>
          </a:p>
          <a:p>
            <a:pPr>
              <a:spcBef>
                <a:spcPct val="20000"/>
              </a:spcBef>
              <a:buClr>
                <a:srgbClr val="000099"/>
              </a:buClr>
              <a:buSzPct val="100000"/>
              <a:buFont typeface="Wingdings" pitchFamily="2" charset="2"/>
              <a:buChar char="§"/>
            </a:pPr>
            <a:r>
              <a:rPr lang="en-US" altLang="en-US" sz="2100" i="1" dirty="0">
                <a:latin typeface="+mn-lt"/>
              </a:rPr>
              <a:t>La/R </a:t>
            </a:r>
            <a:r>
              <a:rPr lang="en-US" altLang="en-US" sz="2100" dirty="0">
                <a:latin typeface="+mn-lt"/>
              </a:rPr>
              <a:t>-&gt; 1: avg. queueing delay large</a:t>
            </a:r>
          </a:p>
          <a:p>
            <a:pPr>
              <a:lnSpc>
                <a:spcPct val="85000"/>
              </a:lnSpc>
              <a:spcBef>
                <a:spcPct val="20000"/>
              </a:spcBef>
              <a:buClr>
                <a:srgbClr val="000099"/>
              </a:buClr>
              <a:buSzPct val="100000"/>
              <a:buFont typeface="Wingdings" pitchFamily="2" charset="2"/>
              <a:buChar char="§"/>
            </a:pPr>
            <a:r>
              <a:rPr lang="en-US" altLang="en-US" sz="2100" i="1" dirty="0">
                <a:latin typeface="+mn-lt"/>
              </a:rPr>
              <a:t>La/R </a:t>
            </a:r>
            <a:r>
              <a:rPr lang="en-US" altLang="en-US" sz="2100" dirty="0">
                <a:latin typeface="+mn-lt"/>
              </a:rPr>
              <a:t>&gt; 1: more “</a:t>
            </a:r>
            <a:r>
              <a:rPr lang="en-US" altLang="ja-JP" sz="2100" dirty="0">
                <a:latin typeface="+mn-lt"/>
              </a:rPr>
              <a:t>work” arriving  is more </a:t>
            </a:r>
            <a:r>
              <a:rPr lang="en-US" altLang="en-US" sz="2100" dirty="0">
                <a:latin typeface="+mn-lt"/>
              </a:rPr>
              <a:t>than can be serviced -  average delay infinite!</a:t>
            </a:r>
          </a:p>
        </p:txBody>
      </p:sp>
      <p:grpSp>
        <p:nvGrpSpPr>
          <p:cNvPr id="3" name="Group 2">
            <a:extLst>
              <a:ext uri="{FF2B5EF4-FFF2-40B4-BE49-F238E27FC236}">
                <a16:creationId xmlns:a16="http://schemas.microsoft.com/office/drawing/2014/main" id="{A4960A8A-B0F3-FD4C-B50A-E891A58C0AC4}"/>
              </a:ext>
            </a:extLst>
          </p:cNvPr>
          <p:cNvGrpSpPr/>
          <p:nvPr/>
        </p:nvGrpSpPr>
        <p:grpSpPr>
          <a:xfrm>
            <a:off x="6305375" y="4132796"/>
            <a:ext cx="2087166" cy="1719028"/>
            <a:chOff x="8407167" y="4367394"/>
            <a:chExt cx="2782888" cy="2292036"/>
          </a:xfrm>
        </p:grpSpPr>
        <p:pic>
          <p:nvPicPr>
            <p:cNvPr id="38" name="Picture 13">
              <a:extLst>
                <a:ext uri="{FF2B5EF4-FFF2-40B4-BE49-F238E27FC236}">
                  <a16:creationId xmlns:a16="http://schemas.microsoft.com/office/drawing/2014/main" id="{B1A5FAD0-089C-3344-A046-DF1A7F274F2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43830" y="5047839"/>
              <a:ext cx="1546225" cy="1239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 name="Picture 14">
              <a:extLst>
                <a:ext uri="{FF2B5EF4-FFF2-40B4-BE49-F238E27FC236}">
                  <a16:creationId xmlns:a16="http://schemas.microsoft.com/office/drawing/2014/main" id="{15A78139-2E6F-1241-B632-699E1D3917B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407167" y="4471879"/>
              <a:ext cx="1481138" cy="111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 name="Text Box 15">
              <a:extLst>
                <a:ext uri="{FF2B5EF4-FFF2-40B4-BE49-F238E27FC236}">
                  <a16:creationId xmlns:a16="http://schemas.microsoft.com/office/drawing/2014/main" id="{2773BEED-18F1-E045-9842-B0961DCCE75A}"/>
                </a:ext>
              </a:extLst>
            </p:cNvPr>
            <p:cNvSpPr txBox="1">
              <a:spLocks noChangeArrowheads="1"/>
            </p:cNvSpPr>
            <p:nvPr/>
          </p:nvSpPr>
          <p:spPr bwMode="auto">
            <a:xfrm>
              <a:off x="9849087" y="4367394"/>
              <a:ext cx="1013525" cy="400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350" i="1" dirty="0">
                  <a:latin typeface="+mn-lt"/>
                </a:rPr>
                <a:t>La/R </a:t>
              </a:r>
              <a:r>
                <a:rPr lang="en-US" altLang="en-US" sz="1350" dirty="0">
                  <a:latin typeface="+mn-lt"/>
                </a:rPr>
                <a:t>~ 0</a:t>
              </a:r>
            </a:p>
          </p:txBody>
        </p:sp>
        <p:sp>
          <p:nvSpPr>
            <p:cNvPr id="41" name="Text Box 16">
              <a:extLst>
                <a:ext uri="{FF2B5EF4-FFF2-40B4-BE49-F238E27FC236}">
                  <a16:creationId xmlns:a16="http://schemas.microsoft.com/office/drawing/2014/main" id="{1431E193-344C-D942-A74A-5CEEDF81F37D}"/>
                </a:ext>
              </a:extLst>
            </p:cNvPr>
            <p:cNvSpPr txBox="1">
              <a:spLocks noChangeArrowheads="1"/>
            </p:cNvSpPr>
            <p:nvPr/>
          </p:nvSpPr>
          <p:spPr bwMode="auto">
            <a:xfrm>
              <a:off x="9643830" y="6259321"/>
              <a:ext cx="1084057" cy="400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350" i="1" dirty="0">
                  <a:latin typeface="+mn-lt"/>
                </a:rPr>
                <a:t>La/R -&gt; 1</a:t>
              </a:r>
            </a:p>
          </p:txBody>
        </p:sp>
      </p:grpSp>
      <p:sp>
        <p:nvSpPr>
          <p:cNvPr id="43" name="Rectangle 61">
            <a:extLst>
              <a:ext uri="{FF2B5EF4-FFF2-40B4-BE49-F238E27FC236}">
                <a16:creationId xmlns:a16="http://schemas.microsoft.com/office/drawing/2014/main" id="{73B85C70-6AD3-A74E-B899-2CAB2E6D8DEB}"/>
              </a:ext>
            </a:extLst>
          </p:cNvPr>
          <p:cNvSpPr>
            <a:spLocks noChangeArrowheads="1"/>
          </p:cNvSpPr>
          <p:nvPr/>
        </p:nvSpPr>
        <p:spPr bwMode="auto">
          <a:xfrm>
            <a:off x="5535983" y="3561329"/>
            <a:ext cx="2183267" cy="3786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a:lnSpc>
                <a:spcPct val="85000"/>
              </a:lnSpc>
              <a:buClr>
                <a:schemeClr val="accent2"/>
              </a:buClr>
              <a:buSzPct val="85000"/>
              <a:buFont typeface="Wingdings" pitchFamily="2" charset="2"/>
              <a:buNone/>
            </a:pPr>
            <a:r>
              <a:rPr lang="en-US" altLang="en-US" sz="1500" dirty="0">
                <a:solidFill>
                  <a:srgbClr val="000099"/>
                </a:solidFill>
                <a:latin typeface="+mn-lt"/>
              </a:rPr>
              <a:t>traffic intensity = </a:t>
            </a:r>
            <a:r>
              <a:rPr lang="en-US" altLang="en-US" sz="1500" i="1" dirty="0">
                <a:solidFill>
                  <a:srgbClr val="000099"/>
                </a:solidFill>
                <a:latin typeface="+mn-lt"/>
              </a:rPr>
              <a:t>La/R</a:t>
            </a:r>
          </a:p>
        </p:txBody>
      </p:sp>
      <p:sp>
        <p:nvSpPr>
          <p:cNvPr id="44" name="Rectangle 61">
            <a:extLst>
              <a:ext uri="{FF2B5EF4-FFF2-40B4-BE49-F238E27FC236}">
                <a16:creationId xmlns:a16="http://schemas.microsoft.com/office/drawing/2014/main" id="{D565FA6F-EE7F-1947-B171-B184CC646846}"/>
              </a:ext>
            </a:extLst>
          </p:cNvPr>
          <p:cNvSpPr>
            <a:spLocks noChangeArrowheads="1"/>
          </p:cNvSpPr>
          <p:nvPr/>
        </p:nvSpPr>
        <p:spPr bwMode="auto">
          <a:xfrm rot="-5400000">
            <a:off x="4586083" y="2414118"/>
            <a:ext cx="2055019" cy="3786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a:lnSpc>
                <a:spcPct val="85000"/>
              </a:lnSpc>
              <a:buClr>
                <a:schemeClr val="accent2"/>
              </a:buClr>
              <a:buSzPct val="85000"/>
              <a:buFont typeface="Wingdings" pitchFamily="2" charset="2"/>
              <a:buNone/>
            </a:pPr>
            <a:r>
              <a:rPr lang="en-US" altLang="en-US" sz="1500" dirty="0">
                <a:solidFill>
                  <a:srgbClr val="000099"/>
                </a:solidFill>
                <a:latin typeface="+mn-lt"/>
              </a:rPr>
              <a:t>average  queueing delay</a:t>
            </a:r>
          </a:p>
        </p:txBody>
      </p:sp>
      <p:cxnSp>
        <p:nvCxnSpPr>
          <p:cNvPr id="4" name="Straight Connector 3">
            <a:extLst>
              <a:ext uri="{FF2B5EF4-FFF2-40B4-BE49-F238E27FC236}">
                <a16:creationId xmlns:a16="http://schemas.microsoft.com/office/drawing/2014/main" id="{A0ADD9BD-AAA5-0A4C-A989-80C8555AF5C9}"/>
              </a:ext>
            </a:extLst>
          </p:cNvPr>
          <p:cNvCxnSpPr/>
          <p:nvPr/>
        </p:nvCxnSpPr>
        <p:spPr>
          <a:xfrm>
            <a:off x="5712090" y="3512325"/>
            <a:ext cx="253963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092D706D-5B93-BF40-B02A-097828633F63}"/>
              </a:ext>
            </a:extLst>
          </p:cNvPr>
          <p:cNvCxnSpPr>
            <a:cxnSpLocks/>
          </p:cNvCxnSpPr>
          <p:nvPr/>
        </p:nvCxnSpPr>
        <p:spPr>
          <a:xfrm flipV="1">
            <a:off x="5701029" y="1638078"/>
            <a:ext cx="0" cy="187944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Freeform 6">
            <a:extLst>
              <a:ext uri="{FF2B5EF4-FFF2-40B4-BE49-F238E27FC236}">
                <a16:creationId xmlns:a16="http://schemas.microsoft.com/office/drawing/2014/main" id="{60D82080-1EB0-1D48-9322-5FD97E7CB228}"/>
              </a:ext>
            </a:extLst>
          </p:cNvPr>
          <p:cNvSpPr/>
          <p:nvPr/>
        </p:nvSpPr>
        <p:spPr>
          <a:xfrm>
            <a:off x="5712090" y="1388476"/>
            <a:ext cx="2057400" cy="2112707"/>
          </a:xfrm>
          <a:custGeom>
            <a:avLst/>
            <a:gdLst>
              <a:gd name="connsiteX0" fmla="*/ 0 w 2743200"/>
              <a:gd name="connsiteY0" fmla="*/ 2816942 h 2824866"/>
              <a:gd name="connsiteX1" fmla="*/ 663677 w 2743200"/>
              <a:gd name="connsiteY1" fmla="*/ 2802193 h 2824866"/>
              <a:gd name="connsiteX2" fmla="*/ 1976284 w 2743200"/>
              <a:gd name="connsiteY2" fmla="*/ 2625212 h 2824866"/>
              <a:gd name="connsiteX3" fmla="*/ 2551471 w 2743200"/>
              <a:gd name="connsiteY3" fmla="*/ 1946787 h 2824866"/>
              <a:gd name="connsiteX4" fmla="*/ 2743200 w 2743200"/>
              <a:gd name="connsiteY4" fmla="*/ 0 h 2824866"/>
              <a:gd name="connsiteX0" fmla="*/ 0 w 2743200"/>
              <a:gd name="connsiteY0" fmla="*/ 2816942 h 2821238"/>
              <a:gd name="connsiteX1" fmla="*/ 663677 w 2743200"/>
              <a:gd name="connsiteY1" fmla="*/ 2802193 h 2821238"/>
              <a:gd name="connsiteX2" fmla="*/ 1976284 w 2743200"/>
              <a:gd name="connsiteY2" fmla="*/ 2625212 h 2821238"/>
              <a:gd name="connsiteX3" fmla="*/ 2551471 w 2743200"/>
              <a:gd name="connsiteY3" fmla="*/ 1946787 h 2821238"/>
              <a:gd name="connsiteX4" fmla="*/ 2743200 w 2743200"/>
              <a:gd name="connsiteY4" fmla="*/ 0 h 2821238"/>
              <a:gd name="connsiteX0" fmla="*/ 0 w 2743200"/>
              <a:gd name="connsiteY0" fmla="*/ 2816942 h 2816942"/>
              <a:gd name="connsiteX1" fmla="*/ 663677 w 2743200"/>
              <a:gd name="connsiteY1" fmla="*/ 2802193 h 2816942"/>
              <a:gd name="connsiteX2" fmla="*/ 1976284 w 2743200"/>
              <a:gd name="connsiteY2" fmla="*/ 2625212 h 2816942"/>
              <a:gd name="connsiteX3" fmla="*/ 2551471 w 2743200"/>
              <a:gd name="connsiteY3" fmla="*/ 1946787 h 2816942"/>
              <a:gd name="connsiteX4" fmla="*/ 2743200 w 2743200"/>
              <a:gd name="connsiteY4" fmla="*/ 0 h 28169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43200" h="2816942">
                <a:moveTo>
                  <a:pt x="0" y="2816942"/>
                </a:moveTo>
                <a:cubicBezTo>
                  <a:pt x="363998" y="2816020"/>
                  <a:pt x="477171" y="2811923"/>
                  <a:pt x="663677" y="2802193"/>
                </a:cubicBezTo>
                <a:cubicBezTo>
                  <a:pt x="850183" y="2792463"/>
                  <a:pt x="1661652" y="2767780"/>
                  <a:pt x="1976284" y="2625212"/>
                </a:cubicBezTo>
                <a:cubicBezTo>
                  <a:pt x="2290916" y="2482644"/>
                  <a:pt x="2423652" y="2384322"/>
                  <a:pt x="2551471" y="1946787"/>
                </a:cubicBezTo>
                <a:cubicBezTo>
                  <a:pt x="2679290" y="1509252"/>
                  <a:pt x="2711245" y="754626"/>
                  <a:pt x="2743200" y="0"/>
                </a:cubicBezTo>
              </a:path>
            </a:pathLst>
          </a:custGeom>
          <a:no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cxnSp>
        <p:nvCxnSpPr>
          <p:cNvPr id="49" name="Straight Connector 48">
            <a:extLst>
              <a:ext uri="{FF2B5EF4-FFF2-40B4-BE49-F238E27FC236}">
                <a16:creationId xmlns:a16="http://schemas.microsoft.com/office/drawing/2014/main" id="{AD56710D-BCD1-D24F-A4F9-77096E20A72E}"/>
              </a:ext>
            </a:extLst>
          </p:cNvPr>
          <p:cNvCxnSpPr>
            <a:cxnSpLocks/>
          </p:cNvCxnSpPr>
          <p:nvPr/>
        </p:nvCxnSpPr>
        <p:spPr>
          <a:xfrm flipV="1">
            <a:off x="7831919" y="1632877"/>
            <a:ext cx="0" cy="1879448"/>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50" name="Rectangle 61">
            <a:extLst>
              <a:ext uri="{FF2B5EF4-FFF2-40B4-BE49-F238E27FC236}">
                <a16:creationId xmlns:a16="http://schemas.microsoft.com/office/drawing/2014/main" id="{0FBDF69D-B808-184B-8874-313F4C390D12}"/>
              </a:ext>
            </a:extLst>
          </p:cNvPr>
          <p:cNvSpPr>
            <a:spLocks noChangeArrowheads="1"/>
          </p:cNvSpPr>
          <p:nvPr/>
        </p:nvSpPr>
        <p:spPr bwMode="auto">
          <a:xfrm>
            <a:off x="7660730" y="3561483"/>
            <a:ext cx="382190" cy="3786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a:lnSpc>
                <a:spcPct val="85000"/>
              </a:lnSpc>
              <a:buClr>
                <a:schemeClr val="accent2"/>
              </a:buClr>
              <a:buSzPct val="85000"/>
              <a:buFont typeface="Wingdings" pitchFamily="2" charset="2"/>
              <a:buNone/>
            </a:pPr>
            <a:r>
              <a:rPr lang="en-US" altLang="en-US" sz="1500" dirty="0">
                <a:latin typeface="+mn-lt"/>
              </a:rPr>
              <a:t>1</a:t>
            </a:r>
            <a:endParaRPr lang="en-US" altLang="en-US" sz="1500" i="1" dirty="0">
              <a:latin typeface="+mn-lt"/>
            </a:endParaRPr>
          </a:p>
        </p:txBody>
      </p:sp>
      <p:sp>
        <p:nvSpPr>
          <p:cNvPr id="18" name="Başlık 4">
            <a:extLst>
              <a:ext uri="{FF2B5EF4-FFF2-40B4-BE49-F238E27FC236}">
                <a16:creationId xmlns:a16="http://schemas.microsoft.com/office/drawing/2014/main" id="{F69DAF38-3792-4DED-A0E3-DBC9CDA9F5B0}"/>
              </a:ext>
            </a:extLst>
          </p:cNvPr>
          <p:cNvSpPr txBox="1">
            <a:spLocks/>
          </p:cNvSpPr>
          <p:nvPr/>
        </p:nvSpPr>
        <p:spPr>
          <a:xfrm>
            <a:off x="381000" y="0"/>
            <a:ext cx="7010400" cy="1030289"/>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b="1" dirty="0">
                <a:solidFill>
                  <a:schemeClr val="bg1"/>
                </a:solidFill>
              </a:rPr>
              <a:t>1.4.3 End-to-End Delay </a:t>
            </a:r>
          </a:p>
        </p:txBody>
      </p:sp>
    </p:spTree>
    <p:extLst>
      <p:ext uri="{BB962C8B-B14F-4D97-AF65-F5344CB8AC3E}">
        <p14:creationId xmlns:p14="http://schemas.microsoft.com/office/powerpoint/2010/main" val="3680135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animEffect transition="in" filter="dissolve">
                                      <p:cBhvr>
                                        <p:cTn id="7" dur="500"/>
                                        <p:tgtEl>
                                          <p:spTgt spid="3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dissolv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Line 38">
            <a:extLst>
              <a:ext uri="{FF2B5EF4-FFF2-40B4-BE49-F238E27FC236}">
                <a16:creationId xmlns:a16="http://schemas.microsoft.com/office/drawing/2014/main" id="{54E266FC-2C53-E845-810D-72800D812F60}"/>
              </a:ext>
            </a:extLst>
          </p:cNvPr>
          <p:cNvSpPr>
            <a:spLocks noChangeShapeType="1"/>
          </p:cNvSpPr>
          <p:nvPr/>
        </p:nvSpPr>
        <p:spPr bwMode="auto">
          <a:xfrm>
            <a:off x="2123555" y="4881964"/>
            <a:ext cx="351858" cy="23662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350"/>
          </a:p>
        </p:txBody>
      </p:sp>
      <p:sp>
        <p:nvSpPr>
          <p:cNvPr id="19" name="Line 105">
            <a:extLst>
              <a:ext uri="{FF2B5EF4-FFF2-40B4-BE49-F238E27FC236}">
                <a16:creationId xmlns:a16="http://schemas.microsoft.com/office/drawing/2014/main" id="{BF1773B1-5019-2B4A-BE6A-B8195D8981B9}"/>
              </a:ext>
            </a:extLst>
          </p:cNvPr>
          <p:cNvSpPr>
            <a:spLocks noChangeShapeType="1"/>
          </p:cNvSpPr>
          <p:nvPr/>
        </p:nvSpPr>
        <p:spPr bwMode="auto">
          <a:xfrm flipV="1">
            <a:off x="2768484" y="4957851"/>
            <a:ext cx="479932" cy="155972"/>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350"/>
          </a:p>
        </p:txBody>
      </p:sp>
      <p:grpSp>
        <p:nvGrpSpPr>
          <p:cNvPr id="181" name="Group 180">
            <a:extLst>
              <a:ext uri="{FF2B5EF4-FFF2-40B4-BE49-F238E27FC236}">
                <a16:creationId xmlns:a16="http://schemas.microsoft.com/office/drawing/2014/main" id="{349EA779-C782-D646-A376-27962D2DE8E5}"/>
              </a:ext>
            </a:extLst>
          </p:cNvPr>
          <p:cNvGrpSpPr/>
          <p:nvPr/>
        </p:nvGrpSpPr>
        <p:grpSpPr>
          <a:xfrm>
            <a:off x="2331791" y="4992952"/>
            <a:ext cx="645469" cy="298883"/>
            <a:chOff x="7493876" y="2774731"/>
            <a:chExt cx="1481958" cy="894622"/>
          </a:xfrm>
        </p:grpSpPr>
        <p:sp>
          <p:nvSpPr>
            <p:cNvPr id="182" name="Freeform 181">
              <a:extLst>
                <a:ext uri="{FF2B5EF4-FFF2-40B4-BE49-F238E27FC236}">
                  <a16:creationId xmlns:a16="http://schemas.microsoft.com/office/drawing/2014/main" id="{051DA911-6679-5545-AC55-97B68D0A5904}"/>
                </a:ext>
              </a:extLst>
            </p:cNvPr>
            <p:cNvSpPr/>
            <p:nvPr/>
          </p:nvSpPr>
          <p:spPr>
            <a:xfrm>
              <a:off x="7493876" y="3084399"/>
              <a:ext cx="1481958" cy="584954"/>
            </a:xfrm>
            <a:custGeom>
              <a:avLst/>
              <a:gdLst>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76538 w 8176538"/>
                <a:gd name="connsiteY0" fmla="*/ 0 h 2638097"/>
                <a:gd name="connsiteX1" fmla="*/ 8176538 w 8176538"/>
                <a:gd name="connsiteY1" fmla="*/ 1271752 h 2638097"/>
                <a:gd name="connsiteX2" fmla="*/ 4088015 w 8176538"/>
                <a:gd name="connsiteY2" fmla="*/ 2638097 h 2638097"/>
                <a:gd name="connsiteX3" fmla="*/ 0 w 8176538"/>
                <a:gd name="connsiteY3" fmla="*/ 1269888 h 2638097"/>
                <a:gd name="connsiteX4" fmla="*/ 20511 w 8176538"/>
                <a:gd name="connsiteY4" fmla="*/ 147145 h 2638097"/>
                <a:gd name="connsiteX5" fmla="*/ 4088015 w 8176538"/>
                <a:gd name="connsiteY5" fmla="*/ 1566042 h 2638097"/>
                <a:gd name="connsiteX6" fmla="*/ 8176538 w 8176538"/>
                <a:gd name="connsiteY6" fmla="*/ 0 h 2638097"/>
                <a:gd name="connsiteX0" fmla="*/ 8176538 w 8176538"/>
                <a:gd name="connsiteY0" fmla="*/ 0 h 2772020"/>
                <a:gd name="connsiteX1" fmla="*/ 8176538 w 8176538"/>
                <a:gd name="connsiteY1" fmla="*/ 1271752 h 2772020"/>
                <a:gd name="connsiteX2" fmla="*/ 4099034 w 8176538"/>
                <a:gd name="connsiteY2" fmla="*/ 2772020 h 2772020"/>
                <a:gd name="connsiteX3" fmla="*/ 0 w 8176538"/>
                <a:gd name="connsiteY3" fmla="*/ 1269888 h 2772020"/>
                <a:gd name="connsiteX4" fmla="*/ 20511 w 8176538"/>
                <a:gd name="connsiteY4" fmla="*/ 147145 h 2772020"/>
                <a:gd name="connsiteX5" fmla="*/ 4088015 w 8176538"/>
                <a:gd name="connsiteY5" fmla="*/ 1566042 h 2772020"/>
                <a:gd name="connsiteX6" fmla="*/ 8176538 w 8176538"/>
                <a:gd name="connsiteY6" fmla="*/ 0 h 2772020"/>
                <a:gd name="connsiteX0" fmla="*/ 8176538 w 8176538"/>
                <a:gd name="connsiteY0" fmla="*/ 0 h 2772339"/>
                <a:gd name="connsiteX1" fmla="*/ 8176538 w 8176538"/>
                <a:gd name="connsiteY1" fmla="*/ 1378890 h 2772339"/>
                <a:gd name="connsiteX2" fmla="*/ 4099034 w 8176538"/>
                <a:gd name="connsiteY2" fmla="*/ 2772020 h 2772339"/>
                <a:gd name="connsiteX3" fmla="*/ 0 w 8176538"/>
                <a:gd name="connsiteY3" fmla="*/ 1269888 h 2772339"/>
                <a:gd name="connsiteX4" fmla="*/ 20511 w 8176538"/>
                <a:gd name="connsiteY4" fmla="*/ 147145 h 2772339"/>
                <a:gd name="connsiteX5" fmla="*/ 4088015 w 8176538"/>
                <a:gd name="connsiteY5" fmla="*/ 1566042 h 2772339"/>
                <a:gd name="connsiteX6" fmla="*/ 8176538 w 8176538"/>
                <a:gd name="connsiteY6" fmla="*/ 0 h 2772339"/>
                <a:gd name="connsiteX0" fmla="*/ 8176538 w 8176538"/>
                <a:gd name="connsiteY0" fmla="*/ 0 h 2825888"/>
                <a:gd name="connsiteX1" fmla="*/ 8176538 w 8176538"/>
                <a:gd name="connsiteY1" fmla="*/ 1378890 h 2825888"/>
                <a:gd name="connsiteX2" fmla="*/ 4099034 w 8176538"/>
                <a:gd name="connsiteY2" fmla="*/ 2825590 h 2825888"/>
                <a:gd name="connsiteX3" fmla="*/ 0 w 8176538"/>
                <a:gd name="connsiteY3" fmla="*/ 1269888 h 2825888"/>
                <a:gd name="connsiteX4" fmla="*/ 20511 w 8176538"/>
                <a:gd name="connsiteY4" fmla="*/ 147145 h 2825888"/>
                <a:gd name="connsiteX5" fmla="*/ 4088015 w 8176538"/>
                <a:gd name="connsiteY5" fmla="*/ 1566042 h 2825888"/>
                <a:gd name="connsiteX6" fmla="*/ 8176538 w 8176538"/>
                <a:gd name="connsiteY6" fmla="*/ 0 h 2825888"/>
                <a:gd name="connsiteX0" fmla="*/ 8165518 w 8165518"/>
                <a:gd name="connsiteY0" fmla="*/ 0 h 2825606"/>
                <a:gd name="connsiteX1" fmla="*/ 8165518 w 8165518"/>
                <a:gd name="connsiteY1" fmla="*/ 1378890 h 2825606"/>
                <a:gd name="connsiteX2" fmla="*/ 4088014 w 8165518"/>
                <a:gd name="connsiteY2" fmla="*/ 2825590 h 2825606"/>
                <a:gd name="connsiteX3" fmla="*/ 0 w 8165518"/>
                <a:gd name="connsiteY3" fmla="*/ 1403811 h 2825606"/>
                <a:gd name="connsiteX4" fmla="*/ 9491 w 8165518"/>
                <a:gd name="connsiteY4" fmla="*/ 147145 h 2825606"/>
                <a:gd name="connsiteX5" fmla="*/ 4076995 w 8165518"/>
                <a:gd name="connsiteY5" fmla="*/ 1566042 h 2825606"/>
                <a:gd name="connsiteX6" fmla="*/ 8165518 w 8165518"/>
                <a:gd name="connsiteY6" fmla="*/ 0 h 2825606"/>
                <a:gd name="connsiteX0" fmla="*/ 8165518 w 8165518"/>
                <a:gd name="connsiteY0" fmla="*/ 0 h 2879174"/>
                <a:gd name="connsiteX1" fmla="*/ 8165518 w 8165518"/>
                <a:gd name="connsiteY1" fmla="*/ 1378890 h 2879174"/>
                <a:gd name="connsiteX2" fmla="*/ 4132092 w 8165518"/>
                <a:gd name="connsiteY2" fmla="*/ 2879159 h 2879174"/>
                <a:gd name="connsiteX3" fmla="*/ 0 w 8165518"/>
                <a:gd name="connsiteY3" fmla="*/ 1403811 h 2879174"/>
                <a:gd name="connsiteX4" fmla="*/ 9491 w 8165518"/>
                <a:gd name="connsiteY4" fmla="*/ 147145 h 2879174"/>
                <a:gd name="connsiteX5" fmla="*/ 4076995 w 8165518"/>
                <a:gd name="connsiteY5" fmla="*/ 1566042 h 2879174"/>
                <a:gd name="connsiteX6" fmla="*/ 8165518 w 8165518"/>
                <a:gd name="connsiteY6" fmla="*/ 0 h 2879174"/>
                <a:gd name="connsiteX0" fmla="*/ 8165518 w 8176537"/>
                <a:gd name="connsiteY0" fmla="*/ 0 h 2879410"/>
                <a:gd name="connsiteX1" fmla="*/ 8176537 w 8176537"/>
                <a:gd name="connsiteY1" fmla="*/ 1499420 h 2879410"/>
                <a:gd name="connsiteX2" fmla="*/ 4132092 w 8176537"/>
                <a:gd name="connsiteY2" fmla="*/ 2879159 h 2879410"/>
                <a:gd name="connsiteX3" fmla="*/ 0 w 8176537"/>
                <a:gd name="connsiteY3" fmla="*/ 1403811 h 2879410"/>
                <a:gd name="connsiteX4" fmla="*/ 9491 w 8176537"/>
                <a:gd name="connsiteY4" fmla="*/ 147145 h 2879410"/>
                <a:gd name="connsiteX5" fmla="*/ 4076995 w 8176537"/>
                <a:gd name="connsiteY5" fmla="*/ 1566042 h 2879410"/>
                <a:gd name="connsiteX6" fmla="*/ 8165518 w 8176537"/>
                <a:gd name="connsiteY6" fmla="*/ 0 h 2879410"/>
                <a:gd name="connsiteX0" fmla="*/ 8165518 w 8176537"/>
                <a:gd name="connsiteY0" fmla="*/ 0 h 2879262"/>
                <a:gd name="connsiteX1" fmla="*/ 8176537 w 8176537"/>
                <a:gd name="connsiteY1" fmla="*/ 1499420 h 2879262"/>
                <a:gd name="connsiteX2" fmla="*/ 4132092 w 8176537"/>
                <a:gd name="connsiteY2" fmla="*/ 2879159 h 2879262"/>
                <a:gd name="connsiteX3" fmla="*/ 0 w 8176537"/>
                <a:gd name="connsiteY3" fmla="*/ 1403811 h 2879262"/>
                <a:gd name="connsiteX4" fmla="*/ 9491 w 8176537"/>
                <a:gd name="connsiteY4" fmla="*/ 147145 h 2879262"/>
                <a:gd name="connsiteX5" fmla="*/ 4076995 w 8176537"/>
                <a:gd name="connsiteY5" fmla="*/ 1566042 h 2879262"/>
                <a:gd name="connsiteX6" fmla="*/ 8165518 w 8176537"/>
                <a:gd name="connsiteY6" fmla="*/ 0 h 2879262"/>
                <a:gd name="connsiteX0" fmla="*/ 8165518 w 8176537"/>
                <a:gd name="connsiteY0" fmla="*/ 0 h 2879163"/>
                <a:gd name="connsiteX1" fmla="*/ 8176537 w 8176537"/>
                <a:gd name="connsiteY1" fmla="*/ 1499420 h 2879163"/>
                <a:gd name="connsiteX2" fmla="*/ 4132092 w 8176537"/>
                <a:gd name="connsiteY2" fmla="*/ 2879159 h 2879163"/>
                <a:gd name="connsiteX3" fmla="*/ 0 w 8176537"/>
                <a:gd name="connsiteY3" fmla="*/ 1510948 h 2879163"/>
                <a:gd name="connsiteX4" fmla="*/ 9491 w 8176537"/>
                <a:gd name="connsiteY4" fmla="*/ 147145 h 2879163"/>
                <a:gd name="connsiteX5" fmla="*/ 4076995 w 8176537"/>
                <a:gd name="connsiteY5" fmla="*/ 1566042 h 2879163"/>
                <a:gd name="connsiteX6" fmla="*/ 8165518 w 8176537"/>
                <a:gd name="connsiteY6" fmla="*/ 0 h 2879163"/>
                <a:gd name="connsiteX0" fmla="*/ 8165518 w 8198577"/>
                <a:gd name="connsiteY0" fmla="*/ 0 h 2879451"/>
                <a:gd name="connsiteX1" fmla="*/ 8198577 w 8198577"/>
                <a:gd name="connsiteY1" fmla="*/ 1606558 h 2879451"/>
                <a:gd name="connsiteX2" fmla="*/ 4132092 w 8198577"/>
                <a:gd name="connsiteY2" fmla="*/ 2879159 h 2879451"/>
                <a:gd name="connsiteX3" fmla="*/ 0 w 8198577"/>
                <a:gd name="connsiteY3" fmla="*/ 1510948 h 2879451"/>
                <a:gd name="connsiteX4" fmla="*/ 9491 w 8198577"/>
                <a:gd name="connsiteY4" fmla="*/ 147145 h 2879451"/>
                <a:gd name="connsiteX5" fmla="*/ 4076995 w 8198577"/>
                <a:gd name="connsiteY5" fmla="*/ 1566042 h 2879451"/>
                <a:gd name="connsiteX6" fmla="*/ 8165518 w 8198577"/>
                <a:gd name="connsiteY6" fmla="*/ 0 h 2879451"/>
                <a:gd name="connsiteX0" fmla="*/ 8165518 w 8165518"/>
                <a:gd name="connsiteY0" fmla="*/ 0 h 2880066"/>
                <a:gd name="connsiteX1" fmla="*/ 8165518 w 8165518"/>
                <a:gd name="connsiteY1" fmla="*/ 1673520 h 2880066"/>
                <a:gd name="connsiteX2" fmla="*/ 4132092 w 8165518"/>
                <a:gd name="connsiteY2" fmla="*/ 2879159 h 2880066"/>
                <a:gd name="connsiteX3" fmla="*/ 0 w 8165518"/>
                <a:gd name="connsiteY3" fmla="*/ 1510948 h 2880066"/>
                <a:gd name="connsiteX4" fmla="*/ 9491 w 8165518"/>
                <a:gd name="connsiteY4" fmla="*/ 147145 h 2880066"/>
                <a:gd name="connsiteX5" fmla="*/ 4076995 w 8165518"/>
                <a:gd name="connsiteY5" fmla="*/ 1566042 h 2880066"/>
                <a:gd name="connsiteX6" fmla="*/ 8165518 w 8165518"/>
                <a:gd name="connsiteY6" fmla="*/ 0 h 2880066"/>
                <a:gd name="connsiteX0" fmla="*/ 8156794 w 8156794"/>
                <a:gd name="connsiteY0" fmla="*/ 0 h 2879270"/>
                <a:gd name="connsiteX1" fmla="*/ 8156794 w 8156794"/>
                <a:gd name="connsiteY1" fmla="*/ 1673520 h 2879270"/>
                <a:gd name="connsiteX2" fmla="*/ 4123368 w 8156794"/>
                <a:gd name="connsiteY2" fmla="*/ 2879159 h 2879270"/>
                <a:gd name="connsiteX3" fmla="*/ 2295 w 8156794"/>
                <a:gd name="connsiteY3" fmla="*/ 1618086 h 2879270"/>
                <a:gd name="connsiteX4" fmla="*/ 767 w 8156794"/>
                <a:gd name="connsiteY4" fmla="*/ 147145 h 2879270"/>
                <a:gd name="connsiteX5" fmla="*/ 4068271 w 8156794"/>
                <a:gd name="connsiteY5" fmla="*/ 1566042 h 2879270"/>
                <a:gd name="connsiteX6" fmla="*/ 8156794 w 8156794"/>
                <a:gd name="connsiteY6" fmla="*/ 0 h 287927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20"/>
                <a:gd name="connsiteX1" fmla="*/ 8156794 w 8156794"/>
                <a:gd name="connsiteY1" fmla="*/ 1673520 h 2973020"/>
                <a:gd name="connsiteX2" fmla="*/ 4134388 w 8156794"/>
                <a:gd name="connsiteY2" fmla="*/ 2972904 h 2973020"/>
                <a:gd name="connsiteX3" fmla="*/ 2295 w 8156794"/>
                <a:gd name="connsiteY3" fmla="*/ 1618086 h 2973020"/>
                <a:gd name="connsiteX4" fmla="*/ 767 w 8156794"/>
                <a:gd name="connsiteY4" fmla="*/ 147145 h 2973020"/>
                <a:gd name="connsiteX5" fmla="*/ 4068271 w 8156794"/>
                <a:gd name="connsiteY5" fmla="*/ 1566042 h 2973020"/>
                <a:gd name="connsiteX6" fmla="*/ 8156794 w 8156794"/>
                <a:gd name="connsiteY6" fmla="*/ 0 h 2973020"/>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141"/>
                <a:gd name="connsiteX1" fmla="*/ 8156794 w 8156794"/>
                <a:gd name="connsiteY1" fmla="*/ 1673520 h 2973141"/>
                <a:gd name="connsiteX2" fmla="*/ 4134388 w 8156794"/>
                <a:gd name="connsiteY2" fmla="*/ 2972904 h 2973141"/>
                <a:gd name="connsiteX3" fmla="*/ 2295 w 8156794"/>
                <a:gd name="connsiteY3" fmla="*/ 1618086 h 2973141"/>
                <a:gd name="connsiteX4" fmla="*/ 767 w 8156794"/>
                <a:gd name="connsiteY4" fmla="*/ 147145 h 2973141"/>
                <a:gd name="connsiteX5" fmla="*/ 4068271 w 8156794"/>
                <a:gd name="connsiteY5" fmla="*/ 1566042 h 2973141"/>
                <a:gd name="connsiteX6" fmla="*/ 8156794 w 8156794"/>
                <a:gd name="connsiteY6" fmla="*/ 0 h 2973141"/>
                <a:gd name="connsiteX0" fmla="*/ 8156794 w 8156794"/>
                <a:gd name="connsiteY0" fmla="*/ 0 h 3066827"/>
                <a:gd name="connsiteX1" fmla="*/ 8156794 w 8156794"/>
                <a:gd name="connsiteY1" fmla="*/ 1673520 h 3066827"/>
                <a:gd name="connsiteX2" fmla="*/ 4123353 w 8156794"/>
                <a:gd name="connsiteY2" fmla="*/ 3066650 h 3066827"/>
                <a:gd name="connsiteX3" fmla="*/ 2295 w 8156794"/>
                <a:gd name="connsiteY3" fmla="*/ 1618086 h 3066827"/>
                <a:gd name="connsiteX4" fmla="*/ 767 w 8156794"/>
                <a:gd name="connsiteY4" fmla="*/ 147145 h 3066827"/>
                <a:gd name="connsiteX5" fmla="*/ 4068271 w 8156794"/>
                <a:gd name="connsiteY5" fmla="*/ 1566042 h 3066827"/>
                <a:gd name="connsiteX6" fmla="*/ 8156794 w 8156794"/>
                <a:gd name="connsiteY6" fmla="*/ 0 h 3066827"/>
                <a:gd name="connsiteX0" fmla="*/ 8123689 w 8156794"/>
                <a:gd name="connsiteY0" fmla="*/ 0 h 2999866"/>
                <a:gd name="connsiteX1" fmla="*/ 8156794 w 8156794"/>
                <a:gd name="connsiteY1" fmla="*/ 1606559 h 2999866"/>
                <a:gd name="connsiteX2" fmla="*/ 4123353 w 8156794"/>
                <a:gd name="connsiteY2" fmla="*/ 2999689 h 2999866"/>
                <a:gd name="connsiteX3" fmla="*/ 2295 w 8156794"/>
                <a:gd name="connsiteY3" fmla="*/ 1551125 h 2999866"/>
                <a:gd name="connsiteX4" fmla="*/ 767 w 8156794"/>
                <a:gd name="connsiteY4" fmla="*/ 80184 h 2999866"/>
                <a:gd name="connsiteX5" fmla="*/ 4068271 w 8156794"/>
                <a:gd name="connsiteY5" fmla="*/ 1499081 h 2999866"/>
                <a:gd name="connsiteX6" fmla="*/ 8123689 w 8156794"/>
                <a:gd name="connsiteY6" fmla="*/ 0 h 2999866"/>
                <a:gd name="connsiteX0" fmla="*/ 8167828 w 8167828"/>
                <a:gd name="connsiteY0" fmla="*/ 0 h 3026651"/>
                <a:gd name="connsiteX1" fmla="*/ 8156794 w 8167828"/>
                <a:gd name="connsiteY1" fmla="*/ 1633344 h 3026651"/>
                <a:gd name="connsiteX2" fmla="*/ 4123353 w 8167828"/>
                <a:gd name="connsiteY2" fmla="*/ 3026474 h 3026651"/>
                <a:gd name="connsiteX3" fmla="*/ 2295 w 8167828"/>
                <a:gd name="connsiteY3" fmla="*/ 1577910 h 3026651"/>
                <a:gd name="connsiteX4" fmla="*/ 767 w 8167828"/>
                <a:gd name="connsiteY4" fmla="*/ 106969 h 3026651"/>
                <a:gd name="connsiteX5" fmla="*/ 4068271 w 8167828"/>
                <a:gd name="connsiteY5" fmla="*/ 1525866 h 3026651"/>
                <a:gd name="connsiteX6" fmla="*/ 8167828 w 8167828"/>
                <a:gd name="connsiteY6" fmla="*/ 0 h 3026651"/>
                <a:gd name="connsiteX0" fmla="*/ 8167828 w 8167828"/>
                <a:gd name="connsiteY0" fmla="*/ 0 h 3027228"/>
                <a:gd name="connsiteX1" fmla="*/ 8145760 w 8167828"/>
                <a:gd name="connsiteY1" fmla="*/ 1686913 h 3027228"/>
                <a:gd name="connsiteX2" fmla="*/ 4123353 w 8167828"/>
                <a:gd name="connsiteY2" fmla="*/ 3026474 h 3027228"/>
                <a:gd name="connsiteX3" fmla="*/ 2295 w 8167828"/>
                <a:gd name="connsiteY3" fmla="*/ 1577910 h 3027228"/>
                <a:gd name="connsiteX4" fmla="*/ 767 w 8167828"/>
                <a:gd name="connsiteY4" fmla="*/ 106969 h 3027228"/>
                <a:gd name="connsiteX5" fmla="*/ 4068271 w 8167828"/>
                <a:gd name="connsiteY5" fmla="*/ 1525866 h 3027228"/>
                <a:gd name="connsiteX6" fmla="*/ 8167828 w 8167828"/>
                <a:gd name="connsiteY6" fmla="*/ 0 h 3027228"/>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23689 w 8145760"/>
                <a:gd name="connsiteY0" fmla="*/ 13560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9 w 8145760"/>
                <a:gd name="connsiteY6" fmla="*/ 13560 h 2920259"/>
                <a:gd name="connsiteX0" fmla="*/ 8178863 w 8178863"/>
                <a:gd name="connsiteY0" fmla="*/ 26952 h 2920259"/>
                <a:gd name="connsiteX1" fmla="*/ 8145760 w 8178863"/>
                <a:gd name="connsiteY1" fmla="*/ 1579944 h 2920259"/>
                <a:gd name="connsiteX2" fmla="*/ 4123353 w 8178863"/>
                <a:gd name="connsiteY2" fmla="*/ 2919505 h 2920259"/>
                <a:gd name="connsiteX3" fmla="*/ 2295 w 8178863"/>
                <a:gd name="connsiteY3" fmla="*/ 1470941 h 2920259"/>
                <a:gd name="connsiteX4" fmla="*/ 767 w 8178863"/>
                <a:gd name="connsiteY4" fmla="*/ 0 h 2920259"/>
                <a:gd name="connsiteX5" fmla="*/ 4068271 w 8178863"/>
                <a:gd name="connsiteY5" fmla="*/ 1418897 h 2920259"/>
                <a:gd name="connsiteX6" fmla="*/ 8178863 w 8178863"/>
                <a:gd name="connsiteY6" fmla="*/ 26952 h 2920259"/>
                <a:gd name="connsiteX0" fmla="*/ 8167827 w 8167827"/>
                <a:gd name="connsiteY0" fmla="*/ 40343 h 2920259"/>
                <a:gd name="connsiteX1" fmla="*/ 8145760 w 8167827"/>
                <a:gd name="connsiteY1" fmla="*/ 1579944 h 2920259"/>
                <a:gd name="connsiteX2" fmla="*/ 4123353 w 8167827"/>
                <a:gd name="connsiteY2" fmla="*/ 2919505 h 2920259"/>
                <a:gd name="connsiteX3" fmla="*/ 2295 w 8167827"/>
                <a:gd name="connsiteY3" fmla="*/ 1470941 h 2920259"/>
                <a:gd name="connsiteX4" fmla="*/ 767 w 8167827"/>
                <a:gd name="connsiteY4" fmla="*/ 0 h 2920259"/>
                <a:gd name="connsiteX5" fmla="*/ 4068271 w 8167827"/>
                <a:gd name="connsiteY5" fmla="*/ 1418897 h 2920259"/>
                <a:gd name="connsiteX6" fmla="*/ 8167827 w 8167827"/>
                <a:gd name="connsiteY6" fmla="*/ 40343 h 2920259"/>
                <a:gd name="connsiteX0" fmla="*/ 8123687 w 8145760"/>
                <a:gd name="connsiteY0" fmla="*/ 53735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7 w 8145760"/>
                <a:gd name="connsiteY6" fmla="*/ 53735 h 2920259"/>
                <a:gd name="connsiteX0" fmla="*/ 8161918 w 8161918"/>
                <a:gd name="connsiteY0" fmla="*/ 0 h 2943855"/>
                <a:gd name="connsiteX1" fmla="*/ 8145760 w 8161918"/>
                <a:gd name="connsiteY1" fmla="*/ 1603540 h 2943855"/>
                <a:gd name="connsiteX2" fmla="*/ 4123353 w 8161918"/>
                <a:gd name="connsiteY2" fmla="*/ 2943101 h 2943855"/>
                <a:gd name="connsiteX3" fmla="*/ 2295 w 8161918"/>
                <a:gd name="connsiteY3" fmla="*/ 1494537 h 2943855"/>
                <a:gd name="connsiteX4" fmla="*/ 767 w 8161918"/>
                <a:gd name="connsiteY4" fmla="*/ 23596 h 2943855"/>
                <a:gd name="connsiteX5" fmla="*/ 4068271 w 8161918"/>
                <a:gd name="connsiteY5" fmla="*/ 1442493 h 2943855"/>
                <a:gd name="connsiteX6" fmla="*/ 8161918 w 8161918"/>
                <a:gd name="connsiteY6" fmla="*/ 0 h 2943855"/>
                <a:gd name="connsiteX0" fmla="*/ 8144926 w 8145760"/>
                <a:gd name="connsiteY0" fmla="*/ 43424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44926 w 8145760"/>
                <a:gd name="connsiteY6" fmla="*/ 43424 h 2920259"/>
                <a:gd name="connsiteX0" fmla="*/ 8161918 w 8161918"/>
                <a:gd name="connsiteY0" fmla="*/ 0 h 2959321"/>
                <a:gd name="connsiteX1" fmla="*/ 8145760 w 8161918"/>
                <a:gd name="connsiteY1" fmla="*/ 1619006 h 2959321"/>
                <a:gd name="connsiteX2" fmla="*/ 4123353 w 8161918"/>
                <a:gd name="connsiteY2" fmla="*/ 2958567 h 2959321"/>
                <a:gd name="connsiteX3" fmla="*/ 2295 w 8161918"/>
                <a:gd name="connsiteY3" fmla="*/ 1510003 h 2959321"/>
                <a:gd name="connsiteX4" fmla="*/ 767 w 8161918"/>
                <a:gd name="connsiteY4" fmla="*/ 39062 h 2959321"/>
                <a:gd name="connsiteX5" fmla="*/ 4068271 w 8161918"/>
                <a:gd name="connsiteY5" fmla="*/ 1457959 h 2959321"/>
                <a:gd name="connsiteX6" fmla="*/ 8161918 w 8161918"/>
                <a:gd name="connsiteY6" fmla="*/ 0 h 2959321"/>
                <a:gd name="connsiteX0" fmla="*/ 8161918 w 8162752"/>
                <a:gd name="connsiteY0" fmla="*/ 0 h 2959488"/>
                <a:gd name="connsiteX1" fmla="*/ 8162752 w 8162752"/>
                <a:gd name="connsiteY1" fmla="*/ 1629317 h 2959488"/>
                <a:gd name="connsiteX2" fmla="*/ 4123353 w 8162752"/>
                <a:gd name="connsiteY2" fmla="*/ 2958567 h 2959488"/>
                <a:gd name="connsiteX3" fmla="*/ 2295 w 8162752"/>
                <a:gd name="connsiteY3" fmla="*/ 1510003 h 2959488"/>
                <a:gd name="connsiteX4" fmla="*/ 767 w 8162752"/>
                <a:gd name="connsiteY4" fmla="*/ 39062 h 2959488"/>
                <a:gd name="connsiteX5" fmla="*/ 4068271 w 8162752"/>
                <a:gd name="connsiteY5" fmla="*/ 1457959 h 2959488"/>
                <a:gd name="connsiteX6" fmla="*/ 8161918 w 8162752"/>
                <a:gd name="connsiteY6" fmla="*/ 0 h 2959488"/>
                <a:gd name="connsiteX0" fmla="*/ 8165930 w 8166764"/>
                <a:gd name="connsiteY0" fmla="*/ 7337 h 2966825"/>
                <a:gd name="connsiteX1" fmla="*/ 8166764 w 8166764"/>
                <a:gd name="connsiteY1" fmla="*/ 1636654 h 2966825"/>
                <a:gd name="connsiteX2" fmla="*/ 4127365 w 8166764"/>
                <a:gd name="connsiteY2" fmla="*/ 2965904 h 2966825"/>
                <a:gd name="connsiteX3" fmla="*/ 6307 w 8166764"/>
                <a:gd name="connsiteY3" fmla="*/ 1517340 h 2966825"/>
                <a:gd name="connsiteX4" fmla="*/ 532 w 8166764"/>
                <a:gd name="connsiteY4" fmla="*/ 0 h 2966825"/>
                <a:gd name="connsiteX5" fmla="*/ 4072283 w 8166764"/>
                <a:gd name="connsiteY5" fmla="*/ 1465296 h 2966825"/>
                <a:gd name="connsiteX6" fmla="*/ 8165930 w 8166764"/>
                <a:gd name="connsiteY6" fmla="*/ 7337 h 2966825"/>
                <a:gd name="connsiteX0" fmla="*/ 8168119 w 8168953"/>
                <a:gd name="connsiteY0" fmla="*/ 7337 h 2966682"/>
                <a:gd name="connsiteX1" fmla="*/ 8168953 w 8168953"/>
                <a:gd name="connsiteY1" fmla="*/ 1636654 h 2966682"/>
                <a:gd name="connsiteX2" fmla="*/ 4129554 w 8168953"/>
                <a:gd name="connsiteY2" fmla="*/ 2965904 h 2966682"/>
                <a:gd name="connsiteX3" fmla="*/ 0 w 8168953"/>
                <a:gd name="connsiteY3" fmla="*/ 1527651 h 2966682"/>
                <a:gd name="connsiteX4" fmla="*/ 2721 w 8168953"/>
                <a:gd name="connsiteY4" fmla="*/ 0 h 2966682"/>
                <a:gd name="connsiteX5" fmla="*/ 4074472 w 8168953"/>
                <a:gd name="connsiteY5" fmla="*/ 1465296 h 2966682"/>
                <a:gd name="connsiteX6" fmla="*/ 8168119 w 8168953"/>
                <a:gd name="connsiteY6" fmla="*/ 7337 h 2966682"/>
                <a:gd name="connsiteX0" fmla="*/ 8168119 w 8168953"/>
                <a:gd name="connsiteY0" fmla="*/ 7337 h 3100377"/>
                <a:gd name="connsiteX1" fmla="*/ 8168953 w 8168953"/>
                <a:gd name="connsiteY1" fmla="*/ 1636654 h 3100377"/>
                <a:gd name="connsiteX2" fmla="*/ 4118520 w 8168953"/>
                <a:gd name="connsiteY2" fmla="*/ 3099826 h 3100377"/>
                <a:gd name="connsiteX3" fmla="*/ 0 w 8168953"/>
                <a:gd name="connsiteY3" fmla="*/ 1527651 h 3100377"/>
                <a:gd name="connsiteX4" fmla="*/ 2721 w 8168953"/>
                <a:gd name="connsiteY4" fmla="*/ 0 h 3100377"/>
                <a:gd name="connsiteX5" fmla="*/ 4074472 w 8168953"/>
                <a:gd name="connsiteY5" fmla="*/ 1465296 h 3100377"/>
                <a:gd name="connsiteX6" fmla="*/ 8168119 w 8168953"/>
                <a:gd name="connsiteY6" fmla="*/ 7337 h 3100377"/>
                <a:gd name="connsiteX0" fmla="*/ 8168119 w 8168953"/>
                <a:gd name="connsiteY0" fmla="*/ 7337 h 3100429"/>
                <a:gd name="connsiteX1" fmla="*/ 8168953 w 8168953"/>
                <a:gd name="connsiteY1" fmla="*/ 1636654 h 3100429"/>
                <a:gd name="connsiteX2" fmla="*/ 4118520 w 8168953"/>
                <a:gd name="connsiteY2" fmla="*/ 3099826 h 3100429"/>
                <a:gd name="connsiteX3" fmla="*/ 0 w 8168953"/>
                <a:gd name="connsiteY3" fmla="*/ 1527651 h 3100429"/>
                <a:gd name="connsiteX4" fmla="*/ 2721 w 8168953"/>
                <a:gd name="connsiteY4" fmla="*/ 0 h 3100429"/>
                <a:gd name="connsiteX5" fmla="*/ 4074472 w 8168953"/>
                <a:gd name="connsiteY5" fmla="*/ 1465296 h 3100429"/>
                <a:gd name="connsiteX6" fmla="*/ 8168119 w 8168953"/>
                <a:gd name="connsiteY6" fmla="*/ 7337 h 3100429"/>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66683" h="3099826">
                  <a:moveTo>
                    <a:pt x="8165849" y="7337"/>
                  </a:moveTo>
                  <a:lnTo>
                    <a:pt x="8166683" y="1636654"/>
                  </a:lnTo>
                  <a:cubicBezTo>
                    <a:pt x="7917761" y="2728489"/>
                    <a:pt x="5475903" y="3100137"/>
                    <a:pt x="4116250" y="3099826"/>
                  </a:cubicBezTo>
                  <a:cubicBezTo>
                    <a:pt x="2756597" y="3099515"/>
                    <a:pt x="245424" y="2744647"/>
                    <a:pt x="8764" y="1634789"/>
                  </a:cubicBezTo>
                  <a:cubicBezTo>
                    <a:pt x="11928" y="1215900"/>
                    <a:pt x="-2713" y="418889"/>
                    <a:pt x="451" y="0"/>
                  </a:cubicBezTo>
                  <a:cubicBezTo>
                    <a:pt x="385485" y="953840"/>
                    <a:pt x="2700268" y="1437288"/>
                    <a:pt x="4061168" y="1438511"/>
                  </a:cubicBezTo>
                  <a:cubicBezTo>
                    <a:pt x="5422068" y="1439734"/>
                    <a:pt x="7793228" y="1089449"/>
                    <a:pt x="8165849" y="7337"/>
                  </a:cubicBezTo>
                  <a:close/>
                </a:path>
              </a:pathLst>
            </a:custGeom>
            <a:gradFill>
              <a:gsLst>
                <a:gs pos="0">
                  <a:srgbClr val="B8C2C9"/>
                </a:gs>
                <a:gs pos="21000">
                  <a:schemeClr val="bg1"/>
                </a:gs>
                <a:gs pos="60000">
                  <a:srgbClr val="D6DCE0"/>
                </a:gs>
                <a:gs pos="100000">
                  <a:srgbClr val="B8C2C9"/>
                </a:gs>
              </a:gsLst>
              <a:lin ang="0" scaled="0"/>
            </a:gra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                   </a:t>
              </a:r>
            </a:p>
          </p:txBody>
        </p:sp>
        <p:sp>
          <p:nvSpPr>
            <p:cNvPr id="183" name="Oval 182">
              <a:extLst>
                <a:ext uri="{FF2B5EF4-FFF2-40B4-BE49-F238E27FC236}">
                  <a16:creationId xmlns:a16="http://schemas.microsoft.com/office/drawing/2014/main" id="{1B387723-AD5A-6B40-86DC-4E06378B6C31}"/>
                </a:ext>
              </a:extLst>
            </p:cNvPr>
            <p:cNvSpPr/>
            <p:nvPr/>
          </p:nvSpPr>
          <p:spPr>
            <a:xfrm>
              <a:off x="7494729" y="2774731"/>
              <a:ext cx="1480163" cy="579140"/>
            </a:xfrm>
            <a:prstGeom prst="ellipse">
              <a:avLst/>
            </a:prstGeom>
            <a:solidFill>
              <a:srgbClr val="B8C2C9"/>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              </a:t>
              </a:r>
            </a:p>
          </p:txBody>
        </p:sp>
        <p:grpSp>
          <p:nvGrpSpPr>
            <p:cNvPr id="184" name="Group 183">
              <a:extLst>
                <a:ext uri="{FF2B5EF4-FFF2-40B4-BE49-F238E27FC236}">
                  <a16:creationId xmlns:a16="http://schemas.microsoft.com/office/drawing/2014/main" id="{EAEAA504-561F-934C-865A-D764D9D4B585}"/>
                </a:ext>
              </a:extLst>
            </p:cNvPr>
            <p:cNvGrpSpPr/>
            <p:nvPr/>
          </p:nvGrpSpPr>
          <p:grpSpPr>
            <a:xfrm>
              <a:off x="7713663" y="2848339"/>
              <a:ext cx="1042107" cy="425543"/>
              <a:chOff x="7786941" y="2884917"/>
              <a:chExt cx="897649" cy="353919"/>
            </a:xfrm>
          </p:grpSpPr>
          <p:sp>
            <p:nvSpPr>
              <p:cNvPr id="185" name="Freeform 184">
                <a:extLst>
                  <a:ext uri="{FF2B5EF4-FFF2-40B4-BE49-F238E27FC236}">
                    <a16:creationId xmlns:a16="http://schemas.microsoft.com/office/drawing/2014/main" id="{B39429AE-64BE-C648-B108-3B471FFD1A34}"/>
                  </a:ext>
                </a:extLst>
              </p:cNvPr>
              <p:cNvSpPr/>
              <p:nvPr/>
            </p:nvSpPr>
            <p:spPr>
              <a:xfrm>
                <a:off x="7811770" y="2884917"/>
                <a:ext cx="849158" cy="198115"/>
              </a:xfrm>
              <a:custGeom>
                <a:avLst/>
                <a:gdLst>
                  <a:gd name="connsiteX0" fmla="*/ 3725333 w 4588933"/>
                  <a:gd name="connsiteY0" fmla="*/ 0 h 1049866"/>
                  <a:gd name="connsiteX1" fmla="*/ 4588933 w 4588933"/>
                  <a:gd name="connsiteY1" fmla="*/ 270933 h 1049866"/>
                  <a:gd name="connsiteX2" fmla="*/ 3962400 w 4588933"/>
                  <a:gd name="connsiteY2" fmla="*/ 541866 h 1049866"/>
                  <a:gd name="connsiteX3" fmla="*/ 3742267 w 4588933"/>
                  <a:gd name="connsiteY3" fmla="*/ 457200 h 1049866"/>
                  <a:gd name="connsiteX4" fmla="*/ 2269067 w 4588933"/>
                  <a:gd name="connsiteY4" fmla="*/ 1049866 h 1049866"/>
                  <a:gd name="connsiteX5" fmla="*/ 880533 w 4588933"/>
                  <a:gd name="connsiteY5" fmla="*/ 457200 h 1049866"/>
                  <a:gd name="connsiteX6" fmla="*/ 592667 w 4588933"/>
                  <a:gd name="connsiteY6" fmla="*/ 541866 h 1049866"/>
                  <a:gd name="connsiteX7" fmla="*/ 0 w 4588933"/>
                  <a:gd name="connsiteY7" fmla="*/ 254000 h 1049866"/>
                  <a:gd name="connsiteX8" fmla="*/ 880533 w 4588933"/>
                  <a:gd name="connsiteY8" fmla="*/ 16933 h 1049866"/>
                  <a:gd name="connsiteX9" fmla="*/ 2302933 w 4588933"/>
                  <a:gd name="connsiteY9" fmla="*/ 626533 h 1049866"/>
                  <a:gd name="connsiteX10" fmla="*/ 3725333 w 4588933"/>
                  <a:gd name="connsiteY10" fmla="*/ 0 h 1049866"/>
                  <a:gd name="connsiteX0" fmla="*/ 3725333 w 4641485"/>
                  <a:gd name="connsiteY0" fmla="*/ 0 h 1049866"/>
                  <a:gd name="connsiteX1" fmla="*/ 4641485 w 4641485"/>
                  <a:gd name="connsiteY1" fmla="*/ 239402 h 1049866"/>
                  <a:gd name="connsiteX2" fmla="*/ 3962400 w 4641485"/>
                  <a:gd name="connsiteY2" fmla="*/ 541866 h 1049866"/>
                  <a:gd name="connsiteX3" fmla="*/ 3742267 w 4641485"/>
                  <a:gd name="connsiteY3" fmla="*/ 457200 h 1049866"/>
                  <a:gd name="connsiteX4" fmla="*/ 2269067 w 4641485"/>
                  <a:gd name="connsiteY4" fmla="*/ 1049866 h 1049866"/>
                  <a:gd name="connsiteX5" fmla="*/ 880533 w 4641485"/>
                  <a:gd name="connsiteY5" fmla="*/ 457200 h 1049866"/>
                  <a:gd name="connsiteX6" fmla="*/ 592667 w 4641485"/>
                  <a:gd name="connsiteY6" fmla="*/ 541866 h 1049866"/>
                  <a:gd name="connsiteX7" fmla="*/ 0 w 4641485"/>
                  <a:gd name="connsiteY7" fmla="*/ 254000 h 1049866"/>
                  <a:gd name="connsiteX8" fmla="*/ 880533 w 4641485"/>
                  <a:gd name="connsiteY8" fmla="*/ 16933 h 1049866"/>
                  <a:gd name="connsiteX9" fmla="*/ 2302933 w 4641485"/>
                  <a:gd name="connsiteY9" fmla="*/ 626533 h 1049866"/>
                  <a:gd name="connsiteX10" fmla="*/ 3725333 w 4641485"/>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73798 w 4673016"/>
                  <a:gd name="connsiteY3" fmla="*/ 45720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84308 w 4673016"/>
                  <a:gd name="connsiteY3" fmla="*/ 404648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815839 w 4673016"/>
                  <a:gd name="connsiteY3" fmla="*/ 46771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3016" h="1049866">
                    <a:moveTo>
                      <a:pt x="3756864" y="0"/>
                    </a:moveTo>
                    <a:lnTo>
                      <a:pt x="4673016" y="239402"/>
                    </a:lnTo>
                    <a:lnTo>
                      <a:pt x="3993931" y="541866"/>
                    </a:lnTo>
                    <a:lnTo>
                      <a:pt x="3815839" y="467710"/>
                    </a:lnTo>
                    <a:lnTo>
                      <a:pt x="2300598" y="1049866"/>
                    </a:lnTo>
                    <a:lnTo>
                      <a:pt x="912064" y="457200"/>
                    </a:lnTo>
                    <a:lnTo>
                      <a:pt x="624198" y="541866"/>
                    </a:lnTo>
                    <a:lnTo>
                      <a:pt x="0" y="275021"/>
                    </a:lnTo>
                    <a:lnTo>
                      <a:pt x="912064" y="16933"/>
                    </a:lnTo>
                    <a:lnTo>
                      <a:pt x="2323954" y="616023"/>
                    </a:lnTo>
                    <a:lnTo>
                      <a:pt x="3756864"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86" name="Freeform 185">
                <a:extLst>
                  <a:ext uri="{FF2B5EF4-FFF2-40B4-BE49-F238E27FC236}">
                    <a16:creationId xmlns:a16="http://schemas.microsoft.com/office/drawing/2014/main" id="{109B151A-13E2-DE44-ACE5-AC68DBD136E0}"/>
                  </a:ext>
                </a:extLst>
              </p:cNvPr>
              <p:cNvSpPr/>
              <p:nvPr/>
            </p:nvSpPr>
            <p:spPr>
              <a:xfrm>
                <a:off x="8367548" y="3054383"/>
                <a:ext cx="317042" cy="170569"/>
              </a:xfrm>
              <a:custGeom>
                <a:avLst/>
                <a:gdLst>
                  <a:gd name="connsiteX0" fmla="*/ 21021 w 1744718"/>
                  <a:gd name="connsiteY0" fmla="*/ 0 h 903890"/>
                  <a:gd name="connsiteX1" fmla="*/ 1744718 w 1744718"/>
                  <a:gd name="connsiteY1" fmla="*/ 693683 h 903890"/>
                  <a:gd name="connsiteX2" fmla="*/ 1145628 w 1744718"/>
                  <a:gd name="connsiteY2" fmla="*/ 903890 h 903890"/>
                  <a:gd name="connsiteX3" fmla="*/ 0 w 1744718"/>
                  <a:gd name="connsiteY3" fmla="*/ 451945 h 903890"/>
                  <a:gd name="connsiteX4" fmla="*/ 21021 w 1744718"/>
                  <a:gd name="connsiteY4" fmla="*/ 0 h 9038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718" h="903890">
                    <a:moveTo>
                      <a:pt x="21021" y="0"/>
                    </a:moveTo>
                    <a:lnTo>
                      <a:pt x="1744718" y="693683"/>
                    </a:lnTo>
                    <a:lnTo>
                      <a:pt x="1145628" y="903890"/>
                    </a:lnTo>
                    <a:lnTo>
                      <a:pt x="0" y="451945"/>
                    </a:lnTo>
                    <a:lnTo>
                      <a:pt x="21021"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87" name="Freeform 186">
                <a:extLst>
                  <a:ext uri="{FF2B5EF4-FFF2-40B4-BE49-F238E27FC236}">
                    <a16:creationId xmlns:a16="http://schemas.microsoft.com/office/drawing/2014/main" id="{EF70FD4D-FD10-ED44-BB61-DD85162EEA34}"/>
                  </a:ext>
                </a:extLst>
              </p:cNvPr>
              <p:cNvSpPr/>
              <p:nvPr/>
            </p:nvSpPr>
            <p:spPr>
              <a:xfrm>
                <a:off x="7786941" y="3054383"/>
                <a:ext cx="311312" cy="168585"/>
              </a:xfrm>
              <a:custGeom>
                <a:avLst/>
                <a:gdLst>
                  <a:gd name="connsiteX0" fmla="*/ 1702676 w 1713187"/>
                  <a:gd name="connsiteY0" fmla="*/ 0 h 893380"/>
                  <a:gd name="connsiteX1" fmla="*/ 1713187 w 1713187"/>
                  <a:gd name="connsiteY1" fmla="*/ 472966 h 893380"/>
                  <a:gd name="connsiteX2" fmla="*/ 578069 w 1713187"/>
                  <a:gd name="connsiteY2" fmla="*/ 893380 h 893380"/>
                  <a:gd name="connsiteX3" fmla="*/ 0 w 1713187"/>
                  <a:gd name="connsiteY3" fmla="*/ 693683 h 893380"/>
                  <a:gd name="connsiteX4" fmla="*/ 1702676 w 1713187"/>
                  <a:gd name="connsiteY4" fmla="*/ 0 h 893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3187" h="893380">
                    <a:moveTo>
                      <a:pt x="1702676" y="0"/>
                    </a:moveTo>
                    <a:lnTo>
                      <a:pt x="1713187" y="472966"/>
                    </a:lnTo>
                    <a:lnTo>
                      <a:pt x="578069" y="893380"/>
                    </a:lnTo>
                    <a:lnTo>
                      <a:pt x="0" y="693683"/>
                    </a:lnTo>
                    <a:lnTo>
                      <a:pt x="1702676" y="0"/>
                    </a:lnTo>
                    <a:close/>
                  </a:path>
                </a:pathLst>
              </a:custGeom>
              <a:solidFill>
                <a:srgbClr val="0000A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88" name="Freeform 187">
                <a:extLst>
                  <a:ext uri="{FF2B5EF4-FFF2-40B4-BE49-F238E27FC236}">
                    <a16:creationId xmlns:a16="http://schemas.microsoft.com/office/drawing/2014/main" id="{F03C20EC-4A97-134D-9A10-FFE3DDFF03FE}"/>
                  </a:ext>
                </a:extLst>
              </p:cNvPr>
              <p:cNvSpPr/>
              <p:nvPr/>
            </p:nvSpPr>
            <p:spPr>
              <a:xfrm>
                <a:off x="7895013" y="2971083"/>
                <a:ext cx="676892" cy="267753"/>
              </a:xfrm>
              <a:custGeom>
                <a:avLst/>
                <a:gdLst>
                  <a:gd name="connsiteX0" fmla="*/ 599089 w 4162096"/>
                  <a:gd name="connsiteY0" fmla="*/ 273269 h 1618593"/>
                  <a:gd name="connsiteX1" fmla="*/ 882869 w 4162096"/>
                  <a:gd name="connsiteY1" fmla="*/ 199697 h 1618593"/>
                  <a:gd name="connsiteX2" fmla="*/ 2312276 w 4162096"/>
                  <a:gd name="connsiteY2" fmla="*/ 798786 h 1618593"/>
                  <a:gd name="connsiteX3" fmla="*/ 3794234 w 4162096"/>
                  <a:gd name="connsiteY3" fmla="*/ 199697 h 1618593"/>
                  <a:gd name="connsiteX4" fmla="*/ 4014951 w 4162096"/>
                  <a:gd name="connsiteY4" fmla="*/ 273269 h 1618593"/>
                  <a:gd name="connsiteX5" fmla="*/ 3058510 w 4162096"/>
                  <a:gd name="connsiteY5" fmla="*/ 641131 h 1618593"/>
                  <a:gd name="connsiteX6" fmla="*/ 3026979 w 4162096"/>
                  <a:gd name="connsiteY6" fmla="*/ 1114097 h 1618593"/>
                  <a:gd name="connsiteX7" fmla="*/ 4162096 w 4162096"/>
                  <a:gd name="connsiteY7" fmla="*/ 1545021 h 1618593"/>
                  <a:gd name="connsiteX8" fmla="*/ 3878317 w 4162096"/>
                  <a:gd name="connsiteY8" fmla="*/ 1608083 h 1618593"/>
                  <a:gd name="connsiteX9" fmla="*/ 2301765 w 4162096"/>
                  <a:gd name="connsiteY9" fmla="*/ 945931 h 1618593"/>
                  <a:gd name="connsiteX10" fmla="*/ 693682 w 4162096"/>
                  <a:gd name="connsiteY10" fmla="*/ 1618593 h 1618593"/>
                  <a:gd name="connsiteX11" fmla="*/ 430924 w 4162096"/>
                  <a:gd name="connsiteY11" fmla="*/ 1524000 h 1618593"/>
                  <a:gd name="connsiteX12" fmla="*/ 1576551 w 4162096"/>
                  <a:gd name="connsiteY12" fmla="*/ 1082566 h 1618593"/>
                  <a:gd name="connsiteX13" fmla="*/ 1545020 w 4162096"/>
                  <a:gd name="connsiteY13" fmla="*/ 609600 h 1618593"/>
                  <a:gd name="connsiteX14" fmla="*/ 0 w 4162096"/>
                  <a:gd name="connsiteY14" fmla="*/ 0 h 1618593"/>
                  <a:gd name="connsiteX15" fmla="*/ 872358 w 4162096"/>
                  <a:gd name="connsiteY15" fmla="*/ 210207 h 1618593"/>
                  <a:gd name="connsiteX16" fmla="*/ 872358 w 4162096"/>
                  <a:gd name="connsiteY16" fmla="*/ 210207 h 1618593"/>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15" fmla="*/ 441434 w 3731172"/>
                  <a:gd name="connsiteY15"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357351 w 3731172"/>
                  <a:gd name="connsiteY14" fmla="*/ 115613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56137 w 3731172"/>
                  <a:gd name="connsiteY13" fmla="*/ 441434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903890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575034 w 3710151"/>
                  <a:gd name="connsiteY6" fmla="*/ 91440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06565 w 3710151"/>
                  <a:gd name="connsiteY6" fmla="*/ 92491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5151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09858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62012 w 3725019"/>
                  <a:gd name="connsiteY0" fmla="*/ 73572 h 1418896"/>
                  <a:gd name="connsiteX1" fmla="*/ 445792 w 3725019"/>
                  <a:gd name="connsiteY1" fmla="*/ 0 h 1418896"/>
                  <a:gd name="connsiteX2" fmla="*/ 1852896 w 3725019"/>
                  <a:gd name="connsiteY2" fmla="*/ 591655 h 1418896"/>
                  <a:gd name="connsiteX3" fmla="*/ 3357157 w 3725019"/>
                  <a:gd name="connsiteY3" fmla="*/ 0 h 1418896"/>
                  <a:gd name="connsiteX4" fmla="*/ 3577874 w 3725019"/>
                  <a:gd name="connsiteY4" fmla="*/ 73572 h 1418896"/>
                  <a:gd name="connsiteX5" fmla="*/ 2632585 w 3725019"/>
                  <a:gd name="connsiteY5" fmla="*/ 448868 h 1418896"/>
                  <a:gd name="connsiteX6" fmla="*/ 2625150 w 3725019"/>
                  <a:gd name="connsiteY6" fmla="*/ 902607 h 1418896"/>
                  <a:gd name="connsiteX7" fmla="*/ 3725019 w 3725019"/>
                  <a:gd name="connsiteY7" fmla="*/ 1345324 h 1418896"/>
                  <a:gd name="connsiteX8" fmla="*/ 3441240 w 3725019"/>
                  <a:gd name="connsiteY8" fmla="*/ 1408386 h 1418896"/>
                  <a:gd name="connsiteX9" fmla="*/ 1864688 w 3725019"/>
                  <a:gd name="connsiteY9" fmla="*/ 746234 h 1418896"/>
                  <a:gd name="connsiteX10" fmla="*/ 256605 w 3725019"/>
                  <a:gd name="connsiteY10" fmla="*/ 1418896 h 1418896"/>
                  <a:gd name="connsiteX11" fmla="*/ 0 w 3725019"/>
                  <a:gd name="connsiteY11" fmla="*/ 1331097 h 1418896"/>
                  <a:gd name="connsiteX12" fmla="*/ 1113454 w 3725019"/>
                  <a:gd name="connsiteY12" fmla="*/ 903890 h 1418896"/>
                  <a:gd name="connsiteX13" fmla="*/ 1102302 w 3725019"/>
                  <a:gd name="connsiteY13" fmla="*/ 451945 h 1418896"/>
                  <a:gd name="connsiteX14" fmla="*/ 183032 w 3725019"/>
                  <a:gd name="connsiteY14" fmla="*/ 84081 h 1418896"/>
                  <a:gd name="connsiteX15" fmla="*/ 162012 w 3725019"/>
                  <a:gd name="connsiteY15" fmla="*/ 73572 h 141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725019" h="1418896">
                    <a:moveTo>
                      <a:pt x="162012" y="73572"/>
                    </a:moveTo>
                    <a:lnTo>
                      <a:pt x="445792" y="0"/>
                    </a:lnTo>
                    <a:lnTo>
                      <a:pt x="1852896" y="591655"/>
                    </a:lnTo>
                    <a:lnTo>
                      <a:pt x="3357157" y="0"/>
                    </a:lnTo>
                    <a:lnTo>
                      <a:pt x="3577874" y="73572"/>
                    </a:lnTo>
                    <a:lnTo>
                      <a:pt x="2632585" y="448868"/>
                    </a:lnTo>
                    <a:lnTo>
                      <a:pt x="2625150" y="902607"/>
                    </a:lnTo>
                    <a:lnTo>
                      <a:pt x="3725019" y="1345324"/>
                    </a:lnTo>
                    <a:lnTo>
                      <a:pt x="3441240" y="1408386"/>
                    </a:lnTo>
                    <a:lnTo>
                      <a:pt x="1864688" y="746234"/>
                    </a:lnTo>
                    <a:lnTo>
                      <a:pt x="256605" y="1418896"/>
                    </a:lnTo>
                    <a:lnTo>
                      <a:pt x="0" y="1331097"/>
                    </a:lnTo>
                    <a:lnTo>
                      <a:pt x="1113454" y="903890"/>
                    </a:lnTo>
                    <a:cubicBezTo>
                      <a:pt x="1113454" y="760249"/>
                      <a:pt x="1102302" y="595586"/>
                      <a:pt x="1102302" y="451945"/>
                    </a:cubicBezTo>
                    <a:lnTo>
                      <a:pt x="183032" y="84081"/>
                    </a:lnTo>
                    <a:cubicBezTo>
                      <a:pt x="26317" y="21019"/>
                      <a:pt x="169019" y="77075"/>
                      <a:pt x="162012" y="73572"/>
                    </a:cubicBezTo>
                    <a:close/>
                  </a:path>
                </a:pathLst>
              </a:custGeom>
              <a:solidFill>
                <a:schemeClr val="accent1">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grpSp>
      <p:sp>
        <p:nvSpPr>
          <p:cNvPr id="20" name="Line 106">
            <a:extLst>
              <a:ext uri="{FF2B5EF4-FFF2-40B4-BE49-F238E27FC236}">
                <a16:creationId xmlns:a16="http://schemas.microsoft.com/office/drawing/2014/main" id="{254FEBFF-881B-E94A-B5B4-5A077C547A5D}"/>
              </a:ext>
            </a:extLst>
          </p:cNvPr>
          <p:cNvSpPr>
            <a:spLocks noChangeShapeType="1"/>
          </p:cNvSpPr>
          <p:nvPr/>
        </p:nvSpPr>
        <p:spPr bwMode="auto">
          <a:xfrm>
            <a:off x="3469762" y="4945945"/>
            <a:ext cx="508163" cy="155972"/>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350"/>
          </a:p>
        </p:txBody>
      </p:sp>
      <p:sp>
        <p:nvSpPr>
          <p:cNvPr id="21" name="Line 108">
            <a:extLst>
              <a:ext uri="{FF2B5EF4-FFF2-40B4-BE49-F238E27FC236}">
                <a16:creationId xmlns:a16="http://schemas.microsoft.com/office/drawing/2014/main" id="{524659AB-C458-864A-B318-E8190017E7B8}"/>
              </a:ext>
            </a:extLst>
          </p:cNvPr>
          <p:cNvSpPr>
            <a:spLocks noChangeShapeType="1"/>
          </p:cNvSpPr>
          <p:nvPr/>
        </p:nvSpPr>
        <p:spPr bwMode="auto">
          <a:xfrm flipH="1">
            <a:off x="3291167" y="4654241"/>
            <a:ext cx="495917" cy="20478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350"/>
          </a:p>
        </p:txBody>
      </p:sp>
      <p:sp>
        <p:nvSpPr>
          <p:cNvPr id="25" name="Line 291">
            <a:extLst>
              <a:ext uri="{FF2B5EF4-FFF2-40B4-BE49-F238E27FC236}">
                <a16:creationId xmlns:a16="http://schemas.microsoft.com/office/drawing/2014/main" id="{EB8F889A-4D2D-1B4E-8BFD-EC217EFF65EB}"/>
              </a:ext>
            </a:extLst>
          </p:cNvPr>
          <p:cNvSpPr>
            <a:spLocks noChangeShapeType="1"/>
          </p:cNvSpPr>
          <p:nvPr/>
        </p:nvSpPr>
        <p:spPr bwMode="auto">
          <a:xfrm>
            <a:off x="3267356" y="5044766"/>
            <a:ext cx="239135" cy="23336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350"/>
          </a:p>
        </p:txBody>
      </p:sp>
      <p:grpSp>
        <p:nvGrpSpPr>
          <p:cNvPr id="172" name="Group 171">
            <a:extLst>
              <a:ext uri="{FF2B5EF4-FFF2-40B4-BE49-F238E27FC236}">
                <a16:creationId xmlns:a16="http://schemas.microsoft.com/office/drawing/2014/main" id="{DA77B42D-EF91-9343-B8AA-7F791CA6173D}"/>
              </a:ext>
            </a:extLst>
          </p:cNvPr>
          <p:cNvGrpSpPr/>
          <p:nvPr/>
        </p:nvGrpSpPr>
        <p:grpSpPr>
          <a:xfrm>
            <a:off x="2967801" y="4759945"/>
            <a:ext cx="645469" cy="298883"/>
            <a:chOff x="7493876" y="2774731"/>
            <a:chExt cx="1481958" cy="894622"/>
          </a:xfrm>
        </p:grpSpPr>
        <p:sp>
          <p:nvSpPr>
            <p:cNvPr id="173" name="Freeform 172">
              <a:extLst>
                <a:ext uri="{FF2B5EF4-FFF2-40B4-BE49-F238E27FC236}">
                  <a16:creationId xmlns:a16="http://schemas.microsoft.com/office/drawing/2014/main" id="{717B3640-CBA8-9D4D-B10E-118D83758289}"/>
                </a:ext>
              </a:extLst>
            </p:cNvPr>
            <p:cNvSpPr/>
            <p:nvPr/>
          </p:nvSpPr>
          <p:spPr>
            <a:xfrm>
              <a:off x="7493876" y="3084399"/>
              <a:ext cx="1481958" cy="584954"/>
            </a:xfrm>
            <a:custGeom>
              <a:avLst/>
              <a:gdLst>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76538 w 8176538"/>
                <a:gd name="connsiteY0" fmla="*/ 0 h 2638097"/>
                <a:gd name="connsiteX1" fmla="*/ 8176538 w 8176538"/>
                <a:gd name="connsiteY1" fmla="*/ 1271752 h 2638097"/>
                <a:gd name="connsiteX2" fmla="*/ 4088015 w 8176538"/>
                <a:gd name="connsiteY2" fmla="*/ 2638097 h 2638097"/>
                <a:gd name="connsiteX3" fmla="*/ 0 w 8176538"/>
                <a:gd name="connsiteY3" fmla="*/ 1269888 h 2638097"/>
                <a:gd name="connsiteX4" fmla="*/ 20511 w 8176538"/>
                <a:gd name="connsiteY4" fmla="*/ 147145 h 2638097"/>
                <a:gd name="connsiteX5" fmla="*/ 4088015 w 8176538"/>
                <a:gd name="connsiteY5" fmla="*/ 1566042 h 2638097"/>
                <a:gd name="connsiteX6" fmla="*/ 8176538 w 8176538"/>
                <a:gd name="connsiteY6" fmla="*/ 0 h 2638097"/>
                <a:gd name="connsiteX0" fmla="*/ 8176538 w 8176538"/>
                <a:gd name="connsiteY0" fmla="*/ 0 h 2772020"/>
                <a:gd name="connsiteX1" fmla="*/ 8176538 w 8176538"/>
                <a:gd name="connsiteY1" fmla="*/ 1271752 h 2772020"/>
                <a:gd name="connsiteX2" fmla="*/ 4099034 w 8176538"/>
                <a:gd name="connsiteY2" fmla="*/ 2772020 h 2772020"/>
                <a:gd name="connsiteX3" fmla="*/ 0 w 8176538"/>
                <a:gd name="connsiteY3" fmla="*/ 1269888 h 2772020"/>
                <a:gd name="connsiteX4" fmla="*/ 20511 w 8176538"/>
                <a:gd name="connsiteY4" fmla="*/ 147145 h 2772020"/>
                <a:gd name="connsiteX5" fmla="*/ 4088015 w 8176538"/>
                <a:gd name="connsiteY5" fmla="*/ 1566042 h 2772020"/>
                <a:gd name="connsiteX6" fmla="*/ 8176538 w 8176538"/>
                <a:gd name="connsiteY6" fmla="*/ 0 h 2772020"/>
                <a:gd name="connsiteX0" fmla="*/ 8176538 w 8176538"/>
                <a:gd name="connsiteY0" fmla="*/ 0 h 2772339"/>
                <a:gd name="connsiteX1" fmla="*/ 8176538 w 8176538"/>
                <a:gd name="connsiteY1" fmla="*/ 1378890 h 2772339"/>
                <a:gd name="connsiteX2" fmla="*/ 4099034 w 8176538"/>
                <a:gd name="connsiteY2" fmla="*/ 2772020 h 2772339"/>
                <a:gd name="connsiteX3" fmla="*/ 0 w 8176538"/>
                <a:gd name="connsiteY3" fmla="*/ 1269888 h 2772339"/>
                <a:gd name="connsiteX4" fmla="*/ 20511 w 8176538"/>
                <a:gd name="connsiteY4" fmla="*/ 147145 h 2772339"/>
                <a:gd name="connsiteX5" fmla="*/ 4088015 w 8176538"/>
                <a:gd name="connsiteY5" fmla="*/ 1566042 h 2772339"/>
                <a:gd name="connsiteX6" fmla="*/ 8176538 w 8176538"/>
                <a:gd name="connsiteY6" fmla="*/ 0 h 2772339"/>
                <a:gd name="connsiteX0" fmla="*/ 8176538 w 8176538"/>
                <a:gd name="connsiteY0" fmla="*/ 0 h 2825888"/>
                <a:gd name="connsiteX1" fmla="*/ 8176538 w 8176538"/>
                <a:gd name="connsiteY1" fmla="*/ 1378890 h 2825888"/>
                <a:gd name="connsiteX2" fmla="*/ 4099034 w 8176538"/>
                <a:gd name="connsiteY2" fmla="*/ 2825590 h 2825888"/>
                <a:gd name="connsiteX3" fmla="*/ 0 w 8176538"/>
                <a:gd name="connsiteY3" fmla="*/ 1269888 h 2825888"/>
                <a:gd name="connsiteX4" fmla="*/ 20511 w 8176538"/>
                <a:gd name="connsiteY4" fmla="*/ 147145 h 2825888"/>
                <a:gd name="connsiteX5" fmla="*/ 4088015 w 8176538"/>
                <a:gd name="connsiteY5" fmla="*/ 1566042 h 2825888"/>
                <a:gd name="connsiteX6" fmla="*/ 8176538 w 8176538"/>
                <a:gd name="connsiteY6" fmla="*/ 0 h 2825888"/>
                <a:gd name="connsiteX0" fmla="*/ 8165518 w 8165518"/>
                <a:gd name="connsiteY0" fmla="*/ 0 h 2825606"/>
                <a:gd name="connsiteX1" fmla="*/ 8165518 w 8165518"/>
                <a:gd name="connsiteY1" fmla="*/ 1378890 h 2825606"/>
                <a:gd name="connsiteX2" fmla="*/ 4088014 w 8165518"/>
                <a:gd name="connsiteY2" fmla="*/ 2825590 h 2825606"/>
                <a:gd name="connsiteX3" fmla="*/ 0 w 8165518"/>
                <a:gd name="connsiteY3" fmla="*/ 1403811 h 2825606"/>
                <a:gd name="connsiteX4" fmla="*/ 9491 w 8165518"/>
                <a:gd name="connsiteY4" fmla="*/ 147145 h 2825606"/>
                <a:gd name="connsiteX5" fmla="*/ 4076995 w 8165518"/>
                <a:gd name="connsiteY5" fmla="*/ 1566042 h 2825606"/>
                <a:gd name="connsiteX6" fmla="*/ 8165518 w 8165518"/>
                <a:gd name="connsiteY6" fmla="*/ 0 h 2825606"/>
                <a:gd name="connsiteX0" fmla="*/ 8165518 w 8165518"/>
                <a:gd name="connsiteY0" fmla="*/ 0 h 2879174"/>
                <a:gd name="connsiteX1" fmla="*/ 8165518 w 8165518"/>
                <a:gd name="connsiteY1" fmla="*/ 1378890 h 2879174"/>
                <a:gd name="connsiteX2" fmla="*/ 4132092 w 8165518"/>
                <a:gd name="connsiteY2" fmla="*/ 2879159 h 2879174"/>
                <a:gd name="connsiteX3" fmla="*/ 0 w 8165518"/>
                <a:gd name="connsiteY3" fmla="*/ 1403811 h 2879174"/>
                <a:gd name="connsiteX4" fmla="*/ 9491 w 8165518"/>
                <a:gd name="connsiteY4" fmla="*/ 147145 h 2879174"/>
                <a:gd name="connsiteX5" fmla="*/ 4076995 w 8165518"/>
                <a:gd name="connsiteY5" fmla="*/ 1566042 h 2879174"/>
                <a:gd name="connsiteX6" fmla="*/ 8165518 w 8165518"/>
                <a:gd name="connsiteY6" fmla="*/ 0 h 2879174"/>
                <a:gd name="connsiteX0" fmla="*/ 8165518 w 8176537"/>
                <a:gd name="connsiteY0" fmla="*/ 0 h 2879410"/>
                <a:gd name="connsiteX1" fmla="*/ 8176537 w 8176537"/>
                <a:gd name="connsiteY1" fmla="*/ 1499420 h 2879410"/>
                <a:gd name="connsiteX2" fmla="*/ 4132092 w 8176537"/>
                <a:gd name="connsiteY2" fmla="*/ 2879159 h 2879410"/>
                <a:gd name="connsiteX3" fmla="*/ 0 w 8176537"/>
                <a:gd name="connsiteY3" fmla="*/ 1403811 h 2879410"/>
                <a:gd name="connsiteX4" fmla="*/ 9491 w 8176537"/>
                <a:gd name="connsiteY4" fmla="*/ 147145 h 2879410"/>
                <a:gd name="connsiteX5" fmla="*/ 4076995 w 8176537"/>
                <a:gd name="connsiteY5" fmla="*/ 1566042 h 2879410"/>
                <a:gd name="connsiteX6" fmla="*/ 8165518 w 8176537"/>
                <a:gd name="connsiteY6" fmla="*/ 0 h 2879410"/>
                <a:gd name="connsiteX0" fmla="*/ 8165518 w 8176537"/>
                <a:gd name="connsiteY0" fmla="*/ 0 h 2879262"/>
                <a:gd name="connsiteX1" fmla="*/ 8176537 w 8176537"/>
                <a:gd name="connsiteY1" fmla="*/ 1499420 h 2879262"/>
                <a:gd name="connsiteX2" fmla="*/ 4132092 w 8176537"/>
                <a:gd name="connsiteY2" fmla="*/ 2879159 h 2879262"/>
                <a:gd name="connsiteX3" fmla="*/ 0 w 8176537"/>
                <a:gd name="connsiteY3" fmla="*/ 1403811 h 2879262"/>
                <a:gd name="connsiteX4" fmla="*/ 9491 w 8176537"/>
                <a:gd name="connsiteY4" fmla="*/ 147145 h 2879262"/>
                <a:gd name="connsiteX5" fmla="*/ 4076995 w 8176537"/>
                <a:gd name="connsiteY5" fmla="*/ 1566042 h 2879262"/>
                <a:gd name="connsiteX6" fmla="*/ 8165518 w 8176537"/>
                <a:gd name="connsiteY6" fmla="*/ 0 h 2879262"/>
                <a:gd name="connsiteX0" fmla="*/ 8165518 w 8176537"/>
                <a:gd name="connsiteY0" fmla="*/ 0 h 2879163"/>
                <a:gd name="connsiteX1" fmla="*/ 8176537 w 8176537"/>
                <a:gd name="connsiteY1" fmla="*/ 1499420 h 2879163"/>
                <a:gd name="connsiteX2" fmla="*/ 4132092 w 8176537"/>
                <a:gd name="connsiteY2" fmla="*/ 2879159 h 2879163"/>
                <a:gd name="connsiteX3" fmla="*/ 0 w 8176537"/>
                <a:gd name="connsiteY3" fmla="*/ 1510948 h 2879163"/>
                <a:gd name="connsiteX4" fmla="*/ 9491 w 8176537"/>
                <a:gd name="connsiteY4" fmla="*/ 147145 h 2879163"/>
                <a:gd name="connsiteX5" fmla="*/ 4076995 w 8176537"/>
                <a:gd name="connsiteY5" fmla="*/ 1566042 h 2879163"/>
                <a:gd name="connsiteX6" fmla="*/ 8165518 w 8176537"/>
                <a:gd name="connsiteY6" fmla="*/ 0 h 2879163"/>
                <a:gd name="connsiteX0" fmla="*/ 8165518 w 8198577"/>
                <a:gd name="connsiteY0" fmla="*/ 0 h 2879451"/>
                <a:gd name="connsiteX1" fmla="*/ 8198577 w 8198577"/>
                <a:gd name="connsiteY1" fmla="*/ 1606558 h 2879451"/>
                <a:gd name="connsiteX2" fmla="*/ 4132092 w 8198577"/>
                <a:gd name="connsiteY2" fmla="*/ 2879159 h 2879451"/>
                <a:gd name="connsiteX3" fmla="*/ 0 w 8198577"/>
                <a:gd name="connsiteY3" fmla="*/ 1510948 h 2879451"/>
                <a:gd name="connsiteX4" fmla="*/ 9491 w 8198577"/>
                <a:gd name="connsiteY4" fmla="*/ 147145 h 2879451"/>
                <a:gd name="connsiteX5" fmla="*/ 4076995 w 8198577"/>
                <a:gd name="connsiteY5" fmla="*/ 1566042 h 2879451"/>
                <a:gd name="connsiteX6" fmla="*/ 8165518 w 8198577"/>
                <a:gd name="connsiteY6" fmla="*/ 0 h 2879451"/>
                <a:gd name="connsiteX0" fmla="*/ 8165518 w 8165518"/>
                <a:gd name="connsiteY0" fmla="*/ 0 h 2880066"/>
                <a:gd name="connsiteX1" fmla="*/ 8165518 w 8165518"/>
                <a:gd name="connsiteY1" fmla="*/ 1673520 h 2880066"/>
                <a:gd name="connsiteX2" fmla="*/ 4132092 w 8165518"/>
                <a:gd name="connsiteY2" fmla="*/ 2879159 h 2880066"/>
                <a:gd name="connsiteX3" fmla="*/ 0 w 8165518"/>
                <a:gd name="connsiteY3" fmla="*/ 1510948 h 2880066"/>
                <a:gd name="connsiteX4" fmla="*/ 9491 w 8165518"/>
                <a:gd name="connsiteY4" fmla="*/ 147145 h 2880066"/>
                <a:gd name="connsiteX5" fmla="*/ 4076995 w 8165518"/>
                <a:gd name="connsiteY5" fmla="*/ 1566042 h 2880066"/>
                <a:gd name="connsiteX6" fmla="*/ 8165518 w 8165518"/>
                <a:gd name="connsiteY6" fmla="*/ 0 h 2880066"/>
                <a:gd name="connsiteX0" fmla="*/ 8156794 w 8156794"/>
                <a:gd name="connsiteY0" fmla="*/ 0 h 2879270"/>
                <a:gd name="connsiteX1" fmla="*/ 8156794 w 8156794"/>
                <a:gd name="connsiteY1" fmla="*/ 1673520 h 2879270"/>
                <a:gd name="connsiteX2" fmla="*/ 4123368 w 8156794"/>
                <a:gd name="connsiteY2" fmla="*/ 2879159 h 2879270"/>
                <a:gd name="connsiteX3" fmla="*/ 2295 w 8156794"/>
                <a:gd name="connsiteY3" fmla="*/ 1618086 h 2879270"/>
                <a:gd name="connsiteX4" fmla="*/ 767 w 8156794"/>
                <a:gd name="connsiteY4" fmla="*/ 147145 h 2879270"/>
                <a:gd name="connsiteX5" fmla="*/ 4068271 w 8156794"/>
                <a:gd name="connsiteY5" fmla="*/ 1566042 h 2879270"/>
                <a:gd name="connsiteX6" fmla="*/ 8156794 w 8156794"/>
                <a:gd name="connsiteY6" fmla="*/ 0 h 287927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20"/>
                <a:gd name="connsiteX1" fmla="*/ 8156794 w 8156794"/>
                <a:gd name="connsiteY1" fmla="*/ 1673520 h 2973020"/>
                <a:gd name="connsiteX2" fmla="*/ 4134388 w 8156794"/>
                <a:gd name="connsiteY2" fmla="*/ 2972904 h 2973020"/>
                <a:gd name="connsiteX3" fmla="*/ 2295 w 8156794"/>
                <a:gd name="connsiteY3" fmla="*/ 1618086 h 2973020"/>
                <a:gd name="connsiteX4" fmla="*/ 767 w 8156794"/>
                <a:gd name="connsiteY4" fmla="*/ 147145 h 2973020"/>
                <a:gd name="connsiteX5" fmla="*/ 4068271 w 8156794"/>
                <a:gd name="connsiteY5" fmla="*/ 1566042 h 2973020"/>
                <a:gd name="connsiteX6" fmla="*/ 8156794 w 8156794"/>
                <a:gd name="connsiteY6" fmla="*/ 0 h 2973020"/>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141"/>
                <a:gd name="connsiteX1" fmla="*/ 8156794 w 8156794"/>
                <a:gd name="connsiteY1" fmla="*/ 1673520 h 2973141"/>
                <a:gd name="connsiteX2" fmla="*/ 4134388 w 8156794"/>
                <a:gd name="connsiteY2" fmla="*/ 2972904 h 2973141"/>
                <a:gd name="connsiteX3" fmla="*/ 2295 w 8156794"/>
                <a:gd name="connsiteY3" fmla="*/ 1618086 h 2973141"/>
                <a:gd name="connsiteX4" fmla="*/ 767 w 8156794"/>
                <a:gd name="connsiteY4" fmla="*/ 147145 h 2973141"/>
                <a:gd name="connsiteX5" fmla="*/ 4068271 w 8156794"/>
                <a:gd name="connsiteY5" fmla="*/ 1566042 h 2973141"/>
                <a:gd name="connsiteX6" fmla="*/ 8156794 w 8156794"/>
                <a:gd name="connsiteY6" fmla="*/ 0 h 2973141"/>
                <a:gd name="connsiteX0" fmla="*/ 8156794 w 8156794"/>
                <a:gd name="connsiteY0" fmla="*/ 0 h 3066827"/>
                <a:gd name="connsiteX1" fmla="*/ 8156794 w 8156794"/>
                <a:gd name="connsiteY1" fmla="*/ 1673520 h 3066827"/>
                <a:gd name="connsiteX2" fmla="*/ 4123353 w 8156794"/>
                <a:gd name="connsiteY2" fmla="*/ 3066650 h 3066827"/>
                <a:gd name="connsiteX3" fmla="*/ 2295 w 8156794"/>
                <a:gd name="connsiteY3" fmla="*/ 1618086 h 3066827"/>
                <a:gd name="connsiteX4" fmla="*/ 767 w 8156794"/>
                <a:gd name="connsiteY4" fmla="*/ 147145 h 3066827"/>
                <a:gd name="connsiteX5" fmla="*/ 4068271 w 8156794"/>
                <a:gd name="connsiteY5" fmla="*/ 1566042 h 3066827"/>
                <a:gd name="connsiteX6" fmla="*/ 8156794 w 8156794"/>
                <a:gd name="connsiteY6" fmla="*/ 0 h 3066827"/>
                <a:gd name="connsiteX0" fmla="*/ 8123689 w 8156794"/>
                <a:gd name="connsiteY0" fmla="*/ 0 h 2999866"/>
                <a:gd name="connsiteX1" fmla="*/ 8156794 w 8156794"/>
                <a:gd name="connsiteY1" fmla="*/ 1606559 h 2999866"/>
                <a:gd name="connsiteX2" fmla="*/ 4123353 w 8156794"/>
                <a:gd name="connsiteY2" fmla="*/ 2999689 h 2999866"/>
                <a:gd name="connsiteX3" fmla="*/ 2295 w 8156794"/>
                <a:gd name="connsiteY3" fmla="*/ 1551125 h 2999866"/>
                <a:gd name="connsiteX4" fmla="*/ 767 w 8156794"/>
                <a:gd name="connsiteY4" fmla="*/ 80184 h 2999866"/>
                <a:gd name="connsiteX5" fmla="*/ 4068271 w 8156794"/>
                <a:gd name="connsiteY5" fmla="*/ 1499081 h 2999866"/>
                <a:gd name="connsiteX6" fmla="*/ 8123689 w 8156794"/>
                <a:gd name="connsiteY6" fmla="*/ 0 h 2999866"/>
                <a:gd name="connsiteX0" fmla="*/ 8167828 w 8167828"/>
                <a:gd name="connsiteY0" fmla="*/ 0 h 3026651"/>
                <a:gd name="connsiteX1" fmla="*/ 8156794 w 8167828"/>
                <a:gd name="connsiteY1" fmla="*/ 1633344 h 3026651"/>
                <a:gd name="connsiteX2" fmla="*/ 4123353 w 8167828"/>
                <a:gd name="connsiteY2" fmla="*/ 3026474 h 3026651"/>
                <a:gd name="connsiteX3" fmla="*/ 2295 w 8167828"/>
                <a:gd name="connsiteY3" fmla="*/ 1577910 h 3026651"/>
                <a:gd name="connsiteX4" fmla="*/ 767 w 8167828"/>
                <a:gd name="connsiteY4" fmla="*/ 106969 h 3026651"/>
                <a:gd name="connsiteX5" fmla="*/ 4068271 w 8167828"/>
                <a:gd name="connsiteY5" fmla="*/ 1525866 h 3026651"/>
                <a:gd name="connsiteX6" fmla="*/ 8167828 w 8167828"/>
                <a:gd name="connsiteY6" fmla="*/ 0 h 3026651"/>
                <a:gd name="connsiteX0" fmla="*/ 8167828 w 8167828"/>
                <a:gd name="connsiteY0" fmla="*/ 0 h 3027228"/>
                <a:gd name="connsiteX1" fmla="*/ 8145760 w 8167828"/>
                <a:gd name="connsiteY1" fmla="*/ 1686913 h 3027228"/>
                <a:gd name="connsiteX2" fmla="*/ 4123353 w 8167828"/>
                <a:gd name="connsiteY2" fmla="*/ 3026474 h 3027228"/>
                <a:gd name="connsiteX3" fmla="*/ 2295 w 8167828"/>
                <a:gd name="connsiteY3" fmla="*/ 1577910 h 3027228"/>
                <a:gd name="connsiteX4" fmla="*/ 767 w 8167828"/>
                <a:gd name="connsiteY4" fmla="*/ 106969 h 3027228"/>
                <a:gd name="connsiteX5" fmla="*/ 4068271 w 8167828"/>
                <a:gd name="connsiteY5" fmla="*/ 1525866 h 3027228"/>
                <a:gd name="connsiteX6" fmla="*/ 8167828 w 8167828"/>
                <a:gd name="connsiteY6" fmla="*/ 0 h 3027228"/>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23689 w 8145760"/>
                <a:gd name="connsiteY0" fmla="*/ 13560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9 w 8145760"/>
                <a:gd name="connsiteY6" fmla="*/ 13560 h 2920259"/>
                <a:gd name="connsiteX0" fmla="*/ 8178863 w 8178863"/>
                <a:gd name="connsiteY0" fmla="*/ 26952 h 2920259"/>
                <a:gd name="connsiteX1" fmla="*/ 8145760 w 8178863"/>
                <a:gd name="connsiteY1" fmla="*/ 1579944 h 2920259"/>
                <a:gd name="connsiteX2" fmla="*/ 4123353 w 8178863"/>
                <a:gd name="connsiteY2" fmla="*/ 2919505 h 2920259"/>
                <a:gd name="connsiteX3" fmla="*/ 2295 w 8178863"/>
                <a:gd name="connsiteY3" fmla="*/ 1470941 h 2920259"/>
                <a:gd name="connsiteX4" fmla="*/ 767 w 8178863"/>
                <a:gd name="connsiteY4" fmla="*/ 0 h 2920259"/>
                <a:gd name="connsiteX5" fmla="*/ 4068271 w 8178863"/>
                <a:gd name="connsiteY5" fmla="*/ 1418897 h 2920259"/>
                <a:gd name="connsiteX6" fmla="*/ 8178863 w 8178863"/>
                <a:gd name="connsiteY6" fmla="*/ 26952 h 2920259"/>
                <a:gd name="connsiteX0" fmla="*/ 8167827 w 8167827"/>
                <a:gd name="connsiteY0" fmla="*/ 40343 h 2920259"/>
                <a:gd name="connsiteX1" fmla="*/ 8145760 w 8167827"/>
                <a:gd name="connsiteY1" fmla="*/ 1579944 h 2920259"/>
                <a:gd name="connsiteX2" fmla="*/ 4123353 w 8167827"/>
                <a:gd name="connsiteY2" fmla="*/ 2919505 h 2920259"/>
                <a:gd name="connsiteX3" fmla="*/ 2295 w 8167827"/>
                <a:gd name="connsiteY3" fmla="*/ 1470941 h 2920259"/>
                <a:gd name="connsiteX4" fmla="*/ 767 w 8167827"/>
                <a:gd name="connsiteY4" fmla="*/ 0 h 2920259"/>
                <a:gd name="connsiteX5" fmla="*/ 4068271 w 8167827"/>
                <a:gd name="connsiteY5" fmla="*/ 1418897 h 2920259"/>
                <a:gd name="connsiteX6" fmla="*/ 8167827 w 8167827"/>
                <a:gd name="connsiteY6" fmla="*/ 40343 h 2920259"/>
                <a:gd name="connsiteX0" fmla="*/ 8123687 w 8145760"/>
                <a:gd name="connsiteY0" fmla="*/ 53735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7 w 8145760"/>
                <a:gd name="connsiteY6" fmla="*/ 53735 h 2920259"/>
                <a:gd name="connsiteX0" fmla="*/ 8161918 w 8161918"/>
                <a:gd name="connsiteY0" fmla="*/ 0 h 2943855"/>
                <a:gd name="connsiteX1" fmla="*/ 8145760 w 8161918"/>
                <a:gd name="connsiteY1" fmla="*/ 1603540 h 2943855"/>
                <a:gd name="connsiteX2" fmla="*/ 4123353 w 8161918"/>
                <a:gd name="connsiteY2" fmla="*/ 2943101 h 2943855"/>
                <a:gd name="connsiteX3" fmla="*/ 2295 w 8161918"/>
                <a:gd name="connsiteY3" fmla="*/ 1494537 h 2943855"/>
                <a:gd name="connsiteX4" fmla="*/ 767 w 8161918"/>
                <a:gd name="connsiteY4" fmla="*/ 23596 h 2943855"/>
                <a:gd name="connsiteX5" fmla="*/ 4068271 w 8161918"/>
                <a:gd name="connsiteY5" fmla="*/ 1442493 h 2943855"/>
                <a:gd name="connsiteX6" fmla="*/ 8161918 w 8161918"/>
                <a:gd name="connsiteY6" fmla="*/ 0 h 2943855"/>
                <a:gd name="connsiteX0" fmla="*/ 8144926 w 8145760"/>
                <a:gd name="connsiteY0" fmla="*/ 43424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44926 w 8145760"/>
                <a:gd name="connsiteY6" fmla="*/ 43424 h 2920259"/>
                <a:gd name="connsiteX0" fmla="*/ 8161918 w 8161918"/>
                <a:gd name="connsiteY0" fmla="*/ 0 h 2959321"/>
                <a:gd name="connsiteX1" fmla="*/ 8145760 w 8161918"/>
                <a:gd name="connsiteY1" fmla="*/ 1619006 h 2959321"/>
                <a:gd name="connsiteX2" fmla="*/ 4123353 w 8161918"/>
                <a:gd name="connsiteY2" fmla="*/ 2958567 h 2959321"/>
                <a:gd name="connsiteX3" fmla="*/ 2295 w 8161918"/>
                <a:gd name="connsiteY3" fmla="*/ 1510003 h 2959321"/>
                <a:gd name="connsiteX4" fmla="*/ 767 w 8161918"/>
                <a:gd name="connsiteY4" fmla="*/ 39062 h 2959321"/>
                <a:gd name="connsiteX5" fmla="*/ 4068271 w 8161918"/>
                <a:gd name="connsiteY5" fmla="*/ 1457959 h 2959321"/>
                <a:gd name="connsiteX6" fmla="*/ 8161918 w 8161918"/>
                <a:gd name="connsiteY6" fmla="*/ 0 h 2959321"/>
                <a:gd name="connsiteX0" fmla="*/ 8161918 w 8162752"/>
                <a:gd name="connsiteY0" fmla="*/ 0 h 2959488"/>
                <a:gd name="connsiteX1" fmla="*/ 8162752 w 8162752"/>
                <a:gd name="connsiteY1" fmla="*/ 1629317 h 2959488"/>
                <a:gd name="connsiteX2" fmla="*/ 4123353 w 8162752"/>
                <a:gd name="connsiteY2" fmla="*/ 2958567 h 2959488"/>
                <a:gd name="connsiteX3" fmla="*/ 2295 w 8162752"/>
                <a:gd name="connsiteY3" fmla="*/ 1510003 h 2959488"/>
                <a:gd name="connsiteX4" fmla="*/ 767 w 8162752"/>
                <a:gd name="connsiteY4" fmla="*/ 39062 h 2959488"/>
                <a:gd name="connsiteX5" fmla="*/ 4068271 w 8162752"/>
                <a:gd name="connsiteY5" fmla="*/ 1457959 h 2959488"/>
                <a:gd name="connsiteX6" fmla="*/ 8161918 w 8162752"/>
                <a:gd name="connsiteY6" fmla="*/ 0 h 2959488"/>
                <a:gd name="connsiteX0" fmla="*/ 8165930 w 8166764"/>
                <a:gd name="connsiteY0" fmla="*/ 7337 h 2966825"/>
                <a:gd name="connsiteX1" fmla="*/ 8166764 w 8166764"/>
                <a:gd name="connsiteY1" fmla="*/ 1636654 h 2966825"/>
                <a:gd name="connsiteX2" fmla="*/ 4127365 w 8166764"/>
                <a:gd name="connsiteY2" fmla="*/ 2965904 h 2966825"/>
                <a:gd name="connsiteX3" fmla="*/ 6307 w 8166764"/>
                <a:gd name="connsiteY3" fmla="*/ 1517340 h 2966825"/>
                <a:gd name="connsiteX4" fmla="*/ 532 w 8166764"/>
                <a:gd name="connsiteY4" fmla="*/ 0 h 2966825"/>
                <a:gd name="connsiteX5" fmla="*/ 4072283 w 8166764"/>
                <a:gd name="connsiteY5" fmla="*/ 1465296 h 2966825"/>
                <a:gd name="connsiteX6" fmla="*/ 8165930 w 8166764"/>
                <a:gd name="connsiteY6" fmla="*/ 7337 h 2966825"/>
                <a:gd name="connsiteX0" fmla="*/ 8168119 w 8168953"/>
                <a:gd name="connsiteY0" fmla="*/ 7337 h 2966682"/>
                <a:gd name="connsiteX1" fmla="*/ 8168953 w 8168953"/>
                <a:gd name="connsiteY1" fmla="*/ 1636654 h 2966682"/>
                <a:gd name="connsiteX2" fmla="*/ 4129554 w 8168953"/>
                <a:gd name="connsiteY2" fmla="*/ 2965904 h 2966682"/>
                <a:gd name="connsiteX3" fmla="*/ 0 w 8168953"/>
                <a:gd name="connsiteY3" fmla="*/ 1527651 h 2966682"/>
                <a:gd name="connsiteX4" fmla="*/ 2721 w 8168953"/>
                <a:gd name="connsiteY4" fmla="*/ 0 h 2966682"/>
                <a:gd name="connsiteX5" fmla="*/ 4074472 w 8168953"/>
                <a:gd name="connsiteY5" fmla="*/ 1465296 h 2966682"/>
                <a:gd name="connsiteX6" fmla="*/ 8168119 w 8168953"/>
                <a:gd name="connsiteY6" fmla="*/ 7337 h 2966682"/>
                <a:gd name="connsiteX0" fmla="*/ 8168119 w 8168953"/>
                <a:gd name="connsiteY0" fmla="*/ 7337 h 3100377"/>
                <a:gd name="connsiteX1" fmla="*/ 8168953 w 8168953"/>
                <a:gd name="connsiteY1" fmla="*/ 1636654 h 3100377"/>
                <a:gd name="connsiteX2" fmla="*/ 4118520 w 8168953"/>
                <a:gd name="connsiteY2" fmla="*/ 3099826 h 3100377"/>
                <a:gd name="connsiteX3" fmla="*/ 0 w 8168953"/>
                <a:gd name="connsiteY3" fmla="*/ 1527651 h 3100377"/>
                <a:gd name="connsiteX4" fmla="*/ 2721 w 8168953"/>
                <a:gd name="connsiteY4" fmla="*/ 0 h 3100377"/>
                <a:gd name="connsiteX5" fmla="*/ 4074472 w 8168953"/>
                <a:gd name="connsiteY5" fmla="*/ 1465296 h 3100377"/>
                <a:gd name="connsiteX6" fmla="*/ 8168119 w 8168953"/>
                <a:gd name="connsiteY6" fmla="*/ 7337 h 3100377"/>
                <a:gd name="connsiteX0" fmla="*/ 8168119 w 8168953"/>
                <a:gd name="connsiteY0" fmla="*/ 7337 h 3100429"/>
                <a:gd name="connsiteX1" fmla="*/ 8168953 w 8168953"/>
                <a:gd name="connsiteY1" fmla="*/ 1636654 h 3100429"/>
                <a:gd name="connsiteX2" fmla="*/ 4118520 w 8168953"/>
                <a:gd name="connsiteY2" fmla="*/ 3099826 h 3100429"/>
                <a:gd name="connsiteX3" fmla="*/ 0 w 8168953"/>
                <a:gd name="connsiteY3" fmla="*/ 1527651 h 3100429"/>
                <a:gd name="connsiteX4" fmla="*/ 2721 w 8168953"/>
                <a:gd name="connsiteY4" fmla="*/ 0 h 3100429"/>
                <a:gd name="connsiteX5" fmla="*/ 4074472 w 8168953"/>
                <a:gd name="connsiteY5" fmla="*/ 1465296 h 3100429"/>
                <a:gd name="connsiteX6" fmla="*/ 8168119 w 8168953"/>
                <a:gd name="connsiteY6" fmla="*/ 7337 h 3100429"/>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66683" h="3099826">
                  <a:moveTo>
                    <a:pt x="8165849" y="7337"/>
                  </a:moveTo>
                  <a:lnTo>
                    <a:pt x="8166683" y="1636654"/>
                  </a:lnTo>
                  <a:cubicBezTo>
                    <a:pt x="7917761" y="2728489"/>
                    <a:pt x="5475903" y="3100137"/>
                    <a:pt x="4116250" y="3099826"/>
                  </a:cubicBezTo>
                  <a:cubicBezTo>
                    <a:pt x="2756597" y="3099515"/>
                    <a:pt x="245424" y="2744647"/>
                    <a:pt x="8764" y="1634789"/>
                  </a:cubicBezTo>
                  <a:cubicBezTo>
                    <a:pt x="11928" y="1215900"/>
                    <a:pt x="-2713" y="418889"/>
                    <a:pt x="451" y="0"/>
                  </a:cubicBezTo>
                  <a:cubicBezTo>
                    <a:pt x="385485" y="953840"/>
                    <a:pt x="2700268" y="1437288"/>
                    <a:pt x="4061168" y="1438511"/>
                  </a:cubicBezTo>
                  <a:cubicBezTo>
                    <a:pt x="5422068" y="1439734"/>
                    <a:pt x="7793228" y="1089449"/>
                    <a:pt x="8165849" y="7337"/>
                  </a:cubicBezTo>
                  <a:close/>
                </a:path>
              </a:pathLst>
            </a:custGeom>
            <a:gradFill>
              <a:gsLst>
                <a:gs pos="0">
                  <a:srgbClr val="B8C2C9"/>
                </a:gs>
                <a:gs pos="21000">
                  <a:schemeClr val="bg1"/>
                </a:gs>
                <a:gs pos="60000">
                  <a:srgbClr val="D6DCE0"/>
                </a:gs>
                <a:gs pos="100000">
                  <a:srgbClr val="B8C2C9"/>
                </a:gs>
              </a:gsLst>
              <a:lin ang="0" scaled="0"/>
            </a:gra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                   </a:t>
              </a:r>
            </a:p>
          </p:txBody>
        </p:sp>
        <p:sp>
          <p:nvSpPr>
            <p:cNvPr id="174" name="Oval 173">
              <a:extLst>
                <a:ext uri="{FF2B5EF4-FFF2-40B4-BE49-F238E27FC236}">
                  <a16:creationId xmlns:a16="http://schemas.microsoft.com/office/drawing/2014/main" id="{3DF87D0C-16B9-0242-9434-F058BACF6AF2}"/>
                </a:ext>
              </a:extLst>
            </p:cNvPr>
            <p:cNvSpPr/>
            <p:nvPr/>
          </p:nvSpPr>
          <p:spPr>
            <a:xfrm>
              <a:off x="7494729" y="2774731"/>
              <a:ext cx="1480163" cy="579140"/>
            </a:xfrm>
            <a:prstGeom prst="ellipse">
              <a:avLst/>
            </a:prstGeom>
            <a:solidFill>
              <a:srgbClr val="B8C2C9"/>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              </a:t>
              </a:r>
            </a:p>
          </p:txBody>
        </p:sp>
        <p:grpSp>
          <p:nvGrpSpPr>
            <p:cNvPr id="175" name="Group 174">
              <a:extLst>
                <a:ext uri="{FF2B5EF4-FFF2-40B4-BE49-F238E27FC236}">
                  <a16:creationId xmlns:a16="http://schemas.microsoft.com/office/drawing/2014/main" id="{875F2C4B-EC99-0546-B8BC-E6ABDA1C57CF}"/>
                </a:ext>
              </a:extLst>
            </p:cNvPr>
            <p:cNvGrpSpPr/>
            <p:nvPr/>
          </p:nvGrpSpPr>
          <p:grpSpPr>
            <a:xfrm>
              <a:off x="7713663" y="2848339"/>
              <a:ext cx="1042107" cy="425543"/>
              <a:chOff x="7786941" y="2884917"/>
              <a:chExt cx="897649" cy="353919"/>
            </a:xfrm>
          </p:grpSpPr>
          <p:sp>
            <p:nvSpPr>
              <p:cNvPr id="176" name="Freeform 175">
                <a:extLst>
                  <a:ext uri="{FF2B5EF4-FFF2-40B4-BE49-F238E27FC236}">
                    <a16:creationId xmlns:a16="http://schemas.microsoft.com/office/drawing/2014/main" id="{7AB43264-5575-584F-8FE6-D1C2C13E1C3E}"/>
                  </a:ext>
                </a:extLst>
              </p:cNvPr>
              <p:cNvSpPr/>
              <p:nvPr/>
            </p:nvSpPr>
            <p:spPr>
              <a:xfrm>
                <a:off x="7811770" y="2884917"/>
                <a:ext cx="849158" cy="198115"/>
              </a:xfrm>
              <a:custGeom>
                <a:avLst/>
                <a:gdLst>
                  <a:gd name="connsiteX0" fmla="*/ 3725333 w 4588933"/>
                  <a:gd name="connsiteY0" fmla="*/ 0 h 1049866"/>
                  <a:gd name="connsiteX1" fmla="*/ 4588933 w 4588933"/>
                  <a:gd name="connsiteY1" fmla="*/ 270933 h 1049866"/>
                  <a:gd name="connsiteX2" fmla="*/ 3962400 w 4588933"/>
                  <a:gd name="connsiteY2" fmla="*/ 541866 h 1049866"/>
                  <a:gd name="connsiteX3" fmla="*/ 3742267 w 4588933"/>
                  <a:gd name="connsiteY3" fmla="*/ 457200 h 1049866"/>
                  <a:gd name="connsiteX4" fmla="*/ 2269067 w 4588933"/>
                  <a:gd name="connsiteY4" fmla="*/ 1049866 h 1049866"/>
                  <a:gd name="connsiteX5" fmla="*/ 880533 w 4588933"/>
                  <a:gd name="connsiteY5" fmla="*/ 457200 h 1049866"/>
                  <a:gd name="connsiteX6" fmla="*/ 592667 w 4588933"/>
                  <a:gd name="connsiteY6" fmla="*/ 541866 h 1049866"/>
                  <a:gd name="connsiteX7" fmla="*/ 0 w 4588933"/>
                  <a:gd name="connsiteY7" fmla="*/ 254000 h 1049866"/>
                  <a:gd name="connsiteX8" fmla="*/ 880533 w 4588933"/>
                  <a:gd name="connsiteY8" fmla="*/ 16933 h 1049866"/>
                  <a:gd name="connsiteX9" fmla="*/ 2302933 w 4588933"/>
                  <a:gd name="connsiteY9" fmla="*/ 626533 h 1049866"/>
                  <a:gd name="connsiteX10" fmla="*/ 3725333 w 4588933"/>
                  <a:gd name="connsiteY10" fmla="*/ 0 h 1049866"/>
                  <a:gd name="connsiteX0" fmla="*/ 3725333 w 4641485"/>
                  <a:gd name="connsiteY0" fmla="*/ 0 h 1049866"/>
                  <a:gd name="connsiteX1" fmla="*/ 4641485 w 4641485"/>
                  <a:gd name="connsiteY1" fmla="*/ 239402 h 1049866"/>
                  <a:gd name="connsiteX2" fmla="*/ 3962400 w 4641485"/>
                  <a:gd name="connsiteY2" fmla="*/ 541866 h 1049866"/>
                  <a:gd name="connsiteX3" fmla="*/ 3742267 w 4641485"/>
                  <a:gd name="connsiteY3" fmla="*/ 457200 h 1049866"/>
                  <a:gd name="connsiteX4" fmla="*/ 2269067 w 4641485"/>
                  <a:gd name="connsiteY4" fmla="*/ 1049866 h 1049866"/>
                  <a:gd name="connsiteX5" fmla="*/ 880533 w 4641485"/>
                  <a:gd name="connsiteY5" fmla="*/ 457200 h 1049866"/>
                  <a:gd name="connsiteX6" fmla="*/ 592667 w 4641485"/>
                  <a:gd name="connsiteY6" fmla="*/ 541866 h 1049866"/>
                  <a:gd name="connsiteX7" fmla="*/ 0 w 4641485"/>
                  <a:gd name="connsiteY7" fmla="*/ 254000 h 1049866"/>
                  <a:gd name="connsiteX8" fmla="*/ 880533 w 4641485"/>
                  <a:gd name="connsiteY8" fmla="*/ 16933 h 1049866"/>
                  <a:gd name="connsiteX9" fmla="*/ 2302933 w 4641485"/>
                  <a:gd name="connsiteY9" fmla="*/ 626533 h 1049866"/>
                  <a:gd name="connsiteX10" fmla="*/ 3725333 w 4641485"/>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73798 w 4673016"/>
                  <a:gd name="connsiteY3" fmla="*/ 45720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84308 w 4673016"/>
                  <a:gd name="connsiteY3" fmla="*/ 404648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815839 w 4673016"/>
                  <a:gd name="connsiteY3" fmla="*/ 46771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3016" h="1049866">
                    <a:moveTo>
                      <a:pt x="3756864" y="0"/>
                    </a:moveTo>
                    <a:lnTo>
                      <a:pt x="4673016" y="239402"/>
                    </a:lnTo>
                    <a:lnTo>
                      <a:pt x="3993931" y="541866"/>
                    </a:lnTo>
                    <a:lnTo>
                      <a:pt x="3815839" y="467710"/>
                    </a:lnTo>
                    <a:lnTo>
                      <a:pt x="2300598" y="1049866"/>
                    </a:lnTo>
                    <a:lnTo>
                      <a:pt x="912064" y="457200"/>
                    </a:lnTo>
                    <a:lnTo>
                      <a:pt x="624198" y="541866"/>
                    </a:lnTo>
                    <a:lnTo>
                      <a:pt x="0" y="275021"/>
                    </a:lnTo>
                    <a:lnTo>
                      <a:pt x="912064" y="16933"/>
                    </a:lnTo>
                    <a:lnTo>
                      <a:pt x="2323954" y="616023"/>
                    </a:lnTo>
                    <a:lnTo>
                      <a:pt x="3756864"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77" name="Freeform 176">
                <a:extLst>
                  <a:ext uri="{FF2B5EF4-FFF2-40B4-BE49-F238E27FC236}">
                    <a16:creationId xmlns:a16="http://schemas.microsoft.com/office/drawing/2014/main" id="{99D8A414-A25C-5C43-9BC9-95C40A420EC9}"/>
                  </a:ext>
                </a:extLst>
              </p:cNvPr>
              <p:cNvSpPr/>
              <p:nvPr/>
            </p:nvSpPr>
            <p:spPr>
              <a:xfrm>
                <a:off x="8367548" y="3054383"/>
                <a:ext cx="317042" cy="170569"/>
              </a:xfrm>
              <a:custGeom>
                <a:avLst/>
                <a:gdLst>
                  <a:gd name="connsiteX0" fmla="*/ 21021 w 1744718"/>
                  <a:gd name="connsiteY0" fmla="*/ 0 h 903890"/>
                  <a:gd name="connsiteX1" fmla="*/ 1744718 w 1744718"/>
                  <a:gd name="connsiteY1" fmla="*/ 693683 h 903890"/>
                  <a:gd name="connsiteX2" fmla="*/ 1145628 w 1744718"/>
                  <a:gd name="connsiteY2" fmla="*/ 903890 h 903890"/>
                  <a:gd name="connsiteX3" fmla="*/ 0 w 1744718"/>
                  <a:gd name="connsiteY3" fmla="*/ 451945 h 903890"/>
                  <a:gd name="connsiteX4" fmla="*/ 21021 w 1744718"/>
                  <a:gd name="connsiteY4" fmla="*/ 0 h 9038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718" h="903890">
                    <a:moveTo>
                      <a:pt x="21021" y="0"/>
                    </a:moveTo>
                    <a:lnTo>
                      <a:pt x="1744718" y="693683"/>
                    </a:lnTo>
                    <a:lnTo>
                      <a:pt x="1145628" y="903890"/>
                    </a:lnTo>
                    <a:lnTo>
                      <a:pt x="0" y="451945"/>
                    </a:lnTo>
                    <a:lnTo>
                      <a:pt x="21021"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78" name="Freeform 177">
                <a:extLst>
                  <a:ext uri="{FF2B5EF4-FFF2-40B4-BE49-F238E27FC236}">
                    <a16:creationId xmlns:a16="http://schemas.microsoft.com/office/drawing/2014/main" id="{B398E537-2A8D-B343-AFFC-0C206FB72B18}"/>
                  </a:ext>
                </a:extLst>
              </p:cNvPr>
              <p:cNvSpPr/>
              <p:nvPr/>
            </p:nvSpPr>
            <p:spPr>
              <a:xfrm>
                <a:off x="7786941" y="3054383"/>
                <a:ext cx="311312" cy="168585"/>
              </a:xfrm>
              <a:custGeom>
                <a:avLst/>
                <a:gdLst>
                  <a:gd name="connsiteX0" fmla="*/ 1702676 w 1713187"/>
                  <a:gd name="connsiteY0" fmla="*/ 0 h 893380"/>
                  <a:gd name="connsiteX1" fmla="*/ 1713187 w 1713187"/>
                  <a:gd name="connsiteY1" fmla="*/ 472966 h 893380"/>
                  <a:gd name="connsiteX2" fmla="*/ 578069 w 1713187"/>
                  <a:gd name="connsiteY2" fmla="*/ 893380 h 893380"/>
                  <a:gd name="connsiteX3" fmla="*/ 0 w 1713187"/>
                  <a:gd name="connsiteY3" fmla="*/ 693683 h 893380"/>
                  <a:gd name="connsiteX4" fmla="*/ 1702676 w 1713187"/>
                  <a:gd name="connsiteY4" fmla="*/ 0 h 893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3187" h="893380">
                    <a:moveTo>
                      <a:pt x="1702676" y="0"/>
                    </a:moveTo>
                    <a:lnTo>
                      <a:pt x="1713187" y="472966"/>
                    </a:lnTo>
                    <a:lnTo>
                      <a:pt x="578069" y="893380"/>
                    </a:lnTo>
                    <a:lnTo>
                      <a:pt x="0" y="693683"/>
                    </a:lnTo>
                    <a:lnTo>
                      <a:pt x="1702676" y="0"/>
                    </a:lnTo>
                    <a:close/>
                  </a:path>
                </a:pathLst>
              </a:custGeom>
              <a:solidFill>
                <a:srgbClr val="0000A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79" name="Freeform 178">
                <a:extLst>
                  <a:ext uri="{FF2B5EF4-FFF2-40B4-BE49-F238E27FC236}">
                    <a16:creationId xmlns:a16="http://schemas.microsoft.com/office/drawing/2014/main" id="{8F5B5F4D-A081-8041-8446-B98FF777149C}"/>
                  </a:ext>
                </a:extLst>
              </p:cNvPr>
              <p:cNvSpPr/>
              <p:nvPr/>
            </p:nvSpPr>
            <p:spPr>
              <a:xfrm>
                <a:off x="7895013" y="2971083"/>
                <a:ext cx="676892" cy="267753"/>
              </a:xfrm>
              <a:custGeom>
                <a:avLst/>
                <a:gdLst>
                  <a:gd name="connsiteX0" fmla="*/ 599089 w 4162096"/>
                  <a:gd name="connsiteY0" fmla="*/ 273269 h 1618593"/>
                  <a:gd name="connsiteX1" fmla="*/ 882869 w 4162096"/>
                  <a:gd name="connsiteY1" fmla="*/ 199697 h 1618593"/>
                  <a:gd name="connsiteX2" fmla="*/ 2312276 w 4162096"/>
                  <a:gd name="connsiteY2" fmla="*/ 798786 h 1618593"/>
                  <a:gd name="connsiteX3" fmla="*/ 3794234 w 4162096"/>
                  <a:gd name="connsiteY3" fmla="*/ 199697 h 1618593"/>
                  <a:gd name="connsiteX4" fmla="*/ 4014951 w 4162096"/>
                  <a:gd name="connsiteY4" fmla="*/ 273269 h 1618593"/>
                  <a:gd name="connsiteX5" fmla="*/ 3058510 w 4162096"/>
                  <a:gd name="connsiteY5" fmla="*/ 641131 h 1618593"/>
                  <a:gd name="connsiteX6" fmla="*/ 3026979 w 4162096"/>
                  <a:gd name="connsiteY6" fmla="*/ 1114097 h 1618593"/>
                  <a:gd name="connsiteX7" fmla="*/ 4162096 w 4162096"/>
                  <a:gd name="connsiteY7" fmla="*/ 1545021 h 1618593"/>
                  <a:gd name="connsiteX8" fmla="*/ 3878317 w 4162096"/>
                  <a:gd name="connsiteY8" fmla="*/ 1608083 h 1618593"/>
                  <a:gd name="connsiteX9" fmla="*/ 2301765 w 4162096"/>
                  <a:gd name="connsiteY9" fmla="*/ 945931 h 1618593"/>
                  <a:gd name="connsiteX10" fmla="*/ 693682 w 4162096"/>
                  <a:gd name="connsiteY10" fmla="*/ 1618593 h 1618593"/>
                  <a:gd name="connsiteX11" fmla="*/ 430924 w 4162096"/>
                  <a:gd name="connsiteY11" fmla="*/ 1524000 h 1618593"/>
                  <a:gd name="connsiteX12" fmla="*/ 1576551 w 4162096"/>
                  <a:gd name="connsiteY12" fmla="*/ 1082566 h 1618593"/>
                  <a:gd name="connsiteX13" fmla="*/ 1545020 w 4162096"/>
                  <a:gd name="connsiteY13" fmla="*/ 609600 h 1618593"/>
                  <a:gd name="connsiteX14" fmla="*/ 0 w 4162096"/>
                  <a:gd name="connsiteY14" fmla="*/ 0 h 1618593"/>
                  <a:gd name="connsiteX15" fmla="*/ 872358 w 4162096"/>
                  <a:gd name="connsiteY15" fmla="*/ 210207 h 1618593"/>
                  <a:gd name="connsiteX16" fmla="*/ 872358 w 4162096"/>
                  <a:gd name="connsiteY16" fmla="*/ 210207 h 1618593"/>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15" fmla="*/ 441434 w 3731172"/>
                  <a:gd name="connsiteY15"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357351 w 3731172"/>
                  <a:gd name="connsiteY14" fmla="*/ 115613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56137 w 3731172"/>
                  <a:gd name="connsiteY13" fmla="*/ 441434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903890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575034 w 3710151"/>
                  <a:gd name="connsiteY6" fmla="*/ 91440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06565 w 3710151"/>
                  <a:gd name="connsiteY6" fmla="*/ 92491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5151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09858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62012 w 3725019"/>
                  <a:gd name="connsiteY0" fmla="*/ 73572 h 1418896"/>
                  <a:gd name="connsiteX1" fmla="*/ 445792 w 3725019"/>
                  <a:gd name="connsiteY1" fmla="*/ 0 h 1418896"/>
                  <a:gd name="connsiteX2" fmla="*/ 1852896 w 3725019"/>
                  <a:gd name="connsiteY2" fmla="*/ 591655 h 1418896"/>
                  <a:gd name="connsiteX3" fmla="*/ 3357157 w 3725019"/>
                  <a:gd name="connsiteY3" fmla="*/ 0 h 1418896"/>
                  <a:gd name="connsiteX4" fmla="*/ 3577874 w 3725019"/>
                  <a:gd name="connsiteY4" fmla="*/ 73572 h 1418896"/>
                  <a:gd name="connsiteX5" fmla="*/ 2632585 w 3725019"/>
                  <a:gd name="connsiteY5" fmla="*/ 448868 h 1418896"/>
                  <a:gd name="connsiteX6" fmla="*/ 2625150 w 3725019"/>
                  <a:gd name="connsiteY6" fmla="*/ 902607 h 1418896"/>
                  <a:gd name="connsiteX7" fmla="*/ 3725019 w 3725019"/>
                  <a:gd name="connsiteY7" fmla="*/ 1345324 h 1418896"/>
                  <a:gd name="connsiteX8" fmla="*/ 3441240 w 3725019"/>
                  <a:gd name="connsiteY8" fmla="*/ 1408386 h 1418896"/>
                  <a:gd name="connsiteX9" fmla="*/ 1864688 w 3725019"/>
                  <a:gd name="connsiteY9" fmla="*/ 746234 h 1418896"/>
                  <a:gd name="connsiteX10" fmla="*/ 256605 w 3725019"/>
                  <a:gd name="connsiteY10" fmla="*/ 1418896 h 1418896"/>
                  <a:gd name="connsiteX11" fmla="*/ 0 w 3725019"/>
                  <a:gd name="connsiteY11" fmla="*/ 1331097 h 1418896"/>
                  <a:gd name="connsiteX12" fmla="*/ 1113454 w 3725019"/>
                  <a:gd name="connsiteY12" fmla="*/ 903890 h 1418896"/>
                  <a:gd name="connsiteX13" fmla="*/ 1102302 w 3725019"/>
                  <a:gd name="connsiteY13" fmla="*/ 451945 h 1418896"/>
                  <a:gd name="connsiteX14" fmla="*/ 183032 w 3725019"/>
                  <a:gd name="connsiteY14" fmla="*/ 84081 h 1418896"/>
                  <a:gd name="connsiteX15" fmla="*/ 162012 w 3725019"/>
                  <a:gd name="connsiteY15" fmla="*/ 73572 h 141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725019" h="1418896">
                    <a:moveTo>
                      <a:pt x="162012" y="73572"/>
                    </a:moveTo>
                    <a:lnTo>
                      <a:pt x="445792" y="0"/>
                    </a:lnTo>
                    <a:lnTo>
                      <a:pt x="1852896" y="591655"/>
                    </a:lnTo>
                    <a:lnTo>
                      <a:pt x="3357157" y="0"/>
                    </a:lnTo>
                    <a:lnTo>
                      <a:pt x="3577874" y="73572"/>
                    </a:lnTo>
                    <a:lnTo>
                      <a:pt x="2632585" y="448868"/>
                    </a:lnTo>
                    <a:lnTo>
                      <a:pt x="2625150" y="902607"/>
                    </a:lnTo>
                    <a:lnTo>
                      <a:pt x="3725019" y="1345324"/>
                    </a:lnTo>
                    <a:lnTo>
                      <a:pt x="3441240" y="1408386"/>
                    </a:lnTo>
                    <a:lnTo>
                      <a:pt x="1864688" y="746234"/>
                    </a:lnTo>
                    <a:lnTo>
                      <a:pt x="256605" y="1418896"/>
                    </a:lnTo>
                    <a:lnTo>
                      <a:pt x="0" y="1331097"/>
                    </a:lnTo>
                    <a:lnTo>
                      <a:pt x="1113454" y="903890"/>
                    </a:lnTo>
                    <a:cubicBezTo>
                      <a:pt x="1113454" y="760249"/>
                      <a:pt x="1102302" y="595586"/>
                      <a:pt x="1102302" y="451945"/>
                    </a:cubicBezTo>
                    <a:lnTo>
                      <a:pt x="183032" y="84081"/>
                    </a:lnTo>
                    <a:cubicBezTo>
                      <a:pt x="26317" y="21019"/>
                      <a:pt x="169019" y="77075"/>
                      <a:pt x="162012" y="73572"/>
                    </a:cubicBezTo>
                    <a:close/>
                  </a:path>
                </a:pathLst>
              </a:custGeom>
              <a:solidFill>
                <a:schemeClr val="accent1">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grpSp>
      <p:sp>
        <p:nvSpPr>
          <p:cNvPr id="22" name="Line 113">
            <a:extLst>
              <a:ext uri="{FF2B5EF4-FFF2-40B4-BE49-F238E27FC236}">
                <a16:creationId xmlns:a16="http://schemas.microsoft.com/office/drawing/2014/main" id="{EEC03E85-460E-344B-B658-EA55A9271333}"/>
              </a:ext>
            </a:extLst>
          </p:cNvPr>
          <p:cNvSpPr>
            <a:spLocks noChangeShapeType="1"/>
          </p:cNvSpPr>
          <p:nvPr/>
        </p:nvSpPr>
        <p:spPr bwMode="auto">
          <a:xfrm flipH="1">
            <a:off x="4201996" y="4991188"/>
            <a:ext cx="649319" cy="108347"/>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350"/>
          </a:p>
        </p:txBody>
      </p:sp>
      <p:sp>
        <p:nvSpPr>
          <p:cNvPr id="27" name="Line 294">
            <a:extLst>
              <a:ext uri="{FF2B5EF4-FFF2-40B4-BE49-F238E27FC236}">
                <a16:creationId xmlns:a16="http://schemas.microsoft.com/office/drawing/2014/main" id="{6AFF4B42-51C0-8447-92BB-FCA57D50B68A}"/>
              </a:ext>
            </a:extLst>
          </p:cNvPr>
          <p:cNvSpPr>
            <a:spLocks noChangeShapeType="1"/>
          </p:cNvSpPr>
          <p:nvPr/>
        </p:nvSpPr>
        <p:spPr bwMode="auto">
          <a:xfrm flipH="1">
            <a:off x="3748367" y="5187641"/>
            <a:ext cx="365346" cy="1143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350"/>
          </a:p>
        </p:txBody>
      </p:sp>
      <p:grpSp>
        <p:nvGrpSpPr>
          <p:cNvPr id="164" name="Group 163">
            <a:extLst>
              <a:ext uri="{FF2B5EF4-FFF2-40B4-BE49-F238E27FC236}">
                <a16:creationId xmlns:a16="http://schemas.microsoft.com/office/drawing/2014/main" id="{CEAC493A-EEEF-7C4F-AA98-1801621812D4}"/>
              </a:ext>
            </a:extLst>
          </p:cNvPr>
          <p:cNvGrpSpPr/>
          <p:nvPr/>
        </p:nvGrpSpPr>
        <p:grpSpPr>
          <a:xfrm>
            <a:off x="3739041" y="5015160"/>
            <a:ext cx="645469" cy="298883"/>
            <a:chOff x="7493876" y="2774731"/>
            <a:chExt cx="1481958" cy="894622"/>
          </a:xfrm>
        </p:grpSpPr>
        <p:sp>
          <p:nvSpPr>
            <p:cNvPr id="165" name="Freeform 164">
              <a:extLst>
                <a:ext uri="{FF2B5EF4-FFF2-40B4-BE49-F238E27FC236}">
                  <a16:creationId xmlns:a16="http://schemas.microsoft.com/office/drawing/2014/main" id="{7C772A01-ED51-DF4C-9654-6B6278386C2E}"/>
                </a:ext>
              </a:extLst>
            </p:cNvPr>
            <p:cNvSpPr/>
            <p:nvPr/>
          </p:nvSpPr>
          <p:spPr>
            <a:xfrm>
              <a:off x="7493876" y="3084399"/>
              <a:ext cx="1481958" cy="584954"/>
            </a:xfrm>
            <a:custGeom>
              <a:avLst/>
              <a:gdLst>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76538 w 8176538"/>
                <a:gd name="connsiteY0" fmla="*/ 0 h 2638097"/>
                <a:gd name="connsiteX1" fmla="*/ 8176538 w 8176538"/>
                <a:gd name="connsiteY1" fmla="*/ 1271752 h 2638097"/>
                <a:gd name="connsiteX2" fmla="*/ 4088015 w 8176538"/>
                <a:gd name="connsiteY2" fmla="*/ 2638097 h 2638097"/>
                <a:gd name="connsiteX3" fmla="*/ 0 w 8176538"/>
                <a:gd name="connsiteY3" fmla="*/ 1269888 h 2638097"/>
                <a:gd name="connsiteX4" fmla="*/ 20511 w 8176538"/>
                <a:gd name="connsiteY4" fmla="*/ 147145 h 2638097"/>
                <a:gd name="connsiteX5" fmla="*/ 4088015 w 8176538"/>
                <a:gd name="connsiteY5" fmla="*/ 1566042 h 2638097"/>
                <a:gd name="connsiteX6" fmla="*/ 8176538 w 8176538"/>
                <a:gd name="connsiteY6" fmla="*/ 0 h 2638097"/>
                <a:gd name="connsiteX0" fmla="*/ 8176538 w 8176538"/>
                <a:gd name="connsiteY0" fmla="*/ 0 h 2772020"/>
                <a:gd name="connsiteX1" fmla="*/ 8176538 w 8176538"/>
                <a:gd name="connsiteY1" fmla="*/ 1271752 h 2772020"/>
                <a:gd name="connsiteX2" fmla="*/ 4099034 w 8176538"/>
                <a:gd name="connsiteY2" fmla="*/ 2772020 h 2772020"/>
                <a:gd name="connsiteX3" fmla="*/ 0 w 8176538"/>
                <a:gd name="connsiteY3" fmla="*/ 1269888 h 2772020"/>
                <a:gd name="connsiteX4" fmla="*/ 20511 w 8176538"/>
                <a:gd name="connsiteY4" fmla="*/ 147145 h 2772020"/>
                <a:gd name="connsiteX5" fmla="*/ 4088015 w 8176538"/>
                <a:gd name="connsiteY5" fmla="*/ 1566042 h 2772020"/>
                <a:gd name="connsiteX6" fmla="*/ 8176538 w 8176538"/>
                <a:gd name="connsiteY6" fmla="*/ 0 h 2772020"/>
                <a:gd name="connsiteX0" fmla="*/ 8176538 w 8176538"/>
                <a:gd name="connsiteY0" fmla="*/ 0 h 2772339"/>
                <a:gd name="connsiteX1" fmla="*/ 8176538 w 8176538"/>
                <a:gd name="connsiteY1" fmla="*/ 1378890 h 2772339"/>
                <a:gd name="connsiteX2" fmla="*/ 4099034 w 8176538"/>
                <a:gd name="connsiteY2" fmla="*/ 2772020 h 2772339"/>
                <a:gd name="connsiteX3" fmla="*/ 0 w 8176538"/>
                <a:gd name="connsiteY3" fmla="*/ 1269888 h 2772339"/>
                <a:gd name="connsiteX4" fmla="*/ 20511 w 8176538"/>
                <a:gd name="connsiteY4" fmla="*/ 147145 h 2772339"/>
                <a:gd name="connsiteX5" fmla="*/ 4088015 w 8176538"/>
                <a:gd name="connsiteY5" fmla="*/ 1566042 h 2772339"/>
                <a:gd name="connsiteX6" fmla="*/ 8176538 w 8176538"/>
                <a:gd name="connsiteY6" fmla="*/ 0 h 2772339"/>
                <a:gd name="connsiteX0" fmla="*/ 8176538 w 8176538"/>
                <a:gd name="connsiteY0" fmla="*/ 0 h 2825888"/>
                <a:gd name="connsiteX1" fmla="*/ 8176538 w 8176538"/>
                <a:gd name="connsiteY1" fmla="*/ 1378890 h 2825888"/>
                <a:gd name="connsiteX2" fmla="*/ 4099034 w 8176538"/>
                <a:gd name="connsiteY2" fmla="*/ 2825590 h 2825888"/>
                <a:gd name="connsiteX3" fmla="*/ 0 w 8176538"/>
                <a:gd name="connsiteY3" fmla="*/ 1269888 h 2825888"/>
                <a:gd name="connsiteX4" fmla="*/ 20511 w 8176538"/>
                <a:gd name="connsiteY4" fmla="*/ 147145 h 2825888"/>
                <a:gd name="connsiteX5" fmla="*/ 4088015 w 8176538"/>
                <a:gd name="connsiteY5" fmla="*/ 1566042 h 2825888"/>
                <a:gd name="connsiteX6" fmla="*/ 8176538 w 8176538"/>
                <a:gd name="connsiteY6" fmla="*/ 0 h 2825888"/>
                <a:gd name="connsiteX0" fmla="*/ 8165518 w 8165518"/>
                <a:gd name="connsiteY0" fmla="*/ 0 h 2825606"/>
                <a:gd name="connsiteX1" fmla="*/ 8165518 w 8165518"/>
                <a:gd name="connsiteY1" fmla="*/ 1378890 h 2825606"/>
                <a:gd name="connsiteX2" fmla="*/ 4088014 w 8165518"/>
                <a:gd name="connsiteY2" fmla="*/ 2825590 h 2825606"/>
                <a:gd name="connsiteX3" fmla="*/ 0 w 8165518"/>
                <a:gd name="connsiteY3" fmla="*/ 1403811 h 2825606"/>
                <a:gd name="connsiteX4" fmla="*/ 9491 w 8165518"/>
                <a:gd name="connsiteY4" fmla="*/ 147145 h 2825606"/>
                <a:gd name="connsiteX5" fmla="*/ 4076995 w 8165518"/>
                <a:gd name="connsiteY5" fmla="*/ 1566042 h 2825606"/>
                <a:gd name="connsiteX6" fmla="*/ 8165518 w 8165518"/>
                <a:gd name="connsiteY6" fmla="*/ 0 h 2825606"/>
                <a:gd name="connsiteX0" fmla="*/ 8165518 w 8165518"/>
                <a:gd name="connsiteY0" fmla="*/ 0 h 2879174"/>
                <a:gd name="connsiteX1" fmla="*/ 8165518 w 8165518"/>
                <a:gd name="connsiteY1" fmla="*/ 1378890 h 2879174"/>
                <a:gd name="connsiteX2" fmla="*/ 4132092 w 8165518"/>
                <a:gd name="connsiteY2" fmla="*/ 2879159 h 2879174"/>
                <a:gd name="connsiteX3" fmla="*/ 0 w 8165518"/>
                <a:gd name="connsiteY3" fmla="*/ 1403811 h 2879174"/>
                <a:gd name="connsiteX4" fmla="*/ 9491 w 8165518"/>
                <a:gd name="connsiteY4" fmla="*/ 147145 h 2879174"/>
                <a:gd name="connsiteX5" fmla="*/ 4076995 w 8165518"/>
                <a:gd name="connsiteY5" fmla="*/ 1566042 h 2879174"/>
                <a:gd name="connsiteX6" fmla="*/ 8165518 w 8165518"/>
                <a:gd name="connsiteY6" fmla="*/ 0 h 2879174"/>
                <a:gd name="connsiteX0" fmla="*/ 8165518 w 8176537"/>
                <a:gd name="connsiteY0" fmla="*/ 0 h 2879410"/>
                <a:gd name="connsiteX1" fmla="*/ 8176537 w 8176537"/>
                <a:gd name="connsiteY1" fmla="*/ 1499420 h 2879410"/>
                <a:gd name="connsiteX2" fmla="*/ 4132092 w 8176537"/>
                <a:gd name="connsiteY2" fmla="*/ 2879159 h 2879410"/>
                <a:gd name="connsiteX3" fmla="*/ 0 w 8176537"/>
                <a:gd name="connsiteY3" fmla="*/ 1403811 h 2879410"/>
                <a:gd name="connsiteX4" fmla="*/ 9491 w 8176537"/>
                <a:gd name="connsiteY4" fmla="*/ 147145 h 2879410"/>
                <a:gd name="connsiteX5" fmla="*/ 4076995 w 8176537"/>
                <a:gd name="connsiteY5" fmla="*/ 1566042 h 2879410"/>
                <a:gd name="connsiteX6" fmla="*/ 8165518 w 8176537"/>
                <a:gd name="connsiteY6" fmla="*/ 0 h 2879410"/>
                <a:gd name="connsiteX0" fmla="*/ 8165518 w 8176537"/>
                <a:gd name="connsiteY0" fmla="*/ 0 h 2879262"/>
                <a:gd name="connsiteX1" fmla="*/ 8176537 w 8176537"/>
                <a:gd name="connsiteY1" fmla="*/ 1499420 h 2879262"/>
                <a:gd name="connsiteX2" fmla="*/ 4132092 w 8176537"/>
                <a:gd name="connsiteY2" fmla="*/ 2879159 h 2879262"/>
                <a:gd name="connsiteX3" fmla="*/ 0 w 8176537"/>
                <a:gd name="connsiteY3" fmla="*/ 1403811 h 2879262"/>
                <a:gd name="connsiteX4" fmla="*/ 9491 w 8176537"/>
                <a:gd name="connsiteY4" fmla="*/ 147145 h 2879262"/>
                <a:gd name="connsiteX5" fmla="*/ 4076995 w 8176537"/>
                <a:gd name="connsiteY5" fmla="*/ 1566042 h 2879262"/>
                <a:gd name="connsiteX6" fmla="*/ 8165518 w 8176537"/>
                <a:gd name="connsiteY6" fmla="*/ 0 h 2879262"/>
                <a:gd name="connsiteX0" fmla="*/ 8165518 w 8176537"/>
                <a:gd name="connsiteY0" fmla="*/ 0 h 2879163"/>
                <a:gd name="connsiteX1" fmla="*/ 8176537 w 8176537"/>
                <a:gd name="connsiteY1" fmla="*/ 1499420 h 2879163"/>
                <a:gd name="connsiteX2" fmla="*/ 4132092 w 8176537"/>
                <a:gd name="connsiteY2" fmla="*/ 2879159 h 2879163"/>
                <a:gd name="connsiteX3" fmla="*/ 0 w 8176537"/>
                <a:gd name="connsiteY3" fmla="*/ 1510948 h 2879163"/>
                <a:gd name="connsiteX4" fmla="*/ 9491 w 8176537"/>
                <a:gd name="connsiteY4" fmla="*/ 147145 h 2879163"/>
                <a:gd name="connsiteX5" fmla="*/ 4076995 w 8176537"/>
                <a:gd name="connsiteY5" fmla="*/ 1566042 h 2879163"/>
                <a:gd name="connsiteX6" fmla="*/ 8165518 w 8176537"/>
                <a:gd name="connsiteY6" fmla="*/ 0 h 2879163"/>
                <a:gd name="connsiteX0" fmla="*/ 8165518 w 8198577"/>
                <a:gd name="connsiteY0" fmla="*/ 0 h 2879451"/>
                <a:gd name="connsiteX1" fmla="*/ 8198577 w 8198577"/>
                <a:gd name="connsiteY1" fmla="*/ 1606558 h 2879451"/>
                <a:gd name="connsiteX2" fmla="*/ 4132092 w 8198577"/>
                <a:gd name="connsiteY2" fmla="*/ 2879159 h 2879451"/>
                <a:gd name="connsiteX3" fmla="*/ 0 w 8198577"/>
                <a:gd name="connsiteY3" fmla="*/ 1510948 h 2879451"/>
                <a:gd name="connsiteX4" fmla="*/ 9491 w 8198577"/>
                <a:gd name="connsiteY4" fmla="*/ 147145 h 2879451"/>
                <a:gd name="connsiteX5" fmla="*/ 4076995 w 8198577"/>
                <a:gd name="connsiteY5" fmla="*/ 1566042 h 2879451"/>
                <a:gd name="connsiteX6" fmla="*/ 8165518 w 8198577"/>
                <a:gd name="connsiteY6" fmla="*/ 0 h 2879451"/>
                <a:gd name="connsiteX0" fmla="*/ 8165518 w 8165518"/>
                <a:gd name="connsiteY0" fmla="*/ 0 h 2880066"/>
                <a:gd name="connsiteX1" fmla="*/ 8165518 w 8165518"/>
                <a:gd name="connsiteY1" fmla="*/ 1673520 h 2880066"/>
                <a:gd name="connsiteX2" fmla="*/ 4132092 w 8165518"/>
                <a:gd name="connsiteY2" fmla="*/ 2879159 h 2880066"/>
                <a:gd name="connsiteX3" fmla="*/ 0 w 8165518"/>
                <a:gd name="connsiteY3" fmla="*/ 1510948 h 2880066"/>
                <a:gd name="connsiteX4" fmla="*/ 9491 w 8165518"/>
                <a:gd name="connsiteY4" fmla="*/ 147145 h 2880066"/>
                <a:gd name="connsiteX5" fmla="*/ 4076995 w 8165518"/>
                <a:gd name="connsiteY5" fmla="*/ 1566042 h 2880066"/>
                <a:gd name="connsiteX6" fmla="*/ 8165518 w 8165518"/>
                <a:gd name="connsiteY6" fmla="*/ 0 h 2880066"/>
                <a:gd name="connsiteX0" fmla="*/ 8156794 w 8156794"/>
                <a:gd name="connsiteY0" fmla="*/ 0 h 2879270"/>
                <a:gd name="connsiteX1" fmla="*/ 8156794 w 8156794"/>
                <a:gd name="connsiteY1" fmla="*/ 1673520 h 2879270"/>
                <a:gd name="connsiteX2" fmla="*/ 4123368 w 8156794"/>
                <a:gd name="connsiteY2" fmla="*/ 2879159 h 2879270"/>
                <a:gd name="connsiteX3" fmla="*/ 2295 w 8156794"/>
                <a:gd name="connsiteY3" fmla="*/ 1618086 h 2879270"/>
                <a:gd name="connsiteX4" fmla="*/ 767 w 8156794"/>
                <a:gd name="connsiteY4" fmla="*/ 147145 h 2879270"/>
                <a:gd name="connsiteX5" fmla="*/ 4068271 w 8156794"/>
                <a:gd name="connsiteY5" fmla="*/ 1566042 h 2879270"/>
                <a:gd name="connsiteX6" fmla="*/ 8156794 w 8156794"/>
                <a:gd name="connsiteY6" fmla="*/ 0 h 287927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20"/>
                <a:gd name="connsiteX1" fmla="*/ 8156794 w 8156794"/>
                <a:gd name="connsiteY1" fmla="*/ 1673520 h 2973020"/>
                <a:gd name="connsiteX2" fmla="*/ 4134388 w 8156794"/>
                <a:gd name="connsiteY2" fmla="*/ 2972904 h 2973020"/>
                <a:gd name="connsiteX3" fmla="*/ 2295 w 8156794"/>
                <a:gd name="connsiteY3" fmla="*/ 1618086 h 2973020"/>
                <a:gd name="connsiteX4" fmla="*/ 767 w 8156794"/>
                <a:gd name="connsiteY4" fmla="*/ 147145 h 2973020"/>
                <a:gd name="connsiteX5" fmla="*/ 4068271 w 8156794"/>
                <a:gd name="connsiteY5" fmla="*/ 1566042 h 2973020"/>
                <a:gd name="connsiteX6" fmla="*/ 8156794 w 8156794"/>
                <a:gd name="connsiteY6" fmla="*/ 0 h 2973020"/>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141"/>
                <a:gd name="connsiteX1" fmla="*/ 8156794 w 8156794"/>
                <a:gd name="connsiteY1" fmla="*/ 1673520 h 2973141"/>
                <a:gd name="connsiteX2" fmla="*/ 4134388 w 8156794"/>
                <a:gd name="connsiteY2" fmla="*/ 2972904 h 2973141"/>
                <a:gd name="connsiteX3" fmla="*/ 2295 w 8156794"/>
                <a:gd name="connsiteY3" fmla="*/ 1618086 h 2973141"/>
                <a:gd name="connsiteX4" fmla="*/ 767 w 8156794"/>
                <a:gd name="connsiteY4" fmla="*/ 147145 h 2973141"/>
                <a:gd name="connsiteX5" fmla="*/ 4068271 w 8156794"/>
                <a:gd name="connsiteY5" fmla="*/ 1566042 h 2973141"/>
                <a:gd name="connsiteX6" fmla="*/ 8156794 w 8156794"/>
                <a:gd name="connsiteY6" fmla="*/ 0 h 2973141"/>
                <a:gd name="connsiteX0" fmla="*/ 8156794 w 8156794"/>
                <a:gd name="connsiteY0" fmla="*/ 0 h 3066827"/>
                <a:gd name="connsiteX1" fmla="*/ 8156794 w 8156794"/>
                <a:gd name="connsiteY1" fmla="*/ 1673520 h 3066827"/>
                <a:gd name="connsiteX2" fmla="*/ 4123353 w 8156794"/>
                <a:gd name="connsiteY2" fmla="*/ 3066650 h 3066827"/>
                <a:gd name="connsiteX3" fmla="*/ 2295 w 8156794"/>
                <a:gd name="connsiteY3" fmla="*/ 1618086 h 3066827"/>
                <a:gd name="connsiteX4" fmla="*/ 767 w 8156794"/>
                <a:gd name="connsiteY4" fmla="*/ 147145 h 3066827"/>
                <a:gd name="connsiteX5" fmla="*/ 4068271 w 8156794"/>
                <a:gd name="connsiteY5" fmla="*/ 1566042 h 3066827"/>
                <a:gd name="connsiteX6" fmla="*/ 8156794 w 8156794"/>
                <a:gd name="connsiteY6" fmla="*/ 0 h 3066827"/>
                <a:gd name="connsiteX0" fmla="*/ 8123689 w 8156794"/>
                <a:gd name="connsiteY0" fmla="*/ 0 h 2999866"/>
                <a:gd name="connsiteX1" fmla="*/ 8156794 w 8156794"/>
                <a:gd name="connsiteY1" fmla="*/ 1606559 h 2999866"/>
                <a:gd name="connsiteX2" fmla="*/ 4123353 w 8156794"/>
                <a:gd name="connsiteY2" fmla="*/ 2999689 h 2999866"/>
                <a:gd name="connsiteX3" fmla="*/ 2295 w 8156794"/>
                <a:gd name="connsiteY3" fmla="*/ 1551125 h 2999866"/>
                <a:gd name="connsiteX4" fmla="*/ 767 w 8156794"/>
                <a:gd name="connsiteY4" fmla="*/ 80184 h 2999866"/>
                <a:gd name="connsiteX5" fmla="*/ 4068271 w 8156794"/>
                <a:gd name="connsiteY5" fmla="*/ 1499081 h 2999866"/>
                <a:gd name="connsiteX6" fmla="*/ 8123689 w 8156794"/>
                <a:gd name="connsiteY6" fmla="*/ 0 h 2999866"/>
                <a:gd name="connsiteX0" fmla="*/ 8167828 w 8167828"/>
                <a:gd name="connsiteY0" fmla="*/ 0 h 3026651"/>
                <a:gd name="connsiteX1" fmla="*/ 8156794 w 8167828"/>
                <a:gd name="connsiteY1" fmla="*/ 1633344 h 3026651"/>
                <a:gd name="connsiteX2" fmla="*/ 4123353 w 8167828"/>
                <a:gd name="connsiteY2" fmla="*/ 3026474 h 3026651"/>
                <a:gd name="connsiteX3" fmla="*/ 2295 w 8167828"/>
                <a:gd name="connsiteY3" fmla="*/ 1577910 h 3026651"/>
                <a:gd name="connsiteX4" fmla="*/ 767 w 8167828"/>
                <a:gd name="connsiteY4" fmla="*/ 106969 h 3026651"/>
                <a:gd name="connsiteX5" fmla="*/ 4068271 w 8167828"/>
                <a:gd name="connsiteY5" fmla="*/ 1525866 h 3026651"/>
                <a:gd name="connsiteX6" fmla="*/ 8167828 w 8167828"/>
                <a:gd name="connsiteY6" fmla="*/ 0 h 3026651"/>
                <a:gd name="connsiteX0" fmla="*/ 8167828 w 8167828"/>
                <a:gd name="connsiteY0" fmla="*/ 0 h 3027228"/>
                <a:gd name="connsiteX1" fmla="*/ 8145760 w 8167828"/>
                <a:gd name="connsiteY1" fmla="*/ 1686913 h 3027228"/>
                <a:gd name="connsiteX2" fmla="*/ 4123353 w 8167828"/>
                <a:gd name="connsiteY2" fmla="*/ 3026474 h 3027228"/>
                <a:gd name="connsiteX3" fmla="*/ 2295 w 8167828"/>
                <a:gd name="connsiteY3" fmla="*/ 1577910 h 3027228"/>
                <a:gd name="connsiteX4" fmla="*/ 767 w 8167828"/>
                <a:gd name="connsiteY4" fmla="*/ 106969 h 3027228"/>
                <a:gd name="connsiteX5" fmla="*/ 4068271 w 8167828"/>
                <a:gd name="connsiteY5" fmla="*/ 1525866 h 3027228"/>
                <a:gd name="connsiteX6" fmla="*/ 8167828 w 8167828"/>
                <a:gd name="connsiteY6" fmla="*/ 0 h 3027228"/>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23689 w 8145760"/>
                <a:gd name="connsiteY0" fmla="*/ 13560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9 w 8145760"/>
                <a:gd name="connsiteY6" fmla="*/ 13560 h 2920259"/>
                <a:gd name="connsiteX0" fmla="*/ 8178863 w 8178863"/>
                <a:gd name="connsiteY0" fmla="*/ 26952 h 2920259"/>
                <a:gd name="connsiteX1" fmla="*/ 8145760 w 8178863"/>
                <a:gd name="connsiteY1" fmla="*/ 1579944 h 2920259"/>
                <a:gd name="connsiteX2" fmla="*/ 4123353 w 8178863"/>
                <a:gd name="connsiteY2" fmla="*/ 2919505 h 2920259"/>
                <a:gd name="connsiteX3" fmla="*/ 2295 w 8178863"/>
                <a:gd name="connsiteY3" fmla="*/ 1470941 h 2920259"/>
                <a:gd name="connsiteX4" fmla="*/ 767 w 8178863"/>
                <a:gd name="connsiteY4" fmla="*/ 0 h 2920259"/>
                <a:gd name="connsiteX5" fmla="*/ 4068271 w 8178863"/>
                <a:gd name="connsiteY5" fmla="*/ 1418897 h 2920259"/>
                <a:gd name="connsiteX6" fmla="*/ 8178863 w 8178863"/>
                <a:gd name="connsiteY6" fmla="*/ 26952 h 2920259"/>
                <a:gd name="connsiteX0" fmla="*/ 8167827 w 8167827"/>
                <a:gd name="connsiteY0" fmla="*/ 40343 h 2920259"/>
                <a:gd name="connsiteX1" fmla="*/ 8145760 w 8167827"/>
                <a:gd name="connsiteY1" fmla="*/ 1579944 h 2920259"/>
                <a:gd name="connsiteX2" fmla="*/ 4123353 w 8167827"/>
                <a:gd name="connsiteY2" fmla="*/ 2919505 h 2920259"/>
                <a:gd name="connsiteX3" fmla="*/ 2295 w 8167827"/>
                <a:gd name="connsiteY3" fmla="*/ 1470941 h 2920259"/>
                <a:gd name="connsiteX4" fmla="*/ 767 w 8167827"/>
                <a:gd name="connsiteY4" fmla="*/ 0 h 2920259"/>
                <a:gd name="connsiteX5" fmla="*/ 4068271 w 8167827"/>
                <a:gd name="connsiteY5" fmla="*/ 1418897 h 2920259"/>
                <a:gd name="connsiteX6" fmla="*/ 8167827 w 8167827"/>
                <a:gd name="connsiteY6" fmla="*/ 40343 h 2920259"/>
                <a:gd name="connsiteX0" fmla="*/ 8123687 w 8145760"/>
                <a:gd name="connsiteY0" fmla="*/ 53735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7 w 8145760"/>
                <a:gd name="connsiteY6" fmla="*/ 53735 h 2920259"/>
                <a:gd name="connsiteX0" fmla="*/ 8161918 w 8161918"/>
                <a:gd name="connsiteY0" fmla="*/ 0 h 2943855"/>
                <a:gd name="connsiteX1" fmla="*/ 8145760 w 8161918"/>
                <a:gd name="connsiteY1" fmla="*/ 1603540 h 2943855"/>
                <a:gd name="connsiteX2" fmla="*/ 4123353 w 8161918"/>
                <a:gd name="connsiteY2" fmla="*/ 2943101 h 2943855"/>
                <a:gd name="connsiteX3" fmla="*/ 2295 w 8161918"/>
                <a:gd name="connsiteY3" fmla="*/ 1494537 h 2943855"/>
                <a:gd name="connsiteX4" fmla="*/ 767 w 8161918"/>
                <a:gd name="connsiteY4" fmla="*/ 23596 h 2943855"/>
                <a:gd name="connsiteX5" fmla="*/ 4068271 w 8161918"/>
                <a:gd name="connsiteY5" fmla="*/ 1442493 h 2943855"/>
                <a:gd name="connsiteX6" fmla="*/ 8161918 w 8161918"/>
                <a:gd name="connsiteY6" fmla="*/ 0 h 2943855"/>
                <a:gd name="connsiteX0" fmla="*/ 8144926 w 8145760"/>
                <a:gd name="connsiteY0" fmla="*/ 43424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44926 w 8145760"/>
                <a:gd name="connsiteY6" fmla="*/ 43424 h 2920259"/>
                <a:gd name="connsiteX0" fmla="*/ 8161918 w 8161918"/>
                <a:gd name="connsiteY0" fmla="*/ 0 h 2959321"/>
                <a:gd name="connsiteX1" fmla="*/ 8145760 w 8161918"/>
                <a:gd name="connsiteY1" fmla="*/ 1619006 h 2959321"/>
                <a:gd name="connsiteX2" fmla="*/ 4123353 w 8161918"/>
                <a:gd name="connsiteY2" fmla="*/ 2958567 h 2959321"/>
                <a:gd name="connsiteX3" fmla="*/ 2295 w 8161918"/>
                <a:gd name="connsiteY3" fmla="*/ 1510003 h 2959321"/>
                <a:gd name="connsiteX4" fmla="*/ 767 w 8161918"/>
                <a:gd name="connsiteY4" fmla="*/ 39062 h 2959321"/>
                <a:gd name="connsiteX5" fmla="*/ 4068271 w 8161918"/>
                <a:gd name="connsiteY5" fmla="*/ 1457959 h 2959321"/>
                <a:gd name="connsiteX6" fmla="*/ 8161918 w 8161918"/>
                <a:gd name="connsiteY6" fmla="*/ 0 h 2959321"/>
                <a:gd name="connsiteX0" fmla="*/ 8161918 w 8162752"/>
                <a:gd name="connsiteY0" fmla="*/ 0 h 2959488"/>
                <a:gd name="connsiteX1" fmla="*/ 8162752 w 8162752"/>
                <a:gd name="connsiteY1" fmla="*/ 1629317 h 2959488"/>
                <a:gd name="connsiteX2" fmla="*/ 4123353 w 8162752"/>
                <a:gd name="connsiteY2" fmla="*/ 2958567 h 2959488"/>
                <a:gd name="connsiteX3" fmla="*/ 2295 w 8162752"/>
                <a:gd name="connsiteY3" fmla="*/ 1510003 h 2959488"/>
                <a:gd name="connsiteX4" fmla="*/ 767 w 8162752"/>
                <a:gd name="connsiteY4" fmla="*/ 39062 h 2959488"/>
                <a:gd name="connsiteX5" fmla="*/ 4068271 w 8162752"/>
                <a:gd name="connsiteY5" fmla="*/ 1457959 h 2959488"/>
                <a:gd name="connsiteX6" fmla="*/ 8161918 w 8162752"/>
                <a:gd name="connsiteY6" fmla="*/ 0 h 2959488"/>
                <a:gd name="connsiteX0" fmla="*/ 8165930 w 8166764"/>
                <a:gd name="connsiteY0" fmla="*/ 7337 h 2966825"/>
                <a:gd name="connsiteX1" fmla="*/ 8166764 w 8166764"/>
                <a:gd name="connsiteY1" fmla="*/ 1636654 h 2966825"/>
                <a:gd name="connsiteX2" fmla="*/ 4127365 w 8166764"/>
                <a:gd name="connsiteY2" fmla="*/ 2965904 h 2966825"/>
                <a:gd name="connsiteX3" fmla="*/ 6307 w 8166764"/>
                <a:gd name="connsiteY3" fmla="*/ 1517340 h 2966825"/>
                <a:gd name="connsiteX4" fmla="*/ 532 w 8166764"/>
                <a:gd name="connsiteY4" fmla="*/ 0 h 2966825"/>
                <a:gd name="connsiteX5" fmla="*/ 4072283 w 8166764"/>
                <a:gd name="connsiteY5" fmla="*/ 1465296 h 2966825"/>
                <a:gd name="connsiteX6" fmla="*/ 8165930 w 8166764"/>
                <a:gd name="connsiteY6" fmla="*/ 7337 h 2966825"/>
                <a:gd name="connsiteX0" fmla="*/ 8168119 w 8168953"/>
                <a:gd name="connsiteY0" fmla="*/ 7337 h 2966682"/>
                <a:gd name="connsiteX1" fmla="*/ 8168953 w 8168953"/>
                <a:gd name="connsiteY1" fmla="*/ 1636654 h 2966682"/>
                <a:gd name="connsiteX2" fmla="*/ 4129554 w 8168953"/>
                <a:gd name="connsiteY2" fmla="*/ 2965904 h 2966682"/>
                <a:gd name="connsiteX3" fmla="*/ 0 w 8168953"/>
                <a:gd name="connsiteY3" fmla="*/ 1527651 h 2966682"/>
                <a:gd name="connsiteX4" fmla="*/ 2721 w 8168953"/>
                <a:gd name="connsiteY4" fmla="*/ 0 h 2966682"/>
                <a:gd name="connsiteX5" fmla="*/ 4074472 w 8168953"/>
                <a:gd name="connsiteY5" fmla="*/ 1465296 h 2966682"/>
                <a:gd name="connsiteX6" fmla="*/ 8168119 w 8168953"/>
                <a:gd name="connsiteY6" fmla="*/ 7337 h 2966682"/>
                <a:gd name="connsiteX0" fmla="*/ 8168119 w 8168953"/>
                <a:gd name="connsiteY0" fmla="*/ 7337 h 3100377"/>
                <a:gd name="connsiteX1" fmla="*/ 8168953 w 8168953"/>
                <a:gd name="connsiteY1" fmla="*/ 1636654 h 3100377"/>
                <a:gd name="connsiteX2" fmla="*/ 4118520 w 8168953"/>
                <a:gd name="connsiteY2" fmla="*/ 3099826 h 3100377"/>
                <a:gd name="connsiteX3" fmla="*/ 0 w 8168953"/>
                <a:gd name="connsiteY3" fmla="*/ 1527651 h 3100377"/>
                <a:gd name="connsiteX4" fmla="*/ 2721 w 8168953"/>
                <a:gd name="connsiteY4" fmla="*/ 0 h 3100377"/>
                <a:gd name="connsiteX5" fmla="*/ 4074472 w 8168953"/>
                <a:gd name="connsiteY5" fmla="*/ 1465296 h 3100377"/>
                <a:gd name="connsiteX6" fmla="*/ 8168119 w 8168953"/>
                <a:gd name="connsiteY6" fmla="*/ 7337 h 3100377"/>
                <a:gd name="connsiteX0" fmla="*/ 8168119 w 8168953"/>
                <a:gd name="connsiteY0" fmla="*/ 7337 h 3100429"/>
                <a:gd name="connsiteX1" fmla="*/ 8168953 w 8168953"/>
                <a:gd name="connsiteY1" fmla="*/ 1636654 h 3100429"/>
                <a:gd name="connsiteX2" fmla="*/ 4118520 w 8168953"/>
                <a:gd name="connsiteY2" fmla="*/ 3099826 h 3100429"/>
                <a:gd name="connsiteX3" fmla="*/ 0 w 8168953"/>
                <a:gd name="connsiteY3" fmla="*/ 1527651 h 3100429"/>
                <a:gd name="connsiteX4" fmla="*/ 2721 w 8168953"/>
                <a:gd name="connsiteY4" fmla="*/ 0 h 3100429"/>
                <a:gd name="connsiteX5" fmla="*/ 4074472 w 8168953"/>
                <a:gd name="connsiteY5" fmla="*/ 1465296 h 3100429"/>
                <a:gd name="connsiteX6" fmla="*/ 8168119 w 8168953"/>
                <a:gd name="connsiteY6" fmla="*/ 7337 h 3100429"/>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66683" h="3099826">
                  <a:moveTo>
                    <a:pt x="8165849" y="7337"/>
                  </a:moveTo>
                  <a:lnTo>
                    <a:pt x="8166683" y="1636654"/>
                  </a:lnTo>
                  <a:cubicBezTo>
                    <a:pt x="7917761" y="2728489"/>
                    <a:pt x="5475903" y="3100137"/>
                    <a:pt x="4116250" y="3099826"/>
                  </a:cubicBezTo>
                  <a:cubicBezTo>
                    <a:pt x="2756597" y="3099515"/>
                    <a:pt x="245424" y="2744647"/>
                    <a:pt x="8764" y="1634789"/>
                  </a:cubicBezTo>
                  <a:cubicBezTo>
                    <a:pt x="11928" y="1215900"/>
                    <a:pt x="-2713" y="418889"/>
                    <a:pt x="451" y="0"/>
                  </a:cubicBezTo>
                  <a:cubicBezTo>
                    <a:pt x="385485" y="953840"/>
                    <a:pt x="2700268" y="1437288"/>
                    <a:pt x="4061168" y="1438511"/>
                  </a:cubicBezTo>
                  <a:cubicBezTo>
                    <a:pt x="5422068" y="1439734"/>
                    <a:pt x="7793228" y="1089449"/>
                    <a:pt x="8165849" y="7337"/>
                  </a:cubicBezTo>
                  <a:close/>
                </a:path>
              </a:pathLst>
            </a:custGeom>
            <a:gradFill>
              <a:gsLst>
                <a:gs pos="0">
                  <a:srgbClr val="B8C2C9"/>
                </a:gs>
                <a:gs pos="21000">
                  <a:schemeClr val="bg1"/>
                </a:gs>
                <a:gs pos="60000">
                  <a:srgbClr val="D6DCE0"/>
                </a:gs>
                <a:gs pos="100000">
                  <a:srgbClr val="B8C2C9"/>
                </a:gs>
              </a:gsLst>
              <a:lin ang="0" scaled="0"/>
            </a:gra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                   </a:t>
              </a:r>
            </a:p>
          </p:txBody>
        </p:sp>
        <p:sp>
          <p:nvSpPr>
            <p:cNvPr id="166" name="Oval 165">
              <a:extLst>
                <a:ext uri="{FF2B5EF4-FFF2-40B4-BE49-F238E27FC236}">
                  <a16:creationId xmlns:a16="http://schemas.microsoft.com/office/drawing/2014/main" id="{B003DFE7-C366-8140-9629-CD63DF215ED0}"/>
                </a:ext>
              </a:extLst>
            </p:cNvPr>
            <p:cNvSpPr/>
            <p:nvPr/>
          </p:nvSpPr>
          <p:spPr>
            <a:xfrm>
              <a:off x="7494729" y="2774731"/>
              <a:ext cx="1480163" cy="579140"/>
            </a:xfrm>
            <a:prstGeom prst="ellipse">
              <a:avLst/>
            </a:prstGeom>
            <a:solidFill>
              <a:srgbClr val="B8C2C9"/>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              </a:t>
              </a:r>
            </a:p>
          </p:txBody>
        </p:sp>
        <p:grpSp>
          <p:nvGrpSpPr>
            <p:cNvPr id="167" name="Group 166">
              <a:extLst>
                <a:ext uri="{FF2B5EF4-FFF2-40B4-BE49-F238E27FC236}">
                  <a16:creationId xmlns:a16="http://schemas.microsoft.com/office/drawing/2014/main" id="{5F84292C-45D7-D245-AF05-1049328026B3}"/>
                </a:ext>
              </a:extLst>
            </p:cNvPr>
            <p:cNvGrpSpPr/>
            <p:nvPr/>
          </p:nvGrpSpPr>
          <p:grpSpPr>
            <a:xfrm>
              <a:off x="7713663" y="2848339"/>
              <a:ext cx="1042107" cy="425543"/>
              <a:chOff x="7786941" y="2884917"/>
              <a:chExt cx="897649" cy="353919"/>
            </a:xfrm>
          </p:grpSpPr>
          <p:sp>
            <p:nvSpPr>
              <p:cNvPr id="168" name="Freeform 167">
                <a:extLst>
                  <a:ext uri="{FF2B5EF4-FFF2-40B4-BE49-F238E27FC236}">
                    <a16:creationId xmlns:a16="http://schemas.microsoft.com/office/drawing/2014/main" id="{672ECA71-4ED1-A742-8D27-C7DD78E8129A}"/>
                  </a:ext>
                </a:extLst>
              </p:cNvPr>
              <p:cNvSpPr/>
              <p:nvPr/>
            </p:nvSpPr>
            <p:spPr>
              <a:xfrm>
                <a:off x="7811770" y="2884917"/>
                <a:ext cx="849158" cy="198115"/>
              </a:xfrm>
              <a:custGeom>
                <a:avLst/>
                <a:gdLst>
                  <a:gd name="connsiteX0" fmla="*/ 3725333 w 4588933"/>
                  <a:gd name="connsiteY0" fmla="*/ 0 h 1049866"/>
                  <a:gd name="connsiteX1" fmla="*/ 4588933 w 4588933"/>
                  <a:gd name="connsiteY1" fmla="*/ 270933 h 1049866"/>
                  <a:gd name="connsiteX2" fmla="*/ 3962400 w 4588933"/>
                  <a:gd name="connsiteY2" fmla="*/ 541866 h 1049866"/>
                  <a:gd name="connsiteX3" fmla="*/ 3742267 w 4588933"/>
                  <a:gd name="connsiteY3" fmla="*/ 457200 h 1049866"/>
                  <a:gd name="connsiteX4" fmla="*/ 2269067 w 4588933"/>
                  <a:gd name="connsiteY4" fmla="*/ 1049866 h 1049866"/>
                  <a:gd name="connsiteX5" fmla="*/ 880533 w 4588933"/>
                  <a:gd name="connsiteY5" fmla="*/ 457200 h 1049866"/>
                  <a:gd name="connsiteX6" fmla="*/ 592667 w 4588933"/>
                  <a:gd name="connsiteY6" fmla="*/ 541866 h 1049866"/>
                  <a:gd name="connsiteX7" fmla="*/ 0 w 4588933"/>
                  <a:gd name="connsiteY7" fmla="*/ 254000 h 1049866"/>
                  <a:gd name="connsiteX8" fmla="*/ 880533 w 4588933"/>
                  <a:gd name="connsiteY8" fmla="*/ 16933 h 1049866"/>
                  <a:gd name="connsiteX9" fmla="*/ 2302933 w 4588933"/>
                  <a:gd name="connsiteY9" fmla="*/ 626533 h 1049866"/>
                  <a:gd name="connsiteX10" fmla="*/ 3725333 w 4588933"/>
                  <a:gd name="connsiteY10" fmla="*/ 0 h 1049866"/>
                  <a:gd name="connsiteX0" fmla="*/ 3725333 w 4641485"/>
                  <a:gd name="connsiteY0" fmla="*/ 0 h 1049866"/>
                  <a:gd name="connsiteX1" fmla="*/ 4641485 w 4641485"/>
                  <a:gd name="connsiteY1" fmla="*/ 239402 h 1049866"/>
                  <a:gd name="connsiteX2" fmla="*/ 3962400 w 4641485"/>
                  <a:gd name="connsiteY2" fmla="*/ 541866 h 1049866"/>
                  <a:gd name="connsiteX3" fmla="*/ 3742267 w 4641485"/>
                  <a:gd name="connsiteY3" fmla="*/ 457200 h 1049866"/>
                  <a:gd name="connsiteX4" fmla="*/ 2269067 w 4641485"/>
                  <a:gd name="connsiteY4" fmla="*/ 1049866 h 1049866"/>
                  <a:gd name="connsiteX5" fmla="*/ 880533 w 4641485"/>
                  <a:gd name="connsiteY5" fmla="*/ 457200 h 1049866"/>
                  <a:gd name="connsiteX6" fmla="*/ 592667 w 4641485"/>
                  <a:gd name="connsiteY6" fmla="*/ 541866 h 1049866"/>
                  <a:gd name="connsiteX7" fmla="*/ 0 w 4641485"/>
                  <a:gd name="connsiteY7" fmla="*/ 254000 h 1049866"/>
                  <a:gd name="connsiteX8" fmla="*/ 880533 w 4641485"/>
                  <a:gd name="connsiteY8" fmla="*/ 16933 h 1049866"/>
                  <a:gd name="connsiteX9" fmla="*/ 2302933 w 4641485"/>
                  <a:gd name="connsiteY9" fmla="*/ 626533 h 1049866"/>
                  <a:gd name="connsiteX10" fmla="*/ 3725333 w 4641485"/>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73798 w 4673016"/>
                  <a:gd name="connsiteY3" fmla="*/ 45720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84308 w 4673016"/>
                  <a:gd name="connsiteY3" fmla="*/ 404648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815839 w 4673016"/>
                  <a:gd name="connsiteY3" fmla="*/ 46771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3016" h="1049866">
                    <a:moveTo>
                      <a:pt x="3756864" y="0"/>
                    </a:moveTo>
                    <a:lnTo>
                      <a:pt x="4673016" y="239402"/>
                    </a:lnTo>
                    <a:lnTo>
                      <a:pt x="3993931" y="541866"/>
                    </a:lnTo>
                    <a:lnTo>
                      <a:pt x="3815839" y="467710"/>
                    </a:lnTo>
                    <a:lnTo>
                      <a:pt x="2300598" y="1049866"/>
                    </a:lnTo>
                    <a:lnTo>
                      <a:pt x="912064" y="457200"/>
                    </a:lnTo>
                    <a:lnTo>
                      <a:pt x="624198" y="541866"/>
                    </a:lnTo>
                    <a:lnTo>
                      <a:pt x="0" y="275021"/>
                    </a:lnTo>
                    <a:lnTo>
                      <a:pt x="912064" y="16933"/>
                    </a:lnTo>
                    <a:lnTo>
                      <a:pt x="2323954" y="616023"/>
                    </a:lnTo>
                    <a:lnTo>
                      <a:pt x="3756864"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69" name="Freeform 168">
                <a:extLst>
                  <a:ext uri="{FF2B5EF4-FFF2-40B4-BE49-F238E27FC236}">
                    <a16:creationId xmlns:a16="http://schemas.microsoft.com/office/drawing/2014/main" id="{AB422B19-1B67-F744-AB96-3C00EBB25FA6}"/>
                  </a:ext>
                </a:extLst>
              </p:cNvPr>
              <p:cNvSpPr/>
              <p:nvPr/>
            </p:nvSpPr>
            <p:spPr>
              <a:xfrm>
                <a:off x="8367548" y="3054383"/>
                <a:ext cx="317042" cy="170569"/>
              </a:xfrm>
              <a:custGeom>
                <a:avLst/>
                <a:gdLst>
                  <a:gd name="connsiteX0" fmla="*/ 21021 w 1744718"/>
                  <a:gd name="connsiteY0" fmla="*/ 0 h 903890"/>
                  <a:gd name="connsiteX1" fmla="*/ 1744718 w 1744718"/>
                  <a:gd name="connsiteY1" fmla="*/ 693683 h 903890"/>
                  <a:gd name="connsiteX2" fmla="*/ 1145628 w 1744718"/>
                  <a:gd name="connsiteY2" fmla="*/ 903890 h 903890"/>
                  <a:gd name="connsiteX3" fmla="*/ 0 w 1744718"/>
                  <a:gd name="connsiteY3" fmla="*/ 451945 h 903890"/>
                  <a:gd name="connsiteX4" fmla="*/ 21021 w 1744718"/>
                  <a:gd name="connsiteY4" fmla="*/ 0 h 9038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718" h="903890">
                    <a:moveTo>
                      <a:pt x="21021" y="0"/>
                    </a:moveTo>
                    <a:lnTo>
                      <a:pt x="1744718" y="693683"/>
                    </a:lnTo>
                    <a:lnTo>
                      <a:pt x="1145628" y="903890"/>
                    </a:lnTo>
                    <a:lnTo>
                      <a:pt x="0" y="451945"/>
                    </a:lnTo>
                    <a:lnTo>
                      <a:pt x="21021"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70" name="Freeform 169">
                <a:extLst>
                  <a:ext uri="{FF2B5EF4-FFF2-40B4-BE49-F238E27FC236}">
                    <a16:creationId xmlns:a16="http://schemas.microsoft.com/office/drawing/2014/main" id="{64DBC56A-851B-1045-8E18-0E1AE5828A8E}"/>
                  </a:ext>
                </a:extLst>
              </p:cNvPr>
              <p:cNvSpPr/>
              <p:nvPr/>
            </p:nvSpPr>
            <p:spPr>
              <a:xfrm>
                <a:off x="7786941" y="3054383"/>
                <a:ext cx="311312" cy="168585"/>
              </a:xfrm>
              <a:custGeom>
                <a:avLst/>
                <a:gdLst>
                  <a:gd name="connsiteX0" fmla="*/ 1702676 w 1713187"/>
                  <a:gd name="connsiteY0" fmla="*/ 0 h 893380"/>
                  <a:gd name="connsiteX1" fmla="*/ 1713187 w 1713187"/>
                  <a:gd name="connsiteY1" fmla="*/ 472966 h 893380"/>
                  <a:gd name="connsiteX2" fmla="*/ 578069 w 1713187"/>
                  <a:gd name="connsiteY2" fmla="*/ 893380 h 893380"/>
                  <a:gd name="connsiteX3" fmla="*/ 0 w 1713187"/>
                  <a:gd name="connsiteY3" fmla="*/ 693683 h 893380"/>
                  <a:gd name="connsiteX4" fmla="*/ 1702676 w 1713187"/>
                  <a:gd name="connsiteY4" fmla="*/ 0 h 893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3187" h="893380">
                    <a:moveTo>
                      <a:pt x="1702676" y="0"/>
                    </a:moveTo>
                    <a:lnTo>
                      <a:pt x="1713187" y="472966"/>
                    </a:lnTo>
                    <a:lnTo>
                      <a:pt x="578069" y="893380"/>
                    </a:lnTo>
                    <a:lnTo>
                      <a:pt x="0" y="693683"/>
                    </a:lnTo>
                    <a:lnTo>
                      <a:pt x="1702676" y="0"/>
                    </a:lnTo>
                    <a:close/>
                  </a:path>
                </a:pathLst>
              </a:custGeom>
              <a:solidFill>
                <a:srgbClr val="0000A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71" name="Freeform 170">
                <a:extLst>
                  <a:ext uri="{FF2B5EF4-FFF2-40B4-BE49-F238E27FC236}">
                    <a16:creationId xmlns:a16="http://schemas.microsoft.com/office/drawing/2014/main" id="{687D1E8F-A9D2-414E-B37C-C2A41CFCDB2B}"/>
                  </a:ext>
                </a:extLst>
              </p:cNvPr>
              <p:cNvSpPr/>
              <p:nvPr/>
            </p:nvSpPr>
            <p:spPr>
              <a:xfrm>
                <a:off x="7895013" y="2971083"/>
                <a:ext cx="676892" cy="267753"/>
              </a:xfrm>
              <a:custGeom>
                <a:avLst/>
                <a:gdLst>
                  <a:gd name="connsiteX0" fmla="*/ 599089 w 4162096"/>
                  <a:gd name="connsiteY0" fmla="*/ 273269 h 1618593"/>
                  <a:gd name="connsiteX1" fmla="*/ 882869 w 4162096"/>
                  <a:gd name="connsiteY1" fmla="*/ 199697 h 1618593"/>
                  <a:gd name="connsiteX2" fmla="*/ 2312276 w 4162096"/>
                  <a:gd name="connsiteY2" fmla="*/ 798786 h 1618593"/>
                  <a:gd name="connsiteX3" fmla="*/ 3794234 w 4162096"/>
                  <a:gd name="connsiteY3" fmla="*/ 199697 h 1618593"/>
                  <a:gd name="connsiteX4" fmla="*/ 4014951 w 4162096"/>
                  <a:gd name="connsiteY4" fmla="*/ 273269 h 1618593"/>
                  <a:gd name="connsiteX5" fmla="*/ 3058510 w 4162096"/>
                  <a:gd name="connsiteY5" fmla="*/ 641131 h 1618593"/>
                  <a:gd name="connsiteX6" fmla="*/ 3026979 w 4162096"/>
                  <a:gd name="connsiteY6" fmla="*/ 1114097 h 1618593"/>
                  <a:gd name="connsiteX7" fmla="*/ 4162096 w 4162096"/>
                  <a:gd name="connsiteY7" fmla="*/ 1545021 h 1618593"/>
                  <a:gd name="connsiteX8" fmla="*/ 3878317 w 4162096"/>
                  <a:gd name="connsiteY8" fmla="*/ 1608083 h 1618593"/>
                  <a:gd name="connsiteX9" fmla="*/ 2301765 w 4162096"/>
                  <a:gd name="connsiteY9" fmla="*/ 945931 h 1618593"/>
                  <a:gd name="connsiteX10" fmla="*/ 693682 w 4162096"/>
                  <a:gd name="connsiteY10" fmla="*/ 1618593 h 1618593"/>
                  <a:gd name="connsiteX11" fmla="*/ 430924 w 4162096"/>
                  <a:gd name="connsiteY11" fmla="*/ 1524000 h 1618593"/>
                  <a:gd name="connsiteX12" fmla="*/ 1576551 w 4162096"/>
                  <a:gd name="connsiteY12" fmla="*/ 1082566 h 1618593"/>
                  <a:gd name="connsiteX13" fmla="*/ 1545020 w 4162096"/>
                  <a:gd name="connsiteY13" fmla="*/ 609600 h 1618593"/>
                  <a:gd name="connsiteX14" fmla="*/ 0 w 4162096"/>
                  <a:gd name="connsiteY14" fmla="*/ 0 h 1618593"/>
                  <a:gd name="connsiteX15" fmla="*/ 872358 w 4162096"/>
                  <a:gd name="connsiteY15" fmla="*/ 210207 h 1618593"/>
                  <a:gd name="connsiteX16" fmla="*/ 872358 w 4162096"/>
                  <a:gd name="connsiteY16" fmla="*/ 210207 h 1618593"/>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15" fmla="*/ 441434 w 3731172"/>
                  <a:gd name="connsiteY15"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357351 w 3731172"/>
                  <a:gd name="connsiteY14" fmla="*/ 115613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56137 w 3731172"/>
                  <a:gd name="connsiteY13" fmla="*/ 441434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903890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575034 w 3710151"/>
                  <a:gd name="connsiteY6" fmla="*/ 91440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06565 w 3710151"/>
                  <a:gd name="connsiteY6" fmla="*/ 92491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5151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09858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62012 w 3725019"/>
                  <a:gd name="connsiteY0" fmla="*/ 73572 h 1418896"/>
                  <a:gd name="connsiteX1" fmla="*/ 445792 w 3725019"/>
                  <a:gd name="connsiteY1" fmla="*/ 0 h 1418896"/>
                  <a:gd name="connsiteX2" fmla="*/ 1852896 w 3725019"/>
                  <a:gd name="connsiteY2" fmla="*/ 591655 h 1418896"/>
                  <a:gd name="connsiteX3" fmla="*/ 3357157 w 3725019"/>
                  <a:gd name="connsiteY3" fmla="*/ 0 h 1418896"/>
                  <a:gd name="connsiteX4" fmla="*/ 3577874 w 3725019"/>
                  <a:gd name="connsiteY4" fmla="*/ 73572 h 1418896"/>
                  <a:gd name="connsiteX5" fmla="*/ 2632585 w 3725019"/>
                  <a:gd name="connsiteY5" fmla="*/ 448868 h 1418896"/>
                  <a:gd name="connsiteX6" fmla="*/ 2625150 w 3725019"/>
                  <a:gd name="connsiteY6" fmla="*/ 902607 h 1418896"/>
                  <a:gd name="connsiteX7" fmla="*/ 3725019 w 3725019"/>
                  <a:gd name="connsiteY7" fmla="*/ 1345324 h 1418896"/>
                  <a:gd name="connsiteX8" fmla="*/ 3441240 w 3725019"/>
                  <a:gd name="connsiteY8" fmla="*/ 1408386 h 1418896"/>
                  <a:gd name="connsiteX9" fmla="*/ 1864688 w 3725019"/>
                  <a:gd name="connsiteY9" fmla="*/ 746234 h 1418896"/>
                  <a:gd name="connsiteX10" fmla="*/ 256605 w 3725019"/>
                  <a:gd name="connsiteY10" fmla="*/ 1418896 h 1418896"/>
                  <a:gd name="connsiteX11" fmla="*/ 0 w 3725019"/>
                  <a:gd name="connsiteY11" fmla="*/ 1331097 h 1418896"/>
                  <a:gd name="connsiteX12" fmla="*/ 1113454 w 3725019"/>
                  <a:gd name="connsiteY12" fmla="*/ 903890 h 1418896"/>
                  <a:gd name="connsiteX13" fmla="*/ 1102302 w 3725019"/>
                  <a:gd name="connsiteY13" fmla="*/ 451945 h 1418896"/>
                  <a:gd name="connsiteX14" fmla="*/ 183032 w 3725019"/>
                  <a:gd name="connsiteY14" fmla="*/ 84081 h 1418896"/>
                  <a:gd name="connsiteX15" fmla="*/ 162012 w 3725019"/>
                  <a:gd name="connsiteY15" fmla="*/ 73572 h 141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725019" h="1418896">
                    <a:moveTo>
                      <a:pt x="162012" y="73572"/>
                    </a:moveTo>
                    <a:lnTo>
                      <a:pt x="445792" y="0"/>
                    </a:lnTo>
                    <a:lnTo>
                      <a:pt x="1852896" y="591655"/>
                    </a:lnTo>
                    <a:lnTo>
                      <a:pt x="3357157" y="0"/>
                    </a:lnTo>
                    <a:lnTo>
                      <a:pt x="3577874" y="73572"/>
                    </a:lnTo>
                    <a:lnTo>
                      <a:pt x="2632585" y="448868"/>
                    </a:lnTo>
                    <a:lnTo>
                      <a:pt x="2625150" y="902607"/>
                    </a:lnTo>
                    <a:lnTo>
                      <a:pt x="3725019" y="1345324"/>
                    </a:lnTo>
                    <a:lnTo>
                      <a:pt x="3441240" y="1408386"/>
                    </a:lnTo>
                    <a:lnTo>
                      <a:pt x="1864688" y="746234"/>
                    </a:lnTo>
                    <a:lnTo>
                      <a:pt x="256605" y="1418896"/>
                    </a:lnTo>
                    <a:lnTo>
                      <a:pt x="0" y="1331097"/>
                    </a:lnTo>
                    <a:lnTo>
                      <a:pt x="1113454" y="903890"/>
                    </a:lnTo>
                    <a:cubicBezTo>
                      <a:pt x="1113454" y="760249"/>
                      <a:pt x="1102302" y="595586"/>
                      <a:pt x="1102302" y="451945"/>
                    </a:cubicBezTo>
                    <a:lnTo>
                      <a:pt x="183032" y="84081"/>
                    </a:lnTo>
                    <a:cubicBezTo>
                      <a:pt x="26317" y="21019"/>
                      <a:pt x="169019" y="77075"/>
                      <a:pt x="162012" y="73572"/>
                    </a:cubicBezTo>
                    <a:close/>
                  </a:path>
                </a:pathLst>
              </a:custGeom>
              <a:solidFill>
                <a:schemeClr val="accent1">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grpSp>
      <p:sp>
        <p:nvSpPr>
          <p:cNvPr id="2" name="Title 1">
            <a:extLst>
              <a:ext uri="{FF2B5EF4-FFF2-40B4-BE49-F238E27FC236}">
                <a16:creationId xmlns:a16="http://schemas.microsoft.com/office/drawing/2014/main" id="{3B8CD900-19EC-824C-BF74-AADFBF5A172E}"/>
              </a:ext>
            </a:extLst>
          </p:cNvPr>
          <p:cNvSpPr>
            <a:spLocks noGrp="1"/>
          </p:cNvSpPr>
          <p:nvPr>
            <p:ph type="title"/>
          </p:nvPr>
        </p:nvSpPr>
        <p:spPr>
          <a:xfrm>
            <a:off x="618950" y="1076210"/>
            <a:ext cx="7886700" cy="670967"/>
          </a:xfrm>
        </p:spPr>
        <p:txBody>
          <a:bodyPr>
            <a:normAutofit/>
          </a:bodyPr>
          <a:lstStyle/>
          <a:p>
            <a:r>
              <a:rPr lang="en-US" dirty="0">
                <a:ea typeface="ＭＳ Ｐゴシック" panose="020B0600070205080204" pitchFamily="34" charset="-128"/>
              </a:rPr>
              <a:t>“Real” Internet delays and routes</a:t>
            </a:r>
            <a:endParaRPr lang="en-US" dirty="0"/>
          </a:p>
        </p:txBody>
      </p:sp>
      <p:sp>
        <p:nvSpPr>
          <p:cNvPr id="6" name="Slide Number Placeholder 5">
            <a:extLst>
              <a:ext uri="{FF2B5EF4-FFF2-40B4-BE49-F238E27FC236}">
                <a16:creationId xmlns:a16="http://schemas.microsoft.com/office/drawing/2014/main" id="{5C89035B-463A-1E40-A130-AE9AA3E37667}"/>
              </a:ext>
            </a:extLst>
          </p:cNvPr>
          <p:cNvSpPr>
            <a:spLocks noGrp="1"/>
          </p:cNvSpPr>
          <p:nvPr>
            <p:ph type="sldNum" sz="quarter" idx="4"/>
          </p:nvPr>
        </p:nvSpPr>
        <p:spPr>
          <a:xfrm>
            <a:off x="9219616" y="6443089"/>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100" kern="1200">
                <a:solidFill>
                  <a:schemeClr val="bg1">
                    <a:lumMod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Introduction: 1-</a:t>
            </a:r>
            <a:fld id="{C4204591-24BD-A542-B9D5-F8D8A88D2FEE}" type="slidenum">
              <a:rPr lang="en-US" smtClean="0"/>
              <a:pPr/>
              <a:t>9</a:t>
            </a:fld>
            <a:endParaRPr lang="en-US" dirty="0"/>
          </a:p>
        </p:txBody>
      </p:sp>
      <p:sp>
        <p:nvSpPr>
          <p:cNvPr id="17" name="Rectangle 5">
            <a:extLst>
              <a:ext uri="{FF2B5EF4-FFF2-40B4-BE49-F238E27FC236}">
                <a16:creationId xmlns:a16="http://schemas.microsoft.com/office/drawing/2014/main" id="{921D3CC3-7FC4-4346-86E8-F841A7674F2D}"/>
              </a:ext>
            </a:extLst>
          </p:cNvPr>
          <p:cNvSpPr txBox="1">
            <a:spLocks noChangeArrowheads="1"/>
          </p:cNvSpPr>
          <p:nvPr/>
        </p:nvSpPr>
        <p:spPr>
          <a:xfrm>
            <a:off x="735135" y="1850634"/>
            <a:ext cx="7757123" cy="1414043"/>
          </a:xfrm>
          <a:prstGeom prst="rect">
            <a:avLst/>
          </a:prstGeom>
        </p:spPr>
        <p:txBody>
          <a:bodyPr vert="horz" lIns="68580" tIns="34290" rIns="68580" bIns="34290" rtlCol="0">
            <a:normAutofit lnSpcReduction="10000"/>
          </a:bodyPr>
          <a:lstStyle>
            <a:lvl1pPr marL="352425" indent="-222250" algn="l" defTabSz="914400" rtl="0" eaLnBrk="1" latinLnBrk="0" hangingPunct="1">
              <a:lnSpc>
                <a:spcPct val="90000"/>
              </a:lnSpc>
              <a:spcBef>
                <a:spcPts val="1000"/>
              </a:spcBef>
              <a:buClr>
                <a:srgbClr val="0000A3"/>
              </a:buClr>
              <a:buFont typeface="Wingdings" pitchFamily="2" charset="2"/>
              <a:buChar char="§"/>
              <a:tabLst/>
              <a:defRPr sz="2800" kern="1200">
                <a:solidFill>
                  <a:schemeClr val="tx1"/>
                </a:solidFill>
                <a:latin typeface="+mn-lt"/>
                <a:ea typeface="+mn-ea"/>
                <a:cs typeface="+mn-cs"/>
              </a:defRPr>
            </a:lvl1pPr>
            <a:lvl2pPr marL="695325" indent="-231775" algn="l" defTabSz="914400" rtl="0" eaLnBrk="1" latinLnBrk="0" hangingPunct="1">
              <a:lnSpc>
                <a:spcPct val="90000"/>
              </a:lnSpc>
              <a:spcBef>
                <a:spcPts val="500"/>
              </a:spcBef>
              <a:buClr>
                <a:srgbClr val="0000A8"/>
              </a:buClr>
              <a:buFont typeface="Arial" panose="020B0604020202020204" pitchFamily="34" charset="0"/>
              <a:buChar char="•"/>
              <a:tabLst/>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15504" indent="-215504"/>
            <a:r>
              <a:rPr lang="en-US" altLang="en-US" sz="2400" dirty="0">
                <a:ea typeface="ＭＳ Ｐゴシック" panose="020B0600070205080204" pitchFamily="34" charset="-128"/>
              </a:rPr>
              <a:t>what do “</a:t>
            </a:r>
            <a:r>
              <a:rPr lang="en-US" altLang="ja-JP" sz="2400" dirty="0">
                <a:ea typeface="ＭＳ Ｐゴシック" panose="020B0600070205080204" pitchFamily="34" charset="-128"/>
              </a:rPr>
              <a:t>real” Internet delay &amp; loss look like? </a:t>
            </a:r>
          </a:p>
          <a:p>
            <a:pPr marL="215504" indent="-215504"/>
            <a:r>
              <a:rPr lang="en-US" altLang="en-US" sz="2100" b="1" dirty="0">
                <a:solidFill>
                  <a:srgbClr val="C00000"/>
                </a:solidFill>
                <a:ea typeface="ＭＳ Ｐゴシック" panose="020B0600070205080204" pitchFamily="34" charset="-128"/>
              </a:rPr>
              <a:t>traceroute</a:t>
            </a:r>
            <a:r>
              <a:rPr lang="en-US" altLang="en-US" sz="2400" dirty="0">
                <a:solidFill>
                  <a:srgbClr val="FF0000"/>
                </a:solidFill>
                <a:ea typeface="ＭＳ Ｐゴシック" panose="020B0600070205080204" pitchFamily="34" charset="-128"/>
              </a:rPr>
              <a:t> </a:t>
            </a:r>
            <a:r>
              <a:rPr lang="en-US" altLang="en-US" sz="2400" dirty="0">
                <a:ea typeface="ＭＳ Ｐゴシック" panose="020B0600070205080204" pitchFamily="34" charset="-128"/>
              </a:rPr>
              <a:t>program: provides delay measurement from source to router along end-end Internet path towards destination.  For all </a:t>
            </a:r>
            <a:r>
              <a:rPr lang="en-US" altLang="en-US" sz="2400" i="1" dirty="0" err="1">
                <a:ea typeface="ＭＳ Ｐゴシック" panose="020B0600070205080204" pitchFamily="34" charset="-128"/>
              </a:rPr>
              <a:t>i</a:t>
            </a:r>
            <a:r>
              <a:rPr lang="en-US" altLang="en-US" sz="2400" i="1" dirty="0">
                <a:ea typeface="ＭＳ Ｐゴシック" panose="020B0600070205080204" pitchFamily="34" charset="-128"/>
              </a:rPr>
              <a:t>:</a:t>
            </a:r>
          </a:p>
        </p:txBody>
      </p:sp>
      <p:sp>
        <p:nvSpPr>
          <p:cNvPr id="23" name="Line 260">
            <a:extLst>
              <a:ext uri="{FF2B5EF4-FFF2-40B4-BE49-F238E27FC236}">
                <a16:creationId xmlns:a16="http://schemas.microsoft.com/office/drawing/2014/main" id="{146ED7EC-5957-5A4D-8C10-71CB9EFF9CF6}"/>
              </a:ext>
            </a:extLst>
          </p:cNvPr>
          <p:cNvSpPr>
            <a:spLocks noChangeShapeType="1"/>
          </p:cNvSpPr>
          <p:nvPr/>
        </p:nvSpPr>
        <p:spPr bwMode="auto">
          <a:xfrm>
            <a:off x="5041387" y="4964995"/>
            <a:ext cx="508163" cy="155972"/>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350"/>
          </a:p>
        </p:txBody>
      </p:sp>
      <p:sp>
        <p:nvSpPr>
          <p:cNvPr id="24" name="Line 261">
            <a:extLst>
              <a:ext uri="{FF2B5EF4-FFF2-40B4-BE49-F238E27FC236}">
                <a16:creationId xmlns:a16="http://schemas.microsoft.com/office/drawing/2014/main" id="{7F082344-D846-A442-8098-3870FBC04E2E}"/>
              </a:ext>
            </a:extLst>
          </p:cNvPr>
          <p:cNvSpPr>
            <a:spLocks noChangeShapeType="1"/>
          </p:cNvSpPr>
          <p:nvPr/>
        </p:nvSpPr>
        <p:spPr bwMode="auto">
          <a:xfrm flipH="1">
            <a:off x="5745046" y="4924514"/>
            <a:ext cx="582893" cy="208359"/>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350"/>
          </a:p>
        </p:txBody>
      </p:sp>
      <p:sp>
        <p:nvSpPr>
          <p:cNvPr id="26" name="Line 292">
            <a:extLst>
              <a:ext uri="{FF2B5EF4-FFF2-40B4-BE49-F238E27FC236}">
                <a16:creationId xmlns:a16="http://schemas.microsoft.com/office/drawing/2014/main" id="{F2A2632A-A659-1B45-9C0A-17E3A7312946}"/>
              </a:ext>
            </a:extLst>
          </p:cNvPr>
          <p:cNvSpPr>
            <a:spLocks noChangeShapeType="1"/>
          </p:cNvSpPr>
          <p:nvPr/>
        </p:nvSpPr>
        <p:spPr bwMode="auto">
          <a:xfrm>
            <a:off x="4710394" y="4735204"/>
            <a:ext cx="239135" cy="23336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350"/>
          </a:p>
        </p:txBody>
      </p:sp>
      <p:sp>
        <p:nvSpPr>
          <p:cNvPr id="28" name="Line 295">
            <a:extLst>
              <a:ext uri="{FF2B5EF4-FFF2-40B4-BE49-F238E27FC236}">
                <a16:creationId xmlns:a16="http://schemas.microsoft.com/office/drawing/2014/main" id="{69CE8977-5EAF-2D48-AB87-ABB232029696}"/>
              </a:ext>
            </a:extLst>
          </p:cNvPr>
          <p:cNvSpPr>
            <a:spLocks noChangeShapeType="1"/>
          </p:cNvSpPr>
          <p:nvPr/>
        </p:nvSpPr>
        <p:spPr bwMode="auto">
          <a:xfrm>
            <a:off x="4046195" y="4815355"/>
            <a:ext cx="6643" cy="19526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350"/>
          </a:p>
        </p:txBody>
      </p:sp>
      <p:sp>
        <p:nvSpPr>
          <p:cNvPr id="29" name="Text Box 300">
            <a:extLst>
              <a:ext uri="{FF2B5EF4-FFF2-40B4-BE49-F238E27FC236}">
                <a16:creationId xmlns:a16="http://schemas.microsoft.com/office/drawing/2014/main" id="{A650D718-81E6-C34A-AA06-669C83840015}"/>
              </a:ext>
            </a:extLst>
          </p:cNvPr>
          <p:cNvSpPr txBox="1">
            <a:spLocks noChangeArrowheads="1"/>
          </p:cNvSpPr>
          <p:nvPr/>
        </p:nvSpPr>
        <p:spPr bwMode="auto">
          <a:xfrm>
            <a:off x="2249371" y="4709010"/>
            <a:ext cx="1047848" cy="300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350">
                <a:solidFill>
                  <a:srgbClr val="FF0000"/>
                </a:solidFill>
                <a:latin typeface="+mn-lt"/>
              </a:rPr>
              <a:t>3 probes</a:t>
            </a:r>
          </a:p>
        </p:txBody>
      </p:sp>
      <p:sp>
        <p:nvSpPr>
          <p:cNvPr id="30" name="Text Box 302">
            <a:extLst>
              <a:ext uri="{FF2B5EF4-FFF2-40B4-BE49-F238E27FC236}">
                <a16:creationId xmlns:a16="http://schemas.microsoft.com/office/drawing/2014/main" id="{8C2F6269-CD63-DC47-AA5A-D6F6AD85E9F6}"/>
              </a:ext>
            </a:extLst>
          </p:cNvPr>
          <p:cNvSpPr txBox="1">
            <a:spLocks noChangeArrowheads="1"/>
          </p:cNvSpPr>
          <p:nvPr/>
        </p:nvSpPr>
        <p:spPr bwMode="auto">
          <a:xfrm>
            <a:off x="2710144" y="5129301"/>
            <a:ext cx="1047848" cy="300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350">
                <a:solidFill>
                  <a:srgbClr val="FF0000"/>
                </a:solidFill>
                <a:latin typeface="+mn-lt"/>
              </a:rPr>
              <a:t>3 probes</a:t>
            </a:r>
          </a:p>
        </p:txBody>
      </p:sp>
      <p:sp>
        <p:nvSpPr>
          <p:cNvPr id="31" name="Text Box 304">
            <a:extLst>
              <a:ext uri="{FF2B5EF4-FFF2-40B4-BE49-F238E27FC236}">
                <a16:creationId xmlns:a16="http://schemas.microsoft.com/office/drawing/2014/main" id="{43A2AD3C-9D79-9140-BB67-1BE3BD4261D1}"/>
              </a:ext>
            </a:extLst>
          </p:cNvPr>
          <p:cNvSpPr txBox="1">
            <a:spLocks noChangeArrowheads="1"/>
          </p:cNvSpPr>
          <p:nvPr/>
        </p:nvSpPr>
        <p:spPr bwMode="auto">
          <a:xfrm>
            <a:off x="3632026" y="4640367"/>
            <a:ext cx="1047848" cy="300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350" dirty="0">
                <a:solidFill>
                  <a:srgbClr val="FF0000"/>
                </a:solidFill>
                <a:latin typeface="+mn-lt"/>
              </a:rPr>
              <a:t>3 probes</a:t>
            </a:r>
          </a:p>
        </p:txBody>
      </p:sp>
      <p:grpSp>
        <p:nvGrpSpPr>
          <p:cNvPr id="32" name="Group 100">
            <a:extLst>
              <a:ext uri="{FF2B5EF4-FFF2-40B4-BE49-F238E27FC236}">
                <a16:creationId xmlns:a16="http://schemas.microsoft.com/office/drawing/2014/main" id="{1BEC51D1-0886-F14D-B99F-4CA3879860C9}"/>
              </a:ext>
            </a:extLst>
          </p:cNvPr>
          <p:cNvGrpSpPr>
            <a:grpSpLocks/>
          </p:cNvGrpSpPr>
          <p:nvPr/>
        </p:nvGrpSpPr>
        <p:grpSpPr bwMode="auto">
          <a:xfrm>
            <a:off x="1451046" y="4661386"/>
            <a:ext cx="770311" cy="516731"/>
            <a:chOff x="-44" y="1473"/>
            <a:chExt cx="981" cy="1105"/>
          </a:xfrm>
        </p:grpSpPr>
        <p:pic>
          <p:nvPicPr>
            <p:cNvPr id="33" name="Picture 101" descr="desktop_computer_stylized_medium">
              <a:extLst>
                <a:ext uri="{FF2B5EF4-FFF2-40B4-BE49-F238E27FC236}">
                  <a16:creationId xmlns:a16="http://schemas.microsoft.com/office/drawing/2014/main" id="{C4436358-53EB-1341-B2F7-BBA9BFD86FC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 name="Freeform 102">
              <a:extLst>
                <a:ext uri="{FF2B5EF4-FFF2-40B4-BE49-F238E27FC236}">
                  <a16:creationId xmlns:a16="http://schemas.microsoft.com/office/drawing/2014/main" id="{4813CA23-213B-0C4B-B526-D05F84EB9650}"/>
                </a:ext>
              </a:extLst>
            </p:cNvPr>
            <p:cNvSpPr>
              <a:spLocks/>
            </p:cNvSpPr>
            <p:nvPr/>
          </p:nvSpPr>
          <p:spPr bwMode="auto">
            <a:xfrm flipH="1">
              <a:off x="374" y="1579"/>
              <a:ext cx="477" cy="506"/>
            </a:xfrm>
            <a:custGeom>
              <a:avLst/>
              <a:gdLst>
                <a:gd name="T0" fmla="*/ 0 w 356"/>
                <a:gd name="T1" fmla="*/ 0 h 368"/>
                <a:gd name="T2" fmla="*/ 18034 w 356"/>
                <a:gd name="T3" fmla="*/ 1220 h 368"/>
                <a:gd name="T4" fmla="*/ 21394 w 356"/>
                <a:gd name="T5" fmla="*/ 25425 h 368"/>
                <a:gd name="T6" fmla="*/ 4715 w 356"/>
                <a:gd name="T7" fmla="*/ 31797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endParaRPr lang="en-US" sz="1350"/>
            </a:p>
          </p:txBody>
        </p:sp>
      </p:grpSp>
      <p:grpSp>
        <p:nvGrpSpPr>
          <p:cNvPr id="37" name="Group 103">
            <a:extLst>
              <a:ext uri="{FF2B5EF4-FFF2-40B4-BE49-F238E27FC236}">
                <a16:creationId xmlns:a16="http://schemas.microsoft.com/office/drawing/2014/main" id="{838A2555-9382-2A43-A8D2-3F77BF649C4C}"/>
              </a:ext>
            </a:extLst>
          </p:cNvPr>
          <p:cNvGrpSpPr>
            <a:grpSpLocks/>
          </p:cNvGrpSpPr>
          <p:nvPr/>
        </p:nvGrpSpPr>
        <p:grpSpPr bwMode="auto">
          <a:xfrm flipH="1">
            <a:off x="6133189" y="4689960"/>
            <a:ext cx="788816" cy="502444"/>
            <a:chOff x="-44" y="1473"/>
            <a:chExt cx="981" cy="1105"/>
          </a:xfrm>
        </p:grpSpPr>
        <p:pic>
          <p:nvPicPr>
            <p:cNvPr id="42" name="Picture 104" descr="desktop_computer_stylized_medium">
              <a:extLst>
                <a:ext uri="{FF2B5EF4-FFF2-40B4-BE49-F238E27FC236}">
                  <a16:creationId xmlns:a16="http://schemas.microsoft.com/office/drawing/2014/main" id="{99E32CCD-2CED-C441-BCF6-83FBBB7A207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5" name="Freeform 105">
              <a:extLst>
                <a:ext uri="{FF2B5EF4-FFF2-40B4-BE49-F238E27FC236}">
                  <a16:creationId xmlns:a16="http://schemas.microsoft.com/office/drawing/2014/main" id="{1DE64A0C-778E-0542-AF02-9D5203B331AF}"/>
                </a:ext>
              </a:extLst>
            </p:cNvPr>
            <p:cNvSpPr>
              <a:spLocks/>
            </p:cNvSpPr>
            <p:nvPr/>
          </p:nvSpPr>
          <p:spPr bwMode="auto">
            <a:xfrm flipH="1">
              <a:off x="374" y="1579"/>
              <a:ext cx="477" cy="506"/>
            </a:xfrm>
            <a:custGeom>
              <a:avLst/>
              <a:gdLst>
                <a:gd name="T0" fmla="*/ 0 w 356"/>
                <a:gd name="T1" fmla="*/ 0 h 368"/>
                <a:gd name="T2" fmla="*/ 18034 w 356"/>
                <a:gd name="T3" fmla="*/ 1220 h 368"/>
                <a:gd name="T4" fmla="*/ 21394 w 356"/>
                <a:gd name="T5" fmla="*/ 25425 h 368"/>
                <a:gd name="T6" fmla="*/ 4715 w 356"/>
                <a:gd name="T7" fmla="*/ 31797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endParaRPr lang="en-US" sz="1350"/>
            </a:p>
          </p:txBody>
        </p:sp>
      </p:grpSp>
      <p:sp>
        <p:nvSpPr>
          <p:cNvPr id="144" name="Freeform 303">
            <a:extLst>
              <a:ext uri="{FF2B5EF4-FFF2-40B4-BE49-F238E27FC236}">
                <a16:creationId xmlns:a16="http://schemas.microsoft.com/office/drawing/2014/main" id="{D57CFF59-F6AE-0444-8D13-D8E49817EC92}"/>
              </a:ext>
            </a:extLst>
          </p:cNvPr>
          <p:cNvSpPr>
            <a:spLocks/>
          </p:cNvSpPr>
          <p:nvPr/>
        </p:nvSpPr>
        <p:spPr bwMode="auto">
          <a:xfrm>
            <a:off x="2151740" y="4874508"/>
            <a:ext cx="2351498" cy="302419"/>
          </a:xfrm>
          <a:custGeom>
            <a:avLst/>
            <a:gdLst>
              <a:gd name="T0" fmla="*/ 2147483647 w 1416"/>
              <a:gd name="T1" fmla="*/ 2147483647 h 254"/>
              <a:gd name="T2" fmla="*/ 2147483647 w 1416"/>
              <a:gd name="T3" fmla="*/ 2147483647 h 254"/>
              <a:gd name="T4" fmla="*/ 2147483647 w 1416"/>
              <a:gd name="T5" fmla="*/ 2147483647 h 254"/>
              <a:gd name="T6" fmla="*/ 2147483647 w 1416"/>
              <a:gd name="T7" fmla="*/ 2147483647 h 254"/>
              <a:gd name="T8" fmla="*/ 2147483647 w 1416"/>
              <a:gd name="T9" fmla="*/ 2147483647 h 254"/>
              <a:gd name="T10" fmla="*/ 2147483647 w 1416"/>
              <a:gd name="T11" fmla="*/ 2147483647 h 254"/>
              <a:gd name="T12" fmla="*/ 0 w 1416"/>
              <a:gd name="T13" fmla="*/ 2147483647 h 254"/>
              <a:gd name="T14" fmla="*/ 0 60000 65536"/>
              <a:gd name="T15" fmla="*/ 0 60000 65536"/>
              <a:gd name="T16" fmla="*/ 0 60000 65536"/>
              <a:gd name="T17" fmla="*/ 0 60000 65536"/>
              <a:gd name="T18" fmla="*/ 0 60000 65536"/>
              <a:gd name="T19" fmla="*/ 0 60000 65536"/>
              <a:gd name="T20" fmla="*/ 0 60000 65536"/>
              <a:gd name="T21" fmla="*/ 0 w 1416"/>
              <a:gd name="T22" fmla="*/ 0 h 254"/>
              <a:gd name="T23" fmla="*/ 1416 w 1416"/>
              <a:gd name="T24" fmla="*/ 254 h 25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16" h="254">
                <a:moveTo>
                  <a:pt x="76" y="30"/>
                </a:moveTo>
                <a:cubicBezTo>
                  <a:pt x="137" y="11"/>
                  <a:pt x="200" y="170"/>
                  <a:pt x="324" y="170"/>
                </a:cubicBezTo>
                <a:cubicBezTo>
                  <a:pt x="461" y="165"/>
                  <a:pt x="717" y="0"/>
                  <a:pt x="896" y="2"/>
                </a:cubicBezTo>
                <a:cubicBezTo>
                  <a:pt x="1075" y="4"/>
                  <a:pt x="1416" y="122"/>
                  <a:pt x="1400" y="182"/>
                </a:cubicBezTo>
                <a:cubicBezTo>
                  <a:pt x="1384" y="242"/>
                  <a:pt x="1073" y="63"/>
                  <a:pt x="896" y="74"/>
                </a:cubicBezTo>
                <a:cubicBezTo>
                  <a:pt x="719" y="85"/>
                  <a:pt x="489" y="254"/>
                  <a:pt x="340" y="250"/>
                </a:cubicBezTo>
                <a:cubicBezTo>
                  <a:pt x="191" y="246"/>
                  <a:pt x="62" y="32"/>
                  <a:pt x="0" y="50"/>
                </a:cubicBezTo>
              </a:path>
            </a:pathLst>
          </a:custGeom>
          <a:noFill/>
          <a:ln w="28575">
            <a:solidFill>
              <a:srgbClr val="FF0000"/>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sz="1350"/>
          </a:p>
        </p:txBody>
      </p:sp>
      <p:sp>
        <p:nvSpPr>
          <p:cNvPr id="145" name="Freeform 299">
            <a:extLst>
              <a:ext uri="{FF2B5EF4-FFF2-40B4-BE49-F238E27FC236}">
                <a16:creationId xmlns:a16="http://schemas.microsoft.com/office/drawing/2014/main" id="{106F45C5-44D3-EB44-A1DD-18F6304B9226}"/>
              </a:ext>
            </a:extLst>
          </p:cNvPr>
          <p:cNvSpPr>
            <a:spLocks/>
          </p:cNvSpPr>
          <p:nvPr/>
        </p:nvSpPr>
        <p:spPr bwMode="auto">
          <a:xfrm>
            <a:off x="2175552" y="4901891"/>
            <a:ext cx="438415" cy="314325"/>
          </a:xfrm>
          <a:custGeom>
            <a:avLst/>
            <a:gdLst>
              <a:gd name="T0" fmla="*/ 2147483647 w 264"/>
              <a:gd name="T1" fmla="*/ 0 h 264"/>
              <a:gd name="T2" fmla="*/ 2147483647 w 264"/>
              <a:gd name="T3" fmla="*/ 2147483647 h 264"/>
              <a:gd name="T4" fmla="*/ 0 w 264"/>
              <a:gd name="T5" fmla="*/ 2147483647 h 264"/>
              <a:gd name="T6" fmla="*/ 0 60000 65536"/>
              <a:gd name="T7" fmla="*/ 0 60000 65536"/>
              <a:gd name="T8" fmla="*/ 0 60000 65536"/>
              <a:gd name="T9" fmla="*/ 0 w 264"/>
              <a:gd name="T10" fmla="*/ 0 h 264"/>
              <a:gd name="T11" fmla="*/ 264 w 264"/>
              <a:gd name="T12" fmla="*/ 264 h 264"/>
            </a:gdLst>
            <a:ahLst/>
            <a:cxnLst>
              <a:cxn ang="T6">
                <a:pos x="T0" y="T1"/>
              </a:cxn>
              <a:cxn ang="T7">
                <a:pos x="T2" y="T3"/>
              </a:cxn>
              <a:cxn ang="T8">
                <a:pos x="T4" y="T5"/>
              </a:cxn>
            </a:cxnLst>
            <a:rect l="T9" t="T10" r="T11" b="T12"/>
            <a:pathLst>
              <a:path w="264" h="264">
                <a:moveTo>
                  <a:pt x="60" y="0"/>
                </a:moveTo>
                <a:cubicBezTo>
                  <a:pt x="86" y="31"/>
                  <a:pt x="264" y="176"/>
                  <a:pt x="228" y="220"/>
                </a:cubicBezTo>
                <a:cubicBezTo>
                  <a:pt x="192" y="264"/>
                  <a:pt x="60" y="109"/>
                  <a:pt x="0" y="88"/>
                </a:cubicBezTo>
              </a:path>
            </a:pathLst>
          </a:custGeom>
          <a:noFill/>
          <a:ln w="28575">
            <a:solidFill>
              <a:srgbClr val="FF0000"/>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sz="1350"/>
          </a:p>
        </p:txBody>
      </p:sp>
      <p:sp>
        <p:nvSpPr>
          <p:cNvPr id="146" name="Freeform 301">
            <a:extLst>
              <a:ext uri="{FF2B5EF4-FFF2-40B4-BE49-F238E27FC236}">
                <a16:creationId xmlns:a16="http://schemas.microsoft.com/office/drawing/2014/main" id="{B0DADD8E-881D-B14F-BA59-384DC3B918B6}"/>
              </a:ext>
            </a:extLst>
          </p:cNvPr>
          <p:cNvSpPr>
            <a:spLocks/>
          </p:cNvSpPr>
          <p:nvPr/>
        </p:nvSpPr>
        <p:spPr bwMode="auto">
          <a:xfrm>
            <a:off x="2170790" y="4837598"/>
            <a:ext cx="1408242" cy="355997"/>
          </a:xfrm>
          <a:custGeom>
            <a:avLst/>
            <a:gdLst>
              <a:gd name="T0" fmla="*/ 2147483647 w 848"/>
              <a:gd name="T1" fmla="*/ 2147483647 h 299"/>
              <a:gd name="T2" fmla="*/ 2147483647 w 848"/>
              <a:gd name="T3" fmla="*/ 2147483647 h 299"/>
              <a:gd name="T4" fmla="*/ 2147483647 w 848"/>
              <a:gd name="T5" fmla="*/ 2147483647 h 299"/>
              <a:gd name="T6" fmla="*/ 2147483647 w 848"/>
              <a:gd name="T7" fmla="*/ 2147483647 h 299"/>
              <a:gd name="T8" fmla="*/ 0 w 848"/>
              <a:gd name="T9" fmla="*/ 2147483647 h 299"/>
              <a:gd name="T10" fmla="*/ 0 60000 65536"/>
              <a:gd name="T11" fmla="*/ 0 60000 65536"/>
              <a:gd name="T12" fmla="*/ 0 60000 65536"/>
              <a:gd name="T13" fmla="*/ 0 60000 65536"/>
              <a:gd name="T14" fmla="*/ 0 60000 65536"/>
              <a:gd name="T15" fmla="*/ 0 w 848"/>
              <a:gd name="T16" fmla="*/ 0 h 299"/>
              <a:gd name="T17" fmla="*/ 848 w 848"/>
              <a:gd name="T18" fmla="*/ 299 h 299"/>
            </a:gdLst>
            <a:ahLst/>
            <a:cxnLst>
              <a:cxn ang="T10">
                <a:pos x="T0" y="T1"/>
              </a:cxn>
              <a:cxn ang="T11">
                <a:pos x="T2" y="T3"/>
              </a:cxn>
              <a:cxn ang="T12">
                <a:pos x="T4" y="T5"/>
              </a:cxn>
              <a:cxn ang="T13">
                <a:pos x="T6" y="T7"/>
              </a:cxn>
              <a:cxn ang="T14">
                <a:pos x="T8" y="T9"/>
              </a:cxn>
            </a:cxnLst>
            <a:rect l="T15" t="T16" r="T17" b="T18"/>
            <a:pathLst>
              <a:path w="848" h="299">
                <a:moveTo>
                  <a:pt x="76" y="76"/>
                </a:moveTo>
                <a:cubicBezTo>
                  <a:pt x="137" y="57"/>
                  <a:pt x="200" y="216"/>
                  <a:pt x="324" y="216"/>
                </a:cubicBezTo>
                <a:cubicBezTo>
                  <a:pt x="448" y="216"/>
                  <a:pt x="792" y="0"/>
                  <a:pt x="820" y="76"/>
                </a:cubicBezTo>
                <a:cubicBezTo>
                  <a:pt x="848" y="152"/>
                  <a:pt x="469" y="245"/>
                  <a:pt x="340" y="296"/>
                </a:cubicBezTo>
                <a:cubicBezTo>
                  <a:pt x="203" y="299"/>
                  <a:pt x="62" y="78"/>
                  <a:pt x="0" y="96"/>
                </a:cubicBezTo>
              </a:path>
            </a:pathLst>
          </a:custGeom>
          <a:noFill/>
          <a:ln w="28575">
            <a:solidFill>
              <a:srgbClr val="FF0000"/>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sz="1350"/>
          </a:p>
        </p:txBody>
      </p:sp>
      <p:grpSp>
        <p:nvGrpSpPr>
          <p:cNvPr id="156" name="Group 155">
            <a:extLst>
              <a:ext uri="{FF2B5EF4-FFF2-40B4-BE49-F238E27FC236}">
                <a16:creationId xmlns:a16="http://schemas.microsoft.com/office/drawing/2014/main" id="{91E1CD52-668E-2940-80F2-B10C4C902272}"/>
              </a:ext>
            </a:extLst>
          </p:cNvPr>
          <p:cNvGrpSpPr/>
          <p:nvPr/>
        </p:nvGrpSpPr>
        <p:grpSpPr>
          <a:xfrm>
            <a:off x="4572000" y="4779499"/>
            <a:ext cx="645469" cy="298883"/>
            <a:chOff x="7493876" y="2774731"/>
            <a:chExt cx="1481958" cy="894622"/>
          </a:xfrm>
        </p:grpSpPr>
        <p:sp>
          <p:nvSpPr>
            <p:cNvPr id="157" name="Freeform 156">
              <a:extLst>
                <a:ext uri="{FF2B5EF4-FFF2-40B4-BE49-F238E27FC236}">
                  <a16:creationId xmlns:a16="http://schemas.microsoft.com/office/drawing/2014/main" id="{524447EB-AF2A-A041-9AAF-22AE80BEBBCF}"/>
                </a:ext>
              </a:extLst>
            </p:cNvPr>
            <p:cNvSpPr/>
            <p:nvPr/>
          </p:nvSpPr>
          <p:spPr>
            <a:xfrm>
              <a:off x="7493876" y="3084399"/>
              <a:ext cx="1481958" cy="584954"/>
            </a:xfrm>
            <a:custGeom>
              <a:avLst/>
              <a:gdLst>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76538 w 8176538"/>
                <a:gd name="connsiteY0" fmla="*/ 0 h 2638097"/>
                <a:gd name="connsiteX1" fmla="*/ 8176538 w 8176538"/>
                <a:gd name="connsiteY1" fmla="*/ 1271752 h 2638097"/>
                <a:gd name="connsiteX2" fmla="*/ 4088015 w 8176538"/>
                <a:gd name="connsiteY2" fmla="*/ 2638097 h 2638097"/>
                <a:gd name="connsiteX3" fmla="*/ 0 w 8176538"/>
                <a:gd name="connsiteY3" fmla="*/ 1269888 h 2638097"/>
                <a:gd name="connsiteX4" fmla="*/ 20511 w 8176538"/>
                <a:gd name="connsiteY4" fmla="*/ 147145 h 2638097"/>
                <a:gd name="connsiteX5" fmla="*/ 4088015 w 8176538"/>
                <a:gd name="connsiteY5" fmla="*/ 1566042 h 2638097"/>
                <a:gd name="connsiteX6" fmla="*/ 8176538 w 8176538"/>
                <a:gd name="connsiteY6" fmla="*/ 0 h 2638097"/>
                <a:gd name="connsiteX0" fmla="*/ 8176538 w 8176538"/>
                <a:gd name="connsiteY0" fmla="*/ 0 h 2772020"/>
                <a:gd name="connsiteX1" fmla="*/ 8176538 w 8176538"/>
                <a:gd name="connsiteY1" fmla="*/ 1271752 h 2772020"/>
                <a:gd name="connsiteX2" fmla="*/ 4099034 w 8176538"/>
                <a:gd name="connsiteY2" fmla="*/ 2772020 h 2772020"/>
                <a:gd name="connsiteX3" fmla="*/ 0 w 8176538"/>
                <a:gd name="connsiteY3" fmla="*/ 1269888 h 2772020"/>
                <a:gd name="connsiteX4" fmla="*/ 20511 w 8176538"/>
                <a:gd name="connsiteY4" fmla="*/ 147145 h 2772020"/>
                <a:gd name="connsiteX5" fmla="*/ 4088015 w 8176538"/>
                <a:gd name="connsiteY5" fmla="*/ 1566042 h 2772020"/>
                <a:gd name="connsiteX6" fmla="*/ 8176538 w 8176538"/>
                <a:gd name="connsiteY6" fmla="*/ 0 h 2772020"/>
                <a:gd name="connsiteX0" fmla="*/ 8176538 w 8176538"/>
                <a:gd name="connsiteY0" fmla="*/ 0 h 2772339"/>
                <a:gd name="connsiteX1" fmla="*/ 8176538 w 8176538"/>
                <a:gd name="connsiteY1" fmla="*/ 1378890 h 2772339"/>
                <a:gd name="connsiteX2" fmla="*/ 4099034 w 8176538"/>
                <a:gd name="connsiteY2" fmla="*/ 2772020 h 2772339"/>
                <a:gd name="connsiteX3" fmla="*/ 0 w 8176538"/>
                <a:gd name="connsiteY3" fmla="*/ 1269888 h 2772339"/>
                <a:gd name="connsiteX4" fmla="*/ 20511 w 8176538"/>
                <a:gd name="connsiteY4" fmla="*/ 147145 h 2772339"/>
                <a:gd name="connsiteX5" fmla="*/ 4088015 w 8176538"/>
                <a:gd name="connsiteY5" fmla="*/ 1566042 h 2772339"/>
                <a:gd name="connsiteX6" fmla="*/ 8176538 w 8176538"/>
                <a:gd name="connsiteY6" fmla="*/ 0 h 2772339"/>
                <a:gd name="connsiteX0" fmla="*/ 8176538 w 8176538"/>
                <a:gd name="connsiteY0" fmla="*/ 0 h 2825888"/>
                <a:gd name="connsiteX1" fmla="*/ 8176538 w 8176538"/>
                <a:gd name="connsiteY1" fmla="*/ 1378890 h 2825888"/>
                <a:gd name="connsiteX2" fmla="*/ 4099034 w 8176538"/>
                <a:gd name="connsiteY2" fmla="*/ 2825590 h 2825888"/>
                <a:gd name="connsiteX3" fmla="*/ 0 w 8176538"/>
                <a:gd name="connsiteY3" fmla="*/ 1269888 h 2825888"/>
                <a:gd name="connsiteX4" fmla="*/ 20511 w 8176538"/>
                <a:gd name="connsiteY4" fmla="*/ 147145 h 2825888"/>
                <a:gd name="connsiteX5" fmla="*/ 4088015 w 8176538"/>
                <a:gd name="connsiteY5" fmla="*/ 1566042 h 2825888"/>
                <a:gd name="connsiteX6" fmla="*/ 8176538 w 8176538"/>
                <a:gd name="connsiteY6" fmla="*/ 0 h 2825888"/>
                <a:gd name="connsiteX0" fmla="*/ 8165518 w 8165518"/>
                <a:gd name="connsiteY0" fmla="*/ 0 h 2825606"/>
                <a:gd name="connsiteX1" fmla="*/ 8165518 w 8165518"/>
                <a:gd name="connsiteY1" fmla="*/ 1378890 h 2825606"/>
                <a:gd name="connsiteX2" fmla="*/ 4088014 w 8165518"/>
                <a:gd name="connsiteY2" fmla="*/ 2825590 h 2825606"/>
                <a:gd name="connsiteX3" fmla="*/ 0 w 8165518"/>
                <a:gd name="connsiteY3" fmla="*/ 1403811 h 2825606"/>
                <a:gd name="connsiteX4" fmla="*/ 9491 w 8165518"/>
                <a:gd name="connsiteY4" fmla="*/ 147145 h 2825606"/>
                <a:gd name="connsiteX5" fmla="*/ 4076995 w 8165518"/>
                <a:gd name="connsiteY5" fmla="*/ 1566042 h 2825606"/>
                <a:gd name="connsiteX6" fmla="*/ 8165518 w 8165518"/>
                <a:gd name="connsiteY6" fmla="*/ 0 h 2825606"/>
                <a:gd name="connsiteX0" fmla="*/ 8165518 w 8165518"/>
                <a:gd name="connsiteY0" fmla="*/ 0 h 2879174"/>
                <a:gd name="connsiteX1" fmla="*/ 8165518 w 8165518"/>
                <a:gd name="connsiteY1" fmla="*/ 1378890 h 2879174"/>
                <a:gd name="connsiteX2" fmla="*/ 4132092 w 8165518"/>
                <a:gd name="connsiteY2" fmla="*/ 2879159 h 2879174"/>
                <a:gd name="connsiteX3" fmla="*/ 0 w 8165518"/>
                <a:gd name="connsiteY3" fmla="*/ 1403811 h 2879174"/>
                <a:gd name="connsiteX4" fmla="*/ 9491 w 8165518"/>
                <a:gd name="connsiteY4" fmla="*/ 147145 h 2879174"/>
                <a:gd name="connsiteX5" fmla="*/ 4076995 w 8165518"/>
                <a:gd name="connsiteY5" fmla="*/ 1566042 h 2879174"/>
                <a:gd name="connsiteX6" fmla="*/ 8165518 w 8165518"/>
                <a:gd name="connsiteY6" fmla="*/ 0 h 2879174"/>
                <a:gd name="connsiteX0" fmla="*/ 8165518 w 8176537"/>
                <a:gd name="connsiteY0" fmla="*/ 0 h 2879410"/>
                <a:gd name="connsiteX1" fmla="*/ 8176537 w 8176537"/>
                <a:gd name="connsiteY1" fmla="*/ 1499420 h 2879410"/>
                <a:gd name="connsiteX2" fmla="*/ 4132092 w 8176537"/>
                <a:gd name="connsiteY2" fmla="*/ 2879159 h 2879410"/>
                <a:gd name="connsiteX3" fmla="*/ 0 w 8176537"/>
                <a:gd name="connsiteY3" fmla="*/ 1403811 h 2879410"/>
                <a:gd name="connsiteX4" fmla="*/ 9491 w 8176537"/>
                <a:gd name="connsiteY4" fmla="*/ 147145 h 2879410"/>
                <a:gd name="connsiteX5" fmla="*/ 4076995 w 8176537"/>
                <a:gd name="connsiteY5" fmla="*/ 1566042 h 2879410"/>
                <a:gd name="connsiteX6" fmla="*/ 8165518 w 8176537"/>
                <a:gd name="connsiteY6" fmla="*/ 0 h 2879410"/>
                <a:gd name="connsiteX0" fmla="*/ 8165518 w 8176537"/>
                <a:gd name="connsiteY0" fmla="*/ 0 h 2879262"/>
                <a:gd name="connsiteX1" fmla="*/ 8176537 w 8176537"/>
                <a:gd name="connsiteY1" fmla="*/ 1499420 h 2879262"/>
                <a:gd name="connsiteX2" fmla="*/ 4132092 w 8176537"/>
                <a:gd name="connsiteY2" fmla="*/ 2879159 h 2879262"/>
                <a:gd name="connsiteX3" fmla="*/ 0 w 8176537"/>
                <a:gd name="connsiteY3" fmla="*/ 1403811 h 2879262"/>
                <a:gd name="connsiteX4" fmla="*/ 9491 w 8176537"/>
                <a:gd name="connsiteY4" fmla="*/ 147145 h 2879262"/>
                <a:gd name="connsiteX5" fmla="*/ 4076995 w 8176537"/>
                <a:gd name="connsiteY5" fmla="*/ 1566042 h 2879262"/>
                <a:gd name="connsiteX6" fmla="*/ 8165518 w 8176537"/>
                <a:gd name="connsiteY6" fmla="*/ 0 h 2879262"/>
                <a:gd name="connsiteX0" fmla="*/ 8165518 w 8176537"/>
                <a:gd name="connsiteY0" fmla="*/ 0 h 2879163"/>
                <a:gd name="connsiteX1" fmla="*/ 8176537 w 8176537"/>
                <a:gd name="connsiteY1" fmla="*/ 1499420 h 2879163"/>
                <a:gd name="connsiteX2" fmla="*/ 4132092 w 8176537"/>
                <a:gd name="connsiteY2" fmla="*/ 2879159 h 2879163"/>
                <a:gd name="connsiteX3" fmla="*/ 0 w 8176537"/>
                <a:gd name="connsiteY3" fmla="*/ 1510948 h 2879163"/>
                <a:gd name="connsiteX4" fmla="*/ 9491 w 8176537"/>
                <a:gd name="connsiteY4" fmla="*/ 147145 h 2879163"/>
                <a:gd name="connsiteX5" fmla="*/ 4076995 w 8176537"/>
                <a:gd name="connsiteY5" fmla="*/ 1566042 h 2879163"/>
                <a:gd name="connsiteX6" fmla="*/ 8165518 w 8176537"/>
                <a:gd name="connsiteY6" fmla="*/ 0 h 2879163"/>
                <a:gd name="connsiteX0" fmla="*/ 8165518 w 8198577"/>
                <a:gd name="connsiteY0" fmla="*/ 0 h 2879451"/>
                <a:gd name="connsiteX1" fmla="*/ 8198577 w 8198577"/>
                <a:gd name="connsiteY1" fmla="*/ 1606558 h 2879451"/>
                <a:gd name="connsiteX2" fmla="*/ 4132092 w 8198577"/>
                <a:gd name="connsiteY2" fmla="*/ 2879159 h 2879451"/>
                <a:gd name="connsiteX3" fmla="*/ 0 w 8198577"/>
                <a:gd name="connsiteY3" fmla="*/ 1510948 h 2879451"/>
                <a:gd name="connsiteX4" fmla="*/ 9491 w 8198577"/>
                <a:gd name="connsiteY4" fmla="*/ 147145 h 2879451"/>
                <a:gd name="connsiteX5" fmla="*/ 4076995 w 8198577"/>
                <a:gd name="connsiteY5" fmla="*/ 1566042 h 2879451"/>
                <a:gd name="connsiteX6" fmla="*/ 8165518 w 8198577"/>
                <a:gd name="connsiteY6" fmla="*/ 0 h 2879451"/>
                <a:gd name="connsiteX0" fmla="*/ 8165518 w 8165518"/>
                <a:gd name="connsiteY0" fmla="*/ 0 h 2880066"/>
                <a:gd name="connsiteX1" fmla="*/ 8165518 w 8165518"/>
                <a:gd name="connsiteY1" fmla="*/ 1673520 h 2880066"/>
                <a:gd name="connsiteX2" fmla="*/ 4132092 w 8165518"/>
                <a:gd name="connsiteY2" fmla="*/ 2879159 h 2880066"/>
                <a:gd name="connsiteX3" fmla="*/ 0 w 8165518"/>
                <a:gd name="connsiteY3" fmla="*/ 1510948 h 2880066"/>
                <a:gd name="connsiteX4" fmla="*/ 9491 w 8165518"/>
                <a:gd name="connsiteY4" fmla="*/ 147145 h 2880066"/>
                <a:gd name="connsiteX5" fmla="*/ 4076995 w 8165518"/>
                <a:gd name="connsiteY5" fmla="*/ 1566042 h 2880066"/>
                <a:gd name="connsiteX6" fmla="*/ 8165518 w 8165518"/>
                <a:gd name="connsiteY6" fmla="*/ 0 h 2880066"/>
                <a:gd name="connsiteX0" fmla="*/ 8156794 w 8156794"/>
                <a:gd name="connsiteY0" fmla="*/ 0 h 2879270"/>
                <a:gd name="connsiteX1" fmla="*/ 8156794 w 8156794"/>
                <a:gd name="connsiteY1" fmla="*/ 1673520 h 2879270"/>
                <a:gd name="connsiteX2" fmla="*/ 4123368 w 8156794"/>
                <a:gd name="connsiteY2" fmla="*/ 2879159 h 2879270"/>
                <a:gd name="connsiteX3" fmla="*/ 2295 w 8156794"/>
                <a:gd name="connsiteY3" fmla="*/ 1618086 h 2879270"/>
                <a:gd name="connsiteX4" fmla="*/ 767 w 8156794"/>
                <a:gd name="connsiteY4" fmla="*/ 147145 h 2879270"/>
                <a:gd name="connsiteX5" fmla="*/ 4068271 w 8156794"/>
                <a:gd name="connsiteY5" fmla="*/ 1566042 h 2879270"/>
                <a:gd name="connsiteX6" fmla="*/ 8156794 w 8156794"/>
                <a:gd name="connsiteY6" fmla="*/ 0 h 287927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20"/>
                <a:gd name="connsiteX1" fmla="*/ 8156794 w 8156794"/>
                <a:gd name="connsiteY1" fmla="*/ 1673520 h 2973020"/>
                <a:gd name="connsiteX2" fmla="*/ 4134388 w 8156794"/>
                <a:gd name="connsiteY2" fmla="*/ 2972904 h 2973020"/>
                <a:gd name="connsiteX3" fmla="*/ 2295 w 8156794"/>
                <a:gd name="connsiteY3" fmla="*/ 1618086 h 2973020"/>
                <a:gd name="connsiteX4" fmla="*/ 767 w 8156794"/>
                <a:gd name="connsiteY4" fmla="*/ 147145 h 2973020"/>
                <a:gd name="connsiteX5" fmla="*/ 4068271 w 8156794"/>
                <a:gd name="connsiteY5" fmla="*/ 1566042 h 2973020"/>
                <a:gd name="connsiteX6" fmla="*/ 8156794 w 8156794"/>
                <a:gd name="connsiteY6" fmla="*/ 0 h 2973020"/>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141"/>
                <a:gd name="connsiteX1" fmla="*/ 8156794 w 8156794"/>
                <a:gd name="connsiteY1" fmla="*/ 1673520 h 2973141"/>
                <a:gd name="connsiteX2" fmla="*/ 4134388 w 8156794"/>
                <a:gd name="connsiteY2" fmla="*/ 2972904 h 2973141"/>
                <a:gd name="connsiteX3" fmla="*/ 2295 w 8156794"/>
                <a:gd name="connsiteY3" fmla="*/ 1618086 h 2973141"/>
                <a:gd name="connsiteX4" fmla="*/ 767 w 8156794"/>
                <a:gd name="connsiteY4" fmla="*/ 147145 h 2973141"/>
                <a:gd name="connsiteX5" fmla="*/ 4068271 w 8156794"/>
                <a:gd name="connsiteY5" fmla="*/ 1566042 h 2973141"/>
                <a:gd name="connsiteX6" fmla="*/ 8156794 w 8156794"/>
                <a:gd name="connsiteY6" fmla="*/ 0 h 2973141"/>
                <a:gd name="connsiteX0" fmla="*/ 8156794 w 8156794"/>
                <a:gd name="connsiteY0" fmla="*/ 0 h 3066827"/>
                <a:gd name="connsiteX1" fmla="*/ 8156794 w 8156794"/>
                <a:gd name="connsiteY1" fmla="*/ 1673520 h 3066827"/>
                <a:gd name="connsiteX2" fmla="*/ 4123353 w 8156794"/>
                <a:gd name="connsiteY2" fmla="*/ 3066650 h 3066827"/>
                <a:gd name="connsiteX3" fmla="*/ 2295 w 8156794"/>
                <a:gd name="connsiteY3" fmla="*/ 1618086 h 3066827"/>
                <a:gd name="connsiteX4" fmla="*/ 767 w 8156794"/>
                <a:gd name="connsiteY4" fmla="*/ 147145 h 3066827"/>
                <a:gd name="connsiteX5" fmla="*/ 4068271 w 8156794"/>
                <a:gd name="connsiteY5" fmla="*/ 1566042 h 3066827"/>
                <a:gd name="connsiteX6" fmla="*/ 8156794 w 8156794"/>
                <a:gd name="connsiteY6" fmla="*/ 0 h 3066827"/>
                <a:gd name="connsiteX0" fmla="*/ 8123689 w 8156794"/>
                <a:gd name="connsiteY0" fmla="*/ 0 h 2999866"/>
                <a:gd name="connsiteX1" fmla="*/ 8156794 w 8156794"/>
                <a:gd name="connsiteY1" fmla="*/ 1606559 h 2999866"/>
                <a:gd name="connsiteX2" fmla="*/ 4123353 w 8156794"/>
                <a:gd name="connsiteY2" fmla="*/ 2999689 h 2999866"/>
                <a:gd name="connsiteX3" fmla="*/ 2295 w 8156794"/>
                <a:gd name="connsiteY3" fmla="*/ 1551125 h 2999866"/>
                <a:gd name="connsiteX4" fmla="*/ 767 w 8156794"/>
                <a:gd name="connsiteY4" fmla="*/ 80184 h 2999866"/>
                <a:gd name="connsiteX5" fmla="*/ 4068271 w 8156794"/>
                <a:gd name="connsiteY5" fmla="*/ 1499081 h 2999866"/>
                <a:gd name="connsiteX6" fmla="*/ 8123689 w 8156794"/>
                <a:gd name="connsiteY6" fmla="*/ 0 h 2999866"/>
                <a:gd name="connsiteX0" fmla="*/ 8167828 w 8167828"/>
                <a:gd name="connsiteY0" fmla="*/ 0 h 3026651"/>
                <a:gd name="connsiteX1" fmla="*/ 8156794 w 8167828"/>
                <a:gd name="connsiteY1" fmla="*/ 1633344 h 3026651"/>
                <a:gd name="connsiteX2" fmla="*/ 4123353 w 8167828"/>
                <a:gd name="connsiteY2" fmla="*/ 3026474 h 3026651"/>
                <a:gd name="connsiteX3" fmla="*/ 2295 w 8167828"/>
                <a:gd name="connsiteY3" fmla="*/ 1577910 h 3026651"/>
                <a:gd name="connsiteX4" fmla="*/ 767 w 8167828"/>
                <a:gd name="connsiteY4" fmla="*/ 106969 h 3026651"/>
                <a:gd name="connsiteX5" fmla="*/ 4068271 w 8167828"/>
                <a:gd name="connsiteY5" fmla="*/ 1525866 h 3026651"/>
                <a:gd name="connsiteX6" fmla="*/ 8167828 w 8167828"/>
                <a:gd name="connsiteY6" fmla="*/ 0 h 3026651"/>
                <a:gd name="connsiteX0" fmla="*/ 8167828 w 8167828"/>
                <a:gd name="connsiteY0" fmla="*/ 0 h 3027228"/>
                <a:gd name="connsiteX1" fmla="*/ 8145760 w 8167828"/>
                <a:gd name="connsiteY1" fmla="*/ 1686913 h 3027228"/>
                <a:gd name="connsiteX2" fmla="*/ 4123353 w 8167828"/>
                <a:gd name="connsiteY2" fmla="*/ 3026474 h 3027228"/>
                <a:gd name="connsiteX3" fmla="*/ 2295 w 8167828"/>
                <a:gd name="connsiteY3" fmla="*/ 1577910 h 3027228"/>
                <a:gd name="connsiteX4" fmla="*/ 767 w 8167828"/>
                <a:gd name="connsiteY4" fmla="*/ 106969 h 3027228"/>
                <a:gd name="connsiteX5" fmla="*/ 4068271 w 8167828"/>
                <a:gd name="connsiteY5" fmla="*/ 1525866 h 3027228"/>
                <a:gd name="connsiteX6" fmla="*/ 8167828 w 8167828"/>
                <a:gd name="connsiteY6" fmla="*/ 0 h 3027228"/>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23689 w 8145760"/>
                <a:gd name="connsiteY0" fmla="*/ 13560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9 w 8145760"/>
                <a:gd name="connsiteY6" fmla="*/ 13560 h 2920259"/>
                <a:gd name="connsiteX0" fmla="*/ 8178863 w 8178863"/>
                <a:gd name="connsiteY0" fmla="*/ 26952 h 2920259"/>
                <a:gd name="connsiteX1" fmla="*/ 8145760 w 8178863"/>
                <a:gd name="connsiteY1" fmla="*/ 1579944 h 2920259"/>
                <a:gd name="connsiteX2" fmla="*/ 4123353 w 8178863"/>
                <a:gd name="connsiteY2" fmla="*/ 2919505 h 2920259"/>
                <a:gd name="connsiteX3" fmla="*/ 2295 w 8178863"/>
                <a:gd name="connsiteY3" fmla="*/ 1470941 h 2920259"/>
                <a:gd name="connsiteX4" fmla="*/ 767 w 8178863"/>
                <a:gd name="connsiteY4" fmla="*/ 0 h 2920259"/>
                <a:gd name="connsiteX5" fmla="*/ 4068271 w 8178863"/>
                <a:gd name="connsiteY5" fmla="*/ 1418897 h 2920259"/>
                <a:gd name="connsiteX6" fmla="*/ 8178863 w 8178863"/>
                <a:gd name="connsiteY6" fmla="*/ 26952 h 2920259"/>
                <a:gd name="connsiteX0" fmla="*/ 8167827 w 8167827"/>
                <a:gd name="connsiteY0" fmla="*/ 40343 h 2920259"/>
                <a:gd name="connsiteX1" fmla="*/ 8145760 w 8167827"/>
                <a:gd name="connsiteY1" fmla="*/ 1579944 h 2920259"/>
                <a:gd name="connsiteX2" fmla="*/ 4123353 w 8167827"/>
                <a:gd name="connsiteY2" fmla="*/ 2919505 h 2920259"/>
                <a:gd name="connsiteX3" fmla="*/ 2295 w 8167827"/>
                <a:gd name="connsiteY3" fmla="*/ 1470941 h 2920259"/>
                <a:gd name="connsiteX4" fmla="*/ 767 w 8167827"/>
                <a:gd name="connsiteY4" fmla="*/ 0 h 2920259"/>
                <a:gd name="connsiteX5" fmla="*/ 4068271 w 8167827"/>
                <a:gd name="connsiteY5" fmla="*/ 1418897 h 2920259"/>
                <a:gd name="connsiteX6" fmla="*/ 8167827 w 8167827"/>
                <a:gd name="connsiteY6" fmla="*/ 40343 h 2920259"/>
                <a:gd name="connsiteX0" fmla="*/ 8123687 w 8145760"/>
                <a:gd name="connsiteY0" fmla="*/ 53735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7 w 8145760"/>
                <a:gd name="connsiteY6" fmla="*/ 53735 h 2920259"/>
                <a:gd name="connsiteX0" fmla="*/ 8161918 w 8161918"/>
                <a:gd name="connsiteY0" fmla="*/ 0 h 2943855"/>
                <a:gd name="connsiteX1" fmla="*/ 8145760 w 8161918"/>
                <a:gd name="connsiteY1" fmla="*/ 1603540 h 2943855"/>
                <a:gd name="connsiteX2" fmla="*/ 4123353 w 8161918"/>
                <a:gd name="connsiteY2" fmla="*/ 2943101 h 2943855"/>
                <a:gd name="connsiteX3" fmla="*/ 2295 w 8161918"/>
                <a:gd name="connsiteY3" fmla="*/ 1494537 h 2943855"/>
                <a:gd name="connsiteX4" fmla="*/ 767 w 8161918"/>
                <a:gd name="connsiteY4" fmla="*/ 23596 h 2943855"/>
                <a:gd name="connsiteX5" fmla="*/ 4068271 w 8161918"/>
                <a:gd name="connsiteY5" fmla="*/ 1442493 h 2943855"/>
                <a:gd name="connsiteX6" fmla="*/ 8161918 w 8161918"/>
                <a:gd name="connsiteY6" fmla="*/ 0 h 2943855"/>
                <a:gd name="connsiteX0" fmla="*/ 8144926 w 8145760"/>
                <a:gd name="connsiteY0" fmla="*/ 43424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44926 w 8145760"/>
                <a:gd name="connsiteY6" fmla="*/ 43424 h 2920259"/>
                <a:gd name="connsiteX0" fmla="*/ 8161918 w 8161918"/>
                <a:gd name="connsiteY0" fmla="*/ 0 h 2959321"/>
                <a:gd name="connsiteX1" fmla="*/ 8145760 w 8161918"/>
                <a:gd name="connsiteY1" fmla="*/ 1619006 h 2959321"/>
                <a:gd name="connsiteX2" fmla="*/ 4123353 w 8161918"/>
                <a:gd name="connsiteY2" fmla="*/ 2958567 h 2959321"/>
                <a:gd name="connsiteX3" fmla="*/ 2295 w 8161918"/>
                <a:gd name="connsiteY3" fmla="*/ 1510003 h 2959321"/>
                <a:gd name="connsiteX4" fmla="*/ 767 w 8161918"/>
                <a:gd name="connsiteY4" fmla="*/ 39062 h 2959321"/>
                <a:gd name="connsiteX5" fmla="*/ 4068271 w 8161918"/>
                <a:gd name="connsiteY5" fmla="*/ 1457959 h 2959321"/>
                <a:gd name="connsiteX6" fmla="*/ 8161918 w 8161918"/>
                <a:gd name="connsiteY6" fmla="*/ 0 h 2959321"/>
                <a:gd name="connsiteX0" fmla="*/ 8161918 w 8162752"/>
                <a:gd name="connsiteY0" fmla="*/ 0 h 2959488"/>
                <a:gd name="connsiteX1" fmla="*/ 8162752 w 8162752"/>
                <a:gd name="connsiteY1" fmla="*/ 1629317 h 2959488"/>
                <a:gd name="connsiteX2" fmla="*/ 4123353 w 8162752"/>
                <a:gd name="connsiteY2" fmla="*/ 2958567 h 2959488"/>
                <a:gd name="connsiteX3" fmla="*/ 2295 w 8162752"/>
                <a:gd name="connsiteY3" fmla="*/ 1510003 h 2959488"/>
                <a:gd name="connsiteX4" fmla="*/ 767 w 8162752"/>
                <a:gd name="connsiteY4" fmla="*/ 39062 h 2959488"/>
                <a:gd name="connsiteX5" fmla="*/ 4068271 w 8162752"/>
                <a:gd name="connsiteY5" fmla="*/ 1457959 h 2959488"/>
                <a:gd name="connsiteX6" fmla="*/ 8161918 w 8162752"/>
                <a:gd name="connsiteY6" fmla="*/ 0 h 2959488"/>
                <a:gd name="connsiteX0" fmla="*/ 8165930 w 8166764"/>
                <a:gd name="connsiteY0" fmla="*/ 7337 h 2966825"/>
                <a:gd name="connsiteX1" fmla="*/ 8166764 w 8166764"/>
                <a:gd name="connsiteY1" fmla="*/ 1636654 h 2966825"/>
                <a:gd name="connsiteX2" fmla="*/ 4127365 w 8166764"/>
                <a:gd name="connsiteY2" fmla="*/ 2965904 h 2966825"/>
                <a:gd name="connsiteX3" fmla="*/ 6307 w 8166764"/>
                <a:gd name="connsiteY3" fmla="*/ 1517340 h 2966825"/>
                <a:gd name="connsiteX4" fmla="*/ 532 w 8166764"/>
                <a:gd name="connsiteY4" fmla="*/ 0 h 2966825"/>
                <a:gd name="connsiteX5" fmla="*/ 4072283 w 8166764"/>
                <a:gd name="connsiteY5" fmla="*/ 1465296 h 2966825"/>
                <a:gd name="connsiteX6" fmla="*/ 8165930 w 8166764"/>
                <a:gd name="connsiteY6" fmla="*/ 7337 h 2966825"/>
                <a:gd name="connsiteX0" fmla="*/ 8168119 w 8168953"/>
                <a:gd name="connsiteY0" fmla="*/ 7337 h 2966682"/>
                <a:gd name="connsiteX1" fmla="*/ 8168953 w 8168953"/>
                <a:gd name="connsiteY1" fmla="*/ 1636654 h 2966682"/>
                <a:gd name="connsiteX2" fmla="*/ 4129554 w 8168953"/>
                <a:gd name="connsiteY2" fmla="*/ 2965904 h 2966682"/>
                <a:gd name="connsiteX3" fmla="*/ 0 w 8168953"/>
                <a:gd name="connsiteY3" fmla="*/ 1527651 h 2966682"/>
                <a:gd name="connsiteX4" fmla="*/ 2721 w 8168953"/>
                <a:gd name="connsiteY4" fmla="*/ 0 h 2966682"/>
                <a:gd name="connsiteX5" fmla="*/ 4074472 w 8168953"/>
                <a:gd name="connsiteY5" fmla="*/ 1465296 h 2966682"/>
                <a:gd name="connsiteX6" fmla="*/ 8168119 w 8168953"/>
                <a:gd name="connsiteY6" fmla="*/ 7337 h 2966682"/>
                <a:gd name="connsiteX0" fmla="*/ 8168119 w 8168953"/>
                <a:gd name="connsiteY0" fmla="*/ 7337 h 3100377"/>
                <a:gd name="connsiteX1" fmla="*/ 8168953 w 8168953"/>
                <a:gd name="connsiteY1" fmla="*/ 1636654 h 3100377"/>
                <a:gd name="connsiteX2" fmla="*/ 4118520 w 8168953"/>
                <a:gd name="connsiteY2" fmla="*/ 3099826 h 3100377"/>
                <a:gd name="connsiteX3" fmla="*/ 0 w 8168953"/>
                <a:gd name="connsiteY3" fmla="*/ 1527651 h 3100377"/>
                <a:gd name="connsiteX4" fmla="*/ 2721 w 8168953"/>
                <a:gd name="connsiteY4" fmla="*/ 0 h 3100377"/>
                <a:gd name="connsiteX5" fmla="*/ 4074472 w 8168953"/>
                <a:gd name="connsiteY5" fmla="*/ 1465296 h 3100377"/>
                <a:gd name="connsiteX6" fmla="*/ 8168119 w 8168953"/>
                <a:gd name="connsiteY6" fmla="*/ 7337 h 3100377"/>
                <a:gd name="connsiteX0" fmla="*/ 8168119 w 8168953"/>
                <a:gd name="connsiteY0" fmla="*/ 7337 h 3100429"/>
                <a:gd name="connsiteX1" fmla="*/ 8168953 w 8168953"/>
                <a:gd name="connsiteY1" fmla="*/ 1636654 h 3100429"/>
                <a:gd name="connsiteX2" fmla="*/ 4118520 w 8168953"/>
                <a:gd name="connsiteY2" fmla="*/ 3099826 h 3100429"/>
                <a:gd name="connsiteX3" fmla="*/ 0 w 8168953"/>
                <a:gd name="connsiteY3" fmla="*/ 1527651 h 3100429"/>
                <a:gd name="connsiteX4" fmla="*/ 2721 w 8168953"/>
                <a:gd name="connsiteY4" fmla="*/ 0 h 3100429"/>
                <a:gd name="connsiteX5" fmla="*/ 4074472 w 8168953"/>
                <a:gd name="connsiteY5" fmla="*/ 1465296 h 3100429"/>
                <a:gd name="connsiteX6" fmla="*/ 8168119 w 8168953"/>
                <a:gd name="connsiteY6" fmla="*/ 7337 h 3100429"/>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66683" h="3099826">
                  <a:moveTo>
                    <a:pt x="8165849" y="7337"/>
                  </a:moveTo>
                  <a:lnTo>
                    <a:pt x="8166683" y="1636654"/>
                  </a:lnTo>
                  <a:cubicBezTo>
                    <a:pt x="7917761" y="2728489"/>
                    <a:pt x="5475903" y="3100137"/>
                    <a:pt x="4116250" y="3099826"/>
                  </a:cubicBezTo>
                  <a:cubicBezTo>
                    <a:pt x="2756597" y="3099515"/>
                    <a:pt x="245424" y="2744647"/>
                    <a:pt x="8764" y="1634789"/>
                  </a:cubicBezTo>
                  <a:cubicBezTo>
                    <a:pt x="11928" y="1215900"/>
                    <a:pt x="-2713" y="418889"/>
                    <a:pt x="451" y="0"/>
                  </a:cubicBezTo>
                  <a:cubicBezTo>
                    <a:pt x="385485" y="953840"/>
                    <a:pt x="2700268" y="1437288"/>
                    <a:pt x="4061168" y="1438511"/>
                  </a:cubicBezTo>
                  <a:cubicBezTo>
                    <a:pt x="5422068" y="1439734"/>
                    <a:pt x="7793228" y="1089449"/>
                    <a:pt x="8165849" y="7337"/>
                  </a:cubicBezTo>
                  <a:close/>
                </a:path>
              </a:pathLst>
            </a:custGeom>
            <a:gradFill>
              <a:gsLst>
                <a:gs pos="0">
                  <a:srgbClr val="B8C2C9"/>
                </a:gs>
                <a:gs pos="21000">
                  <a:schemeClr val="bg1"/>
                </a:gs>
                <a:gs pos="60000">
                  <a:srgbClr val="D6DCE0"/>
                </a:gs>
                <a:gs pos="100000">
                  <a:srgbClr val="B8C2C9"/>
                </a:gs>
              </a:gsLst>
              <a:lin ang="0" scaled="0"/>
            </a:gra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                   </a:t>
              </a:r>
            </a:p>
          </p:txBody>
        </p:sp>
        <p:sp>
          <p:nvSpPr>
            <p:cNvPr id="158" name="Oval 157">
              <a:extLst>
                <a:ext uri="{FF2B5EF4-FFF2-40B4-BE49-F238E27FC236}">
                  <a16:creationId xmlns:a16="http://schemas.microsoft.com/office/drawing/2014/main" id="{02DFC5C8-0F07-0646-B191-3F36D49C2341}"/>
                </a:ext>
              </a:extLst>
            </p:cNvPr>
            <p:cNvSpPr/>
            <p:nvPr/>
          </p:nvSpPr>
          <p:spPr>
            <a:xfrm>
              <a:off x="7494729" y="2774731"/>
              <a:ext cx="1480163" cy="579140"/>
            </a:xfrm>
            <a:prstGeom prst="ellipse">
              <a:avLst/>
            </a:prstGeom>
            <a:solidFill>
              <a:srgbClr val="B8C2C9"/>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              </a:t>
              </a:r>
            </a:p>
          </p:txBody>
        </p:sp>
        <p:grpSp>
          <p:nvGrpSpPr>
            <p:cNvPr id="159" name="Group 158">
              <a:extLst>
                <a:ext uri="{FF2B5EF4-FFF2-40B4-BE49-F238E27FC236}">
                  <a16:creationId xmlns:a16="http://schemas.microsoft.com/office/drawing/2014/main" id="{39560971-B62C-2E4C-935A-836B55269213}"/>
                </a:ext>
              </a:extLst>
            </p:cNvPr>
            <p:cNvGrpSpPr/>
            <p:nvPr/>
          </p:nvGrpSpPr>
          <p:grpSpPr>
            <a:xfrm>
              <a:off x="7713663" y="2848339"/>
              <a:ext cx="1042107" cy="425543"/>
              <a:chOff x="7786941" y="2884917"/>
              <a:chExt cx="897649" cy="353919"/>
            </a:xfrm>
          </p:grpSpPr>
          <p:sp>
            <p:nvSpPr>
              <p:cNvPr id="160" name="Freeform 159">
                <a:extLst>
                  <a:ext uri="{FF2B5EF4-FFF2-40B4-BE49-F238E27FC236}">
                    <a16:creationId xmlns:a16="http://schemas.microsoft.com/office/drawing/2014/main" id="{E2E046A7-F455-5A48-9F2B-58FE95A5E2B2}"/>
                  </a:ext>
                </a:extLst>
              </p:cNvPr>
              <p:cNvSpPr/>
              <p:nvPr/>
            </p:nvSpPr>
            <p:spPr>
              <a:xfrm>
                <a:off x="7811770" y="2884917"/>
                <a:ext cx="849158" cy="198115"/>
              </a:xfrm>
              <a:custGeom>
                <a:avLst/>
                <a:gdLst>
                  <a:gd name="connsiteX0" fmla="*/ 3725333 w 4588933"/>
                  <a:gd name="connsiteY0" fmla="*/ 0 h 1049866"/>
                  <a:gd name="connsiteX1" fmla="*/ 4588933 w 4588933"/>
                  <a:gd name="connsiteY1" fmla="*/ 270933 h 1049866"/>
                  <a:gd name="connsiteX2" fmla="*/ 3962400 w 4588933"/>
                  <a:gd name="connsiteY2" fmla="*/ 541866 h 1049866"/>
                  <a:gd name="connsiteX3" fmla="*/ 3742267 w 4588933"/>
                  <a:gd name="connsiteY3" fmla="*/ 457200 h 1049866"/>
                  <a:gd name="connsiteX4" fmla="*/ 2269067 w 4588933"/>
                  <a:gd name="connsiteY4" fmla="*/ 1049866 h 1049866"/>
                  <a:gd name="connsiteX5" fmla="*/ 880533 w 4588933"/>
                  <a:gd name="connsiteY5" fmla="*/ 457200 h 1049866"/>
                  <a:gd name="connsiteX6" fmla="*/ 592667 w 4588933"/>
                  <a:gd name="connsiteY6" fmla="*/ 541866 h 1049866"/>
                  <a:gd name="connsiteX7" fmla="*/ 0 w 4588933"/>
                  <a:gd name="connsiteY7" fmla="*/ 254000 h 1049866"/>
                  <a:gd name="connsiteX8" fmla="*/ 880533 w 4588933"/>
                  <a:gd name="connsiteY8" fmla="*/ 16933 h 1049866"/>
                  <a:gd name="connsiteX9" fmla="*/ 2302933 w 4588933"/>
                  <a:gd name="connsiteY9" fmla="*/ 626533 h 1049866"/>
                  <a:gd name="connsiteX10" fmla="*/ 3725333 w 4588933"/>
                  <a:gd name="connsiteY10" fmla="*/ 0 h 1049866"/>
                  <a:gd name="connsiteX0" fmla="*/ 3725333 w 4641485"/>
                  <a:gd name="connsiteY0" fmla="*/ 0 h 1049866"/>
                  <a:gd name="connsiteX1" fmla="*/ 4641485 w 4641485"/>
                  <a:gd name="connsiteY1" fmla="*/ 239402 h 1049866"/>
                  <a:gd name="connsiteX2" fmla="*/ 3962400 w 4641485"/>
                  <a:gd name="connsiteY2" fmla="*/ 541866 h 1049866"/>
                  <a:gd name="connsiteX3" fmla="*/ 3742267 w 4641485"/>
                  <a:gd name="connsiteY3" fmla="*/ 457200 h 1049866"/>
                  <a:gd name="connsiteX4" fmla="*/ 2269067 w 4641485"/>
                  <a:gd name="connsiteY4" fmla="*/ 1049866 h 1049866"/>
                  <a:gd name="connsiteX5" fmla="*/ 880533 w 4641485"/>
                  <a:gd name="connsiteY5" fmla="*/ 457200 h 1049866"/>
                  <a:gd name="connsiteX6" fmla="*/ 592667 w 4641485"/>
                  <a:gd name="connsiteY6" fmla="*/ 541866 h 1049866"/>
                  <a:gd name="connsiteX7" fmla="*/ 0 w 4641485"/>
                  <a:gd name="connsiteY7" fmla="*/ 254000 h 1049866"/>
                  <a:gd name="connsiteX8" fmla="*/ 880533 w 4641485"/>
                  <a:gd name="connsiteY8" fmla="*/ 16933 h 1049866"/>
                  <a:gd name="connsiteX9" fmla="*/ 2302933 w 4641485"/>
                  <a:gd name="connsiteY9" fmla="*/ 626533 h 1049866"/>
                  <a:gd name="connsiteX10" fmla="*/ 3725333 w 4641485"/>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73798 w 4673016"/>
                  <a:gd name="connsiteY3" fmla="*/ 45720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84308 w 4673016"/>
                  <a:gd name="connsiteY3" fmla="*/ 404648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815839 w 4673016"/>
                  <a:gd name="connsiteY3" fmla="*/ 46771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3016" h="1049866">
                    <a:moveTo>
                      <a:pt x="3756864" y="0"/>
                    </a:moveTo>
                    <a:lnTo>
                      <a:pt x="4673016" y="239402"/>
                    </a:lnTo>
                    <a:lnTo>
                      <a:pt x="3993931" y="541866"/>
                    </a:lnTo>
                    <a:lnTo>
                      <a:pt x="3815839" y="467710"/>
                    </a:lnTo>
                    <a:lnTo>
                      <a:pt x="2300598" y="1049866"/>
                    </a:lnTo>
                    <a:lnTo>
                      <a:pt x="912064" y="457200"/>
                    </a:lnTo>
                    <a:lnTo>
                      <a:pt x="624198" y="541866"/>
                    </a:lnTo>
                    <a:lnTo>
                      <a:pt x="0" y="275021"/>
                    </a:lnTo>
                    <a:lnTo>
                      <a:pt x="912064" y="16933"/>
                    </a:lnTo>
                    <a:lnTo>
                      <a:pt x="2323954" y="616023"/>
                    </a:lnTo>
                    <a:lnTo>
                      <a:pt x="3756864"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61" name="Freeform 160">
                <a:extLst>
                  <a:ext uri="{FF2B5EF4-FFF2-40B4-BE49-F238E27FC236}">
                    <a16:creationId xmlns:a16="http://schemas.microsoft.com/office/drawing/2014/main" id="{B411AFE3-7C43-B447-9404-B41B6AD175D6}"/>
                  </a:ext>
                </a:extLst>
              </p:cNvPr>
              <p:cNvSpPr/>
              <p:nvPr/>
            </p:nvSpPr>
            <p:spPr>
              <a:xfrm>
                <a:off x="8367548" y="3054383"/>
                <a:ext cx="317042" cy="170569"/>
              </a:xfrm>
              <a:custGeom>
                <a:avLst/>
                <a:gdLst>
                  <a:gd name="connsiteX0" fmla="*/ 21021 w 1744718"/>
                  <a:gd name="connsiteY0" fmla="*/ 0 h 903890"/>
                  <a:gd name="connsiteX1" fmla="*/ 1744718 w 1744718"/>
                  <a:gd name="connsiteY1" fmla="*/ 693683 h 903890"/>
                  <a:gd name="connsiteX2" fmla="*/ 1145628 w 1744718"/>
                  <a:gd name="connsiteY2" fmla="*/ 903890 h 903890"/>
                  <a:gd name="connsiteX3" fmla="*/ 0 w 1744718"/>
                  <a:gd name="connsiteY3" fmla="*/ 451945 h 903890"/>
                  <a:gd name="connsiteX4" fmla="*/ 21021 w 1744718"/>
                  <a:gd name="connsiteY4" fmla="*/ 0 h 9038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718" h="903890">
                    <a:moveTo>
                      <a:pt x="21021" y="0"/>
                    </a:moveTo>
                    <a:lnTo>
                      <a:pt x="1744718" y="693683"/>
                    </a:lnTo>
                    <a:lnTo>
                      <a:pt x="1145628" y="903890"/>
                    </a:lnTo>
                    <a:lnTo>
                      <a:pt x="0" y="451945"/>
                    </a:lnTo>
                    <a:lnTo>
                      <a:pt x="21021"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62" name="Freeform 161">
                <a:extLst>
                  <a:ext uri="{FF2B5EF4-FFF2-40B4-BE49-F238E27FC236}">
                    <a16:creationId xmlns:a16="http://schemas.microsoft.com/office/drawing/2014/main" id="{149A557C-1B39-D44A-ABCE-44F29E0A3D12}"/>
                  </a:ext>
                </a:extLst>
              </p:cNvPr>
              <p:cNvSpPr/>
              <p:nvPr/>
            </p:nvSpPr>
            <p:spPr>
              <a:xfrm>
                <a:off x="7786941" y="3054383"/>
                <a:ext cx="311312" cy="168585"/>
              </a:xfrm>
              <a:custGeom>
                <a:avLst/>
                <a:gdLst>
                  <a:gd name="connsiteX0" fmla="*/ 1702676 w 1713187"/>
                  <a:gd name="connsiteY0" fmla="*/ 0 h 893380"/>
                  <a:gd name="connsiteX1" fmla="*/ 1713187 w 1713187"/>
                  <a:gd name="connsiteY1" fmla="*/ 472966 h 893380"/>
                  <a:gd name="connsiteX2" fmla="*/ 578069 w 1713187"/>
                  <a:gd name="connsiteY2" fmla="*/ 893380 h 893380"/>
                  <a:gd name="connsiteX3" fmla="*/ 0 w 1713187"/>
                  <a:gd name="connsiteY3" fmla="*/ 693683 h 893380"/>
                  <a:gd name="connsiteX4" fmla="*/ 1702676 w 1713187"/>
                  <a:gd name="connsiteY4" fmla="*/ 0 h 893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3187" h="893380">
                    <a:moveTo>
                      <a:pt x="1702676" y="0"/>
                    </a:moveTo>
                    <a:lnTo>
                      <a:pt x="1713187" y="472966"/>
                    </a:lnTo>
                    <a:lnTo>
                      <a:pt x="578069" y="893380"/>
                    </a:lnTo>
                    <a:lnTo>
                      <a:pt x="0" y="693683"/>
                    </a:lnTo>
                    <a:lnTo>
                      <a:pt x="1702676" y="0"/>
                    </a:lnTo>
                    <a:close/>
                  </a:path>
                </a:pathLst>
              </a:custGeom>
              <a:solidFill>
                <a:srgbClr val="0000A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63" name="Freeform 162">
                <a:extLst>
                  <a:ext uri="{FF2B5EF4-FFF2-40B4-BE49-F238E27FC236}">
                    <a16:creationId xmlns:a16="http://schemas.microsoft.com/office/drawing/2014/main" id="{C47C4949-2773-9643-AB8D-C5F0FC9CD57E}"/>
                  </a:ext>
                </a:extLst>
              </p:cNvPr>
              <p:cNvSpPr/>
              <p:nvPr/>
            </p:nvSpPr>
            <p:spPr>
              <a:xfrm>
                <a:off x="7895013" y="2971083"/>
                <a:ext cx="676892" cy="267753"/>
              </a:xfrm>
              <a:custGeom>
                <a:avLst/>
                <a:gdLst>
                  <a:gd name="connsiteX0" fmla="*/ 599089 w 4162096"/>
                  <a:gd name="connsiteY0" fmla="*/ 273269 h 1618593"/>
                  <a:gd name="connsiteX1" fmla="*/ 882869 w 4162096"/>
                  <a:gd name="connsiteY1" fmla="*/ 199697 h 1618593"/>
                  <a:gd name="connsiteX2" fmla="*/ 2312276 w 4162096"/>
                  <a:gd name="connsiteY2" fmla="*/ 798786 h 1618593"/>
                  <a:gd name="connsiteX3" fmla="*/ 3794234 w 4162096"/>
                  <a:gd name="connsiteY3" fmla="*/ 199697 h 1618593"/>
                  <a:gd name="connsiteX4" fmla="*/ 4014951 w 4162096"/>
                  <a:gd name="connsiteY4" fmla="*/ 273269 h 1618593"/>
                  <a:gd name="connsiteX5" fmla="*/ 3058510 w 4162096"/>
                  <a:gd name="connsiteY5" fmla="*/ 641131 h 1618593"/>
                  <a:gd name="connsiteX6" fmla="*/ 3026979 w 4162096"/>
                  <a:gd name="connsiteY6" fmla="*/ 1114097 h 1618593"/>
                  <a:gd name="connsiteX7" fmla="*/ 4162096 w 4162096"/>
                  <a:gd name="connsiteY7" fmla="*/ 1545021 h 1618593"/>
                  <a:gd name="connsiteX8" fmla="*/ 3878317 w 4162096"/>
                  <a:gd name="connsiteY8" fmla="*/ 1608083 h 1618593"/>
                  <a:gd name="connsiteX9" fmla="*/ 2301765 w 4162096"/>
                  <a:gd name="connsiteY9" fmla="*/ 945931 h 1618593"/>
                  <a:gd name="connsiteX10" fmla="*/ 693682 w 4162096"/>
                  <a:gd name="connsiteY10" fmla="*/ 1618593 h 1618593"/>
                  <a:gd name="connsiteX11" fmla="*/ 430924 w 4162096"/>
                  <a:gd name="connsiteY11" fmla="*/ 1524000 h 1618593"/>
                  <a:gd name="connsiteX12" fmla="*/ 1576551 w 4162096"/>
                  <a:gd name="connsiteY12" fmla="*/ 1082566 h 1618593"/>
                  <a:gd name="connsiteX13" fmla="*/ 1545020 w 4162096"/>
                  <a:gd name="connsiteY13" fmla="*/ 609600 h 1618593"/>
                  <a:gd name="connsiteX14" fmla="*/ 0 w 4162096"/>
                  <a:gd name="connsiteY14" fmla="*/ 0 h 1618593"/>
                  <a:gd name="connsiteX15" fmla="*/ 872358 w 4162096"/>
                  <a:gd name="connsiteY15" fmla="*/ 210207 h 1618593"/>
                  <a:gd name="connsiteX16" fmla="*/ 872358 w 4162096"/>
                  <a:gd name="connsiteY16" fmla="*/ 210207 h 1618593"/>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15" fmla="*/ 441434 w 3731172"/>
                  <a:gd name="connsiteY15"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357351 w 3731172"/>
                  <a:gd name="connsiteY14" fmla="*/ 115613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56137 w 3731172"/>
                  <a:gd name="connsiteY13" fmla="*/ 441434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903890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575034 w 3710151"/>
                  <a:gd name="connsiteY6" fmla="*/ 91440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06565 w 3710151"/>
                  <a:gd name="connsiteY6" fmla="*/ 92491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5151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09858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62012 w 3725019"/>
                  <a:gd name="connsiteY0" fmla="*/ 73572 h 1418896"/>
                  <a:gd name="connsiteX1" fmla="*/ 445792 w 3725019"/>
                  <a:gd name="connsiteY1" fmla="*/ 0 h 1418896"/>
                  <a:gd name="connsiteX2" fmla="*/ 1852896 w 3725019"/>
                  <a:gd name="connsiteY2" fmla="*/ 591655 h 1418896"/>
                  <a:gd name="connsiteX3" fmla="*/ 3357157 w 3725019"/>
                  <a:gd name="connsiteY3" fmla="*/ 0 h 1418896"/>
                  <a:gd name="connsiteX4" fmla="*/ 3577874 w 3725019"/>
                  <a:gd name="connsiteY4" fmla="*/ 73572 h 1418896"/>
                  <a:gd name="connsiteX5" fmla="*/ 2632585 w 3725019"/>
                  <a:gd name="connsiteY5" fmla="*/ 448868 h 1418896"/>
                  <a:gd name="connsiteX6" fmla="*/ 2625150 w 3725019"/>
                  <a:gd name="connsiteY6" fmla="*/ 902607 h 1418896"/>
                  <a:gd name="connsiteX7" fmla="*/ 3725019 w 3725019"/>
                  <a:gd name="connsiteY7" fmla="*/ 1345324 h 1418896"/>
                  <a:gd name="connsiteX8" fmla="*/ 3441240 w 3725019"/>
                  <a:gd name="connsiteY8" fmla="*/ 1408386 h 1418896"/>
                  <a:gd name="connsiteX9" fmla="*/ 1864688 w 3725019"/>
                  <a:gd name="connsiteY9" fmla="*/ 746234 h 1418896"/>
                  <a:gd name="connsiteX10" fmla="*/ 256605 w 3725019"/>
                  <a:gd name="connsiteY10" fmla="*/ 1418896 h 1418896"/>
                  <a:gd name="connsiteX11" fmla="*/ 0 w 3725019"/>
                  <a:gd name="connsiteY11" fmla="*/ 1331097 h 1418896"/>
                  <a:gd name="connsiteX12" fmla="*/ 1113454 w 3725019"/>
                  <a:gd name="connsiteY12" fmla="*/ 903890 h 1418896"/>
                  <a:gd name="connsiteX13" fmla="*/ 1102302 w 3725019"/>
                  <a:gd name="connsiteY13" fmla="*/ 451945 h 1418896"/>
                  <a:gd name="connsiteX14" fmla="*/ 183032 w 3725019"/>
                  <a:gd name="connsiteY14" fmla="*/ 84081 h 1418896"/>
                  <a:gd name="connsiteX15" fmla="*/ 162012 w 3725019"/>
                  <a:gd name="connsiteY15" fmla="*/ 73572 h 141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725019" h="1418896">
                    <a:moveTo>
                      <a:pt x="162012" y="73572"/>
                    </a:moveTo>
                    <a:lnTo>
                      <a:pt x="445792" y="0"/>
                    </a:lnTo>
                    <a:lnTo>
                      <a:pt x="1852896" y="591655"/>
                    </a:lnTo>
                    <a:lnTo>
                      <a:pt x="3357157" y="0"/>
                    </a:lnTo>
                    <a:lnTo>
                      <a:pt x="3577874" y="73572"/>
                    </a:lnTo>
                    <a:lnTo>
                      <a:pt x="2632585" y="448868"/>
                    </a:lnTo>
                    <a:lnTo>
                      <a:pt x="2625150" y="902607"/>
                    </a:lnTo>
                    <a:lnTo>
                      <a:pt x="3725019" y="1345324"/>
                    </a:lnTo>
                    <a:lnTo>
                      <a:pt x="3441240" y="1408386"/>
                    </a:lnTo>
                    <a:lnTo>
                      <a:pt x="1864688" y="746234"/>
                    </a:lnTo>
                    <a:lnTo>
                      <a:pt x="256605" y="1418896"/>
                    </a:lnTo>
                    <a:lnTo>
                      <a:pt x="0" y="1331097"/>
                    </a:lnTo>
                    <a:lnTo>
                      <a:pt x="1113454" y="903890"/>
                    </a:lnTo>
                    <a:cubicBezTo>
                      <a:pt x="1113454" y="760249"/>
                      <a:pt x="1102302" y="595586"/>
                      <a:pt x="1102302" y="451945"/>
                    </a:cubicBezTo>
                    <a:lnTo>
                      <a:pt x="183032" y="84081"/>
                    </a:lnTo>
                    <a:cubicBezTo>
                      <a:pt x="26317" y="21019"/>
                      <a:pt x="169019" y="77075"/>
                      <a:pt x="162012" y="73572"/>
                    </a:cubicBezTo>
                    <a:close/>
                  </a:path>
                </a:pathLst>
              </a:custGeom>
              <a:solidFill>
                <a:schemeClr val="accent1">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grpSp>
      <p:sp>
        <p:nvSpPr>
          <p:cNvPr id="60" name="Rectangle 5">
            <a:extLst>
              <a:ext uri="{FF2B5EF4-FFF2-40B4-BE49-F238E27FC236}">
                <a16:creationId xmlns:a16="http://schemas.microsoft.com/office/drawing/2014/main" id="{C45704CB-2C2D-E04A-BF4B-17BB274AE2EB}"/>
              </a:ext>
            </a:extLst>
          </p:cNvPr>
          <p:cNvSpPr txBox="1">
            <a:spLocks noChangeArrowheads="1"/>
          </p:cNvSpPr>
          <p:nvPr/>
        </p:nvSpPr>
        <p:spPr>
          <a:xfrm>
            <a:off x="682449" y="3157774"/>
            <a:ext cx="7757123" cy="1292739"/>
          </a:xfrm>
          <a:prstGeom prst="rect">
            <a:avLst/>
          </a:prstGeom>
        </p:spPr>
        <p:txBody>
          <a:bodyPr vert="horz" lIns="68580" tIns="34290" rIns="68580" bIns="34290" rtlCol="0">
            <a:normAutofit lnSpcReduction="10000"/>
          </a:bodyPr>
          <a:lstStyle>
            <a:lvl1pPr marL="352425" indent="-222250" algn="l" defTabSz="914400" rtl="0" eaLnBrk="1" latinLnBrk="0" hangingPunct="1">
              <a:lnSpc>
                <a:spcPct val="90000"/>
              </a:lnSpc>
              <a:spcBef>
                <a:spcPts val="1000"/>
              </a:spcBef>
              <a:buClr>
                <a:srgbClr val="0000A3"/>
              </a:buClr>
              <a:buFont typeface="Wingdings" pitchFamily="2" charset="2"/>
              <a:buChar char="§"/>
              <a:tabLst/>
              <a:defRPr sz="2800" kern="1200">
                <a:solidFill>
                  <a:schemeClr val="tx1"/>
                </a:solidFill>
                <a:latin typeface="+mn-lt"/>
                <a:ea typeface="+mn-ea"/>
                <a:cs typeface="+mn-cs"/>
              </a:defRPr>
            </a:lvl1pPr>
            <a:lvl2pPr marL="695325" indent="-231775" algn="l" defTabSz="914400" rtl="0" eaLnBrk="1" latinLnBrk="0" hangingPunct="1">
              <a:lnSpc>
                <a:spcPct val="90000"/>
              </a:lnSpc>
              <a:spcBef>
                <a:spcPts val="500"/>
              </a:spcBef>
              <a:buClr>
                <a:srgbClr val="0000A8"/>
              </a:buClr>
              <a:buFont typeface="Arial" panose="020B0604020202020204" pitchFamily="34" charset="0"/>
              <a:buChar char="•"/>
              <a:tabLst/>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11969" lvl="1" indent="-169069"/>
            <a:r>
              <a:rPr lang="en-US" altLang="en-US" sz="2100" dirty="0">
                <a:ea typeface="Arial" panose="020B0604020202020204" pitchFamily="34" charset="0"/>
              </a:rPr>
              <a:t>sends three packets that will reach router </a:t>
            </a:r>
            <a:r>
              <a:rPr lang="en-US" altLang="en-US" sz="2100" i="1" dirty="0" err="1">
                <a:ea typeface="Arial" panose="020B0604020202020204" pitchFamily="34" charset="0"/>
              </a:rPr>
              <a:t>i</a:t>
            </a:r>
            <a:r>
              <a:rPr lang="en-US" altLang="en-US" sz="2100" dirty="0">
                <a:ea typeface="Arial" panose="020B0604020202020204" pitchFamily="34" charset="0"/>
              </a:rPr>
              <a:t> on path towards destination (with time-to-live field value of </a:t>
            </a:r>
            <a:r>
              <a:rPr lang="en-US" altLang="en-US" sz="2100" i="1" dirty="0" err="1">
                <a:ea typeface="Arial" panose="020B0604020202020204" pitchFamily="34" charset="0"/>
              </a:rPr>
              <a:t>i</a:t>
            </a:r>
            <a:r>
              <a:rPr lang="en-US" altLang="en-US" sz="2100" dirty="0">
                <a:ea typeface="Arial" panose="020B0604020202020204" pitchFamily="34" charset="0"/>
              </a:rPr>
              <a:t>)</a:t>
            </a:r>
          </a:p>
          <a:p>
            <a:pPr marL="511969" lvl="1" indent="-169069"/>
            <a:r>
              <a:rPr lang="en-US" altLang="en-US" sz="2100" dirty="0">
                <a:ea typeface="Arial" panose="020B0604020202020204" pitchFamily="34" charset="0"/>
              </a:rPr>
              <a:t>router </a:t>
            </a:r>
            <a:r>
              <a:rPr lang="en-US" altLang="en-US" sz="2100" i="1" dirty="0" err="1">
                <a:ea typeface="Arial" panose="020B0604020202020204" pitchFamily="34" charset="0"/>
              </a:rPr>
              <a:t>i</a:t>
            </a:r>
            <a:r>
              <a:rPr lang="en-US" altLang="en-US" sz="2100" dirty="0">
                <a:ea typeface="Arial" panose="020B0604020202020204" pitchFamily="34" charset="0"/>
              </a:rPr>
              <a:t> will return packets to sender</a:t>
            </a:r>
          </a:p>
          <a:p>
            <a:pPr marL="511969" lvl="1" indent="-169069"/>
            <a:r>
              <a:rPr lang="en-US" altLang="en-US" sz="2100" dirty="0">
                <a:ea typeface="Arial" panose="020B0604020202020204" pitchFamily="34" charset="0"/>
              </a:rPr>
              <a:t>sender measures time interval between transmission and reply</a:t>
            </a:r>
            <a:endParaRPr lang="en-US" altLang="en-US" dirty="0">
              <a:ea typeface="Arial" panose="020B0604020202020204" pitchFamily="34" charset="0"/>
            </a:endParaRPr>
          </a:p>
        </p:txBody>
      </p:sp>
      <p:sp>
        <p:nvSpPr>
          <p:cNvPr id="61" name="Başlık 4">
            <a:extLst>
              <a:ext uri="{FF2B5EF4-FFF2-40B4-BE49-F238E27FC236}">
                <a16:creationId xmlns:a16="http://schemas.microsoft.com/office/drawing/2014/main" id="{27B28E33-E9DE-4B4A-BCC8-070EE85C019C}"/>
              </a:ext>
            </a:extLst>
          </p:cNvPr>
          <p:cNvSpPr txBox="1">
            <a:spLocks/>
          </p:cNvSpPr>
          <p:nvPr/>
        </p:nvSpPr>
        <p:spPr>
          <a:xfrm>
            <a:off x="381000" y="0"/>
            <a:ext cx="7010400" cy="1030289"/>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b="1" dirty="0">
                <a:solidFill>
                  <a:schemeClr val="bg1"/>
                </a:solidFill>
              </a:rPr>
              <a:t>1.4.3 End-to-End Delay </a:t>
            </a:r>
          </a:p>
        </p:txBody>
      </p:sp>
    </p:spTree>
    <p:extLst>
      <p:ext uri="{BB962C8B-B14F-4D97-AF65-F5344CB8AC3E}">
        <p14:creationId xmlns:p14="http://schemas.microsoft.com/office/powerpoint/2010/main" val="21534363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0"/>
                                        </p:tgtEl>
                                        <p:attrNameLst>
                                          <p:attrName>style.visibility</p:attrName>
                                        </p:attrNameLst>
                                      </p:cBhvr>
                                      <p:to>
                                        <p:strVal val="visible"/>
                                      </p:to>
                                    </p:set>
                                    <p:animEffect transition="in" filter="dissolve">
                                      <p:cBhvr>
                                        <p:cTn id="7" dur="500"/>
                                        <p:tgtEl>
                                          <p:spTgt spid="60"/>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145"/>
                                        </p:tgtEl>
                                        <p:attrNameLst>
                                          <p:attrName>style.visibility</p:attrName>
                                        </p:attrNameLst>
                                      </p:cBhvr>
                                      <p:to>
                                        <p:strVal val="visible"/>
                                      </p:to>
                                    </p:set>
                                  </p:childTnLst>
                                  <p:subTnLst>
                                    <p:set>
                                      <p:cBhvr override="childStyle">
                                        <p:cTn dur="1" fill="hold" display="0" masterRel="nextClick" afterEffect="1"/>
                                        <p:tgtEl>
                                          <p:spTgt spid="145"/>
                                        </p:tgtEl>
                                        <p:attrNameLst>
                                          <p:attrName>style.visibility</p:attrName>
                                        </p:attrNameLst>
                                      </p:cBhvr>
                                      <p:to>
                                        <p:strVal val="hidden"/>
                                      </p:to>
                                    </p:set>
                                  </p:subTnLst>
                                </p:cTn>
                              </p:par>
                              <p:par>
                                <p:cTn id="11" presetID="1" presetClass="entr" presetSubtype="0" fill="hold" grpId="0" nodeType="withEffect">
                                  <p:stCondLst>
                                    <p:cond delay="0"/>
                                  </p:stCondLst>
                                  <p:childTnLst>
                                    <p:set>
                                      <p:cBhvr>
                                        <p:cTn id="12" dur="1" fill="hold">
                                          <p:stCondLst>
                                            <p:cond delay="0"/>
                                          </p:stCondLst>
                                        </p:cTn>
                                        <p:tgtEl>
                                          <p:spTgt spid="29"/>
                                        </p:tgtEl>
                                        <p:attrNameLst>
                                          <p:attrName>style.visibility</p:attrName>
                                        </p:attrNameLst>
                                      </p:cBhvr>
                                      <p:to>
                                        <p:strVal val="visible"/>
                                      </p:to>
                                    </p:set>
                                  </p:childTnLst>
                                  <p:subTnLst>
                                    <p:set>
                                      <p:cBhvr override="childStyle">
                                        <p:cTn dur="1" fill="hold" display="0" masterRel="nextClick" afterEffect="1"/>
                                        <p:tgtEl>
                                          <p:spTgt spid="29"/>
                                        </p:tgtEl>
                                        <p:attrNameLst>
                                          <p:attrName>style.visibility</p:attrName>
                                        </p:attrNameLst>
                                      </p:cBhvr>
                                      <p:to>
                                        <p:strVal val="hidden"/>
                                      </p:to>
                                    </p:set>
                                  </p:sub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46"/>
                                        </p:tgtEl>
                                        <p:attrNameLst>
                                          <p:attrName>style.visibility</p:attrName>
                                        </p:attrNameLst>
                                      </p:cBhvr>
                                      <p:to>
                                        <p:strVal val="visible"/>
                                      </p:to>
                                    </p:set>
                                  </p:childTnLst>
                                  <p:subTnLst>
                                    <p:set>
                                      <p:cBhvr override="childStyle">
                                        <p:cTn dur="1" fill="hold" display="0" masterRel="nextClick" afterEffect="1"/>
                                        <p:tgtEl>
                                          <p:spTgt spid="146"/>
                                        </p:tgtEl>
                                        <p:attrNameLst>
                                          <p:attrName>style.visibility</p:attrName>
                                        </p:attrNameLst>
                                      </p:cBhvr>
                                      <p:to>
                                        <p:strVal val="hidden"/>
                                      </p:to>
                                    </p:set>
                                  </p:subTnLst>
                                </p:cTn>
                              </p:par>
                              <p:par>
                                <p:cTn id="17" presetID="1" presetClass="entr" presetSubtype="0" fill="hold" grpId="0" nodeType="withEffect">
                                  <p:stCondLst>
                                    <p:cond delay="0"/>
                                  </p:stCondLst>
                                  <p:childTnLst>
                                    <p:set>
                                      <p:cBhvr>
                                        <p:cTn id="18" dur="1" fill="hold">
                                          <p:stCondLst>
                                            <p:cond delay="0"/>
                                          </p:stCondLst>
                                        </p:cTn>
                                        <p:tgtEl>
                                          <p:spTgt spid="30"/>
                                        </p:tgtEl>
                                        <p:attrNameLst>
                                          <p:attrName>style.visibility</p:attrName>
                                        </p:attrNameLst>
                                      </p:cBhvr>
                                      <p:to>
                                        <p:strVal val="visible"/>
                                      </p:to>
                                    </p:set>
                                  </p:childTnLst>
                                  <p:subTnLst>
                                    <p:set>
                                      <p:cBhvr override="childStyle">
                                        <p:cTn dur="1" fill="hold" display="0" masterRel="nextClick" afterEffect="1"/>
                                        <p:tgtEl>
                                          <p:spTgt spid="30"/>
                                        </p:tgtEl>
                                        <p:attrNameLst>
                                          <p:attrName>style.visibility</p:attrName>
                                        </p:attrNameLst>
                                      </p:cBhvr>
                                      <p:to>
                                        <p:strVal val="hidden"/>
                                      </p:to>
                                    </p:set>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P spid="30" grpId="0"/>
      <p:bldP spid="31" grpId="0"/>
      <p:bldP spid="60" grpId="0"/>
    </p:bldLst>
  </p:timing>
</p:sld>
</file>

<file path=ppt/theme/theme1.xml><?xml version="1.0" encoding="utf-8"?>
<a:theme xmlns:a="http://schemas.openxmlformats.org/drawingml/2006/main" name="Yakup3">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Yakup3" id="{A02E8AF7-290A-4268-94FF-28742CAD28A2}" vid="{C9DA747F-A663-441E-ACAA-C0F17ADB2EE3}"/>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8010</TotalTime>
  <Words>11856</Words>
  <Application>Microsoft Office PowerPoint</Application>
  <PresentationFormat>Ekran Gösterisi (4:3)</PresentationFormat>
  <Paragraphs>1226</Paragraphs>
  <Slides>53</Slides>
  <Notes>53</Notes>
  <HiddenSlides>0</HiddenSlides>
  <MMClips>0</MMClips>
  <ScaleCrop>false</ScaleCrop>
  <HeadingPairs>
    <vt:vector size="6" baseType="variant">
      <vt:variant>
        <vt:lpstr>Kullanılan Yazı Tipleri</vt:lpstr>
      </vt:variant>
      <vt:variant>
        <vt:i4>10</vt:i4>
      </vt:variant>
      <vt:variant>
        <vt:lpstr>Tema</vt:lpstr>
      </vt:variant>
      <vt:variant>
        <vt:i4>1</vt:i4>
      </vt:variant>
      <vt:variant>
        <vt:lpstr>Slayt Başlıkları</vt:lpstr>
      </vt:variant>
      <vt:variant>
        <vt:i4>53</vt:i4>
      </vt:variant>
    </vt:vector>
  </HeadingPairs>
  <TitlesOfParts>
    <vt:vector size="64" baseType="lpstr">
      <vt:lpstr>Arial</vt:lpstr>
      <vt:lpstr>Arial Narrow</vt:lpstr>
      <vt:lpstr>Calibri</vt:lpstr>
      <vt:lpstr>Calibri Light</vt:lpstr>
      <vt:lpstr>Dubai</vt:lpstr>
      <vt:lpstr>Gill Sans MT</vt:lpstr>
      <vt:lpstr>Open Sans</vt:lpstr>
      <vt:lpstr>Times New Roman</vt:lpstr>
      <vt:lpstr>Wingdings</vt:lpstr>
      <vt:lpstr>ZapfDingbats</vt:lpstr>
      <vt:lpstr>Yakup3</vt:lpstr>
      <vt:lpstr>Applied Sciences Faculty   Management Information Systems </vt:lpstr>
      <vt:lpstr>Chapter 1</vt:lpstr>
      <vt:lpstr>How do packet loss and delay occur?</vt:lpstr>
      <vt:lpstr>Packet delay: four sources</vt:lpstr>
      <vt:lpstr>Packet delay: four sources</vt:lpstr>
      <vt:lpstr>Caravan analogy</vt:lpstr>
      <vt:lpstr>Caravan analogy</vt:lpstr>
      <vt:lpstr>Packet queueing delay (revisited)</vt:lpstr>
      <vt:lpstr>“Real” Internet delays and routes</vt:lpstr>
      <vt:lpstr>Real Internet delays and routes</vt:lpstr>
      <vt:lpstr>Live Demo / Example Output Analysis</vt:lpstr>
      <vt:lpstr>WHOIS &amp; ASN</vt:lpstr>
      <vt:lpstr>Anycast &amp; CDN</vt:lpstr>
      <vt:lpstr>Packet loss</vt:lpstr>
      <vt:lpstr>Throughput</vt:lpstr>
      <vt:lpstr>Throughput</vt:lpstr>
      <vt:lpstr>Throughput: network scenario</vt:lpstr>
      <vt:lpstr>1.4.4 summarize</vt:lpstr>
      <vt:lpstr>PowerPoint Sunusu</vt:lpstr>
      <vt:lpstr>PowerPoint Sunusu</vt:lpstr>
      <vt:lpstr>PowerPoint Sunusu</vt:lpstr>
      <vt:lpstr>Mini Quiz</vt:lpstr>
      <vt:lpstr>Protocol “layers” and reference models</vt:lpstr>
      <vt:lpstr>Example: organization of air travel</vt:lpstr>
      <vt:lpstr>Example: organization of air travel</vt:lpstr>
      <vt:lpstr>Why layering?</vt:lpstr>
      <vt:lpstr>Internet protocol stack</vt:lpstr>
      <vt:lpstr>PowerPoint Sunusu</vt:lpstr>
      <vt:lpstr>PowerPoint Sunusu</vt:lpstr>
      <vt:lpstr>Encapsulation</vt:lpstr>
      <vt:lpstr>What is a “Frame” in Wireshark?</vt:lpstr>
      <vt:lpstr>Layer 2: Ethernet II (Link Layer)</vt:lpstr>
      <vt:lpstr>Layer 3: IPv4 (Network Layer)</vt:lpstr>
      <vt:lpstr>ICMP: Ping (Echo Request</vt:lpstr>
      <vt:lpstr>Why There Is NO Transport Header Here</vt:lpstr>
      <vt:lpstr>Data (Payload) and Sizes</vt:lpstr>
      <vt:lpstr>PowerPoint Sunusu</vt:lpstr>
      <vt:lpstr>PowerPoint Sunusu</vt:lpstr>
      <vt:lpstr>PowerPoint Sunusu</vt:lpstr>
      <vt:lpstr>PowerPoint Sunusu</vt:lpstr>
      <vt:lpstr>ISO/OSI reference model</vt:lpstr>
      <vt:lpstr>Wireshark</vt:lpstr>
      <vt:lpstr>Network Security: “What can go wrong?”</vt:lpstr>
      <vt:lpstr>Bad guys: malware </vt:lpstr>
      <vt:lpstr> Self-replicating malware (spreads exponentially)</vt:lpstr>
      <vt:lpstr>Bad guys: denial of service</vt:lpstr>
      <vt:lpstr>PowerPoint Sunusu</vt:lpstr>
      <vt:lpstr>PowerPoint Sunusu</vt:lpstr>
      <vt:lpstr>PowerPoint Sunusu</vt:lpstr>
      <vt:lpstr>Bad guys: packet interception</vt:lpstr>
      <vt:lpstr>Bad guys:  fake identity</vt:lpstr>
      <vt:lpstr>PowerPoint Sunusu</vt:lpstr>
      <vt:lpstr>PowerPoint Sunusu</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 Yakup Bakış</dc:creator>
  <cp:lastModifiedBy>yakup bakış</cp:lastModifiedBy>
  <cp:revision>216</cp:revision>
  <dcterms:created xsi:type="dcterms:W3CDTF">2015-03-27T20:41:42Z</dcterms:created>
  <dcterms:modified xsi:type="dcterms:W3CDTF">2026-03-12T11:12:40Z</dcterms:modified>
</cp:coreProperties>
</file>