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Lst>
  <p:notesMasterIdLst>
    <p:notesMasterId r:id="rId19"/>
  </p:notesMasterIdLst>
  <p:handoutMasterIdLst>
    <p:handoutMasterId r:id="rId20"/>
  </p:handoutMasterIdLst>
  <p:sldIdLst>
    <p:sldId id="423" r:id="rId2"/>
    <p:sldId id="1161" r:id="rId3"/>
    <p:sldId id="1162" r:id="rId4"/>
    <p:sldId id="1163" r:id="rId5"/>
    <p:sldId id="1164" r:id="rId6"/>
    <p:sldId id="1165" r:id="rId7"/>
    <p:sldId id="1166" r:id="rId8"/>
    <p:sldId id="1167" r:id="rId9"/>
    <p:sldId id="1168" r:id="rId10"/>
    <p:sldId id="1169" r:id="rId11"/>
    <p:sldId id="1170" r:id="rId12"/>
    <p:sldId id="1171" r:id="rId13"/>
    <p:sldId id="1172" r:id="rId14"/>
    <p:sldId id="1173" r:id="rId15"/>
    <p:sldId id="1064" r:id="rId16"/>
    <p:sldId id="1065" r:id="rId17"/>
    <p:sldId id="1066"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0099"/>
    <a:srgbClr val="1B327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91" autoAdjust="0"/>
    <p:restoredTop sz="76845" autoAdjust="0"/>
  </p:normalViewPr>
  <p:slideViewPr>
    <p:cSldViewPr>
      <p:cViewPr varScale="1">
        <p:scale>
          <a:sx n="56" d="100"/>
          <a:sy n="56" d="100"/>
        </p:scale>
        <p:origin x="108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0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3/26/2026</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Good morning everyone.</a:t>
            </a:r>
            <a:br>
              <a:rPr lang="en-US" dirty="0"/>
            </a:br>
            <a:r>
              <a:rPr lang="en-US" dirty="0"/>
              <a:t>Last week, we talked about how the Internet works in general.</a:t>
            </a:r>
          </a:p>
          <a:p>
            <a:r>
              <a:rPr lang="en-US" dirty="0"/>
              <a:t>Today, we move one layer higher.</a:t>
            </a:r>
            <a:br>
              <a:rPr lang="en-US" dirty="0"/>
            </a:br>
            <a:r>
              <a:rPr lang="en-US" dirty="0"/>
              <a:t>We will begin to understand the </a:t>
            </a:r>
            <a:r>
              <a:rPr lang="en-US" b="1" dirty="0"/>
              <a:t>Application Layer</a:t>
            </a:r>
            <a:r>
              <a:rPr lang="en-US" dirty="0"/>
              <a:t>,</a:t>
            </a:r>
            <a:br>
              <a:rPr lang="en-US" dirty="0"/>
            </a:br>
            <a:r>
              <a:rPr lang="en-US" dirty="0"/>
              <a:t>which is the layer closest to the user.</a:t>
            </a:r>
            <a:endParaRPr lang="tr-TR" dirty="0"/>
          </a:p>
          <a:p>
            <a:r>
              <a:rPr lang="en-US" dirty="0"/>
              <a:t>When you open a website, send an email, or use Instagram, you are using the Application Layer.</a:t>
            </a:r>
          </a:p>
          <a:p>
            <a:r>
              <a:rPr lang="en-US" dirty="0"/>
              <a:t>This is the part of networking that you actually see and use every day.</a:t>
            </a: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a:t>
            </a:fld>
            <a:endParaRPr lang="en-US"/>
          </a:p>
        </p:txBody>
      </p:sp>
    </p:spTree>
    <p:extLst>
      <p:ext uri="{BB962C8B-B14F-4D97-AF65-F5344CB8AC3E}">
        <p14:creationId xmlns:p14="http://schemas.microsoft.com/office/powerpoint/2010/main" val="34168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This slide explains the idea of a socket. A socket is the software interface between an application and the transport layer. The book uses a very helpful analogy: a socket is like a door. A process sends messages out through its socket, and the message enters the transport infrastructure on the other side. At the receiving host, the message arrives at another socket and is delivered to the receiving process. So, two sockets are involved in communication, one at each side. The application developer controls the application side of the socket, but the operating system controls most of the transport-layer details. In practice, sockets are very important because they are the programming interface used to build network applications.</a:t>
            </a:r>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220269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is about addressing processes. To receive messages, a process must have an identifier. At first, we may think that the IP address of the host is enough. But the answer is no, because many different processes can run on the same host at the same time. For this reason, a process is identified by both the host IP address and a port number. The IP address identifies the host, and the port number identifies the specific process, or more precisely, the destination socket. For example, a web server commonly uses port 80, and a mail server using SMTP commonly uses port 25. So, when a message is sent to a service, the network needs both pieces of information to deliver the data to the correct application.</a:t>
            </a:r>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a:p>
        </p:txBody>
      </p:sp>
    </p:spTree>
    <p:extLst>
      <p:ext uri="{BB962C8B-B14F-4D97-AF65-F5344CB8AC3E}">
        <p14:creationId xmlns:p14="http://schemas.microsoft.com/office/powerpoint/2010/main" val="280426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defines what an application-layer protocol is. An application-layer protocol specifies the types of messages that are exchanged, such as request and response messages. It also defines the syntax of these messages, meaning which fields they contain and how those fields are separated. In addition, it defines the semantics of the fields, or in other words, what the information in those fields means. Finally, it gives rules for when and how processes send messages and how they respond. The slide also distinguishes between open protocols and proprietary protocols. Open protocols are defined in public RFC documents, so everyone can use them and build interoperable systems. HTTP and SMTP are examples. Proprietary protocols, such as Skype in the book’s example, are controlled by a company and are not fully open.</a:t>
            </a:r>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345407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asks an important design question: what transport service does an application need? Different applications have different requirements. The first requirement is data integrity. Some applications, such as file transfer or web transactions, need reliable delivery with no loss. Others, especially audio or video applications, can tolerate a small amount of loss. The second requirement is timing. Interactive applications such as Internet telephony or online games need low delay to work effectively. The third requirement is throughput. Multimedia applications may need a minimum throughput, while elastic applications simply use whatever bandwidth is available. The fourth requirement is security, including encryption and data integrity. So, the transport protocol should be chosen according to the needs of the application.</a:t>
            </a:r>
          </a:p>
        </p:txBody>
      </p:sp>
      <p:sp>
        <p:nvSpPr>
          <p:cNvPr id="4" name="Slide Number Placeholder 3"/>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12255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final slide summarizes transport service requirements for common applications. File transfer, e-mail, and web documents require no data loss, but they are elastic, which means they can use whatever throughput is available and are not usually time sensitive. Real-time audio and video are different. They can tolerate some loss, but they need low delay, often in the range of tens of milliseconds, to remain effective. Streaming stored audio and video can also tolerate some loss, but they are less sensitive to delay because buffering can help. Interactive games are both delay sensitive and somewhat loss tolerant. Text messaging usually requires no loss, but its time sensitivity can vary depending on the application. This comparison helps us understand why different Internet applications may choose different transport protocols and design strategies.</a:t>
            </a:r>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a:p>
        </p:txBody>
      </p:sp>
    </p:spTree>
    <p:extLst>
      <p:ext uri="{BB962C8B-B14F-4D97-AF65-F5344CB8AC3E}">
        <p14:creationId xmlns:p14="http://schemas.microsoft.com/office/powerpoint/2010/main" val="2842796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p14:creationId xmlns:p14="http://schemas.microsoft.com/office/powerpoint/2010/main" val="230331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a:p>
        </p:txBody>
      </p:sp>
    </p:spTree>
    <p:extLst>
      <p:ext uri="{BB962C8B-B14F-4D97-AF65-F5344CB8AC3E}">
        <p14:creationId xmlns:p14="http://schemas.microsoft.com/office/powerpoint/2010/main" val="365894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17</a:t>
            </a:fld>
            <a:endParaRPr lang="en-US"/>
          </a:p>
        </p:txBody>
      </p:sp>
    </p:spTree>
    <p:extLst>
      <p:ext uri="{BB962C8B-B14F-4D97-AF65-F5344CB8AC3E}">
        <p14:creationId xmlns:p14="http://schemas.microsoft.com/office/powerpoint/2010/main" val="138426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dirty="0"/>
              <a:t>Today I am going to present Chapter 2, which is the Application Layer. In computer networking, the application layer is the part closest to the user, because this is where network applications such as the Web, e-mail, messaging, and video services work. In this presentation, I will explain the main ideas of this chapter in a simple and organized way. I will talk about how applications communicate, what kinds of architectures they use, and what transport services they need. I will also introduce important protocols such as HTTP, SMTP, IMAP, and DNS. My goal is to show that network applications are the reason why computer networks are useful in daily life.</a:t>
            </a: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a:t>
            </a:fld>
            <a:endParaRPr lang="en-US"/>
          </a:p>
        </p:txBody>
      </p:sp>
    </p:spTree>
    <p:extLst>
      <p:ext uri="{BB962C8B-B14F-4D97-AF65-F5344CB8AC3E}">
        <p14:creationId xmlns:p14="http://schemas.microsoft.com/office/powerpoint/2010/main" val="118277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In this slide, I want to give a quick overview of the chapter. The chapter begins with the principles of network applications, so first we learn the general ideas behind how applications are designed and how they communicate over a network. After that, we study some of the most important Internet applications and protocols. These include the Web and HTTP, e-mail with SMTP and IMAP, and the Domain Name System, or DNS. The chapter also introduces peer-to-peer applications, video streaming, content distribution networks, and socket programming with both UDP and TCP. So this chapter is not only theoretical. It also connects concepts with real applications and implementation.</a:t>
            </a:r>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29350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This slide explains the main goals of the chapter. First, we want to understand the conceptual side of application-layer protocols. That means we study what applications need from the network and how protocols organize communication between processes. Second, we look at implementation aspects, especially transport-layer service models and the difference between the client-server paradigm and the peer-to-peer paradigm. Third, we learn important protocols by examining real examples such as HTTP, SMTP, IMAP, and DNS. Finally, we move from theory to practice by learning how to program network applications with sockets. So, the chapter helps us understand both how application protocols work and how we can build applications ourselves.</a:t>
            </a:r>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a:p>
        </p:txBody>
      </p:sp>
    </p:spTree>
    <p:extLst>
      <p:ext uri="{BB962C8B-B14F-4D97-AF65-F5344CB8AC3E}">
        <p14:creationId xmlns:p14="http://schemas.microsoft.com/office/powerpoint/2010/main" val="105502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Here we can see some common network applications. These examples show how the application layer is part of our daily lives. Social networking, the Web, text messaging, and e-mail are very familiar examples. We also have multi-user games, streaming video platforms such as YouTube or Netflix, peer-to-peer file sharing, voice over IP services like Skype, real-time video conferencing, Internet search, and remote login. The important point is that all of these applications run on top of the network and use communication protocols to exchange data. In other words, networks become valuable because they support useful applications. At the end, the slide asks about our favorites, because almost every user depends on application-layer services every day.</a:t>
            </a:r>
          </a:p>
        </p:txBody>
      </p:sp>
      <p:sp>
        <p:nvSpPr>
          <p:cNvPr id="4" name="Slide Number Placeholder 3"/>
          <p:cNvSpPr>
            <a:spLocks noGrp="1"/>
          </p:cNvSpPr>
          <p:nvPr>
            <p:ph type="sldNum" sz="quarter" idx="5"/>
          </p:nvPr>
        </p:nvSpPr>
        <p:spPr/>
        <p:txBody>
          <a:bodyPr/>
          <a:lstStyle/>
          <a:p>
            <a:fld id="{3D91EEAC-CFEF-9647-876F-EABC6B8338D7}" type="slidenum">
              <a:rPr lang="en-US" smtClean="0"/>
              <a:t>5</a:t>
            </a:fld>
            <a:endParaRPr lang="en-US"/>
          </a:p>
        </p:txBody>
      </p:sp>
    </p:spTree>
    <p:extLst>
      <p:ext uri="{BB962C8B-B14F-4D97-AF65-F5344CB8AC3E}">
        <p14:creationId xmlns:p14="http://schemas.microsoft.com/office/powerpoint/2010/main" val="15024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explains what it means to create a network application. When we develop a network application, we write programs that run on different end systems and communicate with each other over the network. A simple example is a web browser communicating with a web server. Another example is a video application running on a user device and a server program running in a data center. A very important idea from the book is that application software is written for end systems, not for network-core devices such as routers or switches. Core devices work at lower layers, so they do not run user applications. This design makes application development faster and more flexible, because new services can be deployed by updating software at the edges of the network.</a:t>
            </a:r>
          </a:p>
        </p:txBody>
      </p:sp>
      <p:sp>
        <p:nvSpPr>
          <p:cNvPr id="4" name="Slide Number Placeholder 3"/>
          <p:cNvSpPr>
            <a:spLocks noGrp="1"/>
          </p:cNvSpPr>
          <p:nvPr>
            <p:ph type="sldNum" sz="quarter" idx="5"/>
          </p:nvPr>
        </p:nvSpPr>
        <p:spPr/>
        <p:txBody>
          <a:bodyPr/>
          <a:lstStyle/>
          <a:p>
            <a:fld id="{3D91EEAC-CFEF-9647-876F-EABC6B8338D7}" type="slidenum">
              <a:rPr lang="en-US" smtClean="0"/>
              <a:t>6</a:t>
            </a:fld>
            <a:endParaRPr lang="en-US"/>
          </a:p>
        </p:txBody>
      </p:sp>
    </p:spTree>
    <p:extLst>
      <p:ext uri="{BB962C8B-B14F-4D97-AF65-F5344CB8AC3E}">
        <p14:creationId xmlns:p14="http://schemas.microsoft.com/office/powerpoint/2010/main" val="121063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introduces the client-server paradigm. In this model, there is a server that is usually always on, has a permanent IP address, and is often located in a data center for scalability. Clients contact the server to request services or data. Clients may connect only when needed, and they often use dynamic IP addresses, especially in home or mobile networks. Another key point is that clients usually do not communicate directly with each other in this architecture. Instead, they communicate through the server. Common examples are HTTP for the Web, IMAP for e-mail access, and FTP for file transfer. So, the client-server model is centralized and is very common on the Internet because it is simple to manage and easy for users to access.</a:t>
            </a:r>
          </a:p>
        </p:txBody>
      </p:sp>
      <p:sp>
        <p:nvSpPr>
          <p:cNvPr id="4" name="Slide Number Placeholder 3"/>
          <p:cNvSpPr>
            <a:spLocks noGrp="1"/>
          </p:cNvSpPr>
          <p:nvPr>
            <p:ph type="sldNum" sz="quarter" idx="5"/>
          </p:nvPr>
        </p:nvSpPr>
        <p:spPr/>
        <p:txBody>
          <a:bodyPr/>
          <a:lstStyle/>
          <a:p>
            <a:fld id="{3D91EEAC-CFEF-9647-876F-EABC6B8338D7}" type="slidenum">
              <a:rPr lang="en-US" smtClean="0"/>
              <a:t>7</a:t>
            </a:fld>
            <a:endParaRPr lang="en-US"/>
          </a:p>
        </p:txBody>
      </p:sp>
    </p:spTree>
    <p:extLst>
      <p:ext uri="{BB962C8B-B14F-4D97-AF65-F5344CB8AC3E}">
        <p14:creationId xmlns:p14="http://schemas.microsoft.com/office/powerpoint/2010/main" val="230981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This slide presents the peer-to-peer, or P2P, architecture. Unlike the client-server model, P2P does not depend on one always-on central server. Instead, end systems called peers communicate directly with each other. Each peer can request service from other peers and can also provide service in return. This creates what the book calls self-scalability, because every new peer brings not only more demand but also more service capacity. However, there are also challenges. Peers may connect and disconnect frequently, and their IP addresses may change. Because of this, management, security, performance, and reliability become more complex. A classic example of this architecture is P2P file sharing. So, P2P can be efficient and cost-effective, but it is harder to control than the client-server model.</a:t>
            </a:r>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381819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In this slide, we focus on processes communicating with each other. A process is simply a program that is running within a host. If two processes are on the same host, they can communicate through inter-process communication provided by the operating system. But in networking, we are mainly interested in processes running on different hosts. These processes communicate by exchanging messages over the network. For every communication session, we usually describe one side as the client process and the other side as the server process. The client process is the one that initiates communication, and the server process is the one that waits to be contacted. Even in peer-to-peer systems, a process can act as a client in one session and as a server in another session.</a:t>
            </a:r>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264210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5432100E-8508-4087-8C4C-F6F2C3E53B3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7B1FBA6-E755-4869-8D94-AD4EA861546E}"/>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39632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574BE6-A145-4F8B-8B97-A3D5CEA93D0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7BBDEDF-EE46-489C-B346-8B506CCF6A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FEE0A0-19ED-48F6-B1DF-00A65D3E8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41C1A8-6173-4A8C-AACF-926419B2352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6243460-F382-478A-848C-8689A7FD61F7}"/>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A7540764-83F2-4347-A36A-61878954B5A5}"/>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5418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2B48C6-3C04-4F86-B1EE-FF5CC67BC21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11E6E27-BD7B-4F7D-ADF4-34AD9D4E4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a:p>
        </p:txBody>
      </p:sp>
      <p:sp>
        <p:nvSpPr>
          <p:cNvPr id="4" name="Metin Yer Tutucusu 3">
            <a:extLst>
              <a:ext uri="{FF2B5EF4-FFF2-40B4-BE49-F238E27FC236}">
                <a16:creationId xmlns:a16="http://schemas.microsoft.com/office/drawing/2014/main" id="{DE8BCA8A-B56A-4DCE-B51D-F115C97085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59CFF8-32FC-4D0C-AC48-A44696F6458B}"/>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EE4CD39-CA15-46ED-B698-064AA68589B0}"/>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FA1D729C-40A8-4667-AC91-76CC92E66BAC}"/>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2258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7F0A1-99B6-4A91-B70A-EB0C0031A1F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8B9BC3-6915-42FB-93CB-FE8B0C1177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67B722A-CF5E-4296-A5B5-902D49DCFA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5286FC61-34AE-40A4-A626-208D9EBF224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6F7D9E39-2A3C-4B71-BB9C-2E84324C40F6}"/>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7908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BFC8F2-05CD-4DED-A77F-310C7BE3FEFB}"/>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10E9C27-F7B0-4BBC-98F7-01322A8DAD8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2ACE3B1-FF55-4888-B050-BDD52DFC86D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129320B0-BD9D-40C0-BE89-AFF9594AC44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11C512F8-1423-49C4-AAE7-C2DD1D43164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0506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99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787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054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5003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4021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388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9F3C44CD-517F-4127-A02A-E0A24A22615D}"/>
              </a:ext>
            </a:extLst>
          </p:cNvPr>
          <p:cNvSpPr/>
          <p:nvPr userDrawn="1"/>
        </p:nvSpPr>
        <p:spPr>
          <a:xfrm>
            <a:off x="0" y="6647377"/>
            <a:ext cx="9144000" cy="212725"/>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a:extLst>
              <a:ext uri="{FF2B5EF4-FFF2-40B4-BE49-F238E27FC236}">
                <a16:creationId xmlns:a16="http://schemas.microsoft.com/office/drawing/2014/main" id="{2526BED1-D171-4DE4-B8FB-32F94FC206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10" name="Dikdörtgen 9">
            <a:extLst>
              <a:ext uri="{FF2B5EF4-FFF2-40B4-BE49-F238E27FC236}">
                <a16:creationId xmlns:a16="http://schemas.microsoft.com/office/drawing/2014/main" id="{BC7967BF-7ABC-4306-BF60-71EDE9FCBC91}"/>
              </a:ext>
            </a:extLst>
          </p:cNvPr>
          <p:cNvSpPr/>
          <p:nvPr userDrawn="1"/>
        </p:nvSpPr>
        <p:spPr>
          <a:xfrm>
            <a:off x="0" y="-1"/>
            <a:ext cx="9144000" cy="1520145"/>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DDD97546-ED02-4649-BFD9-2C6B0BB7CC77}"/>
              </a:ext>
            </a:extLst>
          </p:cNvPr>
          <p:cNvSpPr/>
          <p:nvPr userDrawn="1"/>
        </p:nvSpPr>
        <p:spPr>
          <a:xfrm>
            <a:off x="27992" y="1520145"/>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8809A94F-C678-47AF-8078-A5B31E1CD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859810"/>
            <a:ext cx="1314450" cy="1314450"/>
          </a:xfrm>
          <a:prstGeom prst="rect">
            <a:avLst/>
          </a:prstGeom>
        </p:spPr>
      </p:pic>
      <p:sp>
        <p:nvSpPr>
          <p:cNvPr id="4" name="Veri Yer Tutucusu 3">
            <a:extLst>
              <a:ext uri="{FF2B5EF4-FFF2-40B4-BE49-F238E27FC236}">
                <a16:creationId xmlns:a16="http://schemas.microsoft.com/office/drawing/2014/main" id="{83DF2CDA-456C-4F60-B3AB-C895A840787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B0C01E8-7ED1-4B07-9E15-39B4C372378E}"/>
              </a:ext>
            </a:extLst>
          </p:cNvPr>
          <p:cNvSpPr>
            <a:spLocks noGrp="1"/>
          </p:cNvSpPr>
          <p:nvPr>
            <p:ph type="sldNum" sz="quarter" idx="11"/>
          </p:nvPr>
        </p:nvSpPr>
        <p:spPr/>
        <p:txBody>
          <a:bodyPr/>
          <a:lstStyle/>
          <a:p>
            <a:fld id="{8E36F1F9-9F05-49B2-8378-168152139758}" type="slidenum">
              <a:rPr lang="tr-TR" smtClean="0"/>
              <a:pPr/>
              <a:t>‹#›</a:t>
            </a:fld>
            <a:endParaRPr lang="tr-TR"/>
          </a:p>
        </p:txBody>
      </p:sp>
      <p:sp>
        <p:nvSpPr>
          <p:cNvPr id="6" name="Başlık 5">
            <a:extLst>
              <a:ext uri="{FF2B5EF4-FFF2-40B4-BE49-F238E27FC236}">
                <a16:creationId xmlns:a16="http://schemas.microsoft.com/office/drawing/2014/main" id="{205EB21C-200D-42F8-93A7-001C43B363FC}"/>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2089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7392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50827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693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35391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00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13181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4200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49922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6379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8433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FEBF3031-CD8D-47B9-B773-114751628DC3}"/>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1DACDE86-AC76-44F6-9780-26602F22BA0B}"/>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1102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8240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6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3635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70838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0502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5856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7865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2528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2131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018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87DD4-8372-4315-86E4-2E59F7DB67F2}"/>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0AA39D-AA0C-45A7-8ED2-7C6751ADF9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53B50B-E62C-45B6-B446-887E651C907C}"/>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45273EAE-73F9-4072-AFCD-1F56DBF27028}"/>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3A411045-4709-4384-AD52-33DB6A76CA2B}"/>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559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282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96301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3624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954284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9466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3972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16285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3361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51716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273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621F3-E846-40DC-A2FC-1AF229009AF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11C57B-1E7E-4E37-A072-83550F2590F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6EC67C8-5D9A-4C00-AB0B-F9C00DD70A0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5AB6689-1D93-4E5F-8AAD-A7FDCD9C94F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EFB8B783-8177-4CFD-84F5-6D4CE5D3F81E}"/>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EC512B11-483B-4EA6-BB86-BD633EDC7C3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2522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8678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26681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67771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42460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612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57352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3779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9914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7571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96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C6E6E-9E8E-44F9-BC89-CD075D2BB521}"/>
              </a:ext>
            </a:extLst>
          </p:cNvPr>
          <p:cNvSpPr>
            <a:spLocks noGrp="1"/>
          </p:cNvSpPr>
          <p:nvPr>
            <p:ph type="title"/>
          </p:nvPr>
        </p:nvSpPr>
        <p:spPr>
          <a:xfrm>
            <a:off x="629841" y="365126"/>
            <a:ext cx="78867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FBB66EF-7F69-4004-8523-3B4DF53B47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B9A080-C89D-471C-8264-FC050C9F831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710E987-28F3-40A5-9809-6F7E6397A0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C74B9D-6669-4CF1-B380-3BEDFEC3B07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7CFA939C-1D80-4E20-A749-F07BEFA1CC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8" name="Alt Bilgi Yer Tutucusu 7">
            <a:extLst>
              <a:ext uri="{FF2B5EF4-FFF2-40B4-BE49-F238E27FC236}">
                <a16:creationId xmlns:a16="http://schemas.microsoft.com/office/drawing/2014/main" id="{E678778E-7F18-4AC3-9425-A683C1E87D2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ayt Numarası Yer Tutucusu 8">
            <a:extLst>
              <a:ext uri="{FF2B5EF4-FFF2-40B4-BE49-F238E27FC236}">
                <a16:creationId xmlns:a16="http://schemas.microsoft.com/office/drawing/2014/main" id="{73600AF9-ACC0-4345-8480-746CEC6DC840}"/>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443213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0591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4821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09B2B-6ED4-4CFF-AA84-C40F265C94F3}"/>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14487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68346-5321-4AE3-A57C-370F839AED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28D27B-91A4-41D4-A16E-80EA9A92EF08}"/>
              </a:ext>
            </a:extLst>
          </p:cNvPr>
          <p:cNvSpPr>
            <a:spLocks noGrp="1"/>
          </p:cNvSpPr>
          <p:nvPr>
            <p:ph type="dt" sz="half" idx="10"/>
          </p:nvPr>
        </p:nvSpPr>
        <p:spPr/>
        <p:txBody>
          <a:bodyPr/>
          <a:lstStyle/>
          <a:p>
            <a:r>
              <a:rPr lang="en-US"/>
              <a:t>12.02.2026</a:t>
            </a:r>
            <a:endParaRPr lang="tr-TR" dirty="0"/>
          </a:p>
        </p:txBody>
      </p:sp>
      <p:sp>
        <p:nvSpPr>
          <p:cNvPr id="4" name="Slayt Numarası Yer Tutucusu 3">
            <a:extLst>
              <a:ext uri="{FF2B5EF4-FFF2-40B4-BE49-F238E27FC236}">
                <a16:creationId xmlns:a16="http://schemas.microsoft.com/office/drawing/2014/main" id="{E66DBB04-5ACD-4C21-A766-F1A36302DC2A}"/>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475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CD38D-3016-470D-BE3C-488372623A2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77107C0-9B91-458F-85C7-DF609F22B23D}"/>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4" name="Alt Bilgi Yer Tutucusu 3">
            <a:extLst>
              <a:ext uri="{FF2B5EF4-FFF2-40B4-BE49-F238E27FC236}">
                <a16:creationId xmlns:a16="http://schemas.microsoft.com/office/drawing/2014/main" id="{4A4C2215-CFD5-4DA9-8E95-E67631314A15}"/>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ayt Numarası Yer Tutucusu 4">
            <a:extLst>
              <a:ext uri="{FF2B5EF4-FFF2-40B4-BE49-F238E27FC236}">
                <a16:creationId xmlns:a16="http://schemas.microsoft.com/office/drawing/2014/main" id="{88DB51B9-4DA3-4AF1-B63E-F003BB212AE4}"/>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951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74594F-9CDB-4666-9160-DF1FE30A673C}"/>
              </a:ext>
            </a:extLst>
          </p:cNvPr>
          <p:cNvSpPr>
            <a:spLocks noGrp="1"/>
          </p:cNvSpPr>
          <p:nvPr>
            <p:ph type="dt" sz="half" idx="10"/>
          </p:nvPr>
        </p:nvSpPr>
        <p:spPr>
          <a:xfrm>
            <a:off x="0" y="6504449"/>
            <a:ext cx="1371600" cy="365125"/>
          </a:xfrm>
          <a:prstGeom prst="rect">
            <a:avLst/>
          </a:prstGeom>
        </p:spPr>
        <p:txBody>
          <a:bodyPr/>
          <a:lstStyle/>
          <a:p>
            <a:pPr>
              <a:defRPr/>
            </a:pPr>
            <a:r>
              <a:rPr lang="en-US"/>
              <a:t>12.02.2026</a:t>
            </a:r>
          </a:p>
        </p:txBody>
      </p:sp>
      <p:sp>
        <p:nvSpPr>
          <p:cNvPr id="4" name="Slayt Numarası Yer Tutucusu 3">
            <a:extLst>
              <a:ext uri="{FF2B5EF4-FFF2-40B4-BE49-F238E27FC236}">
                <a16:creationId xmlns:a16="http://schemas.microsoft.com/office/drawing/2014/main" id="{2C73BC41-F28C-416E-BA43-4D85F24F3F58}"/>
              </a:ext>
            </a:extLst>
          </p:cNvPr>
          <p:cNvSpPr>
            <a:spLocks noGrp="1"/>
          </p:cNvSpPr>
          <p:nvPr>
            <p:ph type="sldNum" sz="quarter" idx="12"/>
          </p:nvPr>
        </p:nvSpPr>
        <p:spPr>
          <a:xfrm>
            <a:off x="8610600" y="6503943"/>
            <a:ext cx="457200" cy="365125"/>
          </a:xfrm>
          <a:prstGeom prst="rect">
            <a:avLst/>
          </a:prstGeom>
        </p:spPr>
        <p:txBody>
          <a:bodyPr/>
          <a:lstStyle/>
          <a:p>
            <a:pPr algn="l">
              <a:defRPr/>
            </a:pPr>
            <a:endParaRPr lang="en-US" sz="1400" dirty="0">
              <a:latin typeface="Times New Roman"/>
            </a:endParaRPr>
          </a:p>
          <a:p>
            <a:pPr>
              <a:defRPr/>
            </a:pPr>
            <a:fld id="{BF5C1183-B085-4070-A402-C03A3F977D3D}" type="slidenum">
              <a:rPr lang="en-US" smtClean="0"/>
              <a:pPr>
                <a:defRPr/>
              </a:pPr>
              <a:t>‹#›</a:t>
            </a:fld>
            <a:endParaRPr lang="en-US" dirty="0"/>
          </a:p>
        </p:txBody>
      </p:sp>
      <p:sp>
        <p:nvSpPr>
          <p:cNvPr id="6" name="İçerik Yer Tutucusu 5">
            <a:extLst>
              <a:ext uri="{FF2B5EF4-FFF2-40B4-BE49-F238E27FC236}">
                <a16:creationId xmlns:a16="http://schemas.microsoft.com/office/drawing/2014/main" id="{A90A673C-9C9D-402B-8DA4-3C3D87D87625}"/>
              </a:ext>
            </a:extLst>
          </p:cNvPr>
          <p:cNvSpPr>
            <a:spLocks noGrp="1"/>
          </p:cNvSpPr>
          <p:nvPr>
            <p:ph sz="quarter" idx="13"/>
          </p:nvPr>
        </p:nvSpPr>
        <p:spPr>
          <a:xfrm>
            <a:off x="76200" y="1447800"/>
            <a:ext cx="8763000" cy="4821195"/>
          </a:xfrm>
        </p:spPr>
        <p:txBody>
          <a:bodyPr>
            <a:normAutofit/>
          </a:bodyPr>
          <a:lstStyle>
            <a:lvl1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1pPr>
            <a:lvl2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2pPr>
            <a:lvl3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3pPr>
            <a:lvl4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4pPr>
            <a:lvl5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Başlık 10">
            <a:extLst>
              <a:ext uri="{FF2B5EF4-FFF2-40B4-BE49-F238E27FC236}">
                <a16:creationId xmlns:a16="http://schemas.microsoft.com/office/drawing/2014/main" id="{C13DB588-40BD-4B58-9C1E-34A0BFC05347}"/>
              </a:ext>
            </a:extLst>
          </p:cNvPr>
          <p:cNvSpPr>
            <a:spLocks noGrp="1"/>
          </p:cNvSpPr>
          <p:nvPr>
            <p:ph type="title"/>
          </p:nvPr>
        </p:nvSpPr>
        <p:spPr/>
        <p:txBody>
          <a:bodyP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tr-TR"/>
              <a:t>Asıl başlık stilini düzenlemek için tıklayın</a:t>
            </a:r>
          </a:p>
        </p:txBody>
      </p:sp>
    </p:spTree>
    <p:extLst>
      <p:ext uri="{BB962C8B-B14F-4D97-AF65-F5344CB8AC3E}">
        <p14:creationId xmlns:p14="http://schemas.microsoft.com/office/powerpoint/2010/main" val="3148188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6F85559-0170-4BC0-9105-520F4232FC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A3A08536-4EB8-4BFB-92BB-D9E41DDABE6E}"/>
              </a:ext>
            </a:extLst>
          </p:cNvPr>
          <p:cNvSpPr/>
          <p:nvPr userDrawn="1"/>
        </p:nvSpPr>
        <p:spPr>
          <a:xfrm>
            <a:off x="0" y="6530674"/>
            <a:ext cx="9144000" cy="324280"/>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8" name="Dikdörtgen 7">
            <a:extLst>
              <a:ext uri="{FF2B5EF4-FFF2-40B4-BE49-F238E27FC236}">
                <a16:creationId xmlns:a16="http://schemas.microsoft.com/office/drawing/2014/main" id="{3C1B42E9-AA6E-416F-BA77-5604F09F3CCB}"/>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4B0FD183-BBB6-41F3-96C9-C199676EB71C}"/>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0DB80770-32C3-4320-BFB9-288B352AFD4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Yer Tutucusu 1">
            <a:extLst>
              <a:ext uri="{FF2B5EF4-FFF2-40B4-BE49-F238E27FC236}">
                <a16:creationId xmlns:a16="http://schemas.microsoft.com/office/drawing/2014/main" id="{9BECFC9C-B4D0-4725-991B-3DC61180AD37}"/>
              </a:ext>
            </a:extLst>
          </p:cNvPr>
          <p:cNvSpPr>
            <a:spLocks noGrp="1"/>
          </p:cNvSpPr>
          <p:nvPr>
            <p:ph type="title"/>
          </p:nvPr>
        </p:nvSpPr>
        <p:spPr>
          <a:xfrm>
            <a:off x="381000" y="0"/>
            <a:ext cx="7010400" cy="1030289"/>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11" name="Veri Yer Tutucusu 10">
            <a:extLst>
              <a:ext uri="{FF2B5EF4-FFF2-40B4-BE49-F238E27FC236}">
                <a16:creationId xmlns:a16="http://schemas.microsoft.com/office/drawing/2014/main" id="{29F882E6-607C-4FB1-B650-7C8BE7A605BB}"/>
              </a:ext>
            </a:extLst>
          </p:cNvPr>
          <p:cNvSpPr>
            <a:spLocks noGrp="1"/>
          </p:cNvSpPr>
          <p:nvPr>
            <p:ph type="dt" sz="half" idx="2"/>
          </p:nvPr>
        </p:nvSpPr>
        <p:spPr>
          <a:xfrm>
            <a:off x="14287" y="6555945"/>
            <a:ext cx="1228725" cy="324280"/>
          </a:xfrm>
          <a:prstGeom prst="rect">
            <a:avLst/>
          </a:prstGeom>
        </p:spPr>
        <p:txBody>
          <a:bodyPr vert="horz" lIns="91440" tIns="45720" rIns="91440" bIns="45720" rtlCol="0" anchor="ctr"/>
          <a:lstStyle>
            <a:lvl1pPr algn="l">
              <a:defRPr sz="1800">
                <a:solidFill>
                  <a:schemeClr val="bg1"/>
                </a:solidFill>
              </a:defRPr>
            </a:lvl1pPr>
          </a:lstStyle>
          <a:p>
            <a:r>
              <a:rPr lang="en-US"/>
              <a:t>12.02.2026</a:t>
            </a:r>
            <a:endParaRPr lang="tr-TR" dirty="0"/>
          </a:p>
        </p:txBody>
      </p:sp>
      <p:sp>
        <p:nvSpPr>
          <p:cNvPr id="12" name="Slayt Numarası Yer Tutucusu 11">
            <a:extLst>
              <a:ext uri="{FF2B5EF4-FFF2-40B4-BE49-F238E27FC236}">
                <a16:creationId xmlns:a16="http://schemas.microsoft.com/office/drawing/2014/main" id="{F009B09C-27EE-4184-95C0-C8BAD904D703}"/>
              </a:ext>
            </a:extLst>
          </p:cNvPr>
          <p:cNvSpPr>
            <a:spLocks noGrp="1"/>
          </p:cNvSpPr>
          <p:nvPr>
            <p:ph type="sldNum" sz="quarter" idx="4"/>
          </p:nvPr>
        </p:nvSpPr>
        <p:spPr>
          <a:xfrm>
            <a:off x="8410575" y="6479019"/>
            <a:ext cx="733425" cy="375935"/>
          </a:xfrm>
          <a:prstGeom prst="rect">
            <a:avLst/>
          </a:prstGeom>
        </p:spPr>
        <p:txBody>
          <a:bodyPr vert="horz" lIns="91440" tIns="45720" rIns="91440" bIns="45720" rtlCol="0" anchor="b"/>
          <a:lstStyle>
            <a:lvl1pPr algn="r">
              <a:defRPr sz="1800" b="1">
                <a:solidFill>
                  <a:schemeClr val="bg1"/>
                </a:solidFill>
              </a:defRPr>
            </a:lvl1pPr>
          </a:lstStyle>
          <a:p>
            <a:fld id="{8E36F1F9-9F05-49B2-8378-168152139758}" type="slidenum">
              <a:rPr lang="tr-TR" smtClean="0"/>
              <a:pPr/>
              <a:t>‹#›</a:t>
            </a:fld>
            <a:endParaRPr lang="tr-TR" dirty="0"/>
          </a:p>
        </p:txBody>
      </p:sp>
    </p:spTree>
    <p:extLst>
      <p:ext uri="{BB962C8B-B14F-4D97-AF65-F5344CB8AC3E}">
        <p14:creationId xmlns:p14="http://schemas.microsoft.com/office/powerpoint/2010/main" val="1158323790"/>
      </p:ext>
    </p:extLst>
  </p:cSld>
  <p:clrMap bg1="lt1" tx1="dk1" bg2="lt2" tx2="dk2" accent1="accent1" accent2="accent2" accent3="accent3" accent4="accent4" accent5="accent5" accent6="accent6" hlink="hlink" folHlink="folHlink"/>
  <p:sldLayoutIdLst>
    <p:sldLayoutId id="2147483924" r:id="rId1"/>
    <p:sldLayoutId id="2147483911" r:id="rId2"/>
    <p:sldLayoutId id="2147483912" r:id="rId3"/>
    <p:sldLayoutId id="2147483913" r:id="rId4"/>
    <p:sldLayoutId id="2147483914" r:id="rId5"/>
    <p:sldLayoutId id="2147483915" r:id="rId6"/>
    <p:sldLayoutId id="2147483926" r:id="rId7"/>
    <p:sldLayoutId id="2147483916" r:id="rId8"/>
    <p:sldLayoutId id="2147483917" r:id="rId9"/>
    <p:sldLayoutId id="2147483918" r:id="rId10"/>
    <p:sldLayoutId id="2147483919" r:id="rId11"/>
    <p:sldLayoutId id="2147483920" r:id="rId12"/>
    <p:sldLayoutId id="2147483921"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925" r:id="rId6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2.png"/><Relationship Id="rId3" Type="http://schemas.openxmlformats.org/officeDocument/2006/relationships/image" Target="../media/image3.png"/><Relationship Id="rId21" Type="http://schemas.openxmlformats.org/officeDocument/2006/relationships/image" Target="../media/image26.png"/><Relationship Id="rId7" Type="http://schemas.openxmlformats.org/officeDocument/2006/relationships/image" Target="../media/image7.png"/><Relationship Id="rId12" Type="http://schemas.openxmlformats.org/officeDocument/2006/relationships/image" Target="../media/image13.png"/><Relationship Id="rId17" Type="http://schemas.openxmlformats.org/officeDocument/2006/relationships/image" Target="../media/image19.png"/><Relationship Id="rId25" Type="http://schemas.openxmlformats.org/officeDocument/2006/relationships/image" Target="../media/image30.png"/><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9.png"/><Relationship Id="rId5" Type="http://schemas.openxmlformats.org/officeDocument/2006/relationships/image" Target="../media/image5.png"/><Relationship Id="rId15" Type="http://schemas.openxmlformats.org/officeDocument/2006/relationships/image" Target="../media/image17.png"/><Relationship Id="rId23" Type="http://schemas.openxmlformats.org/officeDocument/2006/relationships/image" Target="../media/image28.png"/><Relationship Id="rId28"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 Id="rId22" Type="http://schemas.openxmlformats.org/officeDocument/2006/relationships/image" Target="../media/image27.png"/><Relationship Id="rId27" Type="http://schemas.openxmlformats.org/officeDocument/2006/relationships/image" Target="../media/image16.png"/><Relationship Id="rId30"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85118-CA0D-4922-AC16-B8E64FAB0B1D}"/>
              </a:ext>
            </a:extLst>
          </p:cNvPr>
          <p:cNvSpPr>
            <a:spLocks noGrp="1"/>
          </p:cNvSpPr>
          <p:nvPr>
            <p:ph type="ctrTitle"/>
          </p:nvPr>
        </p:nvSpPr>
        <p:spPr>
          <a:xfrm>
            <a:off x="533400" y="1905000"/>
            <a:ext cx="8153400" cy="2667000"/>
          </a:xfrm>
        </p:spPr>
        <p:txBody>
          <a:bodyPr/>
          <a:lstStyle/>
          <a:p>
            <a:pPr fontAlgn="base">
              <a:spcBef>
                <a:spcPts val="2400"/>
              </a:spcBef>
              <a:spcAft>
                <a:spcPts val="2400"/>
              </a:spcAft>
            </a:pPr>
            <a:r>
              <a:rPr lang="tr-TR" sz="3600" dirty="0" err="1">
                <a:solidFill>
                  <a:srgbClr val="000099"/>
                </a:solidFill>
                <a:effectLst/>
                <a:latin typeface="Arial" panose="020B0604020202020204" pitchFamily="34" charset="0"/>
                <a:cs typeface="Arial" panose="020B0604020202020204" pitchFamily="34" charset="0"/>
              </a:rPr>
              <a:t>Applied</a:t>
            </a:r>
            <a:r>
              <a:rPr lang="tr-TR" sz="3600" dirty="0">
                <a:solidFill>
                  <a:srgbClr val="000099"/>
                </a:solidFill>
                <a:effectLst/>
                <a:latin typeface="Arial" panose="020B0604020202020204" pitchFamily="34" charset="0"/>
                <a:cs typeface="Arial" panose="020B0604020202020204" pitchFamily="34" charset="0"/>
              </a:rPr>
              <a:t> </a:t>
            </a:r>
            <a:r>
              <a:rPr lang="tr-TR" sz="3600" dirty="0" err="1">
                <a:solidFill>
                  <a:srgbClr val="000099"/>
                </a:solidFill>
                <a:effectLst/>
                <a:latin typeface="Arial" panose="020B0604020202020204" pitchFamily="34" charset="0"/>
                <a:cs typeface="Arial" panose="020B0604020202020204" pitchFamily="34" charset="0"/>
              </a:rPr>
              <a:t>Sciences</a:t>
            </a:r>
            <a:r>
              <a:rPr lang="tr-TR" sz="3600" dirty="0">
                <a:solidFill>
                  <a:srgbClr val="000099"/>
                </a:solidFill>
                <a:effectLst/>
                <a:latin typeface="Arial" panose="020B0604020202020204" pitchFamily="34" charset="0"/>
                <a:cs typeface="Arial" panose="020B0604020202020204" pitchFamily="34" charset="0"/>
              </a:rPr>
              <a:t> Faculty</a:t>
            </a:r>
            <a:br>
              <a:rPr lang="tr-TR" sz="3600" dirty="0">
                <a:solidFill>
                  <a:srgbClr val="000099"/>
                </a:solidFill>
                <a:effectLst/>
                <a:latin typeface="Arial" panose="020B0604020202020204" pitchFamily="34" charset="0"/>
                <a:cs typeface="Arial" panose="020B0604020202020204" pitchFamily="34" charset="0"/>
              </a:rPr>
            </a:br>
            <a:br>
              <a:rPr lang="tr-TR" sz="1800" dirty="0">
                <a:solidFill>
                  <a:srgbClr val="E94F36"/>
                </a:solidFill>
                <a:effectLst/>
                <a:latin typeface="Open Sans" panose="020B0806030504020204" pitchFamily="34" charset="0"/>
              </a:rPr>
            </a:br>
            <a:r>
              <a:rPr lang="tr-TR" b="1" i="0" dirty="0">
                <a:solidFill>
                  <a:srgbClr val="E94F36"/>
                </a:solidFill>
                <a:effectLst/>
                <a:latin typeface="Arial" panose="020B0604020202020204" pitchFamily="34" charset="0"/>
                <a:cs typeface="Arial" panose="020B0604020202020204" pitchFamily="34" charset="0"/>
              </a:rPr>
              <a:t> </a:t>
            </a:r>
            <a:r>
              <a:rPr lang="tr-TR" b="1" i="0" dirty="0">
                <a:solidFill>
                  <a:srgbClr val="1B327E"/>
                </a:solidFill>
                <a:effectLst/>
                <a:latin typeface="Arial" panose="020B0604020202020204" pitchFamily="34" charset="0"/>
                <a:cs typeface="Arial" panose="020B0604020202020204" pitchFamily="34" charset="0"/>
              </a:rPr>
              <a:t>Management </a:t>
            </a:r>
            <a:r>
              <a:rPr lang="tr-TR" b="1" i="0" dirty="0">
                <a:solidFill>
                  <a:srgbClr val="000099"/>
                </a:solidFill>
                <a:effectLst/>
                <a:latin typeface="Arial" panose="020B0604020202020204" pitchFamily="34" charset="0"/>
                <a:cs typeface="Arial" panose="020B0604020202020204" pitchFamily="34" charset="0"/>
              </a:rPr>
              <a:t>Information </a:t>
            </a:r>
            <a:r>
              <a:rPr lang="tr-TR" b="1" i="0" dirty="0" err="1">
                <a:solidFill>
                  <a:srgbClr val="000099"/>
                </a:solidFill>
                <a:effectLst/>
                <a:latin typeface="Arial" panose="020B0604020202020204" pitchFamily="34" charset="0"/>
                <a:cs typeface="Arial" panose="020B0604020202020204" pitchFamily="34" charset="0"/>
              </a:rPr>
              <a:t>Systems</a:t>
            </a:r>
            <a:r>
              <a:rPr lang="tr-TR" b="1" i="0" dirty="0">
                <a:solidFill>
                  <a:srgbClr val="000099"/>
                </a:solidFill>
                <a:effectLst/>
                <a:latin typeface="Arial" panose="020B0604020202020204" pitchFamily="34" charset="0"/>
                <a:cs typeface="Arial" panose="020B0604020202020204" pitchFamily="34" charset="0"/>
              </a:rPr>
              <a:t> </a:t>
            </a:r>
            <a:endParaRPr lang="tr-TR" b="1" dirty="0">
              <a:solidFill>
                <a:srgbClr val="000099"/>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4B026BD2-2880-4EAE-9FD3-1FBF2F1A4831}"/>
              </a:ext>
            </a:extLst>
          </p:cNvPr>
          <p:cNvSpPr>
            <a:spLocks noGrp="1"/>
          </p:cNvSpPr>
          <p:nvPr>
            <p:ph type="subTitle" idx="1"/>
          </p:nvPr>
        </p:nvSpPr>
        <p:spPr>
          <a:xfrm>
            <a:off x="1143000" y="5105400"/>
            <a:ext cx="6858000" cy="609600"/>
          </a:xfrm>
        </p:spPr>
        <p:txBody>
          <a:bodyPr>
            <a:noAutofit/>
          </a:bodyPr>
          <a:lstStyle/>
          <a:p>
            <a:r>
              <a:rPr lang="tr-TR" sz="3200" b="1" dirty="0"/>
              <a:t>Dr. Yakup BAKIŞ</a:t>
            </a:r>
          </a:p>
        </p:txBody>
      </p:sp>
      <p:sp>
        <p:nvSpPr>
          <p:cNvPr id="6" name="Veri Yer Tutucusu 5">
            <a:extLst>
              <a:ext uri="{FF2B5EF4-FFF2-40B4-BE49-F238E27FC236}">
                <a16:creationId xmlns:a16="http://schemas.microsoft.com/office/drawing/2014/main" id="{36055619-B9F2-431E-B4A4-81CAAF36FD00}"/>
              </a:ext>
            </a:extLst>
          </p:cNvPr>
          <p:cNvSpPr>
            <a:spLocks noGrp="1"/>
          </p:cNvSpPr>
          <p:nvPr>
            <p:ph type="dt" sz="half" idx="10"/>
          </p:nvPr>
        </p:nvSpPr>
        <p:spPr/>
        <p:txBody>
          <a:bodyPr/>
          <a:lstStyle/>
          <a:p>
            <a:r>
              <a:rPr lang="en-US"/>
              <a:t>12.02.2026</a:t>
            </a:r>
            <a:endParaRPr lang="tr-TR" dirty="0"/>
          </a:p>
        </p:txBody>
      </p:sp>
      <p:sp>
        <p:nvSpPr>
          <p:cNvPr id="7" name="Slayt Numarası Yer Tutucusu 6">
            <a:extLst>
              <a:ext uri="{FF2B5EF4-FFF2-40B4-BE49-F238E27FC236}">
                <a16:creationId xmlns:a16="http://schemas.microsoft.com/office/drawing/2014/main" id="{A223F624-8708-4B0B-8F3E-2CB5666EA178}"/>
              </a:ext>
            </a:extLst>
          </p:cNvPr>
          <p:cNvSpPr>
            <a:spLocks noGrp="1"/>
          </p:cNvSpPr>
          <p:nvPr>
            <p:ph type="sldNum" sz="quarter" idx="11"/>
          </p:nvPr>
        </p:nvSpPr>
        <p:spPr/>
        <p:txBody>
          <a:bodyPr/>
          <a:lstStyle/>
          <a:p>
            <a:fld id="{8E36F1F9-9F05-49B2-8378-168152139758}" type="slidenum">
              <a:rPr lang="tr-TR" smtClean="0"/>
              <a:pPr/>
              <a:t>1</a:t>
            </a:fld>
            <a:endParaRPr lang="tr-TR"/>
          </a:p>
        </p:txBody>
      </p:sp>
    </p:spTree>
    <p:extLst>
      <p:ext uri="{BB962C8B-B14F-4D97-AF65-F5344CB8AC3E}">
        <p14:creationId xmlns:p14="http://schemas.microsoft.com/office/powerpoint/2010/main" val="640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Sockets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10</a:t>
            </a:fld>
            <a:endParaRPr lang="en-US" dirty="0"/>
          </a:p>
        </p:txBody>
      </p:sp>
      <p:sp>
        <p:nvSpPr>
          <p:cNvPr id="68" name="Rectangle 3">
            <a:extLst>
              <a:ext uri="{FF2B5EF4-FFF2-40B4-BE49-F238E27FC236}">
                <a16:creationId xmlns:a16="http://schemas.microsoft.com/office/drawing/2014/main" id="{AE0F6699-BC13-C349-9AC1-8B36945FEAA0}"/>
              </a:ext>
            </a:extLst>
          </p:cNvPr>
          <p:cNvSpPr txBox="1">
            <a:spLocks noChangeArrowheads="1"/>
          </p:cNvSpPr>
          <p:nvPr/>
        </p:nvSpPr>
        <p:spPr bwMode="auto">
          <a:xfrm>
            <a:off x="599019" y="1745239"/>
            <a:ext cx="8223781" cy="17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2100" kern="0" dirty="0">
                <a:latin typeface="+mn-lt"/>
                <a:ea typeface="ＭＳ Ｐゴシック" panose="020B0600070205080204" pitchFamily="34" charset="-128"/>
              </a:rPr>
              <a:t>process sends/receives messages to/from its </a:t>
            </a:r>
            <a:r>
              <a:rPr lang="en-US" altLang="en-US" sz="2100" kern="0" dirty="0">
                <a:solidFill>
                  <a:srgbClr val="CC0000"/>
                </a:solidFill>
                <a:latin typeface="+mn-lt"/>
                <a:ea typeface="ＭＳ Ｐゴシック" panose="020B0600070205080204" pitchFamily="34" charset="-128"/>
              </a:rPr>
              <a:t>socket</a:t>
            </a:r>
          </a:p>
          <a:p>
            <a:r>
              <a:rPr lang="en-US" altLang="en-US" sz="2100" kern="0" dirty="0">
                <a:latin typeface="+mn-lt"/>
                <a:ea typeface="ＭＳ Ｐゴシック" panose="020B0600070205080204" pitchFamily="34" charset="-128"/>
              </a:rPr>
              <a:t>socket analogous to door</a:t>
            </a:r>
          </a:p>
          <a:p>
            <a:pPr lvl="1"/>
            <a:r>
              <a:rPr lang="en-US" altLang="en-US" sz="2100" kern="0" dirty="0">
                <a:latin typeface="+mn-lt"/>
                <a:ea typeface="ＭＳ Ｐゴシック" panose="020B0600070205080204" pitchFamily="34" charset="-128"/>
              </a:rPr>
              <a:t>sending process shoves message out door</a:t>
            </a:r>
          </a:p>
          <a:p>
            <a:pPr lvl="1"/>
            <a:r>
              <a:rPr lang="en-US" altLang="en-US" sz="2100" kern="0" dirty="0">
                <a:latin typeface="+mn-lt"/>
                <a:ea typeface="ＭＳ Ｐゴシック" panose="020B0600070205080204" pitchFamily="34" charset="-128"/>
              </a:rPr>
              <a:t>sending process relies on transport infrastructure on other side of door to deliver message to socket at receiving process</a:t>
            </a:r>
          </a:p>
          <a:p>
            <a:pPr lvl="1"/>
            <a:r>
              <a:rPr lang="en-US" altLang="en-US" sz="2100" kern="0" dirty="0">
                <a:latin typeface="+mn-lt"/>
                <a:ea typeface="ＭＳ Ｐゴシック" panose="020B0600070205080204" pitchFamily="34" charset="-128"/>
              </a:rPr>
              <a:t>two sockets involved: one on each side</a:t>
            </a:r>
          </a:p>
        </p:txBody>
      </p:sp>
      <p:sp>
        <p:nvSpPr>
          <p:cNvPr id="69" name="Freeform 66">
            <a:extLst>
              <a:ext uri="{FF2B5EF4-FFF2-40B4-BE49-F238E27FC236}">
                <a16:creationId xmlns:a16="http://schemas.microsoft.com/office/drawing/2014/main" id="{C55660F8-73B5-034B-A597-DD5D87ECF66A}"/>
              </a:ext>
            </a:extLst>
          </p:cNvPr>
          <p:cNvSpPr>
            <a:spLocks/>
          </p:cNvSpPr>
          <p:nvPr/>
        </p:nvSpPr>
        <p:spPr bwMode="auto">
          <a:xfrm>
            <a:off x="6361861" y="3931014"/>
            <a:ext cx="552450" cy="1498997"/>
          </a:xfrm>
          <a:custGeom>
            <a:avLst/>
            <a:gdLst>
              <a:gd name="T0" fmla="*/ 2147483647 w 464"/>
              <a:gd name="T1" fmla="*/ 2147483647 h 1259"/>
              <a:gd name="T2" fmla="*/ 0 w 464"/>
              <a:gd name="T3" fmla="*/ 0 h 1259"/>
              <a:gd name="T4" fmla="*/ 2147483647 w 464"/>
              <a:gd name="T5" fmla="*/ 2147483647 h 1259"/>
              <a:gd name="T6" fmla="*/ 2147483647 w 464"/>
              <a:gd name="T7" fmla="*/ 2147483647 h 1259"/>
              <a:gd name="T8" fmla="*/ 2147483647 w 464"/>
              <a:gd name="T9" fmla="*/ 2147483647 h 1259"/>
              <a:gd name="T10" fmla="*/ 0 60000 65536"/>
              <a:gd name="T11" fmla="*/ 0 60000 65536"/>
              <a:gd name="T12" fmla="*/ 0 60000 65536"/>
              <a:gd name="T13" fmla="*/ 0 60000 65536"/>
              <a:gd name="T14" fmla="*/ 0 60000 65536"/>
              <a:gd name="T15" fmla="*/ 0 w 464"/>
              <a:gd name="T16" fmla="*/ 0 h 1259"/>
              <a:gd name="T17" fmla="*/ 464 w 464"/>
              <a:gd name="T18" fmla="*/ 1259 h 1259"/>
            </a:gdLst>
            <a:ahLst/>
            <a:cxnLst>
              <a:cxn ang="T10">
                <a:pos x="T0" y="T1"/>
              </a:cxn>
              <a:cxn ang="T11">
                <a:pos x="T2" y="T3"/>
              </a:cxn>
              <a:cxn ang="T12">
                <a:pos x="T4" y="T5"/>
              </a:cxn>
              <a:cxn ang="T13">
                <a:pos x="T6" y="T7"/>
              </a:cxn>
              <a:cxn ang="T14">
                <a:pos x="T8" y="T9"/>
              </a:cxn>
            </a:cxnLst>
            <a:rect l="T15" t="T16" r="T17" b="T18"/>
            <a:pathLst>
              <a:path w="464" h="1259">
                <a:moveTo>
                  <a:pt x="464" y="1060"/>
                </a:moveTo>
                <a:lnTo>
                  <a:pt x="0" y="0"/>
                </a:lnTo>
                <a:lnTo>
                  <a:pt x="6" y="1258"/>
                </a:lnTo>
                <a:lnTo>
                  <a:pt x="382" y="1259"/>
                </a:lnTo>
                <a:lnTo>
                  <a:pt x="464" y="1060"/>
                </a:lnTo>
                <a:close/>
              </a:path>
            </a:pathLst>
          </a:custGeom>
          <a:gradFill rotWithShape="1">
            <a:gsLst>
              <a:gs pos="0">
                <a:srgbClr val="FFFFFF"/>
              </a:gs>
              <a:gs pos="100000">
                <a:srgbClr val="B2B2B2"/>
              </a:gs>
            </a:gsLst>
            <a:lin ang="0" scaled="1"/>
          </a:gradFill>
          <a:ln w="9525">
            <a:solidFill>
              <a:srgbClr val="DDDDDD"/>
            </a:solidFill>
            <a:round/>
            <a:headEnd/>
            <a:tailEnd/>
          </a:ln>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70" name="Freeform 7">
            <a:extLst>
              <a:ext uri="{FF2B5EF4-FFF2-40B4-BE49-F238E27FC236}">
                <a16:creationId xmlns:a16="http://schemas.microsoft.com/office/drawing/2014/main" id="{ABAB43B4-03FC-2A42-98B9-913DD8EC77B7}"/>
              </a:ext>
            </a:extLst>
          </p:cNvPr>
          <p:cNvSpPr>
            <a:spLocks/>
          </p:cNvSpPr>
          <p:nvPr/>
        </p:nvSpPr>
        <p:spPr bwMode="auto">
          <a:xfrm>
            <a:off x="3875836" y="4903755"/>
            <a:ext cx="1356122" cy="773906"/>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71" name="Text Box 51">
            <a:extLst>
              <a:ext uri="{FF2B5EF4-FFF2-40B4-BE49-F238E27FC236}">
                <a16:creationId xmlns:a16="http://schemas.microsoft.com/office/drawing/2014/main" id="{66AD3E16-6743-CC4C-9091-25C6B0A95F7F}"/>
              </a:ext>
            </a:extLst>
          </p:cNvPr>
          <p:cNvSpPr txBox="1">
            <a:spLocks noChangeArrowheads="1"/>
          </p:cNvSpPr>
          <p:nvPr/>
        </p:nvSpPr>
        <p:spPr bwMode="auto">
          <a:xfrm>
            <a:off x="4179645" y="5002577"/>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Internet</a:t>
            </a:r>
          </a:p>
        </p:txBody>
      </p:sp>
      <p:sp>
        <p:nvSpPr>
          <p:cNvPr id="72" name="Line 52">
            <a:extLst>
              <a:ext uri="{FF2B5EF4-FFF2-40B4-BE49-F238E27FC236}">
                <a16:creationId xmlns:a16="http://schemas.microsoft.com/office/drawing/2014/main" id="{2374F19B-E4B6-644E-AEE0-FC14C13C0183}"/>
              </a:ext>
            </a:extLst>
          </p:cNvPr>
          <p:cNvSpPr>
            <a:spLocks noChangeShapeType="1"/>
          </p:cNvSpPr>
          <p:nvPr/>
        </p:nvSpPr>
        <p:spPr bwMode="auto">
          <a:xfrm>
            <a:off x="3694861" y="5310948"/>
            <a:ext cx="165854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73" name="Text Box 53">
            <a:extLst>
              <a:ext uri="{FF2B5EF4-FFF2-40B4-BE49-F238E27FC236}">
                <a16:creationId xmlns:a16="http://schemas.microsoft.com/office/drawing/2014/main" id="{AD6E6CB7-7739-BE4D-84DA-1BBDF2D16B38}"/>
              </a:ext>
            </a:extLst>
          </p:cNvPr>
          <p:cNvSpPr txBox="1">
            <a:spLocks noChangeArrowheads="1"/>
          </p:cNvSpPr>
          <p:nvPr/>
        </p:nvSpPr>
        <p:spPr bwMode="auto">
          <a:xfrm>
            <a:off x="6710714" y="4729924"/>
            <a:ext cx="848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200" kern="0">
                <a:solidFill>
                  <a:srgbClr val="CC0000"/>
                </a:solidFill>
              </a:rPr>
              <a:t>controlled</a:t>
            </a:r>
          </a:p>
          <a:p>
            <a:pPr defTabSz="685800" eaLnBrk="0" fontAlgn="base" hangingPunct="0">
              <a:spcBef>
                <a:spcPct val="0"/>
              </a:spcBef>
              <a:spcAft>
                <a:spcPct val="0"/>
              </a:spcAft>
              <a:defRPr/>
            </a:pPr>
            <a:r>
              <a:rPr lang="en-US" altLang="en-US" sz="1200" kern="0">
                <a:solidFill>
                  <a:srgbClr val="CC0000"/>
                </a:solidFill>
              </a:rPr>
              <a:t>by OS</a:t>
            </a:r>
          </a:p>
          <a:p>
            <a:pPr defTabSz="685800" eaLnBrk="0" fontAlgn="base" hangingPunct="0">
              <a:spcBef>
                <a:spcPct val="0"/>
              </a:spcBef>
              <a:spcAft>
                <a:spcPct val="0"/>
              </a:spcAft>
              <a:defRPr/>
            </a:pPr>
            <a:endParaRPr lang="en-US" altLang="en-US" sz="1200" kern="0">
              <a:solidFill>
                <a:srgbClr val="CC0000"/>
              </a:solidFill>
              <a:latin typeface="Times New Roman" panose="02020603050405020304" pitchFamily="18" charset="0"/>
            </a:endParaRPr>
          </a:p>
        </p:txBody>
      </p:sp>
      <p:sp>
        <p:nvSpPr>
          <p:cNvPr id="74" name="Text Box 56">
            <a:extLst>
              <a:ext uri="{FF2B5EF4-FFF2-40B4-BE49-F238E27FC236}">
                <a16:creationId xmlns:a16="http://schemas.microsoft.com/office/drawing/2014/main" id="{20BE946D-C7D0-4A45-83B1-1480163BA20F}"/>
              </a:ext>
            </a:extLst>
          </p:cNvPr>
          <p:cNvSpPr txBox="1">
            <a:spLocks noChangeArrowheads="1"/>
          </p:cNvSpPr>
          <p:nvPr/>
        </p:nvSpPr>
        <p:spPr bwMode="auto">
          <a:xfrm>
            <a:off x="6694045" y="4054839"/>
            <a:ext cx="115448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lnSpc>
                <a:spcPct val="90000"/>
              </a:lnSpc>
              <a:spcBef>
                <a:spcPct val="0"/>
              </a:spcBef>
              <a:spcAft>
                <a:spcPct val="0"/>
              </a:spcAft>
              <a:defRPr/>
            </a:pPr>
            <a:r>
              <a:rPr lang="en-US" altLang="en-US" sz="1200" kern="0">
                <a:solidFill>
                  <a:srgbClr val="CC0000"/>
                </a:solidFill>
              </a:rPr>
              <a:t>controlled by</a:t>
            </a:r>
          </a:p>
          <a:p>
            <a:pPr defTabSz="685800" eaLnBrk="0" fontAlgn="base" hangingPunct="0">
              <a:lnSpc>
                <a:spcPct val="90000"/>
              </a:lnSpc>
              <a:spcBef>
                <a:spcPct val="0"/>
              </a:spcBef>
              <a:spcAft>
                <a:spcPct val="0"/>
              </a:spcAft>
              <a:defRPr/>
            </a:pPr>
            <a:r>
              <a:rPr lang="en-US" altLang="en-US" sz="1200" kern="0">
                <a:solidFill>
                  <a:srgbClr val="CC0000"/>
                </a:solidFill>
              </a:rPr>
              <a:t>app developer</a:t>
            </a:r>
          </a:p>
        </p:txBody>
      </p:sp>
      <p:sp>
        <p:nvSpPr>
          <p:cNvPr id="75" name="Freeform 45">
            <a:extLst>
              <a:ext uri="{FF2B5EF4-FFF2-40B4-BE49-F238E27FC236}">
                <a16:creationId xmlns:a16="http://schemas.microsoft.com/office/drawing/2014/main" id="{6780AD31-F16D-1B4A-BC72-926F1B2A7FE8}"/>
              </a:ext>
            </a:extLst>
          </p:cNvPr>
          <p:cNvSpPr>
            <a:spLocks/>
          </p:cNvSpPr>
          <p:nvPr/>
        </p:nvSpPr>
        <p:spPr bwMode="auto">
          <a:xfrm>
            <a:off x="2056561" y="3978640"/>
            <a:ext cx="569119" cy="1497806"/>
          </a:xfrm>
          <a:custGeom>
            <a:avLst/>
            <a:gdLst>
              <a:gd name="T0" fmla="*/ 0 w 478"/>
              <a:gd name="T1" fmla="*/ 2147483647 h 1258"/>
              <a:gd name="T2" fmla="*/ 2147483647 w 478"/>
              <a:gd name="T3" fmla="*/ 0 h 1258"/>
              <a:gd name="T4" fmla="*/ 2147483647 w 478"/>
              <a:gd name="T5" fmla="*/ 2147483647 h 1258"/>
              <a:gd name="T6" fmla="*/ 2147483647 w 478"/>
              <a:gd name="T7" fmla="*/ 2147483647 h 1258"/>
              <a:gd name="T8" fmla="*/ 0 w 478"/>
              <a:gd name="T9" fmla="*/ 2147483647 h 1258"/>
              <a:gd name="T10" fmla="*/ 0 60000 65536"/>
              <a:gd name="T11" fmla="*/ 0 60000 65536"/>
              <a:gd name="T12" fmla="*/ 0 60000 65536"/>
              <a:gd name="T13" fmla="*/ 0 60000 65536"/>
              <a:gd name="T14" fmla="*/ 0 60000 65536"/>
              <a:gd name="T15" fmla="*/ 0 w 478"/>
              <a:gd name="T16" fmla="*/ 0 h 1258"/>
              <a:gd name="T17" fmla="*/ 478 w 478"/>
              <a:gd name="T18" fmla="*/ 1258 h 1258"/>
            </a:gdLst>
            <a:ahLst/>
            <a:cxnLst>
              <a:cxn ang="T10">
                <a:pos x="T0" y="T1"/>
              </a:cxn>
              <a:cxn ang="T11">
                <a:pos x="T2" y="T3"/>
              </a:cxn>
              <a:cxn ang="T12">
                <a:pos x="T4" y="T5"/>
              </a:cxn>
              <a:cxn ang="T13">
                <a:pos x="T6" y="T7"/>
              </a:cxn>
              <a:cxn ang="T14">
                <a:pos x="T8" y="T9"/>
              </a:cxn>
            </a:cxnLst>
            <a:rect l="T15" t="T16" r="T17" b="T18"/>
            <a:pathLst>
              <a:path w="478" h="1258">
                <a:moveTo>
                  <a:pt x="0" y="1040"/>
                </a:moveTo>
                <a:lnTo>
                  <a:pt x="478" y="0"/>
                </a:lnTo>
                <a:lnTo>
                  <a:pt x="472" y="1258"/>
                </a:lnTo>
                <a:lnTo>
                  <a:pt x="41" y="1246"/>
                </a:lnTo>
                <a:lnTo>
                  <a:pt x="0" y="1040"/>
                </a:lnTo>
                <a:close/>
              </a:path>
            </a:pathLst>
          </a:custGeom>
          <a:gradFill rotWithShape="1">
            <a:gsLst>
              <a:gs pos="0">
                <a:srgbClr val="FFFFFF"/>
              </a:gs>
              <a:gs pos="100000">
                <a:srgbClr val="B2B2B2"/>
              </a:gs>
            </a:gsLst>
            <a:lin ang="0" scaled="1"/>
          </a:gradFill>
          <a:ln w="9525">
            <a:solidFill>
              <a:srgbClr val="DDDDDD"/>
            </a:solidFill>
            <a:round/>
            <a:headEnd/>
            <a:tailEnd/>
          </a:ln>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76" name="Rectangle 23">
            <a:extLst>
              <a:ext uri="{FF2B5EF4-FFF2-40B4-BE49-F238E27FC236}">
                <a16:creationId xmlns:a16="http://schemas.microsoft.com/office/drawing/2014/main" id="{F7C1C383-CE46-7C44-B7F2-94606E877EF3}"/>
              </a:ext>
            </a:extLst>
          </p:cNvPr>
          <p:cNvSpPr>
            <a:spLocks noChangeArrowheads="1"/>
          </p:cNvSpPr>
          <p:nvPr/>
        </p:nvSpPr>
        <p:spPr bwMode="auto">
          <a:xfrm>
            <a:off x="2659018" y="3945302"/>
            <a:ext cx="972740" cy="14859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sz="1800">
              <a:solidFill>
                <a:srgbClr val="000000"/>
              </a:solidFill>
              <a:latin typeface="Times New Roman" panose="02020603050405020304" pitchFamily="18" charset="0"/>
            </a:endParaRPr>
          </a:p>
        </p:txBody>
      </p:sp>
      <p:sp>
        <p:nvSpPr>
          <p:cNvPr id="77" name="Rectangle 24">
            <a:extLst>
              <a:ext uri="{FF2B5EF4-FFF2-40B4-BE49-F238E27FC236}">
                <a16:creationId xmlns:a16="http://schemas.microsoft.com/office/drawing/2014/main" id="{FD8D123C-B8FD-A64F-9AD3-86943A5D550B}"/>
              </a:ext>
            </a:extLst>
          </p:cNvPr>
          <p:cNvSpPr>
            <a:spLocks noChangeArrowheads="1"/>
          </p:cNvSpPr>
          <p:nvPr/>
        </p:nvSpPr>
        <p:spPr bwMode="auto">
          <a:xfrm>
            <a:off x="2630443" y="3985783"/>
            <a:ext cx="954881" cy="1484709"/>
          </a:xfrm>
          <a:prstGeom prst="rect">
            <a:avLst/>
          </a:prstGeom>
          <a:solidFill>
            <a:srgbClr val="FFFFFF"/>
          </a:solidFill>
          <a:ln w="285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latin typeface="Times New Roman" panose="02020603050405020304" pitchFamily="18" charset="0"/>
            </a:endParaRPr>
          </a:p>
        </p:txBody>
      </p:sp>
      <p:sp>
        <p:nvSpPr>
          <p:cNvPr id="78" name="Line 25">
            <a:extLst>
              <a:ext uri="{FF2B5EF4-FFF2-40B4-BE49-F238E27FC236}">
                <a16:creationId xmlns:a16="http://schemas.microsoft.com/office/drawing/2014/main" id="{A30BEE8C-0165-984E-888C-91DC647B6A97}"/>
              </a:ext>
            </a:extLst>
          </p:cNvPr>
          <p:cNvSpPr>
            <a:spLocks noChangeShapeType="1"/>
          </p:cNvSpPr>
          <p:nvPr/>
        </p:nvSpPr>
        <p:spPr bwMode="auto">
          <a:xfrm>
            <a:off x="2637586" y="4556092"/>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79" name="Text Box 26">
            <a:extLst>
              <a:ext uri="{FF2B5EF4-FFF2-40B4-BE49-F238E27FC236}">
                <a16:creationId xmlns:a16="http://schemas.microsoft.com/office/drawing/2014/main" id="{4E5CE7E7-BE20-B242-B8AA-2C5D479929F4}"/>
              </a:ext>
            </a:extLst>
          </p:cNvPr>
          <p:cNvSpPr txBox="1">
            <a:spLocks noChangeArrowheads="1"/>
          </p:cNvSpPr>
          <p:nvPr/>
        </p:nvSpPr>
        <p:spPr bwMode="auto">
          <a:xfrm>
            <a:off x="2605439" y="4542995"/>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transport</a:t>
            </a:r>
          </a:p>
        </p:txBody>
      </p:sp>
      <p:sp>
        <p:nvSpPr>
          <p:cNvPr id="80" name="Line 27">
            <a:extLst>
              <a:ext uri="{FF2B5EF4-FFF2-40B4-BE49-F238E27FC236}">
                <a16:creationId xmlns:a16="http://schemas.microsoft.com/office/drawing/2014/main" id="{9AB6E7C8-3093-D94D-9D3B-10F5749B7340}"/>
              </a:ext>
            </a:extLst>
          </p:cNvPr>
          <p:cNvSpPr>
            <a:spLocks noChangeShapeType="1"/>
          </p:cNvSpPr>
          <p:nvPr/>
        </p:nvSpPr>
        <p:spPr bwMode="auto">
          <a:xfrm>
            <a:off x="2643538" y="4796599"/>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81" name="Line 28">
            <a:extLst>
              <a:ext uri="{FF2B5EF4-FFF2-40B4-BE49-F238E27FC236}">
                <a16:creationId xmlns:a16="http://schemas.microsoft.com/office/drawing/2014/main" id="{2F4C67B7-677F-C84F-B3B7-01AAFB2AD3B3}"/>
              </a:ext>
            </a:extLst>
          </p:cNvPr>
          <p:cNvSpPr>
            <a:spLocks noChangeShapeType="1"/>
          </p:cNvSpPr>
          <p:nvPr/>
        </p:nvSpPr>
        <p:spPr bwMode="auto">
          <a:xfrm>
            <a:off x="2632823" y="5028771"/>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82" name="Line 29">
            <a:extLst>
              <a:ext uri="{FF2B5EF4-FFF2-40B4-BE49-F238E27FC236}">
                <a16:creationId xmlns:a16="http://schemas.microsoft.com/office/drawing/2014/main" id="{3E1AB729-CEED-FF4B-AB94-DA2863E62F5F}"/>
              </a:ext>
            </a:extLst>
          </p:cNvPr>
          <p:cNvSpPr>
            <a:spLocks noChangeShapeType="1"/>
          </p:cNvSpPr>
          <p:nvPr/>
        </p:nvSpPr>
        <p:spPr bwMode="auto">
          <a:xfrm>
            <a:off x="2632823" y="5243083"/>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83" name="Text Box 26">
            <a:extLst>
              <a:ext uri="{FF2B5EF4-FFF2-40B4-BE49-F238E27FC236}">
                <a16:creationId xmlns:a16="http://schemas.microsoft.com/office/drawing/2014/main" id="{B3BC3B01-336B-B648-9417-1795AE45E555}"/>
              </a:ext>
            </a:extLst>
          </p:cNvPr>
          <p:cNvSpPr txBox="1">
            <a:spLocks noChangeArrowheads="1"/>
          </p:cNvSpPr>
          <p:nvPr/>
        </p:nvSpPr>
        <p:spPr bwMode="auto">
          <a:xfrm>
            <a:off x="2631633" y="3978639"/>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000000"/>
                </a:solidFill>
                <a:latin typeface="Tahoma" panose="020B0604030504040204" pitchFamily="34" charset="0"/>
              </a:rPr>
              <a:t>application</a:t>
            </a:r>
          </a:p>
        </p:txBody>
      </p:sp>
      <p:sp>
        <p:nvSpPr>
          <p:cNvPr id="84" name="Text Box 26">
            <a:extLst>
              <a:ext uri="{FF2B5EF4-FFF2-40B4-BE49-F238E27FC236}">
                <a16:creationId xmlns:a16="http://schemas.microsoft.com/office/drawing/2014/main" id="{DC97EC39-5ADE-8D46-9FEE-DBDD51FDB394}"/>
              </a:ext>
            </a:extLst>
          </p:cNvPr>
          <p:cNvSpPr txBox="1">
            <a:spLocks noChangeArrowheads="1"/>
          </p:cNvSpPr>
          <p:nvPr/>
        </p:nvSpPr>
        <p:spPr bwMode="auto">
          <a:xfrm>
            <a:off x="2598295" y="5221651"/>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physical</a:t>
            </a:r>
          </a:p>
        </p:txBody>
      </p:sp>
      <p:sp>
        <p:nvSpPr>
          <p:cNvPr id="85" name="Text Box 26">
            <a:extLst>
              <a:ext uri="{FF2B5EF4-FFF2-40B4-BE49-F238E27FC236}">
                <a16:creationId xmlns:a16="http://schemas.microsoft.com/office/drawing/2014/main" id="{8C832346-4F39-4844-8091-F736554D8A35}"/>
              </a:ext>
            </a:extLst>
          </p:cNvPr>
          <p:cNvSpPr txBox="1">
            <a:spLocks noChangeArrowheads="1"/>
          </p:cNvSpPr>
          <p:nvPr/>
        </p:nvSpPr>
        <p:spPr bwMode="auto">
          <a:xfrm>
            <a:off x="2612583" y="5007339"/>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link</a:t>
            </a:r>
          </a:p>
        </p:txBody>
      </p:sp>
      <p:sp>
        <p:nvSpPr>
          <p:cNvPr id="86" name="Text Box 26">
            <a:extLst>
              <a:ext uri="{FF2B5EF4-FFF2-40B4-BE49-F238E27FC236}">
                <a16:creationId xmlns:a16="http://schemas.microsoft.com/office/drawing/2014/main" id="{68FADC82-2C08-DB43-951D-4FB06FD5E788}"/>
              </a:ext>
            </a:extLst>
          </p:cNvPr>
          <p:cNvSpPr txBox="1">
            <a:spLocks noChangeArrowheads="1"/>
          </p:cNvSpPr>
          <p:nvPr/>
        </p:nvSpPr>
        <p:spPr bwMode="auto">
          <a:xfrm>
            <a:off x="2605439" y="4785883"/>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network</a:t>
            </a:r>
          </a:p>
        </p:txBody>
      </p:sp>
      <p:sp>
        <p:nvSpPr>
          <p:cNvPr id="87" name="Oval 57">
            <a:extLst>
              <a:ext uri="{FF2B5EF4-FFF2-40B4-BE49-F238E27FC236}">
                <a16:creationId xmlns:a16="http://schemas.microsoft.com/office/drawing/2014/main" id="{FBC4E611-49B5-5546-8E93-C03CEF4C030E}"/>
              </a:ext>
            </a:extLst>
          </p:cNvPr>
          <p:cNvSpPr>
            <a:spLocks noChangeArrowheads="1"/>
          </p:cNvSpPr>
          <p:nvPr/>
        </p:nvSpPr>
        <p:spPr bwMode="auto">
          <a:xfrm>
            <a:off x="2731645" y="4184617"/>
            <a:ext cx="742950" cy="228600"/>
          </a:xfrm>
          <a:prstGeom prst="ellipse">
            <a:avLst/>
          </a:prstGeom>
          <a:solidFill>
            <a:srgbClr val="CCFFFF"/>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process</a:t>
            </a:r>
          </a:p>
        </p:txBody>
      </p:sp>
      <p:grpSp>
        <p:nvGrpSpPr>
          <p:cNvPr id="88" name="Group 58">
            <a:extLst>
              <a:ext uri="{FF2B5EF4-FFF2-40B4-BE49-F238E27FC236}">
                <a16:creationId xmlns:a16="http://schemas.microsoft.com/office/drawing/2014/main" id="{BDB7A80F-EA2D-2740-83B7-DE5AFE13D157}"/>
              </a:ext>
            </a:extLst>
          </p:cNvPr>
          <p:cNvGrpSpPr>
            <a:grpSpLocks/>
          </p:cNvGrpSpPr>
          <p:nvPr/>
        </p:nvGrpSpPr>
        <p:grpSpPr bwMode="auto">
          <a:xfrm>
            <a:off x="2917382" y="4454889"/>
            <a:ext cx="409575" cy="169069"/>
            <a:chOff x="1287" y="2524"/>
            <a:chExt cx="260" cy="100"/>
          </a:xfrm>
        </p:grpSpPr>
        <p:sp>
          <p:nvSpPr>
            <p:cNvPr id="89" name="Rectangle 59">
              <a:extLst>
                <a:ext uri="{FF2B5EF4-FFF2-40B4-BE49-F238E27FC236}">
                  <a16:creationId xmlns:a16="http://schemas.microsoft.com/office/drawing/2014/main" id="{DE66C40C-3B9D-EF46-85B9-52614CA50C61}"/>
                </a:ext>
              </a:extLst>
            </p:cNvPr>
            <p:cNvSpPr>
              <a:spLocks noChangeArrowheads="1"/>
            </p:cNvSpPr>
            <p:nvPr/>
          </p:nvSpPr>
          <p:spPr bwMode="auto">
            <a:xfrm>
              <a:off x="1287" y="2524"/>
              <a:ext cx="260" cy="100"/>
            </a:xfrm>
            <a:prstGeom prst="rect">
              <a:avLst/>
            </a:prstGeom>
            <a:solidFill>
              <a:srgbClr val="C96B72"/>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90" name="Rectangle 60">
              <a:extLst>
                <a:ext uri="{FF2B5EF4-FFF2-40B4-BE49-F238E27FC236}">
                  <a16:creationId xmlns:a16="http://schemas.microsoft.com/office/drawing/2014/main" id="{BB035EC9-3E84-A147-B1F1-334CDBA3D785}"/>
                </a:ext>
              </a:extLst>
            </p:cNvPr>
            <p:cNvSpPr>
              <a:spLocks noChangeArrowheads="1"/>
            </p:cNvSpPr>
            <p:nvPr/>
          </p:nvSpPr>
          <p:spPr bwMode="auto">
            <a:xfrm>
              <a:off x="1338" y="2537"/>
              <a:ext cx="156" cy="76"/>
            </a:xfrm>
            <a:prstGeom prst="rect">
              <a:avLst/>
            </a:prstGeom>
            <a:solidFill>
              <a:srgbClr val="FFFFFF"/>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91" name="Rectangle 61">
              <a:extLst>
                <a:ext uri="{FF2B5EF4-FFF2-40B4-BE49-F238E27FC236}">
                  <a16:creationId xmlns:a16="http://schemas.microsoft.com/office/drawing/2014/main" id="{A4F869EE-C3F1-524C-9E52-D9CF58C69BA9}"/>
                </a:ext>
              </a:extLst>
            </p:cNvPr>
            <p:cNvSpPr>
              <a:spLocks noChangeArrowheads="1"/>
            </p:cNvSpPr>
            <p:nvPr/>
          </p:nvSpPr>
          <p:spPr bwMode="auto">
            <a:xfrm>
              <a:off x="1503" y="2582"/>
              <a:ext cx="27" cy="27"/>
            </a:xfrm>
            <a:prstGeom prst="rect">
              <a:avLst/>
            </a:prstGeom>
            <a:solidFill>
              <a:srgbClr val="C00000"/>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92" name="Rectangle 62">
              <a:extLst>
                <a:ext uri="{FF2B5EF4-FFF2-40B4-BE49-F238E27FC236}">
                  <a16:creationId xmlns:a16="http://schemas.microsoft.com/office/drawing/2014/main" id="{58E3BF21-8802-5F4C-9E24-B71F07259B07}"/>
                </a:ext>
              </a:extLst>
            </p:cNvPr>
            <p:cNvSpPr>
              <a:spLocks noChangeArrowheads="1"/>
            </p:cNvSpPr>
            <p:nvPr/>
          </p:nvSpPr>
          <p:spPr bwMode="auto">
            <a:xfrm>
              <a:off x="1298" y="2583"/>
              <a:ext cx="26" cy="27"/>
            </a:xfrm>
            <a:prstGeom prst="rect">
              <a:avLst/>
            </a:prstGeom>
            <a:solidFill>
              <a:srgbClr val="C00000"/>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93" name="Rectangle 23">
            <a:extLst>
              <a:ext uri="{FF2B5EF4-FFF2-40B4-BE49-F238E27FC236}">
                <a16:creationId xmlns:a16="http://schemas.microsoft.com/office/drawing/2014/main" id="{EA6D85FB-86B2-B745-ADFD-3765EC14F8AD}"/>
              </a:ext>
            </a:extLst>
          </p:cNvPr>
          <p:cNvSpPr>
            <a:spLocks noChangeArrowheads="1"/>
          </p:cNvSpPr>
          <p:nvPr/>
        </p:nvSpPr>
        <p:spPr bwMode="auto">
          <a:xfrm>
            <a:off x="5405789" y="3923870"/>
            <a:ext cx="972741" cy="14859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sz="1800">
              <a:solidFill>
                <a:srgbClr val="000000"/>
              </a:solidFill>
              <a:latin typeface="Times New Roman" panose="02020603050405020304" pitchFamily="18" charset="0"/>
            </a:endParaRPr>
          </a:p>
        </p:txBody>
      </p:sp>
      <p:sp>
        <p:nvSpPr>
          <p:cNvPr id="94" name="Rectangle 24">
            <a:extLst>
              <a:ext uri="{FF2B5EF4-FFF2-40B4-BE49-F238E27FC236}">
                <a16:creationId xmlns:a16="http://schemas.microsoft.com/office/drawing/2014/main" id="{A1355835-1546-1740-B9B8-CC9141EB37F1}"/>
              </a:ext>
            </a:extLst>
          </p:cNvPr>
          <p:cNvSpPr>
            <a:spLocks noChangeArrowheads="1"/>
          </p:cNvSpPr>
          <p:nvPr/>
        </p:nvSpPr>
        <p:spPr bwMode="auto">
          <a:xfrm>
            <a:off x="5377214" y="3964352"/>
            <a:ext cx="954881" cy="1484709"/>
          </a:xfrm>
          <a:prstGeom prst="rect">
            <a:avLst/>
          </a:prstGeom>
          <a:solidFill>
            <a:srgbClr val="FFFFFF"/>
          </a:solidFill>
          <a:ln w="285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latin typeface="Times New Roman" panose="02020603050405020304" pitchFamily="18" charset="0"/>
            </a:endParaRPr>
          </a:p>
        </p:txBody>
      </p:sp>
      <p:sp>
        <p:nvSpPr>
          <p:cNvPr id="95" name="Line 25">
            <a:extLst>
              <a:ext uri="{FF2B5EF4-FFF2-40B4-BE49-F238E27FC236}">
                <a16:creationId xmlns:a16="http://schemas.microsoft.com/office/drawing/2014/main" id="{22344C4F-F96A-944B-9A5E-6962A9AC2F9D}"/>
              </a:ext>
            </a:extLst>
          </p:cNvPr>
          <p:cNvSpPr>
            <a:spLocks noChangeShapeType="1"/>
          </p:cNvSpPr>
          <p:nvPr/>
        </p:nvSpPr>
        <p:spPr bwMode="auto">
          <a:xfrm>
            <a:off x="5384357" y="4534661"/>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96" name="Text Box 26">
            <a:extLst>
              <a:ext uri="{FF2B5EF4-FFF2-40B4-BE49-F238E27FC236}">
                <a16:creationId xmlns:a16="http://schemas.microsoft.com/office/drawing/2014/main" id="{93E8ABA8-42C2-C44C-8972-76E2C7AD813D}"/>
              </a:ext>
            </a:extLst>
          </p:cNvPr>
          <p:cNvSpPr txBox="1">
            <a:spLocks noChangeArrowheads="1"/>
          </p:cNvSpPr>
          <p:nvPr/>
        </p:nvSpPr>
        <p:spPr bwMode="auto">
          <a:xfrm>
            <a:off x="5352211" y="4521564"/>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transport</a:t>
            </a:r>
          </a:p>
        </p:txBody>
      </p:sp>
      <p:sp>
        <p:nvSpPr>
          <p:cNvPr id="97" name="Line 27">
            <a:extLst>
              <a:ext uri="{FF2B5EF4-FFF2-40B4-BE49-F238E27FC236}">
                <a16:creationId xmlns:a16="http://schemas.microsoft.com/office/drawing/2014/main" id="{4C22E15D-78C1-E143-93B3-4A31B8A2541D}"/>
              </a:ext>
            </a:extLst>
          </p:cNvPr>
          <p:cNvSpPr>
            <a:spLocks noChangeShapeType="1"/>
          </p:cNvSpPr>
          <p:nvPr/>
        </p:nvSpPr>
        <p:spPr bwMode="auto">
          <a:xfrm>
            <a:off x="5390311" y="4775167"/>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98" name="Line 28">
            <a:extLst>
              <a:ext uri="{FF2B5EF4-FFF2-40B4-BE49-F238E27FC236}">
                <a16:creationId xmlns:a16="http://schemas.microsoft.com/office/drawing/2014/main" id="{5648F986-3546-E545-A6F7-3CF9C2DDADF0}"/>
              </a:ext>
            </a:extLst>
          </p:cNvPr>
          <p:cNvSpPr>
            <a:spLocks noChangeShapeType="1"/>
          </p:cNvSpPr>
          <p:nvPr/>
        </p:nvSpPr>
        <p:spPr bwMode="auto">
          <a:xfrm>
            <a:off x="5379595" y="5007340"/>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99" name="Line 29">
            <a:extLst>
              <a:ext uri="{FF2B5EF4-FFF2-40B4-BE49-F238E27FC236}">
                <a16:creationId xmlns:a16="http://schemas.microsoft.com/office/drawing/2014/main" id="{55B6D46E-D326-D64F-A181-AB7274FEB64E}"/>
              </a:ext>
            </a:extLst>
          </p:cNvPr>
          <p:cNvSpPr>
            <a:spLocks noChangeShapeType="1"/>
          </p:cNvSpPr>
          <p:nvPr/>
        </p:nvSpPr>
        <p:spPr bwMode="auto">
          <a:xfrm>
            <a:off x="5379595" y="5221652"/>
            <a:ext cx="947738" cy="23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00" name="Text Box 26">
            <a:extLst>
              <a:ext uri="{FF2B5EF4-FFF2-40B4-BE49-F238E27FC236}">
                <a16:creationId xmlns:a16="http://schemas.microsoft.com/office/drawing/2014/main" id="{704444CB-075A-0948-9F82-6F49A25E3EAD}"/>
              </a:ext>
            </a:extLst>
          </p:cNvPr>
          <p:cNvSpPr txBox="1">
            <a:spLocks noChangeArrowheads="1"/>
          </p:cNvSpPr>
          <p:nvPr/>
        </p:nvSpPr>
        <p:spPr bwMode="auto">
          <a:xfrm>
            <a:off x="5378405" y="3957208"/>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000000"/>
                </a:solidFill>
                <a:latin typeface="Tahoma" panose="020B0604030504040204" pitchFamily="34" charset="0"/>
              </a:rPr>
              <a:t>application</a:t>
            </a:r>
          </a:p>
        </p:txBody>
      </p:sp>
      <p:sp>
        <p:nvSpPr>
          <p:cNvPr id="101" name="Text Box 26">
            <a:extLst>
              <a:ext uri="{FF2B5EF4-FFF2-40B4-BE49-F238E27FC236}">
                <a16:creationId xmlns:a16="http://schemas.microsoft.com/office/drawing/2014/main" id="{40B8469F-1FF4-FE40-9A71-D5EC33D37348}"/>
              </a:ext>
            </a:extLst>
          </p:cNvPr>
          <p:cNvSpPr txBox="1">
            <a:spLocks noChangeArrowheads="1"/>
          </p:cNvSpPr>
          <p:nvPr/>
        </p:nvSpPr>
        <p:spPr bwMode="auto">
          <a:xfrm>
            <a:off x="5345067" y="5200220"/>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physical</a:t>
            </a:r>
          </a:p>
        </p:txBody>
      </p:sp>
      <p:sp>
        <p:nvSpPr>
          <p:cNvPr id="102" name="Text Box 26">
            <a:extLst>
              <a:ext uri="{FF2B5EF4-FFF2-40B4-BE49-F238E27FC236}">
                <a16:creationId xmlns:a16="http://schemas.microsoft.com/office/drawing/2014/main" id="{713E03C4-58F2-5D42-92BD-0578A2D33BD2}"/>
              </a:ext>
            </a:extLst>
          </p:cNvPr>
          <p:cNvSpPr txBox="1">
            <a:spLocks noChangeArrowheads="1"/>
          </p:cNvSpPr>
          <p:nvPr/>
        </p:nvSpPr>
        <p:spPr bwMode="auto">
          <a:xfrm>
            <a:off x="5359355" y="4985908"/>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link</a:t>
            </a:r>
          </a:p>
        </p:txBody>
      </p:sp>
      <p:sp>
        <p:nvSpPr>
          <p:cNvPr id="103" name="Text Box 26">
            <a:extLst>
              <a:ext uri="{FF2B5EF4-FFF2-40B4-BE49-F238E27FC236}">
                <a16:creationId xmlns:a16="http://schemas.microsoft.com/office/drawing/2014/main" id="{76001FF3-4EB3-9E44-B006-298749345144}"/>
              </a:ext>
            </a:extLst>
          </p:cNvPr>
          <p:cNvSpPr txBox="1">
            <a:spLocks noChangeArrowheads="1"/>
          </p:cNvSpPr>
          <p:nvPr/>
        </p:nvSpPr>
        <p:spPr bwMode="auto">
          <a:xfrm>
            <a:off x="5352211" y="4764451"/>
            <a:ext cx="988219"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lnSpc>
                <a:spcPct val="110000"/>
              </a:lnSpc>
              <a:spcBef>
                <a:spcPct val="0"/>
              </a:spcBef>
              <a:spcAft>
                <a:spcPct val="0"/>
              </a:spcAft>
            </a:pPr>
            <a:r>
              <a:rPr lang="en-US" altLang="en-US" sz="1050">
                <a:solidFill>
                  <a:srgbClr val="969696"/>
                </a:solidFill>
                <a:latin typeface="Tahoma" panose="020B0604030504040204" pitchFamily="34" charset="0"/>
              </a:rPr>
              <a:t>network</a:t>
            </a:r>
          </a:p>
        </p:txBody>
      </p:sp>
      <p:sp>
        <p:nvSpPr>
          <p:cNvPr id="104" name="Oval 78">
            <a:extLst>
              <a:ext uri="{FF2B5EF4-FFF2-40B4-BE49-F238E27FC236}">
                <a16:creationId xmlns:a16="http://schemas.microsoft.com/office/drawing/2014/main" id="{8A13F36B-8768-0745-9E90-83E8FC5EE560}"/>
              </a:ext>
            </a:extLst>
          </p:cNvPr>
          <p:cNvSpPr>
            <a:spLocks noChangeArrowheads="1"/>
          </p:cNvSpPr>
          <p:nvPr/>
        </p:nvSpPr>
        <p:spPr bwMode="auto">
          <a:xfrm>
            <a:off x="5478417" y="4163186"/>
            <a:ext cx="742950" cy="228600"/>
          </a:xfrm>
          <a:prstGeom prst="ellipse">
            <a:avLst/>
          </a:prstGeom>
          <a:solidFill>
            <a:srgbClr val="CCFFFF"/>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process</a:t>
            </a:r>
          </a:p>
        </p:txBody>
      </p:sp>
      <p:grpSp>
        <p:nvGrpSpPr>
          <p:cNvPr id="105" name="Group 79">
            <a:extLst>
              <a:ext uri="{FF2B5EF4-FFF2-40B4-BE49-F238E27FC236}">
                <a16:creationId xmlns:a16="http://schemas.microsoft.com/office/drawing/2014/main" id="{535443B2-390F-4D43-AFF5-FF5F8E34F3A9}"/>
              </a:ext>
            </a:extLst>
          </p:cNvPr>
          <p:cNvGrpSpPr>
            <a:grpSpLocks/>
          </p:cNvGrpSpPr>
          <p:nvPr/>
        </p:nvGrpSpPr>
        <p:grpSpPr bwMode="auto">
          <a:xfrm>
            <a:off x="5664155" y="4433458"/>
            <a:ext cx="409575" cy="169069"/>
            <a:chOff x="1287" y="2524"/>
            <a:chExt cx="260" cy="100"/>
          </a:xfrm>
        </p:grpSpPr>
        <p:sp>
          <p:nvSpPr>
            <p:cNvPr id="106" name="Rectangle 80">
              <a:extLst>
                <a:ext uri="{FF2B5EF4-FFF2-40B4-BE49-F238E27FC236}">
                  <a16:creationId xmlns:a16="http://schemas.microsoft.com/office/drawing/2014/main" id="{160B4F41-7E38-6E47-B7F6-C6AA76DC2EAA}"/>
                </a:ext>
              </a:extLst>
            </p:cNvPr>
            <p:cNvSpPr>
              <a:spLocks noChangeArrowheads="1"/>
            </p:cNvSpPr>
            <p:nvPr/>
          </p:nvSpPr>
          <p:spPr bwMode="auto">
            <a:xfrm>
              <a:off x="1287" y="2524"/>
              <a:ext cx="260" cy="100"/>
            </a:xfrm>
            <a:prstGeom prst="rect">
              <a:avLst/>
            </a:prstGeom>
            <a:solidFill>
              <a:srgbClr val="C96B72"/>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07" name="Rectangle 81">
              <a:extLst>
                <a:ext uri="{FF2B5EF4-FFF2-40B4-BE49-F238E27FC236}">
                  <a16:creationId xmlns:a16="http://schemas.microsoft.com/office/drawing/2014/main" id="{28B3876F-4677-0D4D-AF89-6E06B2B3CD7D}"/>
                </a:ext>
              </a:extLst>
            </p:cNvPr>
            <p:cNvSpPr>
              <a:spLocks noChangeArrowheads="1"/>
            </p:cNvSpPr>
            <p:nvPr/>
          </p:nvSpPr>
          <p:spPr bwMode="auto">
            <a:xfrm>
              <a:off x="1338" y="2537"/>
              <a:ext cx="156" cy="76"/>
            </a:xfrm>
            <a:prstGeom prst="rect">
              <a:avLst/>
            </a:prstGeom>
            <a:solidFill>
              <a:srgbClr val="FFFFFF"/>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08" name="Rectangle 82">
              <a:extLst>
                <a:ext uri="{FF2B5EF4-FFF2-40B4-BE49-F238E27FC236}">
                  <a16:creationId xmlns:a16="http://schemas.microsoft.com/office/drawing/2014/main" id="{51611D2E-921B-804E-9775-6922F75F41D7}"/>
                </a:ext>
              </a:extLst>
            </p:cNvPr>
            <p:cNvSpPr>
              <a:spLocks noChangeArrowheads="1"/>
            </p:cNvSpPr>
            <p:nvPr/>
          </p:nvSpPr>
          <p:spPr bwMode="auto">
            <a:xfrm>
              <a:off x="1503" y="2582"/>
              <a:ext cx="27" cy="27"/>
            </a:xfrm>
            <a:prstGeom prst="rect">
              <a:avLst/>
            </a:prstGeom>
            <a:solidFill>
              <a:srgbClr val="C00000"/>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09" name="Rectangle 83">
              <a:extLst>
                <a:ext uri="{FF2B5EF4-FFF2-40B4-BE49-F238E27FC236}">
                  <a16:creationId xmlns:a16="http://schemas.microsoft.com/office/drawing/2014/main" id="{CBFB6CF2-1A50-F741-BAE7-97F8AF134DB5}"/>
                </a:ext>
              </a:extLst>
            </p:cNvPr>
            <p:cNvSpPr>
              <a:spLocks noChangeArrowheads="1"/>
            </p:cNvSpPr>
            <p:nvPr/>
          </p:nvSpPr>
          <p:spPr bwMode="auto">
            <a:xfrm>
              <a:off x="1298" y="2583"/>
              <a:ext cx="26" cy="27"/>
            </a:xfrm>
            <a:prstGeom prst="rect">
              <a:avLst/>
            </a:prstGeom>
            <a:solidFill>
              <a:srgbClr val="C00000"/>
            </a:solidFill>
            <a:ln w="9525">
              <a:no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10" name="Line 88">
            <a:extLst>
              <a:ext uri="{FF2B5EF4-FFF2-40B4-BE49-F238E27FC236}">
                <a16:creationId xmlns:a16="http://schemas.microsoft.com/office/drawing/2014/main" id="{EAAA0F7C-765D-CD49-B290-164DB9D3A19B}"/>
              </a:ext>
            </a:extLst>
          </p:cNvPr>
          <p:cNvSpPr>
            <a:spLocks noChangeShapeType="1"/>
          </p:cNvSpPr>
          <p:nvPr/>
        </p:nvSpPr>
        <p:spPr bwMode="auto">
          <a:xfrm flipH="1">
            <a:off x="6271373" y="4262008"/>
            <a:ext cx="4572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11" name="Line 89">
            <a:extLst>
              <a:ext uri="{FF2B5EF4-FFF2-40B4-BE49-F238E27FC236}">
                <a16:creationId xmlns:a16="http://schemas.microsoft.com/office/drawing/2014/main" id="{D2CD81D4-6282-5749-AF3E-B0E55816CDA4}"/>
              </a:ext>
            </a:extLst>
          </p:cNvPr>
          <p:cNvSpPr>
            <a:spLocks noChangeShapeType="1"/>
          </p:cNvSpPr>
          <p:nvPr/>
        </p:nvSpPr>
        <p:spPr bwMode="auto">
          <a:xfrm>
            <a:off x="6440442" y="4581095"/>
            <a:ext cx="0" cy="7667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12" name="Line 90">
            <a:extLst>
              <a:ext uri="{FF2B5EF4-FFF2-40B4-BE49-F238E27FC236}">
                <a16:creationId xmlns:a16="http://schemas.microsoft.com/office/drawing/2014/main" id="{86899CB5-FD7D-A644-9755-2DA9E5F4AA77}"/>
              </a:ext>
            </a:extLst>
          </p:cNvPr>
          <p:cNvSpPr>
            <a:spLocks noChangeShapeType="1"/>
          </p:cNvSpPr>
          <p:nvPr/>
        </p:nvSpPr>
        <p:spPr bwMode="auto">
          <a:xfrm flipH="1">
            <a:off x="6458301" y="4956142"/>
            <a:ext cx="4572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13" name="Text Box 56">
            <a:extLst>
              <a:ext uri="{FF2B5EF4-FFF2-40B4-BE49-F238E27FC236}">
                <a16:creationId xmlns:a16="http://schemas.microsoft.com/office/drawing/2014/main" id="{2CFC877C-1B09-8849-95D0-2EBA259C9E78}"/>
              </a:ext>
            </a:extLst>
          </p:cNvPr>
          <p:cNvSpPr txBox="1">
            <a:spLocks noChangeArrowheads="1"/>
          </p:cNvSpPr>
          <p:nvPr/>
        </p:nvSpPr>
        <p:spPr bwMode="auto">
          <a:xfrm>
            <a:off x="4143726" y="4022692"/>
            <a:ext cx="7409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lnSpc>
                <a:spcPct val="90000"/>
              </a:lnSpc>
              <a:spcBef>
                <a:spcPct val="0"/>
              </a:spcBef>
              <a:spcAft>
                <a:spcPct val="0"/>
              </a:spcAft>
              <a:defRPr/>
            </a:pPr>
            <a:r>
              <a:rPr lang="en-US" altLang="en-US" sz="1500" i="1" kern="0">
                <a:solidFill>
                  <a:srgbClr val="CC0000"/>
                </a:solidFill>
              </a:rPr>
              <a:t>socket</a:t>
            </a:r>
          </a:p>
        </p:txBody>
      </p:sp>
      <p:sp>
        <p:nvSpPr>
          <p:cNvPr id="114" name="Line 92">
            <a:extLst>
              <a:ext uri="{FF2B5EF4-FFF2-40B4-BE49-F238E27FC236}">
                <a16:creationId xmlns:a16="http://schemas.microsoft.com/office/drawing/2014/main" id="{F5883250-9436-014C-B8FA-7F184F4516E0}"/>
              </a:ext>
            </a:extLst>
          </p:cNvPr>
          <p:cNvSpPr>
            <a:spLocks noChangeShapeType="1"/>
          </p:cNvSpPr>
          <p:nvPr/>
        </p:nvSpPr>
        <p:spPr bwMode="auto">
          <a:xfrm flipV="1">
            <a:off x="3396014" y="4172711"/>
            <a:ext cx="726281" cy="326231"/>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115" name="Line 93">
            <a:extLst>
              <a:ext uri="{FF2B5EF4-FFF2-40B4-BE49-F238E27FC236}">
                <a16:creationId xmlns:a16="http://schemas.microsoft.com/office/drawing/2014/main" id="{F83582A8-D082-E24D-9637-B677A079F014}"/>
              </a:ext>
            </a:extLst>
          </p:cNvPr>
          <p:cNvSpPr>
            <a:spLocks noChangeShapeType="1"/>
          </p:cNvSpPr>
          <p:nvPr/>
        </p:nvSpPr>
        <p:spPr bwMode="auto">
          <a:xfrm flipH="1" flipV="1">
            <a:off x="4847386" y="4164377"/>
            <a:ext cx="726281" cy="326231"/>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grpSp>
        <p:nvGrpSpPr>
          <p:cNvPr id="116" name="Group 96">
            <a:extLst>
              <a:ext uri="{FF2B5EF4-FFF2-40B4-BE49-F238E27FC236}">
                <a16:creationId xmlns:a16="http://schemas.microsoft.com/office/drawing/2014/main" id="{A4EC689D-3AE5-AC42-8E9A-D41B31DF26A0}"/>
              </a:ext>
            </a:extLst>
          </p:cNvPr>
          <p:cNvGrpSpPr>
            <a:grpSpLocks/>
          </p:cNvGrpSpPr>
          <p:nvPr/>
        </p:nvGrpSpPr>
        <p:grpSpPr bwMode="auto">
          <a:xfrm>
            <a:off x="1738663" y="4963286"/>
            <a:ext cx="539354" cy="579835"/>
            <a:chOff x="-44" y="1473"/>
            <a:chExt cx="981" cy="1105"/>
          </a:xfrm>
        </p:grpSpPr>
        <p:pic>
          <p:nvPicPr>
            <p:cNvPr id="117" name="Picture 97" descr="desktop_computer_stylized_medium">
              <a:extLst>
                <a:ext uri="{FF2B5EF4-FFF2-40B4-BE49-F238E27FC236}">
                  <a16:creationId xmlns:a16="http://schemas.microsoft.com/office/drawing/2014/main" id="{4EAFAA9B-1FE4-8048-AEF5-4600C1CB3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98">
              <a:extLst>
                <a:ext uri="{FF2B5EF4-FFF2-40B4-BE49-F238E27FC236}">
                  <a16:creationId xmlns:a16="http://schemas.microsoft.com/office/drawing/2014/main" id="{88B1BD01-DE89-6A4D-A050-0D8D405A8F9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119" name="Group 99">
            <a:extLst>
              <a:ext uri="{FF2B5EF4-FFF2-40B4-BE49-F238E27FC236}">
                <a16:creationId xmlns:a16="http://schemas.microsoft.com/office/drawing/2014/main" id="{13D0F484-888E-5342-9E3B-6B702B522B88}"/>
              </a:ext>
            </a:extLst>
          </p:cNvPr>
          <p:cNvGrpSpPr>
            <a:grpSpLocks/>
          </p:cNvGrpSpPr>
          <p:nvPr/>
        </p:nvGrpSpPr>
        <p:grpSpPr bwMode="auto">
          <a:xfrm flipH="1">
            <a:off x="6760720" y="5109733"/>
            <a:ext cx="539354" cy="579834"/>
            <a:chOff x="-44" y="1473"/>
            <a:chExt cx="981" cy="1105"/>
          </a:xfrm>
        </p:grpSpPr>
        <p:pic>
          <p:nvPicPr>
            <p:cNvPr id="120" name="Picture 100" descr="desktop_computer_stylized_medium">
              <a:extLst>
                <a:ext uri="{FF2B5EF4-FFF2-40B4-BE49-F238E27FC236}">
                  <a16:creationId xmlns:a16="http://schemas.microsoft.com/office/drawing/2014/main" id="{A3C739BC-E497-6E4F-8AF0-1E359C6228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101">
              <a:extLst>
                <a:ext uri="{FF2B5EF4-FFF2-40B4-BE49-F238E27FC236}">
                  <a16:creationId xmlns:a16="http://schemas.microsoft.com/office/drawing/2014/main" id="{34D4BA65-175D-534B-96CE-35055DA62B6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245988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Addressing processes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11</a:t>
            </a:fld>
            <a:endParaRPr lang="en-US" dirty="0"/>
          </a:p>
        </p:txBody>
      </p:sp>
      <p:sp>
        <p:nvSpPr>
          <p:cNvPr id="61" name="Rectangle 3">
            <a:extLst>
              <a:ext uri="{FF2B5EF4-FFF2-40B4-BE49-F238E27FC236}">
                <a16:creationId xmlns:a16="http://schemas.microsoft.com/office/drawing/2014/main" id="{4B0603A7-FD76-E142-950F-40A4CCA78957}"/>
              </a:ext>
            </a:extLst>
          </p:cNvPr>
          <p:cNvSpPr txBox="1">
            <a:spLocks noChangeArrowheads="1"/>
          </p:cNvSpPr>
          <p:nvPr/>
        </p:nvSpPr>
        <p:spPr>
          <a:xfrm>
            <a:off x="521326" y="1955922"/>
            <a:ext cx="3723359"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dirty="0">
                <a:ea typeface="ＭＳ Ｐゴシック" panose="020B0600070205080204" pitchFamily="34" charset="-128"/>
              </a:rPr>
              <a:t>to receive messages, process  must have </a:t>
            </a:r>
            <a:r>
              <a:rPr lang="en-US" altLang="en-US" sz="2100" i="1" dirty="0">
                <a:solidFill>
                  <a:srgbClr val="CC0000"/>
                </a:solidFill>
                <a:ea typeface="ＭＳ Ｐゴシック" panose="020B0600070205080204" pitchFamily="34" charset="-128"/>
              </a:rPr>
              <a:t>identifier</a:t>
            </a:r>
          </a:p>
          <a:p>
            <a:r>
              <a:rPr lang="en-US" altLang="en-US" sz="2100" dirty="0">
                <a:ea typeface="ＭＳ Ｐゴシック" panose="020B0600070205080204" pitchFamily="34" charset="-128"/>
              </a:rPr>
              <a:t>host device has unique 32-bit IP address</a:t>
            </a:r>
          </a:p>
          <a:p>
            <a:r>
              <a:rPr lang="en-US" altLang="en-US" sz="2100" i="1" u="sng" dirty="0">
                <a:solidFill>
                  <a:srgbClr val="CC0000"/>
                </a:solidFill>
                <a:ea typeface="ＭＳ Ｐゴシック" panose="020B0600070205080204" pitchFamily="34" charset="-128"/>
              </a:rPr>
              <a:t>Q:</a:t>
            </a:r>
            <a:r>
              <a:rPr lang="en-US" altLang="en-US" sz="2100" dirty="0">
                <a:ea typeface="ＭＳ Ｐゴシック" panose="020B0600070205080204" pitchFamily="34" charset="-128"/>
              </a:rPr>
              <a:t> does  IP address of host on which process runs suffice for identifying the process?</a:t>
            </a:r>
          </a:p>
        </p:txBody>
      </p:sp>
      <p:sp>
        <p:nvSpPr>
          <p:cNvPr id="62" name="Rectangle 4">
            <a:extLst>
              <a:ext uri="{FF2B5EF4-FFF2-40B4-BE49-F238E27FC236}">
                <a16:creationId xmlns:a16="http://schemas.microsoft.com/office/drawing/2014/main" id="{3FB47D89-608E-6B48-B260-00596EFC3969}"/>
              </a:ext>
            </a:extLst>
          </p:cNvPr>
          <p:cNvSpPr txBox="1">
            <a:spLocks noChangeArrowheads="1"/>
          </p:cNvSpPr>
          <p:nvPr/>
        </p:nvSpPr>
        <p:spPr>
          <a:xfrm>
            <a:off x="4542368" y="1955922"/>
            <a:ext cx="4179918" cy="3913584"/>
          </a:xfrm>
          <a:prstGeom prst="rect">
            <a:avLst/>
          </a:prstGeom>
          <a:noFill/>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i="1" dirty="0">
                <a:solidFill>
                  <a:srgbClr val="CC0000"/>
                </a:solidFill>
                <a:ea typeface="ＭＳ Ｐゴシック" panose="020B0600070205080204" pitchFamily="34" charset="-128"/>
              </a:rPr>
              <a:t>identifier</a:t>
            </a:r>
            <a:r>
              <a:rPr lang="en-US" altLang="en-US" sz="2100" dirty="0">
                <a:solidFill>
                  <a:srgbClr val="FF0000"/>
                </a:solidFill>
                <a:ea typeface="ＭＳ Ｐゴシック" panose="020B0600070205080204" pitchFamily="34" charset="-128"/>
              </a:rPr>
              <a:t> </a:t>
            </a:r>
            <a:r>
              <a:rPr lang="en-US" altLang="en-US" sz="2100" dirty="0">
                <a:ea typeface="ＭＳ Ｐゴシック" panose="020B0600070205080204" pitchFamily="34" charset="-128"/>
              </a:rPr>
              <a:t>includes both </a:t>
            </a:r>
            <a:r>
              <a:rPr lang="en-US" altLang="en-US" sz="2100" dirty="0">
                <a:solidFill>
                  <a:srgbClr val="CC0000"/>
                </a:solidFill>
                <a:ea typeface="ＭＳ Ｐゴシック" panose="020B0600070205080204" pitchFamily="34" charset="-128"/>
              </a:rPr>
              <a:t>IP address</a:t>
            </a:r>
            <a:r>
              <a:rPr lang="en-US" altLang="en-US" sz="2100" dirty="0">
                <a:ea typeface="ＭＳ Ｐゴシック" panose="020B0600070205080204" pitchFamily="34" charset="-128"/>
              </a:rPr>
              <a:t> and </a:t>
            </a:r>
            <a:r>
              <a:rPr lang="en-US" altLang="en-US" sz="2100" dirty="0">
                <a:solidFill>
                  <a:srgbClr val="CC0000"/>
                </a:solidFill>
                <a:ea typeface="ＭＳ Ｐゴシック" panose="020B0600070205080204" pitchFamily="34" charset="-128"/>
              </a:rPr>
              <a:t>port numbers</a:t>
            </a:r>
            <a:r>
              <a:rPr lang="en-US" altLang="en-US" sz="2100" dirty="0">
                <a:ea typeface="ＭＳ Ｐゴシック" panose="020B0600070205080204" pitchFamily="34" charset="-128"/>
              </a:rPr>
              <a:t> associated with process on host.</a:t>
            </a:r>
          </a:p>
          <a:p>
            <a:r>
              <a:rPr lang="en-US" altLang="en-US" sz="2100" dirty="0">
                <a:ea typeface="ＭＳ Ｐゴシック" panose="020B0600070205080204" pitchFamily="34" charset="-128"/>
              </a:rPr>
              <a:t>example port numbers:</a:t>
            </a:r>
          </a:p>
          <a:p>
            <a:pPr lvl="1"/>
            <a:r>
              <a:rPr lang="en-US" altLang="en-US" sz="1800" dirty="0">
                <a:ea typeface="ＭＳ Ｐゴシック" panose="020B0600070205080204" pitchFamily="34" charset="-128"/>
              </a:rPr>
              <a:t>HTTP server: 80</a:t>
            </a:r>
          </a:p>
          <a:p>
            <a:pPr lvl="1"/>
            <a:r>
              <a:rPr lang="en-US" altLang="en-US" sz="1800" dirty="0">
                <a:ea typeface="ＭＳ Ｐゴシック" panose="020B0600070205080204" pitchFamily="34" charset="-128"/>
              </a:rPr>
              <a:t>mail server: 25</a:t>
            </a:r>
          </a:p>
          <a:p>
            <a:r>
              <a:rPr lang="en-US" altLang="en-US" sz="2100" dirty="0">
                <a:ea typeface="ＭＳ Ｐゴシック" panose="020B0600070205080204" pitchFamily="34" charset="-128"/>
              </a:rPr>
              <a:t>to send HTTP message to </a:t>
            </a:r>
            <a:r>
              <a:rPr lang="en-US" altLang="en-US" sz="2100" dirty="0" err="1">
                <a:ea typeface="ＭＳ Ｐゴシック" panose="020B0600070205080204" pitchFamily="34" charset="-128"/>
              </a:rPr>
              <a:t>gaia.cs.umass.edu</a:t>
            </a:r>
            <a:r>
              <a:rPr lang="en-US" altLang="en-US" sz="2100" dirty="0">
                <a:ea typeface="ＭＳ Ｐゴシック" panose="020B0600070205080204" pitchFamily="34" charset="-128"/>
              </a:rPr>
              <a:t> web server:</a:t>
            </a:r>
          </a:p>
          <a:p>
            <a:pPr lvl="1"/>
            <a:r>
              <a:rPr lang="en-US" altLang="en-US" sz="1800" dirty="0">
                <a:solidFill>
                  <a:srgbClr val="CC0000"/>
                </a:solidFill>
                <a:ea typeface="ＭＳ Ｐゴシック" panose="020B0600070205080204" pitchFamily="34" charset="-128"/>
              </a:rPr>
              <a:t>IP address:</a:t>
            </a:r>
            <a:r>
              <a:rPr lang="en-US" altLang="en-US" sz="1800" dirty="0">
                <a:solidFill>
                  <a:schemeClr val="accent2"/>
                </a:solidFill>
                <a:ea typeface="ＭＳ Ｐゴシック" panose="020B0600070205080204" pitchFamily="34" charset="-128"/>
              </a:rPr>
              <a:t> </a:t>
            </a:r>
            <a:r>
              <a:rPr lang="en-US" altLang="en-US" sz="1800" dirty="0">
                <a:ea typeface="ＭＳ Ｐゴシック" panose="020B0600070205080204" pitchFamily="34" charset="-128"/>
              </a:rPr>
              <a:t>128.119.245.12</a:t>
            </a:r>
          </a:p>
          <a:p>
            <a:pPr lvl="1"/>
            <a:r>
              <a:rPr lang="en-US" altLang="en-US" sz="1800" dirty="0">
                <a:solidFill>
                  <a:srgbClr val="CC0000"/>
                </a:solidFill>
                <a:ea typeface="ＭＳ Ｐゴシック" panose="020B0600070205080204" pitchFamily="34" charset="-128"/>
              </a:rPr>
              <a:t>port number:</a:t>
            </a:r>
            <a:r>
              <a:rPr lang="en-US" altLang="en-US" sz="1800" dirty="0">
                <a:solidFill>
                  <a:schemeClr val="accent2"/>
                </a:solidFill>
                <a:ea typeface="ＭＳ Ｐゴシック" panose="020B0600070205080204" pitchFamily="34" charset="-128"/>
              </a:rPr>
              <a:t> </a:t>
            </a:r>
            <a:r>
              <a:rPr lang="en-US" altLang="en-US" sz="1800" dirty="0">
                <a:ea typeface="ＭＳ Ｐゴシック" panose="020B0600070205080204" pitchFamily="34" charset="-128"/>
              </a:rPr>
              <a:t>80</a:t>
            </a:r>
          </a:p>
          <a:p>
            <a:r>
              <a:rPr lang="en-US" altLang="en-US" sz="2100" dirty="0">
                <a:ea typeface="ＭＳ Ｐゴシック" panose="020B0600070205080204" pitchFamily="34" charset="-128"/>
              </a:rPr>
              <a:t>more shortly…</a:t>
            </a:r>
          </a:p>
        </p:txBody>
      </p:sp>
      <p:sp>
        <p:nvSpPr>
          <p:cNvPr id="63" name="Rectangle 3">
            <a:extLst>
              <a:ext uri="{FF2B5EF4-FFF2-40B4-BE49-F238E27FC236}">
                <a16:creationId xmlns:a16="http://schemas.microsoft.com/office/drawing/2014/main" id="{E09403B9-43A8-5149-B58E-34440F6ABEAA}"/>
              </a:ext>
            </a:extLst>
          </p:cNvPr>
          <p:cNvSpPr>
            <a:spLocks noChangeArrowheads="1"/>
          </p:cNvSpPr>
          <p:nvPr/>
        </p:nvSpPr>
        <p:spPr bwMode="auto">
          <a:xfrm>
            <a:off x="421714" y="4237526"/>
            <a:ext cx="3235886" cy="124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lvl="1">
              <a:lnSpc>
                <a:spcPct val="85000"/>
              </a:lnSpc>
              <a:buClr>
                <a:srgbClr val="000099"/>
              </a:buClr>
              <a:buSzTx/>
              <a:buFont typeface="Wingdings" pitchFamily="2" charset="2"/>
              <a:buChar char="§"/>
            </a:pPr>
            <a:r>
              <a:rPr lang="en-US" altLang="en-US" sz="2100" i="1" u="sng" dirty="0">
                <a:solidFill>
                  <a:srgbClr val="CC0000"/>
                </a:solidFill>
                <a:latin typeface="+mn-lt"/>
              </a:rPr>
              <a:t>A:</a:t>
            </a:r>
            <a:r>
              <a:rPr lang="en-US" altLang="en-US" sz="2100" dirty="0">
                <a:latin typeface="+mn-lt"/>
              </a:rPr>
              <a:t> no, </a:t>
            </a:r>
            <a:r>
              <a:rPr lang="en-US" altLang="en-US" sz="2100" i="1" dirty="0">
                <a:latin typeface="+mn-lt"/>
              </a:rPr>
              <a:t>many</a:t>
            </a:r>
            <a:r>
              <a:rPr lang="en-US" altLang="en-US" sz="2100" dirty="0">
                <a:latin typeface="+mn-lt"/>
              </a:rPr>
              <a:t> processes can be running on same host</a:t>
            </a:r>
          </a:p>
        </p:txBody>
      </p:sp>
    </p:spTree>
    <p:extLst>
      <p:ext uri="{BB962C8B-B14F-4D97-AF65-F5344CB8AC3E}">
        <p14:creationId xmlns:p14="http://schemas.microsoft.com/office/powerpoint/2010/main" val="17596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dissolve">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An application-layer protocol defines: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12</a:t>
            </a:fld>
            <a:endParaRPr lang="en-US" dirty="0"/>
          </a:p>
        </p:txBody>
      </p:sp>
      <p:sp>
        <p:nvSpPr>
          <p:cNvPr id="7" name="Rectangle 3">
            <a:extLst>
              <a:ext uri="{FF2B5EF4-FFF2-40B4-BE49-F238E27FC236}">
                <a16:creationId xmlns:a16="http://schemas.microsoft.com/office/drawing/2014/main" id="{8251B37A-10ED-6C4A-A5F1-4B1BE824E86A}"/>
              </a:ext>
            </a:extLst>
          </p:cNvPr>
          <p:cNvSpPr txBox="1">
            <a:spLocks noChangeArrowheads="1"/>
          </p:cNvSpPr>
          <p:nvPr/>
        </p:nvSpPr>
        <p:spPr>
          <a:xfrm>
            <a:off x="569387" y="1955879"/>
            <a:ext cx="3972982"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dirty="0">
                <a:solidFill>
                  <a:srgbClr val="C00000"/>
                </a:solidFill>
                <a:ea typeface="ＭＳ Ｐゴシック" panose="020B0600070205080204" pitchFamily="34" charset="-128"/>
              </a:rPr>
              <a:t>types of messages exchanged, </a:t>
            </a:r>
          </a:p>
          <a:p>
            <a:pPr lvl="1"/>
            <a:r>
              <a:rPr lang="en-US" altLang="en-US" sz="2100" dirty="0">
                <a:ea typeface="ＭＳ Ｐゴシック" panose="020B0600070205080204" pitchFamily="34" charset="-128"/>
              </a:rPr>
              <a:t>e.g., request, response </a:t>
            </a:r>
          </a:p>
          <a:p>
            <a:r>
              <a:rPr lang="en-US" altLang="en-US" sz="2100" dirty="0">
                <a:solidFill>
                  <a:srgbClr val="C00000"/>
                </a:solidFill>
                <a:ea typeface="ＭＳ Ｐゴシック" panose="020B0600070205080204" pitchFamily="34" charset="-128"/>
              </a:rPr>
              <a:t>message syntax:</a:t>
            </a:r>
          </a:p>
          <a:p>
            <a:pPr lvl="1"/>
            <a:r>
              <a:rPr lang="en-US" altLang="en-US" sz="2100" dirty="0">
                <a:ea typeface="ＭＳ Ｐゴシック" panose="020B0600070205080204" pitchFamily="34" charset="-128"/>
              </a:rPr>
              <a:t>what fields in messages &amp; how fields are delineated</a:t>
            </a:r>
          </a:p>
          <a:p>
            <a:r>
              <a:rPr lang="en-US" altLang="en-US" sz="2100" dirty="0">
                <a:solidFill>
                  <a:srgbClr val="C00000"/>
                </a:solidFill>
                <a:ea typeface="ＭＳ Ｐゴシック" panose="020B0600070205080204" pitchFamily="34" charset="-128"/>
              </a:rPr>
              <a:t>message semantics </a:t>
            </a:r>
          </a:p>
          <a:p>
            <a:pPr lvl="1"/>
            <a:r>
              <a:rPr lang="en-US" altLang="en-US" sz="2100" dirty="0">
                <a:ea typeface="ＭＳ Ｐゴシック" panose="020B0600070205080204" pitchFamily="34" charset="-128"/>
              </a:rPr>
              <a:t>meaning of information in fields</a:t>
            </a:r>
          </a:p>
          <a:p>
            <a:r>
              <a:rPr lang="en-US" altLang="en-US" sz="2100" dirty="0">
                <a:solidFill>
                  <a:srgbClr val="C00000"/>
                </a:solidFill>
                <a:ea typeface="ＭＳ Ｐゴシック" panose="020B0600070205080204" pitchFamily="34" charset="-128"/>
              </a:rPr>
              <a:t>rules</a:t>
            </a:r>
            <a:r>
              <a:rPr lang="en-US" altLang="en-US" sz="2100" dirty="0">
                <a:ea typeface="ＭＳ Ｐゴシック" panose="020B0600070205080204" pitchFamily="34" charset="-128"/>
              </a:rPr>
              <a:t> for when and how processes send &amp; respond to messages</a:t>
            </a:r>
          </a:p>
        </p:txBody>
      </p:sp>
      <p:sp>
        <p:nvSpPr>
          <p:cNvPr id="8" name="Rectangle 4">
            <a:extLst>
              <a:ext uri="{FF2B5EF4-FFF2-40B4-BE49-F238E27FC236}">
                <a16:creationId xmlns:a16="http://schemas.microsoft.com/office/drawing/2014/main" id="{E3FA004C-2235-334F-8814-1F36401D2A86}"/>
              </a:ext>
            </a:extLst>
          </p:cNvPr>
          <p:cNvSpPr txBox="1">
            <a:spLocks noChangeArrowheads="1"/>
          </p:cNvSpPr>
          <p:nvPr/>
        </p:nvSpPr>
        <p:spPr>
          <a:xfrm>
            <a:off x="4916723" y="1963253"/>
            <a:ext cx="3568995"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dirty="0">
                <a:solidFill>
                  <a:srgbClr val="C00000"/>
                </a:solidFill>
                <a:ea typeface="ＭＳ Ｐゴシック" panose="020B0600070205080204" pitchFamily="34" charset="-128"/>
              </a:rPr>
              <a:t>open protocols:</a:t>
            </a:r>
          </a:p>
          <a:p>
            <a:r>
              <a:rPr lang="en-US" altLang="en-US" sz="2100" dirty="0">
                <a:ea typeface="ＭＳ Ｐゴシック" panose="020B0600070205080204" pitchFamily="34" charset="-128"/>
              </a:rPr>
              <a:t>defined in RFCs, everyone has access to protocol definition</a:t>
            </a:r>
          </a:p>
          <a:p>
            <a:r>
              <a:rPr lang="en-US" altLang="en-US" sz="2100" dirty="0">
                <a:ea typeface="ＭＳ Ｐゴシック" panose="020B0600070205080204" pitchFamily="34" charset="-128"/>
              </a:rPr>
              <a:t>allows for interoperability</a:t>
            </a:r>
          </a:p>
          <a:p>
            <a:r>
              <a:rPr lang="en-US" altLang="en-US" sz="2100" dirty="0">
                <a:ea typeface="ＭＳ Ｐゴシック" panose="020B0600070205080204" pitchFamily="34" charset="-128"/>
              </a:rPr>
              <a:t>e.g., HTTP, SMTP</a:t>
            </a:r>
          </a:p>
          <a:p>
            <a:pPr>
              <a:buFont typeface="Wingdings" pitchFamily="2" charset="2"/>
              <a:buNone/>
            </a:pPr>
            <a:r>
              <a:rPr lang="en-US" altLang="en-US" sz="2100" dirty="0">
                <a:solidFill>
                  <a:srgbClr val="C00000"/>
                </a:solidFill>
                <a:ea typeface="ＭＳ Ｐゴシック" panose="020B0600070205080204" pitchFamily="34" charset="-128"/>
              </a:rPr>
              <a:t>proprietary protocols:</a:t>
            </a:r>
          </a:p>
          <a:p>
            <a:r>
              <a:rPr lang="en-US" altLang="en-US" sz="2100" dirty="0">
                <a:ea typeface="ＭＳ Ｐゴシック" panose="020B0600070205080204" pitchFamily="34" charset="-128"/>
              </a:rPr>
              <a:t>e.g., Skype</a:t>
            </a:r>
          </a:p>
        </p:txBody>
      </p:sp>
    </p:spTree>
    <p:extLst>
      <p:ext uri="{BB962C8B-B14F-4D97-AF65-F5344CB8AC3E}">
        <p14:creationId xmlns:p14="http://schemas.microsoft.com/office/powerpoint/2010/main" val="12385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What transport service does an app need?</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13</a:t>
            </a:fld>
            <a:endParaRPr lang="en-US" dirty="0"/>
          </a:p>
        </p:txBody>
      </p:sp>
      <p:sp>
        <p:nvSpPr>
          <p:cNvPr id="10" name="Rectangle 3">
            <a:extLst>
              <a:ext uri="{FF2B5EF4-FFF2-40B4-BE49-F238E27FC236}">
                <a16:creationId xmlns:a16="http://schemas.microsoft.com/office/drawing/2014/main" id="{FA2F19F9-C8D7-114F-8257-FB4D95438E3B}"/>
              </a:ext>
            </a:extLst>
          </p:cNvPr>
          <p:cNvSpPr txBox="1">
            <a:spLocks noChangeArrowheads="1"/>
          </p:cNvSpPr>
          <p:nvPr/>
        </p:nvSpPr>
        <p:spPr>
          <a:xfrm>
            <a:off x="507019" y="1912405"/>
            <a:ext cx="3729379" cy="20978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022" indent="-164306">
              <a:spcBef>
                <a:spcPts val="450"/>
              </a:spcBef>
              <a:buNone/>
              <a:defRPr/>
            </a:pPr>
            <a:r>
              <a:rPr lang="en-US" sz="2400" dirty="0">
                <a:solidFill>
                  <a:srgbClr val="CC0000"/>
                </a:solidFill>
              </a:rPr>
              <a:t>data integrity</a:t>
            </a:r>
          </a:p>
          <a:p>
            <a:pPr marL="175022" indent="-164306">
              <a:spcBef>
                <a:spcPts val="450"/>
              </a:spcBef>
              <a:buFont typeface="Wingdings" charset="2"/>
              <a:buChar char="§"/>
              <a:defRPr/>
            </a:pPr>
            <a:r>
              <a:rPr lang="en-US" sz="2100" dirty="0"/>
              <a:t>some apps (e.g., file transfer, web transactions) require 100% reliable data transfer</a:t>
            </a:r>
            <a:r>
              <a:rPr lang="en-US" sz="2400" dirty="0"/>
              <a:t> </a:t>
            </a:r>
          </a:p>
          <a:p>
            <a:pPr marL="175022" indent="-175022">
              <a:spcBef>
                <a:spcPts val="450"/>
              </a:spcBef>
              <a:buFont typeface="Wingdings" charset="2"/>
              <a:buChar char="§"/>
              <a:defRPr/>
            </a:pPr>
            <a:r>
              <a:rPr lang="en-US" sz="2100" dirty="0"/>
              <a:t>other apps (e.g., audio) can tolerate some loss</a:t>
            </a:r>
          </a:p>
          <a:p>
            <a:pPr>
              <a:spcBef>
                <a:spcPts val="450"/>
              </a:spcBef>
              <a:buFont typeface="Wingdings" charset="2"/>
              <a:buChar char="§"/>
              <a:defRPr/>
            </a:pPr>
            <a:endParaRPr lang="en-US" sz="2400" dirty="0"/>
          </a:p>
        </p:txBody>
      </p:sp>
      <p:sp>
        <p:nvSpPr>
          <p:cNvPr id="11" name="Rectangle 4">
            <a:extLst>
              <a:ext uri="{FF2B5EF4-FFF2-40B4-BE49-F238E27FC236}">
                <a16:creationId xmlns:a16="http://schemas.microsoft.com/office/drawing/2014/main" id="{A728678F-8DEF-4046-89DA-20D9B309E935}"/>
              </a:ext>
            </a:extLst>
          </p:cNvPr>
          <p:cNvSpPr txBox="1">
            <a:spLocks noChangeArrowheads="1"/>
          </p:cNvSpPr>
          <p:nvPr/>
        </p:nvSpPr>
        <p:spPr>
          <a:xfrm>
            <a:off x="408749" y="4131607"/>
            <a:ext cx="4179459" cy="183237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buNone/>
            </a:pPr>
            <a:r>
              <a:rPr lang="en-US" altLang="en-US" sz="2400" dirty="0">
                <a:solidFill>
                  <a:srgbClr val="CC0000"/>
                </a:solidFill>
                <a:ea typeface="ＭＳ Ｐゴシック" panose="020B0600070205080204" pitchFamily="34" charset="-128"/>
              </a:rPr>
              <a:t>timing</a:t>
            </a:r>
          </a:p>
          <a:p>
            <a:pPr>
              <a:spcBef>
                <a:spcPts val="450"/>
              </a:spcBef>
            </a:pPr>
            <a:r>
              <a:rPr lang="en-US" altLang="en-US" sz="2100" dirty="0">
                <a:ea typeface="ＭＳ Ｐゴシック" panose="020B0600070205080204" pitchFamily="34" charset="-128"/>
              </a:rPr>
              <a:t>some apps (e.g., Internet telephony, interactive games) require low delay to be “</a:t>
            </a:r>
            <a:r>
              <a:rPr lang="en-US" altLang="ja-JP" sz="2100" dirty="0">
                <a:ea typeface="ＭＳ Ｐゴシック" panose="020B0600070205080204" pitchFamily="34" charset="-128"/>
              </a:rPr>
              <a:t>effective”</a:t>
            </a:r>
            <a:endParaRPr lang="en-US" altLang="en-US" sz="2100" dirty="0">
              <a:ea typeface="ＭＳ Ｐゴシック" panose="020B0600070205080204" pitchFamily="34" charset="-128"/>
            </a:endParaRPr>
          </a:p>
        </p:txBody>
      </p:sp>
      <p:sp>
        <p:nvSpPr>
          <p:cNvPr id="12" name="Rectangle 5">
            <a:extLst>
              <a:ext uri="{FF2B5EF4-FFF2-40B4-BE49-F238E27FC236}">
                <a16:creationId xmlns:a16="http://schemas.microsoft.com/office/drawing/2014/main" id="{99205150-A642-0847-95C4-8C48A24DAC8A}"/>
              </a:ext>
            </a:extLst>
          </p:cNvPr>
          <p:cNvSpPr>
            <a:spLocks noChangeArrowheads="1"/>
          </p:cNvSpPr>
          <p:nvPr/>
        </p:nvSpPr>
        <p:spPr bwMode="auto">
          <a:xfrm>
            <a:off x="4940019" y="1890282"/>
            <a:ext cx="3729379" cy="252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450"/>
              </a:spcBef>
            </a:pPr>
            <a:r>
              <a:rPr lang="en-US" altLang="en-US" sz="2400" dirty="0">
                <a:solidFill>
                  <a:srgbClr val="CC0000"/>
                </a:solidFill>
                <a:latin typeface="+mn-lt"/>
              </a:rPr>
              <a:t>throughput</a:t>
            </a:r>
          </a:p>
          <a:p>
            <a:pPr>
              <a:lnSpc>
                <a:spcPct val="90000"/>
              </a:lnSpc>
              <a:spcBef>
                <a:spcPts val="450"/>
              </a:spcBef>
              <a:buClr>
                <a:srgbClr val="000099"/>
              </a:buClr>
              <a:buSzPct val="100000"/>
              <a:buFont typeface="Wingdings" pitchFamily="2" charset="2"/>
              <a:buChar char="§"/>
            </a:pPr>
            <a:r>
              <a:rPr lang="en-US" altLang="en-US" sz="2100" dirty="0">
                <a:latin typeface="+mn-lt"/>
              </a:rPr>
              <a:t>some apps (e.g., multimedia) require minimum amount of throughput to be “</a:t>
            </a:r>
            <a:r>
              <a:rPr lang="en-US" altLang="ja-JP" sz="2100" dirty="0">
                <a:latin typeface="+mn-lt"/>
              </a:rPr>
              <a:t>effective”</a:t>
            </a:r>
          </a:p>
          <a:p>
            <a:pPr>
              <a:lnSpc>
                <a:spcPct val="90000"/>
              </a:lnSpc>
              <a:spcBef>
                <a:spcPts val="450"/>
              </a:spcBef>
              <a:buClr>
                <a:srgbClr val="000099"/>
              </a:buClr>
              <a:buSzPct val="100000"/>
              <a:buFont typeface="Wingdings" pitchFamily="2" charset="2"/>
              <a:buChar char="§"/>
            </a:pPr>
            <a:r>
              <a:rPr lang="en-US" altLang="en-US" sz="2100" dirty="0">
                <a:latin typeface="+mn-lt"/>
              </a:rPr>
              <a:t>other apps (“</a:t>
            </a:r>
            <a:r>
              <a:rPr lang="en-US" altLang="ja-JP" sz="2100" dirty="0">
                <a:latin typeface="+mn-lt"/>
              </a:rPr>
              <a:t>elastic apps”) make use of whatever throughput they get </a:t>
            </a:r>
            <a:endParaRPr lang="en-US" altLang="en-US" sz="2100" dirty="0">
              <a:latin typeface="+mn-lt"/>
            </a:endParaRPr>
          </a:p>
        </p:txBody>
      </p:sp>
      <p:sp>
        <p:nvSpPr>
          <p:cNvPr id="13" name="Rectangle 5">
            <a:extLst>
              <a:ext uri="{FF2B5EF4-FFF2-40B4-BE49-F238E27FC236}">
                <a16:creationId xmlns:a16="http://schemas.microsoft.com/office/drawing/2014/main" id="{5EA7119B-8447-E949-AF1B-51F99BABCA4A}"/>
              </a:ext>
            </a:extLst>
          </p:cNvPr>
          <p:cNvSpPr>
            <a:spLocks noChangeArrowheads="1"/>
          </p:cNvSpPr>
          <p:nvPr/>
        </p:nvSpPr>
        <p:spPr bwMode="auto">
          <a:xfrm>
            <a:off x="4980500" y="4479892"/>
            <a:ext cx="3400195" cy="953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450"/>
              </a:spcBef>
            </a:pPr>
            <a:r>
              <a:rPr lang="en-US" altLang="en-US" sz="2400">
                <a:solidFill>
                  <a:srgbClr val="CC0000"/>
                </a:solidFill>
                <a:latin typeface="+mn-lt"/>
              </a:rPr>
              <a:t>security</a:t>
            </a:r>
          </a:p>
          <a:p>
            <a:pPr>
              <a:lnSpc>
                <a:spcPct val="90000"/>
              </a:lnSpc>
              <a:spcBef>
                <a:spcPts val="450"/>
              </a:spcBef>
              <a:buClr>
                <a:srgbClr val="000099"/>
              </a:buClr>
              <a:buSzPct val="100000"/>
              <a:buFont typeface="Wingdings" pitchFamily="2" charset="2"/>
              <a:buChar char="§"/>
            </a:pPr>
            <a:r>
              <a:rPr lang="en-US" altLang="en-US" sz="2100">
                <a:latin typeface="+mn-lt"/>
              </a:rPr>
              <a:t>encryption, data integrity, …</a:t>
            </a:r>
          </a:p>
        </p:txBody>
      </p:sp>
    </p:spTree>
    <p:extLst>
      <p:ext uri="{BB962C8B-B14F-4D97-AF65-F5344CB8AC3E}">
        <p14:creationId xmlns:p14="http://schemas.microsoft.com/office/powerpoint/2010/main" val="25438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ssolv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dissolve">
                                      <p:cBhvr>
                                        <p:cTn id="2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fontScale="90000"/>
          </a:bodyPr>
          <a:lstStyle/>
          <a:p>
            <a:r>
              <a:rPr lang="en-US" altLang="en-US" dirty="0">
                <a:ea typeface="ＭＳ Ｐゴシック" panose="020B0600070205080204" pitchFamily="34" charset="-128"/>
              </a:rPr>
              <a:t>Transport service requirements: common apps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14</a:t>
            </a:fld>
            <a:endParaRPr lang="en-US" dirty="0"/>
          </a:p>
        </p:txBody>
      </p:sp>
      <p:sp>
        <p:nvSpPr>
          <p:cNvPr id="8" name="Text Box 3">
            <a:extLst>
              <a:ext uri="{FF2B5EF4-FFF2-40B4-BE49-F238E27FC236}">
                <a16:creationId xmlns:a16="http://schemas.microsoft.com/office/drawing/2014/main" id="{E374FB7B-D397-7246-99E8-CE483DFACD5D}"/>
              </a:ext>
            </a:extLst>
          </p:cNvPr>
          <p:cNvSpPr txBox="1">
            <a:spLocks noChangeArrowheads="1"/>
          </p:cNvSpPr>
          <p:nvPr/>
        </p:nvSpPr>
        <p:spPr bwMode="auto">
          <a:xfrm>
            <a:off x="35910" y="2009380"/>
            <a:ext cx="2659639" cy="35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2100" b="1" dirty="0">
                <a:latin typeface="+mn-lt"/>
              </a:rPr>
              <a:t>application</a:t>
            </a:r>
            <a:endParaRPr lang="en-US" altLang="en-US" sz="2100" dirty="0">
              <a:latin typeface="+mn-lt"/>
            </a:endParaRPr>
          </a:p>
          <a:p>
            <a:pPr algn="r">
              <a:spcBef>
                <a:spcPct val="0"/>
              </a:spcBef>
              <a:buClrTx/>
              <a:buSzTx/>
              <a:buFontTx/>
              <a:buNone/>
            </a:pPr>
            <a:endParaRPr lang="en-US" altLang="en-US" sz="2100" dirty="0">
              <a:latin typeface="+mn-lt"/>
            </a:endParaRPr>
          </a:p>
          <a:p>
            <a:pPr algn="r">
              <a:lnSpc>
                <a:spcPct val="110000"/>
              </a:lnSpc>
              <a:spcBef>
                <a:spcPct val="0"/>
              </a:spcBef>
              <a:buClrTx/>
              <a:buSzTx/>
              <a:buFontTx/>
              <a:buNone/>
            </a:pPr>
            <a:r>
              <a:rPr lang="en-US" altLang="en-US" sz="2100" dirty="0">
                <a:latin typeface="+mn-lt"/>
              </a:rPr>
              <a:t>file transfer/download</a:t>
            </a:r>
          </a:p>
          <a:p>
            <a:pPr algn="r">
              <a:lnSpc>
                <a:spcPct val="110000"/>
              </a:lnSpc>
              <a:spcBef>
                <a:spcPct val="0"/>
              </a:spcBef>
              <a:buClrTx/>
              <a:buSzTx/>
              <a:buFontTx/>
              <a:buNone/>
            </a:pPr>
            <a:r>
              <a:rPr lang="en-US" altLang="en-US" sz="2100" dirty="0">
                <a:latin typeface="+mn-lt"/>
              </a:rPr>
              <a:t>e-mail</a:t>
            </a:r>
          </a:p>
          <a:p>
            <a:pPr algn="r">
              <a:lnSpc>
                <a:spcPct val="110000"/>
              </a:lnSpc>
              <a:spcBef>
                <a:spcPct val="0"/>
              </a:spcBef>
              <a:buClrTx/>
              <a:buSzTx/>
              <a:buFontTx/>
              <a:buNone/>
            </a:pPr>
            <a:r>
              <a:rPr lang="en-US" altLang="en-US" sz="2100" dirty="0">
                <a:latin typeface="+mn-lt"/>
              </a:rPr>
              <a:t>Web documents</a:t>
            </a:r>
          </a:p>
          <a:p>
            <a:pPr algn="r">
              <a:lnSpc>
                <a:spcPct val="110000"/>
              </a:lnSpc>
              <a:spcBef>
                <a:spcPct val="0"/>
              </a:spcBef>
              <a:buClrTx/>
              <a:buSzTx/>
              <a:buFontTx/>
              <a:buNone/>
            </a:pPr>
            <a:r>
              <a:rPr lang="en-US" altLang="en-US" sz="2100" dirty="0">
                <a:latin typeface="+mn-lt"/>
              </a:rPr>
              <a:t>real-time audio/video</a:t>
            </a:r>
          </a:p>
          <a:p>
            <a:pPr algn="r">
              <a:lnSpc>
                <a:spcPct val="110000"/>
              </a:lnSpc>
              <a:spcBef>
                <a:spcPct val="0"/>
              </a:spcBef>
              <a:buClrTx/>
              <a:buSzTx/>
              <a:buFontTx/>
              <a:buNone/>
            </a:pPr>
            <a:endParaRPr lang="en-US" altLang="en-US" sz="2100" dirty="0">
              <a:latin typeface="+mn-lt"/>
            </a:endParaRPr>
          </a:p>
          <a:p>
            <a:pPr algn="r">
              <a:lnSpc>
                <a:spcPct val="110000"/>
              </a:lnSpc>
              <a:spcBef>
                <a:spcPct val="0"/>
              </a:spcBef>
              <a:buClrTx/>
              <a:buSzTx/>
              <a:buFontTx/>
              <a:buNone/>
            </a:pPr>
            <a:r>
              <a:rPr lang="en-US" altLang="en-US" sz="2100" dirty="0">
                <a:latin typeface="+mn-lt"/>
              </a:rPr>
              <a:t>streaming audio/video</a:t>
            </a:r>
          </a:p>
          <a:p>
            <a:pPr algn="r">
              <a:lnSpc>
                <a:spcPct val="110000"/>
              </a:lnSpc>
              <a:spcBef>
                <a:spcPct val="0"/>
              </a:spcBef>
              <a:buClrTx/>
              <a:buSzTx/>
              <a:buFontTx/>
              <a:buNone/>
            </a:pPr>
            <a:r>
              <a:rPr lang="en-US" altLang="en-US" sz="2100" dirty="0">
                <a:latin typeface="+mn-lt"/>
              </a:rPr>
              <a:t>interactive games</a:t>
            </a:r>
          </a:p>
          <a:p>
            <a:pPr algn="r">
              <a:lnSpc>
                <a:spcPct val="110000"/>
              </a:lnSpc>
              <a:spcBef>
                <a:spcPct val="0"/>
              </a:spcBef>
              <a:buClrTx/>
              <a:buSzTx/>
              <a:buFontTx/>
              <a:buNone/>
            </a:pPr>
            <a:r>
              <a:rPr lang="en-US" altLang="en-US" sz="2100" dirty="0">
                <a:latin typeface="+mn-lt"/>
              </a:rPr>
              <a:t>text messaging</a:t>
            </a:r>
            <a:endParaRPr lang="en-US" altLang="en-US" sz="2400" dirty="0">
              <a:latin typeface="+mn-lt"/>
            </a:endParaRPr>
          </a:p>
        </p:txBody>
      </p:sp>
      <p:sp>
        <p:nvSpPr>
          <p:cNvPr id="14" name="Text Box 4">
            <a:extLst>
              <a:ext uri="{FF2B5EF4-FFF2-40B4-BE49-F238E27FC236}">
                <a16:creationId xmlns:a16="http://schemas.microsoft.com/office/drawing/2014/main" id="{AFA70EB7-D6E6-AF43-A3B7-A9035670635E}"/>
              </a:ext>
            </a:extLst>
          </p:cNvPr>
          <p:cNvSpPr txBox="1">
            <a:spLocks noChangeArrowheads="1"/>
          </p:cNvSpPr>
          <p:nvPr/>
        </p:nvSpPr>
        <p:spPr bwMode="auto">
          <a:xfrm>
            <a:off x="2960977" y="2011762"/>
            <a:ext cx="1555811" cy="35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100" b="1" dirty="0">
                <a:latin typeface="+mn-lt"/>
              </a:rPr>
              <a:t>data loss</a:t>
            </a:r>
            <a:endParaRPr lang="en-US" altLang="en-US" sz="2100" dirty="0">
              <a:latin typeface="+mn-lt"/>
            </a:endParaRPr>
          </a:p>
          <a:p>
            <a:pPr>
              <a:spcBef>
                <a:spcPct val="0"/>
              </a:spcBef>
              <a:buClrTx/>
              <a:buSzTx/>
              <a:buFontTx/>
              <a:buNone/>
            </a:pPr>
            <a:endParaRPr lang="en-US" altLang="en-US" sz="2100" dirty="0">
              <a:latin typeface="+mn-lt"/>
            </a:endParaRPr>
          </a:p>
          <a:p>
            <a:pPr>
              <a:lnSpc>
                <a:spcPct val="110000"/>
              </a:lnSpc>
              <a:spcBef>
                <a:spcPct val="0"/>
              </a:spcBef>
              <a:buClrTx/>
              <a:buSzTx/>
              <a:buFontTx/>
              <a:buNone/>
            </a:pPr>
            <a:r>
              <a:rPr lang="en-US" altLang="en-US" sz="2100" dirty="0">
                <a:latin typeface="+mn-lt"/>
              </a:rPr>
              <a:t>no loss</a:t>
            </a:r>
          </a:p>
          <a:p>
            <a:pPr>
              <a:lnSpc>
                <a:spcPct val="110000"/>
              </a:lnSpc>
              <a:spcBef>
                <a:spcPct val="0"/>
              </a:spcBef>
              <a:buClrTx/>
              <a:buSzTx/>
              <a:buFontTx/>
              <a:buNone/>
            </a:pPr>
            <a:r>
              <a:rPr lang="en-US" altLang="en-US" sz="2100" dirty="0">
                <a:latin typeface="+mn-lt"/>
              </a:rPr>
              <a:t>no loss</a:t>
            </a:r>
          </a:p>
          <a:p>
            <a:pPr>
              <a:lnSpc>
                <a:spcPct val="110000"/>
              </a:lnSpc>
              <a:spcBef>
                <a:spcPct val="0"/>
              </a:spcBef>
              <a:buClrTx/>
              <a:buSzTx/>
              <a:buFontTx/>
              <a:buNone/>
            </a:pPr>
            <a:r>
              <a:rPr lang="en-US" altLang="en-US" sz="2100" dirty="0">
                <a:latin typeface="+mn-lt"/>
              </a:rPr>
              <a:t>no loss</a:t>
            </a:r>
          </a:p>
          <a:p>
            <a:pPr>
              <a:lnSpc>
                <a:spcPct val="110000"/>
              </a:lnSpc>
              <a:spcBef>
                <a:spcPct val="0"/>
              </a:spcBef>
              <a:buClrTx/>
              <a:buSzTx/>
              <a:buFontTx/>
              <a:buNone/>
            </a:pPr>
            <a:r>
              <a:rPr lang="en-US" altLang="en-US" sz="2100" dirty="0">
                <a:latin typeface="+mn-lt"/>
              </a:rPr>
              <a:t>loss-tolerant</a:t>
            </a:r>
          </a:p>
          <a:p>
            <a:pPr>
              <a:lnSpc>
                <a:spcPct val="110000"/>
              </a:lnSpc>
              <a:spcBef>
                <a:spcPct val="0"/>
              </a:spcBef>
              <a:buClrTx/>
              <a:buSzTx/>
              <a:buFontTx/>
              <a:buNone/>
            </a:pPr>
            <a:endParaRPr lang="en-US" altLang="en-US" sz="2100" dirty="0">
              <a:latin typeface="+mn-lt"/>
            </a:endParaRPr>
          </a:p>
          <a:p>
            <a:pPr>
              <a:lnSpc>
                <a:spcPct val="110000"/>
              </a:lnSpc>
              <a:spcBef>
                <a:spcPct val="0"/>
              </a:spcBef>
              <a:buClrTx/>
              <a:buSzTx/>
              <a:buFontTx/>
              <a:buNone/>
            </a:pPr>
            <a:r>
              <a:rPr lang="en-US" altLang="en-US" sz="2100" dirty="0">
                <a:latin typeface="+mn-lt"/>
              </a:rPr>
              <a:t>loss-tolerant</a:t>
            </a:r>
          </a:p>
          <a:p>
            <a:pPr>
              <a:lnSpc>
                <a:spcPct val="110000"/>
              </a:lnSpc>
              <a:spcBef>
                <a:spcPct val="0"/>
              </a:spcBef>
              <a:buClrTx/>
              <a:buSzTx/>
              <a:buFontTx/>
              <a:buNone/>
            </a:pPr>
            <a:r>
              <a:rPr lang="en-US" altLang="en-US" sz="2100" dirty="0">
                <a:latin typeface="+mn-lt"/>
              </a:rPr>
              <a:t>loss-tolerant</a:t>
            </a:r>
          </a:p>
          <a:p>
            <a:pPr>
              <a:lnSpc>
                <a:spcPct val="110000"/>
              </a:lnSpc>
              <a:spcBef>
                <a:spcPct val="0"/>
              </a:spcBef>
              <a:buClrTx/>
              <a:buSzTx/>
              <a:buFontTx/>
              <a:buNone/>
            </a:pPr>
            <a:r>
              <a:rPr lang="en-US" altLang="en-US" sz="2100" dirty="0">
                <a:latin typeface="+mn-lt"/>
              </a:rPr>
              <a:t>no loss</a:t>
            </a:r>
            <a:endParaRPr lang="en-US" altLang="en-US" sz="2400" dirty="0">
              <a:latin typeface="+mn-lt"/>
            </a:endParaRPr>
          </a:p>
        </p:txBody>
      </p:sp>
      <p:sp>
        <p:nvSpPr>
          <p:cNvPr id="15" name="Text Box 5">
            <a:extLst>
              <a:ext uri="{FF2B5EF4-FFF2-40B4-BE49-F238E27FC236}">
                <a16:creationId xmlns:a16="http://schemas.microsoft.com/office/drawing/2014/main" id="{2B53E900-CFB4-8641-AD80-727AE9380A18}"/>
              </a:ext>
            </a:extLst>
          </p:cNvPr>
          <p:cNvSpPr txBox="1">
            <a:spLocks noChangeArrowheads="1"/>
          </p:cNvSpPr>
          <p:nvPr/>
        </p:nvSpPr>
        <p:spPr bwMode="auto">
          <a:xfrm>
            <a:off x="4493769" y="2010571"/>
            <a:ext cx="2269008" cy="35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100" b="1" dirty="0">
                <a:latin typeface="+mn-lt"/>
              </a:rPr>
              <a:t>throughput</a:t>
            </a:r>
          </a:p>
          <a:p>
            <a:pPr>
              <a:spcBef>
                <a:spcPct val="0"/>
              </a:spcBef>
              <a:buClrTx/>
              <a:buSzTx/>
              <a:buFontTx/>
              <a:buNone/>
            </a:pPr>
            <a:endParaRPr lang="en-US" altLang="en-US" sz="2100" dirty="0">
              <a:latin typeface="+mn-lt"/>
            </a:endParaRPr>
          </a:p>
          <a:p>
            <a:pPr>
              <a:lnSpc>
                <a:spcPct val="110000"/>
              </a:lnSpc>
              <a:spcBef>
                <a:spcPct val="0"/>
              </a:spcBef>
              <a:buClrTx/>
              <a:buSzTx/>
              <a:buFontTx/>
              <a:buNone/>
            </a:pPr>
            <a:r>
              <a:rPr lang="en-US" altLang="en-US" sz="2100" dirty="0">
                <a:latin typeface="+mn-lt"/>
              </a:rPr>
              <a:t>elastic</a:t>
            </a:r>
          </a:p>
          <a:p>
            <a:pPr>
              <a:lnSpc>
                <a:spcPct val="110000"/>
              </a:lnSpc>
              <a:spcBef>
                <a:spcPct val="0"/>
              </a:spcBef>
              <a:buClrTx/>
              <a:buSzTx/>
              <a:buFontTx/>
              <a:buNone/>
            </a:pPr>
            <a:r>
              <a:rPr lang="en-US" altLang="en-US" sz="2100" dirty="0">
                <a:latin typeface="+mn-lt"/>
              </a:rPr>
              <a:t>elastic</a:t>
            </a:r>
          </a:p>
          <a:p>
            <a:pPr>
              <a:lnSpc>
                <a:spcPct val="110000"/>
              </a:lnSpc>
              <a:spcBef>
                <a:spcPct val="0"/>
              </a:spcBef>
              <a:buClrTx/>
              <a:buSzTx/>
              <a:buFontTx/>
              <a:buNone/>
            </a:pPr>
            <a:r>
              <a:rPr lang="en-US" altLang="en-US" sz="2100" dirty="0">
                <a:latin typeface="+mn-lt"/>
              </a:rPr>
              <a:t>elastic</a:t>
            </a:r>
          </a:p>
          <a:p>
            <a:pPr>
              <a:lnSpc>
                <a:spcPct val="110000"/>
              </a:lnSpc>
              <a:spcBef>
                <a:spcPct val="0"/>
              </a:spcBef>
              <a:buClrTx/>
              <a:buSzTx/>
              <a:buFontTx/>
              <a:buNone/>
            </a:pPr>
            <a:r>
              <a:rPr lang="en-US" altLang="en-US" sz="2100" dirty="0">
                <a:latin typeface="+mn-lt"/>
              </a:rPr>
              <a:t>audio: </a:t>
            </a:r>
            <a:r>
              <a:rPr lang="en-US" altLang="en-US" sz="1800" dirty="0">
                <a:latin typeface="+mn-lt"/>
              </a:rPr>
              <a:t>5Kbps-1Mbps</a:t>
            </a:r>
          </a:p>
          <a:p>
            <a:pPr>
              <a:lnSpc>
                <a:spcPct val="110000"/>
              </a:lnSpc>
              <a:spcBef>
                <a:spcPct val="0"/>
              </a:spcBef>
              <a:buClrTx/>
              <a:buSzTx/>
              <a:buFontTx/>
              <a:buNone/>
            </a:pPr>
            <a:r>
              <a:rPr lang="en-US" altLang="en-US" sz="2100" dirty="0">
                <a:latin typeface="+mn-lt"/>
              </a:rPr>
              <a:t>video:</a:t>
            </a:r>
            <a:r>
              <a:rPr lang="en-US" altLang="en-US" sz="1800" dirty="0">
                <a:latin typeface="+mn-lt"/>
              </a:rPr>
              <a:t>10Kbps-5Mbps</a:t>
            </a:r>
            <a:endParaRPr lang="en-US" altLang="en-US" sz="2100" dirty="0">
              <a:latin typeface="+mn-lt"/>
            </a:endParaRPr>
          </a:p>
          <a:p>
            <a:pPr>
              <a:lnSpc>
                <a:spcPct val="110000"/>
              </a:lnSpc>
              <a:spcBef>
                <a:spcPct val="0"/>
              </a:spcBef>
              <a:buClrTx/>
              <a:buSzTx/>
              <a:buFontTx/>
              <a:buNone/>
            </a:pPr>
            <a:r>
              <a:rPr lang="en-US" altLang="en-US" sz="2100" dirty="0">
                <a:latin typeface="+mn-lt"/>
              </a:rPr>
              <a:t>same as above </a:t>
            </a:r>
          </a:p>
          <a:p>
            <a:pPr>
              <a:lnSpc>
                <a:spcPct val="110000"/>
              </a:lnSpc>
              <a:spcBef>
                <a:spcPct val="0"/>
              </a:spcBef>
              <a:buClrTx/>
              <a:buSzTx/>
              <a:buFontTx/>
              <a:buNone/>
            </a:pPr>
            <a:r>
              <a:rPr lang="en-US" altLang="en-US" sz="2100" dirty="0">
                <a:latin typeface="+mn-lt"/>
              </a:rPr>
              <a:t>Kbps+</a:t>
            </a:r>
          </a:p>
          <a:p>
            <a:pPr>
              <a:lnSpc>
                <a:spcPct val="110000"/>
              </a:lnSpc>
              <a:spcBef>
                <a:spcPct val="0"/>
              </a:spcBef>
              <a:buClrTx/>
              <a:buSzTx/>
              <a:buFontTx/>
              <a:buNone/>
            </a:pPr>
            <a:r>
              <a:rPr lang="en-US" altLang="en-US" sz="2100" dirty="0">
                <a:latin typeface="+mn-lt"/>
              </a:rPr>
              <a:t>elastic</a:t>
            </a:r>
          </a:p>
        </p:txBody>
      </p:sp>
      <p:sp>
        <p:nvSpPr>
          <p:cNvPr id="16" name="Text Box 6">
            <a:extLst>
              <a:ext uri="{FF2B5EF4-FFF2-40B4-BE49-F238E27FC236}">
                <a16:creationId xmlns:a16="http://schemas.microsoft.com/office/drawing/2014/main" id="{7DDCF5FE-9982-C44D-9FFC-E56BA98BF00E}"/>
              </a:ext>
            </a:extLst>
          </p:cNvPr>
          <p:cNvSpPr txBox="1">
            <a:spLocks noChangeArrowheads="1"/>
          </p:cNvSpPr>
          <p:nvPr/>
        </p:nvSpPr>
        <p:spPr bwMode="auto">
          <a:xfrm>
            <a:off x="7079298" y="2046570"/>
            <a:ext cx="2202325" cy="35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100" b="1" dirty="0">
                <a:latin typeface="+mn-lt"/>
              </a:rPr>
              <a:t>time sensitive?</a:t>
            </a:r>
            <a:endParaRPr lang="en-US" altLang="en-US" sz="2100" dirty="0">
              <a:latin typeface="+mn-lt"/>
            </a:endParaRPr>
          </a:p>
          <a:p>
            <a:pPr>
              <a:spcBef>
                <a:spcPct val="0"/>
              </a:spcBef>
              <a:buClrTx/>
              <a:buSzTx/>
              <a:buFontTx/>
              <a:buNone/>
            </a:pPr>
            <a:endParaRPr lang="en-US" altLang="en-US" sz="2100" dirty="0">
              <a:latin typeface="+mn-lt"/>
            </a:endParaRPr>
          </a:p>
          <a:p>
            <a:pPr>
              <a:lnSpc>
                <a:spcPct val="110000"/>
              </a:lnSpc>
              <a:spcBef>
                <a:spcPct val="0"/>
              </a:spcBef>
              <a:buClrTx/>
              <a:buSzTx/>
              <a:buFontTx/>
              <a:buNone/>
            </a:pPr>
            <a:r>
              <a:rPr lang="en-US" altLang="en-US" sz="2100" dirty="0">
                <a:latin typeface="+mn-lt"/>
              </a:rPr>
              <a:t>no</a:t>
            </a:r>
          </a:p>
          <a:p>
            <a:pPr>
              <a:lnSpc>
                <a:spcPct val="110000"/>
              </a:lnSpc>
              <a:spcBef>
                <a:spcPct val="0"/>
              </a:spcBef>
              <a:buClrTx/>
              <a:buSzTx/>
              <a:buFontTx/>
              <a:buNone/>
            </a:pPr>
            <a:r>
              <a:rPr lang="en-US" altLang="en-US" sz="2100" dirty="0">
                <a:latin typeface="+mn-lt"/>
              </a:rPr>
              <a:t>no</a:t>
            </a:r>
          </a:p>
          <a:p>
            <a:pPr>
              <a:lnSpc>
                <a:spcPct val="110000"/>
              </a:lnSpc>
              <a:spcBef>
                <a:spcPct val="0"/>
              </a:spcBef>
              <a:buClrTx/>
              <a:buSzTx/>
              <a:buFontTx/>
              <a:buNone/>
            </a:pPr>
            <a:r>
              <a:rPr lang="en-US" altLang="en-US" sz="2100" dirty="0">
                <a:latin typeface="+mn-lt"/>
              </a:rPr>
              <a:t>no</a:t>
            </a:r>
          </a:p>
          <a:p>
            <a:pPr>
              <a:lnSpc>
                <a:spcPct val="110000"/>
              </a:lnSpc>
              <a:spcBef>
                <a:spcPct val="0"/>
              </a:spcBef>
              <a:buClrTx/>
              <a:buSzTx/>
              <a:buFontTx/>
              <a:buNone/>
            </a:pPr>
            <a:r>
              <a:rPr lang="en-US" altLang="en-US" sz="2100" dirty="0">
                <a:latin typeface="+mn-lt"/>
              </a:rPr>
              <a:t>yes, 10’</a:t>
            </a:r>
            <a:r>
              <a:rPr lang="en-US" altLang="ja-JP" sz="2100" dirty="0">
                <a:latin typeface="+mn-lt"/>
              </a:rPr>
              <a:t>s </a:t>
            </a:r>
            <a:r>
              <a:rPr lang="en-US" altLang="ja-JP" sz="2100" dirty="0" err="1">
                <a:latin typeface="+mn-lt"/>
              </a:rPr>
              <a:t>msec</a:t>
            </a:r>
            <a:endParaRPr lang="en-US" altLang="ja-JP" sz="2100" dirty="0">
              <a:latin typeface="+mn-lt"/>
            </a:endParaRPr>
          </a:p>
          <a:p>
            <a:pPr>
              <a:lnSpc>
                <a:spcPct val="110000"/>
              </a:lnSpc>
              <a:spcBef>
                <a:spcPct val="0"/>
              </a:spcBef>
              <a:buClrTx/>
              <a:buSzTx/>
              <a:buFontTx/>
              <a:buNone/>
            </a:pPr>
            <a:endParaRPr lang="en-US" altLang="en-US" sz="2100" dirty="0">
              <a:latin typeface="+mn-lt"/>
            </a:endParaRPr>
          </a:p>
          <a:p>
            <a:pPr>
              <a:lnSpc>
                <a:spcPct val="110000"/>
              </a:lnSpc>
              <a:spcBef>
                <a:spcPct val="0"/>
              </a:spcBef>
              <a:buClrTx/>
              <a:buSzTx/>
              <a:buFontTx/>
              <a:buNone/>
            </a:pPr>
            <a:r>
              <a:rPr lang="en-US" altLang="en-US" sz="2100" dirty="0">
                <a:latin typeface="+mn-lt"/>
              </a:rPr>
              <a:t>yes, few secs</a:t>
            </a:r>
          </a:p>
          <a:p>
            <a:pPr>
              <a:lnSpc>
                <a:spcPct val="110000"/>
              </a:lnSpc>
              <a:spcBef>
                <a:spcPct val="0"/>
              </a:spcBef>
              <a:buClrTx/>
              <a:buSzTx/>
              <a:buFontTx/>
              <a:buNone/>
            </a:pPr>
            <a:r>
              <a:rPr lang="en-US" altLang="en-US" sz="2100" dirty="0">
                <a:latin typeface="+mn-lt"/>
              </a:rPr>
              <a:t>yes, 10’</a:t>
            </a:r>
            <a:r>
              <a:rPr lang="en-US" altLang="ja-JP" sz="2100" dirty="0">
                <a:latin typeface="+mn-lt"/>
              </a:rPr>
              <a:t>s </a:t>
            </a:r>
            <a:r>
              <a:rPr lang="en-US" altLang="ja-JP" sz="2100" dirty="0" err="1">
                <a:latin typeface="+mn-lt"/>
              </a:rPr>
              <a:t>msec</a:t>
            </a:r>
            <a:endParaRPr lang="en-US" altLang="ja-JP" sz="2100" dirty="0">
              <a:latin typeface="+mn-lt"/>
            </a:endParaRPr>
          </a:p>
          <a:p>
            <a:pPr>
              <a:lnSpc>
                <a:spcPct val="110000"/>
              </a:lnSpc>
              <a:spcBef>
                <a:spcPct val="0"/>
              </a:spcBef>
              <a:buClrTx/>
              <a:buSzTx/>
              <a:buFontTx/>
              <a:buNone/>
            </a:pPr>
            <a:r>
              <a:rPr lang="en-US" altLang="en-US" sz="2100" dirty="0">
                <a:latin typeface="+mn-lt"/>
              </a:rPr>
              <a:t>yes and no</a:t>
            </a:r>
          </a:p>
        </p:txBody>
      </p:sp>
      <p:cxnSp>
        <p:nvCxnSpPr>
          <p:cNvPr id="4" name="Straight Connector 3">
            <a:extLst>
              <a:ext uri="{FF2B5EF4-FFF2-40B4-BE49-F238E27FC236}">
                <a16:creationId xmlns:a16="http://schemas.microsoft.com/office/drawing/2014/main" id="{162228CC-A1AA-2642-A56E-E4F7B0293C25}"/>
              </a:ext>
            </a:extLst>
          </p:cNvPr>
          <p:cNvCxnSpPr/>
          <p:nvPr/>
        </p:nvCxnSpPr>
        <p:spPr>
          <a:xfrm>
            <a:off x="1448882" y="2443553"/>
            <a:ext cx="7036836" cy="0"/>
          </a:xfrm>
          <a:prstGeom prst="line">
            <a:avLst/>
          </a:prstGeom>
          <a:ln w="31750">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9224A1-0105-BB4F-B94B-90B305877290}"/>
              </a:ext>
            </a:extLst>
          </p:cNvPr>
          <p:cNvCxnSpPr/>
          <p:nvPr/>
        </p:nvCxnSpPr>
        <p:spPr>
          <a:xfrm>
            <a:off x="1454899" y="3032637"/>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A7C77C-B9C9-EE46-B426-55950F26169C}"/>
              </a:ext>
            </a:extLst>
          </p:cNvPr>
          <p:cNvCxnSpPr/>
          <p:nvPr/>
        </p:nvCxnSpPr>
        <p:spPr>
          <a:xfrm>
            <a:off x="1454899" y="3427412"/>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440764-46DB-324A-BB6F-3C97D7643878}"/>
              </a:ext>
            </a:extLst>
          </p:cNvPr>
          <p:cNvCxnSpPr/>
          <p:nvPr/>
        </p:nvCxnSpPr>
        <p:spPr>
          <a:xfrm>
            <a:off x="1454899" y="3761226"/>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0DC4FF-F8E4-5448-B459-EE842599FEE7}"/>
              </a:ext>
            </a:extLst>
          </p:cNvPr>
          <p:cNvCxnSpPr/>
          <p:nvPr/>
        </p:nvCxnSpPr>
        <p:spPr>
          <a:xfrm>
            <a:off x="1457325" y="4465214"/>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59182A-878C-AA49-B17B-09494DE9E7C7}"/>
              </a:ext>
            </a:extLst>
          </p:cNvPr>
          <p:cNvCxnSpPr/>
          <p:nvPr/>
        </p:nvCxnSpPr>
        <p:spPr>
          <a:xfrm>
            <a:off x="1457907" y="4805243"/>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FF0474-E5A5-BA49-A926-1DB9D2E63B31}"/>
              </a:ext>
            </a:extLst>
          </p:cNvPr>
          <p:cNvCxnSpPr/>
          <p:nvPr/>
        </p:nvCxnSpPr>
        <p:spPr>
          <a:xfrm>
            <a:off x="1457907" y="5166391"/>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49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Internet transport protocols services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15</a:t>
            </a:fld>
            <a:endParaRPr lang="en-US" dirty="0"/>
          </a:p>
        </p:txBody>
      </p:sp>
      <p:sp>
        <p:nvSpPr>
          <p:cNvPr id="17" name="Rectangle 3">
            <a:extLst>
              <a:ext uri="{FF2B5EF4-FFF2-40B4-BE49-F238E27FC236}">
                <a16:creationId xmlns:a16="http://schemas.microsoft.com/office/drawing/2014/main" id="{DDE501EC-BB63-AE43-9802-69590E95725F}"/>
              </a:ext>
            </a:extLst>
          </p:cNvPr>
          <p:cNvSpPr txBox="1">
            <a:spLocks noChangeArrowheads="1"/>
          </p:cNvSpPr>
          <p:nvPr/>
        </p:nvSpPr>
        <p:spPr>
          <a:xfrm>
            <a:off x="564990" y="1895183"/>
            <a:ext cx="4512103" cy="37147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000099"/>
                </a:solidFill>
                <a:ea typeface="ＭＳ Ｐゴシック" panose="020B0600070205080204" pitchFamily="34" charset="-128"/>
              </a:rPr>
              <a:t>TCP service:</a:t>
            </a:r>
          </a:p>
          <a:p>
            <a:r>
              <a:rPr lang="en-US" altLang="en-US" sz="2100" i="1" dirty="0">
                <a:solidFill>
                  <a:srgbClr val="CC0000"/>
                </a:solidFill>
                <a:ea typeface="ＭＳ Ｐゴシック" panose="020B0600070205080204" pitchFamily="34" charset="-128"/>
              </a:rPr>
              <a:t>reliable transport</a:t>
            </a:r>
            <a:r>
              <a:rPr lang="en-US" altLang="en-US" sz="2100" i="1" dirty="0">
                <a:solidFill>
                  <a:schemeClr val="accent2"/>
                </a:solidFill>
                <a:ea typeface="ＭＳ Ｐゴシック" panose="020B0600070205080204" pitchFamily="34" charset="-128"/>
              </a:rPr>
              <a:t> </a:t>
            </a:r>
            <a:r>
              <a:rPr lang="en-US" altLang="en-US" sz="2100" dirty="0">
                <a:ea typeface="ＭＳ Ｐゴシック" panose="020B0600070205080204" pitchFamily="34" charset="-128"/>
              </a:rPr>
              <a:t>between sending and receiving process</a:t>
            </a:r>
            <a:endParaRPr lang="en-US" altLang="en-US" sz="2100" dirty="0">
              <a:solidFill>
                <a:schemeClr val="accent2"/>
              </a:solidFill>
              <a:ea typeface="ＭＳ Ｐゴシック" panose="020B0600070205080204" pitchFamily="34" charset="-128"/>
            </a:endParaRPr>
          </a:p>
          <a:p>
            <a:r>
              <a:rPr lang="en-US" altLang="en-US" sz="2100" i="1" dirty="0">
                <a:solidFill>
                  <a:srgbClr val="CC0000"/>
                </a:solidFill>
                <a:ea typeface="ＭＳ Ｐゴシック" panose="020B0600070205080204" pitchFamily="34" charset="-128"/>
              </a:rPr>
              <a:t>flow control:</a:t>
            </a:r>
            <a:r>
              <a:rPr lang="en-US" altLang="en-US" sz="2100" dirty="0">
                <a:ea typeface="ＭＳ Ｐゴシック" panose="020B0600070205080204" pitchFamily="34" charset="-128"/>
              </a:rPr>
              <a:t> sender won’</a:t>
            </a:r>
            <a:r>
              <a:rPr lang="en-US" altLang="ja-JP" sz="2100" dirty="0">
                <a:ea typeface="ＭＳ Ｐゴシック" panose="020B0600070205080204" pitchFamily="34" charset="-128"/>
              </a:rPr>
              <a:t>t overwhelm receiver </a:t>
            </a:r>
          </a:p>
          <a:p>
            <a:r>
              <a:rPr lang="en-US" altLang="en-US" sz="2100" i="1" dirty="0">
                <a:solidFill>
                  <a:srgbClr val="CC0000"/>
                </a:solidFill>
                <a:ea typeface="ＭＳ Ｐゴシック" panose="020B0600070205080204" pitchFamily="34" charset="-128"/>
              </a:rPr>
              <a:t>congestion control:</a:t>
            </a:r>
            <a:r>
              <a:rPr lang="en-US" altLang="en-US" sz="2100" dirty="0">
                <a:ea typeface="ＭＳ Ｐゴシック" panose="020B0600070205080204" pitchFamily="34" charset="-128"/>
              </a:rPr>
              <a:t> throttle sender when network overloaded</a:t>
            </a:r>
          </a:p>
          <a:p>
            <a:r>
              <a:rPr lang="en-US" altLang="en-US" sz="2100" i="1" dirty="0">
                <a:solidFill>
                  <a:srgbClr val="CC0000"/>
                </a:solidFill>
                <a:ea typeface="ＭＳ Ｐゴシック" panose="020B0600070205080204" pitchFamily="34" charset="-128"/>
              </a:rPr>
              <a:t>does not provide:</a:t>
            </a:r>
            <a:r>
              <a:rPr lang="en-US" altLang="en-US" sz="2100" dirty="0">
                <a:ea typeface="ＭＳ Ｐゴシック" panose="020B0600070205080204" pitchFamily="34" charset="-128"/>
              </a:rPr>
              <a:t> timing, minimum throughput guarantee, security</a:t>
            </a:r>
          </a:p>
          <a:p>
            <a:r>
              <a:rPr lang="en-US" altLang="en-US" sz="2100" i="1" dirty="0">
                <a:solidFill>
                  <a:srgbClr val="CC0000"/>
                </a:solidFill>
                <a:ea typeface="ＭＳ Ｐゴシック" panose="020B0600070205080204" pitchFamily="34" charset="-128"/>
              </a:rPr>
              <a:t>connection-oriented:</a:t>
            </a:r>
            <a:r>
              <a:rPr lang="en-US" altLang="en-US" sz="2100" dirty="0">
                <a:ea typeface="ＭＳ Ｐゴシック" panose="020B0600070205080204" pitchFamily="34" charset="-128"/>
              </a:rPr>
              <a:t> setup required between client and server processes</a:t>
            </a:r>
          </a:p>
          <a:p>
            <a:pPr>
              <a:lnSpc>
                <a:spcPct val="75000"/>
              </a:lnSpc>
            </a:pPr>
            <a:endParaRPr lang="en-US" altLang="en-US" sz="2100" dirty="0">
              <a:ea typeface="ＭＳ Ｐゴシック" panose="020B0600070205080204" pitchFamily="34" charset="-128"/>
            </a:endParaRPr>
          </a:p>
        </p:txBody>
      </p:sp>
      <p:sp>
        <p:nvSpPr>
          <p:cNvPr id="18" name="Rectangle 4">
            <a:extLst>
              <a:ext uri="{FF2B5EF4-FFF2-40B4-BE49-F238E27FC236}">
                <a16:creationId xmlns:a16="http://schemas.microsoft.com/office/drawing/2014/main" id="{385CB224-459F-9A46-AAC8-FC8111271826}"/>
              </a:ext>
            </a:extLst>
          </p:cNvPr>
          <p:cNvSpPr txBox="1">
            <a:spLocks noChangeArrowheads="1"/>
          </p:cNvSpPr>
          <p:nvPr/>
        </p:nvSpPr>
        <p:spPr>
          <a:xfrm>
            <a:off x="5193069" y="1903976"/>
            <a:ext cx="3779044"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defRPr/>
            </a:pPr>
            <a:r>
              <a:rPr lang="en-US" sz="2400" i="1" dirty="0">
                <a:solidFill>
                  <a:srgbClr val="000099"/>
                </a:solidFill>
              </a:rPr>
              <a:t>UDP service:</a:t>
            </a:r>
          </a:p>
          <a:p>
            <a:pPr marL="175022" indent="-175022">
              <a:buFont typeface="Wingdings" charset="2"/>
              <a:buChar char="§"/>
              <a:defRPr/>
            </a:pPr>
            <a:r>
              <a:rPr lang="en-US" sz="2100" i="1" dirty="0">
                <a:solidFill>
                  <a:srgbClr val="CC0000"/>
                </a:solidFill>
              </a:rPr>
              <a:t>unreliable data transfer</a:t>
            </a:r>
            <a:r>
              <a:rPr lang="en-US" sz="2100" dirty="0"/>
              <a:t> between sending and receiving process</a:t>
            </a:r>
          </a:p>
          <a:p>
            <a:pPr marL="175022" indent="-175022">
              <a:buFont typeface="Wingdings" charset="2"/>
              <a:buChar char="§"/>
              <a:defRPr/>
            </a:pPr>
            <a:r>
              <a:rPr lang="en-US" sz="2100" i="1" dirty="0">
                <a:solidFill>
                  <a:srgbClr val="CC0000"/>
                </a:solidFill>
              </a:rPr>
              <a:t>does not provide:</a:t>
            </a:r>
            <a:r>
              <a:rPr lang="en-US" sz="2100" dirty="0"/>
              <a:t> reliability, flow control, congestion control, timing, throughput guarantee, security, or connection setup.</a:t>
            </a:r>
          </a:p>
        </p:txBody>
      </p:sp>
      <p:sp>
        <p:nvSpPr>
          <p:cNvPr id="19" name="Rectangle 4">
            <a:extLst>
              <a:ext uri="{FF2B5EF4-FFF2-40B4-BE49-F238E27FC236}">
                <a16:creationId xmlns:a16="http://schemas.microsoft.com/office/drawing/2014/main" id="{A063EBCE-3A03-8F4C-B279-46497740F45C}"/>
              </a:ext>
            </a:extLst>
          </p:cNvPr>
          <p:cNvSpPr txBox="1">
            <a:spLocks noChangeArrowheads="1"/>
          </p:cNvSpPr>
          <p:nvPr/>
        </p:nvSpPr>
        <p:spPr>
          <a:xfrm>
            <a:off x="5487541" y="4898899"/>
            <a:ext cx="2738367" cy="94473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defRPr/>
            </a:pPr>
            <a:r>
              <a:rPr lang="en-US" sz="2100" u="sng" dirty="0">
                <a:solidFill>
                  <a:srgbClr val="CC0000"/>
                </a:solidFill>
              </a:rPr>
              <a:t>Q:</a:t>
            </a:r>
            <a:r>
              <a:rPr lang="en-US" sz="2100" dirty="0"/>
              <a:t> why bother?  </a:t>
            </a:r>
            <a:r>
              <a:rPr lang="en-US" sz="2100" i="1" dirty="0"/>
              <a:t>Why</a:t>
            </a:r>
            <a:r>
              <a:rPr lang="en-US" sz="2100" dirty="0"/>
              <a:t> is there a UDP?</a:t>
            </a:r>
          </a:p>
        </p:txBody>
      </p:sp>
    </p:spTree>
    <p:extLst>
      <p:ext uri="{BB962C8B-B14F-4D97-AF65-F5344CB8AC3E}">
        <p14:creationId xmlns:p14="http://schemas.microsoft.com/office/powerpoint/2010/main" val="11473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Internet transport protocols services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16</a:t>
            </a:fld>
            <a:endParaRPr lang="en-US" dirty="0"/>
          </a:p>
        </p:txBody>
      </p:sp>
      <p:sp>
        <p:nvSpPr>
          <p:cNvPr id="8" name="Text Box 3">
            <a:extLst>
              <a:ext uri="{FF2B5EF4-FFF2-40B4-BE49-F238E27FC236}">
                <a16:creationId xmlns:a16="http://schemas.microsoft.com/office/drawing/2014/main" id="{E374FB7B-D397-7246-99E8-CE483DFACD5D}"/>
              </a:ext>
            </a:extLst>
          </p:cNvPr>
          <p:cNvSpPr txBox="1">
            <a:spLocks noChangeArrowheads="1"/>
          </p:cNvSpPr>
          <p:nvPr/>
        </p:nvSpPr>
        <p:spPr bwMode="auto">
          <a:xfrm>
            <a:off x="35910" y="2009381"/>
            <a:ext cx="2659639" cy="320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2100" b="1" dirty="0">
                <a:latin typeface="+mn-lt"/>
              </a:rPr>
              <a:t>application</a:t>
            </a:r>
            <a:endParaRPr lang="en-US" altLang="en-US" sz="2100" dirty="0">
              <a:latin typeface="+mn-lt"/>
            </a:endParaRPr>
          </a:p>
          <a:p>
            <a:pPr algn="r">
              <a:spcBef>
                <a:spcPct val="0"/>
              </a:spcBef>
              <a:buClrTx/>
              <a:buSzTx/>
              <a:buFontTx/>
              <a:buNone/>
            </a:pPr>
            <a:endParaRPr lang="en-US" altLang="en-US" sz="2100" dirty="0">
              <a:latin typeface="+mn-lt"/>
            </a:endParaRPr>
          </a:p>
          <a:p>
            <a:pPr algn="r">
              <a:lnSpc>
                <a:spcPct val="110000"/>
              </a:lnSpc>
              <a:spcBef>
                <a:spcPct val="0"/>
              </a:spcBef>
              <a:buClrTx/>
              <a:buSzTx/>
              <a:buFontTx/>
              <a:buNone/>
            </a:pPr>
            <a:r>
              <a:rPr lang="en-US" altLang="en-US" sz="2100" dirty="0">
                <a:latin typeface="+mn-lt"/>
              </a:rPr>
              <a:t>file transfer/download</a:t>
            </a:r>
          </a:p>
          <a:p>
            <a:pPr algn="r">
              <a:lnSpc>
                <a:spcPct val="110000"/>
              </a:lnSpc>
              <a:spcBef>
                <a:spcPct val="0"/>
              </a:spcBef>
              <a:buClrTx/>
              <a:buSzTx/>
              <a:buFontTx/>
              <a:buNone/>
            </a:pPr>
            <a:r>
              <a:rPr lang="en-US" altLang="en-US" sz="2100" dirty="0">
                <a:latin typeface="+mn-lt"/>
              </a:rPr>
              <a:t>e-mail</a:t>
            </a:r>
          </a:p>
          <a:p>
            <a:pPr algn="r">
              <a:lnSpc>
                <a:spcPct val="110000"/>
              </a:lnSpc>
              <a:spcBef>
                <a:spcPct val="0"/>
              </a:spcBef>
              <a:buClrTx/>
              <a:buSzTx/>
              <a:buFontTx/>
              <a:buNone/>
            </a:pPr>
            <a:r>
              <a:rPr lang="en-US" altLang="en-US" sz="2100" dirty="0">
                <a:latin typeface="+mn-lt"/>
              </a:rPr>
              <a:t>Web documents</a:t>
            </a:r>
          </a:p>
          <a:p>
            <a:pPr algn="r">
              <a:lnSpc>
                <a:spcPct val="110000"/>
              </a:lnSpc>
              <a:spcBef>
                <a:spcPct val="0"/>
              </a:spcBef>
              <a:buClrTx/>
              <a:buSzTx/>
              <a:buFontTx/>
              <a:buNone/>
            </a:pPr>
            <a:r>
              <a:rPr lang="en-US" altLang="en-US" sz="2100" dirty="0">
                <a:latin typeface="+mn-lt"/>
              </a:rPr>
              <a:t>Internet telephony</a:t>
            </a:r>
          </a:p>
          <a:p>
            <a:pPr algn="r">
              <a:lnSpc>
                <a:spcPct val="110000"/>
              </a:lnSpc>
              <a:spcBef>
                <a:spcPct val="0"/>
              </a:spcBef>
              <a:buClrTx/>
              <a:buSzTx/>
              <a:buFontTx/>
              <a:buNone/>
            </a:pPr>
            <a:endParaRPr lang="en-US" altLang="en-US" sz="2100" dirty="0">
              <a:latin typeface="+mn-lt"/>
            </a:endParaRPr>
          </a:p>
          <a:p>
            <a:pPr algn="r">
              <a:lnSpc>
                <a:spcPct val="110000"/>
              </a:lnSpc>
              <a:spcBef>
                <a:spcPct val="0"/>
              </a:spcBef>
              <a:buClrTx/>
              <a:buSzTx/>
              <a:buFontTx/>
              <a:buNone/>
            </a:pPr>
            <a:r>
              <a:rPr lang="en-US" altLang="en-US" sz="2100" dirty="0">
                <a:latin typeface="+mn-lt"/>
              </a:rPr>
              <a:t>streaming audio/video</a:t>
            </a:r>
          </a:p>
          <a:p>
            <a:pPr algn="r">
              <a:lnSpc>
                <a:spcPct val="110000"/>
              </a:lnSpc>
              <a:spcBef>
                <a:spcPct val="0"/>
              </a:spcBef>
              <a:buClrTx/>
              <a:buSzTx/>
              <a:buFontTx/>
              <a:buNone/>
            </a:pPr>
            <a:r>
              <a:rPr lang="en-US" altLang="en-US" sz="2100" dirty="0">
                <a:latin typeface="+mn-lt"/>
              </a:rPr>
              <a:t>interactive games</a:t>
            </a:r>
          </a:p>
        </p:txBody>
      </p:sp>
      <p:cxnSp>
        <p:nvCxnSpPr>
          <p:cNvPr id="4" name="Straight Connector 3">
            <a:extLst>
              <a:ext uri="{FF2B5EF4-FFF2-40B4-BE49-F238E27FC236}">
                <a16:creationId xmlns:a16="http://schemas.microsoft.com/office/drawing/2014/main" id="{162228CC-A1AA-2642-A56E-E4F7B0293C25}"/>
              </a:ext>
            </a:extLst>
          </p:cNvPr>
          <p:cNvCxnSpPr/>
          <p:nvPr/>
        </p:nvCxnSpPr>
        <p:spPr>
          <a:xfrm>
            <a:off x="1448882" y="2443553"/>
            <a:ext cx="7036836" cy="0"/>
          </a:xfrm>
          <a:prstGeom prst="line">
            <a:avLst/>
          </a:prstGeom>
          <a:ln w="31750">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9224A1-0105-BB4F-B94B-90B305877290}"/>
              </a:ext>
            </a:extLst>
          </p:cNvPr>
          <p:cNvCxnSpPr/>
          <p:nvPr/>
        </p:nvCxnSpPr>
        <p:spPr>
          <a:xfrm>
            <a:off x="1454899" y="3032637"/>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A7C77C-B9C9-EE46-B426-55950F26169C}"/>
              </a:ext>
            </a:extLst>
          </p:cNvPr>
          <p:cNvCxnSpPr/>
          <p:nvPr/>
        </p:nvCxnSpPr>
        <p:spPr>
          <a:xfrm>
            <a:off x="1454899" y="3427412"/>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440764-46DB-324A-BB6F-3C97D7643878}"/>
              </a:ext>
            </a:extLst>
          </p:cNvPr>
          <p:cNvCxnSpPr/>
          <p:nvPr/>
        </p:nvCxnSpPr>
        <p:spPr>
          <a:xfrm>
            <a:off x="1454899" y="3761226"/>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0DC4FF-F8E4-5448-B459-EE842599FEE7}"/>
              </a:ext>
            </a:extLst>
          </p:cNvPr>
          <p:cNvCxnSpPr/>
          <p:nvPr/>
        </p:nvCxnSpPr>
        <p:spPr>
          <a:xfrm>
            <a:off x="1457325" y="4465214"/>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59182A-878C-AA49-B17B-09494DE9E7C7}"/>
              </a:ext>
            </a:extLst>
          </p:cNvPr>
          <p:cNvCxnSpPr/>
          <p:nvPr/>
        </p:nvCxnSpPr>
        <p:spPr>
          <a:xfrm>
            <a:off x="1457907" y="4805243"/>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FF0474-E5A5-BA49-A926-1DB9D2E63B31}"/>
              </a:ext>
            </a:extLst>
          </p:cNvPr>
          <p:cNvCxnSpPr/>
          <p:nvPr/>
        </p:nvCxnSpPr>
        <p:spPr>
          <a:xfrm>
            <a:off x="1457907" y="5166391"/>
            <a:ext cx="7036836"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Box 4">
            <a:extLst>
              <a:ext uri="{FF2B5EF4-FFF2-40B4-BE49-F238E27FC236}">
                <a16:creationId xmlns:a16="http://schemas.microsoft.com/office/drawing/2014/main" id="{5B1BE3BE-D970-9F49-A4D6-24B7C05F2DA3}"/>
              </a:ext>
            </a:extLst>
          </p:cNvPr>
          <p:cNvSpPr txBox="1">
            <a:spLocks noChangeArrowheads="1"/>
          </p:cNvSpPr>
          <p:nvPr/>
        </p:nvSpPr>
        <p:spPr bwMode="auto">
          <a:xfrm>
            <a:off x="3281266" y="1692457"/>
            <a:ext cx="3014570" cy="388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100" b="1" dirty="0">
                <a:latin typeface="+mn-lt"/>
              </a:rPr>
              <a:t>application</a:t>
            </a:r>
          </a:p>
          <a:p>
            <a:pPr>
              <a:spcBef>
                <a:spcPct val="0"/>
              </a:spcBef>
              <a:buClrTx/>
              <a:buSzTx/>
              <a:buFontTx/>
              <a:buNone/>
            </a:pPr>
            <a:r>
              <a:rPr lang="en-US" altLang="en-US" sz="2100" b="1" dirty="0">
                <a:latin typeface="+mn-lt"/>
              </a:rPr>
              <a:t>layer protocol</a:t>
            </a:r>
            <a:endParaRPr lang="en-US" altLang="en-US" sz="2100" dirty="0">
              <a:latin typeface="+mn-lt"/>
            </a:endParaRPr>
          </a:p>
          <a:p>
            <a:pPr>
              <a:spcBef>
                <a:spcPct val="0"/>
              </a:spcBef>
              <a:buClrTx/>
              <a:buSzTx/>
              <a:buFontTx/>
              <a:buNone/>
            </a:pPr>
            <a:endParaRPr lang="en-US" altLang="en-US" sz="2100" dirty="0">
              <a:latin typeface="+mn-lt"/>
            </a:endParaRPr>
          </a:p>
          <a:p>
            <a:pPr>
              <a:lnSpc>
                <a:spcPct val="110000"/>
              </a:lnSpc>
              <a:spcBef>
                <a:spcPct val="0"/>
              </a:spcBef>
              <a:buClrTx/>
              <a:buSzTx/>
              <a:buFontTx/>
              <a:buNone/>
            </a:pPr>
            <a:r>
              <a:rPr lang="en-US" altLang="en-US" sz="2100" dirty="0">
                <a:latin typeface="+mn-lt"/>
              </a:rPr>
              <a:t>FTP [RFC 959]</a:t>
            </a:r>
          </a:p>
          <a:p>
            <a:pPr>
              <a:lnSpc>
                <a:spcPct val="110000"/>
              </a:lnSpc>
              <a:spcBef>
                <a:spcPct val="0"/>
              </a:spcBef>
              <a:buClrTx/>
              <a:buSzTx/>
              <a:buFontTx/>
              <a:buNone/>
            </a:pPr>
            <a:r>
              <a:rPr lang="en-US" altLang="en-US" sz="2100" dirty="0">
                <a:latin typeface="+mn-lt"/>
              </a:rPr>
              <a:t>SMTP [RFC 5321]</a:t>
            </a:r>
          </a:p>
          <a:p>
            <a:pPr>
              <a:lnSpc>
                <a:spcPct val="110000"/>
              </a:lnSpc>
              <a:spcBef>
                <a:spcPct val="0"/>
              </a:spcBef>
              <a:buClrTx/>
              <a:buSzTx/>
              <a:buFontTx/>
              <a:buNone/>
            </a:pPr>
            <a:r>
              <a:rPr lang="en-US" altLang="en-US" sz="2100" dirty="0">
                <a:latin typeface="+mn-lt"/>
              </a:rPr>
              <a:t>HTTP 1.1 [RFC 7320]</a:t>
            </a:r>
          </a:p>
          <a:p>
            <a:pPr>
              <a:lnSpc>
                <a:spcPct val="110000"/>
              </a:lnSpc>
              <a:spcBef>
                <a:spcPct val="0"/>
              </a:spcBef>
            </a:pPr>
            <a:r>
              <a:rPr lang="en-US" sz="2100" dirty="0">
                <a:latin typeface="+mn-lt"/>
              </a:rPr>
              <a:t>SIP [RFC 3261], RTP [RFC 3550], or proprietary HTTP [RFC 7320], DASH</a:t>
            </a:r>
          </a:p>
          <a:p>
            <a:pPr>
              <a:lnSpc>
                <a:spcPct val="110000"/>
              </a:lnSpc>
              <a:spcBef>
                <a:spcPct val="0"/>
              </a:spcBef>
            </a:pPr>
            <a:r>
              <a:rPr lang="en-US" sz="2100" dirty="0">
                <a:latin typeface="+mn-lt"/>
              </a:rPr>
              <a:t>WOW, FPS (proprietary) </a:t>
            </a:r>
            <a:br>
              <a:rPr lang="en-US" altLang="en-US" sz="2100" dirty="0">
                <a:latin typeface="+mn-lt"/>
              </a:rPr>
            </a:br>
            <a:endParaRPr lang="en-US" altLang="en-US" sz="2100" dirty="0">
              <a:latin typeface="+mn-lt"/>
            </a:endParaRPr>
          </a:p>
        </p:txBody>
      </p:sp>
      <p:sp>
        <p:nvSpPr>
          <p:cNvPr id="19" name="Text Box 3">
            <a:extLst>
              <a:ext uri="{FF2B5EF4-FFF2-40B4-BE49-F238E27FC236}">
                <a16:creationId xmlns:a16="http://schemas.microsoft.com/office/drawing/2014/main" id="{EC200A6A-DCEC-4843-B6A0-ED8F92661D9A}"/>
              </a:ext>
            </a:extLst>
          </p:cNvPr>
          <p:cNvSpPr txBox="1">
            <a:spLocks noChangeArrowheads="1"/>
          </p:cNvSpPr>
          <p:nvPr/>
        </p:nvSpPr>
        <p:spPr bwMode="auto">
          <a:xfrm>
            <a:off x="6263496" y="2031780"/>
            <a:ext cx="2228239" cy="320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2100" b="1" dirty="0">
                <a:latin typeface="+mn-lt"/>
              </a:rPr>
              <a:t>transport protocol</a:t>
            </a:r>
            <a:endParaRPr lang="en-US" altLang="en-US" sz="2100" dirty="0">
              <a:latin typeface="+mn-lt"/>
            </a:endParaRPr>
          </a:p>
          <a:p>
            <a:pPr algn="r">
              <a:spcBef>
                <a:spcPct val="0"/>
              </a:spcBef>
              <a:buClrTx/>
              <a:buSzTx/>
              <a:buFontTx/>
              <a:buNone/>
            </a:pPr>
            <a:endParaRPr lang="en-US" altLang="en-US" sz="2100" dirty="0">
              <a:latin typeface="+mn-lt"/>
            </a:endParaRPr>
          </a:p>
          <a:p>
            <a:pPr algn="r">
              <a:lnSpc>
                <a:spcPct val="110000"/>
              </a:lnSpc>
              <a:spcBef>
                <a:spcPct val="0"/>
              </a:spcBef>
              <a:buClrTx/>
              <a:buSzTx/>
              <a:buFontTx/>
              <a:buNone/>
            </a:pPr>
            <a:r>
              <a:rPr lang="en-US" altLang="en-US" sz="2100" dirty="0">
                <a:latin typeface="+mn-lt"/>
              </a:rPr>
              <a:t>TCP</a:t>
            </a:r>
          </a:p>
          <a:p>
            <a:pPr algn="r">
              <a:lnSpc>
                <a:spcPct val="110000"/>
              </a:lnSpc>
              <a:spcBef>
                <a:spcPct val="0"/>
              </a:spcBef>
              <a:buClrTx/>
              <a:buSzTx/>
              <a:buFontTx/>
              <a:buNone/>
            </a:pPr>
            <a:r>
              <a:rPr lang="en-US" altLang="en-US" sz="2100" dirty="0">
                <a:latin typeface="+mn-lt"/>
              </a:rPr>
              <a:t>TCP</a:t>
            </a:r>
          </a:p>
          <a:p>
            <a:pPr algn="r">
              <a:lnSpc>
                <a:spcPct val="110000"/>
              </a:lnSpc>
              <a:spcBef>
                <a:spcPct val="0"/>
              </a:spcBef>
              <a:buClrTx/>
              <a:buSzTx/>
              <a:buFontTx/>
              <a:buNone/>
            </a:pPr>
            <a:r>
              <a:rPr lang="en-US" altLang="en-US" sz="2100" dirty="0">
                <a:latin typeface="+mn-lt"/>
              </a:rPr>
              <a:t>TCP</a:t>
            </a:r>
          </a:p>
          <a:p>
            <a:pPr algn="r">
              <a:lnSpc>
                <a:spcPct val="110000"/>
              </a:lnSpc>
              <a:spcBef>
                <a:spcPct val="0"/>
              </a:spcBef>
              <a:buClrTx/>
              <a:buSzTx/>
              <a:buFontTx/>
              <a:buNone/>
            </a:pPr>
            <a:r>
              <a:rPr lang="en-US" altLang="en-US" sz="2100" dirty="0">
                <a:latin typeface="+mn-lt"/>
              </a:rPr>
              <a:t>TCP or UDP</a:t>
            </a:r>
          </a:p>
          <a:p>
            <a:pPr algn="r">
              <a:lnSpc>
                <a:spcPct val="110000"/>
              </a:lnSpc>
              <a:spcBef>
                <a:spcPct val="0"/>
              </a:spcBef>
              <a:buClrTx/>
              <a:buSzTx/>
              <a:buFontTx/>
              <a:buNone/>
            </a:pPr>
            <a:endParaRPr lang="en-US" altLang="en-US" sz="2100" dirty="0">
              <a:latin typeface="+mn-lt"/>
            </a:endParaRPr>
          </a:p>
          <a:p>
            <a:pPr algn="r">
              <a:lnSpc>
                <a:spcPct val="110000"/>
              </a:lnSpc>
              <a:spcBef>
                <a:spcPct val="0"/>
              </a:spcBef>
              <a:buClrTx/>
              <a:buSzTx/>
              <a:buFontTx/>
              <a:buNone/>
            </a:pPr>
            <a:r>
              <a:rPr lang="en-US" altLang="en-US" sz="2100" dirty="0">
                <a:latin typeface="+mn-lt"/>
              </a:rPr>
              <a:t>TCP</a:t>
            </a:r>
          </a:p>
          <a:p>
            <a:pPr algn="r">
              <a:lnSpc>
                <a:spcPct val="110000"/>
              </a:lnSpc>
              <a:spcBef>
                <a:spcPct val="0"/>
              </a:spcBef>
              <a:buClrTx/>
              <a:buSzTx/>
              <a:buFontTx/>
              <a:buNone/>
            </a:pPr>
            <a:r>
              <a:rPr lang="en-US" altLang="en-US" sz="2100" dirty="0">
                <a:latin typeface="+mn-lt"/>
              </a:rPr>
              <a:t>UDP or TCP</a:t>
            </a:r>
          </a:p>
        </p:txBody>
      </p:sp>
    </p:spTree>
    <p:extLst>
      <p:ext uri="{BB962C8B-B14F-4D97-AF65-F5344CB8AC3E}">
        <p14:creationId xmlns:p14="http://schemas.microsoft.com/office/powerpoint/2010/main" val="319797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solidFill>
                  <a:srgbClr val="0000A8"/>
                </a:solidFill>
                <a:ea typeface="ＭＳ Ｐゴシック" panose="020B0600070205080204" pitchFamily="34" charset="-128"/>
              </a:rPr>
              <a:t>Securing TCP</a:t>
            </a:r>
            <a:endParaRPr lang="en-US" dirty="0">
              <a:solidFill>
                <a:srgbClr val="0000A8"/>
              </a:solidFill>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17</a:t>
            </a:fld>
            <a:endParaRPr lang="en-US" dirty="0"/>
          </a:p>
        </p:txBody>
      </p:sp>
      <p:sp>
        <p:nvSpPr>
          <p:cNvPr id="17" name="Rectangle 3">
            <a:extLst>
              <a:ext uri="{FF2B5EF4-FFF2-40B4-BE49-F238E27FC236}">
                <a16:creationId xmlns:a16="http://schemas.microsoft.com/office/drawing/2014/main" id="{DDE501EC-BB63-AE43-9802-69590E95725F}"/>
              </a:ext>
            </a:extLst>
          </p:cNvPr>
          <p:cNvSpPr txBox="1">
            <a:spLocks noChangeArrowheads="1"/>
          </p:cNvSpPr>
          <p:nvPr/>
        </p:nvSpPr>
        <p:spPr>
          <a:xfrm>
            <a:off x="564991" y="1895183"/>
            <a:ext cx="4467896" cy="37147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47650">
              <a:buNone/>
              <a:defRPr/>
            </a:pPr>
            <a:r>
              <a:rPr lang="en-US" sz="2400" dirty="0">
                <a:solidFill>
                  <a:srgbClr val="C00000"/>
                </a:solidFill>
              </a:rPr>
              <a:t>Vanilla TCP &amp; UDP sockets:</a:t>
            </a:r>
          </a:p>
          <a:p>
            <a:pPr marL="261938" indent="-164306">
              <a:spcBef>
                <a:spcPts val="300"/>
              </a:spcBef>
              <a:buClr>
                <a:srgbClr val="0000A8"/>
              </a:buClr>
              <a:buFont typeface="Wingdings" charset="2"/>
              <a:buChar char="§"/>
              <a:defRPr/>
            </a:pPr>
            <a:r>
              <a:rPr lang="en-US" sz="2100" dirty="0"/>
              <a:t>no encryption</a:t>
            </a:r>
          </a:p>
          <a:p>
            <a:pPr marL="261938" indent="-164306">
              <a:spcBef>
                <a:spcPts val="300"/>
              </a:spcBef>
              <a:buClr>
                <a:srgbClr val="0000A8"/>
              </a:buClr>
              <a:buFont typeface="Wingdings" charset="2"/>
              <a:buChar char="§"/>
              <a:defRPr/>
            </a:pPr>
            <a:r>
              <a:rPr lang="en-US" sz="2100" dirty="0"/>
              <a:t>cleartext passwords sent into socket traverse Internet  in cleartext (!)</a:t>
            </a:r>
          </a:p>
          <a:p>
            <a:pPr marL="0" indent="0">
              <a:buNone/>
              <a:defRPr/>
            </a:pPr>
            <a:r>
              <a:rPr lang="en-US" sz="2400" dirty="0">
                <a:solidFill>
                  <a:srgbClr val="C00000"/>
                </a:solidFill>
              </a:rPr>
              <a:t>Transport Layer Security </a:t>
            </a:r>
            <a:r>
              <a:rPr lang="en-US" sz="2400" dirty="0">
                <a:solidFill>
                  <a:srgbClr val="0000A3"/>
                </a:solidFill>
              </a:rPr>
              <a:t>(TLS) </a:t>
            </a:r>
          </a:p>
          <a:p>
            <a:pPr marL="261938" indent="-164306">
              <a:spcBef>
                <a:spcPts val="300"/>
              </a:spcBef>
              <a:buFont typeface="Wingdings" charset="2"/>
              <a:buChar char="§"/>
              <a:defRPr/>
            </a:pPr>
            <a:r>
              <a:rPr lang="en-US" sz="2100" dirty="0"/>
              <a:t>provides encrypted TCP connections</a:t>
            </a:r>
          </a:p>
          <a:p>
            <a:pPr marL="261938" indent="-164306">
              <a:spcBef>
                <a:spcPts val="300"/>
              </a:spcBef>
              <a:buFont typeface="Wingdings" charset="2"/>
              <a:buChar char="§"/>
              <a:defRPr/>
            </a:pPr>
            <a:r>
              <a:rPr lang="en-US" sz="2100" dirty="0"/>
              <a:t>data integrity</a:t>
            </a:r>
          </a:p>
          <a:p>
            <a:pPr marL="261938" indent="-164306">
              <a:spcBef>
                <a:spcPts val="300"/>
              </a:spcBef>
              <a:buFont typeface="Wingdings" charset="2"/>
              <a:buChar char="§"/>
              <a:defRPr/>
            </a:pPr>
            <a:r>
              <a:rPr lang="en-US" sz="2100" dirty="0"/>
              <a:t>end-point authenticatio</a:t>
            </a:r>
            <a:r>
              <a:rPr lang="en-US" sz="2400" dirty="0"/>
              <a:t>n</a:t>
            </a:r>
            <a:endParaRPr lang="en-US" altLang="en-US" sz="2100" dirty="0">
              <a:ea typeface="ＭＳ Ｐゴシック" panose="020B0600070205080204" pitchFamily="34" charset="-128"/>
            </a:endParaRPr>
          </a:p>
        </p:txBody>
      </p:sp>
      <p:sp>
        <p:nvSpPr>
          <p:cNvPr id="18" name="Rectangle 4">
            <a:extLst>
              <a:ext uri="{FF2B5EF4-FFF2-40B4-BE49-F238E27FC236}">
                <a16:creationId xmlns:a16="http://schemas.microsoft.com/office/drawing/2014/main" id="{385CB224-459F-9A46-AAC8-FC8111271826}"/>
              </a:ext>
            </a:extLst>
          </p:cNvPr>
          <p:cNvSpPr txBox="1">
            <a:spLocks noChangeArrowheads="1"/>
          </p:cNvSpPr>
          <p:nvPr/>
        </p:nvSpPr>
        <p:spPr>
          <a:xfrm>
            <a:off x="5336862" y="1903976"/>
            <a:ext cx="3385942"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669" indent="0">
              <a:buNone/>
            </a:pPr>
            <a:r>
              <a:rPr lang="en-US" altLang="en-US" sz="2400" dirty="0">
                <a:solidFill>
                  <a:srgbClr val="22228B"/>
                </a:solidFill>
                <a:ea typeface="ＭＳ Ｐゴシック" panose="020B0600070205080204" pitchFamily="34" charset="-128"/>
              </a:rPr>
              <a:t>TSL implemented in application layer</a:t>
            </a:r>
          </a:p>
          <a:p>
            <a:r>
              <a:rPr lang="en-US" altLang="en-US" sz="2100" dirty="0">
                <a:ea typeface="ＭＳ Ｐゴシック" panose="020B0600070205080204" pitchFamily="34" charset="-128"/>
              </a:rPr>
              <a:t>apps use TSL libraries, that use </a:t>
            </a:r>
            <a:r>
              <a:rPr lang="en-US" altLang="ja-JP" sz="2100" dirty="0">
                <a:ea typeface="ＭＳ Ｐゴシック" panose="020B0600070205080204" pitchFamily="34" charset="-128"/>
              </a:rPr>
              <a:t>TCP in turn</a:t>
            </a:r>
          </a:p>
          <a:p>
            <a:pPr marL="16669" indent="0">
              <a:buNone/>
            </a:pPr>
            <a:r>
              <a:rPr lang="en-US" altLang="en-US" sz="2400" dirty="0">
                <a:solidFill>
                  <a:srgbClr val="22228B"/>
                </a:solidFill>
                <a:ea typeface="ＭＳ Ｐゴシック" panose="020B0600070205080204" pitchFamily="34" charset="-128"/>
              </a:rPr>
              <a:t>TLS socket API</a:t>
            </a:r>
          </a:p>
          <a:p>
            <a:pPr marL="175022" lvl="1" indent="-175022">
              <a:buFont typeface="Wingdings" pitchFamily="2" charset="2"/>
              <a:buChar char="§"/>
            </a:pPr>
            <a:r>
              <a:rPr lang="en-US" altLang="en-US" sz="2100" dirty="0">
                <a:ea typeface="ＭＳ Ｐゴシック" panose="020B0600070205080204" pitchFamily="34" charset="-128"/>
              </a:rPr>
              <a:t>cleartext sent into socket  traverse Internet  </a:t>
            </a:r>
            <a:r>
              <a:rPr lang="en-US" altLang="en-US" sz="2100" i="1" dirty="0">
                <a:ea typeface="ＭＳ Ｐゴシック" panose="020B0600070205080204" pitchFamily="34" charset="-128"/>
              </a:rPr>
              <a:t>encrypted</a:t>
            </a:r>
            <a:r>
              <a:rPr lang="en-US" altLang="en-US" sz="2100" dirty="0">
                <a:ea typeface="ＭＳ Ｐゴシック" panose="020B0600070205080204" pitchFamily="34" charset="-128"/>
              </a:rPr>
              <a:t> </a:t>
            </a:r>
          </a:p>
          <a:p>
            <a:pPr marL="175022" lvl="1" indent="-175022">
              <a:buFont typeface="Wingdings" pitchFamily="2" charset="2"/>
              <a:buChar char="§"/>
            </a:pPr>
            <a:r>
              <a:rPr lang="en-US" altLang="en-US" sz="2100" dirty="0">
                <a:ea typeface="ＭＳ Ｐゴシック" panose="020B0600070205080204" pitchFamily="34" charset="-128"/>
              </a:rPr>
              <a:t>see Chapter 8</a:t>
            </a:r>
          </a:p>
        </p:txBody>
      </p:sp>
    </p:spTree>
    <p:extLst>
      <p:ext uri="{BB962C8B-B14F-4D97-AF65-F5344CB8AC3E}">
        <p14:creationId xmlns:p14="http://schemas.microsoft.com/office/powerpoint/2010/main" val="114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F2DFAA-3FF2-4DB3-9EAC-5EA7D64EC0ED}"/>
              </a:ext>
            </a:extLst>
          </p:cNvPr>
          <p:cNvSpPr>
            <a:spLocks noGrp="1"/>
          </p:cNvSpPr>
          <p:nvPr>
            <p:ph sz="quarter" idx="13"/>
          </p:nvPr>
        </p:nvSpPr>
        <p:spPr>
          <a:xfrm>
            <a:off x="838200" y="2570182"/>
            <a:ext cx="7620000" cy="2306617"/>
          </a:xfrm>
        </p:spPr>
        <p:txBody>
          <a:bodyPr>
            <a:noAutofit/>
          </a:bodyPr>
          <a:lstStyle/>
          <a:p>
            <a:pPr indent="0" algn="ctr">
              <a:buNone/>
            </a:pPr>
            <a:r>
              <a:rPr lang="en-US" altLang="en-US" sz="5400" b="1" dirty="0">
                <a:solidFill>
                  <a:srgbClr val="000099"/>
                </a:solidFill>
                <a:latin typeface="+mj-lt"/>
              </a:rPr>
              <a:t>Application Layer</a:t>
            </a:r>
            <a:endParaRPr lang="tr-TR" sz="5400" b="1" dirty="0">
              <a:latin typeface="Dubai" panose="020B0503030403030204" pitchFamily="34" charset="-78"/>
              <a:cs typeface="Dubai" panose="020B0503030403030204" pitchFamily="34" charset="-78"/>
            </a:endParaRPr>
          </a:p>
        </p:txBody>
      </p:sp>
      <p:sp>
        <p:nvSpPr>
          <p:cNvPr id="5" name="Başlık 4">
            <a:extLst>
              <a:ext uri="{FF2B5EF4-FFF2-40B4-BE49-F238E27FC236}">
                <a16:creationId xmlns:a16="http://schemas.microsoft.com/office/drawing/2014/main" id="{F9A20A44-5D0C-4BD8-A2DA-A3BF52CCD6BE}"/>
              </a:ext>
            </a:extLst>
          </p:cNvPr>
          <p:cNvSpPr>
            <a:spLocks noGrp="1"/>
          </p:cNvSpPr>
          <p:nvPr>
            <p:ph type="title"/>
          </p:nvPr>
        </p:nvSpPr>
        <p:spPr/>
        <p:txBody>
          <a:bodyPr/>
          <a:lstStyle/>
          <a:p>
            <a:r>
              <a:rPr lang="tr-TR" dirty="0" err="1"/>
              <a:t>Chapter</a:t>
            </a:r>
            <a:r>
              <a:rPr lang="tr-TR" dirty="0"/>
              <a:t> 2</a:t>
            </a:r>
          </a:p>
        </p:txBody>
      </p:sp>
      <p:sp>
        <p:nvSpPr>
          <p:cNvPr id="6" name="Veri Yer Tutucusu 5">
            <a:extLst>
              <a:ext uri="{FF2B5EF4-FFF2-40B4-BE49-F238E27FC236}">
                <a16:creationId xmlns:a16="http://schemas.microsoft.com/office/drawing/2014/main" id="{CA1894E2-E194-4D79-A795-745BDE7265D9}"/>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89E0C013-CA97-4A81-B537-11DF444445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a:t>
            </a:fld>
            <a:endParaRPr lang="en-US" dirty="0"/>
          </a:p>
        </p:txBody>
      </p:sp>
    </p:spTree>
    <p:extLst>
      <p:ext uri="{BB962C8B-B14F-4D97-AF65-F5344CB8AC3E}">
        <p14:creationId xmlns:p14="http://schemas.microsoft.com/office/powerpoint/2010/main" val="376000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606932" y="2260172"/>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229" indent="-301229">
              <a:defRPr/>
            </a:pPr>
            <a:r>
              <a:rPr lang="en-US" sz="2400" dirty="0">
                <a:solidFill>
                  <a:srgbClr val="CC0000"/>
                </a:solidFill>
                <a:latin typeface="Calibri" panose="020F0502020204030204" pitchFamily="34" charset="0"/>
                <a:cs typeface="Calibri" panose="020F0502020204030204" pitchFamily="34" charset="0"/>
              </a:rPr>
              <a:t>Principles of network applications</a:t>
            </a:r>
          </a:p>
          <a:p>
            <a:pPr marL="301229" indent="-301229">
              <a:defRPr/>
            </a:pPr>
            <a:r>
              <a:rPr lang="en-US" sz="2400" dirty="0">
                <a:latin typeface="Calibri" panose="020F0502020204030204" pitchFamily="34" charset="0"/>
                <a:cs typeface="Calibri" panose="020F0502020204030204" pitchFamily="34" charset="0"/>
              </a:rPr>
              <a:t>Web and HTTP</a:t>
            </a:r>
          </a:p>
          <a:p>
            <a:pPr marL="301229" indent="-301229">
              <a:defRPr/>
            </a:pPr>
            <a:r>
              <a:rPr lang="en-US" sz="2400" dirty="0">
                <a:latin typeface="Calibri" panose="020F0502020204030204" pitchFamily="34" charset="0"/>
                <a:cs typeface="Calibri" panose="020F0502020204030204" pitchFamily="34" charset="0"/>
              </a:rPr>
              <a:t>E-mail, SMTP, IMAP</a:t>
            </a:r>
          </a:p>
          <a:p>
            <a:pPr marL="301229" indent="-301229">
              <a:defRPr/>
            </a:pPr>
            <a:r>
              <a:rPr lang="en-US" sz="2400" dirty="0">
                <a:latin typeface="Calibri" panose="020F0502020204030204" pitchFamily="34" charset="0"/>
                <a:cs typeface="Calibri" panose="020F0502020204030204" pitchFamily="34" charset="0"/>
              </a:rPr>
              <a:t>The Domain Name System DNS</a:t>
            </a:r>
          </a:p>
          <a:p>
            <a:endParaRPr lang="en-US" sz="2100" dirty="0"/>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4918165" y="1924416"/>
            <a:ext cx="4053947" cy="3599260"/>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261938"/>
            <a:r>
              <a:rPr lang="en-US" altLang="en-US" sz="2400" dirty="0">
                <a:ea typeface="ＭＳ Ｐゴシック" panose="020B0600070205080204" pitchFamily="34" charset="-128"/>
              </a:rPr>
              <a:t>P2P applications</a:t>
            </a:r>
          </a:p>
          <a:p>
            <a:pPr marL="261938" indent="-261938"/>
            <a:r>
              <a:rPr lang="en-US" altLang="en-US" sz="2400" dirty="0">
                <a:ea typeface="ＭＳ Ｐゴシック" panose="020B0600070205080204" pitchFamily="34" charset="-128"/>
              </a:rPr>
              <a:t>video streaming and content distribution networks</a:t>
            </a:r>
          </a:p>
          <a:p>
            <a:pPr marL="261938" indent="-261938"/>
            <a:r>
              <a:rPr lang="en-US" altLang="en-US" sz="2400" dirty="0">
                <a:ea typeface="ＭＳ Ｐゴシック" panose="020B0600070205080204" pitchFamily="34" charset="-128"/>
              </a:rPr>
              <a:t>socket programming with UDP and TCP</a:t>
            </a:r>
          </a:p>
          <a:p>
            <a:pPr>
              <a:buFont typeface="Wingdings" pitchFamily="2" charset="2"/>
              <a:buNone/>
            </a:pPr>
            <a:endParaRPr lang="en-US" altLang="en-US" sz="18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a:t>
            </a:fld>
            <a:endParaRPr lang="en-US" dirty="0"/>
          </a:p>
        </p:txBody>
      </p:sp>
      <p:pic>
        <p:nvPicPr>
          <p:cNvPr id="7" name="Picture 6" descr="Kurose&amp;Ross 8th edition photo">
            <a:extLst>
              <a:ext uri="{FF2B5EF4-FFF2-40B4-BE49-F238E27FC236}">
                <a16:creationId xmlns:a16="http://schemas.microsoft.com/office/drawing/2014/main" id="{A17D26A6-40FA-0B4B-8CB5-56D29C2B1867}"/>
              </a:ext>
            </a:extLst>
          </p:cNvPr>
          <p:cNvPicPr>
            <a:picLocks noChangeAspect="1"/>
          </p:cNvPicPr>
          <p:nvPr/>
        </p:nvPicPr>
        <p:blipFill>
          <a:blip r:embed="rId3"/>
          <a:stretch>
            <a:fillRect/>
          </a:stretch>
        </p:blipFill>
        <p:spPr>
          <a:xfrm>
            <a:off x="5218044" y="3951685"/>
            <a:ext cx="2315818" cy="1736864"/>
          </a:xfrm>
          <a:prstGeom prst="rect">
            <a:avLst/>
          </a:prstGeom>
        </p:spPr>
      </p:pic>
    </p:spTree>
    <p:extLst>
      <p:ext uri="{BB962C8B-B14F-4D97-AF65-F5344CB8AC3E}">
        <p14:creationId xmlns:p14="http://schemas.microsoft.com/office/powerpoint/2010/main" val="154070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560480" y="1911989"/>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400" dirty="0">
                <a:solidFill>
                  <a:srgbClr val="CC0000"/>
                </a:solidFill>
                <a:ea typeface="ＭＳ Ｐゴシック" panose="020B0600070205080204" pitchFamily="34" charset="-128"/>
              </a:rPr>
              <a:t>Our goals: </a:t>
            </a:r>
          </a:p>
          <a:p>
            <a:pPr marL="345281" indent="-259556"/>
            <a:r>
              <a:rPr lang="en-US" altLang="en-US" sz="2400" dirty="0">
                <a:ea typeface="ＭＳ Ｐゴシック" panose="020B0600070205080204" pitchFamily="34" charset="-128"/>
              </a:rPr>
              <a:t>conceptual </a:t>
            </a:r>
            <a:r>
              <a:rPr lang="en-US" altLang="en-US" sz="2400" i="1" dirty="0">
                <a:ea typeface="ＭＳ Ｐゴシック" panose="020B0600070205080204" pitchFamily="34" charset="-128"/>
              </a:rPr>
              <a:t>and</a:t>
            </a:r>
            <a:r>
              <a:rPr lang="en-US" altLang="en-US" sz="2400" dirty="0">
                <a:ea typeface="ＭＳ Ｐゴシック" panose="020B0600070205080204" pitchFamily="34" charset="-128"/>
              </a:rPr>
              <a:t> implementation aspects of application-layer protocols</a:t>
            </a:r>
          </a:p>
          <a:p>
            <a:pPr lvl="1"/>
            <a:r>
              <a:rPr lang="en-US" altLang="en-US" dirty="0">
                <a:ea typeface="ＭＳ Ｐゴシック" panose="020B0600070205080204" pitchFamily="34" charset="-128"/>
              </a:rPr>
              <a:t>transport-layer service models</a:t>
            </a:r>
          </a:p>
          <a:p>
            <a:pPr lvl="1"/>
            <a:r>
              <a:rPr lang="en-US" altLang="en-US" dirty="0">
                <a:ea typeface="ＭＳ Ｐゴシック" panose="020B0600070205080204" pitchFamily="34" charset="-128"/>
              </a:rPr>
              <a:t>client-server paradigm</a:t>
            </a:r>
          </a:p>
          <a:p>
            <a:pPr lvl="1"/>
            <a:r>
              <a:rPr lang="en-US" altLang="en-US" dirty="0">
                <a:ea typeface="ＭＳ Ｐゴシック" panose="020B0600070205080204" pitchFamily="34" charset="-128"/>
              </a:rPr>
              <a:t>peer-to-peer paradigm</a:t>
            </a:r>
            <a:endParaRPr lang="en-US" altLang="en-US" sz="2100" dirty="0">
              <a:ea typeface="ＭＳ Ｐゴシック" panose="020B0600070205080204" pitchFamily="34" charset="-128"/>
            </a:endParaRPr>
          </a:p>
          <a:p>
            <a:endParaRPr lang="en-US" sz="2700" dirty="0"/>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4887739" y="1906873"/>
            <a:ext cx="4053947" cy="3599260"/>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261938"/>
            <a:r>
              <a:rPr lang="en-US" altLang="en-US" sz="2400" dirty="0">
                <a:ea typeface="ＭＳ Ｐゴシック" panose="020B0600070205080204" pitchFamily="34" charset="-128"/>
              </a:rPr>
              <a:t>learn about protocols by examining popular application-layer protocols</a:t>
            </a:r>
          </a:p>
          <a:p>
            <a:pPr marL="519113" lvl="1" indent="-261938"/>
            <a:r>
              <a:rPr lang="en-US" altLang="en-US" sz="2100" dirty="0">
                <a:ea typeface="ＭＳ Ｐゴシック" panose="020B0600070205080204" pitchFamily="34" charset="-128"/>
              </a:rPr>
              <a:t>HTTP</a:t>
            </a:r>
          </a:p>
          <a:p>
            <a:pPr marL="519113" lvl="1" indent="-261938"/>
            <a:r>
              <a:rPr lang="en-US" altLang="en-US" sz="2100" dirty="0">
                <a:ea typeface="ＭＳ Ｐゴシック" panose="020B0600070205080204" pitchFamily="34" charset="-128"/>
              </a:rPr>
              <a:t>SMTP, IMAP</a:t>
            </a:r>
          </a:p>
          <a:p>
            <a:pPr marL="519113" lvl="1" indent="-261938"/>
            <a:r>
              <a:rPr lang="en-US" altLang="en-US" sz="2100" dirty="0">
                <a:ea typeface="ＭＳ Ｐゴシック" panose="020B0600070205080204" pitchFamily="34" charset="-128"/>
              </a:rPr>
              <a:t>DNS</a:t>
            </a:r>
          </a:p>
          <a:p>
            <a:pPr marL="261938" indent="-261938"/>
            <a:r>
              <a:rPr lang="en-US" altLang="en-US" sz="2400" dirty="0">
                <a:ea typeface="ＭＳ Ｐゴシック" panose="020B0600070205080204" pitchFamily="34" charset="-128"/>
              </a:rPr>
              <a:t>programming network applications</a:t>
            </a:r>
          </a:p>
          <a:p>
            <a:pPr marL="519113" lvl="1" indent="-261938"/>
            <a:r>
              <a:rPr lang="en-US" altLang="en-US" sz="2100" dirty="0">
                <a:ea typeface="ＭＳ Ｐゴシック" panose="020B0600070205080204" pitchFamily="34" charset="-128"/>
              </a:rPr>
              <a:t>socket API</a:t>
            </a:r>
            <a:endParaRPr lang="en-US" altLang="en-US" sz="15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a:t>
            </a:fld>
            <a:endParaRPr lang="en-US" dirty="0"/>
          </a:p>
        </p:txBody>
      </p:sp>
    </p:spTree>
    <p:extLst>
      <p:ext uri="{BB962C8B-B14F-4D97-AF65-F5344CB8AC3E}">
        <p14:creationId xmlns:p14="http://schemas.microsoft.com/office/powerpoint/2010/main" val="414263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Some network apps</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685800" y="1949946"/>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556" indent="-248841">
              <a:buClr>
                <a:srgbClr val="0000A8"/>
              </a:buClr>
            </a:pPr>
            <a:r>
              <a:rPr lang="en-US" altLang="en-US" sz="2400" dirty="0">
                <a:ea typeface="ＭＳ Ｐゴシック" panose="020B0600070205080204" pitchFamily="34" charset="-128"/>
              </a:rPr>
              <a:t>social networking</a:t>
            </a:r>
          </a:p>
          <a:p>
            <a:pPr marL="259556" indent="-248841">
              <a:buClr>
                <a:srgbClr val="0000A8"/>
              </a:buClr>
            </a:pPr>
            <a:r>
              <a:rPr lang="en-US" altLang="en-US" sz="2400" dirty="0">
                <a:ea typeface="ＭＳ Ｐゴシック" panose="020B0600070205080204" pitchFamily="34" charset="-128"/>
              </a:rPr>
              <a:t>Web</a:t>
            </a:r>
          </a:p>
          <a:p>
            <a:pPr marL="259556" indent="-248841">
              <a:buClr>
                <a:srgbClr val="0000A8"/>
              </a:buClr>
            </a:pPr>
            <a:r>
              <a:rPr lang="en-US" altLang="en-US" sz="2400" dirty="0">
                <a:ea typeface="ＭＳ Ｐゴシック" panose="020B0600070205080204" pitchFamily="34" charset="-128"/>
              </a:rPr>
              <a:t>text messaging</a:t>
            </a:r>
          </a:p>
          <a:p>
            <a:pPr marL="259556" indent="-248841">
              <a:buClr>
                <a:srgbClr val="0000A8"/>
              </a:buClr>
            </a:pPr>
            <a:r>
              <a:rPr lang="en-US" altLang="en-US" sz="2400" dirty="0">
                <a:ea typeface="ＭＳ Ｐゴシック" panose="020B0600070205080204" pitchFamily="34" charset="-128"/>
              </a:rPr>
              <a:t>e-mail</a:t>
            </a:r>
          </a:p>
          <a:p>
            <a:pPr marL="259556" indent="-248841">
              <a:buClr>
                <a:srgbClr val="0000A8"/>
              </a:buClr>
            </a:pPr>
            <a:r>
              <a:rPr lang="en-US" altLang="en-US" sz="2400" dirty="0">
                <a:ea typeface="ＭＳ Ｐゴシック" panose="020B0600070205080204" pitchFamily="34" charset="-128"/>
              </a:rPr>
              <a:t>multi-user network games</a:t>
            </a:r>
          </a:p>
          <a:p>
            <a:pPr marL="259556" indent="-248841">
              <a:buClr>
                <a:srgbClr val="0000A8"/>
              </a:buClr>
            </a:pPr>
            <a:r>
              <a:rPr lang="en-US" altLang="en-US" sz="2400" dirty="0">
                <a:ea typeface="ＭＳ Ｐゴシック" panose="020B0600070205080204" pitchFamily="34" charset="-128"/>
              </a:rPr>
              <a:t>streaming stored video (YouTube, Hulu, Netflix) </a:t>
            </a:r>
          </a:p>
          <a:p>
            <a:pPr marL="259556" indent="-248841">
              <a:buClr>
                <a:srgbClr val="0000A8"/>
              </a:buClr>
            </a:pPr>
            <a:r>
              <a:rPr lang="en-US" altLang="en-US" sz="2400" dirty="0">
                <a:ea typeface="ＭＳ Ｐゴシック" panose="020B0600070205080204" pitchFamily="34" charset="-128"/>
              </a:rPr>
              <a:t>P2P file sharing</a:t>
            </a:r>
          </a:p>
          <a:p>
            <a:endParaRPr lang="en-US" sz="27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5</a:t>
            </a:fld>
            <a:endParaRPr lang="en-US" dirty="0"/>
          </a:p>
        </p:txBody>
      </p:sp>
      <p:sp>
        <p:nvSpPr>
          <p:cNvPr id="6" name="Content Placeholder 3">
            <a:extLst>
              <a:ext uri="{FF2B5EF4-FFF2-40B4-BE49-F238E27FC236}">
                <a16:creationId xmlns:a16="http://schemas.microsoft.com/office/drawing/2014/main" id="{8EDF5219-071B-3D4F-9DD6-1CD36C0FFD4F}"/>
              </a:ext>
            </a:extLst>
          </p:cNvPr>
          <p:cNvSpPr txBox="1">
            <a:spLocks/>
          </p:cNvSpPr>
          <p:nvPr/>
        </p:nvSpPr>
        <p:spPr>
          <a:xfrm>
            <a:off x="4851076" y="1949946"/>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556" indent="-248841">
              <a:buClr>
                <a:srgbClr val="0000A8"/>
              </a:buClr>
            </a:pPr>
            <a:r>
              <a:rPr lang="en-US" altLang="en-US" sz="2400" dirty="0">
                <a:ea typeface="ＭＳ Ｐゴシック" panose="020B0600070205080204" pitchFamily="34" charset="-128"/>
              </a:rPr>
              <a:t>voice over IP (e.g., Skype)</a:t>
            </a:r>
          </a:p>
          <a:p>
            <a:pPr marL="259556" indent="-248841">
              <a:buClr>
                <a:srgbClr val="0000A8"/>
              </a:buClr>
            </a:pPr>
            <a:r>
              <a:rPr lang="en-US" altLang="en-US" sz="2400" dirty="0">
                <a:ea typeface="ＭＳ Ｐゴシック" panose="020B0600070205080204" pitchFamily="34" charset="-128"/>
              </a:rPr>
              <a:t>real-time video conferencing</a:t>
            </a:r>
          </a:p>
          <a:p>
            <a:pPr marL="259556" indent="-248841">
              <a:buClr>
                <a:srgbClr val="0000A8"/>
              </a:buClr>
            </a:pPr>
            <a:r>
              <a:rPr lang="en-US" altLang="en-US" sz="2400" dirty="0">
                <a:ea typeface="ＭＳ Ｐゴシック" panose="020B0600070205080204" pitchFamily="34" charset="-128"/>
              </a:rPr>
              <a:t>Internet search</a:t>
            </a:r>
          </a:p>
          <a:p>
            <a:pPr marL="259556" indent="-248841">
              <a:buClr>
                <a:srgbClr val="0000A8"/>
              </a:buClr>
            </a:pPr>
            <a:r>
              <a:rPr lang="en-US" altLang="en-US" sz="2400" dirty="0">
                <a:ea typeface="ＭＳ Ｐゴシック" panose="020B0600070205080204" pitchFamily="34" charset="-128"/>
              </a:rPr>
              <a:t>remote login</a:t>
            </a:r>
          </a:p>
          <a:p>
            <a:pPr marL="259556" indent="-248841">
              <a:buClr>
                <a:srgbClr val="0000A8"/>
              </a:buClr>
            </a:pPr>
            <a:r>
              <a:rPr lang="en-US" altLang="en-US" sz="2400" dirty="0">
                <a:ea typeface="ＭＳ Ｐゴシック" panose="020B0600070205080204" pitchFamily="34" charset="-128"/>
              </a:rPr>
              <a:t>…</a:t>
            </a:r>
          </a:p>
          <a:p>
            <a:pPr marL="10715" indent="0">
              <a:buClr>
                <a:srgbClr val="0000A8"/>
              </a:buClr>
              <a:buNone/>
            </a:pPr>
            <a:endParaRPr lang="en-US" sz="2700" dirty="0"/>
          </a:p>
        </p:txBody>
      </p:sp>
      <p:sp>
        <p:nvSpPr>
          <p:cNvPr id="2" name="TextBox 1">
            <a:extLst>
              <a:ext uri="{FF2B5EF4-FFF2-40B4-BE49-F238E27FC236}">
                <a16:creationId xmlns:a16="http://schemas.microsoft.com/office/drawing/2014/main" id="{9E044202-9730-3D4B-B0F0-0F87E127D55E}"/>
              </a:ext>
            </a:extLst>
          </p:cNvPr>
          <p:cNvSpPr txBox="1"/>
          <p:nvPr/>
        </p:nvSpPr>
        <p:spPr>
          <a:xfrm>
            <a:off x="5209868" y="4728702"/>
            <a:ext cx="2667525" cy="507831"/>
          </a:xfrm>
          <a:prstGeom prst="rect">
            <a:avLst/>
          </a:prstGeom>
          <a:noFill/>
        </p:spPr>
        <p:txBody>
          <a:bodyPr wrap="none" rtlCol="0">
            <a:spAutoFit/>
          </a:bodyPr>
          <a:lstStyle/>
          <a:p>
            <a:r>
              <a:rPr lang="en-US" sz="2700" i="1" u="sng" dirty="0">
                <a:solidFill>
                  <a:srgbClr val="C00000"/>
                </a:solidFill>
              </a:rPr>
              <a:t>Q:</a:t>
            </a:r>
            <a:r>
              <a:rPr lang="en-US" sz="2700" i="1" dirty="0"/>
              <a:t> your</a:t>
            </a:r>
            <a:r>
              <a:rPr lang="en-US" sz="2700" dirty="0"/>
              <a:t> favorites?</a:t>
            </a:r>
          </a:p>
        </p:txBody>
      </p:sp>
    </p:spTree>
    <p:extLst>
      <p:ext uri="{BB962C8B-B14F-4D97-AF65-F5344CB8AC3E}">
        <p14:creationId xmlns:p14="http://schemas.microsoft.com/office/powerpoint/2010/main" val="225520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Freeform 370">
            <a:extLst>
              <a:ext uri="{FF2B5EF4-FFF2-40B4-BE49-F238E27FC236}">
                <a16:creationId xmlns:a16="http://schemas.microsoft.com/office/drawing/2014/main" id="{21662630-62BB-AE4A-A779-AEACD21E6D7C}"/>
              </a:ext>
            </a:extLst>
          </p:cNvPr>
          <p:cNvSpPr/>
          <p:nvPr/>
        </p:nvSpPr>
        <p:spPr>
          <a:xfrm>
            <a:off x="6738892" y="3156584"/>
            <a:ext cx="843605" cy="1003436"/>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eeform 417">
            <a:extLst>
              <a:ext uri="{FF2B5EF4-FFF2-40B4-BE49-F238E27FC236}">
                <a16:creationId xmlns:a16="http://schemas.microsoft.com/office/drawing/2014/main" id="{22352293-C7A6-4C41-9DD8-CAA48CB29154}"/>
              </a:ext>
            </a:extLst>
          </p:cNvPr>
          <p:cNvSpPr>
            <a:spLocks/>
          </p:cNvSpPr>
          <p:nvPr/>
        </p:nvSpPr>
        <p:spPr bwMode="auto">
          <a:xfrm>
            <a:off x="5455557" y="2226776"/>
            <a:ext cx="1302544" cy="988278"/>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endParaRPr lang="en-US" sz="1350"/>
          </a:p>
        </p:txBody>
      </p:sp>
      <p:grpSp>
        <p:nvGrpSpPr>
          <p:cNvPr id="14" name="Group 418">
            <a:extLst>
              <a:ext uri="{FF2B5EF4-FFF2-40B4-BE49-F238E27FC236}">
                <a16:creationId xmlns:a16="http://schemas.microsoft.com/office/drawing/2014/main" id="{BE0D451A-5CE4-4C4B-B3DF-A408288EDA0C}"/>
              </a:ext>
            </a:extLst>
          </p:cNvPr>
          <p:cNvGrpSpPr>
            <a:grpSpLocks/>
          </p:cNvGrpSpPr>
          <p:nvPr/>
        </p:nvGrpSpPr>
        <p:grpSpPr bwMode="auto">
          <a:xfrm>
            <a:off x="5404013" y="3324188"/>
            <a:ext cx="1094184" cy="700088"/>
            <a:chOff x="2889" y="1631"/>
            <a:chExt cx="980" cy="743"/>
          </a:xfrm>
        </p:grpSpPr>
        <p:sp>
          <p:nvSpPr>
            <p:cNvPr id="369" name="Rectangle 419">
              <a:extLst>
                <a:ext uri="{FF2B5EF4-FFF2-40B4-BE49-F238E27FC236}">
                  <a16:creationId xmlns:a16="http://schemas.microsoft.com/office/drawing/2014/main" id="{F39DA03D-3BDA-2344-B3D3-3A95FB5EEDF5}"/>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370" name="AutoShape 420">
              <a:extLst>
                <a:ext uri="{FF2B5EF4-FFF2-40B4-BE49-F238E27FC236}">
                  <a16:creationId xmlns:a16="http://schemas.microsoft.com/office/drawing/2014/main" id="{579866B0-F884-A84A-B74A-EFEA50EBF84C}"/>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a:lnSpc>
                  <a:spcPct val="100000"/>
                </a:lnSpc>
                <a:spcBef>
                  <a:spcPct val="0"/>
                </a:spcBef>
                <a:buClrTx/>
                <a:buSzTx/>
                <a:buFontTx/>
                <a:buNone/>
              </a:pPr>
              <a:endParaRPr lang="en-US" altLang="en-US" sz="1800">
                <a:solidFill>
                  <a:srgbClr val="00CCFF"/>
                </a:solidFill>
                <a:latin typeface="Arial" panose="020B0604020202020204" pitchFamily="34" charset="0"/>
              </a:endParaRPr>
            </a:p>
          </p:txBody>
        </p:sp>
      </p:grpSp>
      <p:sp>
        <p:nvSpPr>
          <p:cNvPr id="21" name="Freeform 427">
            <a:extLst>
              <a:ext uri="{FF2B5EF4-FFF2-40B4-BE49-F238E27FC236}">
                <a16:creationId xmlns:a16="http://schemas.microsoft.com/office/drawing/2014/main" id="{3F97D486-CCD5-C043-940C-EC1740EC7BA0}"/>
              </a:ext>
            </a:extLst>
          </p:cNvPr>
          <p:cNvSpPr>
            <a:spLocks/>
          </p:cNvSpPr>
          <p:nvPr/>
        </p:nvSpPr>
        <p:spPr bwMode="auto">
          <a:xfrm>
            <a:off x="5784301" y="4369601"/>
            <a:ext cx="2309813" cy="1248966"/>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endParaRPr lang="en-US" sz="1350"/>
          </a:p>
        </p:txBody>
      </p:sp>
      <p:sp>
        <p:nvSpPr>
          <p:cNvPr id="66" name="Text Box 580">
            <a:extLst>
              <a:ext uri="{FF2B5EF4-FFF2-40B4-BE49-F238E27FC236}">
                <a16:creationId xmlns:a16="http://schemas.microsoft.com/office/drawing/2014/main" id="{16C4E384-62E0-DC41-883F-EB2C4C99F8DB}"/>
              </a:ext>
            </a:extLst>
          </p:cNvPr>
          <p:cNvSpPr txBox="1">
            <a:spLocks noChangeArrowheads="1"/>
          </p:cNvSpPr>
          <p:nvPr/>
        </p:nvSpPr>
        <p:spPr bwMode="auto">
          <a:xfrm>
            <a:off x="5759456" y="1973596"/>
            <a:ext cx="104868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r>
              <a:rPr lang="en-US" altLang="en-US" sz="1050" dirty="0">
                <a:latin typeface="+mn-lt"/>
              </a:rPr>
              <a:t>mobile network</a:t>
            </a:r>
          </a:p>
        </p:txBody>
      </p:sp>
      <p:sp>
        <p:nvSpPr>
          <p:cNvPr id="69" name="Text Box 580">
            <a:extLst>
              <a:ext uri="{FF2B5EF4-FFF2-40B4-BE49-F238E27FC236}">
                <a16:creationId xmlns:a16="http://schemas.microsoft.com/office/drawing/2014/main" id="{9AC056F8-729E-D344-BD7D-917810217933}"/>
              </a:ext>
            </a:extLst>
          </p:cNvPr>
          <p:cNvSpPr txBox="1">
            <a:spLocks noChangeArrowheads="1"/>
          </p:cNvSpPr>
          <p:nvPr/>
        </p:nvSpPr>
        <p:spPr bwMode="auto">
          <a:xfrm>
            <a:off x="5498126" y="4001192"/>
            <a:ext cx="1466735" cy="2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home network</a:t>
            </a:r>
          </a:p>
        </p:txBody>
      </p:sp>
      <p:sp>
        <p:nvSpPr>
          <p:cNvPr id="70" name="Text Box 580">
            <a:extLst>
              <a:ext uri="{FF2B5EF4-FFF2-40B4-BE49-F238E27FC236}">
                <a16:creationId xmlns:a16="http://schemas.microsoft.com/office/drawing/2014/main" id="{8A1A4F41-0243-4946-9F02-F301CBD596B6}"/>
              </a:ext>
            </a:extLst>
          </p:cNvPr>
          <p:cNvSpPr txBox="1">
            <a:spLocks noChangeArrowheads="1"/>
          </p:cNvSpPr>
          <p:nvPr/>
        </p:nvSpPr>
        <p:spPr bwMode="auto">
          <a:xfrm>
            <a:off x="5480181" y="5192082"/>
            <a:ext cx="946093" cy="3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enterprise</a:t>
            </a:r>
          </a:p>
          <a:p>
            <a:pPr>
              <a:lnSpc>
                <a:spcPct val="80000"/>
              </a:lnSpc>
              <a:spcBef>
                <a:spcPct val="0"/>
              </a:spcBef>
              <a:buClrTx/>
              <a:buSzTx/>
              <a:buFontTx/>
              <a:buNone/>
            </a:pPr>
            <a:r>
              <a:rPr lang="en-US" altLang="en-US" sz="1050" dirty="0">
                <a:latin typeface="+mn-lt"/>
              </a:rPr>
              <a:t>          network</a:t>
            </a:r>
          </a:p>
        </p:txBody>
      </p:sp>
      <p:sp>
        <p:nvSpPr>
          <p:cNvPr id="372" name="Freeform 371">
            <a:extLst>
              <a:ext uri="{FF2B5EF4-FFF2-40B4-BE49-F238E27FC236}">
                <a16:creationId xmlns:a16="http://schemas.microsoft.com/office/drawing/2014/main" id="{C89E7C56-1DE4-7143-8EEB-E5965035CC42}"/>
              </a:ext>
            </a:extLst>
          </p:cNvPr>
          <p:cNvSpPr/>
          <p:nvPr/>
        </p:nvSpPr>
        <p:spPr>
          <a:xfrm>
            <a:off x="7666610" y="3241905"/>
            <a:ext cx="954875" cy="145181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74" name="Group 373">
            <a:extLst>
              <a:ext uri="{FF2B5EF4-FFF2-40B4-BE49-F238E27FC236}">
                <a16:creationId xmlns:a16="http://schemas.microsoft.com/office/drawing/2014/main" id="{96BCCD85-1D07-EF4E-A878-EC23CD23096A}"/>
              </a:ext>
            </a:extLst>
          </p:cNvPr>
          <p:cNvGrpSpPr/>
          <p:nvPr/>
        </p:nvGrpSpPr>
        <p:grpSpPr>
          <a:xfrm>
            <a:off x="8128275" y="3803288"/>
            <a:ext cx="515545" cy="541161"/>
            <a:chOff x="5203089" y="1751190"/>
            <a:chExt cx="858331" cy="662414"/>
          </a:xfrm>
        </p:grpSpPr>
        <p:sp>
          <p:nvSpPr>
            <p:cNvPr id="382" name="Freeform 381">
              <a:extLst>
                <a:ext uri="{FF2B5EF4-FFF2-40B4-BE49-F238E27FC236}">
                  <a16:creationId xmlns:a16="http://schemas.microsoft.com/office/drawing/2014/main" id="{D6FAD5AB-6E93-5E47-BE32-4993FD767B8F}"/>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3" name="Freeform 382">
              <a:extLst>
                <a:ext uri="{FF2B5EF4-FFF2-40B4-BE49-F238E27FC236}">
                  <a16:creationId xmlns:a16="http://schemas.microsoft.com/office/drawing/2014/main" id="{2A115C8B-7EC0-084D-A3CF-7AEF0487F301}"/>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84" name="Straight Connector 383">
              <a:extLst>
                <a:ext uri="{FF2B5EF4-FFF2-40B4-BE49-F238E27FC236}">
                  <a16:creationId xmlns:a16="http://schemas.microsoft.com/office/drawing/2014/main" id="{16F8043F-8502-904C-9632-B3658D71B8BE}"/>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B4B3A6DE-2E70-F74C-8CA1-13247C912682}"/>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4B9DB078-BD58-F64A-B873-E1187205EB94}"/>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D321DD82-9D22-0B49-ADF9-8BE310E97E71}"/>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18A2FB0C-53B9-5248-AA65-9BA9B429FC4C}"/>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44FBB965-69F3-F546-AE9F-4AD14078F37E}"/>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BDA3EF41-5873-7D4B-8A04-F8D62DFD2DB6}"/>
              </a:ext>
            </a:extLst>
          </p:cNvPr>
          <p:cNvGrpSpPr/>
          <p:nvPr/>
        </p:nvGrpSpPr>
        <p:grpSpPr>
          <a:xfrm>
            <a:off x="8078379" y="3252878"/>
            <a:ext cx="445960" cy="486252"/>
            <a:chOff x="5203089" y="1751190"/>
            <a:chExt cx="858331" cy="662414"/>
          </a:xfrm>
        </p:grpSpPr>
        <p:sp>
          <p:nvSpPr>
            <p:cNvPr id="399" name="Freeform 398">
              <a:extLst>
                <a:ext uri="{FF2B5EF4-FFF2-40B4-BE49-F238E27FC236}">
                  <a16:creationId xmlns:a16="http://schemas.microsoft.com/office/drawing/2014/main" id="{325473B9-6F55-684D-B22D-FF70325540CE}"/>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0" name="Freeform 399">
              <a:extLst>
                <a:ext uri="{FF2B5EF4-FFF2-40B4-BE49-F238E27FC236}">
                  <a16:creationId xmlns:a16="http://schemas.microsoft.com/office/drawing/2014/main" id="{06CE85F7-18B2-3947-975F-CEA32EE2FBA7}"/>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01" name="Straight Connector 400">
              <a:extLst>
                <a:ext uri="{FF2B5EF4-FFF2-40B4-BE49-F238E27FC236}">
                  <a16:creationId xmlns:a16="http://schemas.microsoft.com/office/drawing/2014/main" id="{F3F3D0FA-374D-9147-8047-2B7B3AAF05DF}"/>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AFF00F79-7128-E243-BBD5-A97200EABABC}"/>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729D9C8D-B396-A049-9B7A-BE878812629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4B32C41F-58E3-CC4F-9625-B6688BEB2140}"/>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8933865-B1C6-3244-A0F5-136E4C6DD92E}"/>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76C939A7-C3F0-5A45-B81D-4E775CF1C92C}"/>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562" name="Freeform 561">
            <a:extLst>
              <a:ext uri="{FF2B5EF4-FFF2-40B4-BE49-F238E27FC236}">
                <a16:creationId xmlns:a16="http://schemas.microsoft.com/office/drawing/2014/main" id="{BE088278-C41B-3E4A-87CE-FD65749FA13D}"/>
              </a:ext>
            </a:extLst>
          </p:cNvPr>
          <p:cNvSpPr/>
          <p:nvPr/>
        </p:nvSpPr>
        <p:spPr>
          <a:xfrm>
            <a:off x="7155610" y="2193782"/>
            <a:ext cx="1123398" cy="103984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3" name="TextBox 572">
            <a:extLst>
              <a:ext uri="{FF2B5EF4-FFF2-40B4-BE49-F238E27FC236}">
                <a16:creationId xmlns:a16="http://schemas.microsoft.com/office/drawing/2014/main" id="{59DB778E-F23D-6C41-8A2D-8F08BD46CBCB}"/>
              </a:ext>
            </a:extLst>
          </p:cNvPr>
          <p:cNvSpPr txBox="1"/>
          <p:nvPr/>
        </p:nvSpPr>
        <p:spPr>
          <a:xfrm>
            <a:off x="7070401" y="2245647"/>
            <a:ext cx="1334020" cy="237757"/>
          </a:xfrm>
          <a:prstGeom prst="rect">
            <a:avLst/>
          </a:prstGeom>
          <a:noFill/>
        </p:spPr>
        <p:txBody>
          <a:bodyPr wrap="none" rtlCol="0">
            <a:spAutoFit/>
          </a:bodyPr>
          <a:lstStyle/>
          <a:p>
            <a:pPr>
              <a:lnSpc>
                <a:spcPct val="90000"/>
              </a:lnSpc>
            </a:pPr>
            <a:r>
              <a:rPr lang="en-US" sz="1050" dirty="0"/>
              <a:t>national or global ISP</a:t>
            </a:r>
          </a:p>
        </p:txBody>
      </p:sp>
      <p:sp>
        <p:nvSpPr>
          <p:cNvPr id="655" name="Rectangle 654">
            <a:extLst>
              <a:ext uri="{FF2B5EF4-FFF2-40B4-BE49-F238E27FC236}">
                <a16:creationId xmlns:a16="http://schemas.microsoft.com/office/drawing/2014/main" id="{2DCB9395-41DC-D844-A0B1-59B5BDD3151F}"/>
              </a:ext>
            </a:extLst>
          </p:cNvPr>
          <p:cNvSpPr/>
          <p:nvPr/>
        </p:nvSpPr>
        <p:spPr>
          <a:xfrm>
            <a:off x="6959301" y="3615682"/>
            <a:ext cx="229312" cy="148385"/>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3" name="TextBox 652">
            <a:extLst>
              <a:ext uri="{FF2B5EF4-FFF2-40B4-BE49-F238E27FC236}">
                <a16:creationId xmlns:a16="http://schemas.microsoft.com/office/drawing/2014/main" id="{C34CA97E-4007-3540-925A-3C739C254049}"/>
              </a:ext>
            </a:extLst>
          </p:cNvPr>
          <p:cNvSpPr txBox="1"/>
          <p:nvPr/>
        </p:nvSpPr>
        <p:spPr>
          <a:xfrm>
            <a:off x="6574622" y="3443189"/>
            <a:ext cx="780479" cy="528606"/>
          </a:xfrm>
          <a:prstGeom prst="rect">
            <a:avLst/>
          </a:prstGeom>
          <a:noFill/>
        </p:spPr>
        <p:txBody>
          <a:bodyPr wrap="square" rtlCol="0">
            <a:spAutoFit/>
          </a:bodyPr>
          <a:lstStyle/>
          <a:p>
            <a:pPr>
              <a:lnSpc>
                <a:spcPct val="90000"/>
              </a:lnSpc>
            </a:pPr>
            <a:r>
              <a:rPr lang="en-US" sz="1050" dirty="0"/>
              <a:t>local or regional ISP</a:t>
            </a:r>
          </a:p>
        </p:txBody>
      </p:sp>
      <p:sp>
        <p:nvSpPr>
          <p:cNvPr id="657" name="TextBox 656">
            <a:extLst>
              <a:ext uri="{FF2B5EF4-FFF2-40B4-BE49-F238E27FC236}">
                <a16:creationId xmlns:a16="http://schemas.microsoft.com/office/drawing/2014/main" id="{7DCF99E9-1DFC-0241-B2E7-471998268663}"/>
              </a:ext>
            </a:extLst>
          </p:cNvPr>
          <p:cNvSpPr txBox="1"/>
          <p:nvPr/>
        </p:nvSpPr>
        <p:spPr>
          <a:xfrm>
            <a:off x="8188325" y="4365703"/>
            <a:ext cx="654346" cy="310598"/>
          </a:xfrm>
          <a:prstGeom prst="rect">
            <a:avLst/>
          </a:prstGeom>
          <a:noFill/>
        </p:spPr>
        <p:txBody>
          <a:bodyPr wrap="none" rtlCol="0">
            <a:spAutoFit/>
          </a:bodyPr>
          <a:lstStyle/>
          <a:p>
            <a:pPr>
              <a:lnSpc>
                <a:spcPct val="90000"/>
              </a:lnSpc>
            </a:pPr>
            <a:r>
              <a:rPr lang="en-US" sz="788" dirty="0"/>
              <a:t>datacenter </a:t>
            </a:r>
          </a:p>
          <a:p>
            <a:pPr>
              <a:lnSpc>
                <a:spcPct val="90000"/>
              </a:lnSpc>
            </a:pPr>
            <a:r>
              <a:rPr lang="en-US" sz="788" dirty="0"/>
              <a:t>network</a:t>
            </a:r>
          </a:p>
        </p:txBody>
      </p:sp>
      <p:sp>
        <p:nvSpPr>
          <p:cNvPr id="658" name="TextBox 657">
            <a:extLst>
              <a:ext uri="{FF2B5EF4-FFF2-40B4-BE49-F238E27FC236}">
                <a16:creationId xmlns:a16="http://schemas.microsoft.com/office/drawing/2014/main" id="{173BD163-3F4D-944E-B86B-3275B779D5A8}"/>
              </a:ext>
            </a:extLst>
          </p:cNvPr>
          <p:cNvSpPr txBox="1"/>
          <p:nvPr/>
        </p:nvSpPr>
        <p:spPr>
          <a:xfrm>
            <a:off x="7547264" y="4028436"/>
            <a:ext cx="678391" cy="528606"/>
          </a:xfrm>
          <a:prstGeom prst="rect">
            <a:avLst/>
          </a:prstGeom>
          <a:noFill/>
        </p:spPr>
        <p:txBody>
          <a:bodyPr wrap="none" rtlCol="0">
            <a:spAutoFit/>
          </a:bodyPr>
          <a:lstStyle/>
          <a:p>
            <a:pPr>
              <a:lnSpc>
                <a:spcPct val="90000"/>
              </a:lnSpc>
            </a:pPr>
            <a:r>
              <a:rPr lang="en-US" sz="1050" dirty="0"/>
              <a:t>content </a:t>
            </a:r>
          </a:p>
          <a:p>
            <a:pPr>
              <a:lnSpc>
                <a:spcPct val="90000"/>
              </a:lnSpc>
            </a:pPr>
            <a:r>
              <a:rPr lang="en-US" sz="1050" dirty="0"/>
              <a:t>provider </a:t>
            </a:r>
          </a:p>
          <a:p>
            <a:pPr>
              <a:lnSpc>
                <a:spcPct val="90000"/>
              </a:lnSpc>
            </a:pPr>
            <a:r>
              <a:rPr lang="en-US" sz="1050" dirty="0"/>
              <a:t>network</a:t>
            </a:r>
            <a:endParaRPr lang="en-US" sz="750" dirty="0"/>
          </a:p>
        </p:txBody>
      </p:sp>
      <p:cxnSp>
        <p:nvCxnSpPr>
          <p:cNvPr id="830" name="Straight Connector 829">
            <a:extLst>
              <a:ext uri="{FF2B5EF4-FFF2-40B4-BE49-F238E27FC236}">
                <a16:creationId xmlns:a16="http://schemas.microsoft.com/office/drawing/2014/main" id="{B163CA8C-EB1E-A14C-9A66-BC297C1207E6}"/>
              </a:ext>
            </a:extLst>
          </p:cNvPr>
          <p:cNvCxnSpPr>
            <a:cxnSpLocks/>
          </p:cNvCxnSpPr>
          <p:nvPr/>
        </p:nvCxnSpPr>
        <p:spPr>
          <a:xfrm flipH="1" flipV="1">
            <a:off x="7919940" y="3542344"/>
            <a:ext cx="309723" cy="47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5423E50E-9196-7E41-B2E3-7EFFBB807850}"/>
              </a:ext>
            </a:extLst>
          </p:cNvPr>
          <p:cNvCxnSpPr>
            <a:cxnSpLocks/>
          </p:cNvCxnSpPr>
          <p:nvPr/>
        </p:nvCxnSpPr>
        <p:spPr>
          <a:xfrm flipH="1" flipV="1">
            <a:off x="7995626" y="3587764"/>
            <a:ext cx="259400" cy="554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D736E0FF-D607-3B4C-A87A-D415301D67BE}"/>
              </a:ext>
            </a:extLst>
          </p:cNvPr>
          <p:cNvCxnSpPr>
            <a:cxnSpLocks/>
          </p:cNvCxnSpPr>
          <p:nvPr/>
        </p:nvCxnSpPr>
        <p:spPr>
          <a:xfrm flipV="1">
            <a:off x="7977673" y="3582316"/>
            <a:ext cx="251990" cy="296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412118DA-F614-8A42-80A7-8D427CB9D063}"/>
              </a:ext>
            </a:extLst>
          </p:cNvPr>
          <p:cNvCxnSpPr>
            <a:cxnSpLocks/>
          </p:cNvCxnSpPr>
          <p:nvPr/>
        </p:nvCxnSpPr>
        <p:spPr>
          <a:xfrm flipH="1" flipV="1">
            <a:off x="7928081" y="3553422"/>
            <a:ext cx="1" cy="364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1F000A1C-019C-AC40-8B26-99394BC90A3F}"/>
              </a:ext>
            </a:extLst>
          </p:cNvPr>
          <p:cNvCxnSpPr>
            <a:cxnSpLocks/>
          </p:cNvCxnSpPr>
          <p:nvPr/>
        </p:nvCxnSpPr>
        <p:spPr>
          <a:xfrm flipH="1" flipV="1">
            <a:off x="7912966" y="3910982"/>
            <a:ext cx="381407" cy="261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581177E-ADBB-324A-BE56-FFA64730F33D}"/>
              </a:ext>
            </a:extLst>
          </p:cNvPr>
          <p:cNvCxnSpPr>
            <a:cxnSpLocks/>
          </p:cNvCxnSpPr>
          <p:nvPr/>
        </p:nvCxnSpPr>
        <p:spPr>
          <a:xfrm flipH="1">
            <a:off x="7421397"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D0BFF2F4-0B07-CF45-A69B-7B91FA12DE36}"/>
              </a:ext>
            </a:extLst>
          </p:cNvPr>
          <p:cNvCxnSpPr>
            <a:cxnSpLocks/>
          </p:cNvCxnSpPr>
          <p:nvPr/>
        </p:nvCxnSpPr>
        <p:spPr>
          <a:xfrm flipH="1">
            <a:off x="6914712"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E3568D00-797E-F542-B47B-DC40257A1AF2}"/>
              </a:ext>
            </a:extLst>
          </p:cNvPr>
          <p:cNvCxnSpPr>
            <a:cxnSpLocks/>
          </p:cNvCxnSpPr>
          <p:nvPr/>
        </p:nvCxnSpPr>
        <p:spPr>
          <a:xfrm flipH="1">
            <a:off x="6957651" y="3488004"/>
            <a:ext cx="286818" cy="387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B5D2DFB3-E4DE-3C49-8F72-DC09F553A5F3}"/>
              </a:ext>
            </a:extLst>
          </p:cNvPr>
          <p:cNvCxnSpPr>
            <a:cxnSpLocks/>
          </p:cNvCxnSpPr>
          <p:nvPr/>
        </p:nvCxnSpPr>
        <p:spPr>
          <a:xfrm>
            <a:off x="7299802" y="3488004"/>
            <a:ext cx="0" cy="405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F9A85AAA-3DAA-6946-B559-D97F731B61D5}"/>
              </a:ext>
            </a:extLst>
          </p:cNvPr>
          <p:cNvCxnSpPr/>
          <p:nvPr/>
        </p:nvCxnSpPr>
        <p:spPr>
          <a:xfrm>
            <a:off x="7603251" y="2923269"/>
            <a:ext cx="366131" cy="62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12CE73BA-DDE8-5741-9E5E-64CA353BA98C}"/>
              </a:ext>
            </a:extLst>
          </p:cNvPr>
          <p:cNvCxnSpPr>
            <a:cxnSpLocks/>
          </p:cNvCxnSpPr>
          <p:nvPr/>
        </p:nvCxnSpPr>
        <p:spPr>
          <a:xfrm flipH="1">
            <a:off x="7349039" y="2878510"/>
            <a:ext cx="285324" cy="5211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03" name="Group 802">
            <a:extLst>
              <a:ext uri="{FF2B5EF4-FFF2-40B4-BE49-F238E27FC236}">
                <a16:creationId xmlns:a16="http://schemas.microsoft.com/office/drawing/2014/main" id="{4429D23B-C424-D54E-A99F-D3FC646B3D08}"/>
              </a:ext>
            </a:extLst>
          </p:cNvPr>
          <p:cNvGrpSpPr/>
          <p:nvPr/>
        </p:nvGrpSpPr>
        <p:grpSpPr>
          <a:xfrm>
            <a:off x="5671679" y="2452744"/>
            <a:ext cx="2684150" cy="2730212"/>
            <a:chOff x="7562238" y="2127325"/>
            <a:chExt cx="3578867" cy="3640283"/>
          </a:xfrm>
        </p:grpSpPr>
        <p:grpSp>
          <p:nvGrpSpPr>
            <p:cNvPr id="800" name="Group 799">
              <a:extLst>
                <a:ext uri="{FF2B5EF4-FFF2-40B4-BE49-F238E27FC236}">
                  <a16:creationId xmlns:a16="http://schemas.microsoft.com/office/drawing/2014/main" id="{C0FB38C4-8D4E-FD46-8BA5-A01F983C9AF5}"/>
                </a:ext>
              </a:extLst>
            </p:cNvPr>
            <p:cNvGrpSpPr/>
            <p:nvPr/>
          </p:nvGrpSpPr>
          <p:grpSpPr>
            <a:xfrm>
              <a:off x="7857253" y="2127325"/>
              <a:ext cx="3283852" cy="3640283"/>
              <a:chOff x="7881336" y="2104198"/>
              <a:chExt cx="3283852" cy="3640283"/>
            </a:xfrm>
          </p:grpSpPr>
          <p:sp>
            <p:nvSpPr>
              <p:cNvPr id="22" name="Line 428">
                <a:extLst>
                  <a:ext uri="{FF2B5EF4-FFF2-40B4-BE49-F238E27FC236}">
                    <a16:creationId xmlns:a16="http://schemas.microsoft.com/office/drawing/2014/main" id="{28DDE19D-11FD-214B-B68A-9F6AAEA3AAEC}"/>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4" name="Line 430">
                <a:extLst>
                  <a:ext uri="{FF2B5EF4-FFF2-40B4-BE49-F238E27FC236}">
                    <a16:creationId xmlns:a16="http://schemas.microsoft.com/office/drawing/2014/main" id="{3188928B-5976-7142-B509-B67C32631B1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5" name="Line 431">
                <a:extLst>
                  <a:ext uri="{FF2B5EF4-FFF2-40B4-BE49-F238E27FC236}">
                    <a16:creationId xmlns:a16="http://schemas.microsoft.com/office/drawing/2014/main" id="{B61C3274-819B-1A4B-9892-BC7A0AB4BF5E}"/>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Line 432">
                <a:extLst>
                  <a:ext uri="{FF2B5EF4-FFF2-40B4-BE49-F238E27FC236}">
                    <a16:creationId xmlns:a16="http://schemas.microsoft.com/office/drawing/2014/main" id="{6434324A-C183-F645-84E8-7170D215D0C6}"/>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7" name="Line 433">
                <a:extLst>
                  <a:ext uri="{FF2B5EF4-FFF2-40B4-BE49-F238E27FC236}">
                    <a16:creationId xmlns:a16="http://schemas.microsoft.com/office/drawing/2014/main" id="{4326369B-7050-F54A-9B61-51FBE9831653}"/>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Line 435">
                <a:extLst>
                  <a:ext uri="{FF2B5EF4-FFF2-40B4-BE49-F238E27FC236}">
                    <a16:creationId xmlns:a16="http://schemas.microsoft.com/office/drawing/2014/main" id="{D2EFF5DE-9380-7D46-847C-7986E80C63F3}"/>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29" name="Line 436">
                <a:extLst>
                  <a:ext uri="{FF2B5EF4-FFF2-40B4-BE49-F238E27FC236}">
                    <a16:creationId xmlns:a16="http://schemas.microsoft.com/office/drawing/2014/main" id="{CAD2281A-59A4-DA4C-A9DC-E37CA4991998}"/>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0" name="Line 439">
                <a:extLst>
                  <a:ext uri="{FF2B5EF4-FFF2-40B4-BE49-F238E27FC236}">
                    <a16:creationId xmlns:a16="http://schemas.microsoft.com/office/drawing/2014/main" id="{59746900-72D7-BF46-8B59-62F2A5D479C9}"/>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 name="Line 440">
                <a:extLst>
                  <a:ext uri="{FF2B5EF4-FFF2-40B4-BE49-F238E27FC236}">
                    <a16:creationId xmlns:a16="http://schemas.microsoft.com/office/drawing/2014/main" id="{76AA107C-4028-5D4D-B986-E7C4D7058C29}"/>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 name="Line 441">
                <a:extLst>
                  <a:ext uri="{FF2B5EF4-FFF2-40B4-BE49-F238E27FC236}">
                    <a16:creationId xmlns:a16="http://schemas.microsoft.com/office/drawing/2014/main" id="{AF797424-05E8-8345-847C-94DA81395AD4}"/>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3" name="Line 443">
                <a:extLst>
                  <a:ext uri="{FF2B5EF4-FFF2-40B4-BE49-F238E27FC236}">
                    <a16:creationId xmlns:a16="http://schemas.microsoft.com/office/drawing/2014/main" id="{BCDF073B-F330-A345-A512-B85DFD399D1F}"/>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9" name="Line 449">
                <a:extLst>
                  <a:ext uri="{FF2B5EF4-FFF2-40B4-BE49-F238E27FC236}">
                    <a16:creationId xmlns:a16="http://schemas.microsoft.com/office/drawing/2014/main" id="{53CD988A-3515-7242-9C29-87AF281086FD}"/>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28" name="Line 428">
                <a:extLst>
                  <a:ext uri="{FF2B5EF4-FFF2-40B4-BE49-F238E27FC236}">
                    <a16:creationId xmlns:a16="http://schemas.microsoft.com/office/drawing/2014/main" id="{538963BA-E603-D94F-A908-92C50EC393BD}"/>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37" name="Line 440">
                <a:extLst>
                  <a:ext uri="{FF2B5EF4-FFF2-40B4-BE49-F238E27FC236}">
                    <a16:creationId xmlns:a16="http://schemas.microsoft.com/office/drawing/2014/main" id="{E3BCB46D-EF32-8C42-A43A-1B0DAF759B6E}"/>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cxnSp>
            <p:nvCxnSpPr>
              <p:cNvPr id="564" name="Straight Connector 563">
                <a:extLst>
                  <a:ext uri="{FF2B5EF4-FFF2-40B4-BE49-F238E27FC236}">
                    <a16:creationId xmlns:a16="http://schemas.microsoft.com/office/drawing/2014/main" id="{CE6E1140-BC2F-9947-9B51-91DC5079ABB1}"/>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9EF5B4FA-3960-F54C-936B-C64147078447}"/>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691B45AC-C5E3-D24E-9C63-05D00B08C71D}"/>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59EB46BB-F3EA-4248-B631-AC80BEB74EF0}"/>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C562C7DD-3FD1-0E4C-B308-744C6C87FC79}"/>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6793D61B-AD50-A246-A5C0-38DF48C17738}"/>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EDD09B84-3AA8-0948-AB6C-1D5CBFFC5293}"/>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C777BA08-17B1-254B-BCB6-583E10254EC6}"/>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Line 541">
                <a:extLst>
                  <a:ext uri="{FF2B5EF4-FFF2-40B4-BE49-F238E27FC236}">
                    <a16:creationId xmlns:a16="http://schemas.microsoft.com/office/drawing/2014/main" id="{C44ADC96-78DA-C64F-AF97-4FFA68D2ED1C}"/>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9" name="Line 424">
                <a:extLst>
                  <a:ext uri="{FF2B5EF4-FFF2-40B4-BE49-F238E27FC236}">
                    <a16:creationId xmlns:a16="http://schemas.microsoft.com/office/drawing/2014/main" id="{845B46BE-685D-2D4E-AD26-5684794D19D9}"/>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pic>
          <p:nvPicPr>
            <p:cNvPr id="262" name="Picture 778" descr="antenna_radiation_stylized">
              <a:extLst>
                <a:ext uri="{FF2B5EF4-FFF2-40B4-BE49-F238E27FC236}">
                  <a16:creationId xmlns:a16="http://schemas.microsoft.com/office/drawing/2014/main" id="{B73E5F98-BC74-DB47-BA02-5F29DC675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781" descr="antenna_radiation_stylized">
              <a:extLst>
                <a:ext uri="{FF2B5EF4-FFF2-40B4-BE49-F238E27FC236}">
                  <a16:creationId xmlns:a16="http://schemas.microsoft.com/office/drawing/2014/main" id="{5F858A2F-D0F0-7E47-8EF1-4C37898F9C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799" descr="cell_tower_radiation copy">
              <a:extLst>
                <a:ext uri="{FF2B5EF4-FFF2-40B4-BE49-F238E27FC236}">
                  <a16:creationId xmlns:a16="http://schemas.microsoft.com/office/drawing/2014/main" id="{B5B28CD6-3076-384D-8180-86543C59B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Oval 800">
              <a:extLst>
                <a:ext uri="{FF2B5EF4-FFF2-40B4-BE49-F238E27FC236}">
                  <a16:creationId xmlns:a16="http://schemas.microsoft.com/office/drawing/2014/main" id="{271D03F6-D85B-EC41-803D-EFAA96DAE87E}"/>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39" name="Line 426">
            <a:extLst>
              <a:ext uri="{FF2B5EF4-FFF2-40B4-BE49-F238E27FC236}">
                <a16:creationId xmlns:a16="http://schemas.microsoft.com/office/drawing/2014/main" id="{DDAEB50C-98DD-DA43-B9C4-9AB7F9ED5BFD}"/>
              </a:ext>
            </a:extLst>
          </p:cNvPr>
          <p:cNvSpPr>
            <a:spLocks noChangeShapeType="1"/>
          </p:cNvSpPr>
          <p:nvPr/>
        </p:nvSpPr>
        <p:spPr bwMode="auto">
          <a:xfrm>
            <a:off x="6155895" y="2882519"/>
            <a:ext cx="170973" cy="1307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41" name="Group 783">
            <a:extLst>
              <a:ext uri="{FF2B5EF4-FFF2-40B4-BE49-F238E27FC236}">
                <a16:creationId xmlns:a16="http://schemas.microsoft.com/office/drawing/2014/main" id="{02FEAFB4-9831-B64A-9F54-92C532E8F36E}"/>
              </a:ext>
            </a:extLst>
          </p:cNvPr>
          <p:cNvGrpSpPr>
            <a:grpSpLocks/>
          </p:cNvGrpSpPr>
          <p:nvPr/>
        </p:nvGrpSpPr>
        <p:grpSpPr bwMode="auto">
          <a:xfrm>
            <a:off x="6038023" y="2589282"/>
            <a:ext cx="223838" cy="348006"/>
            <a:chOff x="3130" y="3288"/>
            <a:chExt cx="410" cy="742"/>
          </a:xfrm>
        </p:grpSpPr>
        <p:sp>
          <p:nvSpPr>
            <p:cNvPr id="244" name="Line 270">
              <a:extLst>
                <a:ext uri="{FF2B5EF4-FFF2-40B4-BE49-F238E27FC236}">
                  <a16:creationId xmlns:a16="http://schemas.microsoft.com/office/drawing/2014/main" id="{A9300902-94F3-8949-9A54-8B95986ACBE5}"/>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5" name="Line 271">
              <a:extLst>
                <a:ext uri="{FF2B5EF4-FFF2-40B4-BE49-F238E27FC236}">
                  <a16:creationId xmlns:a16="http://schemas.microsoft.com/office/drawing/2014/main" id="{B93F32E3-8690-BD4B-B848-94E1FAAB5E88}"/>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 name="Line 272">
              <a:extLst>
                <a:ext uri="{FF2B5EF4-FFF2-40B4-BE49-F238E27FC236}">
                  <a16:creationId xmlns:a16="http://schemas.microsoft.com/office/drawing/2014/main" id="{AB0BEDC3-F0F0-4E42-A55F-57AC0548D591}"/>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 name="Line 273">
              <a:extLst>
                <a:ext uri="{FF2B5EF4-FFF2-40B4-BE49-F238E27FC236}">
                  <a16:creationId xmlns:a16="http://schemas.microsoft.com/office/drawing/2014/main" id="{3AF299DE-8F54-D84C-B398-5B3B44C53A96}"/>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8" name="Line 274">
              <a:extLst>
                <a:ext uri="{FF2B5EF4-FFF2-40B4-BE49-F238E27FC236}">
                  <a16:creationId xmlns:a16="http://schemas.microsoft.com/office/drawing/2014/main" id="{C2005C3C-C4BA-FD44-A127-E5C4FE594D94}"/>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9" name="Line 275">
              <a:extLst>
                <a:ext uri="{FF2B5EF4-FFF2-40B4-BE49-F238E27FC236}">
                  <a16:creationId xmlns:a16="http://schemas.microsoft.com/office/drawing/2014/main" id="{948DF918-9246-AF45-A55F-C5B7436635B2}"/>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0" name="Line 276">
              <a:extLst>
                <a:ext uri="{FF2B5EF4-FFF2-40B4-BE49-F238E27FC236}">
                  <a16:creationId xmlns:a16="http://schemas.microsoft.com/office/drawing/2014/main" id="{3D1534AB-9253-A140-B4C5-81F085C4528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1" name="Line 277">
              <a:extLst>
                <a:ext uri="{FF2B5EF4-FFF2-40B4-BE49-F238E27FC236}">
                  <a16:creationId xmlns:a16="http://schemas.microsoft.com/office/drawing/2014/main" id="{3BA377A2-6A51-F64B-AA8B-4FB90FAA7D33}"/>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2" name="Line 278">
              <a:extLst>
                <a:ext uri="{FF2B5EF4-FFF2-40B4-BE49-F238E27FC236}">
                  <a16:creationId xmlns:a16="http://schemas.microsoft.com/office/drawing/2014/main" id="{FA310FA6-4B1E-0047-8066-8AF44673F2B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3" name="Line 279">
              <a:extLst>
                <a:ext uri="{FF2B5EF4-FFF2-40B4-BE49-F238E27FC236}">
                  <a16:creationId xmlns:a16="http://schemas.microsoft.com/office/drawing/2014/main" id="{254B094E-F3D3-0F46-BF4E-A226644B01D8}"/>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4" name="Line 280">
              <a:extLst>
                <a:ext uri="{FF2B5EF4-FFF2-40B4-BE49-F238E27FC236}">
                  <a16:creationId xmlns:a16="http://schemas.microsoft.com/office/drawing/2014/main" id="{9805319A-9CA5-7340-811A-8DBCB5A2BAC3}"/>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5" name="Line 281">
              <a:extLst>
                <a:ext uri="{FF2B5EF4-FFF2-40B4-BE49-F238E27FC236}">
                  <a16:creationId xmlns:a16="http://schemas.microsoft.com/office/drawing/2014/main" id="{6042C4DF-7427-904B-A064-26708AF48089}"/>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6" name="Line 282">
              <a:extLst>
                <a:ext uri="{FF2B5EF4-FFF2-40B4-BE49-F238E27FC236}">
                  <a16:creationId xmlns:a16="http://schemas.microsoft.com/office/drawing/2014/main" id="{21FF36A4-E56F-C94A-8E67-9A6E4DA844B2}"/>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7" name="Line 283">
              <a:extLst>
                <a:ext uri="{FF2B5EF4-FFF2-40B4-BE49-F238E27FC236}">
                  <a16:creationId xmlns:a16="http://schemas.microsoft.com/office/drawing/2014/main" id="{C6A0831D-FA2C-E744-8FE0-FDFDDB5FDD0D}"/>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8" name="Line 284">
              <a:extLst>
                <a:ext uri="{FF2B5EF4-FFF2-40B4-BE49-F238E27FC236}">
                  <a16:creationId xmlns:a16="http://schemas.microsoft.com/office/drawing/2014/main" id="{65548550-729A-4849-9DC4-127F8FE86B2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1" name="Picture 777" descr="access_point_stylized_small">
            <a:extLst>
              <a:ext uri="{FF2B5EF4-FFF2-40B4-BE49-F238E27FC236}">
                <a16:creationId xmlns:a16="http://schemas.microsoft.com/office/drawing/2014/main" id="{FA9A412B-D725-D449-8707-A3626DCB48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412" y="3753675"/>
            <a:ext cx="277627" cy="2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780" descr="access_point_stylized_small">
            <a:extLst>
              <a:ext uri="{FF2B5EF4-FFF2-40B4-BE49-F238E27FC236}">
                <a16:creationId xmlns:a16="http://schemas.microsoft.com/office/drawing/2014/main" id="{AC22920E-0555-BA45-9B6A-B76172153C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958" y="5000424"/>
            <a:ext cx="285701" cy="23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 name="Group 470">
            <a:extLst>
              <a:ext uri="{FF2B5EF4-FFF2-40B4-BE49-F238E27FC236}">
                <a16:creationId xmlns:a16="http://schemas.microsoft.com/office/drawing/2014/main" id="{DE035BC7-2762-3044-BE80-C91EC827E65C}"/>
              </a:ext>
            </a:extLst>
          </p:cNvPr>
          <p:cNvGrpSpPr/>
          <p:nvPr/>
        </p:nvGrpSpPr>
        <p:grpSpPr>
          <a:xfrm>
            <a:off x="7337669" y="4599737"/>
            <a:ext cx="295320" cy="163934"/>
            <a:chOff x="7493876" y="2774731"/>
            <a:chExt cx="1481958" cy="894622"/>
          </a:xfrm>
        </p:grpSpPr>
        <p:sp>
          <p:nvSpPr>
            <p:cNvPr id="472" name="Freeform 471">
              <a:extLst>
                <a:ext uri="{FF2B5EF4-FFF2-40B4-BE49-F238E27FC236}">
                  <a16:creationId xmlns:a16="http://schemas.microsoft.com/office/drawing/2014/main" id="{BEE06200-7AF9-4A43-9447-2349DCBFF94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73" name="Oval 472">
              <a:extLst>
                <a:ext uri="{FF2B5EF4-FFF2-40B4-BE49-F238E27FC236}">
                  <a16:creationId xmlns:a16="http://schemas.microsoft.com/office/drawing/2014/main" id="{3340A80C-5091-6D49-89E5-375F02E9486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74" name="Group 473">
              <a:extLst>
                <a:ext uri="{FF2B5EF4-FFF2-40B4-BE49-F238E27FC236}">
                  <a16:creationId xmlns:a16="http://schemas.microsoft.com/office/drawing/2014/main" id="{B2821126-95C5-B044-AEBC-BA333FAF6B2D}"/>
                </a:ext>
              </a:extLst>
            </p:cNvPr>
            <p:cNvGrpSpPr/>
            <p:nvPr/>
          </p:nvGrpSpPr>
          <p:grpSpPr>
            <a:xfrm>
              <a:off x="7713663" y="2848339"/>
              <a:ext cx="1042107" cy="425543"/>
              <a:chOff x="7786941" y="2884917"/>
              <a:chExt cx="897649" cy="353919"/>
            </a:xfrm>
          </p:grpSpPr>
          <p:sp>
            <p:nvSpPr>
              <p:cNvPr id="475" name="Freeform 474">
                <a:extLst>
                  <a:ext uri="{FF2B5EF4-FFF2-40B4-BE49-F238E27FC236}">
                    <a16:creationId xmlns:a16="http://schemas.microsoft.com/office/drawing/2014/main" id="{B76A81D4-5DC8-C241-B209-B819BC6D74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Freeform 475">
                <a:extLst>
                  <a:ext uri="{FF2B5EF4-FFF2-40B4-BE49-F238E27FC236}">
                    <a16:creationId xmlns:a16="http://schemas.microsoft.com/office/drawing/2014/main" id="{6F6ED06A-086C-754C-BE82-59E2830CF0D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7" name="Freeform 476">
                <a:extLst>
                  <a:ext uri="{FF2B5EF4-FFF2-40B4-BE49-F238E27FC236}">
                    <a16:creationId xmlns:a16="http://schemas.microsoft.com/office/drawing/2014/main" id="{A32340AB-4CC3-5442-987B-A47EF2040F1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Freeform 477">
                <a:extLst>
                  <a:ext uri="{FF2B5EF4-FFF2-40B4-BE49-F238E27FC236}">
                    <a16:creationId xmlns:a16="http://schemas.microsoft.com/office/drawing/2014/main" id="{AC0AB71B-FD2B-9C4A-AE22-B586FC3356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0" name="Group 519">
            <a:extLst>
              <a:ext uri="{FF2B5EF4-FFF2-40B4-BE49-F238E27FC236}">
                <a16:creationId xmlns:a16="http://schemas.microsoft.com/office/drawing/2014/main" id="{60B6F784-668B-5D4B-A622-66CCE6350B84}"/>
              </a:ext>
            </a:extLst>
          </p:cNvPr>
          <p:cNvGrpSpPr/>
          <p:nvPr/>
        </p:nvGrpSpPr>
        <p:grpSpPr>
          <a:xfrm>
            <a:off x="7387024" y="4861528"/>
            <a:ext cx="232305" cy="143129"/>
            <a:chOff x="3668110" y="2448910"/>
            <a:chExt cx="3794234" cy="2165130"/>
          </a:xfrm>
        </p:grpSpPr>
        <p:sp>
          <p:nvSpPr>
            <p:cNvPr id="521" name="Rectangle 520">
              <a:extLst>
                <a:ext uri="{FF2B5EF4-FFF2-40B4-BE49-F238E27FC236}">
                  <a16:creationId xmlns:a16="http://schemas.microsoft.com/office/drawing/2014/main" id="{275B9F34-60F1-4A43-AAD4-D58802DAAC8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Freeform 521">
              <a:extLst>
                <a:ext uri="{FF2B5EF4-FFF2-40B4-BE49-F238E27FC236}">
                  <a16:creationId xmlns:a16="http://schemas.microsoft.com/office/drawing/2014/main" id="{778A1510-2C69-F848-B6B3-6C73FF163690}"/>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3" name="Group 522">
              <a:extLst>
                <a:ext uri="{FF2B5EF4-FFF2-40B4-BE49-F238E27FC236}">
                  <a16:creationId xmlns:a16="http://schemas.microsoft.com/office/drawing/2014/main" id="{85BFF772-B3A6-F548-BDE0-8AEB95F33FBE}"/>
                </a:ext>
              </a:extLst>
            </p:cNvPr>
            <p:cNvGrpSpPr/>
            <p:nvPr/>
          </p:nvGrpSpPr>
          <p:grpSpPr>
            <a:xfrm>
              <a:off x="3941378" y="2603243"/>
              <a:ext cx="3202061" cy="1066110"/>
              <a:chOff x="7939341" y="3037317"/>
              <a:chExt cx="897649" cy="353919"/>
            </a:xfrm>
          </p:grpSpPr>
          <p:sp>
            <p:nvSpPr>
              <p:cNvPr id="524" name="Freeform 523">
                <a:extLst>
                  <a:ext uri="{FF2B5EF4-FFF2-40B4-BE49-F238E27FC236}">
                    <a16:creationId xmlns:a16="http://schemas.microsoft.com/office/drawing/2014/main" id="{B37A32DB-8119-5447-A58C-87AD1FDF0EB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Freeform 524">
                <a:extLst>
                  <a:ext uri="{FF2B5EF4-FFF2-40B4-BE49-F238E27FC236}">
                    <a16:creationId xmlns:a16="http://schemas.microsoft.com/office/drawing/2014/main" id="{58EF4D92-6D83-864D-92A9-A1264053688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79E03014-7882-0546-B7FE-50715AB5359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530508B2-B7B9-B347-8151-5F7967C6BEDA}"/>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79" name="Group 478">
            <a:extLst>
              <a:ext uri="{FF2B5EF4-FFF2-40B4-BE49-F238E27FC236}">
                <a16:creationId xmlns:a16="http://schemas.microsoft.com/office/drawing/2014/main" id="{11A03BFE-097D-3B42-AA2B-11FFEA70FF5B}"/>
              </a:ext>
            </a:extLst>
          </p:cNvPr>
          <p:cNvGrpSpPr/>
          <p:nvPr/>
        </p:nvGrpSpPr>
        <p:grpSpPr>
          <a:xfrm>
            <a:off x="6507464" y="4582815"/>
            <a:ext cx="295320" cy="163934"/>
            <a:chOff x="7493876" y="2774731"/>
            <a:chExt cx="1481958" cy="894622"/>
          </a:xfrm>
        </p:grpSpPr>
        <p:sp>
          <p:nvSpPr>
            <p:cNvPr id="480" name="Freeform 479">
              <a:extLst>
                <a:ext uri="{FF2B5EF4-FFF2-40B4-BE49-F238E27FC236}">
                  <a16:creationId xmlns:a16="http://schemas.microsoft.com/office/drawing/2014/main" id="{89B10910-D4AF-3246-860A-25F1D908938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81" name="Oval 480">
              <a:extLst>
                <a:ext uri="{FF2B5EF4-FFF2-40B4-BE49-F238E27FC236}">
                  <a16:creationId xmlns:a16="http://schemas.microsoft.com/office/drawing/2014/main" id="{F9BAB47F-DDD3-BE44-9A9E-FC2F670519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82" name="Group 481">
              <a:extLst>
                <a:ext uri="{FF2B5EF4-FFF2-40B4-BE49-F238E27FC236}">
                  <a16:creationId xmlns:a16="http://schemas.microsoft.com/office/drawing/2014/main" id="{753018A5-48AB-6D40-BB99-E6281192F8DD}"/>
                </a:ext>
              </a:extLst>
            </p:cNvPr>
            <p:cNvGrpSpPr/>
            <p:nvPr/>
          </p:nvGrpSpPr>
          <p:grpSpPr>
            <a:xfrm>
              <a:off x="7713663" y="2848339"/>
              <a:ext cx="1042107" cy="425543"/>
              <a:chOff x="7786941" y="2884917"/>
              <a:chExt cx="897649" cy="353919"/>
            </a:xfrm>
          </p:grpSpPr>
          <p:sp>
            <p:nvSpPr>
              <p:cNvPr id="483" name="Freeform 482">
                <a:extLst>
                  <a:ext uri="{FF2B5EF4-FFF2-40B4-BE49-F238E27FC236}">
                    <a16:creationId xmlns:a16="http://schemas.microsoft.com/office/drawing/2014/main" id="{BD7DB5A0-40AC-504F-93F8-89A5617E2AE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4" name="Freeform 483">
                <a:extLst>
                  <a:ext uri="{FF2B5EF4-FFF2-40B4-BE49-F238E27FC236}">
                    <a16:creationId xmlns:a16="http://schemas.microsoft.com/office/drawing/2014/main" id="{DBEBB83D-40BF-8849-BAAA-59AB22EA085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5" name="Freeform 484">
                <a:extLst>
                  <a:ext uri="{FF2B5EF4-FFF2-40B4-BE49-F238E27FC236}">
                    <a16:creationId xmlns:a16="http://schemas.microsoft.com/office/drawing/2014/main" id="{18930CC0-2525-0C49-9555-463122A4FBB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6" name="Freeform 485">
                <a:extLst>
                  <a:ext uri="{FF2B5EF4-FFF2-40B4-BE49-F238E27FC236}">
                    <a16:creationId xmlns:a16="http://schemas.microsoft.com/office/drawing/2014/main" id="{0C651989-7B8A-F043-A1B6-F47D8764FC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9" name="Group 528">
            <a:extLst>
              <a:ext uri="{FF2B5EF4-FFF2-40B4-BE49-F238E27FC236}">
                <a16:creationId xmlns:a16="http://schemas.microsoft.com/office/drawing/2014/main" id="{DE45D3AB-47E3-364E-81D6-324D69CE101C}"/>
              </a:ext>
            </a:extLst>
          </p:cNvPr>
          <p:cNvGrpSpPr/>
          <p:nvPr/>
        </p:nvGrpSpPr>
        <p:grpSpPr>
          <a:xfrm>
            <a:off x="6233640" y="4753075"/>
            <a:ext cx="232305" cy="143129"/>
            <a:chOff x="3668110" y="2448910"/>
            <a:chExt cx="3794234" cy="2165130"/>
          </a:xfrm>
        </p:grpSpPr>
        <p:sp>
          <p:nvSpPr>
            <p:cNvPr id="530" name="Rectangle 529">
              <a:extLst>
                <a:ext uri="{FF2B5EF4-FFF2-40B4-BE49-F238E27FC236}">
                  <a16:creationId xmlns:a16="http://schemas.microsoft.com/office/drawing/2014/main" id="{72425686-3D93-0646-A923-6ADF75485CD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Freeform 530">
              <a:extLst>
                <a:ext uri="{FF2B5EF4-FFF2-40B4-BE49-F238E27FC236}">
                  <a16:creationId xmlns:a16="http://schemas.microsoft.com/office/drawing/2014/main" id="{6ADFF160-CF04-7049-A6D4-1C789FDD39AE}"/>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32" name="Group 531">
              <a:extLst>
                <a:ext uri="{FF2B5EF4-FFF2-40B4-BE49-F238E27FC236}">
                  <a16:creationId xmlns:a16="http://schemas.microsoft.com/office/drawing/2014/main" id="{AFDD9D33-8D17-F840-A9A5-3807DD3BA314}"/>
                </a:ext>
              </a:extLst>
            </p:cNvPr>
            <p:cNvGrpSpPr/>
            <p:nvPr/>
          </p:nvGrpSpPr>
          <p:grpSpPr>
            <a:xfrm>
              <a:off x="3941378" y="2603243"/>
              <a:ext cx="3202061" cy="1066110"/>
              <a:chOff x="7939341" y="3037317"/>
              <a:chExt cx="897649" cy="353919"/>
            </a:xfrm>
          </p:grpSpPr>
          <p:sp>
            <p:nvSpPr>
              <p:cNvPr id="533" name="Freeform 532">
                <a:extLst>
                  <a:ext uri="{FF2B5EF4-FFF2-40B4-BE49-F238E27FC236}">
                    <a16:creationId xmlns:a16="http://schemas.microsoft.com/office/drawing/2014/main" id="{3AF3452D-972F-6944-8123-ECA4288786D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Freeform 533">
                <a:extLst>
                  <a:ext uri="{FF2B5EF4-FFF2-40B4-BE49-F238E27FC236}">
                    <a16:creationId xmlns:a16="http://schemas.microsoft.com/office/drawing/2014/main" id="{BA43E42C-CD9B-1744-BEEC-9E664114AC8E}"/>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Freeform 534">
                <a:extLst>
                  <a:ext uri="{FF2B5EF4-FFF2-40B4-BE49-F238E27FC236}">
                    <a16:creationId xmlns:a16="http://schemas.microsoft.com/office/drawing/2014/main" id="{42EF7BB0-4257-F646-805E-AFBA92B62F9D}"/>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6" name="Freeform 535">
                <a:extLst>
                  <a:ext uri="{FF2B5EF4-FFF2-40B4-BE49-F238E27FC236}">
                    <a16:creationId xmlns:a16="http://schemas.microsoft.com/office/drawing/2014/main" id="{95AEC175-56C0-C14B-9DC5-693400B124AB}"/>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07" name="Group 406">
            <a:extLst>
              <a:ext uri="{FF2B5EF4-FFF2-40B4-BE49-F238E27FC236}">
                <a16:creationId xmlns:a16="http://schemas.microsoft.com/office/drawing/2014/main" id="{CBD7A282-C22D-714A-88F1-C7D4EDD107F8}"/>
              </a:ext>
            </a:extLst>
          </p:cNvPr>
          <p:cNvGrpSpPr/>
          <p:nvPr/>
        </p:nvGrpSpPr>
        <p:grpSpPr>
          <a:xfrm>
            <a:off x="6329870" y="2966482"/>
            <a:ext cx="265259" cy="126206"/>
            <a:chOff x="7493876" y="2774731"/>
            <a:chExt cx="1481958" cy="894622"/>
          </a:xfrm>
        </p:grpSpPr>
        <p:sp>
          <p:nvSpPr>
            <p:cNvPr id="408" name="Freeform 407">
              <a:extLst>
                <a:ext uri="{FF2B5EF4-FFF2-40B4-BE49-F238E27FC236}">
                  <a16:creationId xmlns:a16="http://schemas.microsoft.com/office/drawing/2014/main" id="{3C206862-9269-EE48-877D-EE261101A44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09" name="Oval 408">
              <a:extLst>
                <a:ext uri="{FF2B5EF4-FFF2-40B4-BE49-F238E27FC236}">
                  <a16:creationId xmlns:a16="http://schemas.microsoft.com/office/drawing/2014/main" id="{9B69A2C6-F31C-E749-B77A-1818B15E1B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0" name="Group 409">
              <a:extLst>
                <a:ext uri="{FF2B5EF4-FFF2-40B4-BE49-F238E27FC236}">
                  <a16:creationId xmlns:a16="http://schemas.microsoft.com/office/drawing/2014/main" id="{08BE9AB8-F5DA-4D4A-9621-9AB05D691F0C}"/>
                </a:ext>
              </a:extLst>
            </p:cNvPr>
            <p:cNvGrpSpPr/>
            <p:nvPr/>
          </p:nvGrpSpPr>
          <p:grpSpPr>
            <a:xfrm>
              <a:off x="7713663" y="2848339"/>
              <a:ext cx="1042107" cy="425543"/>
              <a:chOff x="7786941" y="2884917"/>
              <a:chExt cx="897649" cy="353919"/>
            </a:xfrm>
          </p:grpSpPr>
          <p:sp>
            <p:nvSpPr>
              <p:cNvPr id="411" name="Freeform 410">
                <a:extLst>
                  <a:ext uri="{FF2B5EF4-FFF2-40B4-BE49-F238E27FC236}">
                    <a16:creationId xmlns:a16="http://schemas.microsoft.com/office/drawing/2014/main" id="{56E730F0-5BB3-6446-9D5B-82D51B9EDAF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Freeform 411">
                <a:extLst>
                  <a:ext uri="{FF2B5EF4-FFF2-40B4-BE49-F238E27FC236}">
                    <a16:creationId xmlns:a16="http://schemas.microsoft.com/office/drawing/2014/main" id="{5BA37E27-2FC6-BA43-8A97-14171CB51F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3" name="Freeform 412">
                <a:extLst>
                  <a:ext uri="{FF2B5EF4-FFF2-40B4-BE49-F238E27FC236}">
                    <a16:creationId xmlns:a16="http://schemas.microsoft.com/office/drawing/2014/main" id="{CCB37CB3-304F-6144-85D0-8B420BDD08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Freeform 413">
                <a:extLst>
                  <a:ext uri="{FF2B5EF4-FFF2-40B4-BE49-F238E27FC236}">
                    <a16:creationId xmlns:a16="http://schemas.microsoft.com/office/drawing/2014/main" id="{BD0CA8E5-A033-834A-A402-E2EFB2FBBFC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15" name="Group 414">
            <a:extLst>
              <a:ext uri="{FF2B5EF4-FFF2-40B4-BE49-F238E27FC236}">
                <a16:creationId xmlns:a16="http://schemas.microsoft.com/office/drawing/2014/main" id="{F0DE4078-0801-A244-9A82-F7502B8B24A0}"/>
              </a:ext>
            </a:extLst>
          </p:cNvPr>
          <p:cNvGrpSpPr/>
          <p:nvPr/>
        </p:nvGrpSpPr>
        <p:grpSpPr>
          <a:xfrm>
            <a:off x="6037552" y="3831746"/>
            <a:ext cx="266240" cy="131751"/>
            <a:chOff x="7493876" y="2774731"/>
            <a:chExt cx="1481958" cy="894622"/>
          </a:xfrm>
        </p:grpSpPr>
        <p:sp>
          <p:nvSpPr>
            <p:cNvPr id="416" name="Freeform 415">
              <a:extLst>
                <a:ext uri="{FF2B5EF4-FFF2-40B4-BE49-F238E27FC236}">
                  <a16:creationId xmlns:a16="http://schemas.microsoft.com/office/drawing/2014/main" id="{EA784F43-D793-4342-92F3-EBC3632212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17" name="Oval 416">
              <a:extLst>
                <a:ext uri="{FF2B5EF4-FFF2-40B4-BE49-F238E27FC236}">
                  <a16:creationId xmlns:a16="http://schemas.microsoft.com/office/drawing/2014/main" id="{75841943-4184-5D4E-AAD4-8FEAC9D7330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8" name="Group 417">
              <a:extLst>
                <a:ext uri="{FF2B5EF4-FFF2-40B4-BE49-F238E27FC236}">
                  <a16:creationId xmlns:a16="http://schemas.microsoft.com/office/drawing/2014/main" id="{23FBC748-DCBA-AA41-A6F7-895374D50CDF}"/>
                </a:ext>
              </a:extLst>
            </p:cNvPr>
            <p:cNvGrpSpPr/>
            <p:nvPr/>
          </p:nvGrpSpPr>
          <p:grpSpPr>
            <a:xfrm>
              <a:off x="7713663" y="2848339"/>
              <a:ext cx="1042107" cy="425543"/>
              <a:chOff x="7786941" y="2884917"/>
              <a:chExt cx="897649" cy="353919"/>
            </a:xfrm>
          </p:grpSpPr>
          <p:sp>
            <p:nvSpPr>
              <p:cNvPr id="419" name="Freeform 418">
                <a:extLst>
                  <a:ext uri="{FF2B5EF4-FFF2-40B4-BE49-F238E27FC236}">
                    <a16:creationId xmlns:a16="http://schemas.microsoft.com/office/drawing/2014/main" id="{96DA1F2B-2063-8C40-BF46-086C20D317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0" name="Freeform 419">
                <a:extLst>
                  <a:ext uri="{FF2B5EF4-FFF2-40B4-BE49-F238E27FC236}">
                    <a16:creationId xmlns:a16="http://schemas.microsoft.com/office/drawing/2014/main" id="{8A1EF987-02EE-DA4D-8224-02537D5034D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Freeform 420">
                <a:extLst>
                  <a:ext uri="{FF2B5EF4-FFF2-40B4-BE49-F238E27FC236}">
                    <a16:creationId xmlns:a16="http://schemas.microsoft.com/office/drawing/2014/main" id="{1FC5854A-AF8F-6841-92AD-B18DDAF1E9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2" name="Freeform 421">
                <a:extLst>
                  <a:ext uri="{FF2B5EF4-FFF2-40B4-BE49-F238E27FC236}">
                    <a16:creationId xmlns:a16="http://schemas.microsoft.com/office/drawing/2014/main" id="{A510FA68-BEB6-B54A-A1D4-984168F8571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55" name="Group 454">
            <a:extLst>
              <a:ext uri="{FF2B5EF4-FFF2-40B4-BE49-F238E27FC236}">
                <a16:creationId xmlns:a16="http://schemas.microsoft.com/office/drawing/2014/main" id="{52B7B73B-1125-084D-8669-C68CC371DDC6}"/>
              </a:ext>
            </a:extLst>
          </p:cNvPr>
          <p:cNvGrpSpPr/>
          <p:nvPr/>
        </p:nvGrpSpPr>
        <p:grpSpPr>
          <a:xfrm>
            <a:off x="8163064" y="3558274"/>
            <a:ext cx="128242" cy="72789"/>
            <a:chOff x="7493876" y="2774731"/>
            <a:chExt cx="1481958" cy="894622"/>
          </a:xfrm>
        </p:grpSpPr>
        <p:sp>
          <p:nvSpPr>
            <p:cNvPr id="456" name="Freeform 455">
              <a:extLst>
                <a:ext uri="{FF2B5EF4-FFF2-40B4-BE49-F238E27FC236}">
                  <a16:creationId xmlns:a16="http://schemas.microsoft.com/office/drawing/2014/main" id="{3196A4F9-B139-4D4B-B210-0318216604F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57" name="Oval 456">
              <a:extLst>
                <a:ext uri="{FF2B5EF4-FFF2-40B4-BE49-F238E27FC236}">
                  <a16:creationId xmlns:a16="http://schemas.microsoft.com/office/drawing/2014/main" id="{1D1C7F3A-BE45-014B-AF9C-58CA77DA029D}"/>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8" name="Group 457">
              <a:extLst>
                <a:ext uri="{FF2B5EF4-FFF2-40B4-BE49-F238E27FC236}">
                  <a16:creationId xmlns:a16="http://schemas.microsoft.com/office/drawing/2014/main" id="{83DFFE47-64E8-F54C-8ABC-E896DA957F0D}"/>
                </a:ext>
              </a:extLst>
            </p:cNvPr>
            <p:cNvGrpSpPr/>
            <p:nvPr/>
          </p:nvGrpSpPr>
          <p:grpSpPr>
            <a:xfrm>
              <a:off x="7713663" y="2848339"/>
              <a:ext cx="1042107" cy="425543"/>
              <a:chOff x="7786941" y="2884917"/>
              <a:chExt cx="897649" cy="353919"/>
            </a:xfrm>
          </p:grpSpPr>
          <p:sp>
            <p:nvSpPr>
              <p:cNvPr id="459" name="Freeform 458">
                <a:extLst>
                  <a:ext uri="{FF2B5EF4-FFF2-40B4-BE49-F238E27FC236}">
                    <a16:creationId xmlns:a16="http://schemas.microsoft.com/office/drawing/2014/main" id="{2A9F0EE2-8F99-EB4D-9331-7AE3BDCBE9C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 name="Freeform 459">
                <a:extLst>
                  <a:ext uri="{FF2B5EF4-FFF2-40B4-BE49-F238E27FC236}">
                    <a16:creationId xmlns:a16="http://schemas.microsoft.com/office/drawing/2014/main" id="{2E314A90-8DB8-2A49-8BB6-D51C2DAE9CF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1" name="Freeform 460">
                <a:extLst>
                  <a:ext uri="{FF2B5EF4-FFF2-40B4-BE49-F238E27FC236}">
                    <a16:creationId xmlns:a16="http://schemas.microsoft.com/office/drawing/2014/main" id="{7D8C0277-204E-2B4D-B954-94739B9DE72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2" name="Freeform 461">
                <a:extLst>
                  <a:ext uri="{FF2B5EF4-FFF2-40B4-BE49-F238E27FC236}">
                    <a16:creationId xmlns:a16="http://schemas.microsoft.com/office/drawing/2014/main" id="{69955D3C-6D1B-EA40-8228-73DF0156415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15" name="Group 614">
            <a:extLst>
              <a:ext uri="{FF2B5EF4-FFF2-40B4-BE49-F238E27FC236}">
                <a16:creationId xmlns:a16="http://schemas.microsoft.com/office/drawing/2014/main" id="{E166183D-5423-4E4A-AD63-A361EDE184C0}"/>
              </a:ext>
            </a:extLst>
          </p:cNvPr>
          <p:cNvGrpSpPr/>
          <p:nvPr/>
        </p:nvGrpSpPr>
        <p:grpSpPr>
          <a:xfrm>
            <a:off x="7807957" y="3479354"/>
            <a:ext cx="265259" cy="148758"/>
            <a:chOff x="7493876" y="2774731"/>
            <a:chExt cx="1481958" cy="894622"/>
          </a:xfrm>
        </p:grpSpPr>
        <p:sp>
          <p:nvSpPr>
            <p:cNvPr id="616" name="Freeform 615">
              <a:extLst>
                <a:ext uri="{FF2B5EF4-FFF2-40B4-BE49-F238E27FC236}">
                  <a16:creationId xmlns:a16="http://schemas.microsoft.com/office/drawing/2014/main" id="{8470D159-2329-7F46-9191-000B96A32C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17" name="Oval 616">
              <a:extLst>
                <a:ext uri="{FF2B5EF4-FFF2-40B4-BE49-F238E27FC236}">
                  <a16:creationId xmlns:a16="http://schemas.microsoft.com/office/drawing/2014/main" id="{825BDAE5-F4DB-9148-9BC8-0F6F2D1E653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18" name="Group 617">
              <a:extLst>
                <a:ext uri="{FF2B5EF4-FFF2-40B4-BE49-F238E27FC236}">
                  <a16:creationId xmlns:a16="http://schemas.microsoft.com/office/drawing/2014/main" id="{237F0420-A845-064A-97A2-458F63D673CA}"/>
                </a:ext>
              </a:extLst>
            </p:cNvPr>
            <p:cNvGrpSpPr/>
            <p:nvPr/>
          </p:nvGrpSpPr>
          <p:grpSpPr>
            <a:xfrm>
              <a:off x="7713663" y="2848339"/>
              <a:ext cx="1042107" cy="425543"/>
              <a:chOff x="7786941" y="2884917"/>
              <a:chExt cx="897649" cy="353919"/>
            </a:xfrm>
          </p:grpSpPr>
          <p:sp>
            <p:nvSpPr>
              <p:cNvPr id="619" name="Freeform 618">
                <a:extLst>
                  <a:ext uri="{FF2B5EF4-FFF2-40B4-BE49-F238E27FC236}">
                    <a16:creationId xmlns:a16="http://schemas.microsoft.com/office/drawing/2014/main" id="{D11109B9-8A56-A945-BA04-5A564B10300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0" name="Freeform 619">
                <a:extLst>
                  <a:ext uri="{FF2B5EF4-FFF2-40B4-BE49-F238E27FC236}">
                    <a16:creationId xmlns:a16="http://schemas.microsoft.com/office/drawing/2014/main" id="{170AB2AC-06DB-034E-A5C4-0C8F62E3BE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1" name="Freeform 620">
                <a:extLst>
                  <a:ext uri="{FF2B5EF4-FFF2-40B4-BE49-F238E27FC236}">
                    <a16:creationId xmlns:a16="http://schemas.microsoft.com/office/drawing/2014/main" id="{E41AEAC2-F85C-4A4E-B0B9-D5C02217D60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2" name="Freeform 621">
                <a:extLst>
                  <a:ext uri="{FF2B5EF4-FFF2-40B4-BE49-F238E27FC236}">
                    <a16:creationId xmlns:a16="http://schemas.microsoft.com/office/drawing/2014/main" id="{7955A7EE-741F-9740-8344-A2BC817675A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77" name="Group 576">
            <a:extLst>
              <a:ext uri="{FF2B5EF4-FFF2-40B4-BE49-F238E27FC236}">
                <a16:creationId xmlns:a16="http://schemas.microsoft.com/office/drawing/2014/main" id="{C471E59B-7A0B-AE4F-95D6-F76514D2D55A}"/>
              </a:ext>
            </a:extLst>
          </p:cNvPr>
          <p:cNvGrpSpPr/>
          <p:nvPr/>
        </p:nvGrpSpPr>
        <p:grpSpPr>
          <a:xfrm>
            <a:off x="7461543" y="2508969"/>
            <a:ext cx="265259" cy="148758"/>
            <a:chOff x="7493876" y="2774731"/>
            <a:chExt cx="1481958" cy="894622"/>
          </a:xfrm>
        </p:grpSpPr>
        <p:sp>
          <p:nvSpPr>
            <p:cNvPr id="578" name="Freeform 577">
              <a:extLst>
                <a:ext uri="{FF2B5EF4-FFF2-40B4-BE49-F238E27FC236}">
                  <a16:creationId xmlns:a16="http://schemas.microsoft.com/office/drawing/2014/main" id="{8CD016E7-5480-8E4E-94F7-201A1C6046D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79" name="Oval 578">
              <a:extLst>
                <a:ext uri="{FF2B5EF4-FFF2-40B4-BE49-F238E27FC236}">
                  <a16:creationId xmlns:a16="http://schemas.microsoft.com/office/drawing/2014/main" id="{593A573C-B6D6-684E-BA73-8F7F7FA8D57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0" name="Group 579">
              <a:extLst>
                <a:ext uri="{FF2B5EF4-FFF2-40B4-BE49-F238E27FC236}">
                  <a16:creationId xmlns:a16="http://schemas.microsoft.com/office/drawing/2014/main" id="{2C09AC60-D16C-A948-B25E-01CF60EAAD7B}"/>
                </a:ext>
              </a:extLst>
            </p:cNvPr>
            <p:cNvGrpSpPr/>
            <p:nvPr/>
          </p:nvGrpSpPr>
          <p:grpSpPr>
            <a:xfrm>
              <a:off x="7713663" y="2848339"/>
              <a:ext cx="1042107" cy="425543"/>
              <a:chOff x="7786941" y="2884917"/>
              <a:chExt cx="897649" cy="353919"/>
            </a:xfrm>
          </p:grpSpPr>
          <p:sp>
            <p:nvSpPr>
              <p:cNvPr id="581" name="Freeform 580">
                <a:extLst>
                  <a:ext uri="{FF2B5EF4-FFF2-40B4-BE49-F238E27FC236}">
                    <a16:creationId xmlns:a16="http://schemas.microsoft.com/office/drawing/2014/main" id="{D9A85682-B6A6-2344-B24D-66A792630B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2" name="Freeform 581">
                <a:extLst>
                  <a:ext uri="{FF2B5EF4-FFF2-40B4-BE49-F238E27FC236}">
                    <a16:creationId xmlns:a16="http://schemas.microsoft.com/office/drawing/2014/main" id="{52EBCF47-0621-B64C-B884-20683D14D9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Freeform 582">
                <a:extLst>
                  <a:ext uri="{FF2B5EF4-FFF2-40B4-BE49-F238E27FC236}">
                    <a16:creationId xmlns:a16="http://schemas.microsoft.com/office/drawing/2014/main" id="{83AAD1CC-D818-A245-9CF9-C4877A62A5D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4" name="Freeform 583">
                <a:extLst>
                  <a:ext uri="{FF2B5EF4-FFF2-40B4-BE49-F238E27FC236}">
                    <a16:creationId xmlns:a16="http://schemas.microsoft.com/office/drawing/2014/main" id="{51F55DD1-3A8F-0242-A470-690BE99AC68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93" name="Group 592">
            <a:extLst>
              <a:ext uri="{FF2B5EF4-FFF2-40B4-BE49-F238E27FC236}">
                <a16:creationId xmlns:a16="http://schemas.microsoft.com/office/drawing/2014/main" id="{7BF36121-B4F6-2447-9F5B-F29B627F3B2A}"/>
              </a:ext>
            </a:extLst>
          </p:cNvPr>
          <p:cNvGrpSpPr/>
          <p:nvPr/>
        </p:nvGrpSpPr>
        <p:grpSpPr>
          <a:xfrm>
            <a:off x="7895410" y="2817275"/>
            <a:ext cx="265259" cy="148758"/>
            <a:chOff x="7493876" y="2774731"/>
            <a:chExt cx="1481958" cy="894622"/>
          </a:xfrm>
        </p:grpSpPr>
        <p:sp>
          <p:nvSpPr>
            <p:cNvPr id="594" name="Freeform 593">
              <a:extLst>
                <a:ext uri="{FF2B5EF4-FFF2-40B4-BE49-F238E27FC236}">
                  <a16:creationId xmlns:a16="http://schemas.microsoft.com/office/drawing/2014/main" id="{D13949CD-BE6A-5744-98EE-61BE5EE60D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95" name="Oval 594">
              <a:extLst>
                <a:ext uri="{FF2B5EF4-FFF2-40B4-BE49-F238E27FC236}">
                  <a16:creationId xmlns:a16="http://schemas.microsoft.com/office/drawing/2014/main" id="{F3651F16-DD17-4D47-9A8D-8EFA601CA8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96" name="Group 595">
              <a:extLst>
                <a:ext uri="{FF2B5EF4-FFF2-40B4-BE49-F238E27FC236}">
                  <a16:creationId xmlns:a16="http://schemas.microsoft.com/office/drawing/2014/main" id="{10CA9012-91B2-A449-8A2E-65BA6061B48F}"/>
                </a:ext>
              </a:extLst>
            </p:cNvPr>
            <p:cNvGrpSpPr/>
            <p:nvPr/>
          </p:nvGrpSpPr>
          <p:grpSpPr>
            <a:xfrm>
              <a:off x="7713663" y="2848339"/>
              <a:ext cx="1042107" cy="425543"/>
              <a:chOff x="7786941" y="2884917"/>
              <a:chExt cx="897649" cy="353919"/>
            </a:xfrm>
          </p:grpSpPr>
          <p:sp>
            <p:nvSpPr>
              <p:cNvPr id="597" name="Freeform 596">
                <a:extLst>
                  <a:ext uri="{FF2B5EF4-FFF2-40B4-BE49-F238E27FC236}">
                    <a16:creationId xmlns:a16="http://schemas.microsoft.com/office/drawing/2014/main" id="{964BBEA0-D220-6747-850B-459388ABF25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8" name="Freeform 597">
                <a:extLst>
                  <a:ext uri="{FF2B5EF4-FFF2-40B4-BE49-F238E27FC236}">
                    <a16:creationId xmlns:a16="http://schemas.microsoft.com/office/drawing/2014/main" id="{ADEC5ED7-ED4C-584D-AB78-AA02A93E946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9" name="Freeform 598">
                <a:extLst>
                  <a:ext uri="{FF2B5EF4-FFF2-40B4-BE49-F238E27FC236}">
                    <a16:creationId xmlns:a16="http://schemas.microsoft.com/office/drawing/2014/main" id="{F45598BF-44BC-354D-9020-97A874C585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0" name="Freeform 599">
                <a:extLst>
                  <a:ext uri="{FF2B5EF4-FFF2-40B4-BE49-F238E27FC236}">
                    <a16:creationId xmlns:a16="http://schemas.microsoft.com/office/drawing/2014/main" id="{3A2BDF5D-2CA0-2145-8059-D8F121D4D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01" name="Group 600">
            <a:extLst>
              <a:ext uri="{FF2B5EF4-FFF2-40B4-BE49-F238E27FC236}">
                <a16:creationId xmlns:a16="http://schemas.microsoft.com/office/drawing/2014/main" id="{187A607B-CA61-BE46-8032-8E34596E7689}"/>
              </a:ext>
            </a:extLst>
          </p:cNvPr>
          <p:cNvGrpSpPr/>
          <p:nvPr/>
        </p:nvGrpSpPr>
        <p:grpSpPr>
          <a:xfrm>
            <a:off x="7982869" y="2438222"/>
            <a:ext cx="265259" cy="148758"/>
            <a:chOff x="7493876" y="2774731"/>
            <a:chExt cx="1481958" cy="894622"/>
          </a:xfrm>
        </p:grpSpPr>
        <p:sp>
          <p:nvSpPr>
            <p:cNvPr id="602" name="Freeform 601">
              <a:extLst>
                <a:ext uri="{FF2B5EF4-FFF2-40B4-BE49-F238E27FC236}">
                  <a16:creationId xmlns:a16="http://schemas.microsoft.com/office/drawing/2014/main" id="{EB8C3753-6F83-F64B-9439-656B124AA3B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03" name="Oval 602">
              <a:extLst>
                <a:ext uri="{FF2B5EF4-FFF2-40B4-BE49-F238E27FC236}">
                  <a16:creationId xmlns:a16="http://schemas.microsoft.com/office/drawing/2014/main" id="{F476EE06-2893-8D4D-AF54-92697A0FE8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04" name="Group 603">
              <a:extLst>
                <a:ext uri="{FF2B5EF4-FFF2-40B4-BE49-F238E27FC236}">
                  <a16:creationId xmlns:a16="http://schemas.microsoft.com/office/drawing/2014/main" id="{5DED3EC9-29B0-8D48-BC37-13731DFE683F}"/>
                </a:ext>
              </a:extLst>
            </p:cNvPr>
            <p:cNvGrpSpPr/>
            <p:nvPr/>
          </p:nvGrpSpPr>
          <p:grpSpPr>
            <a:xfrm>
              <a:off x="7713663" y="2848339"/>
              <a:ext cx="1042107" cy="425543"/>
              <a:chOff x="7786941" y="2884917"/>
              <a:chExt cx="897649" cy="353919"/>
            </a:xfrm>
          </p:grpSpPr>
          <p:sp>
            <p:nvSpPr>
              <p:cNvPr id="605" name="Freeform 604">
                <a:extLst>
                  <a:ext uri="{FF2B5EF4-FFF2-40B4-BE49-F238E27FC236}">
                    <a16:creationId xmlns:a16="http://schemas.microsoft.com/office/drawing/2014/main" id="{D08D678C-613A-3543-B832-EE51616C69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6" name="Freeform 605">
                <a:extLst>
                  <a:ext uri="{FF2B5EF4-FFF2-40B4-BE49-F238E27FC236}">
                    <a16:creationId xmlns:a16="http://schemas.microsoft.com/office/drawing/2014/main" id="{9EB7819C-4684-3347-AA14-421D743ECB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7" name="Freeform 606">
                <a:extLst>
                  <a:ext uri="{FF2B5EF4-FFF2-40B4-BE49-F238E27FC236}">
                    <a16:creationId xmlns:a16="http://schemas.microsoft.com/office/drawing/2014/main" id="{F23E654E-4CEA-E346-A508-15310ABC704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8" name="Freeform 607">
                <a:extLst>
                  <a:ext uri="{FF2B5EF4-FFF2-40B4-BE49-F238E27FC236}">
                    <a16:creationId xmlns:a16="http://schemas.microsoft.com/office/drawing/2014/main" id="{EF443A10-9F41-BB4D-8E65-E94AEE09BDA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54" name="Group 553">
            <a:extLst>
              <a:ext uri="{FF2B5EF4-FFF2-40B4-BE49-F238E27FC236}">
                <a16:creationId xmlns:a16="http://schemas.microsoft.com/office/drawing/2014/main" id="{7CCD8656-0FD3-B844-BC6C-33CE0577598D}"/>
              </a:ext>
            </a:extLst>
          </p:cNvPr>
          <p:cNvGrpSpPr/>
          <p:nvPr/>
        </p:nvGrpSpPr>
        <p:grpSpPr>
          <a:xfrm>
            <a:off x="6824091" y="3824718"/>
            <a:ext cx="275418" cy="180228"/>
            <a:chOff x="7493876" y="2774731"/>
            <a:chExt cx="1481958" cy="894622"/>
          </a:xfrm>
        </p:grpSpPr>
        <p:sp>
          <p:nvSpPr>
            <p:cNvPr id="555" name="Freeform 554">
              <a:extLst>
                <a:ext uri="{FF2B5EF4-FFF2-40B4-BE49-F238E27FC236}">
                  <a16:creationId xmlns:a16="http://schemas.microsoft.com/office/drawing/2014/main" id="{7CF4B187-63BE-654E-852A-09C69503C97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56" name="Oval 555">
              <a:extLst>
                <a:ext uri="{FF2B5EF4-FFF2-40B4-BE49-F238E27FC236}">
                  <a16:creationId xmlns:a16="http://schemas.microsoft.com/office/drawing/2014/main" id="{3B5270E4-3067-1643-B96C-CE5CEE09747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57" name="Group 556">
              <a:extLst>
                <a:ext uri="{FF2B5EF4-FFF2-40B4-BE49-F238E27FC236}">
                  <a16:creationId xmlns:a16="http://schemas.microsoft.com/office/drawing/2014/main" id="{3BECC0F9-CE1F-254B-B04F-1EAA89C59C97}"/>
                </a:ext>
              </a:extLst>
            </p:cNvPr>
            <p:cNvGrpSpPr/>
            <p:nvPr/>
          </p:nvGrpSpPr>
          <p:grpSpPr>
            <a:xfrm>
              <a:off x="7713663" y="2848339"/>
              <a:ext cx="1042107" cy="425543"/>
              <a:chOff x="7786941" y="2884917"/>
              <a:chExt cx="897649" cy="353919"/>
            </a:xfrm>
          </p:grpSpPr>
          <p:sp>
            <p:nvSpPr>
              <p:cNvPr id="558" name="Freeform 557">
                <a:extLst>
                  <a:ext uri="{FF2B5EF4-FFF2-40B4-BE49-F238E27FC236}">
                    <a16:creationId xmlns:a16="http://schemas.microsoft.com/office/drawing/2014/main" id="{7C55C6EE-4672-4F4F-A2F8-2821804F59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9" name="Freeform 558">
                <a:extLst>
                  <a:ext uri="{FF2B5EF4-FFF2-40B4-BE49-F238E27FC236}">
                    <a16:creationId xmlns:a16="http://schemas.microsoft.com/office/drawing/2014/main" id="{C3B242E2-FAA3-F340-B7F0-35D87BB6BAA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0" name="Freeform 559">
                <a:extLst>
                  <a:ext uri="{FF2B5EF4-FFF2-40B4-BE49-F238E27FC236}">
                    <a16:creationId xmlns:a16="http://schemas.microsoft.com/office/drawing/2014/main" id="{87ED7762-177B-454C-AA37-EB518D75B66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1" name="Freeform 560">
                <a:extLst>
                  <a:ext uri="{FF2B5EF4-FFF2-40B4-BE49-F238E27FC236}">
                    <a16:creationId xmlns:a16="http://schemas.microsoft.com/office/drawing/2014/main" id="{AD88A8A1-4E2B-154E-845D-5419478A1D2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85" name="Group 584">
            <a:extLst>
              <a:ext uri="{FF2B5EF4-FFF2-40B4-BE49-F238E27FC236}">
                <a16:creationId xmlns:a16="http://schemas.microsoft.com/office/drawing/2014/main" id="{1A0C1583-3B4A-E44D-BB19-B20517502EBD}"/>
              </a:ext>
            </a:extLst>
          </p:cNvPr>
          <p:cNvGrpSpPr/>
          <p:nvPr/>
        </p:nvGrpSpPr>
        <p:grpSpPr>
          <a:xfrm>
            <a:off x="7485094" y="2853424"/>
            <a:ext cx="265259" cy="148758"/>
            <a:chOff x="7493876" y="2774731"/>
            <a:chExt cx="1481958" cy="894622"/>
          </a:xfrm>
        </p:grpSpPr>
        <p:sp>
          <p:nvSpPr>
            <p:cNvPr id="586" name="Freeform 585">
              <a:extLst>
                <a:ext uri="{FF2B5EF4-FFF2-40B4-BE49-F238E27FC236}">
                  <a16:creationId xmlns:a16="http://schemas.microsoft.com/office/drawing/2014/main" id="{196997C3-A7DB-5041-AC08-10F980FB77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87" name="Oval 586">
              <a:extLst>
                <a:ext uri="{FF2B5EF4-FFF2-40B4-BE49-F238E27FC236}">
                  <a16:creationId xmlns:a16="http://schemas.microsoft.com/office/drawing/2014/main" id="{5F84A336-003F-D045-8717-1066774A69E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8" name="Group 587">
              <a:extLst>
                <a:ext uri="{FF2B5EF4-FFF2-40B4-BE49-F238E27FC236}">
                  <a16:creationId xmlns:a16="http://schemas.microsoft.com/office/drawing/2014/main" id="{FF876992-AF96-3545-9CEA-A02174E11510}"/>
                </a:ext>
              </a:extLst>
            </p:cNvPr>
            <p:cNvGrpSpPr/>
            <p:nvPr/>
          </p:nvGrpSpPr>
          <p:grpSpPr>
            <a:xfrm>
              <a:off x="7713663" y="2848339"/>
              <a:ext cx="1042107" cy="425543"/>
              <a:chOff x="7786941" y="2884917"/>
              <a:chExt cx="897649" cy="353919"/>
            </a:xfrm>
          </p:grpSpPr>
          <p:sp>
            <p:nvSpPr>
              <p:cNvPr id="589" name="Freeform 588">
                <a:extLst>
                  <a:ext uri="{FF2B5EF4-FFF2-40B4-BE49-F238E27FC236}">
                    <a16:creationId xmlns:a16="http://schemas.microsoft.com/office/drawing/2014/main" id="{668E6E88-4A46-6C47-A59A-CB9D07441C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Freeform 589">
                <a:extLst>
                  <a:ext uri="{FF2B5EF4-FFF2-40B4-BE49-F238E27FC236}">
                    <a16:creationId xmlns:a16="http://schemas.microsoft.com/office/drawing/2014/main" id="{C179B4BA-1D8B-E542-8032-CCB2C08DB97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1" name="Freeform 590">
                <a:extLst>
                  <a:ext uri="{FF2B5EF4-FFF2-40B4-BE49-F238E27FC236}">
                    <a16:creationId xmlns:a16="http://schemas.microsoft.com/office/drawing/2014/main" id="{DCACB29E-ABE8-BA42-AD55-DAF519C17B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Freeform 591">
                <a:extLst>
                  <a:ext uri="{FF2B5EF4-FFF2-40B4-BE49-F238E27FC236}">
                    <a16:creationId xmlns:a16="http://schemas.microsoft.com/office/drawing/2014/main" id="{FD35A0ED-997C-6D46-9D96-FA8D433982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38" name="Group 537">
            <a:extLst>
              <a:ext uri="{FF2B5EF4-FFF2-40B4-BE49-F238E27FC236}">
                <a16:creationId xmlns:a16="http://schemas.microsoft.com/office/drawing/2014/main" id="{158E5A4C-7065-8643-BDC2-3A235B56FEA4}"/>
              </a:ext>
            </a:extLst>
          </p:cNvPr>
          <p:cNvGrpSpPr/>
          <p:nvPr/>
        </p:nvGrpSpPr>
        <p:grpSpPr>
          <a:xfrm>
            <a:off x="7122854" y="3402774"/>
            <a:ext cx="275418" cy="180228"/>
            <a:chOff x="7493876" y="2774731"/>
            <a:chExt cx="1481958" cy="894622"/>
          </a:xfrm>
        </p:grpSpPr>
        <p:sp>
          <p:nvSpPr>
            <p:cNvPr id="539" name="Freeform 538">
              <a:extLst>
                <a:ext uri="{FF2B5EF4-FFF2-40B4-BE49-F238E27FC236}">
                  <a16:creationId xmlns:a16="http://schemas.microsoft.com/office/drawing/2014/main" id="{CA8EFAEE-3EA1-2A49-A68E-588F301B69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0" name="Oval 539">
              <a:extLst>
                <a:ext uri="{FF2B5EF4-FFF2-40B4-BE49-F238E27FC236}">
                  <a16:creationId xmlns:a16="http://schemas.microsoft.com/office/drawing/2014/main" id="{7A05A3F9-D6B9-D14C-83C8-6C79F0B6B2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1" name="Group 540">
              <a:extLst>
                <a:ext uri="{FF2B5EF4-FFF2-40B4-BE49-F238E27FC236}">
                  <a16:creationId xmlns:a16="http://schemas.microsoft.com/office/drawing/2014/main" id="{8AAC1FAD-B7BA-744A-8599-5670C6B0E776}"/>
                </a:ext>
              </a:extLst>
            </p:cNvPr>
            <p:cNvGrpSpPr/>
            <p:nvPr/>
          </p:nvGrpSpPr>
          <p:grpSpPr>
            <a:xfrm>
              <a:off x="7713663" y="2848339"/>
              <a:ext cx="1042107" cy="425543"/>
              <a:chOff x="7786941" y="2884917"/>
              <a:chExt cx="897649" cy="353919"/>
            </a:xfrm>
          </p:grpSpPr>
          <p:sp>
            <p:nvSpPr>
              <p:cNvPr id="542" name="Freeform 541">
                <a:extLst>
                  <a:ext uri="{FF2B5EF4-FFF2-40B4-BE49-F238E27FC236}">
                    <a16:creationId xmlns:a16="http://schemas.microsoft.com/office/drawing/2014/main" id="{A016DA82-50DC-224C-84FF-C492EDE01BC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3" name="Freeform 542">
                <a:extLst>
                  <a:ext uri="{FF2B5EF4-FFF2-40B4-BE49-F238E27FC236}">
                    <a16:creationId xmlns:a16="http://schemas.microsoft.com/office/drawing/2014/main" id="{3D2D51D6-0AC0-9D43-A55C-E94B7DCA77F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4" name="Freeform 543">
                <a:extLst>
                  <a:ext uri="{FF2B5EF4-FFF2-40B4-BE49-F238E27FC236}">
                    <a16:creationId xmlns:a16="http://schemas.microsoft.com/office/drawing/2014/main" id="{76C27F31-4CE4-1242-9801-166D4F66B5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5" name="Freeform 544">
                <a:extLst>
                  <a:ext uri="{FF2B5EF4-FFF2-40B4-BE49-F238E27FC236}">
                    <a16:creationId xmlns:a16="http://schemas.microsoft.com/office/drawing/2014/main" id="{9BC7E87F-2555-8D4C-80CB-0E2F5F4BB0F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46" name="Group 545">
            <a:extLst>
              <a:ext uri="{FF2B5EF4-FFF2-40B4-BE49-F238E27FC236}">
                <a16:creationId xmlns:a16="http://schemas.microsoft.com/office/drawing/2014/main" id="{4DAC2AB4-F1E4-D740-A4AF-07EE55303854}"/>
              </a:ext>
            </a:extLst>
          </p:cNvPr>
          <p:cNvGrpSpPr/>
          <p:nvPr/>
        </p:nvGrpSpPr>
        <p:grpSpPr>
          <a:xfrm>
            <a:off x="7201166" y="3857072"/>
            <a:ext cx="275418" cy="180228"/>
            <a:chOff x="7493876" y="2774731"/>
            <a:chExt cx="1481958" cy="894622"/>
          </a:xfrm>
        </p:grpSpPr>
        <p:sp>
          <p:nvSpPr>
            <p:cNvPr id="547" name="Freeform 546">
              <a:extLst>
                <a:ext uri="{FF2B5EF4-FFF2-40B4-BE49-F238E27FC236}">
                  <a16:creationId xmlns:a16="http://schemas.microsoft.com/office/drawing/2014/main" id="{23E59006-14B9-C64E-A05E-0BD7C00C4A6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8" name="Oval 547">
              <a:extLst>
                <a:ext uri="{FF2B5EF4-FFF2-40B4-BE49-F238E27FC236}">
                  <a16:creationId xmlns:a16="http://schemas.microsoft.com/office/drawing/2014/main" id="{2AD17789-C54D-4948-95E6-741F42B1FB2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9" name="Group 548">
              <a:extLst>
                <a:ext uri="{FF2B5EF4-FFF2-40B4-BE49-F238E27FC236}">
                  <a16:creationId xmlns:a16="http://schemas.microsoft.com/office/drawing/2014/main" id="{278D7FE0-D307-E941-967D-E4145732CEEA}"/>
                </a:ext>
              </a:extLst>
            </p:cNvPr>
            <p:cNvGrpSpPr/>
            <p:nvPr/>
          </p:nvGrpSpPr>
          <p:grpSpPr>
            <a:xfrm>
              <a:off x="7713663" y="2848339"/>
              <a:ext cx="1042107" cy="425543"/>
              <a:chOff x="7786941" y="2884917"/>
              <a:chExt cx="897649" cy="353919"/>
            </a:xfrm>
          </p:grpSpPr>
          <p:sp>
            <p:nvSpPr>
              <p:cNvPr id="550" name="Freeform 549">
                <a:extLst>
                  <a:ext uri="{FF2B5EF4-FFF2-40B4-BE49-F238E27FC236}">
                    <a16:creationId xmlns:a16="http://schemas.microsoft.com/office/drawing/2014/main" id="{1ADC6420-4AC2-F544-B940-D0A18615CA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1" name="Freeform 550">
                <a:extLst>
                  <a:ext uri="{FF2B5EF4-FFF2-40B4-BE49-F238E27FC236}">
                    <a16:creationId xmlns:a16="http://schemas.microsoft.com/office/drawing/2014/main" id="{223E40C5-E2E3-3B42-A86A-26D2D130B7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2" name="Freeform 551">
                <a:extLst>
                  <a:ext uri="{FF2B5EF4-FFF2-40B4-BE49-F238E27FC236}">
                    <a16:creationId xmlns:a16="http://schemas.microsoft.com/office/drawing/2014/main" id="{C6AA2152-8609-214A-AE62-E7DFD1A9E7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3" name="Freeform 552">
                <a:extLst>
                  <a:ext uri="{FF2B5EF4-FFF2-40B4-BE49-F238E27FC236}">
                    <a16:creationId xmlns:a16="http://schemas.microsoft.com/office/drawing/2014/main" id="{7CB5E54A-6719-9747-80B7-8D19331BE78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23" name="Group 622">
            <a:extLst>
              <a:ext uri="{FF2B5EF4-FFF2-40B4-BE49-F238E27FC236}">
                <a16:creationId xmlns:a16="http://schemas.microsoft.com/office/drawing/2014/main" id="{EA34A94C-D92D-084C-BFEA-F4C8DF0AD275}"/>
              </a:ext>
            </a:extLst>
          </p:cNvPr>
          <p:cNvGrpSpPr/>
          <p:nvPr/>
        </p:nvGrpSpPr>
        <p:grpSpPr>
          <a:xfrm>
            <a:off x="7781444" y="3851494"/>
            <a:ext cx="265259" cy="148758"/>
            <a:chOff x="7493876" y="2774731"/>
            <a:chExt cx="1481958" cy="894622"/>
          </a:xfrm>
        </p:grpSpPr>
        <p:sp>
          <p:nvSpPr>
            <p:cNvPr id="624" name="Freeform 623">
              <a:extLst>
                <a:ext uri="{FF2B5EF4-FFF2-40B4-BE49-F238E27FC236}">
                  <a16:creationId xmlns:a16="http://schemas.microsoft.com/office/drawing/2014/main" id="{E1E1C6E8-4D60-7F43-BB0E-6D883F10D4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25" name="Oval 624">
              <a:extLst>
                <a:ext uri="{FF2B5EF4-FFF2-40B4-BE49-F238E27FC236}">
                  <a16:creationId xmlns:a16="http://schemas.microsoft.com/office/drawing/2014/main" id="{50975E36-0C2A-6844-A407-23F033DB4BD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26" name="Group 625">
              <a:extLst>
                <a:ext uri="{FF2B5EF4-FFF2-40B4-BE49-F238E27FC236}">
                  <a16:creationId xmlns:a16="http://schemas.microsoft.com/office/drawing/2014/main" id="{3F7EBA29-30EF-C741-94EE-735398C6CFA2}"/>
                </a:ext>
              </a:extLst>
            </p:cNvPr>
            <p:cNvGrpSpPr/>
            <p:nvPr/>
          </p:nvGrpSpPr>
          <p:grpSpPr>
            <a:xfrm>
              <a:off x="7713663" y="2848339"/>
              <a:ext cx="1042107" cy="425543"/>
              <a:chOff x="7786941" y="2884917"/>
              <a:chExt cx="897649" cy="353919"/>
            </a:xfrm>
          </p:grpSpPr>
          <p:sp>
            <p:nvSpPr>
              <p:cNvPr id="627" name="Freeform 626">
                <a:extLst>
                  <a:ext uri="{FF2B5EF4-FFF2-40B4-BE49-F238E27FC236}">
                    <a16:creationId xmlns:a16="http://schemas.microsoft.com/office/drawing/2014/main" id="{B3AD45B5-1F4B-FF4A-843D-9D06293926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8" name="Freeform 627">
                <a:extLst>
                  <a:ext uri="{FF2B5EF4-FFF2-40B4-BE49-F238E27FC236}">
                    <a16:creationId xmlns:a16="http://schemas.microsoft.com/office/drawing/2014/main" id="{A6F160FF-CBBD-9147-8D0B-92A36BEBF8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9" name="Freeform 628">
                <a:extLst>
                  <a:ext uri="{FF2B5EF4-FFF2-40B4-BE49-F238E27FC236}">
                    <a16:creationId xmlns:a16="http://schemas.microsoft.com/office/drawing/2014/main" id="{421F3589-EC70-074A-903F-D618ED6F78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0" name="Freeform 629">
                <a:extLst>
                  <a:ext uri="{FF2B5EF4-FFF2-40B4-BE49-F238E27FC236}">
                    <a16:creationId xmlns:a16="http://schemas.microsoft.com/office/drawing/2014/main" id="{CEC8DEB8-8E24-2948-9AF6-0F3EF908CD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63" name="Group 462">
            <a:extLst>
              <a:ext uri="{FF2B5EF4-FFF2-40B4-BE49-F238E27FC236}">
                <a16:creationId xmlns:a16="http://schemas.microsoft.com/office/drawing/2014/main" id="{A8C4B740-B92E-8942-8EF4-347710C32F2C}"/>
              </a:ext>
            </a:extLst>
          </p:cNvPr>
          <p:cNvGrpSpPr/>
          <p:nvPr/>
        </p:nvGrpSpPr>
        <p:grpSpPr>
          <a:xfrm>
            <a:off x="6935920" y="4439014"/>
            <a:ext cx="295320" cy="163934"/>
            <a:chOff x="7493876" y="2774731"/>
            <a:chExt cx="1481958" cy="894622"/>
          </a:xfrm>
        </p:grpSpPr>
        <p:sp>
          <p:nvSpPr>
            <p:cNvPr id="464" name="Freeform 463">
              <a:extLst>
                <a:ext uri="{FF2B5EF4-FFF2-40B4-BE49-F238E27FC236}">
                  <a16:creationId xmlns:a16="http://schemas.microsoft.com/office/drawing/2014/main" id="{71A9C1C2-E4A0-D74C-8C05-2AD307E7B3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65" name="Oval 464">
              <a:extLst>
                <a:ext uri="{FF2B5EF4-FFF2-40B4-BE49-F238E27FC236}">
                  <a16:creationId xmlns:a16="http://schemas.microsoft.com/office/drawing/2014/main" id="{0F366A03-D9E7-9F45-99D3-1CAC10EE2C7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66" name="Group 465">
              <a:extLst>
                <a:ext uri="{FF2B5EF4-FFF2-40B4-BE49-F238E27FC236}">
                  <a16:creationId xmlns:a16="http://schemas.microsoft.com/office/drawing/2014/main" id="{10CB8A50-A713-2549-9F44-B792D2C30CA4}"/>
                </a:ext>
              </a:extLst>
            </p:cNvPr>
            <p:cNvGrpSpPr/>
            <p:nvPr/>
          </p:nvGrpSpPr>
          <p:grpSpPr>
            <a:xfrm>
              <a:off x="7713663" y="2848339"/>
              <a:ext cx="1042107" cy="425543"/>
              <a:chOff x="7786941" y="2884917"/>
              <a:chExt cx="897649" cy="353919"/>
            </a:xfrm>
          </p:grpSpPr>
          <p:sp>
            <p:nvSpPr>
              <p:cNvPr id="467" name="Freeform 466">
                <a:extLst>
                  <a:ext uri="{FF2B5EF4-FFF2-40B4-BE49-F238E27FC236}">
                    <a16:creationId xmlns:a16="http://schemas.microsoft.com/office/drawing/2014/main" id="{DC4E3153-8354-1145-82FC-C287EF5FE6C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8" name="Freeform 467">
                <a:extLst>
                  <a:ext uri="{FF2B5EF4-FFF2-40B4-BE49-F238E27FC236}">
                    <a16:creationId xmlns:a16="http://schemas.microsoft.com/office/drawing/2014/main" id="{99B3C81B-87BA-1A4F-BCAD-DF0EF9C582C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9" name="Freeform 468">
                <a:extLst>
                  <a:ext uri="{FF2B5EF4-FFF2-40B4-BE49-F238E27FC236}">
                    <a16:creationId xmlns:a16="http://schemas.microsoft.com/office/drawing/2014/main" id="{DEEA64E4-A29A-E742-B32E-C111E6BF42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0" name="Freeform 469">
                <a:extLst>
                  <a:ext uri="{FF2B5EF4-FFF2-40B4-BE49-F238E27FC236}">
                    <a16:creationId xmlns:a16="http://schemas.microsoft.com/office/drawing/2014/main" id="{43676372-2E7B-9445-80AD-B31686FE67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47" name="Group 446">
            <a:extLst>
              <a:ext uri="{FF2B5EF4-FFF2-40B4-BE49-F238E27FC236}">
                <a16:creationId xmlns:a16="http://schemas.microsoft.com/office/drawing/2014/main" id="{314E0C43-2359-9440-BEF9-9E1924BED605}"/>
              </a:ext>
            </a:extLst>
          </p:cNvPr>
          <p:cNvGrpSpPr/>
          <p:nvPr/>
        </p:nvGrpSpPr>
        <p:grpSpPr>
          <a:xfrm>
            <a:off x="8194487" y="4134094"/>
            <a:ext cx="171221" cy="90300"/>
            <a:chOff x="7493876" y="2774731"/>
            <a:chExt cx="1481958" cy="894622"/>
          </a:xfrm>
        </p:grpSpPr>
        <p:sp>
          <p:nvSpPr>
            <p:cNvPr id="448" name="Freeform 447">
              <a:extLst>
                <a:ext uri="{FF2B5EF4-FFF2-40B4-BE49-F238E27FC236}">
                  <a16:creationId xmlns:a16="http://schemas.microsoft.com/office/drawing/2014/main" id="{9737FFD7-2DCB-A148-A405-977351501C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49" name="Oval 448">
              <a:extLst>
                <a:ext uri="{FF2B5EF4-FFF2-40B4-BE49-F238E27FC236}">
                  <a16:creationId xmlns:a16="http://schemas.microsoft.com/office/drawing/2014/main" id="{9739DB09-38E5-A347-93BF-13C80AD84539}"/>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0" name="Group 449">
              <a:extLst>
                <a:ext uri="{FF2B5EF4-FFF2-40B4-BE49-F238E27FC236}">
                  <a16:creationId xmlns:a16="http://schemas.microsoft.com/office/drawing/2014/main" id="{04079280-378E-384D-9681-BF41B82BF6CB}"/>
                </a:ext>
              </a:extLst>
            </p:cNvPr>
            <p:cNvGrpSpPr/>
            <p:nvPr/>
          </p:nvGrpSpPr>
          <p:grpSpPr>
            <a:xfrm>
              <a:off x="7713663" y="2848339"/>
              <a:ext cx="1042107" cy="425543"/>
              <a:chOff x="7786941" y="2884917"/>
              <a:chExt cx="897649" cy="353919"/>
            </a:xfrm>
          </p:grpSpPr>
          <p:sp>
            <p:nvSpPr>
              <p:cNvPr id="451" name="Freeform 450">
                <a:extLst>
                  <a:ext uri="{FF2B5EF4-FFF2-40B4-BE49-F238E27FC236}">
                    <a16:creationId xmlns:a16="http://schemas.microsoft.com/office/drawing/2014/main" id="{914AA044-3657-1448-A5E9-2F003DC03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Freeform 451">
                <a:extLst>
                  <a:ext uri="{FF2B5EF4-FFF2-40B4-BE49-F238E27FC236}">
                    <a16:creationId xmlns:a16="http://schemas.microsoft.com/office/drawing/2014/main" id="{29FDF0B8-7E9A-1F4D-8C99-CE1C68A134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Freeform 452">
                <a:extLst>
                  <a:ext uri="{FF2B5EF4-FFF2-40B4-BE49-F238E27FC236}">
                    <a16:creationId xmlns:a16="http://schemas.microsoft.com/office/drawing/2014/main" id="{49A96193-2E73-4C43-843C-2C8C4DCEE4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Freeform 453">
                <a:extLst>
                  <a:ext uri="{FF2B5EF4-FFF2-40B4-BE49-F238E27FC236}">
                    <a16:creationId xmlns:a16="http://schemas.microsoft.com/office/drawing/2014/main" id="{F5358318-953E-E249-9021-E0B5DF66E3B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785" name="Group 784">
            <a:extLst>
              <a:ext uri="{FF2B5EF4-FFF2-40B4-BE49-F238E27FC236}">
                <a16:creationId xmlns:a16="http://schemas.microsoft.com/office/drawing/2014/main" id="{91E02B81-5B35-4545-A954-B7E923AB7286}"/>
              </a:ext>
            </a:extLst>
          </p:cNvPr>
          <p:cNvGrpSpPr/>
          <p:nvPr/>
        </p:nvGrpSpPr>
        <p:grpSpPr>
          <a:xfrm>
            <a:off x="5579306" y="2624710"/>
            <a:ext cx="401240" cy="305991"/>
            <a:chOff x="7432700" y="2327293"/>
            <a:chExt cx="534987" cy="407988"/>
          </a:xfrm>
        </p:grpSpPr>
        <p:pic>
          <p:nvPicPr>
            <p:cNvPr id="73" name="Picture 1017" descr="antenna_stylized">
              <a:extLst>
                <a:ext uri="{FF2B5EF4-FFF2-40B4-BE49-F238E27FC236}">
                  <a16:creationId xmlns:a16="http://schemas.microsoft.com/office/drawing/2014/main" id="{27A537F5-5D99-BF4C-9B11-E9782673F1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18" descr="laptop_keyboard">
              <a:extLst>
                <a:ext uri="{FF2B5EF4-FFF2-40B4-BE49-F238E27FC236}">
                  <a16:creationId xmlns:a16="http://schemas.microsoft.com/office/drawing/2014/main" id="{7087B8D0-FFCB-0746-A889-28909002C2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019">
              <a:extLst>
                <a:ext uri="{FF2B5EF4-FFF2-40B4-BE49-F238E27FC236}">
                  <a16:creationId xmlns:a16="http://schemas.microsoft.com/office/drawing/2014/main" id="{7C75BC30-0808-D44D-AF7A-A72B4A529E5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76" name="Picture 1020" descr="screen">
              <a:extLst>
                <a:ext uri="{FF2B5EF4-FFF2-40B4-BE49-F238E27FC236}">
                  <a16:creationId xmlns:a16="http://schemas.microsoft.com/office/drawing/2014/main" id="{2D732B7A-74CB-D547-ADB5-C721526D5E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021">
              <a:extLst>
                <a:ext uri="{FF2B5EF4-FFF2-40B4-BE49-F238E27FC236}">
                  <a16:creationId xmlns:a16="http://schemas.microsoft.com/office/drawing/2014/main" id="{FBD1A429-9B8F-F940-AD09-4638CC3167E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8" name="Freeform 1022">
              <a:extLst>
                <a:ext uri="{FF2B5EF4-FFF2-40B4-BE49-F238E27FC236}">
                  <a16:creationId xmlns:a16="http://schemas.microsoft.com/office/drawing/2014/main" id="{376C8B48-3441-F643-B92D-5DC759EDA1B5}"/>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9" name="Freeform 1023">
              <a:extLst>
                <a:ext uri="{FF2B5EF4-FFF2-40B4-BE49-F238E27FC236}">
                  <a16:creationId xmlns:a16="http://schemas.microsoft.com/office/drawing/2014/main" id="{4DFECD03-4AF0-1342-8138-6CEC8249A2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0" name="Freeform 1024">
              <a:extLst>
                <a:ext uri="{FF2B5EF4-FFF2-40B4-BE49-F238E27FC236}">
                  <a16:creationId xmlns:a16="http://schemas.microsoft.com/office/drawing/2014/main" id="{8AA57D4B-3E9B-994B-AF13-DB646178BD1D}"/>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1" name="Freeform 1025">
              <a:extLst>
                <a:ext uri="{FF2B5EF4-FFF2-40B4-BE49-F238E27FC236}">
                  <a16:creationId xmlns:a16="http://schemas.microsoft.com/office/drawing/2014/main" id="{59DA24E7-1981-0E44-8060-2B7CE58EBF80}"/>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 name="Freeform 1026">
              <a:extLst>
                <a:ext uri="{FF2B5EF4-FFF2-40B4-BE49-F238E27FC236}">
                  <a16:creationId xmlns:a16="http://schemas.microsoft.com/office/drawing/2014/main" id="{DB3D3129-2B70-5643-96C2-83638DE57FF8}"/>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83" name="Group 1027">
              <a:extLst>
                <a:ext uri="{FF2B5EF4-FFF2-40B4-BE49-F238E27FC236}">
                  <a16:creationId xmlns:a16="http://schemas.microsoft.com/office/drawing/2014/main" id="{8C6DEC60-5C97-D546-9977-EBD182221DD2}"/>
                </a:ext>
              </a:extLst>
            </p:cNvPr>
            <p:cNvGrpSpPr>
              <a:grpSpLocks/>
            </p:cNvGrpSpPr>
            <p:nvPr/>
          </p:nvGrpSpPr>
          <p:grpSpPr bwMode="auto">
            <a:xfrm>
              <a:off x="7594735" y="2642220"/>
              <a:ext cx="98740" cy="36846"/>
              <a:chOff x="1740" y="2642"/>
              <a:chExt cx="752" cy="327"/>
            </a:xfrm>
          </p:grpSpPr>
          <p:sp>
            <p:nvSpPr>
              <p:cNvPr id="169" name="Freeform 1028">
                <a:extLst>
                  <a:ext uri="{FF2B5EF4-FFF2-40B4-BE49-F238E27FC236}">
                    <a16:creationId xmlns:a16="http://schemas.microsoft.com/office/drawing/2014/main" id="{5D16627E-DE34-BC4F-9513-7A7D4707F7C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0" name="Freeform 1029">
                <a:extLst>
                  <a:ext uri="{FF2B5EF4-FFF2-40B4-BE49-F238E27FC236}">
                    <a16:creationId xmlns:a16="http://schemas.microsoft.com/office/drawing/2014/main" id="{D8D65D68-18A4-E54D-8916-1DEF36844C9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1" name="Freeform 1030">
                <a:extLst>
                  <a:ext uri="{FF2B5EF4-FFF2-40B4-BE49-F238E27FC236}">
                    <a16:creationId xmlns:a16="http://schemas.microsoft.com/office/drawing/2014/main" id="{3C79D147-9974-F341-96E9-F9AD19F1404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2" name="Freeform 1031">
                <a:extLst>
                  <a:ext uri="{FF2B5EF4-FFF2-40B4-BE49-F238E27FC236}">
                    <a16:creationId xmlns:a16="http://schemas.microsoft.com/office/drawing/2014/main" id="{5E0CE9D2-21FD-2644-9691-743CC3E130F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3" name="Freeform 1032">
                <a:extLst>
                  <a:ext uri="{FF2B5EF4-FFF2-40B4-BE49-F238E27FC236}">
                    <a16:creationId xmlns:a16="http://schemas.microsoft.com/office/drawing/2014/main" id="{5691098F-1432-0D44-8573-312C3A566A2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4" name="Freeform 1033">
                <a:extLst>
                  <a:ext uri="{FF2B5EF4-FFF2-40B4-BE49-F238E27FC236}">
                    <a16:creationId xmlns:a16="http://schemas.microsoft.com/office/drawing/2014/main" id="{2D4A77A2-D0F1-164A-A67D-A509543869C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84" name="Freeform 1034">
              <a:extLst>
                <a:ext uri="{FF2B5EF4-FFF2-40B4-BE49-F238E27FC236}">
                  <a16:creationId xmlns:a16="http://schemas.microsoft.com/office/drawing/2014/main" id="{A283BD8E-0AD2-B743-8237-483C3A6A6CD3}"/>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5" name="Freeform 1035">
              <a:extLst>
                <a:ext uri="{FF2B5EF4-FFF2-40B4-BE49-F238E27FC236}">
                  <a16:creationId xmlns:a16="http://schemas.microsoft.com/office/drawing/2014/main" id="{AA215C2D-4069-DE48-884E-A1816F7D4D0B}"/>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6" name="Freeform 1036">
              <a:extLst>
                <a:ext uri="{FF2B5EF4-FFF2-40B4-BE49-F238E27FC236}">
                  <a16:creationId xmlns:a16="http://schemas.microsoft.com/office/drawing/2014/main" id="{421821F5-5AD5-4D4E-A4F9-5D46E41A4ECC}"/>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7" name="Freeform 1037">
              <a:extLst>
                <a:ext uri="{FF2B5EF4-FFF2-40B4-BE49-F238E27FC236}">
                  <a16:creationId xmlns:a16="http://schemas.microsoft.com/office/drawing/2014/main" id="{499D2FC7-7022-A944-98B2-E74E9B2E5256}"/>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8" name="Freeform 1038">
              <a:extLst>
                <a:ext uri="{FF2B5EF4-FFF2-40B4-BE49-F238E27FC236}">
                  <a16:creationId xmlns:a16="http://schemas.microsoft.com/office/drawing/2014/main" id="{37918171-6E71-A846-A2B5-7C65DD7456B5}"/>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9" name="Freeform 1039">
              <a:extLst>
                <a:ext uri="{FF2B5EF4-FFF2-40B4-BE49-F238E27FC236}">
                  <a16:creationId xmlns:a16="http://schemas.microsoft.com/office/drawing/2014/main" id="{68ECFF60-AA48-2D4C-9A67-90DB18F81D47}"/>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740" name="Group 739">
            <a:extLst>
              <a:ext uri="{FF2B5EF4-FFF2-40B4-BE49-F238E27FC236}">
                <a16:creationId xmlns:a16="http://schemas.microsoft.com/office/drawing/2014/main" id="{504BAA5F-BBD8-8242-BC48-7D0E761F340A}"/>
              </a:ext>
            </a:extLst>
          </p:cNvPr>
          <p:cNvGrpSpPr/>
          <p:nvPr/>
        </p:nvGrpSpPr>
        <p:grpSpPr>
          <a:xfrm>
            <a:off x="6478336" y="2597046"/>
            <a:ext cx="398027" cy="358507"/>
            <a:chOff x="8631407" y="2290407"/>
            <a:chExt cx="530702" cy="478009"/>
          </a:xfrm>
        </p:grpSpPr>
        <p:pic>
          <p:nvPicPr>
            <p:cNvPr id="110" name="Picture 568" descr="light2.png">
              <a:extLst>
                <a:ext uri="{FF2B5EF4-FFF2-40B4-BE49-F238E27FC236}">
                  <a16:creationId xmlns:a16="http://schemas.microsoft.com/office/drawing/2014/main" id="{D96B693D-26FC-E443-A112-C4AFFE90DC3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017" descr="antenna_stylized">
              <a:extLst>
                <a:ext uri="{FF2B5EF4-FFF2-40B4-BE49-F238E27FC236}">
                  <a16:creationId xmlns:a16="http://schemas.microsoft.com/office/drawing/2014/main" id="{F4E4C4C0-89A6-D74D-B25C-228CE5BC1D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6" name="Group 785">
            <a:extLst>
              <a:ext uri="{FF2B5EF4-FFF2-40B4-BE49-F238E27FC236}">
                <a16:creationId xmlns:a16="http://schemas.microsoft.com/office/drawing/2014/main" id="{46F998A3-3B85-214A-927A-3BF067B7C2A0}"/>
              </a:ext>
            </a:extLst>
          </p:cNvPr>
          <p:cNvGrpSpPr/>
          <p:nvPr/>
        </p:nvGrpSpPr>
        <p:grpSpPr>
          <a:xfrm>
            <a:off x="6374654" y="2401593"/>
            <a:ext cx="636984" cy="169582"/>
            <a:chOff x="8493165" y="2029804"/>
            <a:chExt cx="849312" cy="226109"/>
          </a:xfrm>
        </p:grpSpPr>
        <p:pic>
          <p:nvPicPr>
            <p:cNvPr id="48" name="Picture 603" descr="car_icon_small">
              <a:extLst>
                <a:ext uri="{FF2B5EF4-FFF2-40B4-BE49-F238E27FC236}">
                  <a16:creationId xmlns:a16="http://schemas.microsoft.com/office/drawing/2014/main" id="{147E2796-D425-6645-93B3-B97E69B146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17" descr="antenna_stylized">
              <a:extLst>
                <a:ext uri="{FF2B5EF4-FFF2-40B4-BE49-F238E27FC236}">
                  <a16:creationId xmlns:a16="http://schemas.microsoft.com/office/drawing/2014/main" id="{F0886BE8-9B0B-F046-92AA-1AC818378E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3" name="Group 792">
            <a:extLst>
              <a:ext uri="{FF2B5EF4-FFF2-40B4-BE49-F238E27FC236}">
                <a16:creationId xmlns:a16="http://schemas.microsoft.com/office/drawing/2014/main" id="{93351559-0D4C-F04C-928E-5CDA57B5EB47}"/>
              </a:ext>
            </a:extLst>
          </p:cNvPr>
          <p:cNvGrpSpPr/>
          <p:nvPr/>
        </p:nvGrpSpPr>
        <p:grpSpPr>
          <a:xfrm>
            <a:off x="5620139" y="3351318"/>
            <a:ext cx="643304" cy="437823"/>
            <a:chOff x="7487144" y="3296104"/>
            <a:chExt cx="857739" cy="583764"/>
          </a:xfrm>
        </p:grpSpPr>
        <p:grpSp>
          <p:nvGrpSpPr>
            <p:cNvPr id="792" name="Group 791">
              <a:extLst>
                <a:ext uri="{FF2B5EF4-FFF2-40B4-BE49-F238E27FC236}">
                  <a16:creationId xmlns:a16="http://schemas.microsoft.com/office/drawing/2014/main" id="{084B6293-559E-5D43-AF2B-4CB5E09EC6C5}"/>
                </a:ext>
              </a:extLst>
            </p:cNvPr>
            <p:cNvGrpSpPr/>
            <p:nvPr/>
          </p:nvGrpSpPr>
          <p:grpSpPr>
            <a:xfrm>
              <a:off x="7487144" y="3389820"/>
              <a:ext cx="350807" cy="305517"/>
              <a:chOff x="7487144" y="3389820"/>
              <a:chExt cx="350807" cy="305517"/>
            </a:xfrm>
          </p:grpSpPr>
          <p:pic>
            <p:nvPicPr>
              <p:cNvPr id="91" name="Picture 1115" descr="antenna_stylized">
                <a:extLst>
                  <a:ext uri="{FF2B5EF4-FFF2-40B4-BE49-F238E27FC236}">
                    <a16:creationId xmlns:a16="http://schemas.microsoft.com/office/drawing/2014/main" id="{1821BC3E-6137-D844-92B9-4BA4CFF41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116" descr="laptop_keyboard">
                <a:extLst>
                  <a:ext uri="{FF2B5EF4-FFF2-40B4-BE49-F238E27FC236}">
                    <a16:creationId xmlns:a16="http://schemas.microsoft.com/office/drawing/2014/main" id="{7F05CE3B-E67B-1B40-9D5B-2914F0B9BFB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117">
                <a:extLst>
                  <a:ext uri="{FF2B5EF4-FFF2-40B4-BE49-F238E27FC236}">
                    <a16:creationId xmlns:a16="http://schemas.microsoft.com/office/drawing/2014/main" id="{B52A07C5-D801-5B41-BD20-C20958925D05}"/>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94" name="Picture 1118" descr="screen">
                <a:extLst>
                  <a:ext uri="{FF2B5EF4-FFF2-40B4-BE49-F238E27FC236}">
                    <a16:creationId xmlns:a16="http://schemas.microsoft.com/office/drawing/2014/main" id="{2EA30B4E-5447-0340-8DAD-349A843F2AC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1119">
                <a:extLst>
                  <a:ext uri="{FF2B5EF4-FFF2-40B4-BE49-F238E27FC236}">
                    <a16:creationId xmlns:a16="http://schemas.microsoft.com/office/drawing/2014/main" id="{1137F6C6-A7C9-9A4D-BCE3-048DB90EF759}"/>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6" name="Freeform 1120">
                <a:extLst>
                  <a:ext uri="{FF2B5EF4-FFF2-40B4-BE49-F238E27FC236}">
                    <a16:creationId xmlns:a16="http://schemas.microsoft.com/office/drawing/2014/main" id="{7A0060E2-767D-1545-8656-29ED1A471251}"/>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7" name="Freeform 1121">
                <a:extLst>
                  <a:ext uri="{FF2B5EF4-FFF2-40B4-BE49-F238E27FC236}">
                    <a16:creationId xmlns:a16="http://schemas.microsoft.com/office/drawing/2014/main" id="{15790F5A-ABAC-8D49-A4F9-E2F576550DB0}"/>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8" name="Freeform 1122">
                <a:extLst>
                  <a:ext uri="{FF2B5EF4-FFF2-40B4-BE49-F238E27FC236}">
                    <a16:creationId xmlns:a16="http://schemas.microsoft.com/office/drawing/2014/main" id="{8898B7ED-5BCF-8C4E-B1AA-B82AD50FD155}"/>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9" name="Freeform 1123">
                <a:extLst>
                  <a:ext uri="{FF2B5EF4-FFF2-40B4-BE49-F238E27FC236}">
                    <a16:creationId xmlns:a16="http://schemas.microsoft.com/office/drawing/2014/main" id="{5A7F91EF-AD6B-D64E-B73E-C762D73A7A33}"/>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0" name="Freeform 1124">
                <a:extLst>
                  <a:ext uri="{FF2B5EF4-FFF2-40B4-BE49-F238E27FC236}">
                    <a16:creationId xmlns:a16="http://schemas.microsoft.com/office/drawing/2014/main" id="{BBB1B153-2E6F-7246-9B11-B68D01DF60E3}"/>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01" name="Group 1125">
                <a:extLst>
                  <a:ext uri="{FF2B5EF4-FFF2-40B4-BE49-F238E27FC236}">
                    <a16:creationId xmlns:a16="http://schemas.microsoft.com/office/drawing/2014/main" id="{57060979-075D-9D4D-B12E-DA0CCD4C6B8F}"/>
                  </a:ext>
                </a:extLst>
              </p:cNvPr>
              <p:cNvGrpSpPr>
                <a:grpSpLocks/>
              </p:cNvGrpSpPr>
              <p:nvPr/>
            </p:nvGrpSpPr>
            <p:grpSpPr bwMode="auto">
              <a:xfrm>
                <a:off x="7593395" y="3625649"/>
                <a:ext cx="64747" cy="27592"/>
                <a:chOff x="1740" y="2642"/>
                <a:chExt cx="752" cy="327"/>
              </a:xfrm>
            </p:grpSpPr>
            <p:sp>
              <p:nvSpPr>
                <p:cNvPr id="140" name="Freeform 1126">
                  <a:extLst>
                    <a:ext uri="{FF2B5EF4-FFF2-40B4-BE49-F238E27FC236}">
                      <a16:creationId xmlns:a16="http://schemas.microsoft.com/office/drawing/2014/main" id="{8DFFF656-1361-C546-8336-177F79E4691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1" name="Freeform 1127">
                  <a:extLst>
                    <a:ext uri="{FF2B5EF4-FFF2-40B4-BE49-F238E27FC236}">
                      <a16:creationId xmlns:a16="http://schemas.microsoft.com/office/drawing/2014/main" id="{60C6C6B3-72DE-664B-B4DE-3C04B0C5BFE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2" name="Freeform 1128">
                  <a:extLst>
                    <a:ext uri="{FF2B5EF4-FFF2-40B4-BE49-F238E27FC236}">
                      <a16:creationId xmlns:a16="http://schemas.microsoft.com/office/drawing/2014/main" id="{0D48292A-917D-D046-A974-043CEE5A414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3" name="Freeform 1129">
                  <a:extLst>
                    <a:ext uri="{FF2B5EF4-FFF2-40B4-BE49-F238E27FC236}">
                      <a16:creationId xmlns:a16="http://schemas.microsoft.com/office/drawing/2014/main" id="{DB6BAAEB-BADD-0A4F-8A9D-D72AFCA99A5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4" name="Freeform 1130">
                  <a:extLst>
                    <a:ext uri="{FF2B5EF4-FFF2-40B4-BE49-F238E27FC236}">
                      <a16:creationId xmlns:a16="http://schemas.microsoft.com/office/drawing/2014/main" id="{05D5969F-F3B9-414D-975E-A6700098F26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5" name="Freeform 1131">
                  <a:extLst>
                    <a:ext uri="{FF2B5EF4-FFF2-40B4-BE49-F238E27FC236}">
                      <a16:creationId xmlns:a16="http://schemas.microsoft.com/office/drawing/2014/main" id="{41BB174D-6019-384D-A5AC-1B4D92D938B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02" name="Freeform 1132">
                <a:extLst>
                  <a:ext uri="{FF2B5EF4-FFF2-40B4-BE49-F238E27FC236}">
                    <a16:creationId xmlns:a16="http://schemas.microsoft.com/office/drawing/2014/main" id="{F8739864-4836-E447-8FC8-5886923FF496}"/>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3" name="Freeform 1133">
                <a:extLst>
                  <a:ext uri="{FF2B5EF4-FFF2-40B4-BE49-F238E27FC236}">
                    <a16:creationId xmlns:a16="http://schemas.microsoft.com/office/drawing/2014/main" id="{C59CADF3-CD09-FB48-A672-C2C50B66CEB8}"/>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4" name="Freeform 1134">
                <a:extLst>
                  <a:ext uri="{FF2B5EF4-FFF2-40B4-BE49-F238E27FC236}">
                    <a16:creationId xmlns:a16="http://schemas.microsoft.com/office/drawing/2014/main" id="{628AB6FD-35F6-0345-BD13-22EAAF9EC275}"/>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5" name="Freeform 1135">
                <a:extLst>
                  <a:ext uri="{FF2B5EF4-FFF2-40B4-BE49-F238E27FC236}">
                    <a16:creationId xmlns:a16="http://schemas.microsoft.com/office/drawing/2014/main" id="{76529D44-B4FD-DE4D-812E-E461A0FCCA6C}"/>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6" name="Freeform 1136">
                <a:extLst>
                  <a:ext uri="{FF2B5EF4-FFF2-40B4-BE49-F238E27FC236}">
                    <a16:creationId xmlns:a16="http://schemas.microsoft.com/office/drawing/2014/main" id="{44CD9A89-0E3B-2C40-8436-71B7526BA660}"/>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7" name="Freeform 1137">
                <a:extLst>
                  <a:ext uri="{FF2B5EF4-FFF2-40B4-BE49-F238E27FC236}">
                    <a16:creationId xmlns:a16="http://schemas.microsoft.com/office/drawing/2014/main" id="{92BF681C-02FC-8F49-A2CD-8F3446ECE5D3}"/>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108" name="Group 1139">
              <a:extLst>
                <a:ext uri="{FF2B5EF4-FFF2-40B4-BE49-F238E27FC236}">
                  <a16:creationId xmlns:a16="http://schemas.microsoft.com/office/drawing/2014/main" id="{904B7C12-C509-8641-BB63-56DEDB95F954}"/>
                </a:ext>
              </a:extLst>
            </p:cNvPr>
            <p:cNvGrpSpPr>
              <a:grpSpLocks/>
            </p:cNvGrpSpPr>
            <p:nvPr/>
          </p:nvGrpSpPr>
          <p:grpSpPr bwMode="auto">
            <a:xfrm flipH="1">
              <a:off x="7985622" y="3537823"/>
              <a:ext cx="359261" cy="342045"/>
              <a:chOff x="2839" y="3501"/>
              <a:chExt cx="755" cy="803"/>
            </a:xfrm>
          </p:grpSpPr>
          <p:pic>
            <p:nvPicPr>
              <p:cNvPr id="138" name="Picture 1140" descr="desktop_computer_stylized_medium">
                <a:extLst>
                  <a:ext uri="{FF2B5EF4-FFF2-40B4-BE49-F238E27FC236}">
                    <a16:creationId xmlns:a16="http://schemas.microsoft.com/office/drawing/2014/main" id="{BDC7F552-21C9-C942-90FF-0162099A3D5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1141">
                <a:extLst>
                  <a:ext uri="{FF2B5EF4-FFF2-40B4-BE49-F238E27FC236}">
                    <a16:creationId xmlns:a16="http://schemas.microsoft.com/office/drawing/2014/main" id="{654B43BA-608E-5D4D-B11B-71762CFBEED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694" name="Group 693">
              <a:extLst>
                <a:ext uri="{FF2B5EF4-FFF2-40B4-BE49-F238E27FC236}">
                  <a16:creationId xmlns:a16="http://schemas.microsoft.com/office/drawing/2014/main" id="{14715B6C-9A50-FE4B-A8D2-1E669BF891E3}"/>
                </a:ext>
              </a:extLst>
            </p:cNvPr>
            <p:cNvGrpSpPr/>
            <p:nvPr/>
          </p:nvGrpSpPr>
          <p:grpSpPr>
            <a:xfrm>
              <a:off x="7797061" y="3296104"/>
              <a:ext cx="347997" cy="396620"/>
              <a:chOff x="7797061" y="3296104"/>
              <a:chExt cx="347997" cy="396620"/>
            </a:xfrm>
          </p:grpSpPr>
          <p:pic>
            <p:nvPicPr>
              <p:cNvPr id="113" name="Picture 571" descr="fridge2.png">
                <a:extLst>
                  <a:ext uri="{FF2B5EF4-FFF2-40B4-BE49-F238E27FC236}">
                    <a16:creationId xmlns:a16="http://schemas.microsoft.com/office/drawing/2014/main" id="{29DD0F98-F93B-0145-A925-F4125ED490D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15" descr="antenna_stylized">
                <a:extLst>
                  <a:ext uri="{FF2B5EF4-FFF2-40B4-BE49-F238E27FC236}">
                    <a16:creationId xmlns:a16="http://schemas.microsoft.com/office/drawing/2014/main" id="{C1A64F68-4D16-AE4F-AB60-09D2C0CF0E2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95" name="Group 794">
            <a:extLst>
              <a:ext uri="{FF2B5EF4-FFF2-40B4-BE49-F238E27FC236}">
                <a16:creationId xmlns:a16="http://schemas.microsoft.com/office/drawing/2014/main" id="{AF73DE4B-526E-9C4F-9242-9BC0D43F8CBA}"/>
              </a:ext>
            </a:extLst>
          </p:cNvPr>
          <p:cNvGrpSpPr/>
          <p:nvPr/>
        </p:nvGrpSpPr>
        <p:grpSpPr>
          <a:xfrm>
            <a:off x="8298710" y="3428614"/>
            <a:ext cx="388836" cy="909182"/>
            <a:chOff x="11058573" y="3399165"/>
            <a:chExt cx="518448" cy="1212242"/>
          </a:xfrm>
        </p:grpSpPr>
        <p:grpSp>
          <p:nvGrpSpPr>
            <p:cNvPr id="375" name="Group 374">
              <a:extLst>
                <a:ext uri="{FF2B5EF4-FFF2-40B4-BE49-F238E27FC236}">
                  <a16:creationId xmlns:a16="http://schemas.microsoft.com/office/drawing/2014/main" id="{433FEDDB-405E-DB4E-815F-55EE9E62EF1A}"/>
                </a:ext>
              </a:extLst>
            </p:cNvPr>
            <p:cNvGrpSpPr/>
            <p:nvPr/>
          </p:nvGrpSpPr>
          <p:grpSpPr>
            <a:xfrm>
              <a:off x="11087182" y="4159591"/>
              <a:ext cx="489839" cy="451816"/>
              <a:chOff x="5103720" y="2693365"/>
              <a:chExt cx="611650" cy="414788"/>
            </a:xfrm>
          </p:grpSpPr>
          <p:cxnSp>
            <p:nvCxnSpPr>
              <p:cNvPr id="376" name="Straight Connector 375">
                <a:extLst>
                  <a:ext uri="{FF2B5EF4-FFF2-40B4-BE49-F238E27FC236}">
                    <a16:creationId xmlns:a16="http://schemas.microsoft.com/office/drawing/2014/main" id="{1D164102-BE0D-AF40-9A7B-7F2B261B2C20}"/>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8" name="Group 377">
                <a:extLst>
                  <a:ext uri="{FF2B5EF4-FFF2-40B4-BE49-F238E27FC236}">
                    <a16:creationId xmlns:a16="http://schemas.microsoft.com/office/drawing/2014/main" id="{9018E7EF-EB96-424D-962A-FEB80B43946F}"/>
                  </a:ext>
                </a:extLst>
              </p:cNvPr>
              <p:cNvGrpSpPr/>
              <p:nvPr/>
            </p:nvGrpSpPr>
            <p:grpSpPr>
              <a:xfrm>
                <a:off x="5275406" y="2693365"/>
                <a:ext cx="439964" cy="414788"/>
                <a:chOff x="5275406" y="2711455"/>
                <a:chExt cx="452949" cy="405518"/>
              </a:xfrm>
            </p:grpSpPr>
            <p:pic>
              <p:nvPicPr>
                <p:cNvPr id="379" name="Picture 378" descr="server_rack.png">
                  <a:extLst>
                    <a:ext uri="{FF2B5EF4-FFF2-40B4-BE49-F238E27FC236}">
                      <a16:creationId xmlns:a16="http://schemas.microsoft.com/office/drawing/2014/main" id="{C865CB27-BCE1-654B-9519-9B39D4CB587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80" name="Picture 379" descr="server_rack.png">
                  <a:extLst>
                    <a:ext uri="{FF2B5EF4-FFF2-40B4-BE49-F238E27FC236}">
                      <a16:creationId xmlns:a16="http://schemas.microsoft.com/office/drawing/2014/main" id="{41D005B5-0BAE-3E48-A2D4-576E4F7B946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81" name="Picture 380" descr="server_rack.png">
                  <a:extLst>
                    <a:ext uri="{FF2B5EF4-FFF2-40B4-BE49-F238E27FC236}">
                      <a16:creationId xmlns:a16="http://schemas.microsoft.com/office/drawing/2014/main" id="{89060F4D-6C40-724C-BD1E-F12A5CA65DE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92" name="Group 391">
              <a:extLst>
                <a:ext uri="{FF2B5EF4-FFF2-40B4-BE49-F238E27FC236}">
                  <a16:creationId xmlns:a16="http://schemas.microsoft.com/office/drawing/2014/main" id="{710FDFDB-5658-6346-883B-53F72A0E1C90}"/>
                </a:ext>
              </a:extLst>
            </p:cNvPr>
            <p:cNvGrpSpPr/>
            <p:nvPr/>
          </p:nvGrpSpPr>
          <p:grpSpPr>
            <a:xfrm>
              <a:off x="11058573" y="3399165"/>
              <a:ext cx="423724" cy="405973"/>
              <a:chOff x="5103720" y="2693365"/>
              <a:chExt cx="611650" cy="414788"/>
            </a:xfrm>
          </p:grpSpPr>
          <p:cxnSp>
            <p:nvCxnSpPr>
              <p:cNvPr id="393" name="Straight Connector 392">
                <a:extLst>
                  <a:ext uri="{FF2B5EF4-FFF2-40B4-BE49-F238E27FC236}">
                    <a16:creationId xmlns:a16="http://schemas.microsoft.com/office/drawing/2014/main" id="{21121473-8384-8944-A0B5-DD441780262C}"/>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95" name="Group 394">
                <a:extLst>
                  <a:ext uri="{FF2B5EF4-FFF2-40B4-BE49-F238E27FC236}">
                    <a16:creationId xmlns:a16="http://schemas.microsoft.com/office/drawing/2014/main" id="{11366773-360A-0449-911A-80462659C660}"/>
                  </a:ext>
                </a:extLst>
              </p:cNvPr>
              <p:cNvGrpSpPr/>
              <p:nvPr/>
            </p:nvGrpSpPr>
            <p:grpSpPr>
              <a:xfrm>
                <a:off x="5275406" y="2693365"/>
                <a:ext cx="439964" cy="414788"/>
                <a:chOff x="5275406" y="2711455"/>
                <a:chExt cx="452949" cy="405518"/>
              </a:xfrm>
            </p:grpSpPr>
            <p:pic>
              <p:nvPicPr>
                <p:cNvPr id="396" name="Picture 395" descr="server_rack.png">
                  <a:extLst>
                    <a:ext uri="{FF2B5EF4-FFF2-40B4-BE49-F238E27FC236}">
                      <a16:creationId xmlns:a16="http://schemas.microsoft.com/office/drawing/2014/main" id="{361EFF3D-6A1F-2646-B975-1FACB4284FB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97" name="Picture 396" descr="server_rack.png">
                  <a:extLst>
                    <a:ext uri="{FF2B5EF4-FFF2-40B4-BE49-F238E27FC236}">
                      <a16:creationId xmlns:a16="http://schemas.microsoft.com/office/drawing/2014/main" id="{E83F8942-DE11-A747-A5A4-EDFBB17BFC8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98" name="Picture 397" descr="server_rack.png">
                  <a:extLst>
                    <a:ext uri="{FF2B5EF4-FFF2-40B4-BE49-F238E27FC236}">
                      <a16:creationId xmlns:a16="http://schemas.microsoft.com/office/drawing/2014/main" id="{300ED1AC-F5EE-3C49-B963-42178C24340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71" name="Group 950">
            <a:extLst>
              <a:ext uri="{FF2B5EF4-FFF2-40B4-BE49-F238E27FC236}">
                <a16:creationId xmlns:a16="http://schemas.microsoft.com/office/drawing/2014/main" id="{2B0A745F-DA32-E140-AB36-BC5E1C4E2D48}"/>
              </a:ext>
            </a:extLst>
          </p:cNvPr>
          <p:cNvGrpSpPr>
            <a:grpSpLocks/>
          </p:cNvGrpSpPr>
          <p:nvPr/>
        </p:nvGrpSpPr>
        <p:grpSpPr bwMode="auto">
          <a:xfrm>
            <a:off x="7716686" y="4812714"/>
            <a:ext cx="132894" cy="248125"/>
            <a:chOff x="4140" y="429"/>
            <a:chExt cx="1425" cy="2396"/>
          </a:xfrm>
        </p:grpSpPr>
        <p:sp>
          <p:nvSpPr>
            <p:cNvPr id="207" name="Freeform 951">
              <a:extLst>
                <a:ext uri="{FF2B5EF4-FFF2-40B4-BE49-F238E27FC236}">
                  <a16:creationId xmlns:a16="http://schemas.microsoft.com/office/drawing/2014/main" id="{12CB3660-4D63-014F-8CC9-FDFB8140AB8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8" name="Rectangle 952">
              <a:extLst>
                <a:ext uri="{FF2B5EF4-FFF2-40B4-BE49-F238E27FC236}">
                  <a16:creationId xmlns:a16="http://schemas.microsoft.com/office/drawing/2014/main" id="{EFE1382F-B768-3541-8BD1-06AB71BFA8E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9" name="Freeform 953">
              <a:extLst>
                <a:ext uri="{FF2B5EF4-FFF2-40B4-BE49-F238E27FC236}">
                  <a16:creationId xmlns:a16="http://schemas.microsoft.com/office/drawing/2014/main" id="{FB363E8F-CA06-2449-A66C-B147358943F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0" name="Freeform 954">
              <a:extLst>
                <a:ext uri="{FF2B5EF4-FFF2-40B4-BE49-F238E27FC236}">
                  <a16:creationId xmlns:a16="http://schemas.microsoft.com/office/drawing/2014/main" id="{8A74E36A-A735-7440-A2B1-55846B516D7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1" name="Rectangle 955">
              <a:extLst>
                <a:ext uri="{FF2B5EF4-FFF2-40B4-BE49-F238E27FC236}">
                  <a16:creationId xmlns:a16="http://schemas.microsoft.com/office/drawing/2014/main" id="{FC433BF5-02C8-F540-AE86-53BF56960014}"/>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2" name="Group 956">
              <a:extLst>
                <a:ext uri="{FF2B5EF4-FFF2-40B4-BE49-F238E27FC236}">
                  <a16:creationId xmlns:a16="http://schemas.microsoft.com/office/drawing/2014/main" id="{969A0B36-D994-A24C-8329-146363A51CA4}"/>
                </a:ext>
              </a:extLst>
            </p:cNvPr>
            <p:cNvGrpSpPr>
              <a:grpSpLocks/>
            </p:cNvGrpSpPr>
            <p:nvPr/>
          </p:nvGrpSpPr>
          <p:grpSpPr bwMode="auto">
            <a:xfrm>
              <a:off x="4749" y="668"/>
              <a:ext cx="581" cy="145"/>
              <a:chOff x="614" y="2568"/>
              <a:chExt cx="725" cy="139"/>
            </a:xfrm>
          </p:grpSpPr>
          <p:sp>
            <p:nvSpPr>
              <p:cNvPr id="237" name="AutoShape 957">
                <a:extLst>
                  <a:ext uri="{FF2B5EF4-FFF2-40B4-BE49-F238E27FC236}">
                    <a16:creationId xmlns:a16="http://schemas.microsoft.com/office/drawing/2014/main" id="{75A7B329-681F-2B4A-8470-FC0231FE257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8" name="AutoShape 958">
                <a:extLst>
                  <a:ext uri="{FF2B5EF4-FFF2-40B4-BE49-F238E27FC236}">
                    <a16:creationId xmlns:a16="http://schemas.microsoft.com/office/drawing/2014/main" id="{197CEF08-20F4-5741-AC2B-1EBB072FA54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3" name="Rectangle 959">
              <a:extLst>
                <a:ext uri="{FF2B5EF4-FFF2-40B4-BE49-F238E27FC236}">
                  <a16:creationId xmlns:a16="http://schemas.microsoft.com/office/drawing/2014/main" id="{775AA9F7-199B-ED4C-B422-5E1B766FBA6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4" name="Group 960">
              <a:extLst>
                <a:ext uri="{FF2B5EF4-FFF2-40B4-BE49-F238E27FC236}">
                  <a16:creationId xmlns:a16="http://schemas.microsoft.com/office/drawing/2014/main" id="{4EED0C22-3BA6-E24F-B528-BF018CB34F5F}"/>
                </a:ext>
              </a:extLst>
            </p:cNvPr>
            <p:cNvGrpSpPr>
              <a:grpSpLocks/>
            </p:cNvGrpSpPr>
            <p:nvPr/>
          </p:nvGrpSpPr>
          <p:grpSpPr bwMode="auto">
            <a:xfrm>
              <a:off x="4747" y="994"/>
              <a:ext cx="581" cy="134"/>
              <a:chOff x="614" y="2568"/>
              <a:chExt cx="725" cy="139"/>
            </a:xfrm>
          </p:grpSpPr>
          <p:sp>
            <p:nvSpPr>
              <p:cNvPr id="235" name="AutoShape 961">
                <a:extLst>
                  <a:ext uri="{FF2B5EF4-FFF2-40B4-BE49-F238E27FC236}">
                    <a16:creationId xmlns:a16="http://schemas.microsoft.com/office/drawing/2014/main" id="{FE30D28F-02DD-D041-8551-45D9D2836EA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6" name="AutoShape 962">
                <a:extLst>
                  <a:ext uri="{FF2B5EF4-FFF2-40B4-BE49-F238E27FC236}">
                    <a16:creationId xmlns:a16="http://schemas.microsoft.com/office/drawing/2014/main" id="{92F33680-18D6-7C4A-88C2-46C4FA3D08E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5" name="Rectangle 963">
              <a:extLst>
                <a:ext uri="{FF2B5EF4-FFF2-40B4-BE49-F238E27FC236}">
                  <a16:creationId xmlns:a16="http://schemas.microsoft.com/office/drawing/2014/main" id="{A0014856-A5F8-544F-98BE-B1D6878A67A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16" name="Rectangle 964">
              <a:extLst>
                <a:ext uri="{FF2B5EF4-FFF2-40B4-BE49-F238E27FC236}">
                  <a16:creationId xmlns:a16="http://schemas.microsoft.com/office/drawing/2014/main" id="{0E6FC61A-EACA-7D4E-9AA7-C7690D09369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7" name="Group 965">
              <a:extLst>
                <a:ext uri="{FF2B5EF4-FFF2-40B4-BE49-F238E27FC236}">
                  <a16:creationId xmlns:a16="http://schemas.microsoft.com/office/drawing/2014/main" id="{CF083CE2-2403-FD4E-8F7D-758E7F67FF5E}"/>
                </a:ext>
              </a:extLst>
            </p:cNvPr>
            <p:cNvGrpSpPr>
              <a:grpSpLocks/>
            </p:cNvGrpSpPr>
            <p:nvPr/>
          </p:nvGrpSpPr>
          <p:grpSpPr bwMode="auto">
            <a:xfrm>
              <a:off x="4735" y="1627"/>
              <a:ext cx="582" cy="151"/>
              <a:chOff x="614" y="2568"/>
              <a:chExt cx="725" cy="139"/>
            </a:xfrm>
          </p:grpSpPr>
          <p:sp>
            <p:nvSpPr>
              <p:cNvPr id="233" name="AutoShape 966">
                <a:extLst>
                  <a:ext uri="{FF2B5EF4-FFF2-40B4-BE49-F238E27FC236}">
                    <a16:creationId xmlns:a16="http://schemas.microsoft.com/office/drawing/2014/main" id="{5ED8E2CD-DB59-0040-9493-378A5D7DF18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4" name="AutoShape 967">
                <a:extLst>
                  <a:ext uri="{FF2B5EF4-FFF2-40B4-BE49-F238E27FC236}">
                    <a16:creationId xmlns:a16="http://schemas.microsoft.com/office/drawing/2014/main" id="{F249F021-1652-2041-9D37-82D9ADAF20CC}"/>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8" name="Freeform 968">
              <a:extLst>
                <a:ext uri="{FF2B5EF4-FFF2-40B4-BE49-F238E27FC236}">
                  <a16:creationId xmlns:a16="http://schemas.microsoft.com/office/drawing/2014/main" id="{2DA20985-B59E-DD4F-B452-9726DAD28D3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19" name="Group 969">
              <a:extLst>
                <a:ext uri="{FF2B5EF4-FFF2-40B4-BE49-F238E27FC236}">
                  <a16:creationId xmlns:a16="http://schemas.microsoft.com/office/drawing/2014/main" id="{68489279-23CF-FB42-9AE3-CAB3A000B96D}"/>
                </a:ext>
              </a:extLst>
            </p:cNvPr>
            <p:cNvGrpSpPr>
              <a:grpSpLocks/>
            </p:cNvGrpSpPr>
            <p:nvPr/>
          </p:nvGrpSpPr>
          <p:grpSpPr bwMode="auto">
            <a:xfrm>
              <a:off x="4739" y="1327"/>
              <a:ext cx="582" cy="139"/>
              <a:chOff x="614" y="2568"/>
              <a:chExt cx="725" cy="139"/>
            </a:xfrm>
          </p:grpSpPr>
          <p:sp>
            <p:nvSpPr>
              <p:cNvPr id="231" name="AutoShape 970">
                <a:extLst>
                  <a:ext uri="{FF2B5EF4-FFF2-40B4-BE49-F238E27FC236}">
                    <a16:creationId xmlns:a16="http://schemas.microsoft.com/office/drawing/2014/main" id="{12532EDD-6029-FD41-90A0-EB4B9A3B8C3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2" name="AutoShape 971">
                <a:extLst>
                  <a:ext uri="{FF2B5EF4-FFF2-40B4-BE49-F238E27FC236}">
                    <a16:creationId xmlns:a16="http://schemas.microsoft.com/office/drawing/2014/main" id="{2ADE9625-767F-5247-8211-3638BECC9876}"/>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20" name="Rectangle 972">
              <a:extLst>
                <a:ext uri="{FF2B5EF4-FFF2-40B4-BE49-F238E27FC236}">
                  <a16:creationId xmlns:a16="http://schemas.microsoft.com/office/drawing/2014/main" id="{71E52DA0-9A54-7744-90B9-E438CBE00C1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1" name="Freeform 973">
              <a:extLst>
                <a:ext uri="{FF2B5EF4-FFF2-40B4-BE49-F238E27FC236}">
                  <a16:creationId xmlns:a16="http://schemas.microsoft.com/office/drawing/2014/main" id="{D950FAED-4EC6-7B4B-AFA5-CA2701F74D0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2" name="Freeform 974">
              <a:extLst>
                <a:ext uri="{FF2B5EF4-FFF2-40B4-BE49-F238E27FC236}">
                  <a16:creationId xmlns:a16="http://schemas.microsoft.com/office/drawing/2014/main" id="{55AF3FE0-BBE4-A74C-A9EF-B8F3AA7A0D1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3" name="Oval 975">
              <a:extLst>
                <a:ext uri="{FF2B5EF4-FFF2-40B4-BE49-F238E27FC236}">
                  <a16:creationId xmlns:a16="http://schemas.microsoft.com/office/drawing/2014/main" id="{AC808981-49D6-D840-800C-F21BB910618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4" name="Freeform 976">
              <a:extLst>
                <a:ext uri="{FF2B5EF4-FFF2-40B4-BE49-F238E27FC236}">
                  <a16:creationId xmlns:a16="http://schemas.microsoft.com/office/drawing/2014/main" id="{EBD04B6D-F8F6-FE45-BBD9-3CFFE7B287D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5" name="AutoShape 977">
              <a:extLst>
                <a:ext uri="{FF2B5EF4-FFF2-40B4-BE49-F238E27FC236}">
                  <a16:creationId xmlns:a16="http://schemas.microsoft.com/office/drawing/2014/main" id="{EB968B78-CEDA-2949-925F-D6EE71A8ED4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6" name="AutoShape 978">
              <a:extLst>
                <a:ext uri="{FF2B5EF4-FFF2-40B4-BE49-F238E27FC236}">
                  <a16:creationId xmlns:a16="http://schemas.microsoft.com/office/drawing/2014/main" id="{6127245D-2639-C841-ABBD-0A2EB87194A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7" name="Oval 979">
              <a:extLst>
                <a:ext uri="{FF2B5EF4-FFF2-40B4-BE49-F238E27FC236}">
                  <a16:creationId xmlns:a16="http://schemas.microsoft.com/office/drawing/2014/main" id="{CBCE7727-73A7-814E-B244-E80EED405F6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8" name="Oval 980">
              <a:extLst>
                <a:ext uri="{FF2B5EF4-FFF2-40B4-BE49-F238E27FC236}">
                  <a16:creationId xmlns:a16="http://schemas.microsoft.com/office/drawing/2014/main" id="{7A66ECF6-DDAE-2842-92B5-EA8F14A121C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229" name="Oval 981">
              <a:extLst>
                <a:ext uri="{FF2B5EF4-FFF2-40B4-BE49-F238E27FC236}">
                  <a16:creationId xmlns:a16="http://schemas.microsoft.com/office/drawing/2014/main" id="{5A97568E-F028-FD44-8E47-C92EC6C0126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0" name="Rectangle 982">
              <a:extLst>
                <a:ext uri="{FF2B5EF4-FFF2-40B4-BE49-F238E27FC236}">
                  <a16:creationId xmlns:a16="http://schemas.microsoft.com/office/drawing/2014/main" id="{A834B858-68E5-0D45-8391-2A0A996FA3D3}"/>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44" name="Group 590">
            <a:extLst>
              <a:ext uri="{FF2B5EF4-FFF2-40B4-BE49-F238E27FC236}">
                <a16:creationId xmlns:a16="http://schemas.microsoft.com/office/drawing/2014/main" id="{2648262B-E78D-1D4B-B3FD-3AE9CD5C321E}"/>
              </a:ext>
            </a:extLst>
          </p:cNvPr>
          <p:cNvGrpSpPr>
            <a:grpSpLocks/>
          </p:cNvGrpSpPr>
          <p:nvPr/>
        </p:nvGrpSpPr>
        <p:grpSpPr bwMode="auto">
          <a:xfrm flipH="1">
            <a:off x="5985641" y="4532371"/>
            <a:ext cx="259223" cy="240227"/>
            <a:chOff x="2839" y="3501"/>
            <a:chExt cx="755" cy="803"/>
          </a:xfrm>
        </p:grpSpPr>
        <p:pic>
          <p:nvPicPr>
            <p:cNvPr id="367" name="Picture 591" descr="desktop_computer_stylized_medium">
              <a:extLst>
                <a:ext uri="{FF2B5EF4-FFF2-40B4-BE49-F238E27FC236}">
                  <a16:creationId xmlns:a16="http://schemas.microsoft.com/office/drawing/2014/main" id="{35FBE2DB-60A7-B340-A5BB-B3699CCC02B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Freeform 592">
              <a:extLst>
                <a:ext uri="{FF2B5EF4-FFF2-40B4-BE49-F238E27FC236}">
                  <a16:creationId xmlns:a16="http://schemas.microsoft.com/office/drawing/2014/main" id="{0263E665-BF2A-2F4A-ADA8-20F44C3127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90" name="Group 1064">
            <a:extLst>
              <a:ext uri="{FF2B5EF4-FFF2-40B4-BE49-F238E27FC236}">
                <a16:creationId xmlns:a16="http://schemas.microsoft.com/office/drawing/2014/main" id="{1E483C21-97F2-6C41-9217-2187E09B541E}"/>
              </a:ext>
            </a:extLst>
          </p:cNvPr>
          <p:cNvGrpSpPr>
            <a:grpSpLocks/>
          </p:cNvGrpSpPr>
          <p:nvPr/>
        </p:nvGrpSpPr>
        <p:grpSpPr bwMode="auto">
          <a:xfrm>
            <a:off x="6901261" y="5246857"/>
            <a:ext cx="232640" cy="230856"/>
            <a:chOff x="877" y="1008"/>
            <a:chExt cx="2747" cy="2591"/>
          </a:xfrm>
        </p:grpSpPr>
        <p:pic>
          <p:nvPicPr>
            <p:cNvPr id="146" name="Picture 1065" descr="antenna_stylized">
              <a:extLst>
                <a:ext uri="{FF2B5EF4-FFF2-40B4-BE49-F238E27FC236}">
                  <a16:creationId xmlns:a16="http://schemas.microsoft.com/office/drawing/2014/main" id="{EC1E8FF9-A5AB-904A-91B8-DF493826053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066" descr="laptop_keyboard">
              <a:extLst>
                <a:ext uri="{FF2B5EF4-FFF2-40B4-BE49-F238E27FC236}">
                  <a16:creationId xmlns:a16="http://schemas.microsoft.com/office/drawing/2014/main" id="{71E89937-428E-3447-B221-C34E0D71ACE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1067">
              <a:extLst>
                <a:ext uri="{FF2B5EF4-FFF2-40B4-BE49-F238E27FC236}">
                  <a16:creationId xmlns:a16="http://schemas.microsoft.com/office/drawing/2014/main" id="{43C21467-3265-FC4F-AF31-44A0281634BA}"/>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149" name="Picture 1068" descr="screen">
              <a:extLst>
                <a:ext uri="{FF2B5EF4-FFF2-40B4-BE49-F238E27FC236}">
                  <a16:creationId xmlns:a16="http://schemas.microsoft.com/office/drawing/2014/main" id="{9868250A-D477-2944-B0F8-A7DE63DA469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069">
              <a:extLst>
                <a:ext uri="{FF2B5EF4-FFF2-40B4-BE49-F238E27FC236}">
                  <a16:creationId xmlns:a16="http://schemas.microsoft.com/office/drawing/2014/main" id="{A4015B9E-FE1F-594E-AFA2-A5277482EA63}"/>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1" name="Freeform 1070">
              <a:extLst>
                <a:ext uri="{FF2B5EF4-FFF2-40B4-BE49-F238E27FC236}">
                  <a16:creationId xmlns:a16="http://schemas.microsoft.com/office/drawing/2014/main" id="{1D5AA9CA-3334-2341-A3C4-E98372488698}"/>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2" name="Freeform 1071">
              <a:extLst>
                <a:ext uri="{FF2B5EF4-FFF2-40B4-BE49-F238E27FC236}">
                  <a16:creationId xmlns:a16="http://schemas.microsoft.com/office/drawing/2014/main" id="{408815EA-3342-2D4A-AB4D-6A6AD669E0AF}"/>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3" name="Freeform 1072">
              <a:extLst>
                <a:ext uri="{FF2B5EF4-FFF2-40B4-BE49-F238E27FC236}">
                  <a16:creationId xmlns:a16="http://schemas.microsoft.com/office/drawing/2014/main" id="{180DED07-429A-A242-A9E3-1BBEEAF42B00}"/>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 name="Freeform 1073">
              <a:extLst>
                <a:ext uri="{FF2B5EF4-FFF2-40B4-BE49-F238E27FC236}">
                  <a16:creationId xmlns:a16="http://schemas.microsoft.com/office/drawing/2014/main" id="{A86B5E1C-D4A7-804E-9345-DD2099CCFCD1}"/>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5" name="Freeform 1074">
              <a:extLst>
                <a:ext uri="{FF2B5EF4-FFF2-40B4-BE49-F238E27FC236}">
                  <a16:creationId xmlns:a16="http://schemas.microsoft.com/office/drawing/2014/main" id="{278E44FF-9118-764F-B154-D54B6D088972}"/>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56" name="Group 1075">
              <a:extLst>
                <a:ext uri="{FF2B5EF4-FFF2-40B4-BE49-F238E27FC236}">
                  <a16:creationId xmlns:a16="http://schemas.microsoft.com/office/drawing/2014/main" id="{B07A4D51-63EA-ED46-9283-3C066C8F8059}"/>
                </a:ext>
              </a:extLst>
            </p:cNvPr>
            <p:cNvGrpSpPr>
              <a:grpSpLocks/>
            </p:cNvGrpSpPr>
            <p:nvPr/>
          </p:nvGrpSpPr>
          <p:grpSpPr bwMode="auto">
            <a:xfrm>
              <a:off x="1709" y="3008"/>
              <a:ext cx="507" cy="234"/>
              <a:chOff x="1740" y="2642"/>
              <a:chExt cx="752" cy="327"/>
            </a:xfrm>
          </p:grpSpPr>
          <p:sp>
            <p:nvSpPr>
              <p:cNvPr id="163" name="Freeform 1076">
                <a:extLst>
                  <a:ext uri="{FF2B5EF4-FFF2-40B4-BE49-F238E27FC236}">
                    <a16:creationId xmlns:a16="http://schemas.microsoft.com/office/drawing/2014/main" id="{362CE3DF-6498-9044-80D1-5B57C954BCF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4" name="Freeform 1077">
                <a:extLst>
                  <a:ext uri="{FF2B5EF4-FFF2-40B4-BE49-F238E27FC236}">
                    <a16:creationId xmlns:a16="http://schemas.microsoft.com/office/drawing/2014/main" id="{232B6CC8-39FA-8E41-89F9-D454D1953B0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5" name="Freeform 1078">
                <a:extLst>
                  <a:ext uri="{FF2B5EF4-FFF2-40B4-BE49-F238E27FC236}">
                    <a16:creationId xmlns:a16="http://schemas.microsoft.com/office/drawing/2014/main" id="{14BE6CD7-1B00-AE45-A0A2-B46139077D1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6" name="Freeform 1079">
                <a:extLst>
                  <a:ext uri="{FF2B5EF4-FFF2-40B4-BE49-F238E27FC236}">
                    <a16:creationId xmlns:a16="http://schemas.microsoft.com/office/drawing/2014/main" id="{17D2993A-DA09-154C-81CE-F00D6DF0DB0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7" name="Freeform 1080">
                <a:extLst>
                  <a:ext uri="{FF2B5EF4-FFF2-40B4-BE49-F238E27FC236}">
                    <a16:creationId xmlns:a16="http://schemas.microsoft.com/office/drawing/2014/main" id="{AD580132-3A72-CF47-B834-B58CA201F7F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8" name="Freeform 1081">
                <a:extLst>
                  <a:ext uri="{FF2B5EF4-FFF2-40B4-BE49-F238E27FC236}">
                    <a16:creationId xmlns:a16="http://schemas.microsoft.com/office/drawing/2014/main" id="{E900C928-6E45-6449-A6C9-3DBE801B01A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57" name="Freeform 1082">
              <a:extLst>
                <a:ext uri="{FF2B5EF4-FFF2-40B4-BE49-F238E27FC236}">
                  <a16:creationId xmlns:a16="http://schemas.microsoft.com/office/drawing/2014/main" id="{1ECD1A08-63F7-2B4E-84E4-3FA628039E8F}"/>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8" name="Freeform 1083">
              <a:extLst>
                <a:ext uri="{FF2B5EF4-FFF2-40B4-BE49-F238E27FC236}">
                  <a16:creationId xmlns:a16="http://schemas.microsoft.com/office/drawing/2014/main" id="{E0CE0778-AA7C-994B-8AC5-676F1A82543C}"/>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9" name="Freeform 1084">
              <a:extLst>
                <a:ext uri="{FF2B5EF4-FFF2-40B4-BE49-F238E27FC236}">
                  <a16:creationId xmlns:a16="http://schemas.microsoft.com/office/drawing/2014/main" id="{D2A296F6-56E0-0141-8E63-F209F1106F2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0" name="Freeform 1085">
              <a:extLst>
                <a:ext uri="{FF2B5EF4-FFF2-40B4-BE49-F238E27FC236}">
                  <a16:creationId xmlns:a16="http://schemas.microsoft.com/office/drawing/2014/main" id="{06824F88-EE84-D347-A023-F053DA4B2B2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1" name="Freeform 1086">
              <a:extLst>
                <a:ext uri="{FF2B5EF4-FFF2-40B4-BE49-F238E27FC236}">
                  <a16:creationId xmlns:a16="http://schemas.microsoft.com/office/drawing/2014/main" id="{36F4BB90-D696-0945-AC5D-7CBFD97A9624}"/>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2" name="Freeform 1087">
              <a:extLst>
                <a:ext uri="{FF2B5EF4-FFF2-40B4-BE49-F238E27FC236}">
                  <a16:creationId xmlns:a16="http://schemas.microsoft.com/office/drawing/2014/main" id="{9FC45AEE-F94E-2C41-BB56-2055DE618B24}"/>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490" name="Group 590">
            <a:extLst>
              <a:ext uri="{FF2B5EF4-FFF2-40B4-BE49-F238E27FC236}">
                <a16:creationId xmlns:a16="http://schemas.microsoft.com/office/drawing/2014/main" id="{A66A00B8-C906-204A-9EA8-BF8007089AFF}"/>
              </a:ext>
            </a:extLst>
          </p:cNvPr>
          <p:cNvGrpSpPr>
            <a:grpSpLocks/>
          </p:cNvGrpSpPr>
          <p:nvPr/>
        </p:nvGrpSpPr>
        <p:grpSpPr bwMode="auto">
          <a:xfrm flipH="1">
            <a:off x="6115432" y="4985743"/>
            <a:ext cx="259223" cy="240227"/>
            <a:chOff x="2839" y="3501"/>
            <a:chExt cx="755" cy="803"/>
          </a:xfrm>
        </p:grpSpPr>
        <p:pic>
          <p:nvPicPr>
            <p:cNvPr id="491" name="Picture 591" descr="desktop_computer_stylized_medium">
              <a:extLst>
                <a:ext uri="{FF2B5EF4-FFF2-40B4-BE49-F238E27FC236}">
                  <a16:creationId xmlns:a16="http://schemas.microsoft.com/office/drawing/2014/main" id="{0D26BE9F-5A6F-194D-95F5-9A26085A8BC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 name="Freeform 592">
              <a:extLst>
                <a:ext uri="{FF2B5EF4-FFF2-40B4-BE49-F238E27FC236}">
                  <a16:creationId xmlns:a16="http://schemas.microsoft.com/office/drawing/2014/main" id="{F940FA7C-0178-FC42-989D-133C7D3EF04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3" name="Group 590">
            <a:extLst>
              <a:ext uri="{FF2B5EF4-FFF2-40B4-BE49-F238E27FC236}">
                <a16:creationId xmlns:a16="http://schemas.microsoft.com/office/drawing/2014/main" id="{AADF67FB-3BE7-EF42-B8A5-B005B506931A}"/>
              </a:ext>
            </a:extLst>
          </p:cNvPr>
          <p:cNvGrpSpPr>
            <a:grpSpLocks/>
          </p:cNvGrpSpPr>
          <p:nvPr/>
        </p:nvGrpSpPr>
        <p:grpSpPr bwMode="auto">
          <a:xfrm flipH="1">
            <a:off x="6414100" y="5001847"/>
            <a:ext cx="259223" cy="240227"/>
            <a:chOff x="2839" y="3501"/>
            <a:chExt cx="755" cy="803"/>
          </a:xfrm>
        </p:grpSpPr>
        <p:pic>
          <p:nvPicPr>
            <p:cNvPr id="494" name="Picture 591" descr="desktop_computer_stylized_medium">
              <a:extLst>
                <a:ext uri="{FF2B5EF4-FFF2-40B4-BE49-F238E27FC236}">
                  <a16:creationId xmlns:a16="http://schemas.microsoft.com/office/drawing/2014/main" id="{0BBC0FBB-DA3F-874A-8EBE-B51C772E068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592">
              <a:extLst>
                <a:ext uri="{FF2B5EF4-FFF2-40B4-BE49-F238E27FC236}">
                  <a16:creationId xmlns:a16="http://schemas.microsoft.com/office/drawing/2014/main" id="{A9932DBD-03D1-3E48-AE83-712DE720FE4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6" name="Group 1064">
            <a:extLst>
              <a:ext uri="{FF2B5EF4-FFF2-40B4-BE49-F238E27FC236}">
                <a16:creationId xmlns:a16="http://schemas.microsoft.com/office/drawing/2014/main" id="{FC2552CF-9AC0-3243-8999-6808B911C762}"/>
              </a:ext>
            </a:extLst>
          </p:cNvPr>
          <p:cNvGrpSpPr>
            <a:grpSpLocks/>
          </p:cNvGrpSpPr>
          <p:nvPr/>
        </p:nvGrpSpPr>
        <p:grpSpPr bwMode="auto">
          <a:xfrm>
            <a:off x="7151060" y="5203604"/>
            <a:ext cx="239448" cy="190034"/>
            <a:chOff x="877" y="1008"/>
            <a:chExt cx="2747" cy="2591"/>
          </a:xfrm>
        </p:grpSpPr>
        <p:pic>
          <p:nvPicPr>
            <p:cNvPr id="497" name="Picture 1065" descr="antenna_stylized">
              <a:extLst>
                <a:ext uri="{FF2B5EF4-FFF2-40B4-BE49-F238E27FC236}">
                  <a16:creationId xmlns:a16="http://schemas.microsoft.com/office/drawing/2014/main" id="{87938519-94DB-D545-A29A-7EDE5E412B2B}"/>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066" descr="laptop_keyboard">
              <a:extLst>
                <a:ext uri="{FF2B5EF4-FFF2-40B4-BE49-F238E27FC236}">
                  <a16:creationId xmlns:a16="http://schemas.microsoft.com/office/drawing/2014/main" id="{2D71707C-83CA-1C4B-8508-67E56E2ADD03}"/>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9" name="Freeform 1067">
              <a:extLst>
                <a:ext uri="{FF2B5EF4-FFF2-40B4-BE49-F238E27FC236}">
                  <a16:creationId xmlns:a16="http://schemas.microsoft.com/office/drawing/2014/main" id="{73F0FEB4-8393-CC4E-8318-ED16B301B6DC}"/>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500" name="Picture 1068" descr="screen">
              <a:extLst>
                <a:ext uri="{FF2B5EF4-FFF2-40B4-BE49-F238E27FC236}">
                  <a16:creationId xmlns:a16="http://schemas.microsoft.com/office/drawing/2014/main" id="{7FE7C88C-9EAD-8349-A46B-E909AEA6578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 name="Freeform 1069">
              <a:extLst>
                <a:ext uri="{FF2B5EF4-FFF2-40B4-BE49-F238E27FC236}">
                  <a16:creationId xmlns:a16="http://schemas.microsoft.com/office/drawing/2014/main" id="{0DBCF6AD-8352-3C40-B68E-0383519D20A4}"/>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2" name="Freeform 1070">
              <a:extLst>
                <a:ext uri="{FF2B5EF4-FFF2-40B4-BE49-F238E27FC236}">
                  <a16:creationId xmlns:a16="http://schemas.microsoft.com/office/drawing/2014/main" id="{3C23673E-599F-5241-B844-C8F96A051D1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3" name="Freeform 1071">
              <a:extLst>
                <a:ext uri="{FF2B5EF4-FFF2-40B4-BE49-F238E27FC236}">
                  <a16:creationId xmlns:a16="http://schemas.microsoft.com/office/drawing/2014/main" id="{4D502A0C-8868-2C4E-B6B7-F46718640A2A}"/>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4" name="Freeform 1072">
              <a:extLst>
                <a:ext uri="{FF2B5EF4-FFF2-40B4-BE49-F238E27FC236}">
                  <a16:creationId xmlns:a16="http://schemas.microsoft.com/office/drawing/2014/main" id="{154DEECF-C451-B140-A650-9DB9DCC4178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5" name="Freeform 1073">
              <a:extLst>
                <a:ext uri="{FF2B5EF4-FFF2-40B4-BE49-F238E27FC236}">
                  <a16:creationId xmlns:a16="http://schemas.microsoft.com/office/drawing/2014/main" id="{61C09639-BDA6-1848-86B4-033F9F9979D9}"/>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6" name="Freeform 1074">
              <a:extLst>
                <a:ext uri="{FF2B5EF4-FFF2-40B4-BE49-F238E27FC236}">
                  <a16:creationId xmlns:a16="http://schemas.microsoft.com/office/drawing/2014/main" id="{BBF9A35C-4B4A-604C-BCA3-20BC6C3D2D8B}"/>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507" name="Group 1075">
              <a:extLst>
                <a:ext uri="{FF2B5EF4-FFF2-40B4-BE49-F238E27FC236}">
                  <a16:creationId xmlns:a16="http://schemas.microsoft.com/office/drawing/2014/main" id="{C228B10E-0BB1-8D40-9DB1-545E285C7600}"/>
                </a:ext>
              </a:extLst>
            </p:cNvPr>
            <p:cNvGrpSpPr>
              <a:grpSpLocks/>
            </p:cNvGrpSpPr>
            <p:nvPr/>
          </p:nvGrpSpPr>
          <p:grpSpPr bwMode="auto">
            <a:xfrm>
              <a:off x="1709" y="3008"/>
              <a:ext cx="507" cy="234"/>
              <a:chOff x="1740" y="2642"/>
              <a:chExt cx="752" cy="327"/>
            </a:xfrm>
          </p:grpSpPr>
          <p:sp>
            <p:nvSpPr>
              <p:cNvPr id="514" name="Freeform 1076">
                <a:extLst>
                  <a:ext uri="{FF2B5EF4-FFF2-40B4-BE49-F238E27FC236}">
                    <a16:creationId xmlns:a16="http://schemas.microsoft.com/office/drawing/2014/main" id="{DBE93115-3362-AE4D-A30A-337520C7391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5" name="Freeform 1077">
                <a:extLst>
                  <a:ext uri="{FF2B5EF4-FFF2-40B4-BE49-F238E27FC236}">
                    <a16:creationId xmlns:a16="http://schemas.microsoft.com/office/drawing/2014/main" id="{E980EACA-94CF-194A-AC7A-1415DBB4CAF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6" name="Freeform 1078">
                <a:extLst>
                  <a:ext uri="{FF2B5EF4-FFF2-40B4-BE49-F238E27FC236}">
                    <a16:creationId xmlns:a16="http://schemas.microsoft.com/office/drawing/2014/main" id="{67C8CECC-A4D3-D543-A1C2-92A3DDD6045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7" name="Freeform 1079">
                <a:extLst>
                  <a:ext uri="{FF2B5EF4-FFF2-40B4-BE49-F238E27FC236}">
                    <a16:creationId xmlns:a16="http://schemas.microsoft.com/office/drawing/2014/main" id="{DF7F90DA-E9FF-E64E-979A-F2C4CF6F27E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8" name="Freeform 1080">
                <a:extLst>
                  <a:ext uri="{FF2B5EF4-FFF2-40B4-BE49-F238E27FC236}">
                    <a16:creationId xmlns:a16="http://schemas.microsoft.com/office/drawing/2014/main" id="{1FB7CFF5-5312-6B45-B1C9-1E8019D9AB7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9" name="Freeform 1081">
                <a:extLst>
                  <a:ext uri="{FF2B5EF4-FFF2-40B4-BE49-F238E27FC236}">
                    <a16:creationId xmlns:a16="http://schemas.microsoft.com/office/drawing/2014/main" id="{F6743163-40E8-634F-BDA5-FD850E9C93C7}"/>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508" name="Freeform 1082">
              <a:extLst>
                <a:ext uri="{FF2B5EF4-FFF2-40B4-BE49-F238E27FC236}">
                  <a16:creationId xmlns:a16="http://schemas.microsoft.com/office/drawing/2014/main" id="{5C688E93-8024-AF4A-9FAE-F872353A70E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9" name="Freeform 1083">
              <a:extLst>
                <a:ext uri="{FF2B5EF4-FFF2-40B4-BE49-F238E27FC236}">
                  <a16:creationId xmlns:a16="http://schemas.microsoft.com/office/drawing/2014/main" id="{E2D8B864-6DD1-D042-9409-8862ACC1AAD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0" name="Freeform 1084">
              <a:extLst>
                <a:ext uri="{FF2B5EF4-FFF2-40B4-BE49-F238E27FC236}">
                  <a16:creationId xmlns:a16="http://schemas.microsoft.com/office/drawing/2014/main" id="{CC7A3F9E-B0BC-2945-B124-91C53102EAF2}"/>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1" name="Freeform 1085">
              <a:extLst>
                <a:ext uri="{FF2B5EF4-FFF2-40B4-BE49-F238E27FC236}">
                  <a16:creationId xmlns:a16="http://schemas.microsoft.com/office/drawing/2014/main" id="{B8E20EA9-88B9-0A42-A470-7AF9E881056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2" name="Freeform 1086">
              <a:extLst>
                <a:ext uri="{FF2B5EF4-FFF2-40B4-BE49-F238E27FC236}">
                  <a16:creationId xmlns:a16="http://schemas.microsoft.com/office/drawing/2014/main" id="{A9D04135-B045-A743-95D7-CA5EF36EE738}"/>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3" name="Freeform 1087">
              <a:extLst>
                <a:ext uri="{FF2B5EF4-FFF2-40B4-BE49-F238E27FC236}">
                  <a16:creationId xmlns:a16="http://schemas.microsoft.com/office/drawing/2014/main" id="{C0583F57-71B7-B142-BC2A-15444A0CF4E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75" name="Freeform 984">
            <a:extLst>
              <a:ext uri="{FF2B5EF4-FFF2-40B4-BE49-F238E27FC236}">
                <a16:creationId xmlns:a16="http://schemas.microsoft.com/office/drawing/2014/main" id="{69921432-2526-D74B-B1B3-EF4990D573EA}"/>
              </a:ext>
            </a:extLst>
          </p:cNvPr>
          <p:cNvSpPr>
            <a:spLocks/>
          </p:cNvSpPr>
          <p:nvPr/>
        </p:nvSpPr>
        <p:spPr bwMode="auto">
          <a:xfrm>
            <a:off x="7615195" y="5084978"/>
            <a:ext cx="25537" cy="249693"/>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7" name="Freeform 986">
            <a:extLst>
              <a:ext uri="{FF2B5EF4-FFF2-40B4-BE49-F238E27FC236}">
                <a16:creationId xmlns:a16="http://schemas.microsoft.com/office/drawing/2014/main" id="{210AB56E-8E3A-464C-BA90-E5EE13DE14AA}"/>
              </a:ext>
            </a:extLst>
          </p:cNvPr>
          <p:cNvSpPr>
            <a:spLocks/>
          </p:cNvSpPr>
          <p:nvPr/>
        </p:nvSpPr>
        <p:spPr bwMode="auto">
          <a:xfrm>
            <a:off x="7619978" y="5099942"/>
            <a:ext cx="15250" cy="2310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8" name="Freeform 987">
            <a:extLst>
              <a:ext uri="{FF2B5EF4-FFF2-40B4-BE49-F238E27FC236}">
                <a16:creationId xmlns:a16="http://schemas.microsoft.com/office/drawing/2014/main" id="{4B6304D8-37E4-9743-9663-D2140A3373CD}"/>
              </a:ext>
            </a:extLst>
          </p:cNvPr>
          <p:cNvSpPr>
            <a:spLocks/>
          </p:cNvSpPr>
          <p:nvPr/>
        </p:nvSpPr>
        <p:spPr bwMode="auto">
          <a:xfrm>
            <a:off x="7616639" y="5216815"/>
            <a:ext cx="23732" cy="20644"/>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9" name="Rectangle 988">
            <a:extLst>
              <a:ext uri="{FF2B5EF4-FFF2-40B4-BE49-F238E27FC236}">
                <a16:creationId xmlns:a16="http://schemas.microsoft.com/office/drawing/2014/main" id="{01DA0D94-4858-4748-835A-0A295C76DA10}"/>
              </a:ext>
            </a:extLst>
          </p:cNvPr>
          <p:cNvSpPr>
            <a:spLocks noChangeArrowheads="1"/>
          </p:cNvSpPr>
          <p:nvPr/>
        </p:nvSpPr>
        <p:spPr bwMode="auto">
          <a:xfrm>
            <a:off x="7519725" y="5113050"/>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0" name="Group 989">
            <a:extLst>
              <a:ext uri="{FF2B5EF4-FFF2-40B4-BE49-F238E27FC236}">
                <a16:creationId xmlns:a16="http://schemas.microsoft.com/office/drawing/2014/main" id="{653C7E87-1F7F-B94B-970F-8043BE6AD494}"/>
              </a:ext>
            </a:extLst>
          </p:cNvPr>
          <p:cNvGrpSpPr>
            <a:grpSpLocks/>
          </p:cNvGrpSpPr>
          <p:nvPr/>
        </p:nvGrpSpPr>
        <p:grpSpPr bwMode="auto">
          <a:xfrm>
            <a:off x="7568362" y="5110647"/>
            <a:ext cx="52427" cy="15838"/>
            <a:chOff x="614" y="2568"/>
            <a:chExt cx="725" cy="139"/>
          </a:xfrm>
        </p:grpSpPr>
        <p:sp>
          <p:nvSpPr>
            <p:cNvPr id="205" name="AutoShape 990">
              <a:extLst>
                <a:ext uri="{FF2B5EF4-FFF2-40B4-BE49-F238E27FC236}">
                  <a16:creationId xmlns:a16="http://schemas.microsoft.com/office/drawing/2014/main" id="{9E8BF054-B12E-C746-9DCC-FFC0FBE1170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6" name="AutoShape 991">
              <a:extLst>
                <a:ext uri="{FF2B5EF4-FFF2-40B4-BE49-F238E27FC236}">
                  <a16:creationId xmlns:a16="http://schemas.microsoft.com/office/drawing/2014/main" id="{60A26098-3AC3-5F48-AF12-0376133BA22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1" name="Rectangle 992">
            <a:extLst>
              <a:ext uri="{FF2B5EF4-FFF2-40B4-BE49-F238E27FC236}">
                <a16:creationId xmlns:a16="http://schemas.microsoft.com/office/drawing/2014/main" id="{AB0AE9A0-AEC6-B542-BAA1-AD6A9E2574EA}"/>
              </a:ext>
            </a:extLst>
          </p:cNvPr>
          <p:cNvSpPr>
            <a:spLocks noChangeArrowheads="1"/>
          </p:cNvSpPr>
          <p:nvPr/>
        </p:nvSpPr>
        <p:spPr bwMode="auto">
          <a:xfrm>
            <a:off x="7520627" y="5149313"/>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2" name="Group 993">
            <a:extLst>
              <a:ext uri="{FF2B5EF4-FFF2-40B4-BE49-F238E27FC236}">
                <a16:creationId xmlns:a16="http://schemas.microsoft.com/office/drawing/2014/main" id="{2E23BBDE-93A3-014A-8AD9-509F2B133316}"/>
              </a:ext>
            </a:extLst>
          </p:cNvPr>
          <p:cNvGrpSpPr>
            <a:grpSpLocks/>
          </p:cNvGrpSpPr>
          <p:nvPr/>
        </p:nvGrpSpPr>
        <p:grpSpPr bwMode="auto">
          <a:xfrm>
            <a:off x="7568182" y="5146255"/>
            <a:ext cx="52427" cy="14636"/>
            <a:chOff x="614" y="2568"/>
            <a:chExt cx="725" cy="139"/>
          </a:xfrm>
        </p:grpSpPr>
        <p:sp>
          <p:nvSpPr>
            <p:cNvPr id="203" name="AutoShape 994">
              <a:extLst>
                <a:ext uri="{FF2B5EF4-FFF2-40B4-BE49-F238E27FC236}">
                  <a16:creationId xmlns:a16="http://schemas.microsoft.com/office/drawing/2014/main" id="{CF10A6D2-6E36-BA46-8AB3-2A153E9ECE0D}"/>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4" name="AutoShape 995">
              <a:extLst>
                <a:ext uri="{FF2B5EF4-FFF2-40B4-BE49-F238E27FC236}">
                  <a16:creationId xmlns:a16="http://schemas.microsoft.com/office/drawing/2014/main" id="{964D14B2-2639-5A46-B2D5-48A8B0C3199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3" name="Rectangle 996">
            <a:extLst>
              <a:ext uri="{FF2B5EF4-FFF2-40B4-BE49-F238E27FC236}">
                <a16:creationId xmlns:a16="http://schemas.microsoft.com/office/drawing/2014/main" id="{426E7337-36DD-B64A-88F7-00D5A742F9A0}"/>
              </a:ext>
            </a:extLst>
          </p:cNvPr>
          <p:cNvSpPr>
            <a:spLocks noChangeArrowheads="1"/>
          </p:cNvSpPr>
          <p:nvPr/>
        </p:nvSpPr>
        <p:spPr bwMode="auto">
          <a:xfrm>
            <a:off x="7520627" y="5185576"/>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4" name="Rectangle 997">
            <a:extLst>
              <a:ext uri="{FF2B5EF4-FFF2-40B4-BE49-F238E27FC236}">
                <a16:creationId xmlns:a16="http://schemas.microsoft.com/office/drawing/2014/main" id="{BE4D7353-7D2D-9F42-8A6A-65BAA6259C09}"/>
              </a:ext>
            </a:extLst>
          </p:cNvPr>
          <p:cNvSpPr>
            <a:spLocks noChangeArrowheads="1"/>
          </p:cNvSpPr>
          <p:nvPr/>
        </p:nvSpPr>
        <p:spPr bwMode="auto">
          <a:xfrm>
            <a:off x="7521529" y="5218454"/>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5" name="Group 998">
            <a:extLst>
              <a:ext uri="{FF2B5EF4-FFF2-40B4-BE49-F238E27FC236}">
                <a16:creationId xmlns:a16="http://schemas.microsoft.com/office/drawing/2014/main" id="{10644FFB-BF70-614B-94F5-58CB99D12E0E}"/>
              </a:ext>
            </a:extLst>
          </p:cNvPr>
          <p:cNvGrpSpPr>
            <a:grpSpLocks/>
          </p:cNvGrpSpPr>
          <p:nvPr/>
        </p:nvGrpSpPr>
        <p:grpSpPr bwMode="auto">
          <a:xfrm>
            <a:off x="7567099" y="5215396"/>
            <a:ext cx="52518" cy="16493"/>
            <a:chOff x="614" y="2568"/>
            <a:chExt cx="725" cy="139"/>
          </a:xfrm>
        </p:grpSpPr>
        <p:sp>
          <p:nvSpPr>
            <p:cNvPr id="201" name="AutoShape 999">
              <a:extLst>
                <a:ext uri="{FF2B5EF4-FFF2-40B4-BE49-F238E27FC236}">
                  <a16:creationId xmlns:a16="http://schemas.microsoft.com/office/drawing/2014/main" id="{2EEDFBCE-8402-0442-A96B-A6412C51C66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2" name="AutoShape 1000">
              <a:extLst>
                <a:ext uri="{FF2B5EF4-FFF2-40B4-BE49-F238E27FC236}">
                  <a16:creationId xmlns:a16="http://schemas.microsoft.com/office/drawing/2014/main" id="{5BBF678C-8365-374C-8592-2F401091833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6" name="Freeform 1001">
            <a:extLst>
              <a:ext uri="{FF2B5EF4-FFF2-40B4-BE49-F238E27FC236}">
                <a16:creationId xmlns:a16="http://schemas.microsoft.com/office/drawing/2014/main" id="{43320BBC-6D3F-CE4C-AE57-EE45F3319F3F}"/>
              </a:ext>
            </a:extLst>
          </p:cNvPr>
          <p:cNvSpPr>
            <a:spLocks/>
          </p:cNvSpPr>
          <p:nvPr/>
        </p:nvSpPr>
        <p:spPr bwMode="auto">
          <a:xfrm>
            <a:off x="7617001" y="5185576"/>
            <a:ext cx="23732" cy="20535"/>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87" name="Group 1002">
            <a:extLst>
              <a:ext uri="{FF2B5EF4-FFF2-40B4-BE49-F238E27FC236}">
                <a16:creationId xmlns:a16="http://schemas.microsoft.com/office/drawing/2014/main" id="{4ED748C4-471F-B74E-9328-2437DB94B8F7}"/>
              </a:ext>
            </a:extLst>
          </p:cNvPr>
          <p:cNvGrpSpPr>
            <a:grpSpLocks/>
          </p:cNvGrpSpPr>
          <p:nvPr/>
        </p:nvGrpSpPr>
        <p:grpSpPr bwMode="auto">
          <a:xfrm>
            <a:off x="7567460" y="5182627"/>
            <a:ext cx="52518" cy="15182"/>
            <a:chOff x="614" y="2568"/>
            <a:chExt cx="725" cy="139"/>
          </a:xfrm>
        </p:grpSpPr>
        <p:sp>
          <p:nvSpPr>
            <p:cNvPr id="199" name="AutoShape 1003">
              <a:extLst>
                <a:ext uri="{FF2B5EF4-FFF2-40B4-BE49-F238E27FC236}">
                  <a16:creationId xmlns:a16="http://schemas.microsoft.com/office/drawing/2014/main" id="{DE163CA4-FABE-9B4C-973B-7160FB0CA87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0" name="AutoShape 1004">
              <a:extLst>
                <a:ext uri="{FF2B5EF4-FFF2-40B4-BE49-F238E27FC236}">
                  <a16:creationId xmlns:a16="http://schemas.microsoft.com/office/drawing/2014/main" id="{D50A283A-2FFB-A24F-A406-2910EEA8C43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8" name="Rectangle 1005">
            <a:extLst>
              <a:ext uri="{FF2B5EF4-FFF2-40B4-BE49-F238E27FC236}">
                <a16:creationId xmlns:a16="http://schemas.microsoft.com/office/drawing/2014/main" id="{42659E43-E287-8942-BD23-94141CB4BE81}"/>
              </a:ext>
            </a:extLst>
          </p:cNvPr>
          <p:cNvSpPr>
            <a:spLocks noChangeArrowheads="1"/>
          </p:cNvSpPr>
          <p:nvPr/>
        </p:nvSpPr>
        <p:spPr bwMode="auto">
          <a:xfrm>
            <a:off x="7613209" y="5084541"/>
            <a:ext cx="6317" cy="249584"/>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9" name="Freeform 1006">
            <a:extLst>
              <a:ext uri="{FF2B5EF4-FFF2-40B4-BE49-F238E27FC236}">
                <a16:creationId xmlns:a16="http://schemas.microsoft.com/office/drawing/2014/main" id="{48DEF8E3-26E3-0E48-88EA-BAB435AE5150}"/>
              </a:ext>
            </a:extLst>
          </p:cNvPr>
          <p:cNvSpPr>
            <a:spLocks/>
          </p:cNvSpPr>
          <p:nvPr/>
        </p:nvSpPr>
        <p:spPr bwMode="auto">
          <a:xfrm>
            <a:off x="7619166" y="5147675"/>
            <a:ext cx="21386" cy="23265"/>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0" name="Freeform 1007">
            <a:extLst>
              <a:ext uri="{FF2B5EF4-FFF2-40B4-BE49-F238E27FC236}">
                <a16:creationId xmlns:a16="http://schemas.microsoft.com/office/drawing/2014/main" id="{7869EB64-11F6-624E-9B28-6986DD9D076F}"/>
              </a:ext>
            </a:extLst>
          </p:cNvPr>
          <p:cNvSpPr>
            <a:spLocks/>
          </p:cNvSpPr>
          <p:nvPr/>
        </p:nvSpPr>
        <p:spPr bwMode="auto">
          <a:xfrm>
            <a:off x="7619436" y="5111958"/>
            <a:ext cx="22018" cy="26215"/>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1" name="Oval 1008">
            <a:extLst>
              <a:ext uri="{FF2B5EF4-FFF2-40B4-BE49-F238E27FC236}">
                <a16:creationId xmlns:a16="http://schemas.microsoft.com/office/drawing/2014/main" id="{322E0F0C-40A1-7E43-B9BC-A271C6411EAF}"/>
              </a:ext>
            </a:extLst>
          </p:cNvPr>
          <p:cNvSpPr>
            <a:spLocks noChangeArrowheads="1"/>
          </p:cNvSpPr>
          <p:nvPr/>
        </p:nvSpPr>
        <p:spPr bwMode="auto">
          <a:xfrm>
            <a:off x="7637483" y="5322875"/>
            <a:ext cx="4512" cy="1037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2" name="Freeform 1009">
            <a:extLst>
              <a:ext uri="{FF2B5EF4-FFF2-40B4-BE49-F238E27FC236}">
                <a16:creationId xmlns:a16="http://schemas.microsoft.com/office/drawing/2014/main" id="{2C34A91D-8DF1-DE40-8F88-B7AB2BE630CE}"/>
              </a:ext>
            </a:extLst>
          </p:cNvPr>
          <p:cNvSpPr>
            <a:spLocks/>
          </p:cNvSpPr>
          <p:nvPr/>
        </p:nvSpPr>
        <p:spPr bwMode="auto">
          <a:xfrm>
            <a:off x="7618263" y="5323203"/>
            <a:ext cx="22108" cy="21845"/>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3" name="AutoShape 1010">
            <a:extLst>
              <a:ext uri="{FF2B5EF4-FFF2-40B4-BE49-F238E27FC236}">
                <a16:creationId xmlns:a16="http://schemas.microsoft.com/office/drawing/2014/main" id="{C10585A3-5046-F44C-A720-1B5360D1A1E0}"/>
              </a:ext>
            </a:extLst>
          </p:cNvPr>
          <p:cNvSpPr>
            <a:spLocks noChangeArrowheads="1"/>
          </p:cNvSpPr>
          <p:nvPr/>
        </p:nvSpPr>
        <p:spPr bwMode="auto">
          <a:xfrm>
            <a:off x="7513408" y="5329866"/>
            <a:ext cx="107924" cy="16384"/>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4" name="AutoShape 1011">
            <a:extLst>
              <a:ext uri="{FF2B5EF4-FFF2-40B4-BE49-F238E27FC236}">
                <a16:creationId xmlns:a16="http://schemas.microsoft.com/office/drawing/2014/main" id="{0F1CC371-A8A5-1146-9D54-06BA5783B279}"/>
              </a:ext>
            </a:extLst>
          </p:cNvPr>
          <p:cNvSpPr>
            <a:spLocks noChangeArrowheads="1"/>
          </p:cNvSpPr>
          <p:nvPr/>
        </p:nvSpPr>
        <p:spPr bwMode="auto">
          <a:xfrm>
            <a:off x="7519725" y="5334125"/>
            <a:ext cx="96193" cy="862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5" name="Oval 1012">
            <a:extLst>
              <a:ext uri="{FF2B5EF4-FFF2-40B4-BE49-F238E27FC236}">
                <a16:creationId xmlns:a16="http://schemas.microsoft.com/office/drawing/2014/main" id="{165ACFDB-EB0A-EF4A-A53B-E952BF38B28E}"/>
              </a:ext>
            </a:extLst>
          </p:cNvPr>
          <p:cNvSpPr>
            <a:spLocks noChangeArrowheads="1"/>
          </p:cNvSpPr>
          <p:nvPr/>
        </p:nvSpPr>
        <p:spPr bwMode="auto">
          <a:xfrm>
            <a:off x="7528657"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6" name="Oval 1013">
            <a:extLst>
              <a:ext uri="{FF2B5EF4-FFF2-40B4-BE49-F238E27FC236}">
                <a16:creationId xmlns:a16="http://schemas.microsoft.com/office/drawing/2014/main" id="{8E1C86F1-E8A5-AB43-9FBE-05329F11F8D9}"/>
              </a:ext>
            </a:extLst>
          </p:cNvPr>
          <p:cNvSpPr>
            <a:spLocks noChangeArrowheads="1"/>
          </p:cNvSpPr>
          <p:nvPr/>
        </p:nvSpPr>
        <p:spPr bwMode="auto">
          <a:xfrm>
            <a:off x="7544900" y="5297861"/>
            <a:ext cx="14348" cy="1551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197" name="Oval 1014">
            <a:extLst>
              <a:ext uri="{FF2B5EF4-FFF2-40B4-BE49-F238E27FC236}">
                <a16:creationId xmlns:a16="http://schemas.microsoft.com/office/drawing/2014/main" id="{0C189499-8A09-3E4B-B216-1DBC5D3CDC71}"/>
              </a:ext>
            </a:extLst>
          </p:cNvPr>
          <p:cNvSpPr>
            <a:spLocks noChangeArrowheads="1"/>
          </p:cNvSpPr>
          <p:nvPr/>
        </p:nvSpPr>
        <p:spPr bwMode="auto">
          <a:xfrm>
            <a:off x="7560151"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8" name="Rectangle 1015">
            <a:extLst>
              <a:ext uri="{FF2B5EF4-FFF2-40B4-BE49-F238E27FC236}">
                <a16:creationId xmlns:a16="http://schemas.microsoft.com/office/drawing/2014/main" id="{F801E0C5-03DC-4947-89BB-24F841D73CA1}"/>
              </a:ext>
            </a:extLst>
          </p:cNvPr>
          <p:cNvSpPr>
            <a:spLocks noChangeArrowheads="1"/>
          </p:cNvSpPr>
          <p:nvPr/>
        </p:nvSpPr>
        <p:spPr bwMode="auto">
          <a:xfrm>
            <a:off x="7597058" y="5238333"/>
            <a:ext cx="7219" cy="82904"/>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9" name="Rectangle 8">
            <a:extLst>
              <a:ext uri="{FF2B5EF4-FFF2-40B4-BE49-F238E27FC236}">
                <a16:creationId xmlns:a16="http://schemas.microsoft.com/office/drawing/2014/main" id="{04483029-0B46-154F-9CA3-FEA06875B8DB}"/>
              </a:ext>
            </a:extLst>
          </p:cNvPr>
          <p:cNvSpPr/>
          <p:nvPr/>
        </p:nvSpPr>
        <p:spPr>
          <a:xfrm>
            <a:off x="4904937" y="1881686"/>
            <a:ext cx="4019550" cy="371597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41AB30C9-9641-104B-9006-CB16D4919778}"/>
              </a:ext>
            </a:extLst>
          </p:cNvPr>
          <p:cNvGrpSpPr/>
          <p:nvPr/>
        </p:nvGrpSpPr>
        <p:grpSpPr>
          <a:xfrm>
            <a:off x="5760243" y="2217878"/>
            <a:ext cx="2066572" cy="3188003"/>
            <a:chOff x="7680324" y="1814171"/>
            <a:chExt cx="2755429" cy="4250670"/>
          </a:xfrm>
        </p:grpSpPr>
        <p:grpSp>
          <p:nvGrpSpPr>
            <p:cNvPr id="49" name="Group 652">
              <a:extLst>
                <a:ext uri="{FF2B5EF4-FFF2-40B4-BE49-F238E27FC236}">
                  <a16:creationId xmlns:a16="http://schemas.microsoft.com/office/drawing/2014/main" id="{F4E63F52-683B-8244-A48E-D8CF833CC085}"/>
                </a:ext>
              </a:extLst>
            </p:cNvPr>
            <p:cNvGrpSpPr>
              <a:grpSpLocks/>
            </p:cNvGrpSpPr>
            <p:nvPr/>
          </p:nvGrpSpPr>
          <p:grpSpPr bwMode="auto">
            <a:xfrm>
              <a:off x="7750224" y="1859725"/>
              <a:ext cx="415925" cy="385763"/>
              <a:chOff x="2751" y="1851"/>
              <a:chExt cx="462" cy="478"/>
            </a:xfrm>
          </p:grpSpPr>
          <p:pic>
            <p:nvPicPr>
              <p:cNvPr id="359" name="Picture 653" descr="iphone_stylized_small">
                <a:extLst>
                  <a:ext uri="{FF2B5EF4-FFF2-40B4-BE49-F238E27FC236}">
                    <a16:creationId xmlns:a16="http://schemas.microsoft.com/office/drawing/2014/main" id="{EDF1EC93-A6E5-964F-B0D6-EE56B282AEB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654" descr="antenna_radiation_stylized">
                <a:extLst>
                  <a:ext uri="{FF2B5EF4-FFF2-40B4-BE49-F238E27FC236}">
                    <a16:creationId xmlns:a16="http://schemas.microsoft.com/office/drawing/2014/main" id="{0A17C594-505E-6F41-AEEB-272A31DFD269}"/>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7" name="Group 590">
              <a:extLst>
                <a:ext uri="{FF2B5EF4-FFF2-40B4-BE49-F238E27FC236}">
                  <a16:creationId xmlns:a16="http://schemas.microsoft.com/office/drawing/2014/main" id="{B2AAF0C3-BD73-634D-B492-B7CCF9735ED5}"/>
                </a:ext>
              </a:extLst>
            </p:cNvPr>
            <p:cNvGrpSpPr>
              <a:grpSpLocks/>
            </p:cNvGrpSpPr>
            <p:nvPr/>
          </p:nvGrpSpPr>
          <p:grpSpPr bwMode="auto">
            <a:xfrm flipH="1">
              <a:off x="7773981" y="5281060"/>
              <a:ext cx="345630" cy="320302"/>
              <a:chOff x="2839" y="3501"/>
              <a:chExt cx="755" cy="803"/>
            </a:xfrm>
          </p:grpSpPr>
          <p:pic>
            <p:nvPicPr>
              <p:cNvPr id="488" name="Picture 591" descr="desktop_computer_stylized_medium">
                <a:extLst>
                  <a:ext uri="{FF2B5EF4-FFF2-40B4-BE49-F238E27FC236}">
                    <a16:creationId xmlns:a16="http://schemas.microsoft.com/office/drawing/2014/main" id="{1B000E5D-AA79-9741-93EF-69776E79DCF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 name="Freeform 592">
                <a:extLst>
                  <a:ext uri="{FF2B5EF4-FFF2-40B4-BE49-F238E27FC236}">
                    <a16:creationId xmlns:a16="http://schemas.microsoft.com/office/drawing/2014/main" id="{E285DBFE-A1C0-DE49-94FA-3F8D49F9AA4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sp>
          <p:nvSpPr>
            <p:cNvPr id="612" name="Oval 611">
              <a:extLst>
                <a:ext uri="{FF2B5EF4-FFF2-40B4-BE49-F238E27FC236}">
                  <a16:creationId xmlns:a16="http://schemas.microsoft.com/office/drawing/2014/main" id="{626C6AB3-E95B-4E45-912D-03BD50D0AB9E}"/>
                </a:ext>
              </a:extLst>
            </p:cNvPr>
            <p:cNvSpPr/>
            <p:nvPr/>
          </p:nvSpPr>
          <p:spPr>
            <a:xfrm>
              <a:off x="7689254" y="516084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5" name="Oval 634">
              <a:extLst>
                <a:ext uri="{FF2B5EF4-FFF2-40B4-BE49-F238E27FC236}">
                  <a16:creationId xmlns:a16="http://schemas.microsoft.com/office/drawing/2014/main" id="{78E6AF30-B350-C649-8449-B69F6002DF42}"/>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8" name="Oval 637">
              <a:extLst>
                <a:ext uri="{FF2B5EF4-FFF2-40B4-BE49-F238E27FC236}">
                  <a16:creationId xmlns:a16="http://schemas.microsoft.com/office/drawing/2014/main" id="{C1E7801D-A747-164C-BE12-1FDEB3DFE743}"/>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71" name="Group 618">
            <a:extLst>
              <a:ext uri="{FF2B5EF4-FFF2-40B4-BE49-F238E27FC236}">
                <a16:creationId xmlns:a16="http://schemas.microsoft.com/office/drawing/2014/main" id="{580255E5-A809-CB45-994D-F69BD8D6F8D7}"/>
              </a:ext>
            </a:extLst>
          </p:cNvPr>
          <p:cNvGrpSpPr>
            <a:grpSpLocks/>
          </p:cNvGrpSpPr>
          <p:nvPr/>
        </p:nvGrpSpPr>
        <p:grpSpPr bwMode="auto">
          <a:xfrm>
            <a:off x="6004384" y="1733617"/>
            <a:ext cx="798910" cy="785813"/>
            <a:chOff x="4047" y="420"/>
            <a:chExt cx="671" cy="660"/>
          </a:xfrm>
        </p:grpSpPr>
        <p:sp>
          <p:nvSpPr>
            <p:cNvPr id="572" name="Rectangle 227">
              <a:extLst>
                <a:ext uri="{FF2B5EF4-FFF2-40B4-BE49-F238E27FC236}">
                  <a16:creationId xmlns:a16="http://schemas.microsoft.com/office/drawing/2014/main" id="{B2F29371-16FD-D244-80BF-A52E1D7F8B8A}"/>
                </a:ext>
              </a:extLst>
            </p:cNvPr>
            <p:cNvSpPr>
              <a:spLocks noChangeArrowheads="1"/>
            </p:cNvSpPr>
            <p:nvPr/>
          </p:nvSpPr>
          <p:spPr bwMode="auto">
            <a:xfrm>
              <a:off x="4266" y="420"/>
              <a:ext cx="426" cy="48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75" name="Rectangle 228">
              <a:extLst>
                <a:ext uri="{FF2B5EF4-FFF2-40B4-BE49-F238E27FC236}">
                  <a16:creationId xmlns:a16="http://schemas.microsoft.com/office/drawing/2014/main" id="{E66B124A-4E8B-D846-A7C2-C34B559B71F5}"/>
                </a:ext>
              </a:extLst>
            </p:cNvPr>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76" name="Rectangle 229">
              <a:extLst>
                <a:ext uri="{FF2B5EF4-FFF2-40B4-BE49-F238E27FC236}">
                  <a16:creationId xmlns:a16="http://schemas.microsoft.com/office/drawing/2014/main" id="{80574F4D-DD94-2C4B-B4A1-D4DE0E2DC1B4}"/>
                </a:ext>
              </a:extLst>
            </p:cNvPr>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09" name="Text Box 230">
              <a:extLst>
                <a:ext uri="{FF2B5EF4-FFF2-40B4-BE49-F238E27FC236}">
                  <a16:creationId xmlns:a16="http://schemas.microsoft.com/office/drawing/2014/main" id="{2EABDC18-53BF-7B40-AB0D-A755F80C07B5}"/>
                </a:ext>
              </a:extLst>
            </p:cNvPr>
            <p:cNvSpPr txBox="1">
              <a:spLocks noChangeArrowheads="1"/>
            </p:cNvSpPr>
            <p:nvPr/>
          </p:nvSpPr>
          <p:spPr bwMode="auto">
            <a:xfrm>
              <a:off x="4205" y="421"/>
              <a:ext cx="513"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750" dirty="0">
                  <a:solidFill>
                    <a:schemeClr val="bg1"/>
                  </a:solidFill>
                </a:rPr>
                <a:t>application</a:t>
              </a:r>
              <a:endParaRPr lang="en-US" altLang="en-US" sz="750" dirty="0"/>
            </a:p>
            <a:p>
              <a:pPr algn="ctr">
                <a:spcBef>
                  <a:spcPct val="0"/>
                </a:spcBef>
                <a:buClrTx/>
                <a:buSzTx/>
                <a:buFontTx/>
                <a:buNone/>
              </a:pPr>
              <a:r>
                <a:rPr lang="en-US" altLang="en-US" sz="750" dirty="0"/>
                <a:t>transport</a:t>
              </a:r>
            </a:p>
            <a:p>
              <a:pPr algn="ctr">
                <a:spcBef>
                  <a:spcPct val="0"/>
                </a:spcBef>
                <a:buClrTx/>
                <a:buSzTx/>
                <a:buFontTx/>
                <a:buNone/>
              </a:pPr>
              <a:r>
                <a:rPr lang="en-US" altLang="en-US" sz="750" dirty="0"/>
                <a:t>network</a:t>
              </a:r>
            </a:p>
            <a:p>
              <a:pPr algn="ctr">
                <a:spcBef>
                  <a:spcPct val="0"/>
                </a:spcBef>
                <a:buClrTx/>
                <a:buSzTx/>
                <a:buFontTx/>
                <a:buNone/>
              </a:pPr>
              <a:r>
                <a:rPr lang="en-US" altLang="en-US" sz="750" dirty="0"/>
                <a:t>data link</a:t>
              </a:r>
            </a:p>
            <a:p>
              <a:pPr algn="ctr">
                <a:spcBef>
                  <a:spcPct val="0"/>
                </a:spcBef>
                <a:buClrTx/>
                <a:buSzTx/>
                <a:buFontTx/>
                <a:buNone/>
              </a:pPr>
              <a:r>
                <a:rPr lang="en-US" altLang="en-US" sz="750" dirty="0"/>
                <a:t>physical</a:t>
              </a:r>
              <a:endParaRPr lang="en-US" altLang="en-US" sz="1800" dirty="0"/>
            </a:p>
          </p:txBody>
        </p:sp>
        <p:sp>
          <p:nvSpPr>
            <p:cNvPr id="610" name="Line 231">
              <a:extLst>
                <a:ext uri="{FF2B5EF4-FFF2-40B4-BE49-F238E27FC236}">
                  <a16:creationId xmlns:a16="http://schemas.microsoft.com/office/drawing/2014/main" id="{E5CDD0A1-21E2-6748-A493-24F315669C41}"/>
                </a:ext>
              </a:extLst>
            </p:cNvPr>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11" name="Line 232">
              <a:extLst>
                <a:ext uri="{FF2B5EF4-FFF2-40B4-BE49-F238E27FC236}">
                  <a16:creationId xmlns:a16="http://schemas.microsoft.com/office/drawing/2014/main" id="{CDA63567-EA65-5A46-877E-710FE9AD1D49}"/>
                </a:ext>
              </a:extLst>
            </p:cNvPr>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13" name="Line 233">
              <a:extLst>
                <a:ext uri="{FF2B5EF4-FFF2-40B4-BE49-F238E27FC236}">
                  <a16:creationId xmlns:a16="http://schemas.microsoft.com/office/drawing/2014/main" id="{7FE7B44D-4874-7642-8A70-AE45F5B800EB}"/>
                </a:ext>
              </a:extLst>
            </p:cNvPr>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14" name="Freeform 917">
              <a:extLst>
                <a:ext uri="{FF2B5EF4-FFF2-40B4-BE49-F238E27FC236}">
                  <a16:creationId xmlns:a16="http://schemas.microsoft.com/office/drawing/2014/main" id="{9FBAE6C1-0ABD-B849-B7B3-8C34910CED0D}"/>
                </a:ext>
              </a:extLst>
            </p:cNvPr>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631" name="Group 619">
            <a:extLst>
              <a:ext uri="{FF2B5EF4-FFF2-40B4-BE49-F238E27FC236}">
                <a16:creationId xmlns:a16="http://schemas.microsoft.com/office/drawing/2014/main" id="{14A407A0-EBD9-3449-9859-9B138D20D5AC}"/>
              </a:ext>
            </a:extLst>
          </p:cNvPr>
          <p:cNvGrpSpPr>
            <a:grpSpLocks/>
          </p:cNvGrpSpPr>
          <p:nvPr/>
        </p:nvGrpSpPr>
        <p:grpSpPr bwMode="auto">
          <a:xfrm>
            <a:off x="7578392" y="4414905"/>
            <a:ext cx="788195" cy="784622"/>
            <a:chOff x="4047" y="414"/>
            <a:chExt cx="662" cy="659"/>
          </a:xfrm>
        </p:grpSpPr>
        <p:sp>
          <p:nvSpPr>
            <p:cNvPr id="632" name="Rectangle 227">
              <a:extLst>
                <a:ext uri="{FF2B5EF4-FFF2-40B4-BE49-F238E27FC236}">
                  <a16:creationId xmlns:a16="http://schemas.microsoft.com/office/drawing/2014/main" id="{875D12D0-0645-B449-8F48-0AC45EE18698}"/>
                </a:ext>
              </a:extLst>
            </p:cNvPr>
            <p:cNvSpPr>
              <a:spLocks noChangeArrowheads="1"/>
            </p:cNvSpPr>
            <p:nvPr/>
          </p:nvSpPr>
          <p:spPr bwMode="auto">
            <a:xfrm>
              <a:off x="4266" y="420"/>
              <a:ext cx="426" cy="48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3" name="Rectangle 228">
              <a:extLst>
                <a:ext uri="{FF2B5EF4-FFF2-40B4-BE49-F238E27FC236}">
                  <a16:creationId xmlns:a16="http://schemas.microsoft.com/office/drawing/2014/main" id="{F233A0F6-C3A3-1D47-A777-BFAC1494E380}"/>
                </a:ext>
              </a:extLst>
            </p:cNvPr>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4" name="Rectangle 229">
              <a:extLst>
                <a:ext uri="{FF2B5EF4-FFF2-40B4-BE49-F238E27FC236}">
                  <a16:creationId xmlns:a16="http://schemas.microsoft.com/office/drawing/2014/main" id="{3B52AB0C-7235-834F-A249-28BBCC6D2BF8}"/>
                </a:ext>
              </a:extLst>
            </p:cNvPr>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6" name="Text Box 230">
              <a:extLst>
                <a:ext uri="{FF2B5EF4-FFF2-40B4-BE49-F238E27FC236}">
                  <a16:creationId xmlns:a16="http://schemas.microsoft.com/office/drawing/2014/main" id="{9B5B5523-DD29-8F46-BF07-8ECCDD6C78D8}"/>
                </a:ext>
              </a:extLst>
            </p:cNvPr>
            <p:cNvSpPr txBox="1">
              <a:spLocks noChangeArrowheads="1"/>
            </p:cNvSpPr>
            <p:nvPr/>
          </p:nvSpPr>
          <p:spPr bwMode="auto">
            <a:xfrm>
              <a:off x="4196" y="414"/>
              <a:ext cx="513"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750" dirty="0">
                  <a:solidFill>
                    <a:schemeClr val="bg1"/>
                  </a:solidFill>
                </a:rPr>
                <a:t>application</a:t>
              </a:r>
              <a:endParaRPr lang="en-US" altLang="en-US" sz="750" dirty="0"/>
            </a:p>
            <a:p>
              <a:pPr algn="ctr">
                <a:spcBef>
                  <a:spcPct val="0"/>
                </a:spcBef>
                <a:buClrTx/>
                <a:buSzTx/>
                <a:buFontTx/>
                <a:buNone/>
              </a:pPr>
              <a:r>
                <a:rPr lang="en-US" altLang="en-US" sz="750" dirty="0"/>
                <a:t>transport</a:t>
              </a:r>
            </a:p>
            <a:p>
              <a:pPr algn="ctr">
                <a:spcBef>
                  <a:spcPct val="0"/>
                </a:spcBef>
                <a:buClrTx/>
                <a:buSzTx/>
                <a:buFontTx/>
                <a:buNone/>
              </a:pPr>
              <a:r>
                <a:rPr lang="en-US" altLang="en-US" sz="750" dirty="0"/>
                <a:t>network</a:t>
              </a:r>
            </a:p>
            <a:p>
              <a:pPr algn="ctr">
                <a:spcBef>
                  <a:spcPct val="0"/>
                </a:spcBef>
                <a:buClrTx/>
                <a:buSzTx/>
                <a:buFontTx/>
                <a:buNone/>
              </a:pPr>
              <a:r>
                <a:rPr lang="en-US" altLang="en-US" sz="750" dirty="0"/>
                <a:t>data link</a:t>
              </a:r>
            </a:p>
            <a:p>
              <a:pPr algn="ctr">
                <a:spcBef>
                  <a:spcPct val="0"/>
                </a:spcBef>
                <a:buClrTx/>
                <a:buSzTx/>
                <a:buFontTx/>
                <a:buNone/>
              </a:pPr>
              <a:r>
                <a:rPr lang="en-US" altLang="en-US" sz="750" dirty="0"/>
                <a:t>physical</a:t>
              </a:r>
              <a:endParaRPr lang="en-US" altLang="en-US" sz="1800" dirty="0"/>
            </a:p>
          </p:txBody>
        </p:sp>
        <p:sp>
          <p:nvSpPr>
            <p:cNvPr id="637" name="Line 231">
              <a:extLst>
                <a:ext uri="{FF2B5EF4-FFF2-40B4-BE49-F238E27FC236}">
                  <a16:creationId xmlns:a16="http://schemas.microsoft.com/office/drawing/2014/main" id="{00E57763-CBA1-1542-B749-A48E642E0072}"/>
                </a:ext>
              </a:extLst>
            </p:cNvPr>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39" name="Line 232">
              <a:extLst>
                <a:ext uri="{FF2B5EF4-FFF2-40B4-BE49-F238E27FC236}">
                  <a16:creationId xmlns:a16="http://schemas.microsoft.com/office/drawing/2014/main" id="{E4657539-B4FE-304C-816A-A074251ABAC4}"/>
                </a:ext>
              </a:extLst>
            </p:cNvPr>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40" name="Line 233">
              <a:extLst>
                <a:ext uri="{FF2B5EF4-FFF2-40B4-BE49-F238E27FC236}">
                  <a16:creationId xmlns:a16="http://schemas.microsoft.com/office/drawing/2014/main" id="{DE0F6076-B3CE-C540-BD00-B77A1E45F553}"/>
                </a:ext>
              </a:extLst>
            </p:cNvPr>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41" name="Freeform 917">
              <a:extLst>
                <a:ext uri="{FF2B5EF4-FFF2-40B4-BE49-F238E27FC236}">
                  <a16:creationId xmlns:a16="http://schemas.microsoft.com/office/drawing/2014/main" id="{0111663E-DD9D-6043-8338-8C5285F74D65}"/>
                </a:ext>
              </a:extLst>
            </p:cNvPr>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642" name="Group 628">
            <a:extLst>
              <a:ext uri="{FF2B5EF4-FFF2-40B4-BE49-F238E27FC236}">
                <a16:creationId xmlns:a16="http://schemas.microsoft.com/office/drawing/2014/main" id="{F65FBC4E-EE37-D144-AFDB-E6C408428C1F}"/>
              </a:ext>
            </a:extLst>
          </p:cNvPr>
          <p:cNvGrpSpPr>
            <a:grpSpLocks/>
          </p:cNvGrpSpPr>
          <p:nvPr/>
        </p:nvGrpSpPr>
        <p:grpSpPr bwMode="auto">
          <a:xfrm>
            <a:off x="5972240" y="4138168"/>
            <a:ext cx="795338" cy="788194"/>
            <a:chOff x="4047" y="420"/>
            <a:chExt cx="668" cy="662"/>
          </a:xfrm>
        </p:grpSpPr>
        <p:sp>
          <p:nvSpPr>
            <p:cNvPr id="643" name="Rectangle 227">
              <a:extLst>
                <a:ext uri="{FF2B5EF4-FFF2-40B4-BE49-F238E27FC236}">
                  <a16:creationId xmlns:a16="http://schemas.microsoft.com/office/drawing/2014/main" id="{E92C3AA2-F23F-C148-8F92-1D04CB500882}"/>
                </a:ext>
              </a:extLst>
            </p:cNvPr>
            <p:cNvSpPr>
              <a:spLocks noChangeArrowheads="1"/>
            </p:cNvSpPr>
            <p:nvPr/>
          </p:nvSpPr>
          <p:spPr bwMode="auto">
            <a:xfrm>
              <a:off x="4266" y="420"/>
              <a:ext cx="426" cy="48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4" name="Rectangle 228">
              <a:extLst>
                <a:ext uri="{FF2B5EF4-FFF2-40B4-BE49-F238E27FC236}">
                  <a16:creationId xmlns:a16="http://schemas.microsoft.com/office/drawing/2014/main" id="{6330CAEB-E474-6241-9D9F-EEB5C5091601}"/>
                </a:ext>
              </a:extLst>
            </p:cNvPr>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 name="Rectangle 229">
              <a:extLst>
                <a:ext uri="{FF2B5EF4-FFF2-40B4-BE49-F238E27FC236}">
                  <a16:creationId xmlns:a16="http://schemas.microsoft.com/office/drawing/2014/main" id="{AFA24D83-EF79-8246-AE25-393D0CCB2393}"/>
                </a:ext>
              </a:extLst>
            </p:cNvPr>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6" name="Text Box 230">
              <a:extLst>
                <a:ext uri="{FF2B5EF4-FFF2-40B4-BE49-F238E27FC236}">
                  <a16:creationId xmlns:a16="http://schemas.microsoft.com/office/drawing/2014/main" id="{3EEA565E-691A-5943-B9C1-2FBC1E5B7FC7}"/>
                </a:ext>
              </a:extLst>
            </p:cNvPr>
            <p:cNvSpPr txBox="1">
              <a:spLocks noChangeArrowheads="1"/>
            </p:cNvSpPr>
            <p:nvPr/>
          </p:nvSpPr>
          <p:spPr bwMode="auto">
            <a:xfrm>
              <a:off x="4202" y="423"/>
              <a:ext cx="513"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750" dirty="0">
                  <a:solidFill>
                    <a:schemeClr val="bg1"/>
                  </a:solidFill>
                </a:rPr>
                <a:t>application</a:t>
              </a:r>
              <a:endParaRPr lang="en-US" altLang="en-US" sz="750" dirty="0"/>
            </a:p>
            <a:p>
              <a:pPr algn="ctr">
                <a:spcBef>
                  <a:spcPct val="0"/>
                </a:spcBef>
                <a:buClrTx/>
                <a:buSzTx/>
                <a:buFontTx/>
                <a:buNone/>
              </a:pPr>
              <a:r>
                <a:rPr lang="en-US" altLang="en-US" sz="750" dirty="0"/>
                <a:t>transport</a:t>
              </a:r>
            </a:p>
            <a:p>
              <a:pPr algn="ctr">
                <a:spcBef>
                  <a:spcPct val="0"/>
                </a:spcBef>
                <a:buClrTx/>
                <a:buSzTx/>
                <a:buFontTx/>
                <a:buNone/>
              </a:pPr>
              <a:r>
                <a:rPr lang="en-US" altLang="en-US" sz="750" dirty="0"/>
                <a:t>network</a:t>
              </a:r>
            </a:p>
            <a:p>
              <a:pPr algn="ctr">
                <a:spcBef>
                  <a:spcPct val="0"/>
                </a:spcBef>
                <a:buClrTx/>
                <a:buSzTx/>
                <a:buFontTx/>
                <a:buNone/>
              </a:pPr>
              <a:r>
                <a:rPr lang="en-US" altLang="en-US" sz="750" dirty="0"/>
                <a:t>data link</a:t>
              </a:r>
            </a:p>
            <a:p>
              <a:pPr algn="ctr">
                <a:spcBef>
                  <a:spcPct val="0"/>
                </a:spcBef>
                <a:buClrTx/>
                <a:buSzTx/>
                <a:buFontTx/>
                <a:buNone/>
              </a:pPr>
              <a:r>
                <a:rPr lang="en-US" altLang="en-US" sz="750" dirty="0"/>
                <a:t>physical</a:t>
              </a:r>
              <a:endParaRPr lang="en-US" altLang="en-US" sz="1800" dirty="0"/>
            </a:p>
          </p:txBody>
        </p:sp>
        <p:sp>
          <p:nvSpPr>
            <p:cNvPr id="647" name="Line 231">
              <a:extLst>
                <a:ext uri="{FF2B5EF4-FFF2-40B4-BE49-F238E27FC236}">
                  <a16:creationId xmlns:a16="http://schemas.microsoft.com/office/drawing/2014/main" id="{8E2DC1D5-A1BA-E349-B4E3-5CB27DD1FF67}"/>
                </a:ext>
              </a:extLst>
            </p:cNvPr>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48" name="Line 232">
              <a:extLst>
                <a:ext uri="{FF2B5EF4-FFF2-40B4-BE49-F238E27FC236}">
                  <a16:creationId xmlns:a16="http://schemas.microsoft.com/office/drawing/2014/main" id="{0D97E1EE-0440-9746-9909-8846196F3349}"/>
                </a:ext>
              </a:extLst>
            </p:cNvPr>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49" name="Line 233">
              <a:extLst>
                <a:ext uri="{FF2B5EF4-FFF2-40B4-BE49-F238E27FC236}">
                  <a16:creationId xmlns:a16="http://schemas.microsoft.com/office/drawing/2014/main" id="{9453EBF5-7BBF-8943-8161-7DEB7997BF09}"/>
                </a:ext>
              </a:extLst>
            </p:cNvPr>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50" name="Freeform 917">
              <a:extLst>
                <a:ext uri="{FF2B5EF4-FFF2-40B4-BE49-F238E27FC236}">
                  <a16:creationId xmlns:a16="http://schemas.microsoft.com/office/drawing/2014/main" id="{B9EE01B3-0624-134E-8FD0-E4ADEDFD26E0}"/>
                </a:ext>
              </a:extLst>
            </p:cNvPr>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651" name="Line 913">
            <a:extLst>
              <a:ext uri="{FF2B5EF4-FFF2-40B4-BE49-F238E27FC236}">
                <a16:creationId xmlns:a16="http://schemas.microsoft.com/office/drawing/2014/main" id="{47A3D5AF-94CC-B24F-922A-C603CC0A5A25}"/>
              </a:ext>
            </a:extLst>
          </p:cNvPr>
          <p:cNvSpPr>
            <a:spLocks noChangeShapeType="1"/>
          </p:cNvSpPr>
          <p:nvPr/>
        </p:nvSpPr>
        <p:spPr bwMode="auto">
          <a:xfrm>
            <a:off x="6748523" y="4195830"/>
            <a:ext cx="967978" cy="406003"/>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52" name="Line 911">
            <a:extLst>
              <a:ext uri="{FF2B5EF4-FFF2-40B4-BE49-F238E27FC236}">
                <a16:creationId xmlns:a16="http://schemas.microsoft.com/office/drawing/2014/main" id="{8E6A54E5-62F1-544B-AE41-5137E62BFCE9}"/>
              </a:ext>
            </a:extLst>
          </p:cNvPr>
          <p:cNvSpPr>
            <a:spLocks noChangeShapeType="1"/>
          </p:cNvSpPr>
          <p:nvPr/>
        </p:nvSpPr>
        <p:spPr bwMode="auto">
          <a:xfrm>
            <a:off x="6819960" y="1851488"/>
            <a:ext cx="1275159" cy="2539604"/>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Creating a network app</a:t>
            </a:r>
            <a:endParaRPr lang="en-US" dirty="0"/>
          </a:p>
        </p:txBody>
      </p:sp>
      <p:sp>
        <p:nvSpPr>
          <p:cNvPr id="656" name="Content Placeholder 3">
            <a:extLst>
              <a:ext uri="{FF2B5EF4-FFF2-40B4-BE49-F238E27FC236}">
                <a16:creationId xmlns:a16="http://schemas.microsoft.com/office/drawing/2014/main" id="{97C6B0DF-3B81-1046-A02E-98C8247EB000}"/>
              </a:ext>
            </a:extLst>
          </p:cNvPr>
          <p:cNvSpPr txBox="1">
            <a:spLocks/>
          </p:cNvSpPr>
          <p:nvPr/>
        </p:nvSpPr>
        <p:spPr>
          <a:xfrm>
            <a:off x="666884" y="1857814"/>
            <a:ext cx="3981888" cy="373102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5" indent="0">
              <a:buClr>
                <a:srgbClr val="0000A8"/>
              </a:buClr>
              <a:buNone/>
            </a:pPr>
            <a:r>
              <a:rPr lang="en-US" altLang="en-US" sz="2100" dirty="0">
                <a:solidFill>
                  <a:srgbClr val="C00000"/>
                </a:solidFill>
                <a:ea typeface="ＭＳ Ｐゴシック" panose="020B0600070205080204" pitchFamily="34" charset="-128"/>
              </a:rPr>
              <a:t>write programs that:</a:t>
            </a:r>
          </a:p>
          <a:p>
            <a:pPr marL="259556" indent="-173831"/>
            <a:r>
              <a:rPr lang="en-US" altLang="en-US" sz="1800" dirty="0">
                <a:ea typeface="ＭＳ Ｐゴシック" panose="020B0600070205080204" pitchFamily="34" charset="-128"/>
              </a:rPr>
              <a:t>run on (different) end systems</a:t>
            </a:r>
          </a:p>
          <a:p>
            <a:pPr marL="259556" indent="-173831"/>
            <a:r>
              <a:rPr lang="en-US" altLang="en-US" sz="1800" dirty="0">
                <a:ea typeface="ＭＳ Ｐゴシック" panose="020B0600070205080204" pitchFamily="34" charset="-128"/>
              </a:rPr>
              <a:t>communicate over network</a:t>
            </a:r>
          </a:p>
          <a:p>
            <a:pPr marL="259556" indent="-173831"/>
            <a:r>
              <a:rPr lang="en-US" altLang="en-US" sz="1800" dirty="0">
                <a:ea typeface="ＭＳ Ｐゴシック" panose="020B0600070205080204" pitchFamily="34" charset="-128"/>
              </a:rPr>
              <a:t>e.g., web server software communicates with browser software</a:t>
            </a:r>
          </a:p>
          <a:p>
            <a:pPr marL="10715" indent="0">
              <a:buClr>
                <a:srgbClr val="0000A8"/>
              </a:buClr>
              <a:buNone/>
            </a:pPr>
            <a:r>
              <a:rPr lang="en-US" altLang="en-US" sz="2100" dirty="0">
                <a:solidFill>
                  <a:srgbClr val="C00000"/>
                </a:solidFill>
                <a:ea typeface="ＭＳ Ｐゴシック" panose="020B0600070205080204" pitchFamily="34" charset="-128"/>
              </a:rPr>
              <a:t>no need to write software for network-core devices</a:t>
            </a:r>
          </a:p>
          <a:p>
            <a:pPr marL="259556" indent="-173831"/>
            <a:r>
              <a:rPr lang="en-US" altLang="en-US" sz="1800" dirty="0">
                <a:ea typeface="ＭＳ Ｐゴシック" panose="020B0600070205080204" pitchFamily="34" charset="-128"/>
              </a:rPr>
              <a:t>network-core devices do not run user applications </a:t>
            </a:r>
          </a:p>
          <a:p>
            <a:pPr marL="259556" indent="-173831"/>
            <a:r>
              <a:rPr lang="en-US" altLang="en-US" sz="1800" dirty="0">
                <a:ea typeface="ＭＳ Ｐゴシック" panose="020B0600070205080204" pitchFamily="34" charset="-128"/>
              </a:rPr>
              <a:t>applications on end systems  allows for rapid app development, propagation</a:t>
            </a:r>
          </a:p>
          <a:p>
            <a:endParaRPr lang="en-US" sz="2400" dirty="0"/>
          </a:p>
        </p:txBody>
      </p:sp>
      <p:grpSp>
        <p:nvGrpSpPr>
          <p:cNvPr id="661" name="Group 950">
            <a:extLst>
              <a:ext uri="{FF2B5EF4-FFF2-40B4-BE49-F238E27FC236}">
                <a16:creationId xmlns:a16="http://schemas.microsoft.com/office/drawing/2014/main" id="{221CDB90-F15F-3B40-BE7C-5642BDA8CF7F}"/>
              </a:ext>
            </a:extLst>
          </p:cNvPr>
          <p:cNvGrpSpPr>
            <a:grpSpLocks/>
          </p:cNvGrpSpPr>
          <p:nvPr/>
        </p:nvGrpSpPr>
        <p:grpSpPr bwMode="auto">
          <a:xfrm>
            <a:off x="7501881" y="5069550"/>
            <a:ext cx="161231" cy="302940"/>
            <a:chOff x="4140" y="429"/>
            <a:chExt cx="1425" cy="2396"/>
          </a:xfrm>
        </p:grpSpPr>
        <p:sp>
          <p:nvSpPr>
            <p:cNvPr id="662" name="Freeform 951">
              <a:extLst>
                <a:ext uri="{FF2B5EF4-FFF2-40B4-BE49-F238E27FC236}">
                  <a16:creationId xmlns:a16="http://schemas.microsoft.com/office/drawing/2014/main" id="{3F5BE32F-BF2D-5D43-A3F8-8015366B904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3" name="Rectangle 952">
              <a:extLst>
                <a:ext uri="{FF2B5EF4-FFF2-40B4-BE49-F238E27FC236}">
                  <a16:creationId xmlns:a16="http://schemas.microsoft.com/office/drawing/2014/main" id="{74DD6C49-0B6B-3445-ABF4-46D45AE697E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64" name="Freeform 953">
              <a:extLst>
                <a:ext uri="{FF2B5EF4-FFF2-40B4-BE49-F238E27FC236}">
                  <a16:creationId xmlns:a16="http://schemas.microsoft.com/office/drawing/2014/main" id="{20913D95-E88A-A848-9963-B3BA4505F5C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5" name="Freeform 954">
              <a:extLst>
                <a:ext uri="{FF2B5EF4-FFF2-40B4-BE49-F238E27FC236}">
                  <a16:creationId xmlns:a16="http://schemas.microsoft.com/office/drawing/2014/main" id="{0DE93F6C-FE6F-AA44-96FD-B6D85A46DC79}"/>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6" name="Rectangle 955">
              <a:extLst>
                <a:ext uri="{FF2B5EF4-FFF2-40B4-BE49-F238E27FC236}">
                  <a16:creationId xmlns:a16="http://schemas.microsoft.com/office/drawing/2014/main" id="{529745F5-82EA-8148-9AA1-BA608BD7BE3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7" name="Group 956">
              <a:extLst>
                <a:ext uri="{FF2B5EF4-FFF2-40B4-BE49-F238E27FC236}">
                  <a16:creationId xmlns:a16="http://schemas.microsoft.com/office/drawing/2014/main" id="{B8FB9448-22B7-FE4A-8748-ABEF4BEADF59}"/>
                </a:ext>
              </a:extLst>
            </p:cNvPr>
            <p:cNvGrpSpPr>
              <a:grpSpLocks/>
            </p:cNvGrpSpPr>
            <p:nvPr/>
          </p:nvGrpSpPr>
          <p:grpSpPr bwMode="auto">
            <a:xfrm>
              <a:off x="4749" y="668"/>
              <a:ext cx="581" cy="145"/>
              <a:chOff x="614" y="2568"/>
              <a:chExt cx="725" cy="139"/>
            </a:xfrm>
          </p:grpSpPr>
          <p:sp>
            <p:nvSpPr>
              <p:cNvPr id="692" name="AutoShape 957">
                <a:extLst>
                  <a:ext uri="{FF2B5EF4-FFF2-40B4-BE49-F238E27FC236}">
                    <a16:creationId xmlns:a16="http://schemas.microsoft.com/office/drawing/2014/main" id="{EADB5D3D-04E2-EF48-B58E-48F7BABA0BF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3" name="AutoShape 958">
                <a:extLst>
                  <a:ext uri="{FF2B5EF4-FFF2-40B4-BE49-F238E27FC236}">
                    <a16:creationId xmlns:a16="http://schemas.microsoft.com/office/drawing/2014/main" id="{F98E41BE-EA39-754F-82C7-36D93FBD74F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68" name="Rectangle 959">
              <a:extLst>
                <a:ext uri="{FF2B5EF4-FFF2-40B4-BE49-F238E27FC236}">
                  <a16:creationId xmlns:a16="http://schemas.microsoft.com/office/drawing/2014/main" id="{327755D1-B209-404D-9363-9EDC28F7F3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9" name="Group 960">
              <a:extLst>
                <a:ext uri="{FF2B5EF4-FFF2-40B4-BE49-F238E27FC236}">
                  <a16:creationId xmlns:a16="http://schemas.microsoft.com/office/drawing/2014/main" id="{26E2E8A6-CFB6-044F-85B5-1DAAEA7FA1C5}"/>
                </a:ext>
              </a:extLst>
            </p:cNvPr>
            <p:cNvGrpSpPr>
              <a:grpSpLocks/>
            </p:cNvGrpSpPr>
            <p:nvPr/>
          </p:nvGrpSpPr>
          <p:grpSpPr bwMode="auto">
            <a:xfrm>
              <a:off x="4747" y="994"/>
              <a:ext cx="581" cy="134"/>
              <a:chOff x="614" y="2568"/>
              <a:chExt cx="725" cy="139"/>
            </a:xfrm>
          </p:grpSpPr>
          <p:sp>
            <p:nvSpPr>
              <p:cNvPr id="690" name="AutoShape 961">
                <a:extLst>
                  <a:ext uri="{FF2B5EF4-FFF2-40B4-BE49-F238E27FC236}">
                    <a16:creationId xmlns:a16="http://schemas.microsoft.com/office/drawing/2014/main" id="{17D69473-78FB-C74F-B4D2-8D565D3F9D8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1" name="AutoShape 962">
                <a:extLst>
                  <a:ext uri="{FF2B5EF4-FFF2-40B4-BE49-F238E27FC236}">
                    <a16:creationId xmlns:a16="http://schemas.microsoft.com/office/drawing/2014/main" id="{17A1D2AB-658B-704B-AE35-B18C119E5AC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0" name="Rectangle 963">
              <a:extLst>
                <a:ext uri="{FF2B5EF4-FFF2-40B4-BE49-F238E27FC236}">
                  <a16:creationId xmlns:a16="http://schemas.microsoft.com/office/drawing/2014/main" id="{F2475D91-5410-684E-A143-AE723E90812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1" name="Rectangle 964">
              <a:extLst>
                <a:ext uri="{FF2B5EF4-FFF2-40B4-BE49-F238E27FC236}">
                  <a16:creationId xmlns:a16="http://schemas.microsoft.com/office/drawing/2014/main" id="{88C09684-E90D-B34B-AA01-5F070FE819B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72" name="Group 965">
              <a:extLst>
                <a:ext uri="{FF2B5EF4-FFF2-40B4-BE49-F238E27FC236}">
                  <a16:creationId xmlns:a16="http://schemas.microsoft.com/office/drawing/2014/main" id="{8ACC4595-9F78-AF46-887A-914807075EBB}"/>
                </a:ext>
              </a:extLst>
            </p:cNvPr>
            <p:cNvGrpSpPr>
              <a:grpSpLocks/>
            </p:cNvGrpSpPr>
            <p:nvPr/>
          </p:nvGrpSpPr>
          <p:grpSpPr bwMode="auto">
            <a:xfrm>
              <a:off x="4735" y="1627"/>
              <a:ext cx="582" cy="151"/>
              <a:chOff x="614" y="2568"/>
              <a:chExt cx="725" cy="139"/>
            </a:xfrm>
          </p:grpSpPr>
          <p:sp>
            <p:nvSpPr>
              <p:cNvPr id="688" name="AutoShape 966">
                <a:extLst>
                  <a:ext uri="{FF2B5EF4-FFF2-40B4-BE49-F238E27FC236}">
                    <a16:creationId xmlns:a16="http://schemas.microsoft.com/office/drawing/2014/main" id="{0A202C7C-1909-AC47-A2CA-695CE34F55E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9" name="AutoShape 967">
                <a:extLst>
                  <a:ext uri="{FF2B5EF4-FFF2-40B4-BE49-F238E27FC236}">
                    <a16:creationId xmlns:a16="http://schemas.microsoft.com/office/drawing/2014/main" id="{E346AA42-C439-DA48-84D9-5D4DD0ABF0F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3" name="Freeform 968">
              <a:extLst>
                <a:ext uri="{FF2B5EF4-FFF2-40B4-BE49-F238E27FC236}">
                  <a16:creationId xmlns:a16="http://schemas.microsoft.com/office/drawing/2014/main" id="{5FD4884A-2CB1-894E-8CB9-2067C75F07C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674" name="Group 969">
              <a:extLst>
                <a:ext uri="{FF2B5EF4-FFF2-40B4-BE49-F238E27FC236}">
                  <a16:creationId xmlns:a16="http://schemas.microsoft.com/office/drawing/2014/main" id="{B2CB40CE-804C-0948-841C-9A509EE86B26}"/>
                </a:ext>
              </a:extLst>
            </p:cNvPr>
            <p:cNvGrpSpPr>
              <a:grpSpLocks/>
            </p:cNvGrpSpPr>
            <p:nvPr/>
          </p:nvGrpSpPr>
          <p:grpSpPr bwMode="auto">
            <a:xfrm>
              <a:off x="4739" y="1327"/>
              <a:ext cx="582" cy="139"/>
              <a:chOff x="614" y="2568"/>
              <a:chExt cx="725" cy="139"/>
            </a:xfrm>
          </p:grpSpPr>
          <p:sp>
            <p:nvSpPr>
              <p:cNvPr id="686" name="AutoShape 970">
                <a:extLst>
                  <a:ext uri="{FF2B5EF4-FFF2-40B4-BE49-F238E27FC236}">
                    <a16:creationId xmlns:a16="http://schemas.microsoft.com/office/drawing/2014/main" id="{58614F2D-DA1A-F842-A886-A2F0D8C2BAF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7" name="AutoShape 971">
                <a:extLst>
                  <a:ext uri="{FF2B5EF4-FFF2-40B4-BE49-F238E27FC236}">
                    <a16:creationId xmlns:a16="http://schemas.microsoft.com/office/drawing/2014/main" id="{8B641E3D-5D3B-2B4B-B634-292AB1DA657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5" name="Rectangle 972">
              <a:extLst>
                <a:ext uri="{FF2B5EF4-FFF2-40B4-BE49-F238E27FC236}">
                  <a16:creationId xmlns:a16="http://schemas.microsoft.com/office/drawing/2014/main" id="{34776F72-1048-254B-9F43-F004B26E0CB6}"/>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6" name="Freeform 973">
              <a:extLst>
                <a:ext uri="{FF2B5EF4-FFF2-40B4-BE49-F238E27FC236}">
                  <a16:creationId xmlns:a16="http://schemas.microsoft.com/office/drawing/2014/main" id="{A2E37FDF-DD02-AA46-A996-DF9614588BC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7" name="Freeform 974">
              <a:extLst>
                <a:ext uri="{FF2B5EF4-FFF2-40B4-BE49-F238E27FC236}">
                  <a16:creationId xmlns:a16="http://schemas.microsoft.com/office/drawing/2014/main" id="{5E599968-E309-0C41-A6E5-1A2E8D0D7A5B}"/>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8" name="Oval 975">
              <a:extLst>
                <a:ext uri="{FF2B5EF4-FFF2-40B4-BE49-F238E27FC236}">
                  <a16:creationId xmlns:a16="http://schemas.microsoft.com/office/drawing/2014/main" id="{8B76954B-B2F9-7644-B168-314EF4AAF24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9" name="Freeform 976">
              <a:extLst>
                <a:ext uri="{FF2B5EF4-FFF2-40B4-BE49-F238E27FC236}">
                  <a16:creationId xmlns:a16="http://schemas.microsoft.com/office/drawing/2014/main" id="{D9EAE5CF-636D-F54A-8351-01EA3167DF7D}"/>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80" name="AutoShape 977">
              <a:extLst>
                <a:ext uri="{FF2B5EF4-FFF2-40B4-BE49-F238E27FC236}">
                  <a16:creationId xmlns:a16="http://schemas.microsoft.com/office/drawing/2014/main" id="{BA3B7F84-E639-E547-B5C6-A02DC558294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1" name="AutoShape 978">
              <a:extLst>
                <a:ext uri="{FF2B5EF4-FFF2-40B4-BE49-F238E27FC236}">
                  <a16:creationId xmlns:a16="http://schemas.microsoft.com/office/drawing/2014/main" id="{0442B1DD-1D97-9F4D-B5C4-F5A4F4BB488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2" name="Oval 979">
              <a:extLst>
                <a:ext uri="{FF2B5EF4-FFF2-40B4-BE49-F238E27FC236}">
                  <a16:creationId xmlns:a16="http://schemas.microsoft.com/office/drawing/2014/main" id="{EA6FE86C-D41E-1949-A3C7-77647ACF0CF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3" name="Oval 980">
              <a:extLst>
                <a:ext uri="{FF2B5EF4-FFF2-40B4-BE49-F238E27FC236}">
                  <a16:creationId xmlns:a16="http://schemas.microsoft.com/office/drawing/2014/main" id="{38AA7182-25E5-E442-9745-7BAF64CEAA1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684" name="Oval 981">
              <a:extLst>
                <a:ext uri="{FF2B5EF4-FFF2-40B4-BE49-F238E27FC236}">
                  <a16:creationId xmlns:a16="http://schemas.microsoft.com/office/drawing/2014/main" id="{16842D0E-A2D6-0745-B8FB-E328BE5B32A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5" name="Rectangle 982">
              <a:extLst>
                <a:ext uri="{FF2B5EF4-FFF2-40B4-BE49-F238E27FC236}">
                  <a16:creationId xmlns:a16="http://schemas.microsoft.com/office/drawing/2014/main" id="{8F08011A-E991-A946-A958-0A487EA356E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59" name="Slide Number Placeholder 2">
            <a:extLst>
              <a:ext uri="{FF2B5EF4-FFF2-40B4-BE49-F238E27FC236}">
                <a16:creationId xmlns:a16="http://schemas.microsoft.com/office/drawing/2014/main" id="{C5E948AC-BBED-3740-B629-6749D81B46A5}"/>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6</a:t>
            </a:fld>
            <a:endParaRPr lang="en-US" dirty="0"/>
          </a:p>
        </p:txBody>
      </p:sp>
    </p:spTree>
    <p:extLst>
      <p:ext uri="{BB962C8B-B14F-4D97-AF65-F5344CB8AC3E}">
        <p14:creationId xmlns:p14="http://schemas.microsoft.com/office/powerpoint/2010/main" val="6114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dissolve">
                                      <p:cBhvr>
                                        <p:cTn id="12" dur="500"/>
                                        <p:tgtEl>
                                          <p:spTgt spid="571"/>
                                        </p:tgtEl>
                                      </p:cBhvr>
                                    </p:animEffect>
                                  </p:childTnLst>
                                </p:cTn>
                              </p:par>
                              <p:par>
                                <p:cTn id="13" presetID="9" presetClass="entr" presetSubtype="0" fill="hold" nodeType="withEffect">
                                  <p:stCondLst>
                                    <p:cond delay="0"/>
                                  </p:stCondLst>
                                  <p:childTnLst>
                                    <p:set>
                                      <p:cBhvr>
                                        <p:cTn id="14" dur="1" fill="hold">
                                          <p:stCondLst>
                                            <p:cond delay="0"/>
                                          </p:stCondLst>
                                        </p:cTn>
                                        <p:tgtEl>
                                          <p:spTgt spid="631"/>
                                        </p:tgtEl>
                                        <p:attrNameLst>
                                          <p:attrName>style.visibility</p:attrName>
                                        </p:attrNameLst>
                                      </p:cBhvr>
                                      <p:to>
                                        <p:strVal val="visible"/>
                                      </p:to>
                                    </p:set>
                                    <p:animEffect transition="in" filter="dissolve">
                                      <p:cBhvr>
                                        <p:cTn id="15" dur="500"/>
                                        <p:tgtEl>
                                          <p:spTgt spid="631"/>
                                        </p:tgtEl>
                                      </p:cBhvr>
                                    </p:animEffect>
                                  </p:childTnLst>
                                </p:cTn>
                              </p:par>
                              <p:par>
                                <p:cTn id="16" presetID="9" presetClass="entr" presetSubtype="0" fill="hold" nodeType="withEffect">
                                  <p:stCondLst>
                                    <p:cond delay="0"/>
                                  </p:stCondLst>
                                  <p:childTnLst>
                                    <p:set>
                                      <p:cBhvr>
                                        <p:cTn id="17" dur="1" fill="hold">
                                          <p:stCondLst>
                                            <p:cond delay="0"/>
                                          </p:stCondLst>
                                        </p:cTn>
                                        <p:tgtEl>
                                          <p:spTgt spid="642"/>
                                        </p:tgtEl>
                                        <p:attrNameLst>
                                          <p:attrName>style.visibility</p:attrName>
                                        </p:attrNameLst>
                                      </p:cBhvr>
                                      <p:to>
                                        <p:strVal val="visible"/>
                                      </p:to>
                                    </p:set>
                                    <p:animEffect transition="in" filter="dissolve">
                                      <p:cBhvr>
                                        <p:cTn id="18" dur="500"/>
                                        <p:tgtEl>
                                          <p:spTgt spid="64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52"/>
                                        </p:tgtEl>
                                        <p:attrNameLst>
                                          <p:attrName>style.visibility</p:attrName>
                                        </p:attrNameLst>
                                      </p:cBhvr>
                                      <p:to>
                                        <p:strVal val="visible"/>
                                      </p:to>
                                    </p:set>
                                    <p:animEffect transition="in" filter="dissolve">
                                      <p:cBhvr>
                                        <p:cTn id="23" dur="500"/>
                                        <p:tgtEl>
                                          <p:spTgt spid="65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51"/>
                                        </p:tgtEl>
                                        <p:attrNameLst>
                                          <p:attrName>style.visibility</p:attrName>
                                        </p:attrNameLst>
                                      </p:cBhvr>
                                      <p:to>
                                        <p:strVal val="visible"/>
                                      </p:to>
                                    </p:set>
                                    <p:animEffect transition="in" filter="dissolve">
                                      <p:cBhvr>
                                        <p:cTn id="26" dur="500"/>
                                        <p:tgtEl>
                                          <p:spTgt spid="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51" grpId="0" animBg="1"/>
      <p:bldP spid="6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Freeform 370">
            <a:extLst>
              <a:ext uri="{FF2B5EF4-FFF2-40B4-BE49-F238E27FC236}">
                <a16:creationId xmlns:a16="http://schemas.microsoft.com/office/drawing/2014/main" id="{21662630-62BB-AE4A-A779-AEACD21E6D7C}"/>
              </a:ext>
            </a:extLst>
          </p:cNvPr>
          <p:cNvSpPr/>
          <p:nvPr/>
        </p:nvSpPr>
        <p:spPr>
          <a:xfrm>
            <a:off x="6738892" y="3156584"/>
            <a:ext cx="843605" cy="1003436"/>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eeform 417">
            <a:extLst>
              <a:ext uri="{FF2B5EF4-FFF2-40B4-BE49-F238E27FC236}">
                <a16:creationId xmlns:a16="http://schemas.microsoft.com/office/drawing/2014/main" id="{22352293-C7A6-4C41-9DD8-CAA48CB29154}"/>
              </a:ext>
            </a:extLst>
          </p:cNvPr>
          <p:cNvSpPr>
            <a:spLocks/>
          </p:cNvSpPr>
          <p:nvPr/>
        </p:nvSpPr>
        <p:spPr bwMode="auto">
          <a:xfrm>
            <a:off x="5455557" y="2226776"/>
            <a:ext cx="1302544" cy="988278"/>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endParaRPr lang="en-US" sz="1350"/>
          </a:p>
        </p:txBody>
      </p:sp>
      <p:grpSp>
        <p:nvGrpSpPr>
          <p:cNvPr id="14" name="Group 418">
            <a:extLst>
              <a:ext uri="{FF2B5EF4-FFF2-40B4-BE49-F238E27FC236}">
                <a16:creationId xmlns:a16="http://schemas.microsoft.com/office/drawing/2014/main" id="{BE0D451A-5CE4-4C4B-B3DF-A408288EDA0C}"/>
              </a:ext>
            </a:extLst>
          </p:cNvPr>
          <p:cNvGrpSpPr>
            <a:grpSpLocks/>
          </p:cNvGrpSpPr>
          <p:nvPr/>
        </p:nvGrpSpPr>
        <p:grpSpPr bwMode="auto">
          <a:xfrm>
            <a:off x="5404013" y="3324188"/>
            <a:ext cx="1094184" cy="700088"/>
            <a:chOff x="2889" y="1631"/>
            <a:chExt cx="980" cy="743"/>
          </a:xfrm>
        </p:grpSpPr>
        <p:sp>
          <p:nvSpPr>
            <p:cNvPr id="369" name="Rectangle 419">
              <a:extLst>
                <a:ext uri="{FF2B5EF4-FFF2-40B4-BE49-F238E27FC236}">
                  <a16:creationId xmlns:a16="http://schemas.microsoft.com/office/drawing/2014/main" id="{F39DA03D-3BDA-2344-B3D3-3A95FB5EEDF5}"/>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370" name="AutoShape 420">
              <a:extLst>
                <a:ext uri="{FF2B5EF4-FFF2-40B4-BE49-F238E27FC236}">
                  <a16:creationId xmlns:a16="http://schemas.microsoft.com/office/drawing/2014/main" id="{579866B0-F884-A84A-B74A-EFEA50EBF84C}"/>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a:lnSpc>
                  <a:spcPct val="100000"/>
                </a:lnSpc>
                <a:spcBef>
                  <a:spcPct val="0"/>
                </a:spcBef>
                <a:buClrTx/>
                <a:buSzTx/>
                <a:buFontTx/>
                <a:buNone/>
              </a:pPr>
              <a:endParaRPr lang="en-US" altLang="en-US" sz="1800">
                <a:solidFill>
                  <a:srgbClr val="00CCFF"/>
                </a:solidFill>
                <a:latin typeface="Arial" panose="020B0604020202020204" pitchFamily="34" charset="0"/>
              </a:endParaRPr>
            </a:p>
          </p:txBody>
        </p:sp>
      </p:grpSp>
      <p:sp>
        <p:nvSpPr>
          <p:cNvPr id="21" name="Freeform 427">
            <a:extLst>
              <a:ext uri="{FF2B5EF4-FFF2-40B4-BE49-F238E27FC236}">
                <a16:creationId xmlns:a16="http://schemas.microsoft.com/office/drawing/2014/main" id="{3F97D486-CCD5-C043-940C-EC1740EC7BA0}"/>
              </a:ext>
            </a:extLst>
          </p:cNvPr>
          <p:cNvSpPr>
            <a:spLocks/>
          </p:cNvSpPr>
          <p:nvPr/>
        </p:nvSpPr>
        <p:spPr bwMode="auto">
          <a:xfrm>
            <a:off x="5784301" y="4369601"/>
            <a:ext cx="2309813" cy="1248966"/>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endParaRPr lang="en-US" sz="1350"/>
          </a:p>
        </p:txBody>
      </p:sp>
      <p:sp>
        <p:nvSpPr>
          <p:cNvPr id="66" name="Text Box 580">
            <a:extLst>
              <a:ext uri="{FF2B5EF4-FFF2-40B4-BE49-F238E27FC236}">
                <a16:creationId xmlns:a16="http://schemas.microsoft.com/office/drawing/2014/main" id="{16C4E384-62E0-DC41-883F-EB2C4C99F8DB}"/>
              </a:ext>
            </a:extLst>
          </p:cNvPr>
          <p:cNvSpPr txBox="1">
            <a:spLocks noChangeArrowheads="1"/>
          </p:cNvSpPr>
          <p:nvPr/>
        </p:nvSpPr>
        <p:spPr bwMode="auto">
          <a:xfrm>
            <a:off x="5759456" y="1973596"/>
            <a:ext cx="104868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r>
              <a:rPr lang="en-US" altLang="en-US" sz="1050" dirty="0">
                <a:latin typeface="+mn-lt"/>
              </a:rPr>
              <a:t>mobile network</a:t>
            </a:r>
          </a:p>
        </p:txBody>
      </p:sp>
      <p:sp>
        <p:nvSpPr>
          <p:cNvPr id="69" name="Text Box 580">
            <a:extLst>
              <a:ext uri="{FF2B5EF4-FFF2-40B4-BE49-F238E27FC236}">
                <a16:creationId xmlns:a16="http://schemas.microsoft.com/office/drawing/2014/main" id="{9AC056F8-729E-D344-BD7D-917810217933}"/>
              </a:ext>
            </a:extLst>
          </p:cNvPr>
          <p:cNvSpPr txBox="1">
            <a:spLocks noChangeArrowheads="1"/>
          </p:cNvSpPr>
          <p:nvPr/>
        </p:nvSpPr>
        <p:spPr bwMode="auto">
          <a:xfrm>
            <a:off x="5498126" y="4001192"/>
            <a:ext cx="1466735" cy="2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home network</a:t>
            </a:r>
          </a:p>
        </p:txBody>
      </p:sp>
      <p:sp>
        <p:nvSpPr>
          <p:cNvPr id="70" name="Text Box 580">
            <a:extLst>
              <a:ext uri="{FF2B5EF4-FFF2-40B4-BE49-F238E27FC236}">
                <a16:creationId xmlns:a16="http://schemas.microsoft.com/office/drawing/2014/main" id="{8A1A4F41-0243-4946-9F02-F301CBD596B6}"/>
              </a:ext>
            </a:extLst>
          </p:cNvPr>
          <p:cNvSpPr txBox="1">
            <a:spLocks noChangeArrowheads="1"/>
          </p:cNvSpPr>
          <p:nvPr/>
        </p:nvSpPr>
        <p:spPr bwMode="auto">
          <a:xfrm>
            <a:off x="5480181" y="5192082"/>
            <a:ext cx="946093" cy="3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enterprise</a:t>
            </a:r>
          </a:p>
          <a:p>
            <a:pPr>
              <a:lnSpc>
                <a:spcPct val="80000"/>
              </a:lnSpc>
              <a:spcBef>
                <a:spcPct val="0"/>
              </a:spcBef>
              <a:buClrTx/>
              <a:buSzTx/>
              <a:buFontTx/>
              <a:buNone/>
            </a:pPr>
            <a:r>
              <a:rPr lang="en-US" altLang="en-US" sz="1050" dirty="0">
                <a:latin typeface="+mn-lt"/>
              </a:rPr>
              <a:t>          network</a:t>
            </a:r>
          </a:p>
        </p:txBody>
      </p:sp>
      <p:sp>
        <p:nvSpPr>
          <p:cNvPr id="372" name="Freeform 371">
            <a:extLst>
              <a:ext uri="{FF2B5EF4-FFF2-40B4-BE49-F238E27FC236}">
                <a16:creationId xmlns:a16="http://schemas.microsoft.com/office/drawing/2014/main" id="{C89E7C56-1DE4-7143-8EEB-E5965035CC42}"/>
              </a:ext>
            </a:extLst>
          </p:cNvPr>
          <p:cNvSpPr/>
          <p:nvPr/>
        </p:nvSpPr>
        <p:spPr>
          <a:xfrm>
            <a:off x="7666610" y="3241905"/>
            <a:ext cx="954875" cy="145181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74" name="Group 373">
            <a:extLst>
              <a:ext uri="{FF2B5EF4-FFF2-40B4-BE49-F238E27FC236}">
                <a16:creationId xmlns:a16="http://schemas.microsoft.com/office/drawing/2014/main" id="{96BCCD85-1D07-EF4E-A878-EC23CD23096A}"/>
              </a:ext>
            </a:extLst>
          </p:cNvPr>
          <p:cNvGrpSpPr/>
          <p:nvPr/>
        </p:nvGrpSpPr>
        <p:grpSpPr>
          <a:xfrm>
            <a:off x="8128275" y="3803288"/>
            <a:ext cx="515545" cy="541161"/>
            <a:chOff x="5203089" y="1751190"/>
            <a:chExt cx="858331" cy="662414"/>
          </a:xfrm>
        </p:grpSpPr>
        <p:sp>
          <p:nvSpPr>
            <p:cNvPr id="382" name="Freeform 381">
              <a:extLst>
                <a:ext uri="{FF2B5EF4-FFF2-40B4-BE49-F238E27FC236}">
                  <a16:creationId xmlns:a16="http://schemas.microsoft.com/office/drawing/2014/main" id="{D6FAD5AB-6E93-5E47-BE32-4993FD767B8F}"/>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3" name="Freeform 382">
              <a:extLst>
                <a:ext uri="{FF2B5EF4-FFF2-40B4-BE49-F238E27FC236}">
                  <a16:creationId xmlns:a16="http://schemas.microsoft.com/office/drawing/2014/main" id="{2A115C8B-7EC0-084D-A3CF-7AEF0487F301}"/>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84" name="Straight Connector 383">
              <a:extLst>
                <a:ext uri="{FF2B5EF4-FFF2-40B4-BE49-F238E27FC236}">
                  <a16:creationId xmlns:a16="http://schemas.microsoft.com/office/drawing/2014/main" id="{16F8043F-8502-904C-9632-B3658D71B8BE}"/>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B4B3A6DE-2E70-F74C-8CA1-13247C912682}"/>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4B9DB078-BD58-F64A-B873-E1187205EB94}"/>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D321DD82-9D22-0B49-ADF9-8BE310E97E71}"/>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18A2FB0C-53B9-5248-AA65-9BA9B429FC4C}"/>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44FBB965-69F3-F546-AE9F-4AD14078F37E}"/>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BDA3EF41-5873-7D4B-8A04-F8D62DFD2DB6}"/>
              </a:ext>
            </a:extLst>
          </p:cNvPr>
          <p:cNvGrpSpPr/>
          <p:nvPr/>
        </p:nvGrpSpPr>
        <p:grpSpPr>
          <a:xfrm>
            <a:off x="8078379" y="3252878"/>
            <a:ext cx="445960" cy="486252"/>
            <a:chOff x="5203089" y="1751190"/>
            <a:chExt cx="858331" cy="662414"/>
          </a:xfrm>
        </p:grpSpPr>
        <p:sp>
          <p:nvSpPr>
            <p:cNvPr id="399" name="Freeform 398">
              <a:extLst>
                <a:ext uri="{FF2B5EF4-FFF2-40B4-BE49-F238E27FC236}">
                  <a16:creationId xmlns:a16="http://schemas.microsoft.com/office/drawing/2014/main" id="{325473B9-6F55-684D-B22D-FF70325540CE}"/>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0" name="Freeform 399">
              <a:extLst>
                <a:ext uri="{FF2B5EF4-FFF2-40B4-BE49-F238E27FC236}">
                  <a16:creationId xmlns:a16="http://schemas.microsoft.com/office/drawing/2014/main" id="{06CE85F7-18B2-3947-975F-CEA32EE2FBA7}"/>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01" name="Straight Connector 400">
              <a:extLst>
                <a:ext uri="{FF2B5EF4-FFF2-40B4-BE49-F238E27FC236}">
                  <a16:creationId xmlns:a16="http://schemas.microsoft.com/office/drawing/2014/main" id="{F3F3D0FA-374D-9147-8047-2B7B3AAF05DF}"/>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AFF00F79-7128-E243-BBD5-A97200EABABC}"/>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729D9C8D-B396-A049-9B7A-BE878812629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4B32C41F-58E3-CC4F-9625-B6688BEB2140}"/>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8933865-B1C6-3244-A0F5-136E4C6DD92E}"/>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76C939A7-C3F0-5A45-B81D-4E775CF1C92C}"/>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562" name="Freeform 561">
            <a:extLst>
              <a:ext uri="{FF2B5EF4-FFF2-40B4-BE49-F238E27FC236}">
                <a16:creationId xmlns:a16="http://schemas.microsoft.com/office/drawing/2014/main" id="{BE088278-C41B-3E4A-87CE-FD65749FA13D}"/>
              </a:ext>
            </a:extLst>
          </p:cNvPr>
          <p:cNvSpPr/>
          <p:nvPr/>
        </p:nvSpPr>
        <p:spPr>
          <a:xfrm>
            <a:off x="7155610" y="2193782"/>
            <a:ext cx="1123398" cy="103984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3" name="TextBox 572">
            <a:extLst>
              <a:ext uri="{FF2B5EF4-FFF2-40B4-BE49-F238E27FC236}">
                <a16:creationId xmlns:a16="http://schemas.microsoft.com/office/drawing/2014/main" id="{59DB778E-F23D-6C41-8A2D-8F08BD46CBCB}"/>
              </a:ext>
            </a:extLst>
          </p:cNvPr>
          <p:cNvSpPr txBox="1"/>
          <p:nvPr/>
        </p:nvSpPr>
        <p:spPr>
          <a:xfrm>
            <a:off x="7070401" y="2245647"/>
            <a:ext cx="1334020" cy="237757"/>
          </a:xfrm>
          <a:prstGeom prst="rect">
            <a:avLst/>
          </a:prstGeom>
          <a:noFill/>
        </p:spPr>
        <p:txBody>
          <a:bodyPr wrap="none" rtlCol="0">
            <a:spAutoFit/>
          </a:bodyPr>
          <a:lstStyle/>
          <a:p>
            <a:pPr>
              <a:lnSpc>
                <a:spcPct val="90000"/>
              </a:lnSpc>
            </a:pPr>
            <a:r>
              <a:rPr lang="en-US" sz="1050" dirty="0"/>
              <a:t>national or global ISP</a:t>
            </a:r>
          </a:p>
        </p:txBody>
      </p:sp>
      <p:sp>
        <p:nvSpPr>
          <p:cNvPr id="655" name="Rectangle 654">
            <a:extLst>
              <a:ext uri="{FF2B5EF4-FFF2-40B4-BE49-F238E27FC236}">
                <a16:creationId xmlns:a16="http://schemas.microsoft.com/office/drawing/2014/main" id="{2DCB9395-41DC-D844-A0B1-59B5BDD3151F}"/>
              </a:ext>
            </a:extLst>
          </p:cNvPr>
          <p:cNvSpPr/>
          <p:nvPr/>
        </p:nvSpPr>
        <p:spPr>
          <a:xfrm>
            <a:off x="6959301" y="3615682"/>
            <a:ext cx="229312" cy="148385"/>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3" name="TextBox 652">
            <a:extLst>
              <a:ext uri="{FF2B5EF4-FFF2-40B4-BE49-F238E27FC236}">
                <a16:creationId xmlns:a16="http://schemas.microsoft.com/office/drawing/2014/main" id="{C34CA97E-4007-3540-925A-3C739C254049}"/>
              </a:ext>
            </a:extLst>
          </p:cNvPr>
          <p:cNvSpPr txBox="1"/>
          <p:nvPr/>
        </p:nvSpPr>
        <p:spPr>
          <a:xfrm>
            <a:off x="6574622" y="3443189"/>
            <a:ext cx="780479" cy="528606"/>
          </a:xfrm>
          <a:prstGeom prst="rect">
            <a:avLst/>
          </a:prstGeom>
          <a:noFill/>
        </p:spPr>
        <p:txBody>
          <a:bodyPr wrap="square" rtlCol="0">
            <a:spAutoFit/>
          </a:bodyPr>
          <a:lstStyle/>
          <a:p>
            <a:pPr>
              <a:lnSpc>
                <a:spcPct val="90000"/>
              </a:lnSpc>
            </a:pPr>
            <a:r>
              <a:rPr lang="en-US" sz="1050" dirty="0"/>
              <a:t>local or regional ISP</a:t>
            </a:r>
          </a:p>
        </p:txBody>
      </p:sp>
      <p:sp>
        <p:nvSpPr>
          <p:cNvPr id="657" name="TextBox 656">
            <a:extLst>
              <a:ext uri="{FF2B5EF4-FFF2-40B4-BE49-F238E27FC236}">
                <a16:creationId xmlns:a16="http://schemas.microsoft.com/office/drawing/2014/main" id="{7DCF99E9-1DFC-0241-B2E7-471998268663}"/>
              </a:ext>
            </a:extLst>
          </p:cNvPr>
          <p:cNvSpPr txBox="1"/>
          <p:nvPr/>
        </p:nvSpPr>
        <p:spPr>
          <a:xfrm>
            <a:off x="8188325" y="4365703"/>
            <a:ext cx="654346" cy="310598"/>
          </a:xfrm>
          <a:prstGeom prst="rect">
            <a:avLst/>
          </a:prstGeom>
          <a:noFill/>
        </p:spPr>
        <p:txBody>
          <a:bodyPr wrap="none" rtlCol="0">
            <a:spAutoFit/>
          </a:bodyPr>
          <a:lstStyle/>
          <a:p>
            <a:pPr>
              <a:lnSpc>
                <a:spcPct val="90000"/>
              </a:lnSpc>
            </a:pPr>
            <a:r>
              <a:rPr lang="en-US" sz="788" dirty="0"/>
              <a:t>datacenter </a:t>
            </a:r>
          </a:p>
          <a:p>
            <a:pPr>
              <a:lnSpc>
                <a:spcPct val="90000"/>
              </a:lnSpc>
            </a:pPr>
            <a:r>
              <a:rPr lang="en-US" sz="788" dirty="0"/>
              <a:t>network</a:t>
            </a:r>
          </a:p>
        </p:txBody>
      </p:sp>
      <p:sp>
        <p:nvSpPr>
          <p:cNvPr id="658" name="TextBox 657">
            <a:extLst>
              <a:ext uri="{FF2B5EF4-FFF2-40B4-BE49-F238E27FC236}">
                <a16:creationId xmlns:a16="http://schemas.microsoft.com/office/drawing/2014/main" id="{173BD163-3F4D-944E-B86B-3275B779D5A8}"/>
              </a:ext>
            </a:extLst>
          </p:cNvPr>
          <p:cNvSpPr txBox="1"/>
          <p:nvPr/>
        </p:nvSpPr>
        <p:spPr>
          <a:xfrm>
            <a:off x="7547264" y="4028436"/>
            <a:ext cx="678391" cy="528606"/>
          </a:xfrm>
          <a:prstGeom prst="rect">
            <a:avLst/>
          </a:prstGeom>
          <a:noFill/>
        </p:spPr>
        <p:txBody>
          <a:bodyPr wrap="none" rtlCol="0">
            <a:spAutoFit/>
          </a:bodyPr>
          <a:lstStyle/>
          <a:p>
            <a:pPr>
              <a:lnSpc>
                <a:spcPct val="90000"/>
              </a:lnSpc>
            </a:pPr>
            <a:r>
              <a:rPr lang="en-US" sz="1050" dirty="0"/>
              <a:t>content </a:t>
            </a:r>
          </a:p>
          <a:p>
            <a:pPr>
              <a:lnSpc>
                <a:spcPct val="90000"/>
              </a:lnSpc>
            </a:pPr>
            <a:r>
              <a:rPr lang="en-US" sz="1050" dirty="0"/>
              <a:t>provider </a:t>
            </a:r>
          </a:p>
          <a:p>
            <a:pPr>
              <a:lnSpc>
                <a:spcPct val="90000"/>
              </a:lnSpc>
            </a:pPr>
            <a:r>
              <a:rPr lang="en-US" sz="1050" dirty="0"/>
              <a:t>network</a:t>
            </a:r>
            <a:endParaRPr lang="en-US" sz="750" dirty="0"/>
          </a:p>
        </p:txBody>
      </p:sp>
      <p:cxnSp>
        <p:nvCxnSpPr>
          <p:cNvPr id="830" name="Straight Connector 829">
            <a:extLst>
              <a:ext uri="{FF2B5EF4-FFF2-40B4-BE49-F238E27FC236}">
                <a16:creationId xmlns:a16="http://schemas.microsoft.com/office/drawing/2014/main" id="{B163CA8C-EB1E-A14C-9A66-BC297C1207E6}"/>
              </a:ext>
            </a:extLst>
          </p:cNvPr>
          <p:cNvCxnSpPr>
            <a:cxnSpLocks/>
          </p:cNvCxnSpPr>
          <p:nvPr/>
        </p:nvCxnSpPr>
        <p:spPr>
          <a:xfrm flipH="1" flipV="1">
            <a:off x="7919940" y="3542344"/>
            <a:ext cx="309723" cy="47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5423E50E-9196-7E41-B2E3-7EFFBB807850}"/>
              </a:ext>
            </a:extLst>
          </p:cNvPr>
          <p:cNvCxnSpPr>
            <a:cxnSpLocks/>
          </p:cNvCxnSpPr>
          <p:nvPr/>
        </p:nvCxnSpPr>
        <p:spPr>
          <a:xfrm flipH="1" flipV="1">
            <a:off x="7995626" y="3587764"/>
            <a:ext cx="259400" cy="554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D736E0FF-D607-3B4C-A87A-D415301D67BE}"/>
              </a:ext>
            </a:extLst>
          </p:cNvPr>
          <p:cNvCxnSpPr>
            <a:cxnSpLocks/>
          </p:cNvCxnSpPr>
          <p:nvPr/>
        </p:nvCxnSpPr>
        <p:spPr>
          <a:xfrm flipV="1">
            <a:off x="7977673" y="3582316"/>
            <a:ext cx="251990" cy="296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412118DA-F614-8A42-80A7-8D427CB9D063}"/>
              </a:ext>
            </a:extLst>
          </p:cNvPr>
          <p:cNvCxnSpPr>
            <a:cxnSpLocks/>
          </p:cNvCxnSpPr>
          <p:nvPr/>
        </p:nvCxnSpPr>
        <p:spPr>
          <a:xfrm flipH="1" flipV="1">
            <a:off x="7928081" y="3553422"/>
            <a:ext cx="1" cy="364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1F000A1C-019C-AC40-8B26-99394BC90A3F}"/>
              </a:ext>
            </a:extLst>
          </p:cNvPr>
          <p:cNvCxnSpPr>
            <a:cxnSpLocks/>
          </p:cNvCxnSpPr>
          <p:nvPr/>
        </p:nvCxnSpPr>
        <p:spPr>
          <a:xfrm flipH="1" flipV="1">
            <a:off x="7912966" y="3910982"/>
            <a:ext cx="381407" cy="261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581177E-ADBB-324A-BE56-FFA64730F33D}"/>
              </a:ext>
            </a:extLst>
          </p:cNvPr>
          <p:cNvCxnSpPr>
            <a:cxnSpLocks/>
          </p:cNvCxnSpPr>
          <p:nvPr/>
        </p:nvCxnSpPr>
        <p:spPr>
          <a:xfrm flipH="1">
            <a:off x="7421397"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D0BFF2F4-0B07-CF45-A69B-7B91FA12DE36}"/>
              </a:ext>
            </a:extLst>
          </p:cNvPr>
          <p:cNvCxnSpPr>
            <a:cxnSpLocks/>
          </p:cNvCxnSpPr>
          <p:nvPr/>
        </p:nvCxnSpPr>
        <p:spPr>
          <a:xfrm flipH="1">
            <a:off x="6914712"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E3568D00-797E-F542-B47B-DC40257A1AF2}"/>
              </a:ext>
            </a:extLst>
          </p:cNvPr>
          <p:cNvCxnSpPr>
            <a:cxnSpLocks/>
          </p:cNvCxnSpPr>
          <p:nvPr/>
        </p:nvCxnSpPr>
        <p:spPr>
          <a:xfrm flipH="1">
            <a:off x="6957651" y="3488004"/>
            <a:ext cx="286818" cy="387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B5D2DFB3-E4DE-3C49-8F72-DC09F553A5F3}"/>
              </a:ext>
            </a:extLst>
          </p:cNvPr>
          <p:cNvCxnSpPr>
            <a:cxnSpLocks/>
          </p:cNvCxnSpPr>
          <p:nvPr/>
        </p:nvCxnSpPr>
        <p:spPr>
          <a:xfrm>
            <a:off x="7299802" y="3488004"/>
            <a:ext cx="0" cy="405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F9A85AAA-3DAA-6946-B559-D97F731B61D5}"/>
              </a:ext>
            </a:extLst>
          </p:cNvPr>
          <p:cNvCxnSpPr/>
          <p:nvPr/>
        </p:nvCxnSpPr>
        <p:spPr>
          <a:xfrm>
            <a:off x="7603251" y="2923269"/>
            <a:ext cx="366131" cy="62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12CE73BA-DDE8-5741-9E5E-64CA353BA98C}"/>
              </a:ext>
            </a:extLst>
          </p:cNvPr>
          <p:cNvCxnSpPr>
            <a:cxnSpLocks/>
          </p:cNvCxnSpPr>
          <p:nvPr/>
        </p:nvCxnSpPr>
        <p:spPr>
          <a:xfrm flipH="1">
            <a:off x="7349039" y="2878510"/>
            <a:ext cx="285324" cy="5211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03" name="Group 802">
            <a:extLst>
              <a:ext uri="{FF2B5EF4-FFF2-40B4-BE49-F238E27FC236}">
                <a16:creationId xmlns:a16="http://schemas.microsoft.com/office/drawing/2014/main" id="{4429D23B-C424-D54E-A99F-D3FC646B3D08}"/>
              </a:ext>
            </a:extLst>
          </p:cNvPr>
          <p:cNvGrpSpPr/>
          <p:nvPr/>
        </p:nvGrpSpPr>
        <p:grpSpPr>
          <a:xfrm>
            <a:off x="5671679" y="2452744"/>
            <a:ext cx="2684150" cy="2730212"/>
            <a:chOff x="7562238" y="2127325"/>
            <a:chExt cx="3578867" cy="3640283"/>
          </a:xfrm>
        </p:grpSpPr>
        <p:grpSp>
          <p:nvGrpSpPr>
            <p:cNvPr id="800" name="Group 799">
              <a:extLst>
                <a:ext uri="{FF2B5EF4-FFF2-40B4-BE49-F238E27FC236}">
                  <a16:creationId xmlns:a16="http://schemas.microsoft.com/office/drawing/2014/main" id="{C0FB38C4-8D4E-FD46-8BA5-A01F983C9AF5}"/>
                </a:ext>
              </a:extLst>
            </p:cNvPr>
            <p:cNvGrpSpPr/>
            <p:nvPr/>
          </p:nvGrpSpPr>
          <p:grpSpPr>
            <a:xfrm>
              <a:off x="7857253" y="2127325"/>
              <a:ext cx="3283852" cy="3640283"/>
              <a:chOff x="7881336" y="2104198"/>
              <a:chExt cx="3283852" cy="3640283"/>
            </a:xfrm>
          </p:grpSpPr>
          <p:sp>
            <p:nvSpPr>
              <p:cNvPr id="22" name="Line 428">
                <a:extLst>
                  <a:ext uri="{FF2B5EF4-FFF2-40B4-BE49-F238E27FC236}">
                    <a16:creationId xmlns:a16="http://schemas.microsoft.com/office/drawing/2014/main" id="{28DDE19D-11FD-214B-B68A-9F6AAEA3AAEC}"/>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4" name="Line 430">
                <a:extLst>
                  <a:ext uri="{FF2B5EF4-FFF2-40B4-BE49-F238E27FC236}">
                    <a16:creationId xmlns:a16="http://schemas.microsoft.com/office/drawing/2014/main" id="{3188928B-5976-7142-B509-B67C32631B1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5" name="Line 431">
                <a:extLst>
                  <a:ext uri="{FF2B5EF4-FFF2-40B4-BE49-F238E27FC236}">
                    <a16:creationId xmlns:a16="http://schemas.microsoft.com/office/drawing/2014/main" id="{B61C3274-819B-1A4B-9892-BC7A0AB4BF5E}"/>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Line 432">
                <a:extLst>
                  <a:ext uri="{FF2B5EF4-FFF2-40B4-BE49-F238E27FC236}">
                    <a16:creationId xmlns:a16="http://schemas.microsoft.com/office/drawing/2014/main" id="{6434324A-C183-F645-84E8-7170D215D0C6}"/>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7" name="Line 433">
                <a:extLst>
                  <a:ext uri="{FF2B5EF4-FFF2-40B4-BE49-F238E27FC236}">
                    <a16:creationId xmlns:a16="http://schemas.microsoft.com/office/drawing/2014/main" id="{4326369B-7050-F54A-9B61-51FBE9831653}"/>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Line 435">
                <a:extLst>
                  <a:ext uri="{FF2B5EF4-FFF2-40B4-BE49-F238E27FC236}">
                    <a16:creationId xmlns:a16="http://schemas.microsoft.com/office/drawing/2014/main" id="{D2EFF5DE-9380-7D46-847C-7986E80C63F3}"/>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29" name="Line 436">
                <a:extLst>
                  <a:ext uri="{FF2B5EF4-FFF2-40B4-BE49-F238E27FC236}">
                    <a16:creationId xmlns:a16="http://schemas.microsoft.com/office/drawing/2014/main" id="{CAD2281A-59A4-DA4C-A9DC-E37CA4991998}"/>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0" name="Line 439">
                <a:extLst>
                  <a:ext uri="{FF2B5EF4-FFF2-40B4-BE49-F238E27FC236}">
                    <a16:creationId xmlns:a16="http://schemas.microsoft.com/office/drawing/2014/main" id="{59746900-72D7-BF46-8B59-62F2A5D479C9}"/>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 name="Line 440">
                <a:extLst>
                  <a:ext uri="{FF2B5EF4-FFF2-40B4-BE49-F238E27FC236}">
                    <a16:creationId xmlns:a16="http://schemas.microsoft.com/office/drawing/2014/main" id="{76AA107C-4028-5D4D-B986-E7C4D7058C29}"/>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 name="Line 441">
                <a:extLst>
                  <a:ext uri="{FF2B5EF4-FFF2-40B4-BE49-F238E27FC236}">
                    <a16:creationId xmlns:a16="http://schemas.microsoft.com/office/drawing/2014/main" id="{AF797424-05E8-8345-847C-94DA81395AD4}"/>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3" name="Line 443">
                <a:extLst>
                  <a:ext uri="{FF2B5EF4-FFF2-40B4-BE49-F238E27FC236}">
                    <a16:creationId xmlns:a16="http://schemas.microsoft.com/office/drawing/2014/main" id="{BCDF073B-F330-A345-A512-B85DFD399D1F}"/>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9" name="Line 449">
                <a:extLst>
                  <a:ext uri="{FF2B5EF4-FFF2-40B4-BE49-F238E27FC236}">
                    <a16:creationId xmlns:a16="http://schemas.microsoft.com/office/drawing/2014/main" id="{53CD988A-3515-7242-9C29-87AF281086FD}"/>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28" name="Line 428">
                <a:extLst>
                  <a:ext uri="{FF2B5EF4-FFF2-40B4-BE49-F238E27FC236}">
                    <a16:creationId xmlns:a16="http://schemas.microsoft.com/office/drawing/2014/main" id="{538963BA-E603-D94F-A908-92C50EC393BD}"/>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37" name="Line 440">
                <a:extLst>
                  <a:ext uri="{FF2B5EF4-FFF2-40B4-BE49-F238E27FC236}">
                    <a16:creationId xmlns:a16="http://schemas.microsoft.com/office/drawing/2014/main" id="{E3BCB46D-EF32-8C42-A43A-1B0DAF759B6E}"/>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cxnSp>
            <p:nvCxnSpPr>
              <p:cNvPr id="564" name="Straight Connector 563">
                <a:extLst>
                  <a:ext uri="{FF2B5EF4-FFF2-40B4-BE49-F238E27FC236}">
                    <a16:creationId xmlns:a16="http://schemas.microsoft.com/office/drawing/2014/main" id="{CE6E1140-BC2F-9947-9B51-91DC5079ABB1}"/>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9EF5B4FA-3960-F54C-936B-C64147078447}"/>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691B45AC-C5E3-D24E-9C63-05D00B08C71D}"/>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59EB46BB-F3EA-4248-B631-AC80BEB74EF0}"/>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C562C7DD-3FD1-0E4C-B308-744C6C87FC79}"/>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6793D61B-AD50-A246-A5C0-38DF48C17738}"/>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EDD09B84-3AA8-0948-AB6C-1D5CBFFC5293}"/>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C777BA08-17B1-254B-BCB6-583E10254EC6}"/>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Line 541">
                <a:extLst>
                  <a:ext uri="{FF2B5EF4-FFF2-40B4-BE49-F238E27FC236}">
                    <a16:creationId xmlns:a16="http://schemas.microsoft.com/office/drawing/2014/main" id="{C44ADC96-78DA-C64F-AF97-4FFA68D2ED1C}"/>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9" name="Line 424">
                <a:extLst>
                  <a:ext uri="{FF2B5EF4-FFF2-40B4-BE49-F238E27FC236}">
                    <a16:creationId xmlns:a16="http://schemas.microsoft.com/office/drawing/2014/main" id="{845B46BE-685D-2D4E-AD26-5684794D19D9}"/>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pic>
          <p:nvPicPr>
            <p:cNvPr id="262" name="Picture 778" descr="antenna_radiation_stylized">
              <a:extLst>
                <a:ext uri="{FF2B5EF4-FFF2-40B4-BE49-F238E27FC236}">
                  <a16:creationId xmlns:a16="http://schemas.microsoft.com/office/drawing/2014/main" id="{B73E5F98-BC74-DB47-BA02-5F29DC675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781" descr="antenna_radiation_stylized">
              <a:extLst>
                <a:ext uri="{FF2B5EF4-FFF2-40B4-BE49-F238E27FC236}">
                  <a16:creationId xmlns:a16="http://schemas.microsoft.com/office/drawing/2014/main" id="{5F858A2F-D0F0-7E47-8EF1-4C37898F9C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799" descr="cell_tower_radiation copy">
              <a:extLst>
                <a:ext uri="{FF2B5EF4-FFF2-40B4-BE49-F238E27FC236}">
                  <a16:creationId xmlns:a16="http://schemas.microsoft.com/office/drawing/2014/main" id="{B5B28CD6-3076-384D-8180-86543C59B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Oval 800">
              <a:extLst>
                <a:ext uri="{FF2B5EF4-FFF2-40B4-BE49-F238E27FC236}">
                  <a16:creationId xmlns:a16="http://schemas.microsoft.com/office/drawing/2014/main" id="{271D03F6-D85B-EC41-803D-EFAA96DAE87E}"/>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39" name="Line 426">
            <a:extLst>
              <a:ext uri="{FF2B5EF4-FFF2-40B4-BE49-F238E27FC236}">
                <a16:creationId xmlns:a16="http://schemas.microsoft.com/office/drawing/2014/main" id="{DDAEB50C-98DD-DA43-B9C4-9AB7F9ED5BFD}"/>
              </a:ext>
            </a:extLst>
          </p:cNvPr>
          <p:cNvSpPr>
            <a:spLocks noChangeShapeType="1"/>
          </p:cNvSpPr>
          <p:nvPr/>
        </p:nvSpPr>
        <p:spPr bwMode="auto">
          <a:xfrm>
            <a:off x="6155895" y="2882519"/>
            <a:ext cx="170973" cy="1307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41" name="Group 783">
            <a:extLst>
              <a:ext uri="{FF2B5EF4-FFF2-40B4-BE49-F238E27FC236}">
                <a16:creationId xmlns:a16="http://schemas.microsoft.com/office/drawing/2014/main" id="{02FEAFB4-9831-B64A-9F54-92C532E8F36E}"/>
              </a:ext>
            </a:extLst>
          </p:cNvPr>
          <p:cNvGrpSpPr>
            <a:grpSpLocks/>
          </p:cNvGrpSpPr>
          <p:nvPr/>
        </p:nvGrpSpPr>
        <p:grpSpPr bwMode="auto">
          <a:xfrm>
            <a:off x="6038023" y="2589282"/>
            <a:ext cx="223838" cy="348006"/>
            <a:chOff x="3130" y="3288"/>
            <a:chExt cx="410" cy="742"/>
          </a:xfrm>
        </p:grpSpPr>
        <p:sp>
          <p:nvSpPr>
            <p:cNvPr id="244" name="Line 270">
              <a:extLst>
                <a:ext uri="{FF2B5EF4-FFF2-40B4-BE49-F238E27FC236}">
                  <a16:creationId xmlns:a16="http://schemas.microsoft.com/office/drawing/2014/main" id="{A9300902-94F3-8949-9A54-8B95986ACBE5}"/>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5" name="Line 271">
              <a:extLst>
                <a:ext uri="{FF2B5EF4-FFF2-40B4-BE49-F238E27FC236}">
                  <a16:creationId xmlns:a16="http://schemas.microsoft.com/office/drawing/2014/main" id="{B93F32E3-8690-BD4B-B848-94E1FAAB5E88}"/>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 name="Line 272">
              <a:extLst>
                <a:ext uri="{FF2B5EF4-FFF2-40B4-BE49-F238E27FC236}">
                  <a16:creationId xmlns:a16="http://schemas.microsoft.com/office/drawing/2014/main" id="{AB0BEDC3-F0F0-4E42-A55F-57AC0548D591}"/>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 name="Line 273">
              <a:extLst>
                <a:ext uri="{FF2B5EF4-FFF2-40B4-BE49-F238E27FC236}">
                  <a16:creationId xmlns:a16="http://schemas.microsoft.com/office/drawing/2014/main" id="{3AF299DE-8F54-D84C-B398-5B3B44C53A96}"/>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8" name="Line 274">
              <a:extLst>
                <a:ext uri="{FF2B5EF4-FFF2-40B4-BE49-F238E27FC236}">
                  <a16:creationId xmlns:a16="http://schemas.microsoft.com/office/drawing/2014/main" id="{C2005C3C-C4BA-FD44-A127-E5C4FE594D94}"/>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9" name="Line 275">
              <a:extLst>
                <a:ext uri="{FF2B5EF4-FFF2-40B4-BE49-F238E27FC236}">
                  <a16:creationId xmlns:a16="http://schemas.microsoft.com/office/drawing/2014/main" id="{948DF918-9246-AF45-A55F-C5B7436635B2}"/>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0" name="Line 276">
              <a:extLst>
                <a:ext uri="{FF2B5EF4-FFF2-40B4-BE49-F238E27FC236}">
                  <a16:creationId xmlns:a16="http://schemas.microsoft.com/office/drawing/2014/main" id="{3D1534AB-9253-A140-B4C5-81F085C4528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1" name="Line 277">
              <a:extLst>
                <a:ext uri="{FF2B5EF4-FFF2-40B4-BE49-F238E27FC236}">
                  <a16:creationId xmlns:a16="http://schemas.microsoft.com/office/drawing/2014/main" id="{3BA377A2-6A51-F64B-AA8B-4FB90FAA7D33}"/>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2" name="Line 278">
              <a:extLst>
                <a:ext uri="{FF2B5EF4-FFF2-40B4-BE49-F238E27FC236}">
                  <a16:creationId xmlns:a16="http://schemas.microsoft.com/office/drawing/2014/main" id="{FA310FA6-4B1E-0047-8066-8AF44673F2B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3" name="Line 279">
              <a:extLst>
                <a:ext uri="{FF2B5EF4-FFF2-40B4-BE49-F238E27FC236}">
                  <a16:creationId xmlns:a16="http://schemas.microsoft.com/office/drawing/2014/main" id="{254B094E-F3D3-0F46-BF4E-A226644B01D8}"/>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4" name="Line 280">
              <a:extLst>
                <a:ext uri="{FF2B5EF4-FFF2-40B4-BE49-F238E27FC236}">
                  <a16:creationId xmlns:a16="http://schemas.microsoft.com/office/drawing/2014/main" id="{9805319A-9CA5-7340-811A-8DBCB5A2BAC3}"/>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5" name="Line 281">
              <a:extLst>
                <a:ext uri="{FF2B5EF4-FFF2-40B4-BE49-F238E27FC236}">
                  <a16:creationId xmlns:a16="http://schemas.microsoft.com/office/drawing/2014/main" id="{6042C4DF-7427-904B-A064-26708AF48089}"/>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6" name="Line 282">
              <a:extLst>
                <a:ext uri="{FF2B5EF4-FFF2-40B4-BE49-F238E27FC236}">
                  <a16:creationId xmlns:a16="http://schemas.microsoft.com/office/drawing/2014/main" id="{21FF36A4-E56F-C94A-8E67-9A6E4DA844B2}"/>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7" name="Line 283">
              <a:extLst>
                <a:ext uri="{FF2B5EF4-FFF2-40B4-BE49-F238E27FC236}">
                  <a16:creationId xmlns:a16="http://schemas.microsoft.com/office/drawing/2014/main" id="{C6A0831D-FA2C-E744-8FE0-FDFDDB5FDD0D}"/>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8" name="Line 284">
              <a:extLst>
                <a:ext uri="{FF2B5EF4-FFF2-40B4-BE49-F238E27FC236}">
                  <a16:creationId xmlns:a16="http://schemas.microsoft.com/office/drawing/2014/main" id="{65548550-729A-4849-9DC4-127F8FE86B2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1" name="Picture 777" descr="access_point_stylized_small">
            <a:extLst>
              <a:ext uri="{FF2B5EF4-FFF2-40B4-BE49-F238E27FC236}">
                <a16:creationId xmlns:a16="http://schemas.microsoft.com/office/drawing/2014/main" id="{FA9A412B-D725-D449-8707-A3626DCB48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412" y="3753675"/>
            <a:ext cx="277627" cy="2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780" descr="access_point_stylized_small">
            <a:extLst>
              <a:ext uri="{FF2B5EF4-FFF2-40B4-BE49-F238E27FC236}">
                <a16:creationId xmlns:a16="http://schemas.microsoft.com/office/drawing/2014/main" id="{AC22920E-0555-BA45-9B6A-B76172153C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958" y="5000424"/>
            <a:ext cx="285701" cy="23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 name="Group 470">
            <a:extLst>
              <a:ext uri="{FF2B5EF4-FFF2-40B4-BE49-F238E27FC236}">
                <a16:creationId xmlns:a16="http://schemas.microsoft.com/office/drawing/2014/main" id="{DE035BC7-2762-3044-BE80-C91EC827E65C}"/>
              </a:ext>
            </a:extLst>
          </p:cNvPr>
          <p:cNvGrpSpPr/>
          <p:nvPr/>
        </p:nvGrpSpPr>
        <p:grpSpPr>
          <a:xfrm>
            <a:off x="7337669" y="4599737"/>
            <a:ext cx="295320" cy="163934"/>
            <a:chOff x="7493876" y="2774731"/>
            <a:chExt cx="1481958" cy="894622"/>
          </a:xfrm>
        </p:grpSpPr>
        <p:sp>
          <p:nvSpPr>
            <p:cNvPr id="472" name="Freeform 471">
              <a:extLst>
                <a:ext uri="{FF2B5EF4-FFF2-40B4-BE49-F238E27FC236}">
                  <a16:creationId xmlns:a16="http://schemas.microsoft.com/office/drawing/2014/main" id="{BEE06200-7AF9-4A43-9447-2349DCBFF94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73" name="Oval 472">
              <a:extLst>
                <a:ext uri="{FF2B5EF4-FFF2-40B4-BE49-F238E27FC236}">
                  <a16:creationId xmlns:a16="http://schemas.microsoft.com/office/drawing/2014/main" id="{3340A80C-5091-6D49-89E5-375F02E9486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74" name="Group 473">
              <a:extLst>
                <a:ext uri="{FF2B5EF4-FFF2-40B4-BE49-F238E27FC236}">
                  <a16:creationId xmlns:a16="http://schemas.microsoft.com/office/drawing/2014/main" id="{B2821126-95C5-B044-AEBC-BA333FAF6B2D}"/>
                </a:ext>
              </a:extLst>
            </p:cNvPr>
            <p:cNvGrpSpPr/>
            <p:nvPr/>
          </p:nvGrpSpPr>
          <p:grpSpPr>
            <a:xfrm>
              <a:off x="7713663" y="2848339"/>
              <a:ext cx="1042107" cy="425543"/>
              <a:chOff x="7786941" y="2884917"/>
              <a:chExt cx="897649" cy="353919"/>
            </a:xfrm>
          </p:grpSpPr>
          <p:sp>
            <p:nvSpPr>
              <p:cNvPr id="475" name="Freeform 474">
                <a:extLst>
                  <a:ext uri="{FF2B5EF4-FFF2-40B4-BE49-F238E27FC236}">
                    <a16:creationId xmlns:a16="http://schemas.microsoft.com/office/drawing/2014/main" id="{B76A81D4-5DC8-C241-B209-B819BC6D74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Freeform 475">
                <a:extLst>
                  <a:ext uri="{FF2B5EF4-FFF2-40B4-BE49-F238E27FC236}">
                    <a16:creationId xmlns:a16="http://schemas.microsoft.com/office/drawing/2014/main" id="{6F6ED06A-086C-754C-BE82-59E2830CF0D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7" name="Freeform 476">
                <a:extLst>
                  <a:ext uri="{FF2B5EF4-FFF2-40B4-BE49-F238E27FC236}">
                    <a16:creationId xmlns:a16="http://schemas.microsoft.com/office/drawing/2014/main" id="{A32340AB-4CC3-5442-987B-A47EF2040F1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Freeform 477">
                <a:extLst>
                  <a:ext uri="{FF2B5EF4-FFF2-40B4-BE49-F238E27FC236}">
                    <a16:creationId xmlns:a16="http://schemas.microsoft.com/office/drawing/2014/main" id="{AC0AB71B-FD2B-9C4A-AE22-B586FC3356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0" name="Group 519">
            <a:extLst>
              <a:ext uri="{FF2B5EF4-FFF2-40B4-BE49-F238E27FC236}">
                <a16:creationId xmlns:a16="http://schemas.microsoft.com/office/drawing/2014/main" id="{60B6F784-668B-5D4B-A622-66CCE6350B84}"/>
              </a:ext>
            </a:extLst>
          </p:cNvPr>
          <p:cNvGrpSpPr/>
          <p:nvPr/>
        </p:nvGrpSpPr>
        <p:grpSpPr>
          <a:xfrm>
            <a:off x="7387024" y="4861528"/>
            <a:ext cx="232305" cy="143129"/>
            <a:chOff x="3668110" y="2448910"/>
            <a:chExt cx="3794234" cy="2165130"/>
          </a:xfrm>
        </p:grpSpPr>
        <p:sp>
          <p:nvSpPr>
            <p:cNvPr id="521" name="Rectangle 520">
              <a:extLst>
                <a:ext uri="{FF2B5EF4-FFF2-40B4-BE49-F238E27FC236}">
                  <a16:creationId xmlns:a16="http://schemas.microsoft.com/office/drawing/2014/main" id="{275B9F34-60F1-4A43-AAD4-D58802DAAC8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Freeform 521">
              <a:extLst>
                <a:ext uri="{FF2B5EF4-FFF2-40B4-BE49-F238E27FC236}">
                  <a16:creationId xmlns:a16="http://schemas.microsoft.com/office/drawing/2014/main" id="{778A1510-2C69-F848-B6B3-6C73FF163690}"/>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3" name="Group 522">
              <a:extLst>
                <a:ext uri="{FF2B5EF4-FFF2-40B4-BE49-F238E27FC236}">
                  <a16:creationId xmlns:a16="http://schemas.microsoft.com/office/drawing/2014/main" id="{85BFF772-B3A6-F548-BDE0-8AEB95F33FBE}"/>
                </a:ext>
              </a:extLst>
            </p:cNvPr>
            <p:cNvGrpSpPr/>
            <p:nvPr/>
          </p:nvGrpSpPr>
          <p:grpSpPr>
            <a:xfrm>
              <a:off x="3941378" y="2603243"/>
              <a:ext cx="3202061" cy="1066110"/>
              <a:chOff x="7939341" y="3037317"/>
              <a:chExt cx="897649" cy="353919"/>
            </a:xfrm>
          </p:grpSpPr>
          <p:sp>
            <p:nvSpPr>
              <p:cNvPr id="524" name="Freeform 523">
                <a:extLst>
                  <a:ext uri="{FF2B5EF4-FFF2-40B4-BE49-F238E27FC236}">
                    <a16:creationId xmlns:a16="http://schemas.microsoft.com/office/drawing/2014/main" id="{B37A32DB-8119-5447-A58C-87AD1FDF0EB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Freeform 524">
                <a:extLst>
                  <a:ext uri="{FF2B5EF4-FFF2-40B4-BE49-F238E27FC236}">
                    <a16:creationId xmlns:a16="http://schemas.microsoft.com/office/drawing/2014/main" id="{58EF4D92-6D83-864D-92A9-A1264053688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79E03014-7882-0546-B7FE-50715AB5359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530508B2-B7B9-B347-8151-5F7967C6BEDA}"/>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79" name="Group 478">
            <a:extLst>
              <a:ext uri="{FF2B5EF4-FFF2-40B4-BE49-F238E27FC236}">
                <a16:creationId xmlns:a16="http://schemas.microsoft.com/office/drawing/2014/main" id="{11A03BFE-097D-3B42-AA2B-11FFEA70FF5B}"/>
              </a:ext>
            </a:extLst>
          </p:cNvPr>
          <p:cNvGrpSpPr/>
          <p:nvPr/>
        </p:nvGrpSpPr>
        <p:grpSpPr>
          <a:xfrm>
            <a:off x="6507464" y="4582815"/>
            <a:ext cx="295320" cy="163934"/>
            <a:chOff x="7493876" y="2774731"/>
            <a:chExt cx="1481958" cy="894622"/>
          </a:xfrm>
        </p:grpSpPr>
        <p:sp>
          <p:nvSpPr>
            <p:cNvPr id="480" name="Freeform 479">
              <a:extLst>
                <a:ext uri="{FF2B5EF4-FFF2-40B4-BE49-F238E27FC236}">
                  <a16:creationId xmlns:a16="http://schemas.microsoft.com/office/drawing/2014/main" id="{89B10910-D4AF-3246-860A-25F1D908938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81" name="Oval 480">
              <a:extLst>
                <a:ext uri="{FF2B5EF4-FFF2-40B4-BE49-F238E27FC236}">
                  <a16:creationId xmlns:a16="http://schemas.microsoft.com/office/drawing/2014/main" id="{F9BAB47F-DDD3-BE44-9A9E-FC2F670519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82" name="Group 481">
              <a:extLst>
                <a:ext uri="{FF2B5EF4-FFF2-40B4-BE49-F238E27FC236}">
                  <a16:creationId xmlns:a16="http://schemas.microsoft.com/office/drawing/2014/main" id="{753018A5-48AB-6D40-BB99-E6281192F8DD}"/>
                </a:ext>
              </a:extLst>
            </p:cNvPr>
            <p:cNvGrpSpPr/>
            <p:nvPr/>
          </p:nvGrpSpPr>
          <p:grpSpPr>
            <a:xfrm>
              <a:off x="7713663" y="2848339"/>
              <a:ext cx="1042107" cy="425543"/>
              <a:chOff x="7786941" y="2884917"/>
              <a:chExt cx="897649" cy="353919"/>
            </a:xfrm>
          </p:grpSpPr>
          <p:sp>
            <p:nvSpPr>
              <p:cNvPr id="483" name="Freeform 482">
                <a:extLst>
                  <a:ext uri="{FF2B5EF4-FFF2-40B4-BE49-F238E27FC236}">
                    <a16:creationId xmlns:a16="http://schemas.microsoft.com/office/drawing/2014/main" id="{BD7DB5A0-40AC-504F-93F8-89A5617E2AE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4" name="Freeform 483">
                <a:extLst>
                  <a:ext uri="{FF2B5EF4-FFF2-40B4-BE49-F238E27FC236}">
                    <a16:creationId xmlns:a16="http://schemas.microsoft.com/office/drawing/2014/main" id="{DBEBB83D-40BF-8849-BAAA-59AB22EA085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5" name="Freeform 484">
                <a:extLst>
                  <a:ext uri="{FF2B5EF4-FFF2-40B4-BE49-F238E27FC236}">
                    <a16:creationId xmlns:a16="http://schemas.microsoft.com/office/drawing/2014/main" id="{18930CC0-2525-0C49-9555-463122A4FBB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6" name="Freeform 485">
                <a:extLst>
                  <a:ext uri="{FF2B5EF4-FFF2-40B4-BE49-F238E27FC236}">
                    <a16:creationId xmlns:a16="http://schemas.microsoft.com/office/drawing/2014/main" id="{0C651989-7B8A-F043-A1B6-F47D8764FC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9" name="Group 528">
            <a:extLst>
              <a:ext uri="{FF2B5EF4-FFF2-40B4-BE49-F238E27FC236}">
                <a16:creationId xmlns:a16="http://schemas.microsoft.com/office/drawing/2014/main" id="{DE45D3AB-47E3-364E-81D6-324D69CE101C}"/>
              </a:ext>
            </a:extLst>
          </p:cNvPr>
          <p:cNvGrpSpPr/>
          <p:nvPr/>
        </p:nvGrpSpPr>
        <p:grpSpPr>
          <a:xfrm>
            <a:off x="6233640" y="4753075"/>
            <a:ext cx="232305" cy="143129"/>
            <a:chOff x="3668110" y="2448910"/>
            <a:chExt cx="3794234" cy="2165130"/>
          </a:xfrm>
        </p:grpSpPr>
        <p:sp>
          <p:nvSpPr>
            <p:cNvPr id="530" name="Rectangle 529">
              <a:extLst>
                <a:ext uri="{FF2B5EF4-FFF2-40B4-BE49-F238E27FC236}">
                  <a16:creationId xmlns:a16="http://schemas.microsoft.com/office/drawing/2014/main" id="{72425686-3D93-0646-A923-6ADF75485CD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Freeform 530">
              <a:extLst>
                <a:ext uri="{FF2B5EF4-FFF2-40B4-BE49-F238E27FC236}">
                  <a16:creationId xmlns:a16="http://schemas.microsoft.com/office/drawing/2014/main" id="{6ADFF160-CF04-7049-A6D4-1C789FDD39AE}"/>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32" name="Group 531">
              <a:extLst>
                <a:ext uri="{FF2B5EF4-FFF2-40B4-BE49-F238E27FC236}">
                  <a16:creationId xmlns:a16="http://schemas.microsoft.com/office/drawing/2014/main" id="{AFDD9D33-8D17-F840-A9A5-3807DD3BA314}"/>
                </a:ext>
              </a:extLst>
            </p:cNvPr>
            <p:cNvGrpSpPr/>
            <p:nvPr/>
          </p:nvGrpSpPr>
          <p:grpSpPr>
            <a:xfrm>
              <a:off x="3941378" y="2603243"/>
              <a:ext cx="3202061" cy="1066110"/>
              <a:chOff x="7939341" y="3037317"/>
              <a:chExt cx="897649" cy="353919"/>
            </a:xfrm>
          </p:grpSpPr>
          <p:sp>
            <p:nvSpPr>
              <p:cNvPr id="533" name="Freeform 532">
                <a:extLst>
                  <a:ext uri="{FF2B5EF4-FFF2-40B4-BE49-F238E27FC236}">
                    <a16:creationId xmlns:a16="http://schemas.microsoft.com/office/drawing/2014/main" id="{3AF3452D-972F-6944-8123-ECA4288786D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Freeform 533">
                <a:extLst>
                  <a:ext uri="{FF2B5EF4-FFF2-40B4-BE49-F238E27FC236}">
                    <a16:creationId xmlns:a16="http://schemas.microsoft.com/office/drawing/2014/main" id="{BA43E42C-CD9B-1744-BEEC-9E664114AC8E}"/>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Freeform 534">
                <a:extLst>
                  <a:ext uri="{FF2B5EF4-FFF2-40B4-BE49-F238E27FC236}">
                    <a16:creationId xmlns:a16="http://schemas.microsoft.com/office/drawing/2014/main" id="{42EF7BB0-4257-F646-805E-AFBA92B62F9D}"/>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6" name="Freeform 535">
                <a:extLst>
                  <a:ext uri="{FF2B5EF4-FFF2-40B4-BE49-F238E27FC236}">
                    <a16:creationId xmlns:a16="http://schemas.microsoft.com/office/drawing/2014/main" id="{95AEC175-56C0-C14B-9DC5-693400B124AB}"/>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07" name="Group 406">
            <a:extLst>
              <a:ext uri="{FF2B5EF4-FFF2-40B4-BE49-F238E27FC236}">
                <a16:creationId xmlns:a16="http://schemas.microsoft.com/office/drawing/2014/main" id="{CBD7A282-C22D-714A-88F1-C7D4EDD107F8}"/>
              </a:ext>
            </a:extLst>
          </p:cNvPr>
          <p:cNvGrpSpPr/>
          <p:nvPr/>
        </p:nvGrpSpPr>
        <p:grpSpPr>
          <a:xfrm>
            <a:off x="6329870" y="2966482"/>
            <a:ext cx="265259" cy="126206"/>
            <a:chOff x="7493876" y="2774731"/>
            <a:chExt cx="1481958" cy="894622"/>
          </a:xfrm>
        </p:grpSpPr>
        <p:sp>
          <p:nvSpPr>
            <p:cNvPr id="408" name="Freeform 407">
              <a:extLst>
                <a:ext uri="{FF2B5EF4-FFF2-40B4-BE49-F238E27FC236}">
                  <a16:creationId xmlns:a16="http://schemas.microsoft.com/office/drawing/2014/main" id="{3C206862-9269-EE48-877D-EE261101A44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09" name="Oval 408">
              <a:extLst>
                <a:ext uri="{FF2B5EF4-FFF2-40B4-BE49-F238E27FC236}">
                  <a16:creationId xmlns:a16="http://schemas.microsoft.com/office/drawing/2014/main" id="{9B69A2C6-F31C-E749-B77A-1818B15E1B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0" name="Group 409">
              <a:extLst>
                <a:ext uri="{FF2B5EF4-FFF2-40B4-BE49-F238E27FC236}">
                  <a16:creationId xmlns:a16="http://schemas.microsoft.com/office/drawing/2014/main" id="{08BE9AB8-F5DA-4D4A-9621-9AB05D691F0C}"/>
                </a:ext>
              </a:extLst>
            </p:cNvPr>
            <p:cNvGrpSpPr/>
            <p:nvPr/>
          </p:nvGrpSpPr>
          <p:grpSpPr>
            <a:xfrm>
              <a:off x="7713663" y="2848339"/>
              <a:ext cx="1042107" cy="425543"/>
              <a:chOff x="7786941" y="2884917"/>
              <a:chExt cx="897649" cy="353919"/>
            </a:xfrm>
          </p:grpSpPr>
          <p:sp>
            <p:nvSpPr>
              <p:cNvPr id="411" name="Freeform 410">
                <a:extLst>
                  <a:ext uri="{FF2B5EF4-FFF2-40B4-BE49-F238E27FC236}">
                    <a16:creationId xmlns:a16="http://schemas.microsoft.com/office/drawing/2014/main" id="{56E730F0-5BB3-6446-9D5B-82D51B9EDAF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Freeform 411">
                <a:extLst>
                  <a:ext uri="{FF2B5EF4-FFF2-40B4-BE49-F238E27FC236}">
                    <a16:creationId xmlns:a16="http://schemas.microsoft.com/office/drawing/2014/main" id="{5BA37E27-2FC6-BA43-8A97-14171CB51F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3" name="Freeform 412">
                <a:extLst>
                  <a:ext uri="{FF2B5EF4-FFF2-40B4-BE49-F238E27FC236}">
                    <a16:creationId xmlns:a16="http://schemas.microsoft.com/office/drawing/2014/main" id="{CCB37CB3-304F-6144-85D0-8B420BDD08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Freeform 413">
                <a:extLst>
                  <a:ext uri="{FF2B5EF4-FFF2-40B4-BE49-F238E27FC236}">
                    <a16:creationId xmlns:a16="http://schemas.microsoft.com/office/drawing/2014/main" id="{BD0CA8E5-A033-834A-A402-E2EFB2FBBFC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15" name="Group 414">
            <a:extLst>
              <a:ext uri="{FF2B5EF4-FFF2-40B4-BE49-F238E27FC236}">
                <a16:creationId xmlns:a16="http://schemas.microsoft.com/office/drawing/2014/main" id="{F0DE4078-0801-A244-9A82-F7502B8B24A0}"/>
              </a:ext>
            </a:extLst>
          </p:cNvPr>
          <p:cNvGrpSpPr/>
          <p:nvPr/>
        </p:nvGrpSpPr>
        <p:grpSpPr>
          <a:xfrm>
            <a:off x="6037552" y="3831746"/>
            <a:ext cx="266240" cy="131751"/>
            <a:chOff x="7493876" y="2774731"/>
            <a:chExt cx="1481958" cy="894622"/>
          </a:xfrm>
        </p:grpSpPr>
        <p:sp>
          <p:nvSpPr>
            <p:cNvPr id="416" name="Freeform 415">
              <a:extLst>
                <a:ext uri="{FF2B5EF4-FFF2-40B4-BE49-F238E27FC236}">
                  <a16:creationId xmlns:a16="http://schemas.microsoft.com/office/drawing/2014/main" id="{EA784F43-D793-4342-92F3-EBC3632212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17" name="Oval 416">
              <a:extLst>
                <a:ext uri="{FF2B5EF4-FFF2-40B4-BE49-F238E27FC236}">
                  <a16:creationId xmlns:a16="http://schemas.microsoft.com/office/drawing/2014/main" id="{75841943-4184-5D4E-AAD4-8FEAC9D7330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8" name="Group 417">
              <a:extLst>
                <a:ext uri="{FF2B5EF4-FFF2-40B4-BE49-F238E27FC236}">
                  <a16:creationId xmlns:a16="http://schemas.microsoft.com/office/drawing/2014/main" id="{23FBC748-DCBA-AA41-A6F7-895374D50CDF}"/>
                </a:ext>
              </a:extLst>
            </p:cNvPr>
            <p:cNvGrpSpPr/>
            <p:nvPr/>
          </p:nvGrpSpPr>
          <p:grpSpPr>
            <a:xfrm>
              <a:off x="7713663" y="2848339"/>
              <a:ext cx="1042107" cy="425543"/>
              <a:chOff x="7786941" y="2884917"/>
              <a:chExt cx="897649" cy="353919"/>
            </a:xfrm>
          </p:grpSpPr>
          <p:sp>
            <p:nvSpPr>
              <p:cNvPr id="419" name="Freeform 418">
                <a:extLst>
                  <a:ext uri="{FF2B5EF4-FFF2-40B4-BE49-F238E27FC236}">
                    <a16:creationId xmlns:a16="http://schemas.microsoft.com/office/drawing/2014/main" id="{96DA1F2B-2063-8C40-BF46-086C20D317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0" name="Freeform 419">
                <a:extLst>
                  <a:ext uri="{FF2B5EF4-FFF2-40B4-BE49-F238E27FC236}">
                    <a16:creationId xmlns:a16="http://schemas.microsoft.com/office/drawing/2014/main" id="{8A1EF987-02EE-DA4D-8224-02537D5034D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Freeform 420">
                <a:extLst>
                  <a:ext uri="{FF2B5EF4-FFF2-40B4-BE49-F238E27FC236}">
                    <a16:creationId xmlns:a16="http://schemas.microsoft.com/office/drawing/2014/main" id="{1FC5854A-AF8F-6841-92AD-B18DDAF1E9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2" name="Freeform 421">
                <a:extLst>
                  <a:ext uri="{FF2B5EF4-FFF2-40B4-BE49-F238E27FC236}">
                    <a16:creationId xmlns:a16="http://schemas.microsoft.com/office/drawing/2014/main" id="{A510FA68-BEB6-B54A-A1D4-984168F8571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55" name="Group 454">
            <a:extLst>
              <a:ext uri="{FF2B5EF4-FFF2-40B4-BE49-F238E27FC236}">
                <a16:creationId xmlns:a16="http://schemas.microsoft.com/office/drawing/2014/main" id="{52B7B73B-1125-084D-8669-C68CC371DDC6}"/>
              </a:ext>
            </a:extLst>
          </p:cNvPr>
          <p:cNvGrpSpPr/>
          <p:nvPr/>
        </p:nvGrpSpPr>
        <p:grpSpPr>
          <a:xfrm>
            <a:off x="8163064" y="3558274"/>
            <a:ext cx="128242" cy="72789"/>
            <a:chOff x="7493876" y="2774731"/>
            <a:chExt cx="1481958" cy="894622"/>
          </a:xfrm>
        </p:grpSpPr>
        <p:sp>
          <p:nvSpPr>
            <p:cNvPr id="456" name="Freeform 455">
              <a:extLst>
                <a:ext uri="{FF2B5EF4-FFF2-40B4-BE49-F238E27FC236}">
                  <a16:creationId xmlns:a16="http://schemas.microsoft.com/office/drawing/2014/main" id="{3196A4F9-B139-4D4B-B210-0318216604F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57" name="Oval 456">
              <a:extLst>
                <a:ext uri="{FF2B5EF4-FFF2-40B4-BE49-F238E27FC236}">
                  <a16:creationId xmlns:a16="http://schemas.microsoft.com/office/drawing/2014/main" id="{1D1C7F3A-BE45-014B-AF9C-58CA77DA029D}"/>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8" name="Group 457">
              <a:extLst>
                <a:ext uri="{FF2B5EF4-FFF2-40B4-BE49-F238E27FC236}">
                  <a16:creationId xmlns:a16="http://schemas.microsoft.com/office/drawing/2014/main" id="{83DFFE47-64E8-F54C-8ABC-E896DA957F0D}"/>
                </a:ext>
              </a:extLst>
            </p:cNvPr>
            <p:cNvGrpSpPr/>
            <p:nvPr/>
          </p:nvGrpSpPr>
          <p:grpSpPr>
            <a:xfrm>
              <a:off x="7713663" y="2848339"/>
              <a:ext cx="1042107" cy="425543"/>
              <a:chOff x="7786941" y="2884917"/>
              <a:chExt cx="897649" cy="353919"/>
            </a:xfrm>
          </p:grpSpPr>
          <p:sp>
            <p:nvSpPr>
              <p:cNvPr id="459" name="Freeform 458">
                <a:extLst>
                  <a:ext uri="{FF2B5EF4-FFF2-40B4-BE49-F238E27FC236}">
                    <a16:creationId xmlns:a16="http://schemas.microsoft.com/office/drawing/2014/main" id="{2A9F0EE2-8F99-EB4D-9331-7AE3BDCBE9C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 name="Freeform 459">
                <a:extLst>
                  <a:ext uri="{FF2B5EF4-FFF2-40B4-BE49-F238E27FC236}">
                    <a16:creationId xmlns:a16="http://schemas.microsoft.com/office/drawing/2014/main" id="{2E314A90-8DB8-2A49-8BB6-D51C2DAE9CF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1" name="Freeform 460">
                <a:extLst>
                  <a:ext uri="{FF2B5EF4-FFF2-40B4-BE49-F238E27FC236}">
                    <a16:creationId xmlns:a16="http://schemas.microsoft.com/office/drawing/2014/main" id="{7D8C0277-204E-2B4D-B954-94739B9DE72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2" name="Freeform 461">
                <a:extLst>
                  <a:ext uri="{FF2B5EF4-FFF2-40B4-BE49-F238E27FC236}">
                    <a16:creationId xmlns:a16="http://schemas.microsoft.com/office/drawing/2014/main" id="{69955D3C-6D1B-EA40-8228-73DF0156415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15" name="Group 614">
            <a:extLst>
              <a:ext uri="{FF2B5EF4-FFF2-40B4-BE49-F238E27FC236}">
                <a16:creationId xmlns:a16="http://schemas.microsoft.com/office/drawing/2014/main" id="{E166183D-5423-4E4A-AD63-A361EDE184C0}"/>
              </a:ext>
            </a:extLst>
          </p:cNvPr>
          <p:cNvGrpSpPr/>
          <p:nvPr/>
        </p:nvGrpSpPr>
        <p:grpSpPr>
          <a:xfrm>
            <a:off x="7807957" y="3479354"/>
            <a:ext cx="265259" cy="148758"/>
            <a:chOff x="7493876" y="2774731"/>
            <a:chExt cx="1481958" cy="894622"/>
          </a:xfrm>
        </p:grpSpPr>
        <p:sp>
          <p:nvSpPr>
            <p:cNvPr id="616" name="Freeform 615">
              <a:extLst>
                <a:ext uri="{FF2B5EF4-FFF2-40B4-BE49-F238E27FC236}">
                  <a16:creationId xmlns:a16="http://schemas.microsoft.com/office/drawing/2014/main" id="{8470D159-2329-7F46-9191-000B96A32C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17" name="Oval 616">
              <a:extLst>
                <a:ext uri="{FF2B5EF4-FFF2-40B4-BE49-F238E27FC236}">
                  <a16:creationId xmlns:a16="http://schemas.microsoft.com/office/drawing/2014/main" id="{825BDAE5-F4DB-9148-9BC8-0F6F2D1E653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18" name="Group 617">
              <a:extLst>
                <a:ext uri="{FF2B5EF4-FFF2-40B4-BE49-F238E27FC236}">
                  <a16:creationId xmlns:a16="http://schemas.microsoft.com/office/drawing/2014/main" id="{237F0420-A845-064A-97A2-458F63D673CA}"/>
                </a:ext>
              </a:extLst>
            </p:cNvPr>
            <p:cNvGrpSpPr/>
            <p:nvPr/>
          </p:nvGrpSpPr>
          <p:grpSpPr>
            <a:xfrm>
              <a:off x="7713663" y="2848339"/>
              <a:ext cx="1042107" cy="425543"/>
              <a:chOff x="7786941" y="2884917"/>
              <a:chExt cx="897649" cy="353919"/>
            </a:xfrm>
          </p:grpSpPr>
          <p:sp>
            <p:nvSpPr>
              <p:cNvPr id="619" name="Freeform 618">
                <a:extLst>
                  <a:ext uri="{FF2B5EF4-FFF2-40B4-BE49-F238E27FC236}">
                    <a16:creationId xmlns:a16="http://schemas.microsoft.com/office/drawing/2014/main" id="{D11109B9-8A56-A945-BA04-5A564B10300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0" name="Freeform 619">
                <a:extLst>
                  <a:ext uri="{FF2B5EF4-FFF2-40B4-BE49-F238E27FC236}">
                    <a16:creationId xmlns:a16="http://schemas.microsoft.com/office/drawing/2014/main" id="{170AB2AC-06DB-034E-A5C4-0C8F62E3BE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1" name="Freeform 620">
                <a:extLst>
                  <a:ext uri="{FF2B5EF4-FFF2-40B4-BE49-F238E27FC236}">
                    <a16:creationId xmlns:a16="http://schemas.microsoft.com/office/drawing/2014/main" id="{E41AEAC2-F85C-4A4E-B0B9-D5C02217D60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2" name="Freeform 621">
                <a:extLst>
                  <a:ext uri="{FF2B5EF4-FFF2-40B4-BE49-F238E27FC236}">
                    <a16:creationId xmlns:a16="http://schemas.microsoft.com/office/drawing/2014/main" id="{7955A7EE-741F-9740-8344-A2BC817675A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77" name="Group 576">
            <a:extLst>
              <a:ext uri="{FF2B5EF4-FFF2-40B4-BE49-F238E27FC236}">
                <a16:creationId xmlns:a16="http://schemas.microsoft.com/office/drawing/2014/main" id="{C471E59B-7A0B-AE4F-95D6-F76514D2D55A}"/>
              </a:ext>
            </a:extLst>
          </p:cNvPr>
          <p:cNvGrpSpPr/>
          <p:nvPr/>
        </p:nvGrpSpPr>
        <p:grpSpPr>
          <a:xfrm>
            <a:off x="7461543" y="2508969"/>
            <a:ext cx="265259" cy="148758"/>
            <a:chOff x="7493876" y="2774731"/>
            <a:chExt cx="1481958" cy="894622"/>
          </a:xfrm>
        </p:grpSpPr>
        <p:sp>
          <p:nvSpPr>
            <p:cNvPr id="578" name="Freeform 577">
              <a:extLst>
                <a:ext uri="{FF2B5EF4-FFF2-40B4-BE49-F238E27FC236}">
                  <a16:creationId xmlns:a16="http://schemas.microsoft.com/office/drawing/2014/main" id="{8CD016E7-5480-8E4E-94F7-201A1C6046D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79" name="Oval 578">
              <a:extLst>
                <a:ext uri="{FF2B5EF4-FFF2-40B4-BE49-F238E27FC236}">
                  <a16:creationId xmlns:a16="http://schemas.microsoft.com/office/drawing/2014/main" id="{593A573C-B6D6-684E-BA73-8F7F7FA8D57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0" name="Group 579">
              <a:extLst>
                <a:ext uri="{FF2B5EF4-FFF2-40B4-BE49-F238E27FC236}">
                  <a16:creationId xmlns:a16="http://schemas.microsoft.com/office/drawing/2014/main" id="{2C09AC60-D16C-A948-B25E-01CF60EAAD7B}"/>
                </a:ext>
              </a:extLst>
            </p:cNvPr>
            <p:cNvGrpSpPr/>
            <p:nvPr/>
          </p:nvGrpSpPr>
          <p:grpSpPr>
            <a:xfrm>
              <a:off x="7713663" y="2848339"/>
              <a:ext cx="1042107" cy="425543"/>
              <a:chOff x="7786941" y="2884917"/>
              <a:chExt cx="897649" cy="353919"/>
            </a:xfrm>
          </p:grpSpPr>
          <p:sp>
            <p:nvSpPr>
              <p:cNvPr id="581" name="Freeform 580">
                <a:extLst>
                  <a:ext uri="{FF2B5EF4-FFF2-40B4-BE49-F238E27FC236}">
                    <a16:creationId xmlns:a16="http://schemas.microsoft.com/office/drawing/2014/main" id="{D9A85682-B6A6-2344-B24D-66A792630B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2" name="Freeform 581">
                <a:extLst>
                  <a:ext uri="{FF2B5EF4-FFF2-40B4-BE49-F238E27FC236}">
                    <a16:creationId xmlns:a16="http://schemas.microsoft.com/office/drawing/2014/main" id="{52EBCF47-0621-B64C-B884-20683D14D9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Freeform 582">
                <a:extLst>
                  <a:ext uri="{FF2B5EF4-FFF2-40B4-BE49-F238E27FC236}">
                    <a16:creationId xmlns:a16="http://schemas.microsoft.com/office/drawing/2014/main" id="{83AAD1CC-D818-A245-9CF9-C4877A62A5D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4" name="Freeform 583">
                <a:extLst>
                  <a:ext uri="{FF2B5EF4-FFF2-40B4-BE49-F238E27FC236}">
                    <a16:creationId xmlns:a16="http://schemas.microsoft.com/office/drawing/2014/main" id="{51F55DD1-3A8F-0242-A470-690BE99AC68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93" name="Group 592">
            <a:extLst>
              <a:ext uri="{FF2B5EF4-FFF2-40B4-BE49-F238E27FC236}">
                <a16:creationId xmlns:a16="http://schemas.microsoft.com/office/drawing/2014/main" id="{7BF36121-B4F6-2447-9F5B-F29B627F3B2A}"/>
              </a:ext>
            </a:extLst>
          </p:cNvPr>
          <p:cNvGrpSpPr/>
          <p:nvPr/>
        </p:nvGrpSpPr>
        <p:grpSpPr>
          <a:xfrm>
            <a:off x="7895410" y="2817275"/>
            <a:ext cx="265259" cy="148758"/>
            <a:chOff x="7493876" y="2774731"/>
            <a:chExt cx="1481958" cy="894622"/>
          </a:xfrm>
        </p:grpSpPr>
        <p:sp>
          <p:nvSpPr>
            <p:cNvPr id="594" name="Freeform 593">
              <a:extLst>
                <a:ext uri="{FF2B5EF4-FFF2-40B4-BE49-F238E27FC236}">
                  <a16:creationId xmlns:a16="http://schemas.microsoft.com/office/drawing/2014/main" id="{D13949CD-BE6A-5744-98EE-61BE5EE60D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95" name="Oval 594">
              <a:extLst>
                <a:ext uri="{FF2B5EF4-FFF2-40B4-BE49-F238E27FC236}">
                  <a16:creationId xmlns:a16="http://schemas.microsoft.com/office/drawing/2014/main" id="{F3651F16-DD17-4D47-9A8D-8EFA601CA8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96" name="Group 595">
              <a:extLst>
                <a:ext uri="{FF2B5EF4-FFF2-40B4-BE49-F238E27FC236}">
                  <a16:creationId xmlns:a16="http://schemas.microsoft.com/office/drawing/2014/main" id="{10CA9012-91B2-A449-8A2E-65BA6061B48F}"/>
                </a:ext>
              </a:extLst>
            </p:cNvPr>
            <p:cNvGrpSpPr/>
            <p:nvPr/>
          </p:nvGrpSpPr>
          <p:grpSpPr>
            <a:xfrm>
              <a:off x="7713663" y="2848339"/>
              <a:ext cx="1042107" cy="425543"/>
              <a:chOff x="7786941" y="2884917"/>
              <a:chExt cx="897649" cy="353919"/>
            </a:xfrm>
          </p:grpSpPr>
          <p:sp>
            <p:nvSpPr>
              <p:cNvPr id="597" name="Freeform 596">
                <a:extLst>
                  <a:ext uri="{FF2B5EF4-FFF2-40B4-BE49-F238E27FC236}">
                    <a16:creationId xmlns:a16="http://schemas.microsoft.com/office/drawing/2014/main" id="{964BBEA0-D220-6747-850B-459388ABF25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8" name="Freeform 597">
                <a:extLst>
                  <a:ext uri="{FF2B5EF4-FFF2-40B4-BE49-F238E27FC236}">
                    <a16:creationId xmlns:a16="http://schemas.microsoft.com/office/drawing/2014/main" id="{ADEC5ED7-ED4C-584D-AB78-AA02A93E946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9" name="Freeform 598">
                <a:extLst>
                  <a:ext uri="{FF2B5EF4-FFF2-40B4-BE49-F238E27FC236}">
                    <a16:creationId xmlns:a16="http://schemas.microsoft.com/office/drawing/2014/main" id="{F45598BF-44BC-354D-9020-97A874C585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0" name="Freeform 599">
                <a:extLst>
                  <a:ext uri="{FF2B5EF4-FFF2-40B4-BE49-F238E27FC236}">
                    <a16:creationId xmlns:a16="http://schemas.microsoft.com/office/drawing/2014/main" id="{3A2BDF5D-2CA0-2145-8059-D8F121D4D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01" name="Group 600">
            <a:extLst>
              <a:ext uri="{FF2B5EF4-FFF2-40B4-BE49-F238E27FC236}">
                <a16:creationId xmlns:a16="http://schemas.microsoft.com/office/drawing/2014/main" id="{187A607B-CA61-BE46-8032-8E34596E7689}"/>
              </a:ext>
            </a:extLst>
          </p:cNvPr>
          <p:cNvGrpSpPr/>
          <p:nvPr/>
        </p:nvGrpSpPr>
        <p:grpSpPr>
          <a:xfrm>
            <a:off x="7982869" y="2438222"/>
            <a:ext cx="265259" cy="148758"/>
            <a:chOff x="7493876" y="2774731"/>
            <a:chExt cx="1481958" cy="894622"/>
          </a:xfrm>
        </p:grpSpPr>
        <p:sp>
          <p:nvSpPr>
            <p:cNvPr id="602" name="Freeform 601">
              <a:extLst>
                <a:ext uri="{FF2B5EF4-FFF2-40B4-BE49-F238E27FC236}">
                  <a16:creationId xmlns:a16="http://schemas.microsoft.com/office/drawing/2014/main" id="{EB8C3753-6F83-F64B-9439-656B124AA3B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03" name="Oval 602">
              <a:extLst>
                <a:ext uri="{FF2B5EF4-FFF2-40B4-BE49-F238E27FC236}">
                  <a16:creationId xmlns:a16="http://schemas.microsoft.com/office/drawing/2014/main" id="{F476EE06-2893-8D4D-AF54-92697A0FE8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04" name="Group 603">
              <a:extLst>
                <a:ext uri="{FF2B5EF4-FFF2-40B4-BE49-F238E27FC236}">
                  <a16:creationId xmlns:a16="http://schemas.microsoft.com/office/drawing/2014/main" id="{5DED3EC9-29B0-8D48-BC37-13731DFE683F}"/>
                </a:ext>
              </a:extLst>
            </p:cNvPr>
            <p:cNvGrpSpPr/>
            <p:nvPr/>
          </p:nvGrpSpPr>
          <p:grpSpPr>
            <a:xfrm>
              <a:off x="7713663" y="2848339"/>
              <a:ext cx="1042107" cy="425543"/>
              <a:chOff x="7786941" y="2884917"/>
              <a:chExt cx="897649" cy="353919"/>
            </a:xfrm>
          </p:grpSpPr>
          <p:sp>
            <p:nvSpPr>
              <p:cNvPr id="605" name="Freeform 604">
                <a:extLst>
                  <a:ext uri="{FF2B5EF4-FFF2-40B4-BE49-F238E27FC236}">
                    <a16:creationId xmlns:a16="http://schemas.microsoft.com/office/drawing/2014/main" id="{D08D678C-613A-3543-B832-EE51616C69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6" name="Freeform 605">
                <a:extLst>
                  <a:ext uri="{FF2B5EF4-FFF2-40B4-BE49-F238E27FC236}">
                    <a16:creationId xmlns:a16="http://schemas.microsoft.com/office/drawing/2014/main" id="{9EB7819C-4684-3347-AA14-421D743ECB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7" name="Freeform 606">
                <a:extLst>
                  <a:ext uri="{FF2B5EF4-FFF2-40B4-BE49-F238E27FC236}">
                    <a16:creationId xmlns:a16="http://schemas.microsoft.com/office/drawing/2014/main" id="{F23E654E-4CEA-E346-A508-15310ABC704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8" name="Freeform 607">
                <a:extLst>
                  <a:ext uri="{FF2B5EF4-FFF2-40B4-BE49-F238E27FC236}">
                    <a16:creationId xmlns:a16="http://schemas.microsoft.com/office/drawing/2014/main" id="{EF443A10-9F41-BB4D-8E65-E94AEE09BDA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54" name="Group 553">
            <a:extLst>
              <a:ext uri="{FF2B5EF4-FFF2-40B4-BE49-F238E27FC236}">
                <a16:creationId xmlns:a16="http://schemas.microsoft.com/office/drawing/2014/main" id="{7CCD8656-0FD3-B844-BC6C-33CE0577598D}"/>
              </a:ext>
            </a:extLst>
          </p:cNvPr>
          <p:cNvGrpSpPr/>
          <p:nvPr/>
        </p:nvGrpSpPr>
        <p:grpSpPr>
          <a:xfrm>
            <a:off x="6824091" y="3824718"/>
            <a:ext cx="275418" cy="180228"/>
            <a:chOff x="7493876" y="2774731"/>
            <a:chExt cx="1481958" cy="894622"/>
          </a:xfrm>
        </p:grpSpPr>
        <p:sp>
          <p:nvSpPr>
            <p:cNvPr id="555" name="Freeform 554">
              <a:extLst>
                <a:ext uri="{FF2B5EF4-FFF2-40B4-BE49-F238E27FC236}">
                  <a16:creationId xmlns:a16="http://schemas.microsoft.com/office/drawing/2014/main" id="{7CF4B187-63BE-654E-852A-09C69503C97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56" name="Oval 555">
              <a:extLst>
                <a:ext uri="{FF2B5EF4-FFF2-40B4-BE49-F238E27FC236}">
                  <a16:creationId xmlns:a16="http://schemas.microsoft.com/office/drawing/2014/main" id="{3B5270E4-3067-1643-B96C-CE5CEE09747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57" name="Group 556">
              <a:extLst>
                <a:ext uri="{FF2B5EF4-FFF2-40B4-BE49-F238E27FC236}">
                  <a16:creationId xmlns:a16="http://schemas.microsoft.com/office/drawing/2014/main" id="{3BECC0F9-CE1F-254B-B04F-1EAA89C59C97}"/>
                </a:ext>
              </a:extLst>
            </p:cNvPr>
            <p:cNvGrpSpPr/>
            <p:nvPr/>
          </p:nvGrpSpPr>
          <p:grpSpPr>
            <a:xfrm>
              <a:off x="7713663" y="2848339"/>
              <a:ext cx="1042107" cy="425543"/>
              <a:chOff x="7786941" y="2884917"/>
              <a:chExt cx="897649" cy="353919"/>
            </a:xfrm>
          </p:grpSpPr>
          <p:sp>
            <p:nvSpPr>
              <p:cNvPr id="558" name="Freeform 557">
                <a:extLst>
                  <a:ext uri="{FF2B5EF4-FFF2-40B4-BE49-F238E27FC236}">
                    <a16:creationId xmlns:a16="http://schemas.microsoft.com/office/drawing/2014/main" id="{7C55C6EE-4672-4F4F-A2F8-2821804F59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9" name="Freeform 558">
                <a:extLst>
                  <a:ext uri="{FF2B5EF4-FFF2-40B4-BE49-F238E27FC236}">
                    <a16:creationId xmlns:a16="http://schemas.microsoft.com/office/drawing/2014/main" id="{C3B242E2-FAA3-F340-B7F0-35D87BB6BAA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0" name="Freeform 559">
                <a:extLst>
                  <a:ext uri="{FF2B5EF4-FFF2-40B4-BE49-F238E27FC236}">
                    <a16:creationId xmlns:a16="http://schemas.microsoft.com/office/drawing/2014/main" id="{87ED7762-177B-454C-AA37-EB518D75B66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1" name="Freeform 560">
                <a:extLst>
                  <a:ext uri="{FF2B5EF4-FFF2-40B4-BE49-F238E27FC236}">
                    <a16:creationId xmlns:a16="http://schemas.microsoft.com/office/drawing/2014/main" id="{AD88A8A1-4E2B-154E-845D-5419478A1D2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85" name="Group 584">
            <a:extLst>
              <a:ext uri="{FF2B5EF4-FFF2-40B4-BE49-F238E27FC236}">
                <a16:creationId xmlns:a16="http://schemas.microsoft.com/office/drawing/2014/main" id="{1A0C1583-3B4A-E44D-BB19-B20517502EBD}"/>
              </a:ext>
            </a:extLst>
          </p:cNvPr>
          <p:cNvGrpSpPr/>
          <p:nvPr/>
        </p:nvGrpSpPr>
        <p:grpSpPr>
          <a:xfrm>
            <a:off x="7485094" y="2853424"/>
            <a:ext cx="265259" cy="148758"/>
            <a:chOff x="7493876" y="2774731"/>
            <a:chExt cx="1481958" cy="894622"/>
          </a:xfrm>
        </p:grpSpPr>
        <p:sp>
          <p:nvSpPr>
            <p:cNvPr id="586" name="Freeform 585">
              <a:extLst>
                <a:ext uri="{FF2B5EF4-FFF2-40B4-BE49-F238E27FC236}">
                  <a16:creationId xmlns:a16="http://schemas.microsoft.com/office/drawing/2014/main" id="{196997C3-A7DB-5041-AC08-10F980FB77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87" name="Oval 586">
              <a:extLst>
                <a:ext uri="{FF2B5EF4-FFF2-40B4-BE49-F238E27FC236}">
                  <a16:creationId xmlns:a16="http://schemas.microsoft.com/office/drawing/2014/main" id="{5F84A336-003F-D045-8717-1066774A69E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8" name="Group 587">
              <a:extLst>
                <a:ext uri="{FF2B5EF4-FFF2-40B4-BE49-F238E27FC236}">
                  <a16:creationId xmlns:a16="http://schemas.microsoft.com/office/drawing/2014/main" id="{FF876992-AF96-3545-9CEA-A02174E11510}"/>
                </a:ext>
              </a:extLst>
            </p:cNvPr>
            <p:cNvGrpSpPr/>
            <p:nvPr/>
          </p:nvGrpSpPr>
          <p:grpSpPr>
            <a:xfrm>
              <a:off x="7713663" y="2848339"/>
              <a:ext cx="1042107" cy="425543"/>
              <a:chOff x="7786941" y="2884917"/>
              <a:chExt cx="897649" cy="353919"/>
            </a:xfrm>
          </p:grpSpPr>
          <p:sp>
            <p:nvSpPr>
              <p:cNvPr id="589" name="Freeform 588">
                <a:extLst>
                  <a:ext uri="{FF2B5EF4-FFF2-40B4-BE49-F238E27FC236}">
                    <a16:creationId xmlns:a16="http://schemas.microsoft.com/office/drawing/2014/main" id="{668E6E88-4A46-6C47-A59A-CB9D07441C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Freeform 589">
                <a:extLst>
                  <a:ext uri="{FF2B5EF4-FFF2-40B4-BE49-F238E27FC236}">
                    <a16:creationId xmlns:a16="http://schemas.microsoft.com/office/drawing/2014/main" id="{C179B4BA-1D8B-E542-8032-CCB2C08DB97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1" name="Freeform 590">
                <a:extLst>
                  <a:ext uri="{FF2B5EF4-FFF2-40B4-BE49-F238E27FC236}">
                    <a16:creationId xmlns:a16="http://schemas.microsoft.com/office/drawing/2014/main" id="{DCACB29E-ABE8-BA42-AD55-DAF519C17B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Freeform 591">
                <a:extLst>
                  <a:ext uri="{FF2B5EF4-FFF2-40B4-BE49-F238E27FC236}">
                    <a16:creationId xmlns:a16="http://schemas.microsoft.com/office/drawing/2014/main" id="{FD35A0ED-997C-6D46-9D96-FA8D433982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38" name="Group 537">
            <a:extLst>
              <a:ext uri="{FF2B5EF4-FFF2-40B4-BE49-F238E27FC236}">
                <a16:creationId xmlns:a16="http://schemas.microsoft.com/office/drawing/2014/main" id="{158E5A4C-7065-8643-BDC2-3A235B56FEA4}"/>
              </a:ext>
            </a:extLst>
          </p:cNvPr>
          <p:cNvGrpSpPr/>
          <p:nvPr/>
        </p:nvGrpSpPr>
        <p:grpSpPr>
          <a:xfrm>
            <a:off x="7122854" y="3402774"/>
            <a:ext cx="275418" cy="180228"/>
            <a:chOff x="7493876" y="2774731"/>
            <a:chExt cx="1481958" cy="894622"/>
          </a:xfrm>
        </p:grpSpPr>
        <p:sp>
          <p:nvSpPr>
            <p:cNvPr id="539" name="Freeform 538">
              <a:extLst>
                <a:ext uri="{FF2B5EF4-FFF2-40B4-BE49-F238E27FC236}">
                  <a16:creationId xmlns:a16="http://schemas.microsoft.com/office/drawing/2014/main" id="{CA8EFAEE-3EA1-2A49-A68E-588F301B69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0" name="Oval 539">
              <a:extLst>
                <a:ext uri="{FF2B5EF4-FFF2-40B4-BE49-F238E27FC236}">
                  <a16:creationId xmlns:a16="http://schemas.microsoft.com/office/drawing/2014/main" id="{7A05A3F9-D6B9-D14C-83C8-6C79F0B6B2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1" name="Group 540">
              <a:extLst>
                <a:ext uri="{FF2B5EF4-FFF2-40B4-BE49-F238E27FC236}">
                  <a16:creationId xmlns:a16="http://schemas.microsoft.com/office/drawing/2014/main" id="{8AAC1FAD-B7BA-744A-8599-5670C6B0E776}"/>
                </a:ext>
              </a:extLst>
            </p:cNvPr>
            <p:cNvGrpSpPr/>
            <p:nvPr/>
          </p:nvGrpSpPr>
          <p:grpSpPr>
            <a:xfrm>
              <a:off x="7713663" y="2848339"/>
              <a:ext cx="1042107" cy="425543"/>
              <a:chOff x="7786941" y="2884917"/>
              <a:chExt cx="897649" cy="353919"/>
            </a:xfrm>
          </p:grpSpPr>
          <p:sp>
            <p:nvSpPr>
              <p:cNvPr id="542" name="Freeform 541">
                <a:extLst>
                  <a:ext uri="{FF2B5EF4-FFF2-40B4-BE49-F238E27FC236}">
                    <a16:creationId xmlns:a16="http://schemas.microsoft.com/office/drawing/2014/main" id="{A016DA82-50DC-224C-84FF-C492EDE01BC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3" name="Freeform 542">
                <a:extLst>
                  <a:ext uri="{FF2B5EF4-FFF2-40B4-BE49-F238E27FC236}">
                    <a16:creationId xmlns:a16="http://schemas.microsoft.com/office/drawing/2014/main" id="{3D2D51D6-0AC0-9D43-A55C-E94B7DCA77F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4" name="Freeform 543">
                <a:extLst>
                  <a:ext uri="{FF2B5EF4-FFF2-40B4-BE49-F238E27FC236}">
                    <a16:creationId xmlns:a16="http://schemas.microsoft.com/office/drawing/2014/main" id="{76C27F31-4CE4-1242-9801-166D4F66B5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5" name="Freeform 544">
                <a:extLst>
                  <a:ext uri="{FF2B5EF4-FFF2-40B4-BE49-F238E27FC236}">
                    <a16:creationId xmlns:a16="http://schemas.microsoft.com/office/drawing/2014/main" id="{9BC7E87F-2555-8D4C-80CB-0E2F5F4BB0F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46" name="Group 545">
            <a:extLst>
              <a:ext uri="{FF2B5EF4-FFF2-40B4-BE49-F238E27FC236}">
                <a16:creationId xmlns:a16="http://schemas.microsoft.com/office/drawing/2014/main" id="{4DAC2AB4-F1E4-D740-A4AF-07EE55303854}"/>
              </a:ext>
            </a:extLst>
          </p:cNvPr>
          <p:cNvGrpSpPr/>
          <p:nvPr/>
        </p:nvGrpSpPr>
        <p:grpSpPr>
          <a:xfrm>
            <a:off x="7201166" y="3857072"/>
            <a:ext cx="275418" cy="180228"/>
            <a:chOff x="7493876" y="2774731"/>
            <a:chExt cx="1481958" cy="894622"/>
          </a:xfrm>
        </p:grpSpPr>
        <p:sp>
          <p:nvSpPr>
            <p:cNvPr id="547" name="Freeform 546">
              <a:extLst>
                <a:ext uri="{FF2B5EF4-FFF2-40B4-BE49-F238E27FC236}">
                  <a16:creationId xmlns:a16="http://schemas.microsoft.com/office/drawing/2014/main" id="{23E59006-14B9-C64E-A05E-0BD7C00C4A6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8" name="Oval 547">
              <a:extLst>
                <a:ext uri="{FF2B5EF4-FFF2-40B4-BE49-F238E27FC236}">
                  <a16:creationId xmlns:a16="http://schemas.microsoft.com/office/drawing/2014/main" id="{2AD17789-C54D-4948-95E6-741F42B1FB2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9" name="Group 548">
              <a:extLst>
                <a:ext uri="{FF2B5EF4-FFF2-40B4-BE49-F238E27FC236}">
                  <a16:creationId xmlns:a16="http://schemas.microsoft.com/office/drawing/2014/main" id="{278D7FE0-D307-E941-967D-E4145732CEEA}"/>
                </a:ext>
              </a:extLst>
            </p:cNvPr>
            <p:cNvGrpSpPr/>
            <p:nvPr/>
          </p:nvGrpSpPr>
          <p:grpSpPr>
            <a:xfrm>
              <a:off x="7713663" y="2848339"/>
              <a:ext cx="1042107" cy="425543"/>
              <a:chOff x="7786941" y="2884917"/>
              <a:chExt cx="897649" cy="353919"/>
            </a:xfrm>
          </p:grpSpPr>
          <p:sp>
            <p:nvSpPr>
              <p:cNvPr id="550" name="Freeform 549">
                <a:extLst>
                  <a:ext uri="{FF2B5EF4-FFF2-40B4-BE49-F238E27FC236}">
                    <a16:creationId xmlns:a16="http://schemas.microsoft.com/office/drawing/2014/main" id="{1ADC6420-4AC2-F544-B940-D0A18615CA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1" name="Freeform 550">
                <a:extLst>
                  <a:ext uri="{FF2B5EF4-FFF2-40B4-BE49-F238E27FC236}">
                    <a16:creationId xmlns:a16="http://schemas.microsoft.com/office/drawing/2014/main" id="{223E40C5-E2E3-3B42-A86A-26D2D130B7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2" name="Freeform 551">
                <a:extLst>
                  <a:ext uri="{FF2B5EF4-FFF2-40B4-BE49-F238E27FC236}">
                    <a16:creationId xmlns:a16="http://schemas.microsoft.com/office/drawing/2014/main" id="{C6AA2152-8609-214A-AE62-E7DFD1A9E7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3" name="Freeform 552">
                <a:extLst>
                  <a:ext uri="{FF2B5EF4-FFF2-40B4-BE49-F238E27FC236}">
                    <a16:creationId xmlns:a16="http://schemas.microsoft.com/office/drawing/2014/main" id="{7CB5E54A-6719-9747-80B7-8D19331BE78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23" name="Group 622">
            <a:extLst>
              <a:ext uri="{FF2B5EF4-FFF2-40B4-BE49-F238E27FC236}">
                <a16:creationId xmlns:a16="http://schemas.microsoft.com/office/drawing/2014/main" id="{EA34A94C-D92D-084C-BFEA-F4C8DF0AD275}"/>
              </a:ext>
            </a:extLst>
          </p:cNvPr>
          <p:cNvGrpSpPr/>
          <p:nvPr/>
        </p:nvGrpSpPr>
        <p:grpSpPr>
          <a:xfrm>
            <a:off x="7781444" y="3851494"/>
            <a:ext cx="265259" cy="148758"/>
            <a:chOff x="7493876" y="2774731"/>
            <a:chExt cx="1481958" cy="894622"/>
          </a:xfrm>
        </p:grpSpPr>
        <p:sp>
          <p:nvSpPr>
            <p:cNvPr id="624" name="Freeform 623">
              <a:extLst>
                <a:ext uri="{FF2B5EF4-FFF2-40B4-BE49-F238E27FC236}">
                  <a16:creationId xmlns:a16="http://schemas.microsoft.com/office/drawing/2014/main" id="{E1E1C6E8-4D60-7F43-BB0E-6D883F10D4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25" name="Oval 624">
              <a:extLst>
                <a:ext uri="{FF2B5EF4-FFF2-40B4-BE49-F238E27FC236}">
                  <a16:creationId xmlns:a16="http://schemas.microsoft.com/office/drawing/2014/main" id="{50975E36-0C2A-6844-A407-23F033DB4BD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26" name="Group 625">
              <a:extLst>
                <a:ext uri="{FF2B5EF4-FFF2-40B4-BE49-F238E27FC236}">
                  <a16:creationId xmlns:a16="http://schemas.microsoft.com/office/drawing/2014/main" id="{3F7EBA29-30EF-C741-94EE-735398C6CFA2}"/>
                </a:ext>
              </a:extLst>
            </p:cNvPr>
            <p:cNvGrpSpPr/>
            <p:nvPr/>
          </p:nvGrpSpPr>
          <p:grpSpPr>
            <a:xfrm>
              <a:off x="7713663" y="2848339"/>
              <a:ext cx="1042107" cy="425543"/>
              <a:chOff x="7786941" y="2884917"/>
              <a:chExt cx="897649" cy="353919"/>
            </a:xfrm>
          </p:grpSpPr>
          <p:sp>
            <p:nvSpPr>
              <p:cNvPr id="627" name="Freeform 626">
                <a:extLst>
                  <a:ext uri="{FF2B5EF4-FFF2-40B4-BE49-F238E27FC236}">
                    <a16:creationId xmlns:a16="http://schemas.microsoft.com/office/drawing/2014/main" id="{B3AD45B5-1F4B-FF4A-843D-9D06293926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8" name="Freeform 627">
                <a:extLst>
                  <a:ext uri="{FF2B5EF4-FFF2-40B4-BE49-F238E27FC236}">
                    <a16:creationId xmlns:a16="http://schemas.microsoft.com/office/drawing/2014/main" id="{A6F160FF-CBBD-9147-8D0B-92A36BEBF8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9" name="Freeform 628">
                <a:extLst>
                  <a:ext uri="{FF2B5EF4-FFF2-40B4-BE49-F238E27FC236}">
                    <a16:creationId xmlns:a16="http://schemas.microsoft.com/office/drawing/2014/main" id="{421F3589-EC70-074A-903F-D618ED6F78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0" name="Freeform 629">
                <a:extLst>
                  <a:ext uri="{FF2B5EF4-FFF2-40B4-BE49-F238E27FC236}">
                    <a16:creationId xmlns:a16="http://schemas.microsoft.com/office/drawing/2014/main" id="{CEC8DEB8-8E24-2948-9AF6-0F3EF908CD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63" name="Group 462">
            <a:extLst>
              <a:ext uri="{FF2B5EF4-FFF2-40B4-BE49-F238E27FC236}">
                <a16:creationId xmlns:a16="http://schemas.microsoft.com/office/drawing/2014/main" id="{A8C4B740-B92E-8942-8EF4-347710C32F2C}"/>
              </a:ext>
            </a:extLst>
          </p:cNvPr>
          <p:cNvGrpSpPr/>
          <p:nvPr/>
        </p:nvGrpSpPr>
        <p:grpSpPr>
          <a:xfrm>
            <a:off x="6935920" y="4439014"/>
            <a:ext cx="295320" cy="163934"/>
            <a:chOff x="7493876" y="2774731"/>
            <a:chExt cx="1481958" cy="894622"/>
          </a:xfrm>
        </p:grpSpPr>
        <p:sp>
          <p:nvSpPr>
            <p:cNvPr id="464" name="Freeform 463">
              <a:extLst>
                <a:ext uri="{FF2B5EF4-FFF2-40B4-BE49-F238E27FC236}">
                  <a16:creationId xmlns:a16="http://schemas.microsoft.com/office/drawing/2014/main" id="{71A9C1C2-E4A0-D74C-8C05-2AD307E7B3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65" name="Oval 464">
              <a:extLst>
                <a:ext uri="{FF2B5EF4-FFF2-40B4-BE49-F238E27FC236}">
                  <a16:creationId xmlns:a16="http://schemas.microsoft.com/office/drawing/2014/main" id="{0F366A03-D9E7-9F45-99D3-1CAC10EE2C7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66" name="Group 465">
              <a:extLst>
                <a:ext uri="{FF2B5EF4-FFF2-40B4-BE49-F238E27FC236}">
                  <a16:creationId xmlns:a16="http://schemas.microsoft.com/office/drawing/2014/main" id="{10CB8A50-A713-2549-9F44-B792D2C30CA4}"/>
                </a:ext>
              </a:extLst>
            </p:cNvPr>
            <p:cNvGrpSpPr/>
            <p:nvPr/>
          </p:nvGrpSpPr>
          <p:grpSpPr>
            <a:xfrm>
              <a:off x="7713663" y="2848339"/>
              <a:ext cx="1042107" cy="425543"/>
              <a:chOff x="7786941" y="2884917"/>
              <a:chExt cx="897649" cy="353919"/>
            </a:xfrm>
          </p:grpSpPr>
          <p:sp>
            <p:nvSpPr>
              <p:cNvPr id="467" name="Freeform 466">
                <a:extLst>
                  <a:ext uri="{FF2B5EF4-FFF2-40B4-BE49-F238E27FC236}">
                    <a16:creationId xmlns:a16="http://schemas.microsoft.com/office/drawing/2014/main" id="{DC4E3153-8354-1145-82FC-C287EF5FE6C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8" name="Freeform 467">
                <a:extLst>
                  <a:ext uri="{FF2B5EF4-FFF2-40B4-BE49-F238E27FC236}">
                    <a16:creationId xmlns:a16="http://schemas.microsoft.com/office/drawing/2014/main" id="{99B3C81B-87BA-1A4F-BCAD-DF0EF9C582C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9" name="Freeform 468">
                <a:extLst>
                  <a:ext uri="{FF2B5EF4-FFF2-40B4-BE49-F238E27FC236}">
                    <a16:creationId xmlns:a16="http://schemas.microsoft.com/office/drawing/2014/main" id="{DEEA64E4-A29A-E742-B32E-C111E6BF42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0" name="Freeform 469">
                <a:extLst>
                  <a:ext uri="{FF2B5EF4-FFF2-40B4-BE49-F238E27FC236}">
                    <a16:creationId xmlns:a16="http://schemas.microsoft.com/office/drawing/2014/main" id="{43676372-2E7B-9445-80AD-B31686FE67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47" name="Group 446">
            <a:extLst>
              <a:ext uri="{FF2B5EF4-FFF2-40B4-BE49-F238E27FC236}">
                <a16:creationId xmlns:a16="http://schemas.microsoft.com/office/drawing/2014/main" id="{314E0C43-2359-9440-BEF9-9E1924BED605}"/>
              </a:ext>
            </a:extLst>
          </p:cNvPr>
          <p:cNvGrpSpPr/>
          <p:nvPr/>
        </p:nvGrpSpPr>
        <p:grpSpPr>
          <a:xfrm>
            <a:off x="8194487" y="4134094"/>
            <a:ext cx="171221" cy="90300"/>
            <a:chOff x="7493876" y="2774731"/>
            <a:chExt cx="1481958" cy="894622"/>
          </a:xfrm>
        </p:grpSpPr>
        <p:sp>
          <p:nvSpPr>
            <p:cNvPr id="448" name="Freeform 447">
              <a:extLst>
                <a:ext uri="{FF2B5EF4-FFF2-40B4-BE49-F238E27FC236}">
                  <a16:creationId xmlns:a16="http://schemas.microsoft.com/office/drawing/2014/main" id="{9737FFD7-2DCB-A148-A405-977351501C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49" name="Oval 448">
              <a:extLst>
                <a:ext uri="{FF2B5EF4-FFF2-40B4-BE49-F238E27FC236}">
                  <a16:creationId xmlns:a16="http://schemas.microsoft.com/office/drawing/2014/main" id="{9739DB09-38E5-A347-93BF-13C80AD84539}"/>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0" name="Group 449">
              <a:extLst>
                <a:ext uri="{FF2B5EF4-FFF2-40B4-BE49-F238E27FC236}">
                  <a16:creationId xmlns:a16="http://schemas.microsoft.com/office/drawing/2014/main" id="{04079280-378E-384D-9681-BF41B82BF6CB}"/>
                </a:ext>
              </a:extLst>
            </p:cNvPr>
            <p:cNvGrpSpPr/>
            <p:nvPr/>
          </p:nvGrpSpPr>
          <p:grpSpPr>
            <a:xfrm>
              <a:off x="7713663" y="2848339"/>
              <a:ext cx="1042107" cy="425543"/>
              <a:chOff x="7786941" y="2884917"/>
              <a:chExt cx="897649" cy="353919"/>
            </a:xfrm>
          </p:grpSpPr>
          <p:sp>
            <p:nvSpPr>
              <p:cNvPr id="451" name="Freeform 450">
                <a:extLst>
                  <a:ext uri="{FF2B5EF4-FFF2-40B4-BE49-F238E27FC236}">
                    <a16:creationId xmlns:a16="http://schemas.microsoft.com/office/drawing/2014/main" id="{914AA044-3657-1448-A5E9-2F003DC03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Freeform 451">
                <a:extLst>
                  <a:ext uri="{FF2B5EF4-FFF2-40B4-BE49-F238E27FC236}">
                    <a16:creationId xmlns:a16="http://schemas.microsoft.com/office/drawing/2014/main" id="{29FDF0B8-7E9A-1F4D-8C99-CE1C68A134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Freeform 452">
                <a:extLst>
                  <a:ext uri="{FF2B5EF4-FFF2-40B4-BE49-F238E27FC236}">
                    <a16:creationId xmlns:a16="http://schemas.microsoft.com/office/drawing/2014/main" id="{49A96193-2E73-4C43-843C-2C8C4DCEE4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Freeform 453">
                <a:extLst>
                  <a:ext uri="{FF2B5EF4-FFF2-40B4-BE49-F238E27FC236}">
                    <a16:creationId xmlns:a16="http://schemas.microsoft.com/office/drawing/2014/main" id="{F5358318-953E-E249-9021-E0B5DF66E3B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785" name="Group 784">
            <a:extLst>
              <a:ext uri="{FF2B5EF4-FFF2-40B4-BE49-F238E27FC236}">
                <a16:creationId xmlns:a16="http://schemas.microsoft.com/office/drawing/2014/main" id="{91E02B81-5B35-4545-A954-B7E923AB7286}"/>
              </a:ext>
            </a:extLst>
          </p:cNvPr>
          <p:cNvGrpSpPr/>
          <p:nvPr/>
        </p:nvGrpSpPr>
        <p:grpSpPr>
          <a:xfrm>
            <a:off x="5579306" y="2624710"/>
            <a:ext cx="401240" cy="305991"/>
            <a:chOff x="7432700" y="2327293"/>
            <a:chExt cx="534987" cy="407988"/>
          </a:xfrm>
        </p:grpSpPr>
        <p:pic>
          <p:nvPicPr>
            <p:cNvPr id="73" name="Picture 1017" descr="antenna_stylized">
              <a:extLst>
                <a:ext uri="{FF2B5EF4-FFF2-40B4-BE49-F238E27FC236}">
                  <a16:creationId xmlns:a16="http://schemas.microsoft.com/office/drawing/2014/main" id="{27A537F5-5D99-BF4C-9B11-E9782673F1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18" descr="laptop_keyboard">
              <a:extLst>
                <a:ext uri="{FF2B5EF4-FFF2-40B4-BE49-F238E27FC236}">
                  <a16:creationId xmlns:a16="http://schemas.microsoft.com/office/drawing/2014/main" id="{7087B8D0-FFCB-0746-A889-28909002C2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019">
              <a:extLst>
                <a:ext uri="{FF2B5EF4-FFF2-40B4-BE49-F238E27FC236}">
                  <a16:creationId xmlns:a16="http://schemas.microsoft.com/office/drawing/2014/main" id="{7C75BC30-0808-D44D-AF7A-A72B4A529E5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76" name="Picture 1020" descr="screen">
              <a:extLst>
                <a:ext uri="{FF2B5EF4-FFF2-40B4-BE49-F238E27FC236}">
                  <a16:creationId xmlns:a16="http://schemas.microsoft.com/office/drawing/2014/main" id="{2D732B7A-74CB-D547-ADB5-C721526D5E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021">
              <a:extLst>
                <a:ext uri="{FF2B5EF4-FFF2-40B4-BE49-F238E27FC236}">
                  <a16:creationId xmlns:a16="http://schemas.microsoft.com/office/drawing/2014/main" id="{FBD1A429-9B8F-F940-AD09-4638CC3167E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8" name="Freeform 1022">
              <a:extLst>
                <a:ext uri="{FF2B5EF4-FFF2-40B4-BE49-F238E27FC236}">
                  <a16:creationId xmlns:a16="http://schemas.microsoft.com/office/drawing/2014/main" id="{376C8B48-3441-F643-B92D-5DC759EDA1B5}"/>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9" name="Freeform 1023">
              <a:extLst>
                <a:ext uri="{FF2B5EF4-FFF2-40B4-BE49-F238E27FC236}">
                  <a16:creationId xmlns:a16="http://schemas.microsoft.com/office/drawing/2014/main" id="{4DFECD03-4AF0-1342-8138-6CEC8249A2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0" name="Freeform 1024">
              <a:extLst>
                <a:ext uri="{FF2B5EF4-FFF2-40B4-BE49-F238E27FC236}">
                  <a16:creationId xmlns:a16="http://schemas.microsoft.com/office/drawing/2014/main" id="{8AA57D4B-3E9B-994B-AF13-DB646178BD1D}"/>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1" name="Freeform 1025">
              <a:extLst>
                <a:ext uri="{FF2B5EF4-FFF2-40B4-BE49-F238E27FC236}">
                  <a16:creationId xmlns:a16="http://schemas.microsoft.com/office/drawing/2014/main" id="{59DA24E7-1981-0E44-8060-2B7CE58EBF80}"/>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 name="Freeform 1026">
              <a:extLst>
                <a:ext uri="{FF2B5EF4-FFF2-40B4-BE49-F238E27FC236}">
                  <a16:creationId xmlns:a16="http://schemas.microsoft.com/office/drawing/2014/main" id="{DB3D3129-2B70-5643-96C2-83638DE57FF8}"/>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83" name="Group 1027">
              <a:extLst>
                <a:ext uri="{FF2B5EF4-FFF2-40B4-BE49-F238E27FC236}">
                  <a16:creationId xmlns:a16="http://schemas.microsoft.com/office/drawing/2014/main" id="{8C6DEC60-5C97-D546-9977-EBD182221DD2}"/>
                </a:ext>
              </a:extLst>
            </p:cNvPr>
            <p:cNvGrpSpPr>
              <a:grpSpLocks/>
            </p:cNvGrpSpPr>
            <p:nvPr/>
          </p:nvGrpSpPr>
          <p:grpSpPr bwMode="auto">
            <a:xfrm>
              <a:off x="7594735" y="2642220"/>
              <a:ext cx="98740" cy="36846"/>
              <a:chOff x="1740" y="2642"/>
              <a:chExt cx="752" cy="327"/>
            </a:xfrm>
          </p:grpSpPr>
          <p:sp>
            <p:nvSpPr>
              <p:cNvPr id="169" name="Freeform 1028">
                <a:extLst>
                  <a:ext uri="{FF2B5EF4-FFF2-40B4-BE49-F238E27FC236}">
                    <a16:creationId xmlns:a16="http://schemas.microsoft.com/office/drawing/2014/main" id="{5D16627E-DE34-BC4F-9513-7A7D4707F7C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0" name="Freeform 1029">
                <a:extLst>
                  <a:ext uri="{FF2B5EF4-FFF2-40B4-BE49-F238E27FC236}">
                    <a16:creationId xmlns:a16="http://schemas.microsoft.com/office/drawing/2014/main" id="{D8D65D68-18A4-E54D-8916-1DEF36844C9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1" name="Freeform 1030">
                <a:extLst>
                  <a:ext uri="{FF2B5EF4-FFF2-40B4-BE49-F238E27FC236}">
                    <a16:creationId xmlns:a16="http://schemas.microsoft.com/office/drawing/2014/main" id="{3C79D147-9974-F341-96E9-F9AD19F1404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2" name="Freeform 1031">
                <a:extLst>
                  <a:ext uri="{FF2B5EF4-FFF2-40B4-BE49-F238E27FC236}">
                    <a16:creationId xmlns:a16="http://schemas.microsoft.com/office/drawing/2014/main" id="{5E0CE9D2-21FD-2644-9691-743CC3E130F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3" name="Freeform 1032">
                <a:extLst>
                  <a:ext uri="{FF2B5EF4-FFF2-40B4-BE49-F238E27FC236}">
                    <a16:creationId xmlns:a16="http://schemas.microsoft.com/office/drawing/2014/main" id="{5691098F-1432-0D44-8573-312C3A566A2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4" name="Freeform 1033">
                <a:extLst>
                  <a:ext uri="{FF2B5EF4-FFF2-40B4-BE49-F238E27FC236}">
                    <a16:creationId xmlns:a16="http://schemas.microsoft.com/office/drawing/2014/main" id="{2D4A77A2-D0F1-164A-A67D-A509543869C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84" name="Freeform 1034">
              <a:extLst>
                <a:ext uri="{FF2B5EF4-FFF2-40B4-BE49-F238E27FC236}">
                  <a16:creationId xmlns:a16="http://schemas.microsoft.com/office/drawing/2014/main" id="{A283BD8E-0AD2-B743-8237-483C3A6A6CD3}"/>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5" name="Freeform 1035">
              <a:extLst>
                <a:ext uri="{FF2B5EF4-FFF2-40B4-BE49-F238E27FC236}">
                  <a16:creationId xmlns:a16="http://schemas.microsoft.com/office/drawing/2014/main" id="{AA215C2D-4069-DE48-884E-A1816F7D4D0B}"/>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6" name="Freeform 1036">
              <a:extLst>
                <a:ext uri="{FF2B5EF4-FFF2-40B4-BE49-F238E27FC236}">
                  <a16:creationId xmlns:a16="http://schemas.microsoft.com/office/drawing/2014/main" id="{421821F5-5AD5-4D4E-A4F9-5D46E41A4ECC}"/>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7" name="Freeform 1037">
              <a:extLst>
                <a:ext uri="{FF2B5EF4-FFF2-40B4-BE49-F238E27FC236}">
                  <a16:creationId xmlns:a16="http://schemas.microsoft.com/office/drawing/2014/main" id="{499D2FC7-7022-A944-98B2-E74E9B2E5256}"/>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8" name="Freeform 1038">
              <a:extLst>
                <a:ext uri="{FF2B5EF4-FFF2-40B4-BE49-F238E27FC236}">
                  <a16:creationId xmlns:a16="http://schemas.microsoft.com/office/drawing/2014/main" id="{37918171-6E71-A846-A2B5-7C65DD7456B5}"/>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9" name="Freeform 1039">
              <a:extLst>
                <a:ext uri="{FF2B5EF4-FFF2-40B4-BE49-F238E27FC236}">
                  <a16:creationId xmlns:a16="http://schemas.microsoft.com/office/drawing/2014/main" id="{68ECFF60-AA48-2D4C-9A67-90DB18F81D47}"/>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740" name="Group 739">
            <a:extLst>
              <a:ext uri="{FF2B5EF4-FFF2-40B4-BE49-F238E27FC236}">
                <a16:creationId xmlns:a16="http://schemas.microsoft.com/office/drawing/2014/main" id="{504BAA5F-BBD8-8242-BC48-7D0E761F340A}"/>
              </a:ext>
            </a:extLst>
          </p:cNvPr>
          <p:cNvGrpSpPr/>
          <p:nvPr/>
        </p:nvGrpSpPr>
        <p:grpSpPr>
          <a:xfrm>
            <a:off x="6478336" y="2597046"/>
            <a:ext cx="398027" cy="358507"/>
            <a:chOff x="8631407" y="2290407"/>
            <a:chExt cx="530702" cy="478009"/>
          </a:xfrm>
        </p:grpSpPr>
        <p:pic>
          <p:nvPicPr>
            <p:cNvPr id="110" name="Picture 568" descr="light2.png">
              <a:extLst>
                <a:ext uri="{FF2B5EF4-FFF2-40B4-BE49-F238E27FC236}">
                  <a16:creationId xmlns:a16="http://schemas.microsoft.com/office/drawing/2014/main" id="{D96B693D-26FC-E443-A112-C4AFFE90DC3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017" descr="antenna_stylized">
              <a:extLst>
                <a:ext uri="{FF2B5EF4-FFF2-40B4-BE49-F238E27FC236}">
                  <a16:creationId xmlns:a16="http://schemas.microsoft.com/office/drawing/2014/main" id="{F4E4C4C0-89A6-D74D-B25C-228CE5BC1D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6" name="Group 785">
            <a:extLst>
              <a:ext uri="{FF2B5EF4-FFF2-40B4-BE49-F238E27FC236}">
                <a16:creationId xmlns:a16="http://schemas.microsoft.com/office/drawing/2014/main" id="{46F998A3-3B85-214A-927A-3BF067B7C2A0}"/>
              </a:ext>
            </a:extLst>
          </p:cNvPr>
          <p:cNvGrpSpPr/>
          <p:nvPr/>
        </p:nvGrpSpPr>
        <p:grpSpPr>
          <a:xfrm>
            <a:off x="6374654" y="2401593"/>
            <a:ext cx="636984" cy="169582"/>
            <a:chOff x="8493165" y="2029804"/>
            <a:chExt cx="849312" cy="226109"/>
          </a:xfrm>
        </p:grpSpPr>
        <p:pic>
          <p:nvPicPr>
            <p:cNvPr id="48" name="Picture 603" descr="car_icon_small">
              <a:extLst>
                <a:ext uri="{FF2B5EF4-FFF2-40B4-BE49-F238E27FC236}">
                  <a16:creationId xmlns:a16="http://schemas.microsoft.com/office/drawing/2014/main" id="{147E2796-D425-6645-93B3-B97E69B146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17" descr="antenna_stylized">
              <a:extLst>
                <a:ext uri="{FF2B5EF4-FFF2-40B4-BE49-F238E27FC236}">
                  <a16:creationId xmlns:a16="http://schemas.microsoft.com/office/drawing/2014/main" id="{F0886BE8-9B0B-F046-92AA-1AC818378E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3" name="Group 792">
            <a:extLst>
              <a:ext uri="{FF2B5EF4-FFF2-40B4-BE49-F238E27FC236}">
                <a16:creationId xmlns:a16="http://schemas.microsoft.com/office/drawing/2014/main" id="{93351559-0D4C-F04C-928E-5CDA57B5EB47}"/>
              </a:ext>
            </a:extLst>
          </p:cNvPr>
          <p:cNvGrpSpPr/>
          <p:nvPr/>
        </p:nvGrpSpPr>
        <p:grpSpPr>
          <a:xfrm>
            <a:off x="5620139" y="3351318"/>
            <a:ext cx="643304" cy="437823"/>
            <a:chOff x="7487144" y="3296104"/>
            <a:chExt cx="857739" cy="583764"/>
          </a:xfrm>
        </p:grpSpPr>
        <p:grpSp>
          <p:nvGrpSpPr>
            <p:cNvPr id="792" name="Group 791">
              <a:extLst>
                <a:ext uri="{FF2B5EF4-FFF2-40B4-BE49-F238E27FC236}">
                  <a16:creationId xmlns:a16="http://schemas.microsoft.com/office/drawing/2014/main" id="{084B6293-559E-5D43-AF2B-4CB5E09EC6C5}"/>
                </a:ext>
              </a:extLst>
            </p:cNvPr>
            <p:cNvGrpSpPr/>
            <p:nvPr/>
          </p:nvGrpSpPr>
          <p:grpSpPr>
            <a:xfrm>
              <a:off x="7487144" y="3389820"/>
              <a:ext cx="350807" cy="305517"/>
              <a:chOff x="7487144" y="3389820"/>
              <a:chExt cx="350807" cy="305517"/>
            </a:xfrm>
          </p:grpSpPr>
          <p:pic>
            <p:nvPicPr>
              <p:cNvPr id="91" name="Picture 1115" descr="antenna_stylized">
                <a:extLst>
                  <a:ext uri="{FF2B5EF4-FFF2-40B4-BE49-F238E27FC236}">
                    <a16:creationId xmlns:a16="http://schemas.microsoft.com/office/drawing/2014/main" id="{1821BC3E-6137-D844-92B9-4BA4CFF41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116" descr="laptop_keyboard">
                <a:extLst>
                  <a:ext uri="{FF2B5EF4-FFF2-40B4-BE49-F238E27FC236}">
                    <a16:creationId xmlns:a16="http://schemas.microsoft.com/office/drawing/2014/main" id="{7F05CE3B-E67B-1B40-9D5B-2914F0B9BFB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117">
                <a:extLst>
                  <a:ext uri="{FF2B5EF4-FFF2-40B4-BE49-F238E27FC236}">
                    <a16:creationId xmlns:a16="http://schemas.microsoft.com/office/drawing/2014/main" id="{B52A07C5-D801-5B41-BD20-C20958925D05}"/>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94" name="Picture 1118" descr="screen">
                <a:extLst>
                  <a:ext uri="{FF2B5EF4-FFF2-40B4-BE49-F238E27FC236}">
                    <a16:creationId xmlns:a16="http://schemas.microsoft.com/office/drawing/2014/main" id="{2EA30B4E-5447-0340-8DAD-349A843F2AC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1119">
                <a:extLst>
                  <a:ext uri="{FF2B5EF4-FFF2-40B4-BE49-F238E27FC236}">
                    <a16:creationId xmlns:a16="http://schemas.microsoft.com/office/drawing/2014/main" id="{1137F6C6-A7C9-9A4D-BCE3-048DB90EF759}"/>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6" name="Freeform 1120">
                <a:extLst>
                  <a:ext uri="{FF2B5EF4-FFF2-40B4-BE49-F238E27FC236}">
                    <a16:creationId xmlns:a16="http://schemas.microsoft.com/office/drawing/2014/main" id="{7A0060E2-767D-1545-8656-29ED1A471251}"/>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7" name="Freeform 1121">
                <a:extLst>
                  <a:ext uri="{FF2B5EF4-FFF2-40B4-BE49-F238E27FC236}">
                    <a16:creationId xmlns:a16="http://schemas.microsoft.com/office/drawing/2014/main" id="{15790F5A-ABAC-8D49-A4F9-E2F576550DB0}"/>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8" name="Freeform 1122">
                <a:extLst>
                  <a:ext uri="{FF2B5EF4-FFF2-40B4-BE49-F238E27FC236}">
                    <a16:creationId xmlns:a16="http://schemas.microsoft.com/office/drawing/2014/main" id="{8898B7ED-5BCF-8C4E-B1AA-B82AD50FD155}"/>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9" name="Freeform 1123">
                <a:extLst>
                  <a:ext uri="{FF2B5EF4-FFF2-40B4-BE49-F238E27FC236}">
                    <a16:creationId xmlns:a16="http://schemas.microsoft.com/office/drawing/2014/main" id="{5A7F91EF-AD6B-D64E-B73E-C762D73A7A33}"/>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0" name="Freeform 1124">
                <a:extLst>
                  <a:ext uri="{FF2B5EF4-FFF2-40B4-BE49-F238E27FC236}">
                    <a16:creationId xmlns:a16="http://schemas.microsoft.com/office/drawing/2014/main" id="{BBB1B153-2E6F-7246-9B11-B68D01DF60E3}"/>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01" name="Group 1125">
                <a:extLst>
                  <a:ext uri="{FF2B5EF4-FFF2-40B4-BE49-F238E27FC236}">
                    <a16:creationId xmlns:a16="http://schemas.microsoft.com/office/drawing/2014/main" id="{57060979-075D-9D4D-B12E-DA0CCD4C6B8F}"/>
                  </a:ext>
                </a:extLst>
              </p:cNvPr>
              <p:cNvGrpSpPr>
                <a:grpSpLocks/>
              </p:cNvGrpSpPr>
              <p:nvPr/>
            </p:nvGrpSpPr>
            <p:grpSpPr bwMode="auto">
              <a:xfrm>
                <a:off x="7593395" y="3625649"/>
                <a:ext cx="64747" cy="27592"/>
                <a:chOff x="1740" y="2642"/>
                <a:chExt cx="752" cy="327"/>
              </a:xfrm>
            </p:grpSpPr>
            <p:sp>
              <p:nvSpPr>
                <p:cNvPr id="140" name="Freeform 1126">
                  <a:extLst>
                    <a:ext uri="{FF2B5EF4-FFF2-40B4-BE49-F238E27FC236}">
                      <a16:creationId xmlns:a16="http://schemas.microsoft.com/office/drawing/2014/main" id="{8DFFF656-1361-C546-8336-177F79E4691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1" name="Freeform 1127">
                  <a:extLst>
                    <a:ext uri="{FF2B5EF4-FFF2-40B4-BE49-F238E27FC236}">
                      <a16:creationId xmlns:a16="http://schemas.microsoft.com/office/drawing/2014/main" id="{60C6C6B3-72DE-664B-B4DE-3C04B0C5BFE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2" name="Freeform 1128">
                  <a:extLst>
                    <a:ext uri="{FF2B5EF4-FFF2-40B4-BE49-F238E27FC236}">
                      <a16:creationId xmlns:a16="http://schemas.microsoft.com/office/drawing/2014/main" id="{0D48292A-917D-D046-A974-043CEE5A414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3" name="Freeform 1129">
                  <a:extLst>
                    <a:ext uri="{FF2B5EF4-FFF2-40B4-BE49-F238E27FC236}">
                      <a16:creationId xmlns:a16="http://schemas.microsoft.com/office/drawing/2014/main" id="{DB6BAAEB-BADD-0A4F-8A9D-D72AFCA99A5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4" name="Freeform 1130">
                  <a:extLst>
                    <a:ext uri="{FF2B5EF4-FFF2-40B4-BE49-F238E27FC236}">
                      <a16:creationId xmlns:a16="http://schemas.microsoft.com/office/drawing/2014/main" id="{05D5969F-F3B9-414D-975E-A6700098F26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5" name="Freeform 1131">
                  <a:extLst>
                    <a:ext uri="{FF2B5EF4-FFF2-40B4-BE49-F238E27FC236}">
                      <a16:creationId xmlns:a16="http://schemas.microsoft.com/office/drawing/2014/main" id="{41BB174D-6019-384D-A5AC-1B4D92D938B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02" name="Freeform 1132">
                <a:extLst>
                  <a:ext uri="{FF2B5EF4-FFF2-40B4-BE49-F238E27FC236}">
                    <a16:creationId xmlns:a16="http://schemas.microsoft.com/office/drawing/2014/main" id="{F8739864-4836-E447-8FC8-5886923FF496}"/>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3" name="Freeform 1133">
                <a:extLst>
                  <a:ext uri="{FF2B5EF4-FFF2-40B4-BE49-F238E27FC236}">
                    <a16:creationId xmlns:a16="http://schemas.microsoft.com/office/drawing/2014/main" id="{C59CADF3-CD09-FB48-A672-C2C50B66CEB8}"/>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4" name="Freeform 1134">
                <a:extLst>
                  <a:ext uri="{FF2B5EF4-FFF2-40B4-BE49-F238E27FC236}">
                    <a16:creationId xmlns:a16="http://schemas.microsoft.com/office/drawing/2014/main" id="{628AB6FD-35F6-0345-BD13-22EAAF9EC275}"/>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5" name="Freeform 1135">
                <a:extLst>
                  <a:ext uri="{FF2B5EF4-FFF2-40B4-BE49-F238E27FC236}">
                    <a16:creationId xmlns:a16="http://schemas.microsoft.com/office/drawing/2014/main" id="{76529D44-B4FD-DE4D-812E-E461A0FCCA6C}"/>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6" name="Freeform 1136">
                <a:extLst>
                  <a:ext uri="{FF2B5EF4-FFF2-40B4-BE49-F238E27FC236}">
                    <a16:creationId xmlns:a16="http://schemas.microsoft.com/office/drawing/2014/main" id="{44CD9A89-0E3B-2C40-8436-71B7526BA660}"/>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7" name="Freeform 1137">
                <a:extLst>
                  <a:ext uri="{FF2B5EF4-FFF2-40B4-BE49-F238E27FC236}">
                    <a16:creationId xmlns:a16="http://schemas.microsoft.com/office/drawing/2014/main" id="{92BF681C-02FC-8F49-A2CD-8F3446ECE5D3}"/>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108" name="Group 1139">
              <a:extLst>
                <a:ext uri="{FF2B5EF4-FFF2-40B4-BE49-F238E27FC236}">
                  <a16:creationId xmlns:a16="http://schemas.microsoft.com/office/drawing/2014/main" id="{904B7C12-C509-8641-BB63-56DEDB95F954}"/>
                </a:ext>
              </a:extLst>
            </p:cNvPr>
            <p:cNvGrpSpPr>
              <a:grpSpLocks/>
            </p:cNvGrpSpPr>
            <p:nvPr/>
          </p:nvGrpSpPr>
          <p:grpSpPr bwMode="auto">
            <a:xfrm flipH="1">
              <a:off x="7985622" y="3537823"/>
              <a:ext cx="359261" cy="342045"/>
              <a:chOff x="2839" y="3501"/>
              <a:chExt cx="755" cy="803"/>
            </a:xfrm>
          </p:grpSpPr>
          <p:pic>
            <p:nvPicPr>
              <p:cNvPr id="138" name="Picture 1140" descr="desktop_computer_stylized_medium">
                <a:extLst>
                  <a:ext uri="{FF2B5EF4-FFF2-40B4-BE49-F238E27FC236}">
                    <a16:creationId xmlns:a16="http://schemas.microsoft.com/office/drawing/2014/main" id="{BDC7F552-21C9-C942-90FF-0162099A3D5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1141">
                <a:extLst>
                  <a:ext uri="{FF2B5EF4-FFF2-40B4-BE49-F238E27FC236}">
                    <a16:creationId xmlns:a16="http://schemas.microsoft.com/office/drawing/2014/main" id="{654B43BA-608E-5D4D-B11B-71762CFBEED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694" name="Group 693">
              <a:extLst>
                <a:ext uri="{FF2B5EF4-FFF2-40B4-BE49-F238E27FC236}">
                  <a16:creationId xmlns:a16="http://schemas.microsoft.com/office/drawing/2014/main" id="{14715B6C-9A50-FE4B-A8D2-1E669BF891E3}"/>
                </a:ext>
              </a:extLst>
            </p:cNvPr>
            <p:cNvGrpSpPr/>
            <p:nvPr/>
          </p:nvGrpSpPr>
          <p:grpSpPr>
            <a:xfrm>
              <a:off x="7797061" y="3296104"/>
              <a:ext cx="347997" cy="396620"/>
              <a:chOff x="7797061" y="3296104"/>
              <a:chExt cx="347997" cy="396620"/>
            </a:xfrm>
          </p:grpSpPr>
          <p:pic>
            <p:nvPicPr>
              <p:cNvPr id="113" name="Picture 571" descr="fridge2.png">
                <a:extLst>
                  <a:ext uri="{FF2B5EF4-FFF2-40B4-BE49-F238E27FC236}">
                    <a16:creationId xmlns:a16="http://schemas.microsoft.com/office/drawing/2014/main" id="{29DD0F98-F93B-0145-A925-F4125ED490D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15" descr="antenna_stylized">
                <a:extLst>
                  <a:ext uri="{FF2B5EF4-FFF2-40B4-BE49-F238E27FC236}">
                    <a16:creationId xmlns:a16="http://schemas.microsoft.com/office/drawing/2014/main" id="{C1A64F68-4D16-AE4F-AB60-09D2C0CF0E2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95" name="Group 794">
            <a:extLst>
              <a:ext uri="{FF2B5EF4-FFF2-40B4-BE49-F238E27FC236}">
                <a16:creationId xmlns:a16="http://schemas.microsoft.com/office/drawing/2014/main" id="{AF73DE4B-526E-9C4F-9242-9BC0D43F8CBA}"/>
              </a:ext>
            </a:extLst>
          </p:cNvPr>
          <p:cNvGrpSpPr/>
          <p:nvPr/>
        </p:nvGrpSpPr>
        <p:grpSpPr>
          <a:xfrm>
            <a:off x="8298710" y="3428614"/>
            <a:ext cx="388836" cy="909182"/>
            <a:chOff x="11058573" y="3399165"/>
            <a:chExt cx="518448" cy="1212242"/>
          </a:xfrm>
        </p:grpSpPr>
        <p:grpSp>
          <p:nvGrpSpPr>
            <p:cNvPr id="375" name="Group 374">
              <a:extLst>
                <a:ext uri="{FF2B5EF4-FFF2-40B4-BE49-F238E27FC236}">
                  <a16:creationId xmlns:a16="http://schemas.microsoft.com/office/drawing/2014/main" id="{433FEDDB-405E-DB4E-815F-55EE9E62EF1A}"/>
                </a:ext>
              </a:extLst>
            </p:cNvPr>
            <p:cNvGrpSpPr/>
            <p:nvPr/>
          </p:nvGrpSpPr>
          <p:grpSpPr>
            <a:xfrm>
              <a:off x="11087182" y="4159591"/>
              <a:ext cx="489839" cy="451816"/>
              <a:chOff x="5103720" y="2693365"/>
              <a:chExt cx="611650" cy="414788"/>
            </a:xfrm>
          </p:grpSpPr>
          <p:cxnSp>
            <p:nvCxnSpPr>
              <p:cNvPr id="376" name="Straight Connector 375">
                <a:extLst>
                  <a:ext uri="{FF2B5EF4-FFF2-40B4-BE49-F238E27FC236}">
                    <a16:creationId xmlns:a16="http://schemas.microsoft.com/office/drawing/2014/main" id="{1D164102-BE0D-AF40-9A7B-7F2B261B2C20}"/>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8" name="Group 377">
                <a:extLst>
                  <a:ext uri="{FF2B5EF4-FFF2-40B4-BE49-F238E27FC236}">
                    <a16:creationId xmlns:a16="http://schemas.microsoft.com/office/drawing/2014/main" id="{9018E7EF-EB96-424D-962A-FEB80B43946F}"/>
                  </a:ext>
                </a:extLst>
              </p:cNvPr>
              <p:cNvGrpSpPr/>
              <p:nvPr/>
            </p:nvGrpSpPr>
            <p:grpSpPr>
              <a:xfrm>
                <a:off x="5275406" y="2693365"/>
                <a:ext cx="439964" cy="414788"/>
                <a:chOff x="5275406" y="2711455"/>
                <a:chExt cx="452949" cy="405518"/>
              </a:xfrm>
            </p:grpSpPr>
            <p:pic>
              <p:nvPicPr>
                <p:cNvPr id="379" name="Picture 378" descr="server_rack.png">
                  <a:extLst>
                    <a:ext uri="{FF2B5EF4-FFF2-40B4-BE49-F238E27FC236}">
                      <a16:creationId xmlns:a16="http://schemas.microsoft.com/office/drawing/2014/main" id="{C865CB27-BCE1-654B-9519-9B39D4CB587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80" name="Picture 379" descr="server_rack.png">
                  <a:extLst>
                    <a:ext uri="{FF2B5EF4-FFF2-40B4-BE49-F238E27FC236}">
                      <a16:creationId xmlns:a16="http://schemas.microsoft.com/office/drawing/2014/main" id="{41D005B5-0BAE-3E48-A2D4-576E4F7B946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81" name="Picture 380" descr="server_rack.png">
                  <a:extLst>
                    <a:ext uri="{FF2B5EF4-FFF2-40B4-BE49-F238E27FC236}">
                      <a16:creationId xmlns:a16="http://schemas.microsoft.com/office/drawing/2014/main" id="{89060F4D-6C40-724C-BD1E-F12A5CA65DE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92" name="Group 391">
              <a:extLst>
                <a:ext uri="{FF2B5EF4-FFF2-40B4-BE49-F238E27FC236}">
                  <a16:creationId xmlns:a16="http://schemas.microsoft.com/office/drawing/2014/main" id="{710FDFDB-5658-6346-883B-53F72A0E1C90}"/>
                </a:ext>
              </a:extLst>
            </p:cNvPr>
            <p:cNvGrpSpPr/>
            <p:nvPr/>
          </p:nvGrpSpPr>
          <p:grpSpPr>
            <a:xfrm>
              <a:off x="11058573" y="3399165"/>
              <a:ext cx="423724" cy="405973"/>
              <a:chOff x="5103720" y="2693365"/>
              <a:chExt cx="611650" cy="414788"/>
            </a:xfrm>
          </p:grpSpPr>
          <p:cxnSp>
            <p:nvCxnSpPr>
              <p:cNvPr id="393" name="Straight Connector 392">
                <a:extLst>
                  <a:ext uri="{FF2B5EF4-FFF2-40B4-BE49-F238E27FC236}">
                    <a16:creationId xmlns:a16="http://schemas.microsoft.com/office/drawing/2014/main" id="{21121473-8384-8944-A0B5-DD441780262C}"/>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95" name="Group 394">
                <a:extLst>
                  <a:ext uri="{FF2B5EF4-FFF2-40B4-BE49-F238E27FC236}">
                    <a16:creationId xmlns:a16="http://schemas.microsoft.com/office/drawing/2014/main" id="{11366773-360A-0449-911A-80462659C660}"/>
                  </a:ext>
                </a:extLst>
              </p:cNvPr>
              <p:cNvGrpSpPr/>
              <p:nvPr/>
            </p:nvGrpSpPr>
            <p:grpSpPr>
              <a:xfrm>
                <a:off x="5275406" y="2693365"/>
                <a:ext cx="439964" cy="414788"/>
                <a:chOff x="5275406" y="2711455"/>
                <a:chExt cx="452949" cy="405518"/>
              </a:xfrm>
            </p:grpSpPr>
            <p:pic>
              <p:nvPicPr>
                <p:cNvPr id="396" name="Picture 395" descr="server_rack.png">
                  <a:extLst>
                    <a:ext uri="{FF2B5EF4-FFF2-40B4-BE49-F238E27FC236}">
                      <a16:creationId xmlns:a16="http://schemas.microsoft.com/office/drawing/2014/main" id="{361EFF3D-6A1F-2646-B975-1FACB4284FB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97" name="Picture 396" descr="server_rack.png">
                  <a:extLst>
                    <a:ext uri="{FF2B5EF4-FFF2-40B4-BE49-F238E27FC236}">
                      <a16:creationId xmlns:a16="http://schemas.microsoft.com/office/drawing/2014/main" id="{E83F8942-DE11-A747-A5A4-EDFBB17BFC8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98" name="Picture 397" descr="server_rack.png">
                  <a:extLst>
                    <a:ext uri="{FF2B5EF4-FFF2-40B4-BE49-F238E27FC236}">
                      <a16:creationId xmlns:a16="http://schemas.microsoft.com/office/drawing/2014/main" id="{300ED1AC-F5EE-3C49-B963-42178C24340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71" name="Group 950">
            <a:extLst>
              <a:ext uri="{FF2B5EF4-FFF2-40B4-BE49-F238E27FC236}">
                <a16:creationId xmlns:a16="http://schemas.microsoft.com/office/drawing/2014/main" id="{2B0A745F-DA32-E140-AB36-BC5E1C4E2D48}"/>
              </a:ext>
            </a:extLst>
          </p:cNvPr>
          <p:cNvGrpSpPr>
            <a:grpSpLocks/>
          </p:cNvGrpSpPr>
          <p:nvPr/>
        </p:nvGrpSpPr>
        <p:grpSpPr bwMode="auto">
          <a:xfrm>
            <a:off x="7716686" y="4812714"/>
            <a:ext cx="132894" cy="248125"/>
            <a:chOff x="4140" y="429"/>
            <a:chExt cx="1425" cy="2396"/>
          </a:xfrm>
        </p:grpSpPr>
        <p:sp>
          <p:nvSpPr>
            <p:cNvPr id="207" name="Freeform 951">
              <a:extLst>
                <a:ext uri="{FF2B5EF4-FFF2-40B4-BE49-F238E27FC236}">
                  <a16:creationId xmlns:a16="http://schemas.microsoft.com/office/drawing/2014/main" id="{12CB3660-4D63-014F-8CC9-FDFB8140AB8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8" name="Rectangle 952">
              <a:extLst>
                <a:ext uri="{FF2B5EF4-FFF2-40B4-BE49-F238E27FC236}">
                  <a16:creationId xmlns:a16="http://schemas.microsoft.com/office/drawing/2014/main" id="{EFE1382F-B768-3541-8BD1-06AB71BFA8E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9" name="Freeform 953">
              <a:extLst>
                <a:ext uri="{FF2B5EF4-FFF2-40B4-BE49-F238E27FC236}">
                  <a16:creationId xmlns:a16="http://schemas.microsoft.com/office/drawing/2014/main" id="{FB363E8F-CA06-2449-A66C-B147358943F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0" name="Freeform 954">
              <a:extLst>
                <a:ext uri="{FF2B5EF4-FFF2-40B4-BE49-F238E27FC236}">
                  <a16:creationId xmlns:a16="http://schemas.microsoft.com/office/drawing/2014/main" id="{8A74E36A-A735-7440-A2B1-55846B516D7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1" name="Rectangle 955">
              <a:extLst>
                <a:ext uri="{FF2B5EF4-FFF2-40B4-BE49-F238E27FC236}">
                  <a16:creationId xmlns:a16="http://schemas.microsoft.com/office/drawing/2014/main" id="{FC433BF5-02C8-F540-AE86-53BF56960014}"/>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2" name="Group 956">
              <a:extLst>
                <a:ext uri="{FF2B5EF4-FFF2-40B4-BE49-F238E27FC236}">
                  <a16:creationId xmlns:a16="http://schemas.microsoft.com/office/drawing/2014/main" id="{969A0B36-D994-A24C-8329-146363A51CA4}"/>
                </a:ext>
              </a:extLst>
            </p:cNvPr>
            <p:cNvGrpSpPr>
              <a:grpSpLocks/>
            </p:cNvGrpSpPr>
            <p:nvPr/>
          </p:nvGrpSpPr>
          <p:grpSpPr bwMode="auto">
            <a:xfrm>
              <a:off x="4749" y="668"/>
              <a:ext cx="581" cy="145"/>
              <a:chOff x="614" y="2568"/>
              <a:chExt cx="725" cy="139"/>
            </a:xfrm>
          </p:grpSpPr>
          <p:sp>
            <p:nvSpPr>
              <p:cNvPr id="237" name="AutoShape 957">
                <a:extLst>
                  <a:ext uri="{FF2B5EF4-FFF2-40B4-BE49-F238E27FC236}">
                    <a16:creationId xmlns:a16="http://schemas.microsoft.com/office/drawing/2014/main" id="{75A7B329-681F-2B4A-8470-FC0231FE257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8" name="AutoShape 958">
                <a:extLst>
                  <a:ext uri="{FF2B5EF4-FFF2-40B4-BE49-F238E27FC236}">
                    <a16:creationId xmlns:a16="http://schemas.microsoft.com/office/drawing/2014/main" id="{197CEF08-20F4-5741-AC2B-1EBB072FA54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3" name="Rectangle 959">
              <a:extLst>
                <a:ext uri="{FF2B5EF4-FFF2-40B4-BE49-F238E27FC236}">
                  <a16:creationId xmlns:a16="http://schemas.microsoft.com/office/drawing/2014/main" id="{775AA9F7-199B-ED4C-B422-5E1B766FBA6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4" name="Group 960">
              <a:extLst>
                <a:ext uri="{FF2B5EF4-FFF2-40B4-BE49-F238E27FC236}">
                  <a16:creationId xmlns:a16="http://schemas.microsoft.com/office/drawing/2014/main" id="{4EED0C22-3BA6-E24F-B528-BF018CB34F5F}"/>
                </a:ext>
              </a:extLst>
            </p:cNvPr>
            <p:cNvGrpSpPr>
              <a:grpSpLocks/>
            </p:cNvGrpSpPr>
            <p:nvPr/>
          </p:nvGrpSpPr>
          <p:grpSpPr bwMode="auto">
            <a:xfrm>
              <a:off x="4747" y="994"/>
              <a:ext cx="581" cy="134"/>
              <a:chOff x="614" y="2568"/>
              <a:chExt cx="725" cy="139"/>
            </a:xfrm>
          </p:grpSpPr>
          <p:sp>
            <p:nvSpPr>
              <p:cNvPr id="235" name="AutoShape 961">
                <a:extLst>
                  <a:ext uri="{FF2B5EF4-FFF2-40B4-BE49-F238E27FC236}">
                    <a16:creationId xmlns:a16="http://schemas.microsoft.com/office/drawing/2014/main" id="{FE30D28F-02DD-D041-8551-45D9D2836EA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6" name="AutoShape 962">
                <a:extLst>
                  <a:ext uri="{FF2B5EF4-FFF2-40B4-BE49-F238E27FC236}">
                    <a16:creationId xmlns:a16="http://schemas.microsoft.com/office/drawing/2014/main" id="{92F33680-18D6-7C4A-88C2-46C4FA3D08E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5" name="Rectangle 963">
              <a:extLst>
                <a:ext uri="{FF2B5EF4-FFF2-40B4-BE49-F238E27FC236}">
                  <a16:creationId xmlns:a16="http://schemas.microsoft.com/office/drawing/2014/main" id="{A0014856-A5F8-544F-98BE-B1D6878A67A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16" name="Rectangle 964">
              <a:extLst>
                <a:ext uri="{FF2B5EF4-FFF2-40B4-BE49-F238E27FC236}">
                  <a16:creationId xmlns:a16="http://schemas.microsoft.com/office/drawing/2014/main" id="{0E6FC61A-EACA-7D4E-9AA7-C7690D09369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7" name="Group 965">
              <a:extLst>
                <a:ext uri="{FF2B5EF4-FFF2-40B4-BE49-F238E27FC236}">
                  <a16:creationId xmlns:a16="http://schemas.microsoft.com/office/drawing/2014/main" id="{CF083CE2-2403-FD4E-8F7D-758E7F67FF5E}"/>
                </a:ext>
              </a:extLst>
            </p:cNvPr>
            <p:cNvGrpSpPr>
              <a:grpSpLocks/>
            </p:cNvGrpSpPr>
            <p:nvPr/>
          </p:nvGrpSpPr>
          <p:grpSpPr bwMode="auto">
            <a:xfrm>
              <a:off x="4735" y="1627"/>
              <a:ext cx="582" cy="151"/>
              <a:chOff x="614" y="2568"/>
              <a:chExt cx="725" cy="139"/>
            </a:xfrm>
          </p:grpSpPr>
          <p:sp>
            <p:nvSpPr>
              <p:cNvPr id="233" name="AutoShape 966">
                <a:extLst>
                  <a:ext uri="{FF2B5EF4-FFF2-40B4-BE49-F238E27FC236}">
                    <a16:creationId xmlns:a16="http://schemas.microsoft.com/office/drawing/2014/main" id="{5ED8E2CD-DB59-0040-9493-378A5D7DF18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4" name="AutoShape 967">
                <a:extLst>
                  <a:ext uri="{FF2B5EF4-FFF2-40B4-BE49-F238E27FC236}">
                    <a16:creationId xmlns:a16="http://schemas.microsoft.com/office/drawing/2014/main" id="{F249F021-1652-2041-9D37-82D9ADAF20CC}"/>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8" name="Freeform 968">
              <a:extLst>
                <a:ext uri="{FF2B5EF4-FFF2-40B4-BE49-F238E27FC236}">
                  <a16:creationId xmlns:a16="http://schemas.microsoft.com/office/drawing/2014/main" id="{2DA20985-B59E-DD4F-B452-9726DAD28D3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19" name="Group 969">
              <a:extLst>
                <a:ext uri="{FF2B5EF4-FFF2-40B4-BE49-F238E27FC236}">
                  <a16:creationId xmlns:a16="http://schemas.microsoft.com/office/drawing/2014/main" id="{68489279-23CF-FB42-9AE3-CAB3A000B96D}"/>
                </a:ext>
              </a:extLst>
            </p:cNvPr>
            <p:cNvGrpSpPr>
              <a:grpSpLocks/>
            </p:cNvGrpSpPr>
            <p:nvPr/>
          </p:nvGrpSpPr>
          <p:grpSpPr bwMode="auto">
            <a:xfrm>
              <a:off x="4739" y="1327"/>
              <a:ext cx="582" cy="139"/>
              <a:chOff x="614" y="2568"/>
              <a:chExt cx="725" cy="139"/>
            </a:xfrm>
          </p:grpSpPr>
          <p:sp>
            <p:nvSpPr>
              <p:cNvPr id="231" name="AutoShape 970">
                <a:extLst>
                  <a:ext uri="{FF2B5EF4-FFF2-40B4-BE49-F238E27FC236}">
                    <a16:creationId xmlns:a16="http://schemas.microsoft.com/office/drawing/2014/main" id="{12532EDD-6029-FD41-90A0-EB4B9A3B8C3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2" name="AutoShape 971">
                <a:extLst>
                  <a:ext uri="{FF2B5EF4-FFF2-40B4-BE49-F238E27FC236}">
                    <a16:creationId xmlns:a16="http://schemas.microsoft.com/office/drawing/2014/main" id="{2ADE9625-767F-5247-8211-3638BECC9876}"/>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20" name="Rectangle 972">
              <a:extLst>
                <a:ext uri="{FF2B5EF4-FFF2-40B4-BE49-F238E27FC236}">
                  <a16:creationId xmlns:a16="http://schemas.microsoft.com/office/drawing/2014/main" id="{71E52DA0-9A54-7744-90B9-E438CBE00C1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1" name="Freeform 973">
              <a:extLst>
                <a:ext uri="{FF2B5EF4-FFF2-40B4-BE49-F238E27FC236}">
                  <a16:creationId xmlns:a16="http://schemas.microsoft.com/office/drawing/2014/main" id="{D950FAED-4EC6-7B4B-AFA5-CA2701F74D0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2" name="Freeform 974">
              <a:extLst>
                <a:ext uri="{FF2B5EF4-FFF2-40B4-BE49-F238E27FC236}">
                  <a16:creationId xmlns:a16="http://schemas.microsoft.com/office/drawing/2014/main" id="{55AF3FE0-BBE4-A74C-A9EF-B8F3AA7A0D1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3" name="Oval 975">
              <a:extLst>
                <a:ext uri="{FF2B5EF4-FFF2-40B4-BE49-F238E27FC236}">
                  <a16:creationId xmlns:a16="http://schemas.microsoft.com/office/drawing/2014/main" id="{AC808981-49D6-D840-800C-F21BB910618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4" name="Freeform 976">
              <a:extLst>
                <a:ext uri="{FF2B5EF4-FFF2-40B4-BE49-F238E27FC236}">
                  <a16:creationId xmlns:a16="http://schemas.microsoft.com/office/drawing/2014/main" id="{EBD04B6D-F8F6-FE45-BBD9-3CFFE7B287D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5" name="AutoShape 977">
              <a:extLst>
                <a:ext uri="{FF2B5EF4-FFF2-40B4-BE49-F238E27FC236}">
                  <a16:creationId xmlns:a16="http://schemas.microsoft.com/office/drawing/2014/main" id="{EB968B78-CEDA-2949-925F-D6EE71A8ED4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6" name="AutoShape 978">
              <a:extLst>
                <a:ext uri="{FF2B5EF4-FFF2-40B4-BE49-F238E27FC236}">
                  <a16:creationId xmlns:a16="http://schemas.microsoft.com/office/drawing/2014/main" id="{6127245D-2639-C841-ABBD-0A2EB87194A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7" name="Oval 979">
              <a:extLst>
                <a:ext uri="{FF2B5EF4-FFF2-40B4-BE49-F238E27FC236}">
                  <a16:creationId xmlns:a16="http://schemas.microsoft.com/office/drawing/2014/main" id="{CBCE7727-73A7-814E-B244-E80EED405F6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8" name="Oval 980">
              <a:extLst>
                <a:ext uri="{FF2B5EF4-FFF2-40B4-BE49-F238E27FC236}">
                  <a16:creationId xmlns:a16="http://schemas.microsoft.com/office/drawing/2014/main" id="{7A66ECF6-DDAE-2842-92B5-EA8F14A121C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229" name="Oval 981">
              <a:extLst>
                <a:ext uri="{FF2B5EF4-FFF2-40B4-BE49-F238E27FC236}">
                  <a16:creationId xmlns:a16="http://schemas.microsoft.com/office/drawing/2014/main" id="{5A97568E-F028-FD44-8E47-C92EC6C0126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0" name="Rectangle 982">
              <a:extLst>
                <a:ext uri="{FF2B5EF4-FFF2-40B4-BE49-F238E27FC236}">
                  <a16:creationId xmlns:a16="http://schemas.microsoft.com/office/drawing/2014/main" id="{A834B858-68E5-0D45-8391-2A0A996FA3D3}"/>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44" name="Group 590">
            <a:extLst>
              <a:ext uri="{FF2B5EF4-FFF2-40B4-BE49-F238E27FC236}">
                <a16:creationId xmlns:a16="http://schemas.microsoft.com/office/drawing/2014/main" id="{2648262B-E78D-1D4B-B3FD-3AE9CD5C321E}"/>
              </a:ext>
            </a:extLst>
          </p:cNvPr>
          <p:cNvGrpSpPr>
            <a:grpSpLocks/>
          </p:cNvGrpSpPr>
          <p:nvPr/>
        </p:nvGrpSpPr>
        <p:grpSpPr bwMode="auto">
          <a:xfrm flipH="1">
            <a:off x="5985641" y="4532371"/>
            <a:ext cx="259223" cy="240227"/>
            <a:chOff x="2839" y="3501"/>
            <a:chExt cx="755" cy="803"/>
          </a:xfrm>
        </p:grpSpPr>
        <p:pic>
          <p:nvPicPr>
            <p:cNvPr id="367" name="Picture 591" descr="desktop_computer_stylized_medium">
              <a:extLst>
                <a:ext uri="{FF2B5EF4-FFF2-40B4-BE49-F238E27FC236}">
                  <a16:creationId xmlns:a16="http://schemas.microsoft.com/office/drawing/2014/main" id="{35FBE2DB-60A7-B340-A5BB-B3699CCC02B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Freeform 592">
              <a:extLst>
                <a:ext uri="{FF2B5EF4-FFF2-40B4-BE49-F238E27FC236}">
                  <a16:creationId xmlns:a16="http://schemas.microsoft.com/office/drawing/2014/main" id="{0263E665-BF2A-2F4A-ADA8-20F44C3127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90" name="Group 1064">
            <a:extLst>
              <a:ext uri="{FF2B5EF4-FFF2-40B4-BE49-F238E27FC236}">
                <a16:creationId xmlns:a16="http://schemas.microsoft.com/office/drawing/2014/main" id="{1E483C21-97F2-6C41-9217-2187E09B541E}"/>
              </a:ext>
            </a:extLst>
          </p:cNvPr>
          <p:cNvGrpSpPr>
            <a:grpSpLocks/>
          </p:cNvGrpSpPr>
          <p:nvPr/>
        </p:nvGrpSpPr>
        <p:grpSpPr bwMode="auto">
          <a:xfrm>
            <a:off x="6901261" y="5246857"/>
            <a:ext cx="232640" cy="230856"/>
            <a:chOff x="877" y="1008"/>
            <a:chExt cx="2747" cy="2591"/>
          </a:xfrm>
        </p:grpSpPr>
        <p:pic>
          <p:nvPicPr>
            <p:cNvPr id="146" name="Picture 1065" descr="antenna_stylized">
              <a:extLst>
                <a:ext uri="{FF2B5EF4-FFF2-40B4-BE49-F238E27FC236}">
                  <a16:creationId xmlns:a16="http://schemas.microsoft.com/office/drawing/2014/main" id="{EC1E8FF9-A5AB-904A-91B8-DF493826053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066" descr="laptop_keyboard">
              <a:extLst>
                <a:ext uri="{FF2B5EF4-FFF2-40B4-BE49-F238E27FC236}">
                  <a16:creationId xmlns:a16="http://schemas.microsoft.com/office/drawing/2014/main" id="{71E89937-428E-3447-B221-C34E0D71ACE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1067">
              <a:extLst>
                <a:ext uri="{FF2B5EF4-FFF2-40B4-BE49-F238E27FC236}">
                  <a16:creationId xmlns:a16="http://schemas.microsoft.com/office/drawing/2014/main" id="{43C21467-3265-FC4F-AF31-44A0281634BA}"/>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149" name="Picture 1068" descr="screen">
              <a:extLst>
                <a:ext uri="{FF2B5EF4-FFF2-40B4-BE49-F238E27FC236}">
                  <a16:creationId xmlns:a16="http://schemas.microsoft.com/office/drawing/2014/main" id="{9868250A-D477-2944-B0F8-A7DE63DA469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069">
              <a:extLst>
                <a:ext uri="{FF2B5EF4-FFF2-40B4-BE49-F238E27FC236}">
                  <a16:creationId xmlns:a16="http://schemas.microsoft.com/office/drawing/2014/main" id="{A4015B9E-FE1F-594E-AFA2-A5277482EA63}"/>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1" name="Freeform 1070">
              <a:extLst>
                <a:ext uri="{FF2B5EF4-FFF2-40B4-BE49-F238E27FC236}">
                  <a16:creationId xmlns:a16="http://schemas.microsoft.com/office/drawing/2014/main" id="{1D5AA9CA-3334-2341-A3C4-E98372488698}"/>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2" name="Freeform 1071">
              <a:extLst>
                <a:ext uri="{FF2B5EF4-FFF2-40B4-BE49-F238E27FC236}">
                  <a16:creationId xmlns:a16="http://schemas.microsoft.com/office/drawing/2014/main" id="{408815EA-3342-2D4A-AB4D-6A6AD669E0AF}"/>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3" name="Freeform 1072">
              <a:extLst>
                <a:ext uri="{FF2B5EF4-FFF2-40B4-BE49-F238E27FC236}">
                  <a16:creationId xmlns:a16="http://schemas.microsoft.com/office/drawing/2014/main" id="{180DED07-429A-A242-A9E3-1BBEEAF42B00}"/>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 name="Freeform 1073">
              <a:extLst>
                <a:ext uri="{FF2B5EF4-FFF2-40B4-BE49-F238E27FC236}">
                  <a16:creationId xmlns:a16="http://schemas.microsoft.com/office/drawing/2014/main" id="{A86B5E1C-D4A7-804E-9345-DD2099CCFCD1}"/>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5" name="Freeform 1074">
              <a:extLst>
                <a:ext uri="{FF2B5EF4-FFF2-40B4-BE49-F238E27FC236}">
                  <a16:creationId xmlns:a16="http://schemas.microsoft.com/office/drawing/2014/main" id="{278E44FF-9118-764F-B154-D54B6D088972}"/>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56" name="Group 1075">
              <a:extLst>
                <a:ext uri="{FF2B5EF4-FFF2-40B4-BE49-F238E27FC236}">
                  <a16:creationId xmlns:a16="http://schemas.microsoft.com/office/drawing/2014/main" id="{B07A4D51-63EA-ED46-9283-3C066C8F8059}"/>
                </a:ext>
              </a:extLst>
            </p:cNvPr>
            <p:cNvGrpSpPr>
              <a:grpSpLocks/>
            </p:cNvGrpSpPr>
            <p:nvPr/>
          </p:nvGrpSpPr>
          <p:grpSpPr bwMode="auto">
            <a:xfrm>
              <a:off x="1709" y="3008"/>
              <a:ext cx="507" cy="234"/>
              <a:chOff x="1740" y="2642"/>
              <a:chExt cx="752" cy="327"/>
            </a:xfrm>
          </p:grpSpPr>
          <p:sp>
            <p:nvSpPr>
              <p:cNvPr id="163" name="Freeform 1076">
                <a:extLst>
                  <a:ext uri="{FF2B5EF4-FFF2-40B4-BE49-F238E27FC236}">
                    <a16:creationId xmlns:a16="http://schemas.microsoft.com/office/drawing/2014/main" id="{362CE3DF-6498-9044-80D1-5B57C954BCF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4" name="Freeform 1077">
                <a:extLst>
                  <a:ext uri="{FF2B5EF4-FFF2-40B4-BE49-F238E27FC236}">
                    <a16:creationId xmlns:a16="http://schemas.microsoft.com/office/drawing/2014/main" id="{232B6CC8-39FA-8E41-89F9-D454D1953B0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5" name="Freeform 1078">
                <a:extLst>
                  <a:ext uri="{FF2B5EF4-FFF2-40B4-BE49-F238E27FC236}">
                    <a16:creationId xmlns:a16="http://schemas.microsoft.com/office/drawing/2014/main" id="{14BE6CD7-1B00-AE45-A0A2-B46139077D1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6" name="Freeform 1079">
                <a:extLst>
                  <a:ext uri="{FF2B5EF4-FFF2-40B4-BE49-F238E27FC236}">
                    <a16:creationId xmlns:a16="http://schemas.microsoft.com/office/drawing/2014/main" id="{17D2993A-DA09-154C-81CE-F00D6DF0DB0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7" name="Freeform 1080">
                <a:extLst>
                  <a:ext uri="{FF2B5EF4-FFF2-40B4-BE49-F238E27FC236}">
                    <a16:creationId xmlns:a16="http://schemas.microsoft.com/office/drawing/2014/main" id="{AD580132-3A72-CF47-B834-B58CA201F7F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8" name="Freeform 1081">
                <a:extLst>
                  <a:ext uri="{FF2B5EF4-FFF2-40B4-BE49-F238E27FC236}">
                    <a16:creationId xmlns:a16="http://schemas.microsoft.com/office/drawing/2014/main" id="{E900C928-6E45-6449-A6C9-3DBE801B01A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57" name="Freeform 1082">
              <a:extLst>
                <a:ext uri="{FF2B5EF4-FFF2-40B4-BE49-F238E27FC236}">
                  <a16:creationId xmlns:a16="http://schemas.microsoft.com/office/drawing/2014/main" id="{1ECD1A08-63F7-2B4E-84E4-3FA628039E8F}"/>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8" name="Freeform 1083">
              <a:extLst>
                <a:ext uri="{FF2B5EF4-FFF2-40B4-BE49-F238E27FC236}">
                  <a16:creationId xmlns:a16="http://schemas.microsoft.com/office/drawing/2014/main" id="{E0CE0778-AA7C-994B-8AC5-676F1A82543C}"/>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9" name="Freeform 1084">
              <a:extLst>
                <a:ext uri="{FF2B5EF4-FFF2-40B4-BE49-F238E27FC236}">
                  <a16:creationId xmlns:a16="http://schemas.microsoft.com/office/drawing/2014/main" id="{D2A296F6-56E0-0141-8E63-F209F1106F2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0" name="Freeform 1085">
              <a:extLst>
                <a:ext uri="{FF2B5EF4-FFF2-40B4-BE49-F238E27FC236}">
                  <a16:creationId xmlns:a16="http://schemas.microsoft.com/office/drawing/2014/main" id="{06824F88-EE84-D347-A023-F053DA4B2B2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1" name="Freeform 1086">
              <a:extLst>
                <a:ext uri="{FF2B5EF4-FFF2-40B4-BE49-F238E27FC236}">
                  <a16:creationId xmlns:a16="http://schemas.microsoft.com/office/drawing/2014/main" id="{36F4BB90-D696-0945-AC5D-7CBFD97A9624}"/>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2" name="Freeform 1087">
              <a:extLst>
                <a:ext uri="{FF2B5EF4-FFF2-40B4-BE49-F238E27FC236}">
                  <a16:creationId xmlns:a16="http://schemas.microsoft.com/office/drawing/2014/main" id="{9FC45AEE-F94E-2C41-BB56-2055DE618B24}"/>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490" name="Group 590">
            <a:extLst>
              <a:ext uri="{FF2B5EF4-FFF2-40B4-BE49-F238E27FC236}">
                <a16:creationId xmlns:a16="http://schemas.microsoft.com/office/drawing/2014/main" id="{A66A00B8-C906-204A-9EA8-BF8007089AFF}"/>
              </a:ext>
            </a:extLst>
          </p:cNvPr>
          <p:cNvGrpSpPr>
            <a:grpSpLocks/>
          </p:cNvGrpSpPr>
          <p:nvPr/>
        </p:nvGrpSpPr>
        <p:grpSpPr bwMode="auto">
          <a:xfrm flipH="1">
            <a:off x="6115432" y="4985743"/>
            <a:ext cx="259223" cy="240227"/>
            <a:chOff x="2839" y="3501"/>
            <a:chExt cx="755" cy="803"/>
          </a:xfrm>
        </p:grpSpPr>
        <p:pic>
          <p:nvPicPr>
            <p:cNvPr id="491" name="Picture 591" descr="desktop_computer_stylized_medium">
              <a:extLst>
                <a:ext uri="{FF2B5EF4-FFF2-40B4-BE49-F238E27FC236}">
                  <a16:creationId xmlns:a16="http://schemas.microsoft.com/office/drawing/2014/main" id="{0D26BE9F-5A6F-194D-95F5-9A26085A8BC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 name="Freeform 592">
              <a:extLst>
                <a:ext uri="{FF2B5EF4-FFF2-40B4-BE49-F238E27FC236}">
                  <a16:creationId xmlns:a16="http://schemas.microsoft.com/office/drawing/2014/main" id="{F940FA7C-0178-FC42-989D-133C7D3EF04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3" name="Group 590">
            <a:extLst>
              <a:ext uri="{FF2B5EF4-FFF2-40B4-BE49-F238E27FC236}">
                <a16:creationId xmlns:a16="http://schemas.microsoft.com/office/drawing/2014/main" id="{AADF67FB-3BE7-EF42-B8A5-B005B506931A}"/>
              </a:ext>
            </a:extLst>
          </p:cNvPr>
          <p:cNvGrpSpPr>
            <a:grpSpLocks/>
          </p:cNvGrpSpPr>
          <p:nvPr/>
        </p:nvGrpSpPr>
        <p:grpSpPr bwMode="auto">
          <a:xfrm flipH="1">
            <a:off x="6414100" y="5001847"/>
            <a:ext cx="259223" cy="240227"/>
            <a:chOff x="2839" y="3501"/>
            <a:chExt cx="755" cy="803"/>
          </a:xfrm>
        </p:grpSpPr>
        <p:pic>
          <p:nvPicPr>
            <p:cNvPr id="494" name="Picture 591" descr="desktop_computer_stylized_medium">
              <a:extLst>
                <a:ext uri="{FF2B5EF4-FFF2-40B4-BE49-F238E27FC236}">
                  <a16:creationId xmlns:a16="http://schemas.microsoft.com/office/drawing/2014/main" id="{0BBC0FBB-DA3F-874A-8EBE-B51C772E068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592">
              <a:extLst>
                <a:ext uri="{FF2B5EF4-FFF2-40B4-BE49-F238E27FC236}">
                  <a16:creationId xmlns:a16="http://schemas.microsoft.com/office/drawing/2014/main" id="{A9932DBD-03D1-3E48-AE83-712DE720FE4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6" name="Group 1064">
            <a:extLst>
              <a:ext uri="{FF2B5EF4-FFF2-40B4-BE49-F238E27FC236}">
                <a16:creationId xmlns:a16="http://schemas.microsoft.com/office/drawing/2014/main" id="{FC2552CF-9AC0-3243-8999-6808B911C762}"/>
              </a:ext>
            </a:extLst>
          </p:cNvPr>
          <p:cNvGrpSpPr>
            <a:grpSpLocks/>
          </p:cNvGrpSpPr>
          <p:nvPr/>
        </p:nvGrpSpPr>
        <p:grpSpPr bwMode="auto">
          <a:xfrm>
            <a:off x="7151060" y="5203604"/>
            <a:ext cx="239448" cy="190034"/>
            <a:chOff x="877" y="1008"/>
            <a:chExt cx="2747" cy="2591"/>
          </a:xfrm>
        </p:grpSpPr>
        <p:pic>
          <p:nvPicPr>
            <p:cNvPr id="497" name="Picture 1065" descr="antenna_stylized">
              <a:extLst>
                <a:ext uri="{FF2B5EF4-FFF2-40B4-BE49-F238E27FC236}">
                  <a16:creationId xmlns:a16="http://schemas.microsoft.com/office/drawing/2014/main" id="{87938519-94DB-D545-A29A-7EDE5E412B2B}"/>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066" descr="laptop_keyboard">
              <a:extLst>
                <a:ext uri="{FF2B5EF4-FFF2-40B4-BE49-F238E27FC236}">
                  <a16:creationId xmlns:a16="http://schemas.microsoft.com/office/drawing/2014/main" id="{2D71707C-83CA-1C4B-8508-67E56E2ADD03}"/>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9" name="Freeform 1067">
              <a:extLst>
                <a:ext uri="{FF2B5EF4-FFF2-40B4-BE49-F238E27FC236}">
                  <a16:creationId xmlns:a16="http://schemas.microsoft.com/office/drawing/2014/main" id="{73F0FEB4-8393-CC4E-8318-ED16B301B6DC}"/>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500" name="Picture 1068" descr="screen">
              <a:extLst>
                <a:ext uri="{FF2B5EF4-FFF2-40B4-BE49-F238E27FC236}">
                  <a16:creationId xmlns:a16="http://schemas.microsoft.com/office/drawing/2014/main" id="{7FE7C88C-9EAD-8349-A46B-E909AEA6578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 name="Freeform 1069">
              <a:extLst>
                <a:ext uri="{FF2B5EF4-FFF2-40B4-BE49-F238E27FC236}">
                  <a16:creationId xmlns:a16="http://schemas.microsoft.com/office/drawing/2014/main" id="{0DBCF6AD-8352-3C40-B68E-0383519D20A4}"/>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2" name="Freeform 1070">
              <a:extLst>
                <a:ext uri="{FF2B5EF4-FFF2-40B4-BE49-F238E27FC236}">
                  <a16:creationId xmlns:a16="http://schemas.microsoft.com/office/drawing/2014/main" id="{3C23673E-599F-5241-B844-C8F96A051D1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3" name="Freeform 1071">
              <a:extLst>
                <a:ext uri="{FF2B5EF4-FFF2-40B4-BE49-F238E27FC236}">
                  <a16:creationId xmlns:a16="http://schemas.microsoft.com/office/drawing/2014/main" id="{4D502A0C-8868-2C4E-B6B7-F46718640A2A}"/>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4" name="Freeform 1072">
              <a:extLst>
                <a:ext uri="{FF2B5EF4-FFF2-40B4-BE49-F238E27FC236}">
                  <a16:creationId xmlns:a16="http://schemas.microsoft.com/office/drawing/2014/main" id="{154DEECF-C451-B140-A650-9DB9DCC4178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5" name="Freeform 1073">
              <a:extLst>
                <a:ext uri="{FF2B5EF4-FFF2-40B4-BE49-F238E27FC236}">
                  <a16:creationId xmlns:a16="http://schemas.microsoft.com/office/drawing/2014/main" id="{61C09639-BDA6-1848-86B4-033F9F9979D9}"/>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6" name="Freeform 1074">
              <a:extLst>
                <a:ext uri="{FF2B5EF4-FFF2-40B4-BE49-F238E27FC236}">
                  <a16:creationId xmlns:a16="http://schemas.microsoft.com/office/drawing/2014/main" id="{BBF9A35C-4B4A-604C-BCA3-20BC6C3D2D8B}"/>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507" name="Group 1075">
              <a:extLst>
                <a:ext uri="{FF2B5EF4-FFF2-40B4-BE49-F238E27FC236}">
                  <a16:creationId xmlns:a16="http://schemas.microsoft.com/office/drawing/2014/main" id="{C228B10E-0BB1-8D40-9DB1-545E285C7600}"/>
                </a:ext>
              </a:extLst>
            </p:cNvPr>
            <p:cNvGrpSpPr>
              <a:grpSpLocks/>
            </p:cNvGrpSpPr>
            <p:nvPr/>
          </p:nvGrpSpPr>
          <p:grpSpPr bwMode="auto">
            <a:xfrm>
              <a:off x="1709" y="3008"/>
              <a:ext cx="507" cy="234"/>
              <a:chOff x="1740" y="2642"/>
              <a:chExt cx="752" cy="327"/>
            </a:xfrm>
          </p:grpSpPr>
          <p:sp>
            <p:nvSpPr>
              <p:cNvPr id="514" name="Freeform 1076">
                <a:extLst>
                  <a:ext uri="{FF2B5EF4-FFF2-40B4-BE49-F238E27FC236}">
                    <a16:creationId xmlns:a16="http://schemas.microsoft.com/office/drawing/2014/main" id="{DBE93115-3362-AE4D-A30A-337520C7391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5" name="Freeform 1077">
                <a:extLst>
                  <a:ext uri="{FF2B5EF4-FFF2-40B4-BE49-F238E27FC236}">
                    <a16:creationId xmlns:a16="http://schemas.microsoft.com/office/drawing/2014/main" id="{E980EACA-94CF-194A-AC7A-1415DBB4CAF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6" name="Freeform 1078">
                <a:extLst>
                  <a:ext uri="{FF2B5EF4-FFF2-40B4-BE49-F238E27FC236}">
                    <a16:creationId xmlns:a16="http://schemas.microsoft.com/office/drawing/2014/main" id="{67C8CECC-A4D3-D543-A1C2-92A3DDD6045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7" name="Freeform 1079">
                <a:extLst>
                  <a:ext uri="{FF2B5EF4-FFF2-40B4-BE49-F238E27FC236}">
                    <a16:creationId xmlns:a16="http://schemas.microsoft.com/office/drawing/2014/main" id="{DF7F90DA-E9FF-E64E-979A-F2C4CF6F27E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8" name="Freeform 1080">
                <a:extLst>
                  <a:ext uri="{FF2B5EF4-FFF2-40B4-BE49-F238E27FC236}">
                    <a16:creationId xmlns:a16="http://schemas.microsoft.com/office/drawing/2014/main" id="{1FB7CFF5-5312-6B45-B1C9-1E8019D9AB7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9" name="Freeform 1081">
                <a:extLst>
                  <a:ext uri="{FF2B5EF4-FFF2-40B4-BE49-F238E27FC236}">
                    <a16:creationId xmlns:a16="http://schemas.microsoft.com/office/drawing/2014/main" id="{F6743163-40E8-634F-BDA5-FD850E9C93C7}"/>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508" name="Freeform 1082">
              <a:extLst>
                <a:ext uri="{FF2B5EF4-FFF2-40B4-BE49-F238E27FC236}">
                  <a16:creationId xmlns:a16="http://schemas.microsoft.com/office/drawing/2014/main" id="{5C688E93-8024-AF4A-9FAE-F872353A70E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9" name="Freeform 1083">
              <a:extLst>
                <a:ext uri="{FF2B5EF4-FFF2-40B4-BE49-F238E27FC236}">
                  <a16:creationId xmlns:a16="http://schemas.microsoft.com/office/drawing/2014/main" id="{E2D8B864-6DD1-D042-9409-8862ACC1AAD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0" name="Freeform 1084">
              <a:extLst>
                <a:ext uri="{FF2B5EF4-FFF2-40B4-BE49-F238E27FC236}">
                  <a16:creationId xmlns:a16="http://schemas.microsoft.com/office/drawing/2014/main" id="{CC7A3F9E-B0BC-2945-B124-91C53102EAF2}"/>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1" name="Freeform 1085">
              <a:extLst>
                <a:ext uri="{FF2B5EF4-FFF2-40B4-BE49-F238E27FC236}">
                  <a16:creationId xmlns:a16="http://schemas.microsoft.com/office/drawing/2014/main" id="{B8E20EA9-88B9-0A42-A470-7AF9E881056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2" name="Freeform 1086">
              <a:extLst>
                <a:ext uri="{FF2B5EF4-FFF2-40B4-BE49-F238E27FC236}">
                  <a16:creationId xmlns:a16="http://schemas.microsoft.com/office/drawing/2014/main" id="{A9D04135-B045-A743-95D7-CA5EF36EE738}"/>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3" name="Freeform 1087">
              <a:extLst>
                <a:ext uri="{FF2B5EF4-FFF2-40B4-BE49-F238E27FC236}">
                  <a16:creationId xmlns:a16="http://schemas.microsoft.com/office/drawing/2014/main" id="{C0583F57-71B7-B142-BC2A-15444A0CF4E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75" name="Freeform 984">
            <a:extLst>
              <a:ext uri="{FF2B5EF4-FFF2-40B4-BE49-F238E27FC236}">
                <a16:creationId xmlns:a16="http://schemas.microsoft.com/office/drawing/2014/main" id="{69921432-2526-D74B-B1B3-EF4990D573EA}"/>
              </a:ext>
            </a:extLst>
          </p:cNvPr>
          <p:cNvSpPr>
            <a:spLocks/>
          </p:cNvSpPr>
          <p:nvPr/>
        </p:nvSpPr>
        <p:spPr bwMode="auto">
          <a:xfrm>
            <a:off x="7615195" y="5084978"/>
            <a:ext cx="25537" cy="249693"/>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7" name="Freeform 986">
            <a:extLst>
              <a:ext uri="{FF2B5EF4-FFF2-40B4-BE49-F238E27FC236}">
                <a16:creationId xmlns:a16="http://schemas.microsoft.com/office/drawing/2014/main" id="{210AB56E-8E3A-464C-BA90-E5EE13DE14AA}"/>
              </a:ext>
            </a:extLst>
          </p:cNvPr>
          <p:cNvSpPr>
            <a:spLocks/>
          </p:cNvSpPr>
          <p:nvPr/>
        </p:nvSpPr>
        <p:spPr bwMode="auto">
          <a:xfrm>
            <a:off x="7619978" y="5099942"/>
            <a:ext cx="15250" cy="2310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8" name="Freeform 987">
            <a:extLst>
              <a:ext uri="{FF2B5EF4-FFF2-40B4-BE49-F238E27FC236}">
                <a16:creationId xmlns:a16="http://schemas.microsoft.com/office/drawing/2014/main" id="{4B6304D8-37E4-9743-9663-D2140A3373CD}"/>
              </a:ext>
            </a:extLst>
          </p:cNvPr>
          <p:cNvSpPr>
            <a:spLocks/>
          </p:cNvSpPr>
          <p:nvPr/>
        </p:nvSpPr>
        <p:spPr bwMode="auto">
          <a:xfrm>
            <a:off x="7616639" y="5216815"/>
            <a:ext cx="23732" cy="20644"/>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9" name="Rectangle 988">
            <a:extLst>
              <a:ext uri="{FF2B5EF4-FFF2-40B4-BE49-F238E27FC236}">
                <a16:creationId xmlns:a16="http://schemas.microsoft.com/office/drawing/2014/main" id="{01DA0D94-4858-4748-835A-0A295C76DA10}"/>
              </a:ext>
            </a:extLst>
          </p:cNvPr>
          <p:cNvSpPr>
            <a:spLocks noChangeArrowheads="1"/>
          </p:cNvSpPr>
          <p:nvPr/>
        </p:nvSpPr>
        <p:spPr bwMode="auto">
          <a:xfrm>
            <a:off x="7519725" y="5113050"/>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0" name="Group 989">
            <a:extLst>
              <a:ext uri="{FF2B5EF4-FFF2-40B4-BE49-F238E27FC236}">
                <a16:creationId xmlns:a16="http://schemas.microsoft.com/office/drawing/2014/main" id="{653C7E87-1F7F-B94B-970F-8043BE6AD494}"/>
              </a:ext>
            </a:extLst>
          </p:cNvPr>
          <p:cNvGrpSpPr>
            <a:grpSpLocks/>
          </p:cNvGrpSpPr>
          <p:nvPr/>
        </p:nvGrpSpPr>
        <p:grpSpPr bwMode="auto">
          <a:xfrm>
            <a:off x="7568362" y="5110647"/>
            <a:ext cx="52427" cy="15838"/>
            <a:chOff x="614" y="2568"/>
            <a:chExt cx="725" cy="139"/>
          </a:xfrm>
        </p:grpSpPr>
        <p:sp>
          <p:nvSpPr>
            <p:cNvPr id="205" name="AutoShape 990">
              <a:extLst>
                <a:ext uri="{FF2B5EF4-FFF2-40B4-BE49-F238E27FC236}">
                  <a16:creationId xmlns:a16="http://schemas.microsoft.com/office/drawing/2014/main" id="{9E8BF054-B12E-C746-9DCC-FFC0FBE1170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6" name="AutoShape 991">
              <a:extLst>
                <a:ext uri="{FF2B5EF4-FFF2-40B4-BE49-F238E27FC236}">
                  <a16:creationId xmlns:a16="http://schemas.microsoft.com/office/drawing/2014/main" id="{60A26098-3AC3-5F48-AF12-0376133BA22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1" name="Rectangle 992">
            <a:extLst>
              <a:ext uri="{FF2B5EF4-FFF2-40B4-BE49-F238E27FC236}">
                <a16:creationId xmlns:a16="http://schemas.microsoft.com/office/drawing/2014/main" id="{AB0AE9A0-AEC6-B542-BAA1-AD6A9E2574EA}"/>
              </a:ext>
            </a:extLst>
          </p:cNvPr>
          <p:cNvSpPr>
            <a:spLocks noChangeArrowheads="1"/>
          </p:cNvSpPr>
          <p:nvPr/>
        </p:nvSpPr>
        <p:spPr bwMode="auto">
          <a:xfrm>
            <a:off x="7520627" y="5149313"/>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2" name="Group 993">
            <a:extLst>
              <a:ext uri="{FF2B5EF4-FFF2-40B4-BE49-F238E27FC236}">
                <a16:creationId xmlns:a16="http://schemas.microsoft.com/office/drawing/2014/main" id="{2E23BBDE-93A3-014A-8AD9-509F2B133316}"/>
              </a:ext>
            </a:extLst>
          </p:cNvPr>
          <p:cNvGrpSpPr>
            <a:grpSpLocks/>
          </p:cNvGrpSpPr>
          <p:nvPr/>
        </p:nvGrpSpPr>
        <p:grpSpPr bwMode="auto">
          <a:xfrm>
            <a:off x="7568182" y="5146255"/>
            <a:ext cx="52427" cy="14636"/>
            <a:chOff x="614" y="2568"/>
            <a:chExt cx="725" cy="139"/>
          </a:xfrm>
        </p:grpSpPr>
        <p:sp>
          <p:nvSpPr>
            <p:cNvPr id="203" name="AutoShape 994">
              <a:extLst>
                <a:ext uri="{FF2B5EF4-FFF2-40B4-BE49-F238E27FC236}">
                  <a16:creationId xmlns:a16="http://schemas.microsoft.com/office/drawing/2014/main" id="{CF10A6D2-6E36-BA46-8AB3-2A153E9ECE0D}"/>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4" name="AutoShape 995">
              <a:extLst>
                <a:ext uri="{FF2B5EF4-FFF2-40B4-BE49-F238E27FC236}">
                  <a16:creationId xmlns:a16="http://schemas.microsoft.com/office/drawing/2014/main" id="{964D14B2-2639-5A46-B2D5-48A8B0C3199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3" name="Rectangle 996">
            <a:extLst>
              <a:ext uri="{FF2B5EF4-FFF2-40B4-BE49-F238E27FC236}">
                <a16:creationId xmlns:a16="http://schemas.microsoft.com/office/drawing/2014/main" id="{426E7337-36DD-B64A-88F7-00D5A742F9A0}"/>
              </a:ext>
            </a:extLst>
          </p:cNvPr>
          <p:cNvSpPr>
            <a:spLocks noChangeArrowheads="1"/>
          </p:cNvSpPr>
          <p:nvPr/>
        </p:nvSpPr>
        <p:spPr bwMode="auto">
          <a:xfrm>
            <a:off x="7520627" y="5185576"/>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4" name="Rectangle 997">
            <a:extLst>
              <a:ext uri="{FF2B5EF4-FFF2-40B4-BE49-F238E27FC236}">
                <a16:creationId xmlns:a16="http://schemas.microsoft.com/office/drawing/2014/main" id="{BE4D7353-7D2D-9F42-8A6A-65BAA6259C09}"/>
              </a:ext>
            </a:extLst>
          </p:cNvPr>
          <p:cNvSpPr>
            <a:spLocks noChangeArrowheads="1"/>
          </p:cNvSpPr>
          <p:nvPr/>
        </p:nvSpPr>
        <p:spPr bwMode="auto">
          <a:xfrm>
            <a:off x="7521529" y="5218454"/>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5" name="Group 998">
            <a:extLst>
              <a:ext uri="{FF2B5EF4-FFF2-40B4-BE49-F238E27FC236}">
                <a16:creationId xmlns:a16="http://schemas.microsoft.com/office/drawing/2014/main" id="{10644FFB-BF70-614B-94F5-58CB99D12E0E}"/>
              </a:ext>
            </a:extLst>
          </p:cNvPr>
          <p:cNvGrpSpPr>
            <a:grpSpLocks/>
          </p:cNvGrpSpPr>
          <p:nvPr/>
        </p:nvGrpSpPr>
        <p:grpSpPr bwMode="auto">
          <a:xfrm>
            <a:off x="7567099" y="5215396"/>
            <a:ext cx="52518" cy="16493"/>
            <a:chOff x="614" y="2568"/>
            <a:chExt cx="725" cy="139"/>
          </a:xfrm>
        </p:grpSpPr>
        <p:sp>
          <p:nvSpPr>
            <p:cNvPr id="201" name="AutoShape 999">
              <a:extLst>
                <a:ext uri="{FF2B5EF4-FFF2-40B4-BE49-F238E27FC236}">
                  <a16:creationId xmlns:a16="http://schemas.microsoft.com/office/drawing/2014/main" id="{2EEDFBCE-8402-0442-A96B-A6412C51C66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2" name="AutoShape 1000">
              <a:extLst>
                <a:ext uri="{FF2B5EF4-FFF2-40B4-BE49-F238E27FC236}">
                  <a16:creationId xmlns:a16="http://schemas.microsoft.com/office/drawing/2014/main" id="{5BBF678C-8365-374C-8592-2F401091833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6" name="Freeform 1001">
            <a:extLst>
              <a:ext uri="{FF2B5EF4-FFF2-40B4-BE49-F238E27FC236}">
                <a16:creationId xmlns:a16="http://schemas.microsoft.com/office/drawing/2014/main" id="{43320BBC-6D3F-CE4C-AE57-EE45F3319F3F}"/>
              </a:ext>
            </a:extLst>
          </p:cNvPr>
          <p:cNvSpPr>
            <a:spLocks/>
          </p:cNvSpPr>
          <p:nvPr/>
        </p:nvSpPr>
        <p:spPr bwMode="auto">
          <a:xfrm>
            <a:off x="7617001" y="5185576"/>
            <a:ext cx="23732" cy="20535"/>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87" name="Group 1002">
            <a:extLst>
              <a:ext uri="{FF2B5EF4-FFF2-40B4-BE49-F238E27FC236}">
                <a16:creationId xmlns:a16="http://schemas.microsoft.com/office/drawing/2014/main" id="{4ED748C4-471F-B74E-9328-2437DB94B8F7}"/>
              </a:ext>
            </a:extLst>
          </p:cNvPr>
          <p:cNvGrpSpPr>
            <a:grpSpLocks/>
          </p:cNvGrpSpPr>
          <p:nvPr/>
        </p:nvGrpSpPr>
        <p:grpSpPr bwMode="auto">
          <a:xfrm>
            <a:off x="7567460" y="5182627"/>
            <a:ext cx="52518" cy="15182"/>
            <a:chOff x="614" y="2568"/>
            <a:chExt cx="725" cy="139"/>
          </a:xfrm>
        </p:grpSpPr>
        <p:sp>
          <p:nvSpPr>
            <p:cNvPr id="199" name="AutoShape 1003">
              <a:extLst>
                <a:ext uri="{FF2B5EF4-FFF2-40B4-BE49-F238E27FC236}">
                  <a16:creationId xmlns:a16="http://schemas.microsoft.com/office/drawing/2014/main" id="{DE163CA4-FABE-9B4C-973B-7160FB0CA87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0" name="AutoShape 1004">
              <a:extLst>
                <a:ext uri="{FF2B5EF4-FFF2-40B4-BE49-F238E27FC236}">
                  <a16:creationId xmlns:a16="http://schemas.microsoft.com/office/drawing/2014/main" id="{D50A283A-2FFB-A24F-A406-2910EEA8C43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8" name="Rectangle 1005">
            <a:extLst>
              <a:ext uri="{FF2B5EF4-FFF2-40B4-BE49-F238E27FC236}">
                <a16:creationId xmlns:a16="http://schemas.microsoft.com/office/drawing/2014/main" id="{42659E43-E287-8942-BD23-94141CB4BE81}"/>
              </a:ext>
            </a:extLst>
          </p:cNvPr>
          <p:cNvSpPr>
            <a:spLocks noChangeArrowheads="1"/>
          </p:cNvSpPr>
          <p:nvPr/>
        </p:nvSpPr>
        <p:spPr bwMode="auto">
          <a:xfrm>
            <a:off x="7613209" y="5084541"/>
            <a:ext cx="6317" cy="249584"/>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9" name="Freeform 1006">
            <a:extLst>
              <a:ext uri="{FF2B5EF4-FFF2-40B4-BE49-F238E27FC236}">
                <a16:creationId xmlns:a16="http://schemas.microsoft.com/office/drawing/2014/main" id="{48DEF8E3-26E3-0E48-88EA-BAB435AE5150}"/>
              </a:ext>
            </a:extLst>
          </p:cNvPr>
          <p:cNvSpPr>
            <a:spLocks/>
          </p:cNvSpPr>
          <p:nvPr/>
        </p:nvSpPr>
        <p:spPr bwMode="auto">
          <a:xfrm>
            <a:off x="7619166" y="5147675"/>
            <a:ext cx="21386" cy="23265"/>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0" name="Freeform 1007">
            <a:extLst>
              <a:ext uri="{FF2B5EF4-FFF2-40B4-BE49-F238E27FC236}">
                <a16:creationId xmlns:a16="http://schemas.microsoft.com/office/drawing/2014/main" id="{7869EB64-11F6-624E-9B28-6986DD9D076F}"/>
              </a:ext>
            </a:extLst>
          </p:cNvPr>
          <p:cNvSpPr>
            <a:spLocks/>
          </p:cNvSpPr>
          <p:nvPr/>
        </p:nvSpPr>
        <p:spPr bwMode="auto">
          <a:xfrm>
            <a:off x="7619436" y="5111958"/>
            <a:ext cx="22018" cy="26215"/>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1" name="Oval 1008">
            <a:extLst>
              <a:ext uri="{FF2B5EF4-FFF2-40B4-BE49-F238E27FC236}">
                <a16:creationId xmlns:a16="http://schemas.microsoft.com/office/drawing/2014/main" id="{322E0F0C-40A1-7E43-B9BC-A271C6411EAF}"/>
              </a:ext>
            </a:extLst>
          </p:cNvPr>
          <p:cNvSpPr>
            <a:spLocks noChangeArrowheads="1"/>
          </p:cNvSpPr>
          <p:nvPr/>
        </p:nvSpPr>
        <p:spPr bwMode="auto">
          <a:xfrm>
            <a:off x="7637483" y="5322875"/>
            <a:ext cx="4512" cy="1037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2" name="Freeform 1009">
            <a:extLst>
              <a:ext uri="{FF2B5EF4-FFF2-40B4-BE49-F238E27FC236}">
                <a16:creationId xmlns:a16="http://schemas.microsoft.com/office/drawing/2014/main" id="{2C34A91D-8DF1-DE40-8F88-B7AB2BE630CE}"/>
              </a:ext>
            </a:extLst>
          </p:cNvPr>
          <p:cNvSpPr>
            <a:spLocks/>
          </p:cNvSpPr>
          <p:nvPr/>
        </p:nvSpPr>
        <p:spPr bwMode="auto">
          <a:xfrm>
            <a:off x="7618263" y="5323203"/>
            <a:ext cx="22108" cy="21845"/>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3" name="AutoShape 1010">
            <a:extLst>
              <a:ext uri="{FF2B5EF4-FFF2-40B4-BE49-F238E27FC236}">
                <a16:creationId xmlns:a16="http://schemas.microsoft.com/office/drawing/2014/main" id="{C10585A3-5046-F44C-A720-1B5360D1A1E0}"/>
              </a:ext>
            </a:extLst>
          </p:cNvPr>
          <p:cNvSpPr>
            <a:spLocks noChangeArrowheads="1"/>
          </p:cNvSpPr>
          <p:nvPr/>
        </p:nvSpPr>
        <p:spPr bwMode="auto">
          <a:xfrm>
            <a:off x="7513408" y="5329866"/>
            <a:ext cx="107924" cy="16384"/>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4" name="AutoShape 1011">
            <a:extLst>
              <a:ext uri="{FF2B5EF4-FFF2-40B4-BE49-F238E27FC236}">
                <a16:creationId xmlns:a16="http://schemas.microsoft.com/office/drawing/2014/main" id="{0F1CC371-A8A5-1146-9D54-06BA5783B279}"/>
              </a:ext>
            </a:extLst>
          </p:cNvPr>
          <p:cNvSpPr>
            <a:spLocks noChangeArrowheads="1"/>
          </p:cNvSpPr>
          <p:nvPr/>
        </p:nvSpPr>
        <p:spPr bwMode="auto">
          <a:xfrm>
            <a:off x="7519725" y="5334125"/>
            <a:ext cx="96193" cy="862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5" name="Oval 1012">
            <a:extLst>
              <a:ext uri="{FF2B5EF4-FFF2-40B4-BE49-F238E27FC236}">
                <a16:creationId xmlns:a16="http://schemas.microsoft.com/office/drawing/2014/main" id="{165ACFDB-EB0A-EF4A-A53B-E952BF38B28E}"/>
              </a:ext>
            </a:extLst>
          </p:cNvPr>
          <p:cNvSpPr>
            <a:spLocks noChangeArrowheads="1"/>
          </p:cNvSpPr>
          <p:nvPr/>
        </p:nvSpPr>
        <p:spPr bwMode="auto">
          <a:xfrm>
            <a:off x="7528657"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6" name="Oval 1013">
            <a:extLst>
              <a:ext uri="{FF2B5EF4-FFF2-40B4-BE49-F238E27FC236}">
                <a16:creationId xmlns:a16="http://schemas.microsoft.com/office/drawing/2014/main" id="{8E1C86F1-E8A5-AB43-9FBE-05329F11F8D9}"/>
              </a:ext>
            </a:extLst>
          </p:cNvPr>
          <p:cNvSpPr>
            <a:spLocks noChangeArrowheads="1"/>
          </p:cNvSpPr>
          <p:nvPr/>
        </p:nvSpPr>
        <p:spPr bwMode="auto">
          <a:xfrm>
            <a:off x="7544900" y="5297861"/>
            <a:ext cx="14348" cy="1551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197" name="Oval 1014">
            <a:extLst>
              <a:ext uri="{FF2B5EF4-FFF2-40B4-BE49-F238E27FC236}">
                <a16:creationId xmlns:a16="http://schemas.microsoft.com/office/drawing/2014/main" id="{0C189499-8A09-3E4B-B216-1DBC5D3CDC71}"/>
              </a:ext>
            </a:extLst>
          </p:cNvPr>
          <p:cNvSpPr>
            <a:spLocks noChangeArrowheads="1"/>
          </p:cNvSpPr>
          <p:nvPr/>
        </p:nvSpPr>
        <p:spPr bwMode="auto">
          <a:xfrm>
            <a:off x="7560151"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8" name="Rectangle 1015">
            <a:extLst>
              <a:ext uri="{FF2B5EF4-FFF2-40B4-BE49-F238E27FC236}">
                <a16:creationId xmlns:a16="http://schemas.microsoft.com/office/drawing/2014/main" id="{F801E0C5-03DC-4947-89BB-24F841D73CA1}"/>
              </a:ext>
            </a:extLst>
          </p:cNvPr>
          <p:cNvSpPr>
            <a:spLocks noChangeArrowheads="1"/>
          </p:cNvSpPr>
          <p:nvPr/>
        </p:nvSpPr>
        <p:spPr bwMode="auto">
          <a:xfrm>
            <a:off x="7597058" y="5238333"/>
            <a:ext cx="7219" cy="82904"/>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9" name="Rectangle 8">
            <a:extLst>
              <a:ext uri="{FF2B5EF4-FFF2-40B4-BE49-F238E27FC236}">
                <a16:creationId xmlns:a16="http://schemas.microsoft.com/office/drawing/2014/main" id="{04483029-0B46-154F-9CA3-FEA06875B8DB}"/>
              </a:ext>
            </a:extLst>
          </p:cNvPr>
          <p:cNvSpPr/>
          <p:nvPr/>
        </p:nvSpPr>
        <p:spPr>
          <a:xfrm>
            <a:off x="4904937" y="1881686"/>
            <a:ext cx="4019550" cy="371597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41AB30C9-9641-104B-9006-CB16D4919778}"/>
              </a:ext>
            </a:extLst>
          </p:cNvPr>
          <p:cNvGrpSpPr/>
          <p:nvPr/>
        </p:nvGrpSpPr>
        <p:grpSpPr>
          <a:xfrm>
            <a:off x="5760243" y="2217878"/>
            <a:ext cx="2066572" cy="3188003"/>
            <a:chOff x="7680324" y="1814171"/>
            <a:chExt cx="2755429" cy="4250670"/>
          </a:xfrm>
        </p:grpSpPr>
        <p:grpSp>
          <p:nvGrpSpPr>
            <p:cNvPr id="49" name="Group 652">
              <a:extLst>
                <a:ext uri="{FF2B5EF4-FFF2-40B4-BE49-F238E27FC236}">
                  <a16:creationId xmlns:a16="http://schemas.microsoft.com/office/drawing/2014/main" id="{F4E63F52-683B-8244-A48E-D8CF833CC085}"/>
                </a:ext>
              </a:extLst>
            </p:cNvPr>
            <p:cNvGrpSpPr>
              <a:grpSpLocks/>
            </p:cNvGrpSpPr>
            <p:nvPr/>
          </p:nvGrpSpPr>
          <p:grpSpPr bwMode="auto">
            <a:xfrm>
              <a:off x="7750224" y="1859725"/>
              <a:ext cx="415925" cy="385763"/>
              <a:chOff x="2751" y="1851"/>
              <a:chExt cx="462" cy="478"/>
            </a:xfrm>
          </p:grpSpPr>
          <p:pic>
            <p:nvPicPr>
              <p:cNvPr id="359" name="Picture 653" descr="iphone_stylized_small">
                <a:extLst>
                  <a:ext uri="{FF2B5EF4-FFF2-40B4-BE49-F238E27FC236}">
                    <a16:creationId xmlns:a16="http://schemas.microsoft.com/office/drawing/2014/main" id="{EDF1EC93-A6E5-964F-B0D6-EE56B282AEB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654" descr="antenna_radiation_stylized">
                <a:extLst>
                  <a:ext uri="{FF2B5EF4-FFF2-40B4-BE49-F238E27FC236}">
                    <a16:creationId xmlns:a16="http://schemas.microsoft.com/office/drawing/2014/main" id="{0A17C594-505E-6F41-AEEB-272A31DFD269}"/>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7" name="Group 590">
              <a:extLst>
                <a:ext uri="{FF2B5EF4-FFF2-40B4-BE49-F238E27FC236}">
                  <a16:creationId xmlns:a16="http://schemas.microsoft.com/office/drawing/2014/main" id="{B2AAF0C3-BD73-634D-B492-B7CCF9735ED5}"/>
                </a:ext>
              </a:extLst>
            </p:cNvPr>
            <p:cNvGrpSpPr>
              <a:grpSpLocks/>
            </p:cNvGrpSpPr>
            <p:nvPr/>
          </p:nvGrpSpPr>
          <p:grpSpPr bwMode="auto">
            <a:xfrm flipH="1">
              <a:off x="7773981" y="5281060"/>
              <a:ext cx="345630" cy="320302"/>
              <a:chOff x="2839" y="3501"/>
              <a:chExt cx="755" cy="803"/>
            </a:xfrm>
          </p:grpSpPr>
          <p:pic>
            <p:nvPicPr>
              <p:cNvPr id="488" name="Picture 591" descr="desktop_computer_stylized_medium">
                <a:extLst>
                  <a:ext uri="{FF2B5EF4-FFF2-40B4-BE49-F238E27FC236}">
                    <a16:creationId xmlns:a16="http://schemas.microsoft.com/office/drawing/2014/main" id="{1B000E5D-AA79-9741-93EF-69776E79DCF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 name="Freeform 592">
                <a:extLst>
                  <a:ext uri="{FF2B5EF4-FFF2-40B4-BE49-F238E27FC236}">
                    <a16:creationId xmlns:a16="http://schemas.microsoft.com/office/drawing/2014/main" id="{E285DBFE-A1C0-DE49-94FA-3F8D49F9AA4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sp>
          <p:nvSpPr>
            <p:cNvPr id="612" name="Oval 611">
              <a:extLst>
                <a:ext uri="{FF2B5EF4-FFF2-40B4-BE49-F238E27FC236}">
                  <a16:creationId xmlns:a16="http://schemas.microsoft.com/office/drawing/2014/main" id="{626C6AB3-E95B-4E45-912D-03BD50D0AB9E}"/>
                </a:ext>
              </a:extLst>
            </p:cNvPr>
            <p:cNvSpPr/>
            <p:nvPr/>
          </p:nvSpPr>
          <p:spPr>
            <a:xfrm>
              <a:off x="7689254" y="516084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5" name="Oval 634">
              <a:extLst>
                <a:ext uri="{FF2B5EF4-FFF2-40B4-BE49-F238E27FC236}">
                  <a16:creationId xmlns:a16="http://schemas.microsoft.com/office/drawing/2014/main" id="{78E6AF30-B350-C649-8449-B69F6002DF42}"/>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8" name="Oval 637">
              <a:extLst>
                <a:ext uri="{FF2B5EF4-FFF2-40B4-BE49-F238E27FC236}">
                  <a16:creationId xmlns:a16="http://schemas.microsoft.com/office/drawing/2014/main" id="{C1E7801D-A747-164C-BE12-1FDEB3DFE743}"/>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51" name="Line 913">
            <a:extLst>
              <a:ext uri="{FF2B5EF4-FFF2-40B4-BE49-F238E27FC236}">
                <a16:creationId xmlns:a16="http://schemas.microsoft.com/office/drawing/2014/main" id="{47A3D5AF-94CC-B24F-922A-C603CC0A5A25}"/>
              </a:ext>
            </a:extLst>
          </p:cNvPr>
          <p:cNvSpPr>
            <a:spLocks noChangeShapeType="1"/>
          </p:cNvSpPr>
          <p:nvPr/>
        </p:nvSpPr>
        <p:spPr bwMode="auto">
          <a:xfrm>
            <a:off x="5969284" y="2614037"/>
            <a:ext cx="5552" cy="2079679"/>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52" name="Line 911">
            <a:extLst>
              <a:ext uri="{FF2B5EF4-FFF2-40B4-BE49-F238E27FC236}">
                <a16:creationId xmlns:a16="http://schemas.microsoft.com/office/drawing/2014/main" id="{8E6A54E5-62F1-544B-AE41-5137E62BFCE9}"/>
              </a:ext>
            </a:extLst>
          </p:cNvPr>
          <p:cNvSpPr>
            <a:spLocks noChangeShapeType="1"/>
          </p:cNvSpPr>
          <p:nvPr/>
        </p:nvSpPr>
        <p:spPr bwMode="auto">
          <a:xfrm>
            <a:off x="6277838" y="2580726"/>
            <a:ext cx="1275159" cy="2539604"/>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Client-server paradigm</a:t>
            </a:r>
            <a:endParaRPr lang="en-US" dirty="0"/>
          </a:p>
        </p:txBody>
      </p:sp>
      <p:sp>
        <p:nvSpPr>
          <p:cNvPr id="656" name="Content Placeholder 3">
            <a:extLst>
              <a:ext uri="{FF2B5EF4-FFF2-40B4-BE49-F238E27FC236}">
                <a16:creationId xmlns:a16="http://schemas.microsoft.com/office/drawing/2014/main" id="{97C6B0DF-3B81-1046-A02E-98C8247EB000}"/>
              </a:ext>
            </a:extLst>
          </p:cNvPr>
          <p:cNvSpPr txBox="1">
            <a:spLocks/>
          </p:cNvSpPr>
          <p:nvPr/>
        </p:nvSpPr>
        <p:spPr>
          <a:xfrm>
            <a:off x="666883" y="1802509"/>
            <a:ext cx="4476374" cy="373102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100" dirty="0">
                <a:solidFill>
                  <a:srgbClr val="CC0000"/>
                </a:solidFill>
                <a:ea typeface="ＭＳ Ｐゴシック" panose="020B0600070205080204" pitchFamily="34" charset="-128"/>
              </a:rPr>
              <a:t>server: </a:t>
            </a:r>
          </a:p>
          <a:p>
            <a:pPr marL="350044" indent="-175022">
              <a:spcBef>
                <a:spcPts val="300"/>
              </a:spcBef>
            </a:pPr>
            <a:r>
              <a:rPr lang="en-US" altLang="en-US" sz="2100" dirty="0">
                <a:ea typeface="ＭＳ Ｐゴシック" panose="020B0600070205080204" pitchFamily="34" charset="-128"/>
              </a:rPr>
              <a:t>always-on host</a:t>
            </a:r>
          </a:p>
          <a:p>
            <a:pPr marL="350044" indent="-175022">
              <a:spcBef>
                <a:spcPts val="300"/>
              </a:spcBef>
            </a:pPr>
            <a:r>
              <a:rPr lang="en-US" altLang="en-US" sz="2100" dirty="0">
                <a:ea typeface="ＭＳ Ｐゴシック" panose="020B0600070205080204" pitchFamily="34" charset="-128"/>
              </a:rPr>
              <a:t>permanent IP address</a:t>
            </a:r>
          </a:p>
          <a:p>
            <a:pPr marL="350044" indent="-175022">
              <a:spcBef>
                <a:spcPts val="300"/>
              </a:spcBef>
            </a:pPr>
            <a:r>
              <a:rPr lang="en-US" altLang="en-US" sz="2100" dirty="0">
                <a:ea typeface="ＭＳ Ｐゴシック" panose="020B0600070205080204" pitchFamily="34" charset="-128"/>
              </a:rPr>
              <a:t>often in data centers, for scaling</a:t>
            </a:r>
          </a:p>
          <a:p>
            <a:pPr>
              <a:spcBef>
                <a:spcPct val="75000"/>
              </a:spcBef>
              <a:buNone/>
            </a:pPr>
            <a:r>
              <a:rPr lang="en-US" altLang="en-US" sz="2100" dirty="0">
                <a:solidFill>
                  <a:srgbClr val="CC0000"/>
                </a:solidFill>
                <a:ea typeface="ＭＳ Ｐゴシック" panose="020B0600070205080204" pitchFamily="34" charset="-128"/>
              </a:rPr>
              <a:t>clients:</a:t>
            </a:r>
          </a:p>
          <a:p>
            <a:pPr marL="350044" indent="-175022">
              <a:spcBef>
                <a:spcPts val="300"/>
              </a:spcBef>
            </a:pPr>
            <a:r>
              <a:rPr lang="en-US" altLang="en-US" sz="2100" dirty="0">
                <a:ea typeface="ＭＳ Ｐゴシック" panose="020B0600070205080204" pitchFamily="34" charset="-128"/>
              </a:rPr>
              <a:t>contact, communicate with server</a:t>
            </a:r>
          </a:p>
          <a:p>
            <a:pPr marL="350044" indent="-175022">
              <a:spcBef>
                <a:spcPts val="300"/>
              </a:spcBef>
            </a:pPr>
            <a:r>
              <a:rPr lang="en-US" altLang="en-US" sz="2100" dirty="0">
                <a:ea typeface="ＭＳ Ｐゴシック" panose="020B0600070205080204" pitchFamily="34" charset="-128"/>
              </a:rPr>
              <a:t>may be intermittently connected</a:t>
            </a:r>
          </a:p>
          <a:p>
            <a:pPr marL="350044" indent="-175022">
              <a:spcBef>
                <a:spcPts val="300"/>
              </a:spcBef>
            </a:pPr>
            <a:r>
              <a:rPr lang="en-US" altLang="en-US" sz="2100" dirty="0">
                <a:ea typeface="ＭＳ Ｐゴシック" panose="020B0600070205080204" pitchFamily="34" charset="-128"/>
              </a:rPr>
              <a:t>may have dynamic IP addresses</a:t>
            </a:r>
          </a:p>
          <a:p>
            <a:pPr marL="350044" indent="-175022">
              <a:spcBef>
                <a:spcPts val="300"/>
              </a:spcBef>
            </a:pPr>
            <a:r>
              <a:rPr lang="en-US" altLang="en-US" sz="2100" dirty="0">
                <a:ea typeface="ＭＳ Ｐゴシック" panose="020B0600070205080204" pitchFamily="34" charset="-128"/>
              </a:rPr>
              <a:t>do </a:t>
            </a:r>
            <a:r>
              <a:rPr lang="en-US" altLang="en-US" sz="2100" i="1" dirty="0">
                <a:ea typeface="ＭＳ Ｐゴシック" panose="020B0600070205080204" pitchFamily="34" charset="-128"/>
              </a:rPr>
              <a:t>not</a:t>
            </a:r>
            <a:r>
              <a:rPr lang="en-US" altLang="en-US" sz="2100" dirty="0">
                <a:ea typeface="ＭＳ Ｐゴシック" panose="020B0600070205080204" pitchFamily="34" charset="-128"/>
              </a:rPr>
              <a:t> communicate directly with each other</a:t>
            </a:r>
          </a:p>
          <a:p>
            <a:r>
              <a:rPr lang="en-US" sz="2100" dirty="0"/>
              <a:t>examples: HTTP, IMAP, FTP</a:t>
            </a:r>
          </a:p>
        </p:txBody>
      </p:sp>
      <p:grpSp>
        <p:nvGrpSpPr>
          <p:cNvPr id="661" name="Group 950">
            <a:extLst>
              <a:ext uri="{FF2B5EF4-FFF2-40B4-BE49-F238E27FC236}">
                <a16:creationId xmlns:a16="http://schemas.microsoft.com/office/drawing/2014/main" id="{221CDB90-F15F-3B40-BE7C-5642BDA8CF7F}"/>
              </a:ext>
            </a:extLst>
          </p:cNvPr>
          <p:cNvGrpSpPr>
            <a:grpSpLocks/>
          </p:cNvGrpSpPr>
          <p:nvPr/>
        </p:nvGrpSpPr>
        <p:grpSpPr bwMode="auto">
          <a:xfrm>
            <a:off x="7501881" y="5069550"/>
            <a:ext cx="161231" cy="302940"/>
            <a:chOff x="4140" y="429"/>
            <a:chExt cx="1425" cy="2396"/>
          </a:xfrm>
        </p:grpSpPr>
        <p:sp>
          <p:nvSpPr>
            <p:cNvPr id="662" name="Freeform 951">
              <a:extLst>
                <a:ext uri="{FF2B5EF4-FFF2-40B4-BE49-F238E27FC236}">
                  <a16:creationId xmlns:a16="http://schemas.microsoft.com/office/drawing/2014/main" id="{3F5BE32F-BF2D-5D43-A3F8-8015366B904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3" name="Rectangle 952">
              <a:extLst>
                <a:ext uri="{FF2B5EF4-FFF2-40B4-BE49-F238E27FC236}">
                  <a16:creationId xmlns:a16="http://schemas.microsoft.com/office/drawing/2014/main" id="{74DD6C49-0B6B-3445-ABF4-46D45AE697E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64" name="Freeform 953">
              <a:extLst>
                <a:ext uri="{FF2B5EF4-FFF2-40B4-BE49-F238E27FC236}">
                  <a16:creationId xmlns:a16="http://schemas.microsoft.com/office/drawing/2014/main" id="{20913D95-E88A-A848-9963-B3BA4505F5C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5" name="Freeform 954">
              <a:extLst>
                <a:ext uri="{FF2B5EF4-FFF2-40B4-BE49-F238E27FC236}">
                  <a16:creationId xmlns:a16="http://schemas.microsoft.com/office/drawing/2014/main" id="{0DE93F6C-FE6F-AA44-96FD-B6D85A46DC79}"/>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6" name="Rectangle 955">
              <a:extLst>
                <a:ext uri="{FF2B5EF4-FFF2-40B4-BE49-F238E27FC236}">
                  <a16:creationId xmlns:a16="http://schemas.microsoft.com/office/drawing/2014/main" id="{529745F5-82EA-8148-9AA1-BA608BD7BE3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7" name="Group 956">
              <a:extLst>
                <a:ext uri="{FF2B5EF4-FFF2-40B4-BE49-F238E27FC236}">
                  <a16:creationId xmlns:a16="http://schemas.microsoft.com/office/drawing/2014/main" id="{B8FB9448-22B7-FE4A-8748-ABEF4BEADF59}"/>
                </a:ext>
              </a:extLst>
            </p:cNvPr>
            <p:cNvGrpSpPr>
              <a:grpSpLocks/>
            </p:cNvGrpSpPr>
            <p:nvPr/>
          </p:nvGrpSpPr>
          <p:grpSpPr bwMode="auto">
            <a:xfrm>
              <a:off x="4749" y="668"/>
              <a:ext cx="581" cy="145"/>
              <a:chOff x="614" y="2568"/>
              <a:chExt cx="725" cy="139"/>
            </a:xfrm>
          </p:grpSpPr>
          <p:sp>
            <p:nvSpPr>
              <p:cNvPr id="692" name="AutoShape 957">
                <a:extLst>
                  <a:ext uri="{FF2B5EF4-FFF2-40B4-BE49-F238E27FC236}">
                    <a16:creationId xmlns:a16="http://schemas.microsoft.com/office/drawing/2014/main" id="{EADB5D3D-04E2-EF48-B58E-48F7BABA0BF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3" name="AutoShape 958">
                <a:extLst>
                  <a:ext uri="{FF2B5EF4-FFF2-40B4-BE49-F238E27FC236}">
                    <a16:creationId xmlns:a16="http://schemas.microsoft.com/office/drawing/2014/main" id="{F98E41BE-EA39-754F-82C7-36D93FBD74F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68" name="Rectangle 959">
              <a:extLst>
                <a:ext uri="{FF2B5EF4-FFF2-40B4-BE49-F238E27FC236}">
                  <a16:creationId xmlns:a16="http://schemas.microsoft.com/office/drawing/2014/main" id="{327755D1-B209-404D-9363-9EDC28F7F3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9" name="Group 960">
              <a:extLst>
                <a:ext uri="{FF2B5EF4-FFF2-40B4-BE49-F238E27FC236}">
                  <a16:creationId xmlns:a16="http://schemas.microsoft.com/office/drawing/2014/main" id="{26E2E8A6-CFB6-044F-85B5-1DAAEA7FA1C5}"/>
                </a:ext>
              </a:extLst>
            </p:cNvPr>
            <p:cNvGrpSpPr>
              <a:grpSpLocks/>
            </p:cNvGrpSpPr>
            <p:nvPr/>
          </p:nvGrpSpPr>
          <p:grpSpPr bwMode="auto">
            <a:xfrm>
              <a:off x="4747" y="994"/>
              <a:ext cx="581" cy="134"/>
              <a:chOff x="614" y="2568"/>
              <a:chExt cx="725" cy="139"/>
            </a:xfrm>
          </p:grpSpPr>
          <p:sp>
            <p:nvSpPr>
              <p:cNvPr id="690" name="AutoShape 961">
                <a:extLst>
                  <a:ext uri="{FF2B5EF4-FFF2-40B4-BE49-F238E27FC236}">
                    <a16:creationId xmlns:a16="http://schemas.microsoft.com/office/drawing/2014/main" id="{17D69473-78FB-C74F-B4D2-8D565D3F9D8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1" name="AutoShape 962">
                <a:extLst>
                  <a:ext uri="{FF2B5EF4-FFF2-40B4-BE49-F238E27FC236}">
                    <a16:creationId xmlns:a16="http://schemas.microsoft.com/office/drawing/2014/main" id="{17A1D2AB-658B-704B-AE35-B18C119E5AC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0" name="Rectangle 963">
              <a:extLst>
                <a:ext uri="{FF2B5EF4-FFF2-40B4-BE49-F238E27FC236}">
                  <a16:creationId xmlns:a16="http://schemas.microsoft.com/office/drawing/2014/main" id="{F2475D91-5410-684E-A143-AE723E90812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1" name="Rectangle 964">
              <a:extLst>
                <a:ext uri="{FF2B5EF4-FFF2-40B4-BE49-F238E27FC236}">
                  <a16:creationId xmlns:a16="http://schemas.microsoft.com/office/drawing/2014/main" id="{88C09684-E90D-B34B-AA01-5F070FE819B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72" name="Group 965">
              <a:extLst>
                <a:ext uri="{FF2B5EF4-FFF2-40B4-BE49-F238E27FC236}">
                  <a16:creationId xmlns:a16="http://schemas.microsoft.com/office/drawing/2014/main" id="{8ACC4595-9F78-AF46-887A-914807075EBB}"/>
                </a:ext>
              </a:extLst>
            </p:cNvPr>
            <p:cNvGrpSpPr>
              <a:grpSpLocks/>
            </p:cNvGrpSpPr>
            <p:nvPr/>
          </p:nvGrpSpPr>
          <p:grpSpPr bwMode="auto">
            <a:xfrm>
              <a:off x="4735" y="1627"/>
              <a:ext cx="582" cy="151"/>
              <a:chOff x="614" y="2568"/>
              <a:chExt cx="725" cy="139"/>
            </a:xfrm>
          </p:grpSpPr>
          <p:sp>
            <p:nvSpPr>
              <p:cNvPr id="688" name="AutoShape 966">
                <a:extLst>
                  <a:ext uri="{FF2B5EF4-FFF2-40B4-BE49-F238E27FC236}">
                    <a16:creationId xmlns:a16="http://schemas.microsoft.com/office/drawing/2014/main" id="{0A202C7C-1909-AC47-A2CA-695CE34F55E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9" name="AutoShape 967">
                <a:extLst>
                  <a:ext uri="{FF2B5EF4-FFF2-40B4-BE49-F238E27FC236}">
                    <a16:creationId xmlns:a16="http://schemas.microsoft.com/office/drawing/2014/main" id="{E346AA42-C439-DA48-84D9-5D4DD0ABF0F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3" name="Freeform 968">
              <a:extLst>
                <a:ext uri="{FF2B5EF4-FFF2-40B4-BE49-F238E27FC236}">
                  <a16:creationId xmlns:a16="http://schemas.microsoft.com/office/drawing/2014/main" id="{5FD4884A-2CB1-894E-8CB9-2067C75F07C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674" name="Group 969">
              <a:extLst>
                <a:ext uri="{FF2B5EF4-FFF2-40B4-BE49-F238E27FC236}">
                  <a16:creationId xmlns:a16="http://schemas.microsoft.com/office/drawing/2014/main" id="{B2CB40CE-804C-0948-841C-9A509EE86B26}"/>
                </a:ext>
              </a:extLst>
            </p:cNvPr>
            <p:cNvGrpSpPr>
              <a:grpSpLocks/>
            </p:cNvGrpSpPr>
            <p:nvPr/>
          </p:nvGrpSpPr>
          <p:grpSpPr bwMode="auto">
            <a:xfrm>
              <a:off x="4739" y="1327"/>
              <a:ext cx="582" cy="139"/>
              <a:chOff x="614" y="2568"/>
              <a:chExt cx="725" cy="139"/>
            </a:xfrm>
          </p:grpSpPr>
          <p:sp>
            <p:nvSpPr>
              <p:cNvPr id="686" name="AutoShape 970">
                <a:extLst>
                  <a:ext uri="{FF2B5EF4-FFF2-40B4-BE49-F238E27FC236}">
                    <a16:creationId xmlns:a16="http://schemas.microsoft.com/office/drawing/2014/main" id="{58614F2D-DA1A-F842-A886-A2F0D8C2BAF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7" name="AutoShape 971">
                <a:extLst>
                  <a:ext uri="{FF2B5EF4-FFF2-40B4-BE49-F238E27FC236}">
                    <a16:creationId xmlns:a16="http://schemas.microsoft.com/office/drawing/2014/main" id="{8B641E3D-5D3B-2B4B-B634-292AB1DA657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5" name="Rectangle 972">
              <a:extLst>
                <a:ext uri="{FF2B5EF4-FFF2-40B4-BE49-F238E27FC236}">
                  <a16:creationId xmlns:a16="http://schemas.microsoft.com/office/drawing/2014/main" id="{34776F72-1048-254B-9F43-F004B26E0CB6}"/>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6" name="Freeform 973">
              <a:extLst>
                <a:ext uri="{FF2B5EF4-FFF2-40B4-BE49-F238E27FC236}">
                  <a16:creationId xmlns:a16="http://schemas.microsoft.com/office/drawing/2014/main" id="{A2E37FDF-DD02-AA46-A996-DF9614588BC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7" name="Freeform 974">
              <a:extLst>
                <a:ext uri="{FF2B5EF4-FFF2-40B4-BE49-F238E27FC236}">
                  <a16:creationId xmlns:a16="http://schemas.microsoft.com/office/drawing/2014/main" id="{5E599968-E309-0C41-A6E5-1A2E8D0D7A5B}"/>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8" name="Oval 975">
              <a:extLst>
                <a:ext uri="{FF2B5EF4-FFF2-40B4-BE49-F238E27FC236}">
                  <a16:creationId xmlns:a16="http://schemas.microsoft.com/office/drawing/2014/main" id="{8B76954B-B2F9-7644-B168-314EF4AAF24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9" name="Freeform 976">
              <a:extLst>
                <a:ext uri="{FF2B5EF4-FFF2-40B4-BE49-F238E27FC236}">
                  <a16:creationId xmlns:a16="http://schemas.microsoft.com/office/drawing/2014/main" id="{D9EAE5CF-636D-F54A-8351-01EA3167DF7D}"/>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80" name="AutoShape 977">
              <a:extLst>
                <a:ext uri="{FF2B5EF4-FFF2-40B4-BE49-F238E27FC236}">
                  <a16:creationId xmlns:a16="http://schemas.microsoft.com/office/drawing/2014/main" id="{BA3B7F84-E639-E547-B5C6-A02DC558294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1" name="AutoShape 978">
              <a:extLst>
                <a:ext uri="{FF2B5EF4-FFF2-40B4-BE49-F238E27FC236}">
                  <a16:creationId xmlns:a16="http://schemas.microsoft.com/office/drawing/2014/main" id="{0442B1DD-1D97-9F4D-B5C4-F5A4F4BB488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2" name="Oval 979">
              <a:extLst>
                <a:ext uri="{FF2B5EF4-FFF2-40B4-BE49-F238E27FC236}">
                  <a16:creationId xmlns:a16="http://schemas.microsoft.com/office/drawing/2014/main" id="{EA6FE86C-D41E-1949-A3C7-77647ACF0CF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3" name="Oval 980">
              <a:extLst>
                <a:ext uri="{FF2B5EF4-FFF2-40B4-BE49-F238E27FC236}">
                  <a16:creationId xmlns:a16="http://schemas.microsoft.com/office/drawing/2014/main" id="{38AA7182-25E5-E442-9745-7BAF64CEAA1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684" name="Oval 981">
              <a:extLst>
                <a:ext uri="{FF2B5EF4-FFF2-40B4-BE49-F238E27FC236}">
                  <a16:creationId xmlns:a16="http://schemas.microsoft.com/office/drawing/2014/main" id="{16842D0E-A2D6-0745-B8FB-E328BE5B32A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5" name="Rectangle 982">
              <a:extLst>
                <a:ext uri="{FF2B5EF4-FFF2-40B4-BE49-F238E27FC236}">
                  <a16:creationId xmlns:a16="http://schemas.microsoft.com/office/drawing/2014/main" id="{8F08011A-E991-A946-A958-0A487EA356E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71" name="Slide Number Placeholder 2">
            <a:extLst>
              <a:ext uri="{FF2B5EF4-FFF2-40B4-BE49-F238E27FC236}">
                <a16:creationId xmlns:a16="http://schemas.microsoft.com/office/drawing/2014/main" id="{11C947C3-A18E-7342-B385-B637BB8FD052}"/>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7</a:t>
            </a:fld>
            <a:endParaRPr lang="en-US" dirty="0"/>
          </a:p>
        </p:txBody>
      </p:sp>
    </p:spTree>
    <p:extLst>
      <p:ext uri="{BB962C8B-B14F-4D97-AF65-F5344CB8AC3E}">
        <p14:creationId xmlns:p14="http://schemas.microsoft.com/office/powerpoint/2010/main" val="413674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Freeform 370">
            <a:extLst>
              <a:ext uri="{FF2B5EF4-FFF2-40B4-BE49-F238E27FC236}">
                <a16:creationId xmlns:a16="http://schemas.microsoft.com/office/drawing/2014/main" id="{21662630-62BB-AE4A-A779-AEACD21E6D7C}"/>
              </a:ext>
            </a:extLst>
          </p:cNvPr>
          <p:cNvSpPr/>
          <p:nvPr/>
        </p:nvSpPr>
        <p:spPr>
          <a:xfrm>
            <a:off x="6738892" y="3156584"/>
            <a:ext cx="843605" cy="1003436"/>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eeform 417">
            <a:extLst>
              <a:ext uri="{FF2B5EF4-FFF2-40B4-BE49-F238E27FC236}">
                <a16:creationId xmlns:a16="http://schemas.microsoft.com/office/drawing/2014/main" id="{22352293-C7A6-4C41-9DD8-CAA48CB29154}"/>
              </a:ext>
            </a:extLst>
          </p:cNvPr>
          <p:cNvSpPr>
            <a:spLocks/>
          </p:cNvSpPr>
          <p:nvPr/>
        </p:nvSpPr>
        <p:spPr bwMode="auto">
          <a:xfrm>
            <a:off x="5455557" y="2226776"/>
            <a:ext cx="1302544" cy="988278"/>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endParaRPr lang="en-US" sz="1350"/>
          </a:p>
        </p:txBody>
      </p:sp>
      <p:sp>
        <p:nvSpPr>
          <p:cNvPr id="369" name="Rectangle 419">
            <a:extLst>
              <a:ext uri="{FF2B5EF4-FFF2-40B4-BE49-F238E27FC236}">
                <a16:creationId xmlns:a16="http://schemas.microsoft.com/office/drawing/2014/main" id="{F39DA03D-3BDA-2344-B3D3-3A95FB5EEDF5}"/>
              </a:ext>
            </a:extLst>
          </p:cNvPr>
          <p:cNvSpPr>
            <a:spLocks noChangeArrowheads="1"/>
          </p:cNvSpPr>
          <p:nvPr/>
        </p:nvSpPr>
        <p:spPr bwMode="auto">
          <a:xfrm>
            <a:off x="5579306" y="3522059"/>
            <a:ext cx="740249" cy="502217"/>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370" name="AutoShape 420">
            <a:extLst>
              <a:ext uri="{FF2B5EF4-FFF2-40B4-BE49-F238E27FC236}">
                <a16:creationId xmlns:a16="http://schemas.microsoft.com/office/drawing/2014/main" id="{579866B0-F884-A84A-B74A-EFEA50EBF84C}"/>
              </a:ext>
            </a:extLst>
          </p:cNvPr>
          <p:cNvSpPr>
            <a:spLocks noChangeArrowheads="1"/>
          </p:cNvSpPr>
          <p:nvPr/>
        </p:nvSpPr>
        <p:spPr bwMode="auto">
          <a:xfrm>
            <a:off x="5404013" y="3324188"/>
            <a:ext cx="1094184" cy="238388"/>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a:lnSpc>
                <a:spcPct val="100000"/>
              </a:lnSpc>
              <a:spcBef>
                <a:spcPct val="0"/>
              </a:spcBef>
              <a:buClrTx/>
              <a:buSzTx/>
              <a:buFontTx/>
              <a:buNone/>
            </a:pPr>
            <a:endParaRPr lang="en-US" altLang="en-US" sz="1800">
              <a:solidFill>
                <a:srgbClr val="00CCFF"/>
              </a:solidFill>
              <a:latin typeface="Arial" panose="020B0604020202020204" pitchFamily="34" charset="0"/>
            </a:endParaRPr>
          </a:p>
        </p:txBody>
      </p:sp>
      <p:sp>
        <p:nvSpPr>
          <p:cNvPr id="21" name="Freeform 427">
            <a:extLst>
              <a:ext uri="{FF2B5EF4-FFF2-40B4-BE49-F238E27FC236}">
                <a16:creationId xmlns:a16="http://schemas.microsoft.com/office/drawing/2014/main" id="{3F97D486-CCD5-C043-940C-EC1740EC7BA0}"/>
              </a:ext>
            </a:extLst>
          </p:cNvPr>
          <p:cNvSpPr>
            <a:spLocks/>
          </p:cNvSpPr>
          <p:nvPr/>
        </p:nvSpPr>
        <p:spPr bwMode="auto">
          <a:xfrm>
            <a:off x="5784301" y="4369601"/>
            <a:ext cx="2309813" cy="1248966"/>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endParaRPr lang="en-US" sz="1350"/>
          </a:p>
        </p:txBody>
      </p:sp>
      <p:sp>
        <p:nvSpPr>
          <p:cNvPr id="66" name="Text Box 580">
            <a:extLst>
              <a:ext uri="{FF2B5EF4-FFF2-40B4-BE49-F238E27FC236}">
                <a16:creationId xmlns:a16="http://schemas.microsoft.com/office/drawing/2014/main" id="{16C4E384-62E0-DC41-883F-EB2C4C99F8DB}"/>
              </a:ext>
            </a:extLst>
          </p:cNvPr>
          <p:cNvSpPr txBox="1">
            <a:spLocks noChangeArrowheads="1"/>
          </p:cNvSpPr>
          <p:nvPr/>
        </p:nvSpPr>
        <p:spPr bwMode="auto">
          <a:xfrm>
            <a:off x="5759456" y="1973596"/>
            <a:ext cx="104868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r>
              <a:rPr lang="en-US" altLang="en-US" sz="1050" dirty="0">
                <a:latin typeface="+mn-lt"/>
              </a:rPr>
              <a:t>mobile network</a:t>
            </a:r>
          </a:p>
        </p:txBody>
      </p:sp>
      <p:sp>
        <p:nvSpPr>
          <p:cNvPr id="69" name="Text Box 580">
            <a:extLst>
              <a:ext uri="{FF2B5EF4-FFF2-40B4-BE49-F238E27FC236}">
                <a16:creationId xmlns:a16="http://schemas.microsoft.com/office/drawing/2014/main" id="{9AC056F8-729E-D344-BD7D-917810217933}"/>
              </a:ext>
            </a:extLst>
          </p:cNvPr>
          <p:cNvSpPr txBox="1">
            <a:spLocks noChangeArrowheads="1"/>
          </p:cNvSpPr>
          <p:nvPr/>
        </p:nvSpPr>
        <p:spPr bwMode="auto">
          <a:xfrm>
            <a:off x="5498126" y="4001192"/>
            <a:ext cx="1466735" cy="2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home network</a:t>
            </a:r>
          </a:p>
        </p:txBody>
      </p:sp>
      <p:sp>
        <p:nvSpPr>
          <p:cNvPr id="70" name="Text Box 580">
            <a:extLst>
              <a:ext uri="{FF2B5EF4-FFF2-40B4-BE49-F238E27FC236}">
                <a16:creationId xmlns:a16="http://schemas.microsoft.com/office/drawing/2014/main" id="{8A1A4F41-0243-4946-9F02-F301CBD596B6}"/>
              </a:ext>
            </a:extLst>
          </p:cNvPr>
          <p:cNvSpPr txBox="1">
            <a:spLocks noChangeArrowheads="1"/>
          </p:cNvSpPr>
          <p:nvPr/>
        </p:nvSpPr>
        <p:spPr bwMode="auto">
          <a:xfrm>
            <a:off x="5480181" y="5192082"/>
            <a:ext cx="946093" cy="3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80000"/>
              </a:lnSpc>
              <a:spcBef>
                <a:spcPct val="0"/>
              </a:spcBef>
              <a:buClrTx/>
              <a:buSzTx/>
              <a:buFontTx/>
              <a:buNone/>
            </a:pPr>
            <a:r>
              <a:rPr lang="en-US" altLang="en-US" sz="1050" dirty="0">
                <a:latin typeface="+mn-lt"/>
              </a:rPr>
              <a:t>enterprise</a:t>
            </a:r>
          </a:p>
          <a:p>
            <a:pPr>
              <a:lnSpc>
                <a:spcPct val="80000"/>
              </a:lnSpc>
              <a:spcBef>
                <a:spcPct val="0"/>
              </a:spcBef>
              <a:buClrTx/>
              <a:buSzTx/>
              <a:buFontTx/>
              <a:buNone/>
            </a:pPr>
            <a:r>
              <a:rPr lang="en-US" altLang="en-US" sz="1050" dirty="0">
                <a:latin typeface="+mn-lt"/>
              </a:rPr>
              <a:t>          network</a:t>
            </a:r>
          </a:p>
        </p:txBody>
      </p:sp>
      <p:sp>
        <p:nvSpPr>
          <p:cNvPr id="372" name="Freeform 371">
            <a:extLst>
              <a:ext uri="{FF2B5EF4-FFF2-40B4-BE49-F238E27FC236}">
                <a16:creationId xmlns:a16="http://schemas.microsoft.com/office/drawing/2014/main" id="{C89E7C56-1DE4-7143-8EEB-E5965035CC42}"/>
              </a:ext>
            </a:extLst>
          </p:cNvPr>
          <p:cNvSpPr/>
          <p:nvPr/>
        </p:nvSpPr>
        <p:spPr>
          <a:xfrm>
            <a:off x="7666610" y="3241905"/>
            <a:ext cx="954875" cy="145181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74" name="Group 373">
            <a:extLst>
              <a:ext uri="{FF2B5EF4-FFF2-40B4-BE49-F238E27FC236}">
                <a16:creationId xmlns:a16="http://schemas.microsoft.com/office/drawing/2014/main" id="{96BCCD85-1D07-EF4E-A878-EC23CD23096A}"/>
              </a:ext>
            </a:extLst>
          </p:cNvPr>
          <p:cNvGrpSpPr/>
          <p:nvPr/>
        </p:nvGrpSpPr>
        <p:grpSpPr>
          <a:xfrm>
            <a:off x="8128275" y="3803288"/>
            <a:ext cx="515545" cy="541161"/>
            <a:chOff x="5203089" y="1751190"/>
            <a:chExt cx="858331" cy="662414"/>
          </a:xfrm>
        </p:grpSpPr>
        <p:sp>
          <p:nvSpPr>
            <p:cNvPr id="382" name="Freeform 381">
              <a:extLst>
                <a:ext uri="{FF2B5EF4-FFF2-40B4-BE49-F238E27FC236}">
                  <a16:creationId xmlns:a16="http://schemas.microsoft.com/office/drawing/2014/main" id="{D6FAD5AB-6E93-5E47-BE32-4993FD767B8F}"/>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3" name="Freeform 382">
              <a:extLst>
                <a:ext uri="{FF2B5EF4-FFF2-40B4-BE49-F238E27FC236}">
                  <a16:creationId xmlns:a16="http://schemas.microsoft.com/office/drawing/2014/main" id="{2A115C8B-7EC0-084D-A3CF-7AEF0487F301}"/>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84" name="Straight Connector 383">
              <a:extLst>
                <a:ext uri="{FF2B5EF4-FFF2-40B4-BE49-F238E27FC236}">
                  <a16:creationId xmlns:a16="http://schemas.microsoft.com/office/drawing/2014/main" id="{16F8043F-8502-904C-9632-B3658D71B8BE}"/>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B4B3A6DE-2E70-F74C-8CA1-13247C912682}"/>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4B9DB078-BD58-F64A-B873-E1187205EB94}"/>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D321DD82-9D22-0B49-ADF9-8BE310E97E71}"/>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18A2FB0C-53B9-5248-AA65-9BA9B429FC4C}"/>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44FBB965-69F3-F546-AE9F-4AD14078F37E}"/>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BDA3EF41-5873-7D4B-8A04-F8D62DFD2DB6}"/>
              </a:ext>
            </a:extLst>
          </p:cNvPr>
          <p:cNvGrpSpPr/>
          <p:nvPr/>
        </p:nvGrpSpPr>
        <p:grpSpPr>
          <a:xfrm>
            <a:off x="8078379" y="3252878"/>
            <a:ext cx="445960" cy="486252"/>
            <a:chOff x="5203089" y="1751190"/>
            <a:chExt cx="858331" cy="662414"/>
          </a:xfrm>
        </p:grpSpPr>
        <p:sp>
          <p:nvSpPr>
            <p:cNvPr id="399" name="Freeform 398">
              <a:extLst>
                <a:ext uri="{FF2B5EF4-FFF2-40B4-BE49-F238E27FC236}">
                  <a16:creationId xmlns:a16="http://schemas.microsoft.com/office/drawing/2014/main" id="{325473B9-6F55-684D-B22D-FF70325540CE}"/>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0" name="Freeform 399">
              <a:extLst>
                <a:ext uri="{FF2B5EF4-FFF2-40B4-BE49-F238E27FC236}">
                  <a16:creationId xmlns:a16="http://schemas.microsoft.com/office/drawing/2014/main" id="{06CE85F7-18B2-3947-975F-CEA32EE2FBA7}"/>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01" name="Straight Connector 400">
              <a:extLst>
                <a:ext uri="{FF2B5EF4-FFF2-40B4-BE49-F238E27FC236}">
                  <a16:creationId xmlns:a16="http://schemas.microsoft.com/office/drawing/2014/main" id="{F3F3D0FA-374D-9147-8047-2B7B3AAF05DF}"/>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AFF00F79-7128-E243-BBD5-A97200EABABC}"/>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729D9C8D-B396-A049-9B7A-BE878812629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4B32C41F-58E3-CC4F-9625-B6688BEB2140}"/>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8933865-B1C6-3244-A0F5-136E4C6DD92E}"/>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76C939A7-C3F0-5A45-B81D-4E775CF1C92C}"/>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562" name="Freeform 561">
            <a:extLst>
              <a:ext uri="{FF2B5EF4-FFF2-40B4-BE49-F238E27FC236}">
                <a16:creationId xmlns:a16="http://schemas.microsoft.com/office/drawing/2014/main" id="{BE088278-C41B-3E4A-87CE-FD65749FA13D}"/>
              </a:ext>
            </a:extLst>
          </p:cNvPr>
          <p:cNvSpPr/>
          <p:nvPr/>
        </p:nvSpPr>
        <p:spPr>
          <a:xfrm>
            <a:off x="7155610" y="2193782"/>
            <a:ext cx="1123398" cy="1039841"/>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3" name="TextBox 572">
            <a:extLst>
              <a:ext uri="{FF2B5EF4-FFF2-40B4-BE49-F238E27FC236}">
                <a16:creationId xmlns:a16="http://schemas.microsoft.com/office/drawing/2014/main" id="{59DB778E-F23D-6C41-8A2D-8F08BD46CBCB}"/>
              </a:ext>
            </a:extLst>
          </p:cNvPr>
          <p:cNvSpPr txBox="1"/>
          <p:nvPr/>
        </p:nvSpPr>
        <p:spPr>
          <a:xfrm>
            <a:off x="7070401" y="2245647"/>
            <a:ext cx="1334020" cy="237757"/>
          </a:xfrm>
          <a:prstGeom prst="rect">
            <a:avLst/>
          </a:prstGeom>
          <a:noFill/>
        </p:spPr>
        <p:txBody>
          <a:bodyPr wrap="none" rtlCol="0">
            <a:spAutoFit/>
          </a:bodyPr>
          <a:lstStyle/>
          <a:p>
            <a:pPr>
              <a:lnSpc>
                <a:spcPct val="90000"/>
              </a:lnSpc>
            </a:pPr>
            <a:r>
              <a:rPr lang="en-US" sz="1050" dirty="0"/>
              <a:t>national or global ISP</a:t>
            </a:r>
          </a:p>
        </p:txBody>
      </p:sp>
      <p:sp>
        <p:nvSpPr>
          <p:cNvPr id="655" name="Rectangle 654">
            <a:extLst>
              <a:ext uri="{FF2B5EF4-FFF2-40B4-BE49-F238E27FC236}">
                <a16:creationId xmlns:a16="http://schemas.microsoft.com/office/drawing/2014/main" id="{2DCB9395-41DC-D844-A0B1-59B5BDD3151F}"/>
              </a:ext>
            </a:extLst>
          </p:cNvPr>
          <p:cNvSpPr/>
          <p:nvPr/>
        </p:nvSpPr>
        <p:spPr>
          <a:xfrm>
            <a:off x="6959301" y="3615682"/>
            <a:ext cx="229312" cy="148385"/>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3" name="TextBox 652">
            <a:extLst>
              <a:ext uri="{FF2B5EF4-FFF2-40B4-BE49-F238E27FC236}">
                <a16:creationId xmlns:a16="http://schemas.microsoft.com/office/drawing/2014/main" id="{C34CA97E-4007-3540-925A-3C739C254049}"/>
              </a:ext>
            </a:extLst>
          </p:cNvPr>
          <p:cNvSpPr txBox="1"/>
          <p:nvPr/>
        </p:nvSpPr>
        <p:spPr>
          <a:xfrm>
            <a:off x="6574622" y="3443189"/>
            <a:ext cx="780479" cy="528606"/>
          </a:xfrm>
          <a:prstGeom prst="rect">
            <a:avLst/>
          </a:prstGeom>
          <a:noFill/>
        </p:spPr>
        <p:txBody>
          <a:bodyPr wrap="square" rtlCol="0">
            <a:spAutoFit/>
          </a:bodyPr>
          <a:lstStyle/>
          <a:p>
            <a:pPr>
              <a:lnSpc>
                <a:spcPct val="90000"/>
              </a:lnSpc>
            </a:pPr>
            <a:r>
              <a:rPr lang="en-US" sz="1050" dirty="0"/>
              <a:t>local or regional ISP</a:t>
            </a:r>
          </a:p>
        </p:txBody>
      </p:sp>
      <p:sp>
        <p:nvSpPr>
          <p:cNvPr id="657" name="TextBox 656">
            <a:extLst>
              <a:ext uri="{FF2B5EF4-FFF2-40B4-BE49-F238E27FC236}">
                <a16:creationId xmlns:a16="http://schemas.microsoft.com/office/drawing/2014/main" id="{7DCF99E9-1DFC-0241-B2E7-471998268663}"/>
              </a:ext>
            </a:extLst>
          </p:cNvPr>
          <p:cNvSpPr txBox="1"/>
          <p:nvPr/>
        </p:nvSpPr>
        <p:spPr>
          <a:xfrm>
            <a:off x="8188325" y="4365703"/>
            <a:ext cx="654346" cy="310598"/>
          </a:xfrm>
          <a:prstGeom prst="rect">
            <a:avLst/>
          </a:prstGeom>
          <a:noFill/>
        </p:spPr>
        <p:txBody>
          <a:bodyPr wrap="none" rtlCol="0">
            <a:spAutoFit/>
          </a:bodyPr>
          <a:lstStyle/>
          <a:p>
            <a:pPr>
              <a:lnSpc>
                <a:spcPct val="90000"/>
              </a:lnSpc>
            </a:pPr>
            <a:r>
              <a:rPr lang="en-US" sz="788" dirty="0"/>
              <a:t>datacenter </a:t>
            </a:r>
          </a:p>
          <a:p>
            <a:pPr>
              <a:lnSpc>
                <a:spcPct val="90000"/>
              </a:lnSpc>
            </a:pPr>
            <a:r>
              <a:rPr lang="en-US" sz="788" dirty="0"/>
              <a:t>network</a:t>
            </a:r>
          </a:p>
        </p:txBody>
      </p:sp>
      <p:sp>
        <p:nvSpPr>
          <p:cNvPr id="658" name="TextBox 657">
            <a:extLst>
              <a:ext uri="{FF2B5EF4-FFF2-40B4-BE49-F238E27FC236}">
                <a16:creationId xmlns:a16="http://schemas.microsoft.com/office/drawing/2014/main" id="{173BD163-3F4D-944E-B86B-3275B779D5A8}"/>
              </a:ext>
            </a:extLst>
          </p:cNvPr>
          <p:cNvSpPr txBox="1"/>
          <p:nvPr/>
        </p:nvSpPr>
        <p:spPr>
          <a:xfrm>
            <a:off x="7547264" y="4028436"/>
            <a:ext cx="678391" cy="528606"/>
          </a:xfrm>
          <a:prstGeom prst="rect">
            <a:avLst/>
          </a:prstGeom>
          <a:noFill/>
        </p:spPr>
        <p:txBody>
          <a:bodyPr wrap="none" rtlCol="0">
            <a:spAutoFit/>
          </a:bodyPr>
          <a:lstStyle/>
          <a:p>
            <a:pPr>
              <a:lnSpc>
                <a:spcPct val="90000"/>
              </a:lnSpc>
            </a:pPr>
            <a:r>
              <a:rPr lang="en-US" sz="1050" dirty="0"/>
              <a:t>content </a:t>
            </a:r>
          </a:p>
          <a:p>
            <a:pPr>
              <a:lnSpc>
                <a:spcPct val="90000"/>
              </a:lnSpc>
            </a:pPr>
            <a:r>
              <a:rPr lang="en-US" sz="1050" dirty="0"/>
              <a:t>provider </a:t>
            </a:r>
          </a:p>
          <a:p>
            <a:pPr>
              <a:lnSpc>
                <a:spcPct val="90000"/>
              </a:lnSpc>
            </a:pPr>
            <a:r>
              <a:rPr lang="en-US" sz="1050" dirty="0"/>
              <a:t>network</a:t>
            </a:r>
            <a:endParaRPr lang="en-US" sz="750" dirty="0"/>
          </a:p>
        </p:txBody>
      </p:sp>
      <p:cxnSp>
        <p:nvCxnSpPr>
          <p:cNvPr id="830" name="Straight Connector 829">
            <a:extLst>
              <a:ext uri="{FF2B5EF4-FFF2-40B4-BE49-F238E27FC236}">
                <a16:creationId xmlns:a16="http://schemas.microsoft.com/office/drawing/2014/main" id="{B163CA8C-EB1E-A14C-9A66-BC297C1207E6}"/>
              </a:ext>
            </a:extLst>
          </p:cNvPr>
          <p:cNvCxnSpPr>
            <a:cxnSpLocks/>
          </p:cNvCxnSpPr>
          <p:nvPr/>
        </p:nvCxnSpPr>
        <p:spPr>
          <a:xfrm flipH="1" flipV="1">
            <a:off x="7919940" y="3542344"/>
            <a:ext cx="309723" cy="47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5423E50E-9196-7E41-B2E3-7EFFBB807850}"/>
              </a:ext>
            </a:extLst>
          </p:cNvPr>
          <p:cNvCxnSpPr>
            <a:cxnSpLocks/>
          </p:cNvCxnSpPr>
          <p:nvPr/>
        </p:nvCxnSpPr>
        <p:spPr>
          <a:xfrm flipH="1" flipV="1">
            <a:off x="7995626" y="3587764"/>
            <a:ext cx="259400" cy="554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D736E0FF-D607-3B4C-A87A-D415301D67BE}"/>
              </a:ext>
            </a:extLst>
          </p:cNvPr>
          <p:cNvCxnSpPr>
            <a:cxnSpLocks/>
          </p:cNvCxnSpPr>
          <p:nvPr/>
        </p:nvCxnSpPr>
        <p:spPr>
          <a:xfrm flipV="1">
            <a:off x="7977673" y="3582316"/>
            <a:ext cx="251990" cy="296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412118DA-F614-8A42-80A7-8D427CB9D063}"/>
              </a:ext>
            </a:extLst>
          </p:cNvPr>
          <p:cNvCxnSpPr>
            <a:cxnSpLocks/>
          </p:cNvCxnSpPr>
          <p:nvPr/>
        </p:nvCxnSpPr>
        <p:spPr>
          <a:xfrm flipH="1" flipV="1">
            <a:off x="7928081" y="3553422"/>
            <a:ext cx="1" cy="364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1F000A1C-019C-AC40-8B26-99394BC90A3F}"/>
              </a:ext>
            </a:extLst>
          </p:cNvPr>
          <p:cNvCxnSpPr>
            <a:cxnSpLocks/>
          </p:cNvCxnSpPr>
          <p:nvPr/>
        </p:nvCxnSpPr>
        <p:spPr>
          <a:xfrm flipH="1" flipV="1">
            <a:off x="7912966" y="3910982"/>
            <a:ext cx="381407" cy="261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581177E-ADBB-324A-BE56-FFA64730F33D}"/>
              </a:ext>
            </a:extLst>
          </p:cNvPr>
          <p:cNvCxnSpPr>
            <a:cxnSpLocks/>
          </p:cNvCxnSpPr>
          <p:nvPr/>
        </p:nvCxnSpPr>
        <p:spPr>
          <a:xfrm flipH="1">
            <a:off x="7421397"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D0BFF2F4-0B07-CF45-A69B-7B91FA12DE36}"/>
              </a:ext>
            </a:extLst>
          </p:cNvPr>
          <p:cNvCxnSpPr>
            <a:cxnSpLocks/>
          </p:cNvCxnSpPr>
          <p:nvPr/>
        </p:nvCxnSpPr>
        <p:spPr>
          <a:xfrm flipH="1">
            <a:off x="6914712" y="3923057"/>
            <a:ext cx="491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E3568D00-797E-F542-B47B-DC40257A1AF2}"/>
              </a:ext>
            </a:extLst>
          </p:cNvPr>
          <p:cNvCxnSpPr>
            <a:cxnSpLocks/>
          </p:cNvCxnSpPr>
          <p:nvPr/>
        </p:nvCxnSpPr>
        <p:spPr>
          <a:xfrm flipH="1">
            <a:off x="6957651" y="3488004"/>
            <a:ext cx="286818" cy="387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B5D2DFB3-E4DE-3C49-8F72-DC09F553A5F3}"/>
              </a:ext>
            </a:extLst>
          </p:cNvPr>
          <p:cNvCxnSpPr>
            <a:cxnSpLocks/>
          </p:cNvCxnSpPr>
          <p:nvPr/>
        </p:nvCxnSpPr>
        <p:spPr>
          <a:xfrm>
            <a:off x="7299802" y="3488004"/>
            <a:ext cx="0" cy="405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F9A85AAA-3DAA-6946-B559-D97F731B61D5}"/>
              </a:ext>
            </a:extLst>
          </p:cNvPr>
          <p:cNvCxnSpPr/>
          <p:nvPr/>
        </p:nvCxnSpPr>
        <p:spPr>
          <a:xfrm>
            <a:off x="7603251" y="2923269"/>
            <a:ext cx="366131" cy="62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12CE73BA-DDE8-5741-9E5E-64CA353BA98C}"/>
              </a:ext>
            </a:extLst>
          </p:cNvPr>
          <p:cNvCxnSpPr>
            <a:cxnSpLocks/>
          </p:cNvCxnSpPr>
          <p:nvPr/>
        </p:nvCxnSpPr>
        <p:spPr>
          <a:xfrm flipH="1">
            <a:off x="7349039" y="2878510"/>
            <a:ext cx="285324" cy="5211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03" name="Group 802">
            <a:extLst>
              <a:ext uri="{FF2B5EF4-FFF2-40B4-BE49-F238E27FC236}">
                <a16:creationId xmlns:a16="http://schemas.microsoft.com/office/drawing/2014/main" id="{4429D23B-C424-D54E-A99F-D3FC646B3D08}"/>
              </a:ext>
            </a:extLst>
          </p:cNvPr>
          <p:cNvGrpSpPr/>
          <p:nvPr/>
        </p:nvGrpSpPr>
        <p:grpSpPr>
          <a:xfrm>
            <a:off x="5671679" y="2452744"/>
            <a:ext cx="2684150" cy="2730212"/>
            <a:chOff x="7562238" y="2127325"/>
            <a:chExt cx="3578867" cy="3640283"/>
          </a:xfrm>
        </p:grpSpPr>
        <p:grpSp>
          <p:nvGrpSpPr>
            <p:cNvPr id="800" name="Group 799">
              <a:extLst>
                <a:ext uri="{FF2B5EF4-FFF2-40B4-BE49-F238E27FC236}">
                  <a16:creationId xmlns:a16="http://schemas.microsoft.com/office/drawing/2014/main" id="{C0FB38C4-8D4E-FD46-8BA5-A01F983C9AF5}"/>
                </a:ext>
              </a:extLst>
            </p:cNvPr>
            <p:cNvGrpSpPr/>
            <p:nvPr/>
          </p:nvGrpSpPr>
          <p:grpSpPr>
            <a:xfrm>
              <a:off x="7857253" y="2127325"/>
              <a:ext cx="3283852" cy="3640283"/>
              <a:chOff x="7881336" y="2104198"/>
              <a:chExt cx="3283852" cy="3640283"/>
            </a:xfrm>
          </p:grpSpPr>
          <p:sp>
            <p:nvSpPr>
              <p:cNvPr id="22" name="Line 428">
                <a:extLst>
                  <a:ext uri="{FF2B5EF4-FFF2-40B4-BE49-F238E27FC236}">
                    <a16:creationId xmlns:a16="http://schemas.microsoft.com/office/drawing/2014/main" id="{28DDE19D-11FD-214B-B68A-9F6AAEA3AAEC}"/>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4" name="Line 430">
                <a:extLst>
                  <a:ext uri="{FF2B5EF4-FFF2-40B4-BE49-F238E27FC236}">
                    <a16:creationId xmlns:a16="http://schemas.microsoft.com/office/drawing/2014/main" id="{3188928B-5976-7142-B509-B67C32631B1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5" name="Line 431">
                <a:extLst>
                  <a:ext uri="{FF2B5EF4-FFF2-40B4-BE49-F238E27FC236}">
                    <a16:creationId xmlns:a16="http://schemas.microsoft.com/office/drawing/2014/main" id="{B61C3274-819B-1A4B-9892-BC7A0AB4BF5E}"/>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 name="Line 432">
                <a:extLst>
                  <a:ext uri="{FF2B5EF4-FFF2-40B4-BE49-F238E27FC236}">
                    <a16:creationId xmlns:a16="http://schemas.microsoft.com/office/drawing/2014/main" id="{6434324A-C183-F645-84E8-7170D215D0C6}"/>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7" name="Line 433">
                <a:extLst>
                  <a:ext uri="{FF2B5EF4-FFF2-40B4-BE49-F238E27FC236}">
                    <a16:creationId xmlns:a16="http://schemas.microsoft.com/office/drawing/2014/main" id="{4326369B-7050-F54A-9B61-51FBE9831653}"/>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Line 435">
                <a:extLst>
                  <a:ext uri="{FF2B5EF4-FFF2-40B4-BE49-F238E27FC236}">
                    <a16:creationId xmlns:a16="http://schemas.microsoft.com/office/drawing/2014/main" id="{D2EFF5DE-9380-7D46-847C-7986E80C63F3}"/>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29" name="Line 436">
                <a:extLst>
                  <a:ext uri="{FF2B5EF4-FFF2-40B4-BE49-F238E27FC236}">
                    <a16:creationId xmlns:a16="http://schemas.microsoft.com/office/drawing/2014/main" id="{CAD2281A-59A4-DA4C-A9DC-E37CA4991998}"/>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0" name="Line 439">
                <a:extLst>
                  <a:ext uri="{FF2B5EF4-FFF2-40B4-BE49-F238E27FC236}">
                    <a16:creationId xmlns:a16="http://schemas.microsoft.com/office/drawing/2014/main" id="{59746900-72D7-BF46-8B59-62F2A5D479C9}"/>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 name="Line 440">
                <a:extLst>
                  <a:ext uri="{FF2B5EF4-FFF2-40B4-BE49-F238E27FC236}">
                    <a16:creationId xmlns:a16="http://schemas.microsoft.com/office/drawing/2014/main" id="{76AA107C-4028-5D4D-B986-E7C4D7058C29}"/>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 name="Line 441">
                <a:extLst>
                  <a:ext uri="{FF2B5EF4-FFF2-40B4-BE49-F238E27FC236}">
                    <a16:creationId xmlns:a16="http://schemas.microsoft.com/office/drawing/2014/main" id="{AF797424-05E8-8345-847C-94DA81395AD4}"/>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3" name="Line 443">
                <a:extLst>
                  <a:ext uri="{FF2B5EF4-FFF2-40B4-BE49-F238E27FC236}">
                    <a16:creationId xmlns:a16="http://schemas.microsoft.com/office/drawing/2014/main" id="{BCDF073B-F330-A345-A512-B85DFD399D1F}"/>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9" name="Line 449">
                <a:extLst>
                  <a:ext uri="{FF2B5EF4-FFF2-40B4-BE49-F238E27FC236}">
                    <a16:creationId xmlns:a16="http://schemas.microsoft.com/office/drawing/2014/main" id="{53CD988A-3515-7242-9C29-87AF281086FD}"/>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28" name="Line 428">
                <a:extLst>
                  <a:ext uri="{FF2B5EF4-FFF2-40B4-BE49-F238E27FC236}">
                    <a16:creationId xmlns:a16="http://schemas.microsoft.com/office/drawing/2014/main" id="{538963BA-E603-D94F-A908-92C50EC393BD}"/>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37" name="Line 440">
                <a:extLst>
                  <a:ext uri="{FF2B5EF4-FFF2-40B4-BE49-F238E27FC236}">
                    <a16:creationId xmlns:a16="http://schemas.microsoft.com/office/drawing/2014/main" id="{E3BCB46D-EF32-8C42-A43A-1B0DAF759B6E}"/>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cxnSp>
            <p:nvCxnSpPr>
              <p:cNvPr id="564" name="Straight Connector 563">
                <a:extLst>
                  <a:ext uri="{FF2B5EF4-FFF2-40B4-BE49-F238E27FC236}">
                    <a16:creationId xmlns:a16="http://schemas.microsoft.com/office/drawing/2014/main" id="{CE6E1140-BC2F-9947-9B51-91DC5079ABB1}"/>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9EF5B4FA-3960-F54C-936B-C64147078447}"/>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691B45AC-C5E3-D24E-9C63-05D00B08C71D}"/>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59EB46BB-F3EA-4248-B631-AC80BEB74EF0}"/>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C562C7DD-3FD1-0E4C-B308-744C6C87FC79}"/>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6793D61B-AD50-A246-A5C0-38DF48C17738}"/>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EDD09B84-3AA8-0948-AB6C-1D5CBFFC5293}"/>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C777BA08-17B1-254B-BCB6-583E10254EC6}"/>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Line 541">
                <a:extLst>
                  <a:ext uri="{FF2B5EF4-FFF2-40B4-BE49-F238E27FC236}">
                    <a16:creationId xmlns:a16="http://schemas.microsoft.com/office/drawing/2014/main" id="{C44ADC96-78DA-C64F-AF97-4FFA68D2ED1C}"/>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9" name="Line 424">
                <a:extLst>
                  <a:ext uri="{FF2B5EF4-FFF2-40B4-BE49-F238E27FC236}">
                    <a16:creationId xmlns:a16="http://schemas.microsoft.com/office/drawing/2014/main" id="{845B46BE-685D-2D4E-AD26-5684794D19D9}"/>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pic>
          <p:nvPicPr>
            <p:cNvPr id="262" name="Picture 778" descr="antenna_radiation_stylized">
              <a:extLst>
                <a:ext uri="{FF2B5EF4-FFF2-40B4-BE49-F238E27FC236}">
                  <a16:creationId xmlns:a16="http://schemas.microsoft.com/office/drawing/2014/main" id="{B73E5F98-BC74-DB47-BA02-5F29DC675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781" descr="antenna_radiation_stylized">
              <a:extLst>
                <a:ext uri="{FF2B5EF4-FFF2-40B4-BE49-F238E27FC236}">
                  <a16:creationId xmlns:a16="http://schemas.microsoft.com/office/drawing/2014/main" id="{5F858A2F-D0F0-7E47-8EF1-4C37898F9C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799" descr="cell_tower_radiation copy">
              <a:extLst>
                <a:ext uri="{FF2B5EF4-FFF2-40B4-BE49-F238E27FC236}">
                  <a16:creationId xmlns:a16="http://schemas.microsoft.com/office/drawing/2014/main" id="{B5B28CD6-3076-384D-8180-86543C59B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Oval 800">
              <a:extLst>
                <a:ext uri="{FF2B5EF4-FFF2-40B4-BE49-F238E27FC236}">
                  <a16:creationId xmlns:a16="http://schemas.microsoft.com/office/drawing/2014/main" id="{271D03F6-D85B-EC41-803D-EFAA96DAE87E}"/>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39" name="Line 426">
            <a:extLst>
              <a:ext uri="{FF2B5EF4-FFF2-40B4-BE49-F238E27FC236}">
                <a16:creationId xmlns:a16="http://schemas.microsoft.com/office/drawing/2014/main" id="{DDAEB50C-98DD-DA43-B9C4-9AB7F9ED5BFD}"/>
              </a:ext>
            </a:extLst>
          </p:cNvPr>
          <p:cNvSpPr>
            <a:spLocks noChangeShapeType="1"/>
          </p:cNvSpPr>
          <p:nvPr/>
        </p:nvSpPr>
        <p:spPr bwMode="auto">
          <a:xfrm>
            <a:off x="6155895" y="2882519"/>
            <a:ext cx="170973" cy="1307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41" name="Group 783">
            <a:extLst>
              <a:ext uri="{FF2B5EF4-FFF2-40B4-BE49-F238E27FC236}">
                <a16:creationId xmlns:a16="http://schemas.microsoft.com/office/drawing/2014/main" id="{02FEAFB4-9831-B64A-9F54-92C532E8F36E}"/>
              </a:ext>
            </a:extLst>
          </p:cNvPr>
          <p:cNvGrpSpPr>
            <a:grpSpLocks/>
          </p:cNvGrpSpPr>
          <p:nvPr/>
        </p:nvGrpSpPr>
        <p:grpSpPr bwMode="auto">
          <a:xfrm>
            <a:off x="6038023" y="2589282"/>
            <a:ext cx="223838" cy="348006"/>
            <a:chOff x="3130" y="3288"/>
            <a:chExt cx="410" cy="742"/>
          </a:xfrm>
        </p:grpSpPr>
        <p:sp>
          <p:nvSpPr>
            <p:cNvPr id="244" name="Line 270">
              <a:extLst>
                <a:ext uri="{FF2B5EF4-FFF2-40B4-BE49-F238E27FC236}">
                  <a16:creationId xmlns:a16="http://schemas.microsoft.com/office/drawing/2014/main" id="{A9300902-94F3-8949-9A54-8B95986ACBE5}"/>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5" name="Line 271">
              <a:extLst>
                <a:ext uri="{FF2B5EF4-FFF2-40B4-BE49-F238E27FC236}">
                  <a16:creationId xmlns:a16="http://schemas.microsoft.com/office/drawing/2014/main" id="{B93F32E3-8690-BD4B-B848-94E1FAAB5E88}"/>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 name="Line 272">
              <a:extLst>
                <a:ext uri="{FF2B5EF4-FFF2-40B4-BE49-F238E27FC236}">
                  <a16:creationId xmlns:a16="http://schemas.microsoft.com/office/drawing/2014/main" id="{AB0BEDC3-F0F0-4E42-A55F-57AC0548D591}"/>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 name="Line 273">
              <a:extLst>
                <a:ext uri="{FF2B5EF4-FFF2-40B4-BE49-F238E27FC236}">
                  <a16:creationId xmlns:a16="http://schemas.microsoft.com/office/drawing/2014/main" id="{3AF299DE-8F54-D84C-B398-5B3B44C53A96}"/>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8" name="Line 274">
              <a:extLst>
                <a:ext uri="{FF2B5EF4-FFF2-40B4-BE49-F238E27FC236}">
                  <a16:creationId xmlns:a16="http://schemas.microsoft.com/office/drawing/2014/main" id="{C2005C3C-C4BA-FD44-A127-E5C4FE594D94}"/>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9" name="Line 275">
              <a:extLst>
                <a:ext uri="{FF2B5EF4-FFF2-40B4-BE49-F238E27FC236}">
                  <a16:creationId xmlns:a16="http://schemas.microsoft.com/office/drawing/2014/main" id="{948DF918-9246-AF45-A55F-C5B7436635B2}"/>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0" name="Line 276">
              <a:extLst>
                <a:ext uri="{FF2B5EF4-FFF2-40B4-BE49-F238E27FC236}">
                  <a16:creationId xmlns:a16="http://schemas.microsoft.com/office/drawing/2014/main" id="{3D1534AB-9253-A140-B4C5-81F085C4528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1" name="Line 277">
              <a:extLst>
                <a:ext uri="{FF2B5EF4-FFF2-40B4-BE49-F238E27FC236}">
                  <a16:creationId xmlns:a16="http://schemas.microsoft.com/office/drawing/2014/main" id="{3BA377A2-6A51-F64B-AA8B-4FB90FAA7D33}"/>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2" name="Line 278">
              <a:extLst>
                <a:ext uri="{FF2B5EF4-FFF2-40B4-BE49-F238E27FC236}">
                  <a16:creationId xmlns:a16="http://schemas.microsoft.com/office/drawing/2014/main" id="{FA310FA6-4B1E-0047-8066-8AF44673F2B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3" name="Line 279">
              <a:extLst>
                <a:ext uri="{FF2B5EF4-FFF2-40B4-BE49-F238E27FC236}">
                  <a16:creationId xmlns:a16="http://schemas.microsoft.com/office/drawing/2014/main" id="{254B094E-F3D3-0F46-BF4E-A226644B01D8}"/>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4" name="Line 280">
              <a:extLst>
                <a:ext uri="{FF2B5EF4-FFF2-40B4-BE49-F238E27FC236}">
                  <a16:creationId xmlns:a16="http://schemas.microsoft.com/office/drawing/2014/main" id="{9805319A-9CA5-7340-811A-8DBCB5A2BAC3}"/>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5" name="Line 281">
              <a:extLst>
                <a:ext uri="{FF2B5EF4-FFF2-40B4-BE49-F238E27FC236}">
                  <a16:creationId xmlns:a16="http://schemas.microsoft.com/office/drawing/2014/main" id="{6042C4DF-7427-904B-A064-26708AF48089}"/>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6" name="Line 282">
              <a:extLst>
                <a:ext uri="{FF2B5EF4-FFF2-40B4-BE49-F238E27FC236}">
                  <a16:creationId xmlns:a16="http://schemas.microsoft.com/office/drawing/2014/main" id="{21FF36A4-E56F-C94A-8E67-9A6E4DA844B2}"/>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7" name="Line 283">
              <a:extLst>
                <a:ext uri="{FF2B5EF4-FFF2-40B4-BE49-F238E27FC236}">
                  <a16:creationId xmlns:a16="http://schemas.microsoft.com/office/drawing/2014/main" id="{C6A0831D-FA2C-E744-8FE0-FDFDDB5FDD0D}"/>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58" name="Line 284">
              <a:extLst>
                <a:ext uri="{FF2B5EF4-FFF2-40B4-BE49-F238E27FC236}">
                  <a16:creationId xmlns:a16="http://schemas.microsoft.com/office/drawing/2014/main" id="{65548550-729A-4849-9DC4-127F8FE86B2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1" name="Picture 777" descr="access_point_stylized_small">
            <a:extLst>
              <a:ext uri="{FF2B5EF4-FFF2-40B4-BE49-F238E27FC236}">
                <a16:creationId xmlns:a16="http://schemas.microsoft.com/office/drawing/2014/main" id="{FA9A412B-D725-D449-8707-A3626DCB48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412" y="3753675"/>
            <a:ext cx="277627" cy="2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780" descr="access_point_stylized_small">
            <a:extLst>
              <a:ext uri="{FF2B5EF4-FFF2-40B4-BE49-F238E27FC236}">
                <a16:creationId xmlns:a16="http://schemas.microsoft.com/office/drawing/2014/main" id="{AC22920E-0555-BA45-9B6A-B76172153C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958" y="5000424"/>
            <a:ext cx="285701" cy="23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 name="Group 470">
            <a:extLst>
              <a:ext uri="{FF2B5EF4-FFF2-40B4-BE49-F238E27FC236}">
                <a16:creationId xmlns:a16="http://schemas.microsoft.com/office/drawing/2014/main" id="{DE035BC7-2762-3044-BE80-C91EC827E65C}"/>
              </a:ext>
            </a:extLst>
          </p:cNvPr>
          <p:cNvGrpSpPr/>
          <p:nvPr/>
        </p:nvGrpSpPr>
        <p:grpSpPr>
          <a:xfrm>
            <a:off x="7337669" y="4599737"/>
            <a:ext cx="295320" cy="163934"/>
            <a:chOff x="7493876" y="2774731"/>
            <a:chExt cx="1481958" cy="894622"/>
          </a:xfrm>
        </p:grpSpPr>
        <p:sp>
          <p:nvSpPr>
            <p:cNvPr id="472" name="Freeform 471">
              <a:extLst>
                <a:ext uri="{FF2B5EF4-FFF2-40B4-BE49-F238E27FC236}">
                  <a16:creationId xmlns:a16="http://schemas.microsoft.com/office/drawing/2014/main" id="{BEE06200-7AF9-4A43-9447-2349DCBFF94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73" name="Oval 472">
              <a:extLst>
                <a:ext uri="{FF2B5EF4-FFF2-40B4-BE49-F238E27FC236}">
                  <a16:creationId xmlns:a16="http://schemas.microsoft.com/office/drawing/2014/main" id="{3340A80C-5091-6D49-89E5-375F02E9486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74" name="Group 473">
              <a:extLst>
                <a:ext uri="{FF2B5EF4-FFF2-40B4-BE49-F238E27FC236}">
                  <a16:creationId xmlns:a16="http://schemas.microsoft.com/office/drawing/2014/main" id="{B2821126-95C5-B044-AEBC-BA333FAF6B2D}"/>
                </a:ext>
              </a:extLst>
            </p:cNvPr>
            <p:cNvGrpSpPr/>
            <p:nvPr/>
          </p:nvGrpSpPr>
          <p:grpSpPr>
            <a:xfrm>
              <a:off x="7713663" y="2848339"/>
              <a:ext cx="1042107" cy="425543"/>
              <a:chOff x="7786941" y="2884917"/>
              <a:chExt cx="897649" cy="353919"/>
            </a:xfrm>
          </p:grpSpPr>
          <p:sp>
            <p:nvSpPr>
              <p:cNvPr id="475" name="Freeform 474">
                <a:extLst>
                  <a:ext uri="{FF2B5EF4-FFF2-40B4-BE49-F238E27FC236}">
                    <a16:creationId xmlns:a16="http://schemas.microsoft.com/office/drawing/2014/main" id="{B76A81D4-5DC8-C241-B209-B819BC6D74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Freeform 475">
                <a:extLst>
                  <a:ext uri="{FF2B5EF4-FFF2-40B4-BE49-F238E27FC236}">
                    <a16:creationId xmlns:a16="http://schemas.microsoft.com/office/drawing/2014/main" id="{6F6ED06A-086C-754C-BE82-59E2830CF0D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7" name="Freeform 476">
                <a:extLst>
                  <a:ext uri="{FF2B5EF4-FFF2-40B4-BE49-F238E27FC236}">
                    <a16:creationId xmlns:a16="http://schemas.microsoft.com/office/drawing/2014/main" id="{A32340AB-4CC3-5442-987B-A47EF2040F1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Freeform 477">
                <a:extLst>
                  <a:ext uri="{FF2B5EF4-FFF2-40B4-BE49-F238E27FC236}">
                    <a16:creationId xmlns:a16="http://schemas.microsoft.com/office/drawing/2014/main" id="{AC0AB71B-FD2B-9C4A-AE22-B586FC3356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0" name="Group 519">
            <a:extLst>
              <a:ext uri="{FF2B5EF4-FFF2-40B4-BE49-F238E27FC236}">
                <a16:creationId xmlns:a16="http://schemas.microsoft.com/office/drawing/2014/main" id="{60B6F784-668B-5D4B-A622-66CCE6350B84}"/>
              </a:ext>
            </a:extLst>
          </p:cNvPr>
          <p:cNvGrpSpPr/>
          <p:nvPr/>
        </p:nvGrpSpPr>
        <p:grpSpPr>
          <a:xfrm>
            <a:off x="7387024" y="4861528"/>
            <a:ext cx="232305" cy="143129"/>
            <a:chOff x="3668110" y="2448910"/>
            <a:chExt cx="3794234" cy="2165130"/>
          </a:xfrm>
        </p:grpSpPr>
        <p:sp>
          <p:nvSpPr>
            <p:cNvPr id="521" name="Rectangle 520">
              <a:extLst>
                <a:ext uri="{FF2B5EF4-FFF2-40B4-BE49-F238E27FC236}">
                  <a16:creationId xmlns:a16="http://schemas.microsoft.com/office/drawing/2014/main" id="{275B9F34-60F1-4A43-AAD4-D58802DAAC8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Freeform 521">
              <a:extLst>
                <a:ext uri="{FF2B5EF4-FFF2-40B4-BE49-F238E27FC236}">
                  <a16:creationId xmlns:a16="http://schemas.microsoft.com/office/drawing/2014/main" id="{778A1510-2C69-F848-B6B3-6C73FF163690}"/>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3" name="Group 522">
              <a:extLst>
                <a:ext uri="{FF2B5EF4-FFF2-40B4-BE49-F238E27FC236}">
                  <a16:creationId xmlns:a16="http://schemas.microsoft.com/office/drawing/2014/main" id="{85BFF772-B3A6-F548-BDE0-8AEB95F33FBE}"/>
                </a:ext>
              </a:extLst>
            </p:cNvPr>
            <p:cNvGrpSpPr/>
            <p:nvPr/>
          </p:nvGrpSpPr>
          <p:grpSpPr>
            <a:xfrm>
              <a:off x="3941378" y="2603243"/>
              <a:ext cx="3202061" cy="1066110"/>
              <a:chOff x="7939341" y="3037317"/>
              <a:chExt cx="897649" cy="353919"/>
            </a:xfrm>
          </p:grpSpPr>
          <p:sp>
            <p:nvSpPr>
              <p:cNvPr id="524" name="Freeform 523">
                <a:extLst>
                  <a:ext uri="{FF2B5EF4-FFF2-40B4-BE49-F238E27FC236}">
                    <a16:creationId xmlns:a16="http://schemas.microsoft.com/office/drawing/2014/main" id="{B37A32DB-8119-5447-A58C-87AD1FDF0EB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Freeform 524">
                <a:extLst>
                  <a:ext uri="{FF2B5EF4-FFF2-40B4-BE49-F238E27FC236}">
                    <a16:creationId xmlns:a16="http://schemas.microsoft.com/office/drawing/2014/main" id="{58EF4D92-6D83-864D-92A9-A1264053688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79E03014-7882-0546-B7FE-50715AB5359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530508B2-B7B9-B347-8151-5F7967C6BEDA}"/>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79" name="Group 478">
            <a:extLst>
              <a:ext uri="{FF2B5EF4-FFF2-40B4-BE49-F238E27FC236}">
                <a16:creationId xmlns:a16="http://schemas.microsoft.com/office/drawing/2014/main" id="{11A03BFE-097D-3B42-AA2B-11FFEA70FF5B}"/>
              </a:ext>
            </a:extLst>
          </p:cNvPr>
          <p:cNvGrpSpPr/>
          <p:nvPr/>
        </p:nvGrpSpPr>
        <p:grpSpPr>
          <a:xfrm>
            <a:off x="6507464" y="4582815"/>
            <a:ext cx="295320" cy="163934"/>
            <a:chOff x="7493876" y="2774731"/>
            <a:chExt cx="1481958" cy="894622"/>
          </a:xfrm>
        </p:grpSpPr>
        <p:sp>
          <p:nvSpPr>
            <p:cNvPr id="480" name="Freeform 479">
              <a:extLst>
                <a:ext uri="{FF2B5EF4-FFF2-40B4-BE49-F238E27FC236}">
                  <a16:creationId xmlns:a16="http://schemas.microsoft.com/office/drawing/2014/main" id="{89B10910-D4AF-3246-860A-25F1D908938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81" name="Oval 480">
              <a:extLst>
                <a:ext uri="{FF2B5EF4-FFF2-40B4-BE49-F238E27FC236}">
                  <a16:creationId xmlns:a16="http://schemas.microsoft.com/office/drawing/2014/main" id="{F9BAB47F-DDD3-BE44-9A9E-FC2F670519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82" name="Group 481">
              <a:extLst>
                <a:ext uri="{FF2B5EF4-FFF2-40B4-BE49-F238E27FC236}">
                  <a16:creationId xmlns:a16="http://schemas.microsoft.com/office/drawing/2014/main" id="{753018A5-48AB-6D40-BB99-E6281192F8DD}"/>
                </a:ext>
              </a:extLst>
            </p:cNvPr>
            <p:cNvGrpSpPr/>
            <p:nvPr/>
          </p:nvGrpSpPr>
          <p:grpSpPr>
            <a:xfrm>
              <a:off x="7713663" y="2848339"/>
              <a:ext cx="1042107" cy="425543"/>
              <a:chOff x="7786941" y="2884917"/>
              <a:chExt cx="897649" cy="353919"/>
            </a:xfrm>
          </p:grpSpPr>
          <p:sp>
            <p:nvSpPr>
              <p:cNvPr id="483" name="Freeform 482">
                <a:extLst>
                  <a:ext uri="{FF2B5EF4-FFF2-40B4-BE49-F238E27FC236}">
                    <a16:creationId xmlns:a16="http://schemas.microsoft.com/office/drawing/2014/main" id="{BD7DB5A0-40AC-504F-93F8-89A5617E2AE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4" name="Freeform 483">
                <a:extLst>
                  <a:ext uri="{FF2B5EF4-FFF2-40B4-BE49-F238E27FC236}">
                    <a16:creationId xmlns:a16="http://schemas.microsoft.com/office/drawing/2014/main" id="{DBEBB83D-40BF-8849-BAAA-59AB22EA085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5" name="Freeform 484">
                <a:extLst>
                  <a:ext uri="{FF2B5EF4-FFF2-40B4-BE49-F238E27FC236}">
                    <a16:creationId xmlns:a16="http://schemas.microsoft.com/office/drawing/2014/main" id="{18930CC0-2525-0C49-9555-463122A4FBB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6" name="Freeform 485">
                <a:extLst>
                  <a:ext uri="{FF2B5EF4-FFF2-40B4-BE49-F238E27FC236}">
                    <a16:creationId xmlns:a16="http://schemas.microsoft.com/office/drawing/2014/main" id="{0C651989-7B8A-F043-A1B6-F47D8764FC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9" name="Group 528">
            <a:extLst>
              <a:ext uri="{FF2B5EF4-FFF2-40B4-BE49-F238E27FC236}">
                <a16:creationId xmlns:a16="http://schemas.microsoft.com/office/drawing/2014/main" id="{DE45D3AB-47E3-364E-81D6-324D69CE101C}"/>
              </a:ext>
            </a:extLst>
          </p:cNvPr>
          <p:cNvGrpSpPr/>
          <p:nvPr/>
        </p:nvGrpSpPr>
        <p:grpSpPr>
          <a:xfrm>
            <a:off x="6233640" y="4753075"/>
            <a:ext cx="232305" cy="143129"/>
            <a:chOff x="3668110" y="2448910"/>
            <a:chExt cx="3794234" cy="2165130"/>
          </a:xfrm>
        </p:grpSpPr>
        <p:sp>
          <p:nvSpPr>
            <p:cNvPr id="530" name="Rectangle 529">
              <a:extLst>
                <a:ext uri="{FF2B5EF4-FFF2-40B4-BE49-F238E27FC236}">
                  <a16:creationId xmlns:a16="http://schemas.microsoft.com/office/drawing/2014/main" id="{72425686-3D93-0646-A923-6ADF75485CD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Freeform 530">
              <a:extLst>
                <a:ext uri="{FF2B5EF4-FFF2-40B4-BE49-F238E27FC236}">
                  <a16:creationId xmlns:a16="http://schemas.microsoft.com/office/drawing/2014/main" id="{6ADFF160-CF04-7049-A6D4-1C789FDD39AE}"/>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32" name="Group 531">
              <a:extLst>
                <a:ext uri="{FF2B5EF4-FFF2-40B4-BE49-F238E27FC236}">
                  <a16:creationId xmlns:a16="http://schemas.microsoft.com/office/drawing/2014/main" id="{AFDD9D33-8D17-F840-A9A5-3807DD3BA314}"/>
                </a:ext>
              </a:extLst>
            </p:cNvPr>
            <p:cNvGrpSpPr/>
            <p:nvPr/>
          </p:nvGrpSpPr>
          <p:grpSpPr>
            <a:xfrm>
              <a:off x="3941378" y="2603243"/>
              <a:ext cx="3202061" cy="1066110"/>
              <a:chOff x="7939341" y="3037317"/>
              <a:chExt cx="897649" cy="353919"/>
            </a:xfrm>
          </p:grpSpPr>
          <p:sp>
            <p:nvSpPr>
              <p:cNvPr id="533" name="Freeform 532">
                <a:extLst>
                  <a:ext uri="{FF2B5EF4-FFF2-40B4-BE49-F238E27FC236}">
                    <a16:creationId xmlns:a16="http://schemas.microsoft.com/office/drawing/2014/main" id="{3AF3452D-972F-6944-8123-ECA4288786D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Freeform 533">
                <a:extLst>
                  <a:ext uri="{FF2B5EF4-FFF2-40B4-BE49-F238E27FC236}">
                    <a16:creationId xmlns:a16="http://schemas.microsoft.com/office/drawing/2014/main" id="{BA43E42C-CD9B-1744-BEEC-9E664114AC8E}"/>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Freeform 534">
                <a:extLst>
                  <a:ext uri="{FF2B5EF4-FFF2-40B4-BE49-F238E27FC236}">
                    <a16:creationId xmlns:a16="http://schemas.microsoft.com/office/drawing/2014/main" id="{42EF7BB0-4257-F646-805E-AFBA92B62F9D}"/>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6" name="Freeform 535">
                <a:extLst>
                  <a:ext uri="{FF2B5EF4-FFF2-40B4-BE49-F238E27FC236}">
                    <a16:creationId xmlns:a16="http://schemas.microsoft.com/office/drawing/2014/main" id="{95AEC175-56C0-C14B-9DC5-693400B124AB}"/>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07" name="Group 406">
            <a:extLst>
              <a:ext uri="{FF2B5EF4-FFF2-40B4-BE49-F238E27FC236}">
                <a16:creationId xmlns:a16="http://schemas.microsoft.com/office/drawing/2014/main" id="{CBD7A282-C22D-714A-88F1-C7D4EDD107F8}"/>
              </a:ext>
            </a:extLst>
          </p:cNvPr>
          <p:cNvGrpSpPr/>
          <p:nvPr/>
        </p:nvGrpSpPr>
        <p:grpSpPr>
          <a:xfrm>
            <a:off x="6329870" y="2966482"/>
            <a:ext cx="265259" cy="126206"/>
            <a:chOff x="7493876" y="2774731"/>
            <a:chExt cx="1481958" cy="894622"/>
          </a:xfrm>
        </p:grpSpPr>
        <p:sp>
          <p:nvSpPr>
            <p:cNvPr id="408" name="Freeform 407">
              <a:extLst>
                <a:ext uri="{FF2B5EF4-FFF2-40B4-BE49-F238E27FC236}">
                  <a16:creationId xmlns:a16="http://schemas.microsoft.com/office/drawing/2014/main" id="{3C206862-9269-EE48-877D-EE261101A44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09" name="Oval 408">
              <a:extLst>
                <a:ext uri="{FF2B5EF4-FFF2-40B4-BE49-F238E27FC236}">
                  <a16:creationId xmlns:a16="http://schemas.microsoft.com/office/drawing/2014/main" id="{9B69A2C6-F31C-E749-B77A-1818B15E1B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0" name="Group 409">
              <a:extLst>
                <a:ext uri="{FF2B5EF4-FFF2-40B4-BE49-F238E27FC236}">
                  <a16:creationId xmlns:a16="http://schemas.microsoft.com/office/drawing/2014/main" id="{08BE9AB8-F5DA-4D4A-9621-9AB05D691F0C}"/>
                </a:ext>
              </a:extLst>
            </p:cNvPr>
            <p:cNvGrpSpPr/>
            <p:nvPr/>
          </p:nvGrpSpPr>
          <p:grpSpPr>
            <a:xfrm>
              <a:off x="7713663" y="2848339"/>
              <a:ext cx="1042107" cy="425543"/>
              <a:chOff x="7786941" y="2884917"/>
              <a:chExt cx="897649" cy="353919"/>
            </a:xfrm>
          </p:grpSpPr>
          <p:sp>
            <p:nvSpPr>
              <p:cNvPr id="411" name="Freeform 410">
                <a:extLst>
                  <a:ext uri="{FF2B5EF4-FFF2-40B4-BE49-F238E27FC236}">
                    <a16:creationId xmlns:a16="http://schemas.microsoft.com/office/drawing/2014/main" id="{56E730F0-5BB3-6446-9D5B-82D51B9EDAF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Freeform 411">
                <a:extLst>
                  <a:ext uri="{FF2B5EF4-FFF2-40B4-BE49-F238E27FC236}">
                    <a16:creationId xmlns:a16="http://schemas.microsoft.com/office/drawing/2014/main" id="{5BA37E27-2FC6-BA43-8A97-14171CB51FD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3" name="Freeform 412">
                <a:extLst>
                  <a:ext uri="{FF2B5EF4-FFF2-40B4-BE49-F238E27FC236}">
                    <a16:creationId xmlns:a16="http://schemas.microsoft.com/office/drawing/2014/main" id="{CCB37CB3-304F-6144-85D0-8B420BDD08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Freeform 413">
                <a:extLst>
                  <a:ext uri="{FF2B5EF4-FFF2-40B4-BE49-F238E27FC236}">
                    <a16:creationId xmlns:a16="http://schemas.microsoft.com/office/drawing/2014/main" id="{BD0CA8E5-A033-834A-A402-E2EFB2FBBFC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15" name="Group 414">
            <a:extLst>
              <a:ext uri="{FF2B5EF4-FFF2-40B4-BE49-F238E27FC236}">
                <a16:creationId xmlns:a16="http://schemas.microsoft.com/office/drawing/2014/main" id="{F0DE4078-0801-A244-9A82-F7502B8B24A0}"/>
              </a:ext>
            </a:extLst>
          </p:cNvPr>
          <p:cNvGrpSpPr/>
          <p:nvPr/>
        </p:nvGrpSpPr>
        <p:grpSpPr>
          <a:xfrm>
            <a:off x="6037552" y="3831746"/>
            <a:ext cx="266240" cy="131751"/>
            <a:chOff x="7493876" y="2774731"/>
            <a:chExt cx="1481958" cy="894622"/>
          </a:xfrm>
        </p:grpSpPr>
        <p:sp>
          <p:nvSpPr>
            <p:cNvPr id="416" name="Freeform 415">
              <a:extLst>
                <a:ext uri="{FF2B5EF4-FFF2-40B4-BE49-F238E27FC236}">
                  <a16:creationId xmlns:a16="http://schemas.microsoft.com/office/drawing/2014/main" id="{EA784F43-D793-4342-92F3-EBC3632212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17" name="Oval 416">
              <a:extLst>
                <a:ext uri="{FF2B5EF4-FFF2-40B4-BE49-F238E27FC236}">
                  <a16:creationId xmlns:a16="http://schemas.microsoft.com/office/drawing/2014/main" id="{75841943-4184-5D4E-AAD4-8FEAC9D7330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18" name="Group 417">
              <a:extLst>
                <a:ext uri="{FF2B5EF4-FFF2-40B4-BE49-F238E27FC236}">
                  <a16:creationId xmlns:a16="http://schemas.microsoft.com/office/drawing/2014/main" id="{23FBC748-DCBA-AA41-A6F7-895374D50CDF}"/>
                </a:ext>
              </a:extLst>
            </p:cNvPr>
            <p:cNvGrpSpPr/>
            <p:nvPr/>
          </p:nvGrpSpPr>
          <p:grpSpPr>
            <a:xfrm>
              <a:off x="7713663" y="2848339"/>
              <a:ext cx="1042107" cy="425543"/>
              <a:chOff x="7786941" y="2884917"/>
              <a:chExt cx="897649" cy="353919"/>
            </a:xfrm>
          </p:grpSpPr>
          <p:sp>
            <p:nvSpPr>
              <p:cNvPr id="419" name="Freeform 418">
                <a:extLst>
                  <a:ext uri="{FF2B5EF4-FFF2-40B4-BE49-F238E27FC236}">
                    <a16:creationId xmlns:a16="http://schemas.microsoft.com/office/drawing/2014/main" id="{96DA1F2B-2063-8C40-BF46-086C20D317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0" name="Freeform 419">
                <a:extLst>
                  <a:ext uri="{FF2B5EF4-FFF2-40B4-BE49-F238E27FC236}">
                    <a16:creationId xmlns:a16="http://schemas.microsoft.com/office/drawing/2014/main" id="{8A1EF987-02EE-DA4D-8224-02537D5034D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Freeform 420">
                <a:extLst>
                  <a:ext uri="{FF2B5EF4-FFF2-40B4-BE49-F238E27FC236}">
                    <a16:creationId xmlns:a16="http://schemas.microsoft.com/office/drawing/2014/main" id="{1FC5854A-AF8F-6841-92AD-B18DDAF1E99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2" name="Freeform 421">
                <a:extLst>
                  <a:ext uri="{FF2B5EF4-FFF2-40B4-BE49-F238E27FC236}">
                    <a16:creationId xmlns:a16="http://schemas.microsoft.com/office/drawing/2014/main" id="{A510FA68-BEB6-B54A-A1D4-984168F8571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55" name="Group 454">
            <a:extLst>
              <a:ext uri="{FF2B5EF4-FFF2-40B4-BE49-F238E27FC236}">
                <a16:creationId xmlns:a16="http://schemas.microsoft.com/office/drawing/2014/main" id="{52B7B73B-1125-084D-8669-C68CC371DDC6}"/>
              </a:ext>
            </a:extLst>
          </p:cNvPr>
          <p:cNvGrpSpPr/>
          <p:nvPr/>
        </p:nvGrpSpPr>
        <p:grpSpPr>
          <a:xfrm>
            <a:off x="8163064" y="3558274"/>
            <a:ext cx="128242" cy="72789"/>
            <a:chOff x="7493876" y="2774731"/>
            <a:chExt cx="1481958" cy="894622"/>
          </a:xfrm>
        </p:grpSpPr>
        <p:sp>
          <p:nvSpPr>
            <p:cNvPr id="456" name="Freeform 455">
              <a:extLst>
                <a:ext uri="{FF2B5EF4-FFF2-40B4-BE49-F238E27FC236}">
                  <a16:creationId xmlns:a16="http://schemas.microsoft.com/office/drawing/2014/main" id="{3196A4F9-B139-4D4B-B210-0318216604F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57" name="Oval 456">
              <a:extLst>
                <a:ext uri="{FF2B5EF4-FFF2-40B4-BE49-F238E27FC236}">
                  <a16:creationId xmlns:a16="http://schemas.microsoft.com/office/drawing/2014/main" id="{1D1C7F3A-BE45-014B-AF9C-58CA77DA029D}"/>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8" name="Group 457">
              <a:extLst>
                <a:ext uri="{FF2B5EF4-FFF2-40B4-BE49-F238E27FC236}">
                  <a16:creationId xmlns:a16="http://schemas.microsoft.com/office/drawing/2014/main" id="{83DFFE47-64E8-F54C-8ABC-E896DA957F0D}"/>
                </a:ext>
              </a:extLst>
            </p:cNvPr>
            <p:cNvGrpSpPr/>
            <p:nvPr/>
          </p:nvGrpSpPr>
          <p:grpSpPr>
            <a:xfrm>
              <a:off x="7713663" y="2848339"/>
              <a:ext cx="1042107" cy="425543"/>
              <a:chOff x="7786941" y="2884917"/>
              <a:chExt cx="897649" cy="353919"/>
            </a:xfrm>
          </p:grpSpPr>
          <p:sp>
            <p:nvSpPr>
              <p:cNvPr id="459" name="Freeform 458">
                <a:extLst>
                  <a:ext uri="{FF2B5EF4-FFF2-40B4-BE49-F238E27FC236}">
                    <a16:creationId xmlns:a16="http://schemas.microsoft.com/office/drawing/2014/main" id="{2A9F0EE2-8F99-EB4D-9331-7AE3BDCBE9C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 name="Freeform 459">
                <a:extLst>
                  <a:ext uri="{FF2B5EF4-FFF2-40B4-BE49-F238E27FC236}">
                    <a16:creationId xmlns:a16="http://schemas.microsoft.com/office/drawing/2014/main" id="{2E314A90-8DB8-2A49-8BB6-D51C2DAE9CF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1" name="Freeform 460">
                <a:extLst>
                  <a:ext uri="{FF2B5EF4-FFF2-40B4-BE49-F238E27FC236}">
                    <a16:creationId xmlns:a16="http://schemas.microsoft.com/office/drawing/2014/main" id="{7D8C0277-204E-2B4D-B954-94739B9DE72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2" name="Freeform 461">
                <a:extLst>
                  <a:ext uri="{FF2B5EF4-FFF2-40B4-BE49-F238E27FC236}">
                    <a16:creationId xmlns:a16="http://schemas.microsoft.com/office/drawing/2014/main" id="{69955D3C-6D1B-EA40-8228-73DF0156415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15" name="Group 614">
            <a:extLst>
              <a:ext uri="{FF2B5EF4-FFF2-40B4-BE49-F238E27FC236}">
                <a16:creationId xmlns:a16="http://schemas.microsoft.com/office/drawing/2014/main" id="{E166183D-5423-4E4A-AD63-A361EDE184C0}"/>
              </a:ext>
            </a:extLst>
          </p:cNvPr>
          <p:cNvGrpSpPr/>
          <p:nvPr/>
        </p:nvGrpSpPr>
        <p:grpSpPr>
          <a:xfrm>
            <a:off x="7807957" y="3479354"/>
            <a:ext cx="265259" cy="148758"/>
            <a:chOff x="7493876" y="2774731"/>
            <a:chExt cx="1481958" cy="894622"/>
          </a:xfrm>
        </p:grpSpPr>
        <p:sp>
          <p:nvSpPr>
            <p:cNvPr id="616" name="Freeform 615">
              <a:extLst>
                <a:ext uri="{FF2B5EF4-FFF2-40B4-BE49-F238E27FC236}">
                  <a16:creationId xmlns:a16="http://schemas.microsoft.com/office/drawing/2014/main" id="{8470D159-2329-7F46-9191-000B96A32C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17" name="Oval 616">
              <a:extLst>
                <a:ext uri="{FF2B5EF4-FFF2-40B4-BE49-F238E27FC236}">
                  <a16:creationId xmlns:a16="http://schemas.microsoft.com/office/drawing/2014/main" id="{825BDAE5-F4DB-9148-9BC8-0F6F2D1E653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18" name="Group 617">
              <a:extLst>
                <a:ext uri="{FF2B5EF4-FFF2-40B4-BE49-F238E27FC236}">
                  <a16:creationId xmlns:a16="http://schemas.microsoft.com/office/drawing/2014/main" id="{237F0420-A845-064A-97A2-458F63D673CA}"/>
                </a:ext>
              </a:extLst>
            </p:cNvPr>
            <p:cNvGrpSpPr/>
            <p:nvPr/>
          </p:nvGrpSpPr>
          <p:grpSpPr>
            <a:xfrm>
              <a:off x="7713663" y="2848339"/>
              <a:ext cx="1042107" cy="425543"/>
              <a:chOff x="7786941" y="2884917"/>
              <a:chExt cx="897649" cy="353919"/>
            </a:xfrm>
          </p:grpSpPr>
          <p:sp>
            <p:nvSpPr>
              <p:cNvPr id="619" name="Freeform 618">
                <a:extLst>
                  <a:ext uri="{FF2B5EF4-FFF2-40B4-BE49-F238E27FC236}">
                    <a16:creationId xmlns:a16="http://schemas.microsoft.com/office/drawing/2014/main" id="{D11109B9-8A56-A945-BA04-5A564B10300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0" name="Freeform 619">
                <a:extLst>
                  <a:ext uri="{FF2B5EF4-FFF2-40B4-BE49-F238E27FC236}">
                    <a16:creationId xmlns:a16="http://schemas.microsoft.com/office/drawing/2014/main" id="{170AB2AC-06DB-034E-A5C4-0C8F62E3BE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1" name="Freeform 620">
                <a:extLst>
                  <a:ext uri="{FF2B5EF4-FFF2-40B4-BE49-F238E27FC236}">
                    <a16:creationId xmlns:a16="http://schemas.microsoft.com/office/drawing/2014/main" id="{E41AEAC2-F85C-4A4E-B0B9-D5C02217D60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2" name="Freeform 621">
                <a:extLst>
                  <a:ext uri="{FF2B5EF4-FFF2-40B4-BE49-F238E27FC236}">
                    <a16:creationId xmlns:a16="http://schemas.microsoft.com/office/drawing/2014/main" id="{7955A7EE-741F-9740-8344-A2BC817675A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77" name="Group 576">
            <a:extLst>
              <a:ext uri="{FF2B5EF4-FFF2-40B4-BE49-F238E27FC236}">
                <a16:creationId xmlns:a16="http://schemas.microsoft.com/office/drawing/2014/main" id="{C471E59B-7A0B-AE4F-95D6-F76514D2D55A}"/>
              </a:ext>
            </a:extLst>
          </p:cNvPr>
          <p:cNvGrpSpPr/>
          <p:nvPr/>
        </p:nvGrpSpPr>
        <p:grpSpPr>
          <a:xfrm>
            <a:off x="7461543" y="2508969"/>
            <a:ext cx="265259" cy="148758"/>
            <a:chOff x="7493876" y="2774731"/>
            <a:chExt cx="1481958" cy="894622"/>
          </a:xfrm>
        </p:grpSpPr>
        <p:sp>
          <p:nvSpPr>
            <p:cNvPr id="578" name="Freeform 577">
              <a:extLst>
                <a:ext uri="{FF2B5EF4-FFF2-40B4-BE49-F238E27FC236}">
                  <a16:creationId xmlns:a16="http://schemas.microsoft.com/office/drawing/2014/main" id="{8CD016E7-5480-8E4E-94F7-201A1C6046D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79" name="Oval 578">
              <a:extLst>
                <a:ext uri="{FF2B5EF4-FFF2-40B4-BE49-F238E27FC236}">
                  <a16:creationId xmlns:a16="http://schemas.microsoft.com/office/drawing/2014/main" id="{593A573C-B6D6-684E-BA73-8F7F7FA8D57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0" name="Group 579">
              <a:extLst>
                <a:ext uri="{FF2B5EF4-FFF2-40B4-BE49-F238E27FC236}">
                  <a16:creationId xmlns:a16="http://schemas.microsoft.com/office/drawing/2014/main" id="{2C09AC60-D16C-A948-B25E-01CF60EAAD7B}"/>
                </a:ext>
              </a:extLst>
            </p:cNvPr>
            <p:cNvGrpSpPr/>
            <p:nvPr/>
          </p:nvGrpSpPr>
          <p:grpSpPr>
            <a:xfrm>
              <a:off x="7713663" y="2848339"/>
              <a:ext cx="1042107" cy="425543"/>
              <a:chOff x="7786941" y="2884917"/>
              <a:chExt cx="897649" cy="353919"/>
            </a:xfrm>
          </p:grpSpPr>
          <p:sp>
            <p:nvSpPr>
              <p:cNvPr id="581" name="Freeform 580">
                <a:extLst>
                  <a:ext uri="{FF2B5EF4-FFF2-40B4-BE49-F238E27FC236}">
                    <a16:creationId xmlns:a16="http://schemas.microsoft.com/office/drawing/2014/main" id="{D9A85682-B6A6-2344-B24D-66A792630B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2" name="Freeform 581">
                <a:extLst>
                  <a:ext uri="{FF2B5EF4-FFF2-40B4-BE49-F238E27FC236}">
                    <a16:creationId xmlns:a16="http://schemas.microsoft.com/office/drawing/2014/main" id="{52EBCF47-0621-B64C-B884-20683D14D9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Freeform 582">
                <a:extLst>
                  <a:ext uri="{FF2B5EF4-FFF2-40B4-BE49-F238E27FC236}">
                    <a16:creationId xmlns:a16="http://schemas.microsoft.com/office/drawing/2014/main" id="{83AAD1CC-D818-A245-9CF9-C4877A62A5D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4" name="Freeform 583">
                <a:extLst>
                  <a:ext uri="{FF2B5EF4-FFF2-40B4-BE49-F238E27FC236}">
                    <a16:creationId xmlns:a16="http://schemas.microsoft.com/office/drawing/2014/main" id="{51F55DD1-3A8F-0242-A470-690BE99AC68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93" name="Group 592">
            <a:extLst>
              <a:ext uri="{FF2B5EF4-FFF2-40B4-BE49-F238E27FC236}">
                <a16:creationId xmlns:a16="http://schemas.microsoft.com/office/drawing/2014/main" id="{7BF36121-B4F6-2447-9F5B-F29B627F3B2A}"/>
              </a:ext>
            </a:extLst>
          </p:cNvPr>
          <p:cNvGrpSpPr/>
          <p:nvPr/>
        </p:nvGrpSpPr>
        <p:grpSpPr>
          <a:xfrm>
            <a:off x="7895410" y="2817275"/>
            <a:ext cx="265259" cy="148758"/>
            <a:chOff x="7493876" y="2774731"/>
            <a:chExt cx="1481958" cy="894622"/>
          </a:xfrm>
        </p:grpSpPr>
        <p:sp>
          <p:nvSpPr>
            <p:cNvPr id="594" name="Freeform 593">
              <a:extLst>
                <a:ext uri="{FF2B5EF4-FFF2-40B4-BE49-F238E27FC236}">
                  <a16:creationId xmlns:a16="http://schemas.microsoft.com/office/drawing/2014/main" id="{D13949CD-BE6A-5744-98EE-61BE5EE60D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95" name="Oval 594">
              <a:extLst>
                <a:ext uri="{FF2B5EF4-FFF2-40B4-BE49-F238E27FC236}">
                  <a16:creationId xmlns:a16="http://schemas.microsoft.com/office/drawing/2014/main" id="{F3651F16-DD17-4D47-9A8D-8EFA601CA8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96" name="Group 595">
              <a:extLst>
                <a:ext uri="{FF2B5EF4-FFF2-40B4-BE49-F238E27FC236}">
                  <a16:creationId xmlns:a16="http://schemas.microsoft.com/office/drawing/2014/main" id="{10CA9012-91B2-A449-8A2E-65BA6061B48F}"/>
                </a:ext>
              </a:extLst>
            </p:cNvPr>
            <p:cNvGrpSpPr/>
            <p:nvPr/>
          </p:nvGrpSpPr>
          <p:grpSpPr>
            <a:xfrm>
              <a:off x="7713663" y="2848339"/>
              <a:ext cx="1042107" cy="425543"/>
              <a:chOff x="7786941" y="2884917"/>
              <a:chExt cx="897649" cy="353919"/>
            </a:xfrm>
          </p:grpSpPr>
          <p:sp>
            <p:nvSpPr>
              <p:cNvPr id="597" name="Freeform 596">
                <a:extLst>
                  <a:ext uri="{FF2B5EF4-FFF2-40B4-BE49-F238E27FC236}">
                    <a16:creationId xmlns:a16="http://schemas.microsoft.com/office/drawing/2014/main" id="{964BBEA0-D220-6747-850B-459388ABF25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8" name="Freeform 597">
                <a:extLst>
                  <a:ext uri="{FF2B5EF4-FFF2-40B4-BE49-F238E27FC236}">
                    <a16:creationId xmlns:a16="http://schemas.microsoft.com/office/drawing/2014/main" id="{ADEC5ED7-ED4C-584D-AB78-AA02A93E946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9" name="Freeform 598">
                <a:extLst>
                  <a:ext uri="{FF2B5EF4-FFF2-40B4-BE49-F238E27FC236}">
                    <a16:creationId xmlns:a16="http://schemas.microsoft.com/office/drawing/2014/main" id="{F45598BF-44BC-354D-9020-97A874C585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0" name="Freeform 599">
                <a:extLst>
                  <a:ext uri="{FF2B5EF4-FFF2-40B4-BE49-F238E27FC236}">
                    <a16:creationId xmlns:a16="http://schemas.microsoft.com/office/drawing/2014/main" id="{3A2BDF5D-2CA0-2145-8059-D8F121D4D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01" name="Group 600">
            <a:extLst>
              <a:ext uri="{FF2B5EF4-FFF2-40B4-BE49-F238E27FC236}">
                <a16:creationId xmlns:a16="http://schemas.microsoft.com/office/drawing/2014/main" id="{187A607B-CA61-BE46-8032-8E34596E7689}"/>
              </a:ext>
            </a:extLst>
          </p:cNvPr>
          <p:cNvGrpSpPr/>
          <p:nvPr/>
        </p:nvGrpSpPr>
        <p:grpSpPr>
          <a:xfrm>
            <a:off x="7982869" y="2438222"/>
            <a:ext cx="265259" cy="148758"/>
            <a:chOff x="7493876" y="2774731"/>
            <a:chExt cx="1481958" cy="894622"/>
          </a:xfrm>
        </p:grpSpPr>
        <p:sp>
          <p:nvSpPr>
            <p:cNvPr id="602" name="Freeform 601">
              <a:extLst>
                <a:ext uri="{FF2B5EF4-FFF2-40B4-BE49-F238E27FC236}">
                  <a16:creationId xmlns:a16="http://schemas.microsoft.com/office/drawing/2014/main" id="{EB8C3753-6F83-F64B-9439-656B124AA3B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03" name="Oval 602">
              <a:extLst>
                <a:ext uri="{FF2B5EF4-FFF2-40B4-BE49-F238E27FC236}">
                  <a16:creationId xmlns:a16="http://schemas.microsoft.com/office/drawing/2014/main" id="{F476EE06-2893-8D4D-AF54-92697A0FE8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04" name="Group 603">
              <a:extLst>
                <a:ext uri="{FF2B5EF4-FFF2-40B4-BE49-F238E27FC236}">
                  <a16:creationId xmlns:a16="http://schemas.microsoft.com/office/drawing/2014/main" id="{5DED3EC9-29B0-8D48-BC37-13731DFE683F}"/>
                </a:ext>
              </a:extLst>
            </p:cNvPr>
            <p:cNvGrpSpPr/>
            <p:nvPr/>
          </p:nvGrpSpPr>
          <p:grpSpPr>
            <a:xfrm>
              <a:off x="7713663" y="2848339"/>
              <a:ext cx="1042107" cy="425543"/>
              <a:chOff x="7786941" y="2884917"/>
              <a:chExt cx="897649" cy="353919"/>
            </a:xfrm>
          </p:grpSpPr>
          <p:sp>
            <p:nvSpPr>
              <p:cNvPr id="605" name="Freeform 604">
                <a:extLst>
                  <a:ext uri="{FF2B5EF4-FFF2-40B4-BE49-F238E27FC236}">
                    <a16:creationId xmlns:a16="http://schemas.microsoft.com/office/drawing/2014/main" id="{D08D678C-613A-3543-B832-EE51616C69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6" name="Freeform 605">
                <a:extLst>
                  <a:ext uri="{FF2B5EF4-FFF2-40B4-BE49-F238E27FC236}">
                    <a16:creationId xmlns:a16="http://schemas.microsoft.com/office/drawing/2014/main" id="{9EB7819C-4684-3347-AA14-421D743ECB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7" name="Freeform 606">
                <a:extLst>
                  <a:ext uri="{FF2B5EF4-FFF2-40B4-BE49-F238E27FC236}">
                    <a16:creationId xmlns:a16="http://schemas.microsoft.com/office/drawing/2014/main" id="{F23E654E-4CEA-E346-A508-15310ABC704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8" name="Freeform 607">
                <a:extLst>
                  <a:ext uri="{FF2B5EF4-FFF2-40B4-BE49-F238E27FC236}">
                    <a16:creationId xmlns:a16="http://schemas.microsoft.com/office/drawing/2014/main" id="{EF443A10-9F41-BB4D-8E65-E94AEE09BDA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54" name="Group 553">
            <a:extLst>
              <a:ext uri="{FF2B5EF4-FFF2-40B4-BE49-F238E27FC236}">
                <a16:creationId xmlns:a16="http://schemas.microsoft.com/office/drawing/2014/main" id="{7CCD8656-0FD3-B844-BC6C-33CE0577598D}"/>
              </a:ext>
            </a:extLst>
          </p:cNvPr>
          <p:cNvGrpSpPr/>
          <p:nvPr/>
        </p:nvGrpSpPr>
        <p:grpSpPr>
          <a:xfrm>
            <a:off x="6824091" y="3824718"/>
            <a:ext cx="275418" cy="180228"/>
            <a:chOff x="7493876" y="2774731"/>
            <a:chExt cx="1481958" cy="894622"/>
          </a:xfrm>
        </p:grpSpPr>
        <p:sp>
          <p:nvSpPr>
            <p:cNvPr id="555" name="Freeform 554">
              <a:extLst>
                <a:ext uri="{FF2B5EF4-FFF2-40B4-BE49-F238E27FC236}">
                  <a16:creationId xmlns:a16="http://schemas.microsoft.com/office/drawing/2014/main" id="{7CF4B187-63BE-654E-852A-09C69503C97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56" name="Oval 555">
              <a:extLst>
                <a:ext uri="{FF2B5EF4-FFF2-40B4-BE49-F238E27FC236}">
                  <a16:creationId xmlns:a16="http://schemas.microsoft.com/office/drawing/2014/main" id="{3B5270E4-3067-1643-B96C-CE5CEE09747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57" name="Group 556">
              <a:extLst>
                <a:ext uri="{FF2B5EF4-FFF2-40B4-BE49-F238E27FC236}">
                  <a16:creationId xmlns:a16="http://schemas.microsoft.com/office/drawing/2014/main" id="{3BECC0F9-CE1F-254B-B04F-1EAA89C59C97}"/>
                </a:ext>
              </a:extLst>
            </p:cNvPr>
            <p:cNvGrpSpPr/>
            <p:nvPr/>
          </p:nvGrpSpPr>
          <p:grpSpPr>
            <a:xfrm>
              <a:off x="7713663" y="2848339"/>
              <a:ext cx="1042107" cy="425543"/>
              <a:chOff x="7786941" y="2884917"/>
              <a:chExt cx="897649" cy="353919"/>
            </a:xfrm>
          </p:grpSpPr>
          <p:sp>
            <p:nvSpPr>
              <p:cNvPr id="558" name="Freeform 557">
                <a:extLst>
                  <a:ext uri="{FF2B5EF4-FFF2-40B4-BE49-F238E27FC236}">
                    <a16:creationId xmlns:a16="http://schemas.microsoft.com/office/drawing/2014/main" id="{7C55C6EE-4672-4F4F-A2F8-2821804F59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9" name="Freeform 558">
                <a:extLst>
                  <a:ext uri="{FF2B5EF4-FFF2-40B4-BE49-F238E27FC236}">
                    <a16:creationId xmlns:a16="http://schemas.microsoft.com/office/drawing/2014/main" id="{C3B242E2-FAA3-F340-B7F0-35D87BB6BAA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0" name="Freeform 559">
                <a:extLst>
                  <a:ext uri="{FF2B5EF4-FFF2-40B4-BE49-F238E27FC236}">
                    <a16:creationId xmlns:a16="http://schemas.microsoft.com/office/drawing/2014/main" id="{87ED7762-177B-454C-AA37-EB518D75B66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1" name="Freeform 560">
                <a:extLst>
                  <a:ext uri="{FF2B5EF4-FFF2-40B4-BE49-F238E27FC236}">
                    <a16:creationId xmlns:a16="http://schemas.microsoft.com/office/drawing/2014/main" id="{AD88A8A1-4E2B-154E-845D-5419478A1D2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85" name="Group 584">
            <a:extLst>
              <a:ext uri="{FF2B5EF4-FFF2-40B4-BE49-F238E27FC236}">
                <a16:creationId xmlns:a16="http://schemas.microsoft.com/office/drawing/2014/main" id="{1A0C1583-3B4A-E44D-BB19-B20517502EBD}"/>
              </a:ext>
            </a:extLst>
          </p:cNvPr>
          <p:cNvGrpSpPr/>
          <p:nvPr/>
        </p:nvGrpSpPr>
        <p:grpSpPr>
          <a:xfrm>
            <a:off x="7485094" y="2853424"/>
            <a:ext cx="265259" cy="148758"/>
            <a:chOff x="7493876" y="2774731"/>
            <a:chExt cx="1481958" cy="894622"/>
          </a:xfrm>
        </p:grpSpPr>
        <p:sp>
          <p:nvSpPr>
            <p:cNvPr id="586" name="Freeform 585">
              <a:extLst>
                <a:ext uri="{FF2B5EF4-FFF2-40B4-BE49-F238E27FC236}">
                  <a16:creationId xmlns:a16="http://schemas.microsoft.com/office/drawing/2014/main" id="{196997C3-A7DB-5041-AC08-10F980FB77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87" name="Oval 586">
              <a:extLst>
                <a:ext uri="{FF2B5EF4-FFF2-40B4-BE49-F238E27FC236}">
                  <a16:creationId xmlns:a16="http://schemas.microsoft.com/office/drawing/2014/main" id="{5F84A336-003F-D045-8717-1066774A69E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88" name="Group 587">
              <a:extLst>
                <a:ext uri="{FF2B5EF4-FFF2-40B4-BE49-F238E27FC236}">
                  <a16:creationId xmlns:a16="http://schemas.microsoft.com/office/drawing/2014/main" id="{FF876992-AF96-3545-9CEA-A02174E11510}"/>
                </a:ext>
              </a:extLst>
            </p:cNvPr>
            <p:cNvGrpSpPr/>
            <p:nvPr/>
          </p:nvGrpSpPr>
          <p:grpSpPr>
            <a:xfrm>
              <a:off x="7713663" y="2848339"/>
              <a:ext cx="1042107" cy="425543"/>
              <a:chOff x="7786941" y="2884917"/>
              <a:chExt cx="897649" cy="353919"/>
            </a:xfrm>
          </p:grpSpPr>
          <p:sp>
            <p:nvSpPr>
              <p:cNvPr id="589" name="Freeform 588">
                <a:extLst>
                  <a:ext uri="{FF2B5EF4-FFF2-40B4-BE49-F238E27FC236}">
                    <a16:creationId xmlns:a16="http://schemas.microsoft.com/office/drawing/2014/main" id="{668E6E88-4A46-6C47-A59A-CB9D07441C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Freeform 589">
                <a:extLst>
                  <a:ext uri="{FF2B5EF4-FFF2-40B4-BE49-F238E27FC236}">
                    <a16:creationId xmlns:a16="http://schemas.microsoft.com/office/drawing/2014/main" id="{C179B4BA-1D8B-E542-8032-CCB2C08DB97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1" name="Freeform 590">
                <a:extLst>
                  <a:ext uri="{FF2B5EF4-FFF2-40B4-BE49-F238E27FC236}">
                    <a16:creationId xmlns:a16="http://schemas.microsoft.com/office/drawing/2014/main" id="{DCACB29E-ABE8-BA42-AD55-DAF519C17B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Freeform 591">
                <a:extLst>
                  <a:ext uri="{FF2B5EF4-FFF2-40B4-BE49-F238E27FC236}">
                    <a16:creationId xmlns:a16="http://schemas.microsoft.com/office/drawing/2014/main" id="{FD35A0ED-997C-6D46-9D96-FA8D433982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38" name="Group 537">
            <a:extLst>
              <a:ext uri="{FF2B5EF4-FFF2-40B4-BE49-F238E27FC236}">
                <a16:creationId xmlns:a16="http://schemas.microsoft.com/office/drawing/2014/main" id="{158E5A4C-7065-8643-BDC2-3A235B56FEA4}"/>
              </a:ext>
            </a:extLst>
          </p:cNvPr>
          <p:cNvGrpSpPr/>
          <p:nvPr/>
        </p:nvGrpSpPr>
        <p:grpSpPr>
          <a:xfrm>
            <a:off x="7122854" y="3402774"/>
            <a:ext cx="275418" cy="180228"/>
            <a:chOff x="7493876" y="2774731"/>
            <a:chExt cx="1481958" cy="894622"/>
          </a:xfrm>
        </p:grpSpPr>
        <p:sp>
          <p:nvSpPr>
            <p:cNvPr id="539" name="Freeform 538">
              <a:extLst>
                <a:ext uri="{FF2B5EF4-FFF2-40B4-BE49-F238E27FC236}">
                  <a16:creationId xmlns:a16="http://schemas.microsoft.com/office/drawing/2014/main" id="{CA8EFAEE-3EA1-2A49-A68E-588F301B69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0" name="Oval 539">
              <a:extLst>
                <a:ext uri="{FF2B5EF4-FFF2-40B4-BE49-F238E27FC236}">
                  <a16:creationId xmlns:a16="http://schemas.microsoft.com/office/drawing/2014/main" id="{7A05A3F9-D6B9-D14C-83C8-6C79F0B6B2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1" name="Group 540">
              <a:extLst>
                <a:ext uri="{FF2B5EF4-FFF2-40B4-BE49-F238E27FC236}">
                  <a16:creationId xmlns:a16="http://schemas.microsoft.com/office/drawing/2014/main" id="{8AAC1FAD-B7BA-744A-8599-5670C6B0E776}"/>
                </a:ext>
              </a:extLst>
            </p:cNvPr>
            <p:cNvGrpSpPr/>
            <p:nvPr/>
          </p:nvGrpSpPr>
          <p:grpSpPr>
            <a:xfrm>
              <a:off x="7713663" y="2848339"/>
              <a:ext cx="1042107" cy="425543"/>
              <a:chOff x="7786941" y="2884917"/>
              <a:chExt cx="897649" cy="353919"/>
            </a:xfrm>
          </p:grpSpPr>
          <p:sp>
            <p:nvSpPr>
              <p:cNvPr id="542" name="Freeform 541">
                <a:extLst>
                  <a:ext uri="{FF2B5EF4-FFF2-40B4-BE49-F238E27FC236}">
                    <a16:creationId xmlns:a16="http://schemas.microsoft.com/office/drawing/2014/main" id="{A016DA82-50DC-224C-84FF-C492EDE01BC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3" name="Freeform 542">
                <a:extLst>
                  <a:ext uri="{FF2B5EF4-FFF2-40B4-BE49-F238E27FC236}">
                    <a16:creationId xmlns:a16="http://schemas.microsoft.com/office/drawing/2014/main" id="{3D2D51D6-0AC0-9D43-A55C-E94B7DCA77F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4" name="Freeform 543">
                <a:extLst>
                  <a:ext uri="{FF2B5EF4-FFF2-40B4-BE49-F238E27FC236}">
                    <a16:creationId xmlns:a16="http://schemas.microsoft.com/office/drawing/2014/main" id="{76C27F31-4CE4-1242-9801-166D4F66B5E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5" name="Freeform 544">
                <a:extLst>
                  <a:ext uri="{FF2B5EF4-FFF2-40B4-BE49-F238E27FC236}">
                    <a16:creationId xmlns:a16="http://schemas.microsoft.com/office/drawing/2014/main" id="{9BC7E87F-2555-8D4C-80CB-0E2F5F4BB0F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46" name="Group 545">
            <a:extLst>
              <a:ext uri="{FF2B5EF4-FFF2-40B4-BE49-F238E27FC236}">
                <a16:creationId xmlns:a16="http://schemas.microsoft.com/office/drawing/2014/main" id="{4DAC2AB4-F1E4-D740-A4AF-07EE55303854}"/>
              </a:ext>
            </a:extLst>
          </p:cNvPr>
          <p:cNvGrpSpPr/>
          <p:nvPr/>
        </p:nvGrpSpPr>
        <p:grpSpPr>
          <a:xfrm>
            <a:off x="7201166" y="3857072"/>
            <a:ext cx="275418" cy="180228"/>
            <a:chOff x="7493876" y="2774731"/>
            <a:chExt cx="1481958" cy="894622"/>
          </a:xfrm>
        </p:grpSpPr>
        <p:sp>
          <p:nvSpPr>
            <p:cNvPr id="547" name="Freeform 546">
              <a:extLst>
                <a:ext uri="{FF2B5EF4-FFF2-40B4-BE49-F238E27FC236}">
                  <a16:creationId xmlns:a16="http://schemas.microsoft.com/office/drawing/2014/main" id="{23E59006-14B9-C64E-A05E-0BD7C00C4A6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48" name="Oval 547">
              <a:extLst>
                <a:ext uri="{FF2B5EF4-FFF2-40B4-BE49-F238E27FC236}">
                  <a16:creationId xmlns:a16="http://schemas.microsoft.com/office/drawing/2014/main" id="{2AD17789-C54D-4948-95E6-741F42B1FB2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49" name="Group 548">
              <a:extLst>
                <a:ext uri="{FF2B5EF4-FFF2-40B4-BE49-F238E27FC236}">
                  <a16:creationId xmlns:a16="http://schemas.microsoft.com/office/drawing/2014/main" id="{278D7FE0-D307-E941-967D-E4145732CEEA}"/>
                </a:ext>
              </a:extLst>
            </p:cNvPr>
            <p:cNvGrpSpPr/>
            <p:nvPr/>
          </p:nvGrpSpPr>
          <p:grpSpPr>
            <a:xfrm>
              <a:off x="7713663" y="2848339"/>
              <a:ext cx="1042107" cy="425543"/>
              <a:chOff x="7786941" y="2884917"/>
              <a:chExt cx="897649" cy="353919"/>
            </a:xfrm>
          </p:grpSpPr>
          <p:sp>
            <p:nvSpPr>
              <p:cNvPr id="550" name="Freeform 549">
                <a:extLst>
                  <a:ext uri="{FF2B5EF4-FFF2-40B4-BE49-F238E27FC236}">
                    <a16:creationId xmlns:a16="http://schemas.microsoft.com/office/drawing/2014/main" id="{1ADC6420-4AC2-F544-B940-D0A18615CA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1" name="Freeform 550">
                <a:extLst>
                  <a:ext uri="{FF2B5EF4-FFF2-40B4-BE49-F238E27FC236}">
                    <a16:creationId xmlns:a16="http://schemas.microsoft.com/office/drawing/2014/main" id="{223E40C5-E2E3-3B42-A86A-26D2D130B7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2" name="Freeform 551">
                <a:extLst>
                  <a:ext uri="{FF2B5EF4-FFF2-40B4-BE49-F238E27FC236}">
                    <a16:creationId xmlns:a16="http://schemas.microsoft.com/office/drawing/2014/main" id="{C6AA2152-8609-214A-AE62-E7DFD1A9E7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3" name="Freeform 552">
                <a:extLst>
                  <a:ext uri="{FF2B5EF4-FFF2-40B4-BE49-F238E27FC236}">
                    <a16:creationId xmlns:a16="http://schemas.microsoft.com/office/drawing/2014/main" id="{7CB5E54A-6719-9747-80B7-8D19331BE78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23" name="Group 622">
            <a:extLst>
              <a:ext uri="{FF2B5EF4-FFF2-40B4-BE49-F238E27FC236}">
                <a16:creationId xmlns:a16="http://schemas.microsoft.com/office/drawing/2014/main" id="{EA34A94C-D92D-084C-BFEA-F4C8DF0AD275}"/>
              </a:ext>
            </a:extLst>
          </p:cNvPr>
          <p:cNvGrpSpPr/>
          <p:nvPr/>
        </p:nvGrpSpPr>
        <p:grpSpPr>
          <a:xfrm>
            <a:off x="7781444" y="3851494"/>
            <a:ext cx="265259" cy="148758"/>
            <a:chOff x="7493876" y="2774731"/>
            <a:chExt cx="1481958" cy="894622"/>
          </a:xfrm>
        </p:grpSpPr>
        <p:sp>
          <p:nvSpPr>
            <p:cNvPr id="624" name="Freeform 623">
              <a:extLst>
                <a:ext uri="{FF2B5EF4-FFF2-40B4-BE49-F238E27FC236}">
                  <a16:creationId xmlns:a16="http://schemas.microsoft.com/office/drawing/2014/main" id="{E1E1C6E8-4D60-7F43-BB0E-6D883F10D4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25" name="Oval 624">
              <a:extLst>
                <a:ext uri="{FF2B5EF4-FFF2-40B4-BE49-F238E27FC236}">
                  <a16:creationId xmlns:a16="http://schemas.microsoft.com/office/drawing/2014/main" id="{50975E36-0C2A-6844-A407-23F033DB4BD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626" name="Group 625">
              <a:extLst>
                <a:ext uri="{FF2B5EF4-FFF2-40B4-BE49-F238E27FC236}">
                  <a16:creationId xmlns:a16="http://schemas.microsoft.com/office/drawing/2014/main" id="{3F7EBA29-30EF-C741-94EE-735398C6CFA2}"/>
                </a:ext>
              </a:extLst>
            </p:cNvPr>
            <p:cNvGrpSpPr/>
            <p:nvPr/>
          </p:nvGrpSpPr>
          <p:grpSpPr>
            <a:xfrm>
              <a:off x="7713663" y="2848339"/>
              <a:ext cx="1042107" cy="425543"/>
              <a:chOff x="7786941" y="2884917"/>
              <a:chExt cx="897649" cy="353919"/>
            </a:xfrm>
          </p:grpSpPr>
          <p:sp>
            <p:nvSpPr>
              <p:cNvPr id="627" name="Freeform 626">
                <a:extLst>
                  <a:ext uri="{FF2B5EF4-FFF2-40B4-BE49-F238E27FC236}">
                    <a16:creationId xmlns:a16="http://schemas.microsoft.com/office/drawing/2014/main" id="{B3AD45B5-1F4B-FF4A-843D-9D06293926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8" name="Freeform 627">
                <a:extLst>
                  <a:ext uri="{FF2B5EF4-FFF2-40B4-BE49-F238E27FC236}">
                    <a16:creationId xmlns:a16="http://schemas.microsoft.com/office/drawing/2014/main" id="{A6F160FF-CBBD-9147-8D0B-92A36BEBF8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9" name="Freeform 628">
                <a:extLst>
                  <a:ext uri="{FF2B5EF4-FFF2-40B4-BE49-F238E27FC236}">
                    <a16:creationId xmlns:a16="http://schemas.microsoft.com/office/drawing/2014/main" id="{421F3589-EC70-074A-903F-D618ED6F78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0" name="Freeform 629">
                <a:extLst>
                  <a:ext uri="{FF2B5EF4-FFF2-40B4-BE49-F238E27FC236}">
                    <a16:creationId xmlns:a16="http://schemas.microsoft.com/office/drawing/2014/main" id="{CEC8DEB8-8E24-2948-9AF6-0F3EF908CD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63" name="Group 462">
            <a:extLst>
              <a:ext uri="{FF2B5EF4-FFF2-40B4-BE49-F238E27FC236}">
                <a16:creationId xmlns:a16="http://schemas.microsoft.com/office/drawing/2014/main" id="{A8C4B740-B92E-8942-8EF4-347710C32F2C}"/>
              </a:ext>
            </a:extLst>
          </p:cNvPr>
          <p:cNvGrpSpPr/>
          <p:nvPr/>
        </p:nvGrpSpPr>
        <p:grpSpPr>
          <a:xfrm>
            <a:off x="6935920" y="4439014"/>
            <a:ext cx="295320" cy="163934"/>
            <a:chOff x="7493876" y="2774731"/>
            <a:chExt cx="1481958" cy="894622"/>
          </a:xfrm>
        </p:grpSpPr>
        <p:sp>
          <p:nvSpPr>
            <p:cNvPr id="464" name="Freeform 463">
              <a:extLst>
                <a:ext uri="{FF2B5EF4-FFF2-40B4-BE49-F238E27FC236}">
                  <a16:creationId xmlns:a16="http://schemas.microsoft.com/office/drawing/2014/main" id="{71A9C1C2-E4A0-D74C-8C05-2AD307E7B3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65" name="Oval 464">
              <a:extLst>
                <a:ext uri="{FF2B5EF4-FFF2-40B4-BE49-F238E27FC236}">
                  <a16:creationId xmlns:a16="http://schemas.microsoft.com/office/drawing/2014/main" id="{0F366A03-D9E7-9F45-99D3-1CAC10EE2C7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66" name="Group 465">
              <a:extLst>
                <a:ext uri="{FF2B5EF4-FFF2-40B4-BE49-F238E27FC236}">
                  <a16:creationId xmlns:a16="http://schemas.microsoft.com/office/drawing/2014/main" id="{10CB8A50-A713-2549-9F44-B792D2C30CA4}"/>
                </a:ext>
              </a:extLst>
            </p:cNvPr>
            <p:cNvGrpSpPr/>
            <p:nvPr/>
          </p:nvGrpSpPr>
          <p:grpSpPr>
            <a:xfrm>
              <a:off x="7713663" y="2848339"/>
              <a:ext cx="1042107" cy="425543"/>
              <a:chOff x="7786941" y="2884917"/>
              <a:chExt cx="897649" cy="353919"/>
            </a:xfrm>
          </p:grpSpPr>
          <p:sp>
            <p:nvSpPr>
              <p:cNvPr id="467" name="Freeform 466">
                <a:extLst>
                  <a:ext uri="{FF2B5EF4-FFF2-40B4-BE49-F238E27FC236}">
                    <a16:creationId xmlns:a16="http://schemas.microsoft.com/office/drawing/2014/main" id="{DC4E3153-8354-1145-82FC-C287EF5FE6C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8" name="Freeform 467">
                <a:extLst>
                  <a:ext uri="{FF2B5EF4-FFF2-40B4-BE49-F238E27FC236}">
                    <a16:creationId xmlns:a16="http://schemas.microsoft.com/office/drawing/2014/main" id="{99B3C81B-87BA-1A4F-BCAD-DF0EF9C582C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9" name="Freeform 468">
                <a:extLst>
                  <a:ext uri="{FF2B5EF4-FFF2-40B4-BE49-F238E27FC236}">
                    <a16:creationId xmlns:a16="http://schemas.microsoft.com/office/drawing/2014/main" id="{DEEA64E4-A29A-E742-B32E-C111E6BF422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0" name="Freeform 469">
                <a:extLst>
                  <a:ext uri="{FF2B5EF4-FFF2-40B4-BE49-F238E27FC236}">
                    <a16:creationId xmlns:a16="http://schemas.microsoft.com/office/drawing/2014/main" id="{43676372-2E7B-9445-80AD-B31686FE67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47" name="Group 446">
            <a:extLst>
              <a:ext uri="{FF2B5EF4-FFF2-40B4-BE49-F238E27FC236}">
                <a16:creationId xmlns:a16="http://schemas.microsoft.com/office/drawing/2014/main" id="{314E0C43-2359-9440-BEF9-9E1924BED605}"/>
              </a:ext>
            </a:extLst>
          </p:cNvPr>
          <p:cNvGrpSpPr/>
          <p:nvPr/>
        </p:nvGrpSpPr>
        <p:grpSpPr>
          <a:xfrm>
            <a:off x="8194487" y="4134094"/>
            <a:ext cx="171221" cy="90300"/>
            <a:chOff x="7493876" y="2774731"/>
            <a:chExt cx="1481958" cy="894622"/>
          </a:xfrm>
        </p:grpSpPr>
        <p:sp>
          <p:nvSpPr>
            <p:cNvPr id="448" name="Freeform 447">
              <a:extLst>
                <a:ext uri="{FF2B5EF4-FFF2-40B4-BE49-F238E27FC236}">
                  <a16:creationId xmlns:a16="http://schemas.microsoft.com/office/drawing/2014/main" id="{9737FFD7-2DCB-A148-A405-977351501C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49" name="Oval 448">
              <a:extLst>
                <a:ext uri="{FF2B5EF4-FFF2-40B4-BE49-F238E27FC236}">
                  <a16:creationId xmlns:a16="http://schemas.microsoft.com/office/drawing/2014/main" id="{9739DB09-38E5-A347-93BF-13C80AD84539}"/>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50" name="Group 449">
              <a:extLst>
                <a:ext uri="{FF2B5EF4-FFF2-40B4-BE49-F238E27FC236}">
                  <a16:creationId xmlns:a16="http://schemas.microsoft.com/office/drawing/2014/main" id="{04079280-378E-384D-9681-BF41B82BF6CB}"/>
                </a:ext>
              </a:extLst>
            </p:cNvPr>
            <p:cNvGrpSpPr/>
            <p:nvPr/>
          </p:nvGrpSpPr>
          <p:grpSpPr>
            <a:xfrm>
              <a:off x="7713663" y="2848339"/>
              <a:ext cx="1042107" cy="425543"/>
              <a:chOff x="7786941" y="2884917"/>
              <a:chExt cx="897649" cy="353919"/>
            </a:xfrm>
          </p:grpSpPr>
          <p:sp>
            <p:nvSpPr>
              <p:cNvPr id="451" name="Freeform 450">
                <a:extLst>
                  <a:ext uri="{FF2B5EF4-FFF2-40B4-BE49-F238E27FC236}">
                    <a16:creationId xmlns:a16="http://schemas.microsoft.com/office/drawing/2014/main" id="{914AA044-3657-1448-A5E9-2F003DC03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Freeform 451">
                <a:extLst>
                  <a:ext uri="{FF2B5EF4-FFF2-40B4-BE49-F238E27FC236}">
                    <a16:creationId xmlns:a16="http://schemas.microsoft.com/office/drawing/2014/main" id="{29FDF0B8-7E9A-1F4D-8C99-CE1C68A134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Freeform 452">
                <a:extLst>
                  <a:ext uri="{FF2B5EF4-FFF2-40B4-BE49-F238E27FC236}">
                    <a16:creationId xmlns:a16="http://schemas.microsoft.com/office/drawing/2014/main" id="{49A96193-2E73-4C43-843C-2C8C4DCEE4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Freeform 453">
                <a:extLst>
                  <a:ext uri="{FF2B5EF4-FFF2-40B4-BE49-F238E27FC236}">
                    <a16:creationId xmlns:a16="http://schemas.microsoft.com/office/drawing/2014/main" id="{F5358318-953E-E249-9021-E0B5DF66E3B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785" name="Group 784">
            <a:extLst>
              <a:ext uri="{FF2B5EF4-FFF2-40B4-BE49-F238E27FC236}">
                <a16:creationId xmlns:a16="http://schemas.microsoft.com/office/drawing/2014/main" id="{91E02B81-5B35-4545-A954-B7E923AB7286}"/>
              </a:ext>
            </a:extLst>
          </p:cNvPr>
          <p:cNvGrpSpPr/>
          <p:nvPr/>
        </p:nvGrpSpPr>
        <p:grpSpPr>
          <a:xfrm>
            <a:off x="5579306" y="2624710"/>
            <a:ext cx="401240" cy="305991"/>
            <a:chOff x="7432700" y="2327293"/>
            <a:chExt cx="534987" cy="407988"/>
          </a:xfrm>
        </p:grpSpPr>
        <p:pic>
          <p:nvPicPr>
            <p:cNvPr id="73" name="Picture 1017" descr="antenna_stylized">
              <a:extLst>
                <a:ext uri="{FF2B5EF4-FFF2-40B4-BE49-F238E27FC236}">
                  <a16:creationId xmlns:a16="http://schemas.microsoft.com/office/drawing/2014/main" id="{27A537F5-5D99-BF4C-9B11-E9782673F1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18" descr="laptop_keyboard">
              <a:extLst>
                <a:ext uri="{FF2B5EF4-FFF2-40B4-BE49-F238E27FC236}">
                  <a16:creationId xmlns:a16="http://schemas.microsoft.com/office/drawing/2014/main" id="{7087B8D0-FFCB-0746-A889-28909002C2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019">
              <a:extLst>
                <a:ext uri="{FF2B5EF4-FFF2-40B4-BE49-F238E27FC236}">
                  <a16:creationId xmlns:a16="http://schemas.microsoft.com/office/drawing/2014/main" id="{7C75BC30-0808-D44D-AF7A-A72B4A529E5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76" name="Picture 1020" descr="screen">
              <a:extLst>
                <a:ext uri="{FF2B5EF4-FFF2-40B4-BE49-F238E27FC236}">
                  <a16:creationId xmlns:a16="http://schemas.microsoft.com/office/drawing/2014/main" id="{2D732B7A-74CB-D547-ADB5-C721526D5E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021">
              <a:extLst>
                <a:ext uri="{FF2B5EF4-FFF2-40B4-BE49-F238E27FC236}">
                  <a16:creationId xmlns:a16="http://schemas.microsoft.com/office/drawing/2014/main" id="{FBD1A429-9B8F-F940-AD09-4638CC3167E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8" name="Freeform 1022">
              <a:extLst>
                <a:ext uri="{FF2B5EF4-FFF2-40B4-BE49-F238E27FC236}">
                  <a16:creationId xmlns:a16="http://schemas.microsoft.com/office/drawing/2014/main" id="{376C8B48-3441-F643-B92D-5DC759EDA1B5}"/>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9" name="Freeform 1023">
              <a:extLst>
                <a:ext uri="{FF2B5EF4-FFF2-40B4-BE49-F238E27FC236}">
                  <a16:creationId xmlns:a16="http://schemas.microsoft.com/office/drawing/2014/main" id="{4DFECD03-4AF0-1342-8138-6CEC8249A2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0" name="Freeform 1024">
              <a:extLst>
                <a:ext uri="{FF2B5EF4-FFF2-40B4-BE49-F238E27FC236}">
                  <a16:creationId xmlns:a16="http://schemas.microsoft.com/office/drawing/2014/main" id="{8AA57D4B-3E9B-994B-AF13-DB646178BD1D}"/>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1" name="Freeform 1025">
              <a:extLst>
                <a:ext uri="{FF2B5EF4-FFF2-40B4-BE49-F238E27FC236}">
                  <a16:creationId xmlns:a16="http://schemas.microsoft.com/office/drawing/2014/main" id="{59DA24E7-1981-0E44-8060-2B7CE58EBF80}"/>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 name="Freeform 1026">
              <a:extLst>
                <a:ext uri="{FF2B5EF4-FFF2-40B4-BE49-F238E27FC236}">
                  <a16:creationId xmlns:a16="http://schemas.microsoft.com/office/drawing/2014/main" id="{DB3D3129-2B70-5643-96C2-83638DE57FF8}"/>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83" name="Group 1027">
              <a:extLst>
                <a:ext uri="{FF2B5EF4-FFF2-40B4-BE49-F238E27FC236}">
                  <a16:creationId xmlns:a16="http://schemas.microsoft.com/office/drawing/2014/main" id="{8C6DEC60-5C97-D546-9977-EBD182221DD2}"/>
                </a:ext>
              </a:extLst>
            </p:cNvPr>
            <p:cNvGrpSpPr>
              <a:grpSpLocks/>
            </p:cNvGrpSpPr>
            <p:nvPr/>
          </p:nvGrpSpPr>
          <p:grpSpPr bwMode="auto">
            <a:xfrm>
              <a:off x="7594735" y="2642220"/>
              <a:ext cx="98740" cy="36846"/>
              <a:chOff x="1740" y="2642"/>
              <a:chExt cx="752" cy="327"/>
            </a:xfrm>
          </p:grpSpPr>
          <p:sp>
            <p:nvSpPr>
              <p:cNvPr id="169" name="Freeform 1028">
                <a:extLst>
                  <a:ext uri="{FF2B5EF4-FFF2-40B4-BE49-F238E27FC236}">
                    <a16:creationId xmlns:a16="http://schemas.microsoft.com/office/drawing/2014/main" id="{5D16627E-DE34-BC4F-9513-7A7D4707F7C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0" name="Freeform 1029">
                <a:extLst>
                  <a:ext uri="{FF2B5EF4-FFF2-40B4-BE49-F238E27FC236}">
                    <a16:creationId xmlns:a16="http://schemas.microsoft.com/office/drawing/2014/main" id="{D8D65D68-18A4-E54D-8916-1DEF36844C9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1" name="Freeform 1030">
                <a:extLst>
                  <a:ext uri="{FF2B5EF4-FFF2-40B4-BE49-F238E27FC236}">
                    <a16:creationId xmlns:a16="http://schemas.microsoft.com/office/drawing/2014/main" id="{3C79D147-9974-F341-96E9-F9AD19F1404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2" name="Freeform 1031">
                <a:extLst>
                  <a:ext uri="{FF2B5EF4-FFF2-40B4-BE49-F238E27FC236}">
                    <a16:creationId xmlns:a16="http://schemas.microsoft.com/office/drawing/2014/main" id="{5E0CE9D2-21FD-2644-9691-743CC3E130F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3" name="Freeform 1032">
                <a:extLst>
                  <a:ext uri="{FF2B5EF4-FFF2-40B4-BE49-F238E27FC236}">
                    <a16:creationId xmlns:a16="http://schemas.microsoft.com/office/drawing/2014/main" id="{5691098F-1432-0D44-8573-312C3A566A2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4" name="Freeform 1033">
                <a:extLst>
                  <a:ext uri="{FF2B5EF4-FFF2-40B4-BE49-F238E27FC236}">
                    <a16:creationId xmlns:a16="http://schemas.microsoft.com/office/drawing/2014/main" id="{2D4A77A2-D0F1-164A-A67D-A509543869C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84" name="Freeform 1034">
              <a:extLst>
                <a:ext uri="{FF2B5EF4-FFF2-40B4-BE49-F238E27FC236}">
                  <a16:creationId xmlns:a16="http://schemas.microsoft.com/office/drawing/2014/main" id="{A283BD8E-0AD2-B743-8237-483C3A6A6CD3}"/>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5" name="Freeform 1035">
              <a:extLst>
                <a:ext uri="{FF2B5EF4-FFF2-40B4-BE49-F238E27FC236}">
                  <a16:creationId xmlns:a16="http://schemas.microsoft.com/office/drawing/2014/main" id="{AA215C2D-4069-DE48-884E-A1816F7D4D0B}"/>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6" name="Freeform 1036">
              <a:extLst>
                <a:ext uri="{FF2B5EF4-FFF2-40B4-BE49-F238E27FC236}">
                  <a16:creationId xmlns:a16="http://schemas.microsoft.com/office/drawing/2014/main" id="{421821F5-5AD5-4D4E-A4F9-5D46E41A4ECC}"/>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7" name="Freeform 1037">
              <a:extLst>
                <a:ext uri="{FF2B5EF4-FFF2-40B4-BE49-F238E27FC236}">
                  <a16:creationId xmlns:a16="http://schemas.microsoft.com/office/drawing/2014/main" id="{499D2FC7-7022-A944-98B2-E74E9B2E5256}"/>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8" name="Freeform 1038">
              <a:extLst>
                <a:ext uri="{FF2B5EF4-FFF2-40B4-BE49-F238E27FC236}">
                  <a16:creationId xmlns:a16="http://schemas.microsoft.com/office/drawing/2014/main" id="{37918171-6E71-A846-A2B5-7C65DD7456B5}"/>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9" name="Freeform 1039">
              <a:extLst>
                <a:ext uri="{FF2B5EF4-FFF2-40B4-BE49-F238E27FC236}">
                  <a16:creationId xmlns:a16="http://schemas.microsoft.com/office/drawing/2014/main" id="{68ECFF60-AA48-2D4C-9A67-90DB18F81D47}"/>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740" name="Group 739">
            <a:extLst>
              <a:ext uri="{FF2B5EF4-FFF2-40B4-BE49-F238E27FC236}">
                <a16:creationId xmlns:a16="http://schemas.microsoft.com/office/drawing/2014/main" id="{504BAA5F-BBD8-8242-BC48-7D0E761F340A}"/>
              </a:ext>
            </a:extLst>
          </p:cNvPr>
          <p:cNvGrpSpPr/>
          <p:nvPr/>
        </p:nvGrpSpPr>
        <p:grpSpPr>
          <a:xfrm>
            <a:off x="6478336" y="2597046"/>
            <a:ext cx="398027" cy="358507"/>
            <a:chOff x="8631407" y="2290407"/>
            <a:chExt cx="530702" cy="478009"/>
          </a:xfrm>
        </p:grpSpPr>
        <p:pic>
          <p:nvPicPr>
            <p:cNvPr id="110" name="Picture 568" descr="light2.png">
              <a:extLst>
                <a:ext uri="{FF2B5EF4-FFF2-40B4-BE49-F238E27FC236}">
                  <a16:creationId xmlns:a16="http://schemas.microsoft.com/office/drawing/2014/main" id="{D96B693D-26FC-E443-A112-C4AFFE90DC3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017" descr="antenna_stylized">
              <a:extLst>
                <a:ext uri="{FF2B5EF4-FFF2-40B4-BE49-F238E27FC236}">
                  <a16:creationId xmlns:a16="http://schemas.microsoft.com/office/drawing/2014/main" id="{F4E4C4C0-89A6-D74D-B25C-228CE5BC1D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2" name="Group 791">
            <a:extLst>
              <a:ext uri="{FF2B5EF4-FFF2-40B4-BE49-F238E27FC236}">
                <a16:creationId xmlns:a16="http://schemas.microsoft.com/office/drawing/2014/main" id="{084B6293-559E-5D43-AF2B-4CB5E09EC6C5}"/>
              </a:ext>
            </a:extLst>
          </p:cNvPr>
          <p:cNvGrpSpPr/>
          <p:nvPr/>
        </p:nvGrpSpPr>
        <p:grpSpPr>
          <a:xfrm>
            <a:off x="5620139" y="3421605"/>
            <a:ext cx="263105" cy="229138"/>
            <a:chOff x="7487144" y="3389820"/>
            <a:chExt cx="350807" cy="305517"/>
          </a:xfrm>
        </p:grpSpPr>
        <p:pic>
          <p:nvPicPr>
            <p:cNvPr id="91" name="Picture 1115" descr="antenna_stylized">
              <a:extLst>
                <a:ext uri="{FF2B5EF4-FFF2-40B4-BE49-F238E27FC236}">
                  <a16:creationId xmlns:a16="http://schemas.microsoft.com/office/drawing/2014/main" id="{1821BC3E-6137-D844-92B9-4BA4CFF41F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116" descr="laptop_keyboard">
              <a:extLst>
                <a:ext uri="{FF2B5EF4-FFF2-40B4-BE49-F238E27FC236}">
                  <a16:creationId xmlns:a16="http://schemas.microsoft.com/office/drawing/2014/main" id="{7F05CE3B-E67B-1B40-9D5B-2914F0B9BFB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117">
              <a:extLst>
                <a:ext uri="{FF2B5EF4-FFF2-40B4-BE49-F238E27FC236}">
                  <a16:creationId xmlns:a16="http://schemas.microsoft.com/office/drawing/2014/main" id="{B52A07C5-D801-5B41-BD20-C20958925D05}"/>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94" name="Picture 1118" descr="screen">
              <a:extLst>
                <a:ext uri="{FF2B5EF4-FFF2-40B4-BE49-F238E27FC236}">
                  <a16:creationId xmlns:a16="http://schemas.microsoft.com/office/drawing/2014/main" id="{2EA30B4E-5447-0340-8DAD-349A843F2AC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1119">
              <a:extLst>
                <a:ext uri="{FF2B5EF4-FFF2-40B4-BE49-F238E27FC236}">
                  <a16:creationId xmlns:a16="http://schemas.microsoft.com/office/drawing/2014/main" id="{1137F6C6-A7C9-9A4D-BCE3-048DB90EF759}"/>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6" name="Freeform 1120">
              <a:extLst>
                <a:ext uri="{FF2B5EF4-FFF2-40B4-BE49-F238E27FC236}">
                  <a16:creationId xmlns:a16="http://schemas.microsoft.com/office/drawing/2014/main" id="{7A0060E2-767D-1545-8656-29ED1A471251}"/>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7" name="Freeform 1121">
              <a:extLst>
                <a:ext uri="{FF2B5EF4-FFF2-40B4-BE49-F238E27FC236}">
                  <a16:creationId xmlns:a16="http://schemas.microsoft.com/office/drawing/2014/main" id="{15790F5A-ABAC-8D49-A4F9-E2F576550DB0}"/>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8" name="Freeform 1122">
              <a:extLst>
                <a:ext uri="{FF2B5EF4-FFF2-40B4-BE49-F238E27FC236}">
                  <a16:creationId xmlns:a16="http://schemas.microsoft.com/office/drawing/2014/main" id="{8898B7ED-5BCF-8C4E-B1AA-B82AD50FD155}"/>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9" name="Freeform 1123">
              <a:extLst>
                <a:ext uri="{FF2B5EF4-FFF2-40B4-BE49-F238E27FC236}">
                  <a16:creationId xmlns:a16="http://schemas.microsoft.com/office/drawing/2014/main" id="{5A7F91EF-AD6B-D64E-B73E-C762D73A7A33}"/>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0" name="Freeform 1124">
              <a:extLst>
                <a:ext uri="{FF2B5EF4-FFF2-40B4-BE49-F238E27FC236}">
                  <a16:creationId xmlns:a16="http://schemas.microsoft.com/office/drawing/2014/main" id="{BBB1B153-2E6F-7246-9B11-B68D01DF60E3}"/>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01" name="Group 1125">
              <a:extLst>
                <a:ext uri="{FF2B5EF4-FFF2-40B4-BE49-F238E27FC236}">
                  <a16:creationId xmlns:a16="http://schemas.microsoft.com/office/drawing/2014/main" id="{57060979-075D-9D4D-B12E-DA0CCD4C6B8F}"/>
                </a:ext>
              </a:extLst>
            </p:cNvPr>
            <p:cNvGrpSpPr>
              <a:grpSpLocks/>
            </p:cNvGrpSpPr>
            <p:nvPr/>
          </p:nvGrpSpPr>
          <p:grpSpPr bwMode="auto">
            <a:xfrm>
              <a:off x="7593395" y="3625649"/>
              <a:ext cx="64747" cy="27592"/>
              <a:chOff x="1740" y="2642"/>
              <a:chExt cx="752" cy="327"/>
            </a:xfrm>
          </p:grpSpPr>
          <p:sp>
            <p:nvSpPr>
              <p:cNvPr id="140" name="Freeform 1126">
                <a:extLst>
                  <a:ext uri="{FF2B5EF4-FFF2-40B4-BE49-F238E27FC236}">
                    <a16:creationId xmlns:a16="http://schemas.microsoft.com/office/drawing/2014/main" id="{8DFFF656-1361-C546-8336-177F79E4691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1" name="Freeform 1127">
                <a:extLst>
                  <a:ext uri="{FF2B5EF4-FFF2-40B4-BE49-F238E27FC236}">
                    <a16:creationId xmlns:a16="http://schemas.microsoft.com/office/drawing/2014/main" id="{60C6C6B3-72DE-664B-B4DE-3C04B0C5BFE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2" name="Freeform 1128">
                <a:extLst>
                  <a:ext uri="{FF2B5EF4-FFF2-40B4-BE49-F238E27FC236}">
                    <a16:creationId xmlns:a16="http://schemas.microsoft.com/office/drawing/2014/main" id="{0D48292A-917D-D046-A974-043CEE5A414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3" name="Freeform 1129">
                <a:extLst>
                  <a:ext uri="{FF2B5EF4-FFF2-40B4-BE49-F238E27FC236}">
                    <a16:creationId xmlns:a16="http://schemas.microsoft.com/office/drawing/2014/main" id="{DB6BAAEB-BADD-0A4F-8A9D-D72AFCA99A5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4" name="Freeform 1130">
                <a:extLst>
                  <a:ext uri="{FF2B5EF4-FFF2-40B4-BE49-F238E27FC236}">
                    <a16:creationId xmlns:a16="http://schemas.microsoft.com/office/drawing/2014/main" id="{05D5969F-F3B9-414D-975E-A6700098F26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5" name="Freeform 1131">
                <a:extLst>
                  <a:ext uri="{FF2B5EF4-FFF2-40B4-BE49-F238E27FC236}">
                    <a16:creationId xmlns:a16="http://schemas.microsoft.com/office/drawing/2014/main" id="{41BB174D-6019-384D-A5AC-1B4D92D938B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02" name="Freeform 1132">
              <a:extLst>
                <a:ext uri="{FF2B5EF4-FFF2-40B4-BE49-F238E27FC236}">
                  <a16:creationId xmlns:a16="http://schemas.microsoft.com/office/drawing/2014/main" id="{F8739864-4836-E447-8FC8-5886923FF496}"/>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3" name="Freeform 1133">
              <a:extLst>
                <a:ext uri="{FF2B5EF4-FFF2-40B4-BE49-F238E27FC236}">
                  <a16:creationId xmlns:a16="http://schemas.microsoft.com/office/drawing/2014/main" id="{C59CADF3-CD09-FB48-A672-C2C50B66CEB8}"/>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4" name="Freeform 1134">
              <a:extLst>
                <a:ext uri="{FF2B5EF4-FFF2-40B4-BE49-F238E27FC236}">
                  <a16:creationId xmlns:a16="http://schemas.microsoft.com/office/drawing/2014/main" id="{628AB6FD-35F6-0345-BD13-22EAAF9EC275}"/>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5" name="Freeform 1135">
              <a:extLst>
                <a:ext uri="{FF2B5EF4-FFF2-40B4-BE49-F238E27FC236}">
                  <a16:creationId xmlns:a16="http://schemas.microsoft.com/office/drawing/2014/main" id="{76529D44-B4FD-DE4D-812E-E461A0FCCA6C}"/>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6" name="Freeform 1136">
              <a:extLst>
                <a:ext uri="{FF2B5EF4-FFF2-40B4-BE49-F238E27FC236}">
                  <a16:creationId xmlns:a16="http://schemas.microsoft.com/office/drawing/2014/main" id="{44CD9A89-0E3B-2C40-8436-71B7526BA660}"/>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7" name="Freeform 1137">
              <a:extLst>
                <a:ext uri="{FF2B5EF4-FFF2-40B4-BE49-F238E27FC236}">
                  <a16:creationId xmlns:a16="http://schemas.microsoft.com/office/drawing/2014/main" id="{92BF681C-02FC-8F49-A2CD-8F3446ECE5D3}"/>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694" name="Group 693">
            <a:extLst>
              <a:ext uri="{FF2B5EF4-FFF2-40B4-BE49-F238E27FC236}">
                <a16:creationId xmlns:a16="http://schemas.microsoft.com/office/drawing/2014/main" id="{14715B6C-9A50-FE4B-A8D2-1E669BF891E3}"/>
              </a:ext>
            </a:extLst>
          </p:cNvPr>
          <p:cNvGrpSpPr/>
          <p:nvPr/>
        </p:nvGrpSpPr>
        <p:grpSpPr>
          <a:xfrm>
            <a:off x="5852577" y="3351318"/>
            <a:ext cx="260998" cy="297465"/>
            <a:chOff x="7797061" y="3296104"/>
            <a:chExt cx="347997" cy="396620"/>
          </a:xfrm>
        </p:grpSpPr>
        <p:pic>
          <p:nvPicPr>
            <p:cNvPr id="113" name="Picture 571" descr="fridge2.png">
              <a:extLst>
                <a:ext uri="{FF2B5EF4-FFF2-40B4-BE49-F238E27FC236}">
                  <a16:creationId xmlns:a16="http://schemas.microsoft.com/office/drawing/2014/main" id="{29DD0F98-F93B-0145-A925-F4125ED490D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15" descr="antenna_stylized">
              <a:extLst>
                <a:ext uri="{FF2B5EF4-FFF2-40B4-BE49-F238E27FC236}">
                  <a16:creationId xmlns:a16="http://schemas.microsoft.com/office/drawing/2014/main" id="{C1A64F68-4D16-AE4F-AB60-09D2C0CF0E2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5" name="Group 794">
            <a:extLst>
              <a:ext uri="{FF2B5EF4-FFF2-40B4-BE49-F238E27FC236}">
                <a16:creationId xmlns:a16="http://schemas.microsoft.com/office/drawing/2014/main" id="{AF73DE4B-526E-9C4F-9242-9BC0D43F8CBA}"/>
              </a:ext>
            </a:extLst>
          </p:cNvPr>
          <p:cNvGrpSpPr/>
          <p:nvPr/>
        </p:nvGrpSpPr>
        <p:grpSpPr>
          <a:xfrm>
            <a:off x="8298710" y="3428614"/>
            <a:ext cx="388836" cy="909182"/>
            <a:chOff x="11058573" y="3399165"/>
            <a:chExt cx="518448" cy="1212242"/>
          </a:xfrm>
        </p:grpSpPr>
        <p:grpSp>
          <p:nvGrpSpPr>
            <p:cNvPr id="375" name="Group 374">
              <a:extLst>
                <a:ext uri="{FF2B5EF4-FFF2-40B4-BE49-F238E27FC236}">
                  <a16:creationId xmlns:a16="http://schemas.microsoft.com/office/drawing/2014/main" id="{433FEDDB-405E-DB4E-815F-55EE9E62EF1A}"/>
                </a:ext>
              </a:extLst>
            </p:cNvPr>
            <p:cNvGrpSpPr/>
            <p:nvPr/>
          </p:nvGrpSpPr>
          <p:grpSpPr>
            <a:xfrm>
              <a:off x="11087182" y="4159591"/>
              <a:ext cx="489839" cy="451816"/>
              <a:chOff x="5103720" y="2693365"/>
              <a:chExt cx="611650" cy="414788"/>
            </a:xfrm>
          </p:grpSpPr>
          <p:cxnSp>
            <p:nvCxnSpPr>
              <p:cNvPr id="376" name="Straight Connector 375">
                <a:extLst>
                  <a:ext uri="{FF2B5EF4-FFF2-40B4-BE49-F238E27FC236}">
                    <a16:creationId xmlns:a16="http://schemas.microsoft.com/office/drawing/2014/main" id="{1D164102-BE0D-AF40-9A7B-7F2B261B2C20}"/>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8" name="Group 377">
                <a:extLst>
                  <a:ext uri="{FF2B5EF4-FFF2-40B4-BE49-F238E27FC236}">
                    <a16:creationId xmlns:a16="http://schemas.microsoft.com/office/drawing/2014/main" id="{9018E7EF-EB96-424D-962A-FEB80B43946F}"/>
                  </a:ext>
                </a:extLst>
              </p:cNvPr>
              <p:cNvGrpSpPr/>
              <p:nvPr/>
            </p:nvGrpSpPr>
            <p:grpSpPr>
              <a:xfrm>
                <a:off x="5275406" y="2693365"/>
                <a:ext cx="439964" cy="414788"/>
                <a:chOff x="5275406" y="2711455"/>
                <a:chExt cx="452949" cy="405518"/>
              </a:xfrm>
            </p:grpSpPr>
            <p:pic>
              <p:nvPicPr>
                <p:cNvPr id="379" name="Picture 378" descr="server_rack.png">
                  <a:extLst>
                    <a:ext uri="{FF2B5EF4-FFF2-40B4-BE49-F238E27FC236}">
                      <a16:creationId xmlns:a16="http://schemas.microsoft.com/office/drawing/2014/main" id="{C865CB27-BCE1-654B-9519-9B39D4CB58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80" name="Picture 379" descr="server_rack.png">
                  <a:extLst>
                    <a:ext uri="{FF2B5EF4-FFF2-40B4-BE49-F238E27FC236}">
                      <a16:creationId xmlns:a16="http://schemas.microsoft.com/office/drawing/2014/main" id="{41D005B5-0BAE-3E48-A2D4-576E4F7B946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81" name="Picture 380" descr="server_rack.png">
                  <a:extLst>
                    <a:ext uri="{FF2B5EF4-FFF2-40B4-BE49-F238E27FC236}">
                      <a16:creationId xmlns:a16="http://schemas.microsoft.com/office/drawing/2014/main" id="{89060F4D-6C40-724C-BD1E-F12A5CA65DE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92" name="Group 391">
              <a:extLst>
                <a:ext uri="{FF2B5EF4-FFF2-40B4-BE49-F238E27FC236}">
                  <a16:creationId xmlns:a16="http://schemas.microsoft.com/office/drawing/2014/main" id="{710FDFDB-5658-6346-883B-53F72A0E1C90}"/>
                </a:ext>
              </a:extLst>
            </p:cNvPr>
            <p:cNvGrpSpPr/>
            <p:nvPr/>
          </p:nvGrpSpPr>
          <p:grpSpPr>
            <a:xfrm>
              <a:off x="11058573" y="3399165"/>
              <a:ext cx="423724" cy="405973"/>
              <a:chOff x="5103720" y="2693365"/>
              <a:chExt cx="611650" cy="414788"/>
            </a:xfrm>
          </p:grpSpPr>
          <p:cxnSp>
            <p:nvCxnSpPr>
              <p:cNvPr id="393" name="Straight Connector 392">
                <a:extLst>
                  <a:ext uri="{FF2B5EF4-FFF2-40B4-BE49-F238E27FC236}">
                    <a16:creationId xmlns:a16="http://schemas.microsoft.com/office/drawing/2014/main" id="{21121473-8384-8944-A0B5-DD441780262C}"/>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95" name="Group 394">
                <a:extLst>
                  <a:ext uri="{FF2B5EF4-FFF2-40B4-BE49-F238E27FC236}">
                    <a16:creationId xmlns:a16="http://schemas.microsoft.com/office/drawing/2014/main" id="{11366773-360A-0449-911A-80462659C660}"/>
                  </a:ext>
                </a:extLst>
              </p:cNvPr>
              <p:cNvGrpSpPr/>
              <p:nvPr/>
            </p:nvGrpSpPr>
            <p:grpSpPr>
              <a:xfrm>
                <a:off x="5275406" y="2693365"/>
                <a:ext cx="439964" cy="414788"/>
                <a:chOff x="5275406" y="2711455"/>
                <a:chExt cx="452949" cy="405518"/>
              </a:xfrm>
            </p:grpSpPr>
            <p:pic>
              <p:nvPicPr>
                <p:cNvPr id="396" name="Picture 395" descr="server_rack.png">
                  <a:extLst>
                    <a:ext uri="{FF2B5EF4-FFF2-40B4-BE49-F238E27FC236}">
                      <a16:creationId xmlns:a16="http://schemas.microsoft.com/office/drawing/2014/main" id="{361EFF3D-6A1F-2646-B975-1FACB4284FB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97" name="Picture 396" descr="server_rack.png">
                  <a:extLst>
                    <a:ext uri="{FF2B5EF4-FFF2-40B4-BE49-F238E27FC236}">
                      <a16:creationId xmlns:a16="http://schemas.microsoft.com/office/drawing/2014/main" id="{E83F8942-DE11-A747-A5A4-EDFBB17BFC8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98" name="Picture 397" descr="server_rack.png">
                  <a:extLst>
                    <a:ext uri="{FF2B5EF4-FFF2-40B4-BE49-F238E27FC236}">
                      <a16:creationId xmlns:a16="http://schemas.microsoft.com/office/drawing/2014/main" id="{300ED1AC-F5EE-3C49-B963-42178C24340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71" name="Group 950">
            <a:extLst>
              <a:ext uri="{FF2B5EF4-FFF2-40B4-BE49-F238E27FC236}">
                <a16:creationId xmlns:a16="http://schemas.microsoft.com/office/drawing/2014/main" id="{2B0A745F-DA32-E140-AB36-BC5E1C4E2D48}"/>
              </a:ext>
            </a:extLst>
          </p:cNvPr>
          <p:cNvGrpSpPr>
            <a:grpSpLocks/>
          </p:cNvGrpSpPr>
          <p:nvPr/>
        </p:nvGrpSpPr>
        <p:grpSpPr bwMode="auto">
          <a:xfrm>
            <a:off x="7716686" y="4812714"/>
            <a:ext cx="132894" cy="248125"/>
            <a:chOff x="4140" y="429"/>
            <a:chExt cx="1425" cy="2396"/>
          </a:xfrm>
        </p:grpSpPr>
        <p:sp>
          <p:nvSpPr>
            <p:cNvPr id="207" name="Freeform 951">
              <a:extLst>
                <a:ext uri="{FF2B5EF4-FFF2-40B4-BE49-F238E27FC236}">
                  <a16:creationId xmlns:a16="http://schemas.microsoft.com/office/drawing/2014/main" id="{12CB3660-4D63-014F-8CC9-FDFB8140AB8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8" name="Rectangle 952">
              <a:extLst>
                <a:ext uri="{FF2B5EF4-FFF2-40B4-BE49-F238E27FC236}">
                  <a16:creationId xmlns:a16="http://schemas.microsoft.com/office/drawing/2014/main" id="{EFE1382F-B768-3541-8BD1-06AB71BFA8E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9" name="Freeform 953">
              <a:extLst>
                <a:ext uri="{FF2B5EF4-FFF2-40B4-BE49-F238E27FC236}">
                  <a16:creationId xmlns:a16="http://schemas.microsoft.com/office/drawing/2014/main" id="{FB363E8F-CA06-2449-A66C-B147358943F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0" name="Freeform 954">
              <a:extLst>
                <a:ext uri="{FF2B5EF4-FFF2-40B4-BE49-F238E27FC236}">
                  <a16:creationId xmlns:a16="http://schemas.microsoft.com/office/drawing/2014/main" id="{8A74E36A-A735-7440-A2B1-55846B516D7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1" name="Rectangle 955">
              <a:extLst>
                <a:ext uri="{FF2B5EF4-FFF2-40B4-BE49-F238E27FC236}">
                  <a16:creationId xmlns:a16="http://schemas.microsoft.com/office/drawing/2014/main" id="{FC433BF5-02C8-F540-AE86-53BF56960014}"/>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2" name="Group 956">
              <a:extLst>
                <a:ext uri="{FF2B5EF4-FFF2-40B4-BE49-F238E27FC236}">
                  <a16:creationId xmlns:a16="http://schemas.microsoft.com/office/drawing/2014/main" id="{969A0B36-D994-A24C-8329-146363A51CA4}"/>
                </a:ext>
              </a:extLst>
            </p:cNvPr>
            <p:cNvGrpSpPr>
              <a:grpSpLocks/>
            </p:cNvGrpSpPr>
            <p:nvPr/>
          </p:nvGrpSpPr>
          <p:grpSpPr bwMode="auto">
            <a:xfrm>
              <a:off x="4749" y="668"/>
              <a:ext cx="581" cy="145"/>
              <a:chOff x="614" y="2568"/>
              <a:chExt cx="725" cy="139"/>
            </a:xfrm>
          </p:grpSpPr>
          <p:sp>
            <p:nvSpPr>
              <p:cNvPr id="237" name="AutoShape 957">
                <a:extLst>
                  <a:ext uri="{FF2B5EF4-FFF2-40B4-BE49-F238E27FC236}">
                    <a16:creationId xmlns:a16="http://schemas.microsoft.com/office/drawing/2014/main" id="{75A7B329-681F-2B4A-8470-FC0231FE257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8" name="AutoShape 958">
                <a:extLst>
                  <a:ext uri="{FF2B5EF4-FFF2-40B4-BE49-F238E27FC236}">
                    <a16:creationId xmlns:a16="http://schemas.microsoft.com/office/drawing/2014/main" id="{197CEF08-20F4-5741-AC2B-1EBB072FA54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3" name="Rectangle 959">
              <a:extLst>
                <a:ext uri="{FF2B5EF4-FFF2-40B4-BE49-F238E27FC236}">
                  <a16:creationId xmlns:a16="http://schemas.microsoft.com/office/drawing/2014/main" id="{775AA9F7-199B-ED4C-B422-5E1B766FBA6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4" name="Group 960">
              <a:extLst>
                <a:ext uri="{FF2B5EF4-FFF2-40B4-BE49-F238E27FC236}">
                  <a16:creationId xmlns:a16="http://schemas.microsoft.com/office/drawing/2014/main" id="{4EED0C22-3BA6-E24F-B528-BF018CB34F5F}"/>
                </a:ext>
              </a:extLst>
            </p:cNvPr>
            <p:cNvGrpSpPr>
              <a:grpSpLocks/>
            </p:cNvGrpSpPr>
            <p:nvPr/>
          </p:nvGrpSpPr>
          <p:grpSpPr bwMode="auto">
            <a:xfrm>
              <a:off x="4747" y="994"/>
              <a:ext cx="581" cy="134"/>
              <a:chOff x="614" y="2568"/>
              <a:chExt cx="725" cy="139"/>
            </a:xfrm>
          </p:grpSpPr>
          <p:sp>
            <p:nvSpPr>
              <p:cNvPr id="235" name="AutoShape 961">
                <a:extLst>
                  <a:ext uri="{FF2B5EF4-FFF2-40B4-BE49-F238E27FC236}">
                    <a16:creationId xmlns:a16="http://schemas.microsoft.com/office/drawing/2014/main" id="{FE30D28F-02DD-D041-8551-45D9D2836EA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6" name="AutoShape 962">
                <a:extLst>
                  <a:ext uri="{FF2B5EF4-FFF2-40B4-BE49-F238E27FC236}">
                    <a16:creationId xmlns:a16="http://schemas.microsoft.com/office/drawing/2014/main" id="{92F33680-18D6-7C4A-88C2-46C4FA3D08E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5" name="Rectangle 963">
              <a:extLst>
                <a:ext uri="{FF2B5EF4-FFF2-40B4-BE49-F238E27FC236}">
                  <a16:creationId xmlns:a16="http://schemas.microsoft.com/office/drawing/2014/main" id="{A0014856-A5F8-544F-98BE-B1D6878A67A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16" name="Rectangle 964">
              <a:extLst>
                <a:ext uri="{FF2B5EF4-FFF2-40B4-BE49-F238E27FC236}">
                  <a16:creationId xmlns:a16="http://schemas.microsoft.com/office/drawing/2014/main" id="{0E6FC61A-EACA-7D4E-9AA7-C7690D09369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217" name="Group 965">
              <a:extLst>
                <a:ext uri="{FF2B5EF4-FFF2-40B4-BE49-F238E27FC236}">
                  <a16:creationId xmlns:a16="http://schemas.microsoft.com/office/drawing/2014/main" id="{CF083CE2-2403-FD4E-8F7D-758E7F67FF5E}"/>
                </a:ext>
              </a:extLst>
            </p:cNvPr>
            <p:cNvGrpSpPr>
              <a:grpSpLocks/>
            </p:cNvGrpSpPr>
            <p:nvPr/>
          </p:nvGrpSpPr>
          <p:grpSpPr bwMode="auto">
            <a:xfrm>
              <a:off x="4735" y="1627"/>
              <a:ext cx="582" cy="151"/>
              <a:chOff x="614" y="2568"/>
              <a:chExt cx="725" cy="139"/>
            </a:xfrm>
          </p:grpSpPr>
          <p:sp>
            <p:nvSpPr>
              <p:cNvPr id="233" name="AutoShape 966">
                <a:extLst>
                  <a:ext uri="{FF2B5EF4-FFF2-40B4-BE49-F238E27FC236}">
                    <a16:creationId xmlns:a16="http://schemas.microsoft.com/office/drawing/2014/main" id="{5ED8E2CD-DB59-0040-9493-378A5D7DF18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4" name="AutoShape 967">
                <a:extLst>
                  <a:ext uri="{FF2B5EF4-FFF2-40B4-BE49-F238E27FC236}">
                    <a16:creationId xmlns:a16="http://schemas.microsoft.com/office/drawing/2014/main" id="{F249F021-1652-2041-9D37-82D9ADAF20CC}"/>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18" name="Freeform 968">
              <a:extLst>
                <a:ext uri="{FF2B5EF4-FFF2-40B4-BE49-F238E27FC236}">
                  <a16:creationId xmlns:a16="http://schemas.microsoft.com/office/drawing/2014/main" id="{2DA20985-B59E-DD4F-B452-9726DAD28D3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19" name="Group 969">
              <a:extLst>
                <a:ext uri="{FF2B5EF4-FFF2-40B4-BE49-F238E27FC236}">
                  <a16:creationId xmlns:a16="http://schemas.microsoft.com/office/drawing/2014/main" id="{68489279-23CF-FB42-9AE3-CAB3A000B96D}"/>
                </a:ext>
              </a:extLst>
            </p:cNvPr>
            <p:cNvGrpSpPr>
              <a:grpSpLocks/>
            </p:cNvGrpSpPr>
            <p:nvPr/>
          </p:nvGrpSpPr>
          <p:grpSpPr bwMode="auto">
            <a:xfrm>
              <a:off x="4739" y="1327"/>
              <a:ext cx="582" cy="139"/>
              <a:chOff x="614" y="2568"/>
              <a:chExt cx="725" cy="139"/>
            </a:xfrm>
          </p:grpSpPr>
          <p:sp>
            <p:nvSpPr>
              <p:cNvPr id="231" name="AutoShape 970">
                <a:extLst>
                  <a:ext uri="{FF2B5EF4-FFF2-40B4-BE49-F238E27FC236}">
                    <a16:creationId xmlns:a16="http://schemas.microsoft.com/office/drawing/2014/main" id="{12532EDD-6029-FD41-90A0-EB4B9A3B8C3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2" name="AutoShape 971">
                <a:extLst>
                  <a:ext uri="{FF2B5EF4-FFF2-40B4-BE49-F238E27FC236}">
                    <a16:creationId xmlns:a16="http://schemas.microsoft.com/office/drawing/2014/main" id="{2ADE9625-767F-5247-8211-3638BECC9876}"/>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220" name="Rectangle 972">
              <a:extLst>
                <a:ext uri="{FF2B5EF4-FFF2-40B4-BE49-F238E27FC236}">
                  <a16:creationId xmlns:a16="http://schemas.microsoft.com/office/drawing/2014/main" id="{71E52DA0-9A54-7744-90B9-E438CBE00C1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1" name="Freeform 973">
              <a:extLst>
                <a:ext uri="{FF2B5EF4-FFF2-40B4-BE49-F238E27FC236}">
                  <a16:creationId xmlns:a16="http://schemas.microsoft.com/office/drawing/2014/main" id="{D950FAED-4EC6-7B4B-AFA5-CA2701F74D0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2" name="Freeform 974">
              <a:extLst>
                <a:ext uri="{FF2B5EF4-FFF2-40B4-BE49-F238E27FC236}">
                  <a16:creationId xmlns:a16="http://schemas.microsoft.com/office/drawing/2014/main" id="{55AF3FE0-BBE4-A74C-A9EF-B8F3AA7A0D1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3" name="Oval 975">
              <a:extLst>
                <a:ext uri="{FF2B5EF4-FFF2-40B4-BE49-F238E27FC236}">
                  <a16:creationId xmlns:a16="http://schemas.microsoft.com/office/drawing/2014/main" id="{AC808981-49D6-D840-800C-F21BB910618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4" name="Freeform 976">
              <a:extLst>
                <a:ext uri="{FF2B5EF4-FFF2-40B4-BE49-F238E27FC236}">
                  <a16:creationId xmlns:a16="http://schemas.microsoft.com/office/drawing/2014/main" id="{EBD04B6D-F8F6-FE45-BBD9-3CFFE7B287D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5" name="AutoShape 977">
              <a:extLst>
                <a:ext uri="{FF2B5EF4-FFF2-40B4-BE49-F238E27FC236}">
                  <a16:creationId xmlns:a16="http://schemas.microsoft.com/office/drawing/2014/main" id="{EB968B78-CEDA-2949-925F-D6EE71A8ED4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6" name="AutoShape 978">
              <a:extLst>
                <a:ext uri="{FF2B5EF4-FFF2-40B4-BE49-F238E27FC236}">
                  <a16:creationId xmlns:a16="http://schemas.microsoft.com/office/drawing/2014/main" id="{6127245D-2639-C841-ABBD-0A2EB87194A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7" name="Oval 979">
              <a:extLst>
                <a:ext uri="{FF2B5EF4-FFF2-40B4-BE49-F238E27FC236}">
                  <a16:creationId xmlns:a16="http://schemas.microsoft.com/office/drawing/2014/main" id="{CBCE7727-73A7-814E-B244-E80EED405F6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28" name="Oval 980">
              <a:extLst>
                <a:ext uri="{FF2B5EF4-FFF2-40B4-BE49-F238E27FC236}">
                  <a16:creationId xmlns:a16="http://schemas.microsoft.com/office/drawing/2014/main" id="{7A66ECF6-DDAE-2842-92B5-EA8F14A121C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229" name="Oval 981">
              <a:extLst>
                <a:ext uri="{FF2B5EF4-FFF2-40B4-BE49-F238E27FC236}">
                  <a16:creationId xmlns:a16="http://schemas.microsoft.com/office/drawing/2014/main" id="{5A97568E-F028-FD44-8E47-C92EC6C0126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30" name="Rectangle 982">
              <a:extLst>
                <a:ext uri="{FF2B5EF4-FFF2-40B4-BE49-F238E27FC236}">
                  <a16:creationId xmlns:a16="http://schemas.microsoft.com/office/drawing/2014/main" id="{A834B858-68E5-0D45-8391-2A0A996FA3D3}"/>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44" name="Group 590">
            <a:extLst>
              <a:ext uri="{FF2B5EF4-FFF2-40B4-BE49-F238E27FC236}">
                <a16:creationId xmlns:a16="http://schemas.microsoft.com/office/drawing/2014/main" id="{2648262B-E78D-1D4B-B3FD-3AE9CD5C321E}"/>
              </a:ext>
            </a:extLst>
          </p:cNvPr>
          <p:cNvGrpSpPr>
            <a:grpSpLocks/>
          </p:cNvGrpSpPr>
          <p:nvPr/>
        </p:nvGrpSpPr>
        <p:grpSpPr bwMode="auto">
          <a:xfrm flipH="1">
            <a:off x="5985641" y="4532371"/>
            <a:ext cx="259223" cy="240227"/>
            <a:chOff x="2839" y="3501"/>
            <a:chExt cx="755" cy="803"/>
          </a:xfrm>
        </p:grpSpPr>
        <p:pic>
          <p:nvPicPr>
            <p:cNvPr id="367" name="Picture 591" descr="desktop_computer_stylized_medium">
              <a:extLst>
                <a:ext uri="{FF2B5EF4-FFF2-40B4-BE49-F238E27FC236}">
                  <a16:creationId xmlns:a16="http://schemas.microsoft.com/office/drawing/2014/main" id="{35FBE2DB-60A7-B340-A5BB-B3699CCC02B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Freeform 592">
              <a:extLst>
                <a:ext uri="{FF2B5EF4-FFF2-40B4-BE49-F238E27FC236}">
                  <a16:creationId xmlns:a16="http://schemas.microsoft.com/office/drawing/2014/main" id="{0263E665-BF2A-2F4A-ADA8-20F44C3127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0" name="Group 590">
            <a:extLst>
              <a:ext uri="{FF2B5EF4-FFF2-40B4-BE49-F238E27FC236}">
                <a16:creationId xmlns:a16="http://schemas.microsoft.com/office/drawing/2014/main" id="{A66A00B8-C906-204A-9EA8-BF8007089AFF}"/>
              </a:ext>
            </a:extLst>
          </p:cNvPr>
          <p:cNvGrpSpPr>
            <a:grpSpLocks/>
          </p:cNvGrpSpPr>
          <p:nvPr/>
        </p:nvGrpSpPr>
        <p:grpSpPr bwMode="auto">
          <a:xfrm flipH="1">
            <a:off x="6115432" y="4985743"/>
            <a:ext cx="259223" cy="240227"/>
            <a:chOff x="2839" y="3501"/>
            <a:chExt cx="755" cy="803"/>
          </a:xfrm>
        </p:grpSpPr>
        <p:pic>
          <p:nvPicPr>
            <p:cNvPr id="491" name="Picture 591" descr="desktop_computer_stylized_medium">
              <a:extLst>
                <a:ext uri="{FF2B5EF4-FFF2-40B4-BE49-F238E27FC236}">
                  <a16:creationId xmlns:a16="http://schemas.microsoft.com/office/drawing/2014/main" id="{0D26BE9F-5A6F-194D-95F5-9A26085A8BC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 name="Freeform 592">
              <a:extLst>
                <a:ext uri="{FF2B5EF4-FFF2-40B4-BE49-F238E27FC236}">
                  <a16:creationId xmlns:a16="http://schemas.microsoft.com/office/drawing/2014/main" id="{F940FA7C-0178-FC42-989D-133C7D3EF04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3" name="Group 590">
            <a:extLst>
              <a:ext uri="{FF2B5EF4-FFF2-40B4-BE49-F238E27FC236}">
                <a16:creationId xmlns:a16="http://schemas.microsoft.com/office/drawing/2014/main" id="{AADF67FB-3BE7-EF42-B8A5-B005B506931A}"/>
              </a:ext>
            </a:extLst>
          </p:cNvPr>
          <p:cNvGrpSpPr>
            <a:grpSpLocks/>
          </p:cNvGrpSpPr>
          <p:nvPr/>
        </p:nvGrpSpPr>
        <p:grpSpPr bwMode="auto">
          <a:xfrm flipH="1">
            <a:off x="6414100" y="5001847"/>
            <a:ext cx="259223" cy="240227"/>
            <a:chOff x="2839" y="3501"/>
            <a:chExt cx="755" cy="803"/>
          </a:xfrm>
        </p:grpSpPr>
        <p:pic>
          <p:nvPicPr>
            <p:cNvPr id="494" name="Picture 591" descr="desktop_computer_stylized_medium">
              <a:extLst>
                <a:ext uri="{FF2B5EF4-FFF2-40B4-BE49-F238E27FC236}">
                  <a16:creationId xmlns:a16="http://schemas.microsoft.com/office/drawing/2014/main" id="{0BBC0FBB-DA3F-874A-8EBE-B51C772E068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592">
              <a:extLst>
                <a:ext uri="{FF2B5EF4-FFF2-40B4-BE49-F238E27FC236}">
                  <a16:creationId xmlns:a16="http://schemas.microsoft.com/office/drawing/2014/main" id="{A9932DBD-03D1-3E48-AE83-712DE720FE4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96" name="Group 1064">
            <a:extLst>
              <a:ext uri="{FF2B5EF4-FFF2-40B4-BE49-F238E27FC236}">
                <a16:creationId xmlns:a16="http://schemas.microsoft.com/office/drawing/2014/main" id="{FC2552CF-9AC0-3243-8999-6808B911C762}"/>
              </a:ext>
            </a:extLst>
          </p:cNvPr>
          <p:cNvGrpSpPr>
            <a:grpSpLocks/>
          </p:cNvGrpSpPr>
          <p:nvPr/>
        </p:nvGrpSpPr>
        <p:grpSpPr bwMode="auto">
          <a:xfrm>
            <a:off x="7151060" y="5203604"/>
            <a:ext cx="239448" cy="190034"/>
            <a:chOff x="877" y="1008"/>
            <a:chExt cx="2747" cy="2591"/>
          </a:xfrm>
        </p:grpSpPr>
        <p:pic>
          <p:nvPicPr>
            <p:cNvPr id="497" name="Picture 1065" descr="antenna_stylized">
              <a:extLst>
                <a:ext uri="{FF2B5EF4-FFF2-40B4-BE49-F238E27FC236}">
                  <a16:creationId xmlns:a16="http://schemas.microsoft.com/office/drawing/2014/main" id="{87938519-94DB-D545-A29A-7EDE5E412B2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066" descr="laptop_keyboard">
              <a:extLst>
                <a:ext uri="{FF2B5EF4-FFF2-40B4-BE49-F238E27FC236}">
                  <a16:creationId xmlns:a16="http://schemas.microsoft.com/office/drawing/2014/main" id="{2D71707C-83CA-1C4B-8508-67E56E2ADD0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9" name="Freeform 1067">
              <a:extLst>
                <a:ext uri="{FF2B5EF4-FFF2-40B4-BE49-F238E27FC236}">
                  <a16:creationId xmlns:a16="http://schemas.microsoft.com/office/drawing/2014/main" id="{73F0FEB4-8393-CC4E-8318-ED16B301B6DC}"/>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500" name="Picture 1068" descr="screen">
              <a:extLst>
                <a:ext uri="{FF2B5EF4-FFF2-40B4-BE49-F238E27FC236}">
                  <a16:creationId xmlns:a16="http://schemas.microsoft.com/office/drawing/2014/main" id="{7FE7C88C-9EAD-8349-A46B-E909AEA6578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 name="Freeform 1069">
              <a:extLst>
                <a:ext uri="{FF2B5EF4-FFF2-40B4-BE49-F238E27FC236}">
                  <a16:creationId xmlns:a16="http://schemas.microsoft.com/office/drawing/2014/main" id="{0DBCF6AD-8352-3C40-B68E-0383519D20A4}"/>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2" name="Freeform 1070">
              <a:extLst>
                <a:ext uri="{FF2B5EF4-FFF2-40B4-BE49-F238E27FC236}">
                  <a16:creationId xmlns:a16="http://schemas.microsoft.com/office/drawing/2014/main" id="{3C23673E-599F-5241-B844-C8F96A051D1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3" name="Freeform 1071">
              <a:extLst>
                <a:ext uri="{FF2B5EF4-FFF2-40B4-BE49-F238E27FC236}">
                  <a16:creationId xmlns:a16="http://schemas.microsoft.com/office/drawing/2014/main" id="{4D502A0C-8868-2C4E-B6B7-F46718640A2A}"/>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4" name="Freeform 1072">
              <a:extLst>
                <a:ext uri="{FF2B5EF4-FFF2-40B4-BE49-F238E27FC236}">
                  <a16:creationId xmlns:a16="http://schemas.microsoft.com/office/drawing/2014/main" id="{154DEECF-C451-B140-A650-9DB9DCC4178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5" name="Freeform 1073">
              <a:extLst>
                <a:ext uri="{FF2B5EF4-FFF2-40B4-BE49-F238E27FC236}">
                  <a16:creationId xmlns:a16="http://schemas.microsoft.com/office/drawing/2014/main" id="{61C09639-BDA6-1848-86B4-033F9F9979D9}"/>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6" name="Freeform 1074">
              <a:extLst>
                <a:ext uri="{FF2B5EF4-FFF2-40B4-BE49-F238E27FC236}">
                  <a16:creationId xmlns:a16="http://schemas.microsoft.com/office/drawing/2014/main" id="{BBF9A35C-4B4A-604C-BCA3-20BC6C3D2D8B}"/>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507" name="Group 1075">
              <a:extLst>
                <a:ext uri="{FF2B5EF4-FFF2-40B4-BE49-F238E27FC236}">
                  <a16:creationId xmlns:a16="http://schemas.microsoft.com/office/drawing/2014/main" id="{C228B10E-0BB1-8D40-9DB1-545E285C7600}"/>
                </a:ext>
              </a:extLst>
            </p:cNvPr>
            <p:cNvGrpSpPr>
              <a:grpSpLocks/>
            </p:cNvGrpSpPr>
            <p:nvPr/>
          </p:nvGrpSpPr>
          <p:grpSpPr bwMode="auto">
            <a:xfrm>
              <a:off x="1709" y="3008"/>
              <a:ext cx="507" cy="234"/>
              <a:chOff x="1740" y="2642"/>
              <a:chExt cx="752" cy="327"/>
            </a:xfrm>
          </p:grpSpPr>
          <p:sp>
            <p:nvSpPr>
              <p:cNvPr id="514" name="Freeform 1076">
                <a:extLst>
                  <a:ext uri="{FF2B5EF4-FFF2-40B4-BE49-F238E27FC236}">
                    <a16:creationId xmlns:a16="http://schemas.microsoft.com/office/drawing/2014/main" id="{DBE93115-3362-AE4D-A30A-337520C7391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5" name="Freeform 1077">
                <a:extLst>
                  <a:ext uri="{FF2B5EF4-FFF2-40B4-BE49-F238E27FC236}">
                    <a16:creationId xmlns:a16="http://schemas.microsoft.com/office/drawing/2014/main" id="{E980EACA-94CF-194A-AC7A-1415DBB4CAF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6" name="Freeform 1078">
                <a:extLst>
                  <a:ext uri="{FF2B5EF4-FFF2-40B4-BE49-F238E27FC236}">
                    <a16:creationId xmlns:a16="http://schemas.microsoft.com/office/drawing/2014/main" id="{67C8CECC-A4D3-D543-A1C2-92A3DDD6045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7" name="Freeform 1079">
                <a:extLst>
                  <a:ext uri="{FF2B5EF4-FFF2-40B4-BE49-F238E27FC236}">
                    <a16:creationId xmlns:a16="http://schemas.microsoft.com/office/drawing/2014/main" id="{DF7F90DA-E9FF-E64E-979A-F2C4CF6F27E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8" name="Freeform 1080">
                <a:extLst>
                  <a:ext uri="{FF2B5EF4-FFF2-40B4-BE49-F238E27FC236}">
                    <a16:creationId xmlns:a16="http://schemas.microsoft.com/office/drawing/2014/main" id="{1FB7CFF5-5312-6B45-B1C9-1E8019D9AB7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9" name="Freeform 1081">
                <a:extLst>
                  <a:ext uri="{FF2B5EF4-FFF2-40B4-BE49-F238E27FC236}">
                    <a16:creationId xmlns:a16="http://schemas.microsoft.com/office/drawing/2014/main" id="{F6743163-40E8-634F-BDA5-FD850E9C93C7}"/>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508" name="Freeform 1082">
              <a:extLst>
                <a:ext uri="{FF2B5EF4-FFF2-40B4-BE49-F238E27FC236}">
                  <a16:creationId xmlns:a16="http://schemas.microsoft.com/office/drawing/2014/main" id="{5C688E93-8024-AF4A-9FAE-F872353A70E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9" name="Freeform 1083">
              <a:extLst>
                <a:ext uri="{FF2B5EF4-FFF2-40B4-BE49-F238E27FC236}">
                  <a16:creationId xmlns:a16="http://schemas.microsoft.com/office/drawing/2014/main" id="{E2D8B864-6DD1-D042-9409-8862ACC1AAD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0" name="Freeform 1084">
              <a:extLst>
                <a:ext uri="{FF2B5EF4-FFF2-40B4-BE49-F238E27FC236}">
                  <a16:creationId xmlns:a16="http://schemas.microsoft.com/office/drawing/2014/main" id="{CC7A3F9E-B0BC-2945-B124-91C53102EAF2}"/>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1" name="Freeform 1085">
              <a:extLst>
                <a:ext uri="{FF2B5EF4-FFF2-40B4-BE49-F238E27FC236}">
                  <a16:creationId xmlns:a16="http://schemas.microsoft.com/office/drawing/2014/main" id="{B8E20EA9-88B9-0A42-A470-7AF9E881056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2" name="Freeform 1086">
              <a:extLst>
                <a:ext uri="{FF2B5EF4-FFF2-40B4-BE49-F238E27FC236}">
                  <a16:creationId xmlns:a16="http://schemas.microsoft.com/office/drawing/2014/main" id="{A9D04135-B045-A743-95D7-CA5EF36EE738}"/>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3" name="Freeform 1087">
              <a:extLst>
                <a:ext uri="{FF2B5EF4-FFF2-40B4-BE49-F238E27FC236}">
                  <a16:creationId xmlns:a16="http://schemas.microsoft.com/office/drawing/2014/main" id="{C0583F57-71B7-B142-BC2A-15444A0CF4E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75" name="Freeform 984">
            <a:extLst>
              <a:ext uri="{FF2B5EF4-FFF2-40B4-BE49-F238E27FC236}">
                <a16:creationId xmlns:a16="http://schemas.microsoft.com/office/drawing/2014/main" id="{69921432-2526-D74B-B1B3-EF4990D573EA}"/>
              </a:ext>
            </a:extLst>
          </p:cNvPr>
          <p:cNvSpPr>
            <a:spLocks/>
          </p:cNvSpPr>
          <p:nvPr/>
        </p:nvSpPr>
        <p:spPr bwMode="auto">
          <a:xfrm>
            <a:off x="7615195" y="5084978"/>
            <a:ext cx="25537" cy="249693"/>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7" name="Freeform 986">
            <a:extLst>
              <a:ext uri="{FF2B5EF4-FFF2-40B4-BE49-F238E27FC236}">
                <a16:creationId xmlns:a16="http://schemas.microsoft.com/office/drawing/2014/main" id="{210AB56E-8E3A-464C-BA90-E5EE13DE14AA}"/>
              </a:ext>
            </a:extLst>
          </p:cNvPr>
          <p:cNvSpPr>
            <a:spLocks/>
          </p:cNvSpPr>
          <p:nvPr/>
        </p:nvSpPr>
        <p:spPr bwMode="auto">
          <a:xfrm>
            <a:off x="7619978" y="5099942"/>
            <a:ext cx="15250" cy="2310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8" name="Freeform 987">
            <a:extLst>
              <a:ext uri="{FF2B5EF4-FFF2-40B4-BE49-F238E27FC236}">
                <a16:creationId xmlns:a16="http://schemas.microsoft.com/office/drawing/2014/main" id="{4B6304D8-37E4-9743-9663-D2140A3373CD}"/>
              </a:ext>
            </a:extLst>
          </p:cNvPr>
          <p:cNvSpPr>
            <a:spLocks/>
          </p:cNvSpPr>
          <p:nvPr/>
        </p:nvSpPr>
        <p:spPr bwMode="auto">
          <a:xfrm>
            <a:off x="7616639" y="5216815"/>
            <a:ext cx="23732" cy="20644"/>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9" name="Rectangle 988">
            <a:extLst>
              <a:ext uri="{FF2B5EF4-FFF2-40B4-BE49-F238E27FC236}">
                <a16:creationId xmlns:a16="http://schemas.microsoft.com/office/drawing/2014/main" id="{01DA0D94-4858-4748-835A-0A295C76DA10}"/>
              </a:ext>
            </a:extLst>
          </p:cNvPr>
          <p:cNvSpPr>
            <a:spLocks noChangeArrowheads="1"/>
          </p:cNvSpPr>
          <p:nvPr/>
        </p:nvSpPr>
        <p:spPr bwMode="auto">
          <a:xfrm>
            <a:off x="7519725" y="5113050"/>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0" name="Group 989">
            <a:extLst>
              <a:ext uri="{FF2B5EF4-FFF2-40B4-BE49-F238E27FC236}">
                <a16:creationId xmlns:a16="http://schemas.microsoft.com/office/drawing/2014/main" id="{653C7E87-1F7F-B94B-970F-8043BE6AD494}"/>
              </a:ext>
            </a:extLst>
          </p:cNvPr>
          <p:cNvGrpSpPr>
            <a:grpSpLocks/>
          </p:cNvGrpSpPr>
          <p:nvPr/>
        </p:nvGrpSpPr>
        <p:grpSpPr bwMode="auto">
          <a:xfrm>
            <a:off x="7568362" y="5110647"/>
            <a:ext cx="52427" cy="15838"/>
            <a:chOff x="614" y="2568"/>
            <a:chExt cx="725" cy="139"/>
          </a:xfrm>
        </p:grpSpPr>
        <p:sp>
          <p:nvSpPr>
            <p:cNvPr id="205" name="AutoShape 990">
              <a:extLst>
                <a:ext uri="{FF2B5EF4-FFF2-40B4-BE49-F238E27FC236}">
                  <a16:creationId xmlns:a16="http://schemas.microsoft.com/office/drawing/2014/main" id="{9E8BF054-B12E-C746-9DCC-FFC0FBE1170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6" name="AutoShape 991">
              <a:extLst>
                <a:ext uri="{FF2B5EF4-FFF2-40B4-BE49-F238E27FC236}">
                  <a16:creationId xmlns:a16="http://schemas.microsoft.com/office/drawing/2014/main" id="{60A26098-3AC3-5F48-AF12-0376133BA22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1" name="Rectangle 992">
            <a:extLst>
              <a:ext uri="{FF2B5EF4-FFF2-40B4-BE49-F238E27FC236}">
                <a16:creationId xmlns:a16="http://schemas.microsoft.com/office/drawing/2014/main" id="{AB0AE9A0-AEC6-B542-BAA1-AD6A9E2574EA}"/>
              </a:ext>
            </a:extLst>
          </p:cNvPr>
          <p:cNvSpPr>
            <a:spLocks noChangeArrowheads="1"/>
          </p:cNvSpPr>
          <p:nvPr/>
        </p:nvSpPr>
        <p:spPr bwMode="auto">
          <a:xfrm>
            <a:off x="7520627" y="5149313"/>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2" name="Group 993">
            <a:extLst>
              <a:ext uri="{FF2B5EF4-FFF2-40B4-BE49-F238E27FC236}">
                <a16:creationId xmlns:a16="http://schemas.microsoft.com/office/drawing/2014/main" id="{2E23BBDE-93A3-014A-8AD9-509F2B133316}"/>
              </a:ext>
            </a:extLst>
          </p:cNvPr>
          <p:cNvGrpSpPr>
            <a:grpSpLocks/>
          </p:cNvGrpSpPr>
          <p:nvPr/>
        </p:nvGrpSpPr>
        <p:grpSpPr bwMode="auto">
          <a:xfrm>
            <a:off x="7568182" y="5146255"/>
            <a:ext cx="52427" cy="14636"/>
            <a:chOff x="614" y="2568"/>
            <a:chExt cx="725" cy="139"/>
          </a:xfrm>
        </p:grpSpPr>
        <p:sp>
          <p:nvSpPr>
            <p:cNvPr id="203" name="AutoShape 994">
              <a:extLst>
                <a:ext uri="{FF2B5EF4-FFF2-40B4-BE49-F238E27FC236}">
                  <a16:creationId xmlns:a16="http://schemas.microsoft.com/office/drawing/2014/main" id="{CF10A6D2-6E36-BA46-8AB3-2A153E9ECE0D}"/>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4" name="AutoShape 995">
              <a:extLst>
                <a:ext uri="{FF2B5EF4-FFF2-40B4-BE49-F238E27FC236}">
                  <a16:creationId xmlns:a16="http://schemas.microsoft.com/office/drawing/2014/main" id="{964D14B2-2639-5A46-B2D5-48A8B0C3199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3" name="Rectangle 996">
            <a:extLst>
              <a:ext uri="{FF2B5EF4-FFF2-40B4-BE49-F238E27FC236}">
                <a16:creationId xmlns:a16="http://schemas.microsoft.com/office/drawing/2014/main" id="{426E7337-36DD-B64A-88F7-00D5A742F9A0}"/>
              </a:ext>
            </a:extLst>
          </p:cNvPr>
          <p:cNvSpPr>
            <a:spLocks noChangeArrowheads="1"/>
          </p:cNvSpPr>
          <p:nvPr/>
        </p:nvSpPr>
        <p:spPr bwMode="auto">
          <a:xfrm>
            <a:off x="7520627" y="5185576"/>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4" name="Rectangle 997">
            <a:extLst>
              <a:ext uri="{FF2B5EF4-FFF2-40B4-BE49-F238E27FC236}">
                <a16:creationId xmlns:a16="http://schemas.microsoft.com/office/drawing/2014/main" id="{BE4D7353-7D2D-9F42-8A6A-65BAA6259C09}"/>
              </a:ext>
            </a:extLst>
          </p:cNvPr>
          <p:cNvSpPr>
            <a:spLocks noChangeArrowheads="1"/>
          </p:cNvSpPr>
          <p:nvPr/>
        </p:nvSpPr>
        <p:spPr bwMode="auto">
          <a:xfrm>
            <a:off x="7521529" y="5218454"/>
            <a:ext cx="53962" cy="5134"/>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185" name="Group 998">
            <a:extLst>
              <a:ext uri="{FF2B5EF4-FFF2-40B4-BE49-F238E27FC236}">
                <a16:creationId xmlns:a16="http://schemas.microsoft.com/office/drawing/2014/main" id="{10644FFB-BF70-614B-94F5-58CB99D12E0E}"/>
              </a:ext>
            </a:extLst>
          </p:cNvPr>
          <p:cNvGrpSpPr>
            <a:grpSpLocks/>
          </p:cNvGrpSpPr>
          <p:nvPr/>
        </p:nvGrpSpPr>
        <p:grpSpPr bwMode="auto">
          <a:xfrm>
            <a:off x="7567099" y="5215396"/>
            <a:ext cx="52518" cy="16493"/>
            <a:chOff x="614" y="2568"/>
            <a:chExt cx="725" cy="139"/>
          </a:xfrm>
        </p:grpSpPr>
        <p:sp>
          <p:nvSpPr>
            <p:cNvPr id="201" name="AutoShape 999">
              <a:extLst>
                <a:ext uri="{FF2B5EF4-FFF2-40B4-BE49-F238E27FC236}">
                  <a16:creationId xmlns:a16="http://schemas.microsoft.com/office/drawing/2014/main" id="{2EEDFBCE-8402-0442-A96B-A6412C51C66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2" name="AutoShape 1000">
              <a:extLst>
                <a:ext uri="{FF2B5EF4-FFF2-40B4-BE49-F238E27FC236}">
                  <a16:creationId xmlns:a16="http://schemas.microsoft.com/office/drawing/2014/main" id="{5BBF678C-8365-374C-8592-2F401091833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6" name="Freeform 1001">
            <a:extLst>
              <a:ext uri="{FF2B5EF4-FFF2-40B4-BE49-F238E27FC236}">
                <a16:creationId xmlns:a16="http://schemas.microsoft.com/office/drawing/2014/main" id="{43320BBC-6D3F-CE4C-AE57-EE45F3319F3F}"/>
              </a:ext>
            </a:extLst>
          </p:cNvPr>
          <p:cNvSpPr>
            <a:spLocks/>
          </p:cNvSpPr>
          <p:nvPr/>
        </p:nvSpPr>
        <p:spPr bwMode="auto">
          <a:xfrm>
            <a:off x="7617001" y="5185576"/>
            <a:ext cx="23732" cy="20535"/>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87" name="Group 1002">
            <a:extLst>
              <a:ext uri="{FF2B5EF4-FFF2-40B4-BE49-F238E27FC236}">
                <a16:creationId xmlns:a16="http://schemas.microsoft.com/office/drawing/2014/main" id="{4ED748C4-471F-B74E-9328-2437DB94B8F7}"/>
              </a:ext>
            </a:extLst>
          </p:cNvPr>
          <p:cNvGrpSpPr>
            <a:grpSpLocks/>
          </p:cNvGrpSpPr>
          <p:nvPr/>
        </p:nvGrpSpPr>
        <p:grpSpPr bwMode="auto">
          <a:xfrm>
            <a:off x="7567460" y="5182627"/>
            <a:ext cx="52518" cy="15182"/>
            <a:chOff x="614" y="2568"/>
            <a:chExt cx="725" cy="139"/>
          </a:xfrm>
        </p:grpSpPr>
        <p:sp>
          <p:nvSpPr>
            <p:cNvPr id="199" name="AutoShape 1003">
              <a:extLst>
                <a:ext uri="{FF2B5EF4-FFF2-40B4-BE49-F238E27FC236}">
                  <a16:creationId xmlns:a16="http://schemas.microsoft.com/office/drawing/2014/main" id="{DE163CA4-FABE-9B4C-973B-7160FB0CA87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200" name="AutoShape 1004">
              <a:extLst>
                <a:ext uri="{FF2B5EF4-FFF2-40B4-BE49-F238E27FC236}">
                  <a16:creationId xmlns:a16="http://schemas.microsoft.com/office/drawing/2014/main" id="{D50A283A-2FFB-A24F-A406-2910EEA8C43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188" name="Rectangle 1005">
            <a:extLst>
              <a:ext uri="{FF2B5EF4-FFF2-40B4-BE49-F238E27FC236}">
                <a16:creationId xmlns:a16="http://schemas.microsoft.com/office/drawing/2014/main" id="{42659E43-E287-8942-BD23-94141CB4BE81}"/>
              </a:ext>
            </a:extLst>
          </p:cNvPr>
          <p:cNvSpPr>
            <a:spLocks noChangeArrowheads="1"/>
          </p:cNvSpPr>
          <p:nvPr/>
        </p:nvSpPr>
        <p:spPr bwMode="auto">
          <a:xfrm>
            <a:off x="7613209" y="5084541"/>
            <a:ext cx="6317" cy="249584"/>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89" name="Freeform 1006">
            <a:extLst>
              <a:ext uri="{FF2B5EF4-FFF2-40B4-BE49-F238E27FC236}">
                <a16:creationId xmlns:a16="http://schemas.microsoft.com/office/drawing/2014/main" id="{48DEF8E3-26E3-0E48-88EA-BAB435AE5150}"/>
              </a:ext>
            </a:extLst>
          </p:cNvPr>
          <p:cNvSpPr>
            <a:spLocks/>
          </p:cNvSpPr>
          <p:nvPr/>
        </p:nvSpPr>
        <p:spPr bwMode="auto">
          <a:xfrm>
            <a:off x="7619166" y="5147675"/>
            <a:ext cx="21386" cy="23265"/>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0" name="Freeform 1007">
            <a:extLst>
              <a:ext uri="{FF2B5EF4-FFF2-40B4-BE49-F238E27FC236}">
                <a16:creationId xmlns:a16="http://schemas.microsoft.com/office/drawing/2014/main" id="{7869EB64-11F6-624E-9B28-6986DD9D076F}"/>
              </a:ext>
            </a:extLst>
          </p:cNvPr>
          <p:cNvSpPr>
            <a:spLocks/>
          </p:cNvSpPr>
          <p:nvPr/>
        </p:nvSpPr>
        <p:spPr bwMode="auto">
          <a:xfrm>
            <a:off x="7619436" y="5111958"/>
            <a:ext cx="22018" cy="26215"/>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1" name="Oval 1008">
            <a:extLst>
              <a:ext uri="{FF2B5EF4-FFF2-40B4-BE49-F238E27FC236}">
                <a16:creationId xmlns:a16="http://schemas.microsoft.com/office/drawing/2014/main" id="{322E0F0C-40A1-7E43-B9BC-A271C6411EAF}"/>
              </a:ext>
            </a:extLst>
          </p:cNvPr>
          <p:cNvSpPr>
            <a:spLocks noChangeArrowheads="1"/>
          </p:cNvSpPr>
          <p:nvPr/>
        </p:nvSpPr>
        <p:spPr bwMode="auto">
          <a:xfrm>
            <a:off x="7637483" y="5322875"/>
            <a:ext cx="4512" cy="1037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2" name="Freeform 1009">
            <a:extLst>
              <a:ext uri="{FF2B5EF4-FFF2-40B4-BE49-F238E27FC236}">
                <a16:creationId xmlns:a16="http://schemas.microsoft.com/office/drawing/2014/main" id="{2C34A91D-8DF1-DE40-8F88-B7AB2BE630CE}"/>
              </a:ext>
            </a:extLst>
          </p:cNvPr>
          <p:cNvSpPr>
            <a:spLocks/>
          </p:cNvSpPr>
          <p:nvPr/>
        </p:nvSpPr>
        <p:spPr bwMode="auto">
          <a:xfrm>
            <a:off x="7618263" y="5323203"/>
            <a:ext cx="22108" cy="21845"/>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3" name="AutoShape 1010">
            <a:extLst>
              <a:ext uri="{FF2B5EF4-FFF2-40B4-BE49-F238E27FC236}">
                <a16:creationId xmlns:a16="http://schemas.microsoft.com/office/drawing/2014/main" id="{C10585A3-5046-F44C-A720-1B5360D1A1E0}"/>
              </a:ext>
            </a:extLst>
          </p:cNvPr>
          <p:cNvSpPr>
            <a:spLocks noChangeArrowheads="1"/>
          </p:cNvSpPr>
          <p:nvPr/>
        </p:nvSpPr>
        <p:spPr bwMode="auto">
          <a:xfrm>
            <a:off x="7513408" y="5329866"/>
            <a:ext cx="107924" cy="16384"/>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4" name="AutoShape 1011">
            <a:extLst>
              <a:ext uri="{FF2B5EF4-FFF2-40B4-BE49-F238E27FC236}">
                <a16:creationId xmlns:a16="http://schemas.microsoft.com/office/drawing/2014/main" id="{0F1CC371-A8A5-1146-9D54-06BA5783B279}"/>
              </a:ext>
            </a:extLst>
          </p:cNvPr>
          <p:cNvSpPr>
            <a:spLocks noChangeArrowheads="1"/>
          </p:cNvSpPr>
          <p:nvPr/>
        </p:nvSpPr>
        <p:spPr bwMode="auto">
          <a:xfrm>
            <a:off x="7519725" y="5334125"/>
            <a:ext cx="96193" cy="862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5" name="Oval 1012">
            <a:extLst>
              <a:ext uri="{FF2B5EF4-FFF2-40B4-BE49-F238E27FC236}">
                <a16:creationId xmlns:a16="http://schemas.microsoft.com/office/drawing/2014/main" id="{165ACFDB-EB0A-EF4A-A53B-E952BF38B28E}"/>
              </a:ext>
            </a:extLst>
          </p:cNvPr>
          <p:cNvSpPr>
            <a:spLocks noChangeArrowheads="1"/>
          </p:cNvSpPr>
          <p:nvPr/>
        </p:nvSpPr>
        <p:spPr bwMode="auto">
          <a:xfrm>
            <a:off x="7528657"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6" name="Oval 1013">
            <a:extLst>
              <a:ext uri="{FF2B5EF4-FFF2-40B4-BE49-F238E27FC236}">
                <a16:creationId xmlns:a16="http://schemas.microsoft.com/office/drawing/2014/main" id="{8E1C86F1-E8A5-AB43-9FBE-05329F11F8D9}"/>
              </a:ext>
            </a:extLst>
          </p:cNvPr>
          <p:cNvSpPr>
            <a:spLocks noChangeArrowheads="1"/>
          </p:cNvSpPr>
          <p:nvPr/>
        </p:nvSpPr>
        <p:spPr bwMode="auto">
          <a:xfrm>
            <a:off x="7544900" y="5297861"/>
            <a:ext cx="14348" cy="1551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197" name="Oval 1014">
            <a:extLst>
              <a:ext uri="{FF2B5EF4-FFF2-40B4-BE49-F238E27FC236}">
                <a16:creationId xmlns:a16="http://schemas.microsoft.com/office/drawing/2014/main" id="{0C189499-8A09-3E4B-B216-1DBC5D3CDC71}"/>
              </a:ext>
            </a:extLst>
          </p:cNvPr>
          <p:cNvSpPr>
            <a:spLocks noChangeArrowheads="1"/>
          </p:cNvSpPr>
          <p:nvPr/>
        </p:nvSpPr>
        <p:spPr bwMode="auto">
          <a:xfrm>
            <a:off x="7560151" y="5297861"/>
            <a:ext cx="14348" cy="1551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198" name="Rectangle 1015">
            <a:extLst>
              <a:ext uri="{FF2B5EF4-FFF2-40B4-BE49-F238E27FC236}">
                <a16:creationId xmlns:a16="http://schemas.microsoft.com/office/drawing/2014/main" id="{F801E0C5-03DC-4947-89BB-24F841D73CA1}"/>
              </a:ext>
            </a:extLst>
          </p:cNvPr>
          <p:cNvSpPr>
            <a:spLocks noChangeArrowheads="1"/>
          </p:cNvSpPr>
          <p:nvPr/>
        </p:nvSpPr>
        <p:spPr bwMode="auto">
          <a:xfrm>
            <a:off x="7597058" y="5238333"/>
            <a:ext cx="7219" cy="82904"/>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Peer-peer architecture</a:t>
            </a:r>
            <a:endParaRPr lang="en-US" dirty="0"/>
          </a:p>
        </p:txBody>
      </p:sp>
      <p:sp>
        <p:nvSpPr>
          <p:cNvPr id="656" name="Content Placeholder 3">
            <a:extLst>
              <a:ext uri="{FF2B5EF4-FFF2-40B4-BE49-F238E27FC236}">
                <a16:creationId xmlns:a16="http://schemas.microsoft.com/office/drawing/2014/main" id="{97C6B0DF-3B81-1046-A02E-98C8247EB000}"/>
              </a:ext>
            </a:extLst>
          </p:cNvPr>
          <p:cNvSpPr txBox="1">
            <a:spLocks/>
          </p:cNvSpPr>
          <p:nvPr/>
        </p:nvSpPr>
        <p:spPr>
          <a:xfrm>
            <a:off x="666883" y="1802509"/>
            <a:ext cx="4476374" cy="373102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altLang="en-US" sz="2100" i="1" dirty="0">
                <a:ea typeface="ＭＳ Ｐゴシック" panose="020B0600070205080204" pitchFamily="34" charset="-128"/>
              </a:rPr>
              <a:t>no</a:t>
            </a:r>
            <a:r>
              <a:rPr lang="en-US" altLang="en-US" sz="2100" dirty="0">
                <a:ea typeface="ＭＳ Ｐゴシック" panose="020B0600070205080204" pitchFamily="34" charset="-128"/>
              </a:rPr>
              <a:t> always-on server</a:t>
            </a:r>
          </a:p>
          <a:p>
            <a:pPr>
              <a:spcBef>
                <a:spcPts val="300"/>
              </a:spcBef>
            </a:pPr>
            <a:r>
              <a:rPr lang="en-US" altLang="en-US" sz="2100" dirty="0">
                <a:ea typeface="ＭＳ Ｐゴシック" panose="020B0600070205080204" pitchFamily="34" charset="-128"/>
              </a:rPr>
              <a:t>arbitrary end systems directly communicate</a:t>
            </a:r>
          </a:p>
          <a:p>
            <a:pPr>
              <a:spcBef>
                <a:spcPts val="300"/>
              </a:spcBef>
            </a:pPr>
            <a:r>
              <a:rPr lang="en-US" altLang="en-US" sz="2100" dirty="0">
                <a:ea typeface="ＭＳ Ｐゴシック" panose="020B0600070205080204" pitchFamily="34" charset="-128"/>
              </a:rPr>
              <a:t>peers request service from other peers, provide service in return to other peers</a:t>
            </a:r>
          </a:p>
          <a:p>
            <a:pPr lvl="1"/>
            <a:r>
              <a:rPr lang="en-US" altLang="en-US" sz="1800" i="1" dirty="0">
                <a:solidFill>
                  <a:srgbClr val="CC0000"/>
                </a:solidFill>
                <a:ea typeface="ＭＳ Ｐゴシック" panose="020B0600070205080204" pitchFamily="34" charset="-128"/>
              </a:rPr>
              <a:t>self scalability</a:t>
            </a:r>
            <a:r>
              <a:rPr lang="en-US" altLang="en-US" sz="1800" dirty="0">
                <a:solidFill>
                  <a:srgbClr val="CC0000"/>
                </a:solidFill>
                <a:ea typeface="ＭＳ Ｐゴシック" panose="020B0600070205080204" pitchFamily="34" charset="-128"/>
              </a:rPr>
              <a:t> – new peers bring new service capacity, as well as new service demands</a:t>
            </a:r>
          </a:p>
          <a:p>
            <a:pPr>
              <a:spcBef>
                <a:spcPts val="300"/>
              </a:spcBef>
            </a:pPr>
            <a:r>
              <a:rPr lang="en-US" altLang="en-US" sz="2100" dirty="0">
                <a:ea typeface="ＭＳ Ｐゴシック" panose="020B0600070205080204" pitchFamily="34" charset="-128"/>
              </a:rPr>
              <a:t>peers are intermittently connected and change IP addresses</a:t>
            </a:r>
          </a:p>
          <a:p>
            <a:pPr lvl="1">
              <a:spcBef>
                <a:spcPts val="300"/>
              </a:spcBef>
            </a:pPr>
            <a:r>
              <a:rPr lang="en-US" altLang="en-US" sz="1800" dirty="0">
                <a:ea typeface="ＭＳ Ｐゴシック" panose="020B0600070205080204" pitchFamily="34" charset="-128"/>
              </a:rPr>
              <a:t>complex management</a:t>
            </a:r>
          </a:p>
          <a:p>
            <a:pPr>
              <a:spcBef>
                <a:spcPts val="300"/>
              </a:spcBef>
            </a:pPr>
            <a:r>
              <a:rPr lang="en-US" sz="2100" dirty="0"/>
              <a:t>example: P2P file sharing</a:t>
            </a:r>
          </a:p>
        </p:txBody>
      </p:sp>
      <p:grpSp>
        <p:nvGrpSpPr>
          <p:cNvPr id="661" name="Group 950">
            <a:extLst>
              <a:ext uri="{FF2B5EF4-FFF2-40B4-BE49-F238E27FC236}">
                <a16:creationId xmlns:a16="http://schemas.microsoft.com/office/drawing/2014/main" id="{221CDB90-F15F-3B40-BE7C-5642BDA8CF7F}"/>
              </a:ext>
            </a:extLst>
          </p:cNvPr>
          <p:cNvGrpSpPr>
            <a:grpSpLocks/>
          </p:cNvGrpSpPr>
          <p:nvPr/>
        </p:nvGrpSpPr>
        <p:grpSpPr bwMode="auto">
          <a:xfrm>
            <a:off x="7501881" y="5069550"/>
            <a:ext cx="161231" cy="302940"/>
            <a:chOff x="4140" y="429"/>
            <a:chExt cx="1425" cy="2396"/>
          </a:xfrm>
        </p:grpSpPr>
        <p:sp>
          <p:nvSpPr>
            <p:cNvPr id="662" name="Freeform 951">
              <a:extLst>
                <a:ext uri="{FF2B5EF4-FFF2-40B4-BE49-F238E27FC236}">
                  <a16:creationId xmlns:a16="http://schemas.microsoft.com/office/drawing/2014/main" id="{3F5BE32F-BF2D-5D43-A3F8-8015366B904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3" name="Rectangle 952">
              <a:extLst>
                <a:ext uri="{FF2B5EF4-FFF2-40B4-BE49-F238E27FC236}">
                  <a16:creationId xmlns:a16="http://schemas.microsoft.com/office/drawing/2014/main" id="{74DD6C49-0B6B-3445-ABF4-46D45AE697E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64" name="Freeform 953">
              <a:extLst>
                <a:ext uri="{FF2B5EF4-FFF2-40B4-BE49-F238E27FC236}">
                  <a16:creationId xmlns:a16="http://schemas.microsoft.com/office/drawing/2014/main" id="{20913D95-E88A-A848-9963-B3BA4505F5C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5" name="Freeform 954">
              <a:extLst>
                <a:ext uri="{FF2B5EF4-FFF2-40B4-BE49-F238E27FC236}">
                  <a16:creationId xmlns:a16="http://schemas.microsoft.com/office/drawing/2014/main" id="{0DE93F6C-FE6F-AA44-96FD-B6D85A46DC79}"/>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66" name="Rectangle 955">
              <a:extLst>
                <a:ext uri="{FF2B5EF4-FFF2-40B4-BE49-F238E27FC236}">
                  <a16:creationId xmlns:a16="http://schemas.microsoft.com/office/drawing/2014/main" id="{529745F5-82EA-8148-9AA1-BA608BD7BE3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7" name="Group 956">
              <a:extLst>
                <a:ext uri="{FF2B5EF4-FFF2-40B4-BE49-F238E27FC236}">
                  <a16:creationId xmlns:a16="http://schemas.microsoft.com/office/drawing/2014/main" id="{B8FB9448-22B7-FE4A-8748-ABEF4BEADF59}"/>
                </a:ext>
              </a:extLst>
            </p:cNvPr>
            <p:cNvGrpSpPr>
              <a:grpSpLocks/>
            </p:cNvGrpSpPr>
            <p:nvPr/>
          </p:nvGrpSpPr>
          <p:grpSpPr bwMode="auto">
            <a:xfrm>
              <a:off x="4749" y="668"/>
              <a:ext cx="581" cy="145"/>
              <a:chOff x="614" y="2568"/>
              <a:chExt cx="725" cy="139"/>
            </a:xfrm>
          </p:grpSpPr>
          <p:sp>
            <p:nvSpPr>
              <p:cNvPr id="692" name="AutoShape 957">
                <a:extLst>
                  <a:ext uri="{FF2B5EF4-FFF2-40B4-BE49-F238E27FC236}">
                    <a16:creationId xmlns:a16="http://schemas.microsoft.com/office/drawing/2014/main" id="{EADB5D3D-04E2-EF48-B58E-48F7BABA0BF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3" name="AutoShape 958">
                <a:extLst>
                  <a:ext uri="{FF2B5EF4-FFF2-40B4-BE49-F238E27FC236}">
                    <a16:creationId xmlns:a16="http://schemas.microsoft.com/office/drawing/2014/main" id="{F98E41BE-EA39-754F-82C7-36D93FBD74F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68" name="Rectangle 959">
              <a:extLst>
                <a:ext uri="{FF2B5EF4-FFF2-40B4-BE49-F238E27FC236}">
                  <a16:creationId xmlns:a16="http://schemas.microsoft.com/office/drawing/2014/main" id="{327755D1-B209-404D-9363-9EDC28F7F3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69" name="Group 960">
              <a:extLst>
                <a:ext uri="{FF2B5EF4-FFF2-40B4-BE49-F238E27FC236}">
                  <a16:creationId xmlns:a16="http://schemas.microsoft.com/office/drawing/2014/main" id="{26E2E8A6-CFB6-044F-85B5-1DAAEA7FA1C5}"/>
                </a:ext>
              </a:extLst>
            </p:cNvPr>
            <p:cNvGrpSpPr>
              <a:grpSpLocks/>
            </p:cNvGrpSpPr>
            <p:nvPr/>
          </p:nvGrpSpPr>
          <p:grpSpPr bwMode="auto">
            <a:xfrm>
              <a:off x="4747" y="994"/>
              <a:ext cx="581" cy="134"/>
              <a:chOff x="614" y="2568"/>
              <a:chExt cx="725" cy="139"/>
            </a:xfrm>
          </p:grpSpPr>
          <p:sp>
            <p:nvSpPr>
              <p:cNvPr id="690" name="AutoShape 961">
                <a:extLst>
                  <a:ext uri="{FF2B5EF4-FFF2-40B4-BE49-F238E27FC236}">
                    <a16:creationId xmlns:a16="http://schemas.microsoft.com/office/drawing/2014/main" id="{17D69473-78FB-C74F-B4D2-8D565D3F9D8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91" name="AutoShape 962">
                <a:extLst>
                  <a:ext uri="{FF2B5EF4-FFF2-40B4-BE49-F238E27FC236}">
                    <a16:creationId xmlns:a16="http://schemas.microsoft.com/office/drawing/2014/main" id="{17A1D2AB-658B-704B-AE35-B18C119E5AC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0" name="Rectangle 963">
              <a:extLst>
                <a:ext uri="{FF2B5EF4-FFF2-40B4-BE49-F238E27FC236}">
                  <a16:creationId xmlns:a16="http://schemas.microsoft.com/office/drawing/2014/main" id="{F2475D91-5410-684E-A143-AE723E90812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1" name="Rectangle 964">
              <a:extLst>
                <a:ext uri="{FF2B5EF4-FFF2-40B4-BE49-F238E27FC236}">
                  <a16:creationId xmlns:a16="http://schemas.microsoft.com/office/drawing/2014/main" id="{88C09684-E90D-B34B-AA01-5F070FE819B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nvGrpSpPr>
            <p:cNvPr id="672" name="Group 965">
              <a:extLst>
                <a:ext uri="{FF2B5EF4-FFF2-40B4-BE49-F238E27FC236}">
                  <a16:creationId xmlns:a16="http://schemas.microsoft.com/office/drawing/2014/main" id="{8ACC4595-9F78-AF46-887A-914807075EBB}"/>
                </a:ext>
              </a:extLst>
            </p:cNvPr>
            <p:cNvGrpSpPr>
              <a:grpSpLocks/>
            </p:cNvGrpSpPr>
            <p:nvPr/>
          </p:nvGrpSpPr>
          <p:grpSpPr bwMode="auto">
            <a:xfrm>
              <a:off x="4735" y="1627"/>
              <a:ext cx="582" cy="151"/>
              <a:chOff x="614" y="2568"/>
              <a:chExt cx="725" cy="139"/>
            </a:xfrm>
          </p:grpSpPr>
          <p:sp>
            <p:nvSpPr>
              <p:cNvPr id="688" name="AutoShape 966">
                <a:extLst>
                  <a:ext uri="{FF2B5EF4-FFF2-40B4-BE49-F238E27FC236}">
                    <a16:creationId xmlns:a16="http://schemas.microsoft.com/office/drawing/2014/main" id="{0A202C7C-1909-AC47-A2CA-695CE34F55E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9" name="AutoShape 967">
                <a:extLst>
                  <a:ext uri="{FF2B5EF4-FFF2-40B4-BE49-F238E27FC236}">
                    <a16:creationId xmlns:a16="http://schemas.microsoft.com/office/drawing/2014/main" id="{E346AA42-C439-DA48-84D9-5D4DD0ABF0F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3" name="Freeform 968">
              <a:extLst>
                <a:ext uri="{FF2B5EF4-FFF2-40B4-BE49-F238E27FC236}">
                  <a16:creationId xmlns:a16="http://schemas.microsoft.com/office/drawing/2014/main" id="{5FD4884A-2CB1-894E-8CB9-2067C75F07C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674" name="Group 969">
              <a:extLst>
                <a:ext uri="{FF2B5EF4-FFF2-40B4-BE49-F238E27FC236}">
                  <a16:creationId xmlns:a16="http://schemas.microsoft.com/office/drawing/2014/main" id="{B2CB40CE-804C-0948-841C-9A509EE86B26}"/>
                </a:ext>
              </a:extLst>
            </p:cNvPr>
            <p:cNvGrpSpPr>
              <a:grpSpLocks/>
            </p:cNvGrpSpPr>
            <p:nvPr/>
          </p:nvGrpSpPr>
          <p:grpSpPr bwMode="auto">
            <a:xfrm>
              <a:off x="4739" y="1327"/>
              <a:ext cx="582" cy="139"/>
              <a:chOff x="614" y="2568"/>
              <a:chExt cx="725" cy="139"/>
            </a:xfrm>
          </p:grpSpPr>
          <p:sp>
            <p:nvSpPr>
              <p:cNvPr id="686" name="AutoShape 970">
                <a:extLst>
                  <a:ext uri="{FF2B5EF4-FFF2-40B4-BE49-F238E27FC236}">
                    <a16:creationId xmlns:a16="http://schemas.microsoft.com/office/drawing/2014/main" id="{58614F2D-DA1A-F842-A886-A2F0D8C2BAF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7" name="AutoShape 971">
                <a:extLst>
                  <a:ext uri="{FF2B5EF4-FFF2-40B4-BE49-F238E27FC236}">
                    <a16:creationId xmlns:a16="http://schemas.microsoft.com/office/drawing/2014/main" id="{8B641E3D-5D3B-2B4B-B634-292AB1DA657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675" name="Rectangle 972">
              <a:extLst>
                <a:ext uri="{FF2B5EF4-FFF2-40B4-BE49-F238E27FC236}">
                  <a16:creationId xmlns:a16="http://schemas.microsoft.com/office/drawing/2014/main" id="{34776F72-1048-254B-9F43-F004B26E0CB6}"/>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6" name="Freeform 973">
              <a:extLst>
                <a:ext uri="{FF2B5EF4-FFF2-40B4-BE49-F238E27FC236}">
                  <a16:creationId xmlns:a16="http://schemas.microsoft.com/office/drawing/2014/main" id="{A2E37FDF-DD02-AA46-A996-DF9614588BC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7" name="Freeform 974">
              <a:extLst>
                <a:ext uri="{FF2B5EF4-FFF2-40B4-BE49-F238E27FC236}">
                  <a16:creationId xmlns:a16="http://schemas.microsoft.com/office/drawing/2014/main" id="{5E599968-E309-0C41-A6E5-1A2E8D0D7A5B}"/>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8" name="Oval 975">
              <a:extLst>
                <a:ext uri="{FF2B5EF4-FFF2-40B4-BE49-F238E27FC236}">
                  <a16:creationId xmlns:a16="http://schemas.microsoft.com/office/drawing/2014/main" id="{8B76954B-B2F9-7644-B168-314EF4AAF24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79" name="Freeform 976">
              <a:extLst>
                <a:ext uri="{FF2B5EF4-FFF2-40B4-BE49-F238E27FC236}">
                  <a16:creationId xmlns:a16="http://schemas.microsoft.com/office/drawing/2014/main" id="{D9EAE5CF-636D-F54A-8351-01EA3167DF7D}"/>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80" name="AutoShape 977">
              <a:extLst>
                <a:ext uri="{FF2B5EF4-FFF2-40B4-BE49-F238E27FC236}">
                  <a16:creationId xmlns:a16="http://schemas.microsoft.com/office/drawing/2014/main" id="{BA3B7F84-E639-E547-B5C6-A02DC558294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1" name="AutoShape 978">
              <a:extLst>
                <a:ext uri="{FF2B5EF4-FFF2-40B4-BE49-F238E27FC236}">
                  <a16:creationId xmlns:a16="http://schemas.microsoft.com/office/drawing/2014/main" id="{0442B1DD-1D97-9F4D-B5C4-F5A4F4BB488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2" name="Oval 979">
              <a:extLst>
                <a:ext uri="{FF2B5EF4-FFF2-40B4-BE49-F238E27FC236}">
                  <a16:creationId xmlns:a16="http://schemas.microsoft.com/office/drawing/2014/main" id="{EA6FE86C-D41E-1949-A3C7-77647ACF0CF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3" name="Oval 980">
              <a:extLst>
                <a:ext uri="{FF2B5EF4-FFF2-40B4-BE49-F238E27FC236}">
                  <a16:creationId xmlns:a16="http://schemas.microsoft.com/office/drawing/2014/main" id="{38AA7182-25E5-E442-9745-7BAF64CEAA1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gn="ctr" eaLnBrk="1" hangingPunct="1">
                <a:lnSpc>
                  <a:spcPct val="100000"/>
                </a:lnSpc>
                <a:spcBef>
                  <a:spcPct val="0"/>
                </a:spcBef>
                <a:buClrTx/>
                <a:buSzTx/>
                <a:buFontTx/>
                <a:buNone/>
              </a:pPr>
              <a:endParaRPr lang="en-US" altLang="en-US" sz="1350">
                <a:solidFill>
                  <a:srgbClr val="FF0000"/>
                </a:solidFill>
                <a:latin typeface="Arial" panose="020B0604020202020204" pitchFamily="34" charset="0"/>
              </a:endParaRPr>
            </a:p>
          </p:txBody>
        </p:sp>
        <p:sp>
          <p:nvSpPr>
            <p:cNvPr id="684" name="Oval 981">
              <a:extLst>
                <a:ext uri="{FF2B5EF4-FFF2-40B4-BE49-F238E27FC236}">
                  <a16:creationId xmlns:a16="http://schemas.microsoft.com/office/drawing/2014/main" id="{16842D0E-A2D6-0745-B8FB-E328BE5B32A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685" name="Rectangle 982">
              <a:extLst>
                <a:ext uri="{FF2B5EF4-FFF2-40B4-BE49-F238E27FC236}">
                  <a16:creationId xmlns:a16="http://schemas.microsoft.com/office/drawing/2014/main" id="{8F08011A-E991-A946-A958-0A487EA356E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75" name="Rectangle 574">
            <a:extLst>
              <a:ext uri="{FF2B5EF4-FFF2-40B4-BE49-F238E27FC236}">
                <a16:creationId xmlns:a16="http://schemas.microsoft.com/office/drawing/2014/main" id="{2DA99646-DBA9-0746-9A79-29EAA25D43FE}"/>
              </a:ext>
            </a:extLst>
          </p:cNvPr>
          <p:cNvSpPr/>
          <p:nvPr/>
        </p:nvSpPr>
        <p:spPr>
          <a:xfrm>
            <a:off x="5060626" y="1973596"/>
            <a:ext cx="4019550" cy="371597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1">
            <a:extLst>
              <a:ext uri="{FF2B5EF4-FFF2-40B4-BE49-F238E27FC236}">
                <a16:creationId xmlns:a16="http://schemas.microsoft.com/office/drawing/2014/main" id="{EF227275-E754-4D43-889C-5A2BD4A21205}"/>
              </a:ext>
            </a:extLst>
          </p:cNvPr>
          <p:cNvGrpSpPr/>
          <p:nvPr/>
        </p:nvGrpSpPr>
        <p:grpSpPr>
          <a:xfrm>
            <a:off x="5760243" y="2217879"/>
            <a:ext cx="1493416" cy="3361808"/>
            <a:chOff x="7680324" y="1814171"/>
            <a:chExt cx="1991221" cy="4482411"/>
          </a:xfrm>
        </p:grpSpPr>
        <p:sp>
          <p:nvSpPr>
            <p:cNvPr id="612" name="Oval 611">
              <a:extLst>
                <a:ext uri="{FF2B5EF4-FFF2-40B4-BE49-F238E27FC236}">
                  <a16:creationId xmlns:a16="http://schemas.microsoft.com/office/drawing/2014/main" id="{626C6AB3-E95B-4E45-912D-03BD50D0AB9E}"/>
                </a:ext>
              </a:extLst>
            </p:cNvPr>
            <p:cNvSpPr/>
            <p:nvPr/>
          </p:nvSpPr>
          <p:spPr>
            <a:xfrm>
              <a:off x="7689254" y="516084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5" name="Oval 634">
              <a:extLst>
                <a:ext uri="{FF2B5EF4-FFF2-40B4-BE49-F238E27FC236}">
                  <a16:creationId xmlns:a16="http://schemas.microsoft.com/office/drawing/2014/main" id="{78E6AF30-B350-C649-8449-B69F6002DF42}"/>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1" name="Line 913">
              <a:extLst>
                <a:ext uri="{FF2B5EF4-FFF2-40B4-BE49-F238E27FC236}">
                  <a16:creationId xmlns:a16="http://schemas.microsoft.com/office/drawing/2014/main" id="{47A3D5AF-94CC-B24F-922A-C603CC0A5A25}"/>
                </a:ext>
              </a:extLst>
            </p:cNvPr>
            <p:cNvSpPr>
              <a:spLocks noChangeShapeType="1"/>
            </p:cNvSpPr>
            <p:nvPr/>
          </p:nvSpPr>
          <p:spPr bwMode="auto">
            <a:xfrm flipH="1">
              <a:off x="8353326" y="2438326"/>
              <a:ext cx="498897" cy="1114752"/>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52" name="Line 911">
              <a:extLst>
                <a:ext uri="{FF2B5EF4-FFF2-40B4-BE49-F238E27FC236}">
                  <a16:creationId xmlns:a16="http://schemas.microsoft.com/office/drawing/2014/main" id="{8E6A54E5-62F1-544B-AE41-5137E62BFCE9}"/>
                </a:ext>
              </a:extLst>
            </p:cNvPr>
            <p:cNvSpPr>
              <a:spLocks noChangeShapeType="1"/>
            </p:cNvSpPr>
            <p:nvPr/>
          </p:nvSpPr>
          <p:spPr bwMode="auto">
            <a:xfrm>
              <a:off x="7971176" y="2321758"/>
              <a:ext cx="1187" cy="2793530"/>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571" name="Oval 570">
              <a:extLst>
                <a:ext uri="{FF2B5EF4-FFF2-40B4-BE49-F238E27FC236}">
                  <a16:creationId xmlns:a16="http://schemas.microsoft.com/office/drawing/2014/main" id="{1E120312-45B0-4C42-82FC-F180847C8246}"/>
                </a:ext>
              </a:extLst>
            </p:cNvPr>
            <p:cNvSpPr/>
            <p:nvPr/>
          </p:nvSpPr>
          <p:spPr>
            <a:xfrm>
              <a:off x="8703904" y="1943418"/>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2" name="Oval 571">
              <a:extLst>
                <a:ext uri="{FF2B5EF4-FFF2-40B4-BE49-F238E27FC236}">
                  <a16:creationId xmlns:a16="http://schemas.microsoft.com/office/drawing/2014/main" id="{05394771-B526-F445-85E3-3C2DA3BC4892}"/>
                </a:ext>
              </a:extLst>
            </p:cNvPr>
            <p:cNvSpPr/>
            <p:nvPr/>
          </p:nvSpPr>
          <p:spPr>
            <a:xfrm>
              <a:off x="8013358" y="3440898"/>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6" name="Oval 575">
              <a:extLst>
                <a:ext uri="{FF2B5EF4-FFF2-40B4-BE49-F238E27FC236}">
                  <a16:creationId xmlns:a16="http://schemas.microsoft.com/office/drawing/2014/main" id="{01400376-9630-4440-8893-6D129686EE19}"/>
                </a:ext>
              </a:extLst>
            </p:cNvPr>
            <p:cNvSpPr/>
            <p:nvPr/>
          </p:nvSpPr>
          <p:spPr>
            <a:xfrm>
              <a:off x="9059242" y="5786513"/>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9" name="Line 913">
              <a:extLst>
                <a:ext uri="{FF2B5EF4-FFF2-40B4-BE49-F238E27FC236}">
                  <a16:creationId xmlns:a16="http://schemas.microsoft.com/office/drawing/2014/main" id="{4FC33EFC-28C4-404D-91B5-F7C18E706442}"/>
                </a:ext>
              </a:extLst>
            </p:cNvPr>
            <p:cNvSpPr>
              <a:spLocks noChangeShapeType="1"/>
            </p:cNvSpPr>
            <p:nvPr/>
          </p:nvSpPr>
          <p:spPr bwMode="auto">
            <a:xfrm>
              <a:off x="9143664" y="2462348"/>
              <a:ext cx="228982" cy="3299611"/>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610" name="Line 913">
              <a:extLst>
                <a:ext uri="{FF2B5EF4-FFF2-40B4-BE49-F238E27FC236}">
                  <a16:creationId xmlns:a16="http://schemas.microsoft.com/office/drawing/2014/main" id="{7602507B-BECA-7042-893E-42D6FF9E5D3E}"/>
                </a:ext>
              </a:extLst>
            </p:cNvPr>
            <p:cNvSpPr>
              <a:spLocks noChangeShapeType="1"/>
            </p:cNvSpPr>
            <p:nvPr/>
          </p:nvSpPr>
          <p:spPr bwMode="auto">
            <a:xfrm>
              <a:off x="8485044" y="3911282"/>
              <a:ext cx="764880" cy="1866664"/>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49" name="Group 652">
            <a:extLst>
              <a:ext uri="{FF2B5EF4-FFF2-40B4-BE49-F238E27FC236}">
                <a16:creationId xmlns:a16="http://schemas.microsoft.com/office/drawing/2014/main" id="{F4E63F52-683B-8244-A48E-D8CF833CC085}"/>
              </a:ext>
            </a:extLst>
          </p:cNvPr>
          <p:cNvGrpSpPr>
            <a:grpSpLocks/>
          </p:cNvGrpSpPr>
          <p:nvPr/>
        </p:nvGrpSpPr>
        <p:grpSpPr bwMode="auto">
          <a:xfrm>
            <a:off x="5812668" y="2252044"/>
            <a:ext cx="311944" cy="289322"/>
            <a:chOff x="2751" y="1851"/>
            <a:chExt cx="462" cy="478"/>
          </a:xfrm>
        </p:grpSpPr>
        <p:pic>
          <p:nvPicPr>
            <p:cNvPr id="359" name="Picture 653" descr="iphone_stylized_small">
              <a:extLst>
                <a:ext uri="{FF2B5EF4-FFF2-40B4-BE49-F238E27FC236}">
                  <a16:creationId xmlns:a16="http://schemas.microsoft.com/office/drawing/2014/main" id="{EDF1EC93-A6E5-964F-B0D6-EE56B282AEB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654" descr="antenna_radiation_stylized">
              <a:extLst>
                <a:ext uri="{FF2B5EF4-FFF2-40B4-BE49-F238E27FC236}">
                  <a16:creationId xmlns:a16="http://schemas.microsoft.com/office/drawing/2014/main" id="{0A17C594-505E-6F41-AEEB-272A31DFD26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6" name="Group 785">
            <a:extLst>
              <a:ext uri="{FF2B5EF4-FFF2-40B4-BE49-F238E27FC236}">
                <a16:creationId xmlns:a16="http://schemas.microsoft.com/office/drawing/2014/main" id="{46F998A3-3B85-214A-927A-3BF067B7C2A0}"/>
              </a:ext>
            </a:extLst>
          </p:cNvPr>
          <p:cNvGrpSpPr/>
          <p:nvPr/>
        </p:nvGrpSpPr>
        <p:grpSpPr>
          <a:xfrm>
            <a:off x="6374654" y="2401593"/>
            <a:ext cx="636984" cy="169582"/>
            <a:chOff x="8493165" y="2029804"/>
            <a:chExt cx="849312" cy="226109"/>
          </a:xfrm>
        </p:grpSpPr>
        <p:pic>
          <p:nvPicPr>
            <p:cNvPr id="48" name="Picture 603" descr="car_icon_small">
              <a:extLst>
                <a:ext uri="{FF2B5EF4-FFF2-40B4-BE49-F238E27FC236}">
                  <a16:creationId xmlns:a16="http://schemas.microsoft.com/office/drawing/2014/main" id="{147E2796-D425-6645-93B3-B97E69B1461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17" descr="antenna_stylized">
              <a:extLst>
                <a:ext uri="{FF2B5EF4-FFF2-40B4-BE49-F238E27FC236}">
                  <a16:creationId xmlns:a16="http://schemas.microsoft.com/office/drawing/2014/main" id="{F0886BE8-9B0B-F046-92AA-1AC818378E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139">
            <a:extLst>
              <a:ext uri="{FF2B5EF4-FFF2-40B4-BE49-F238E27FC236}">
                <a16:creationId xmlns:a16="http://schemas.microsoft.com/office/drawing/2014/main" id="{904B7C12-C509-8641-BB63-56DEDB95F954}"/>
              </a:ext>
            </a:extLst>
          </p:cNvPr>
          <p:cNvGrpSpPr>
            <a:grpSpLocks/>
          </p:cNvGrpSpPr>
          <p:nvPr/>
        </p:nvGrpSpPr>
        <p:grpSpPr bwMode="auto">
          <a:xfrm flipH="1">
            <a:off x="5993997" y="3532608"/>
            <a:ext cx="269446" cy="256534"/>
            <a:chOff x="2839" y="3501"/>
            <a:chExt cx="755" cy="803"/>
          </a:xfrm>
        </p:grpSpPr>
        <p:pic>
          <p:nvPicPr>
            <p:cNvPr id="138" name="Picture 1140" descr="desktop_computer_stylized_medium">
              <a:extLst>
                <a:ext uri="{FF2B5EF4-FFF2-40B4-BE49-F238E27FC236}">
                  <a16:creationId xmlns:a16="http://schemas.microsoft.com/office/drawing/2014/main" id="{BDC7F552-21C9-C942-90FF-0162099A3D52}"/>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1141">
              <a:extLst>
                <a:ext uri="{FF2B5EF4-FFF2-40B4-BE49-F238E27FC236}">
                  <a16:creationId xmlns:a16="http://schemas.microsoft.com/office/drawing/2014/main" id="{654B43BA-608E-5D4D-B11B-71762CFBEED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487" name="Group 590">
            <a:extLst>
              <a:ext uri="{FF2B5EF4-FFF2-40B4-BE49-F238E27FC236}">
                <a16:creationId xmlns:a16="http://schemas.microsoft.com/office/drawing/2014/main" id="{B2AAF0C3-BD73-634D-B492-B7CCF9735ED5}"/>
              </a:ext>
            </a:extLst>
          </p:cNvPr>
          <p:cNvGrpSpPr>
            <a:grpSpLocks/>
          </p:cNvGrpSpPr>
          <p:nvPr/>
        </p:nvGrpSpPr>
        <p:grpSpPr bwMode="auto">
          <a:xfrm flipH="1">
            <a:off x="5830486" y="4818045"/>
            <a:ext cx="259223" cy="240227"/>
            <a:chOff x="2839" y="3501"/>
            <a:chExt cx="755" cy="803"/>
          </a:xfrm>
        </p:grpSpPr>
        <p:pic>
          <p:nvPicPr>
            <p:cNvPr id="488" name="Picture 591" descr="desktop_computer_stylized_medium">
              <a:extLst>
                <a:ext uri="{FF2B5EF4-FFF2-40B4-BE49-F238E27FC236}">
                  <a16:creationId xmlns:a16="http://schemas.microsoft.com/office/drawing/2014/main" id="{1B000E5D-AA79-9741-93EF-69776E79DCF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 name="Freeform 592">
              <a:extLst>
                <a:ext uri="{FF2B5EF4-FFF2-40B4-BE49-F238E27FC236}">
                  <a16:creationId xmlns:a16="http://schemas.microsoft.com/office/drawing/2014/main" id="{E285DBFE-A1C0-DE49-94FA-3F8D49F9AA4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90" name="Group 1064">
            <a:extLst>
              <a:ext uri="{FF2B5EF4-FFF2-40B4-BE49-F238E27FC236}">
                <a16:creationId xmlns:a16="http://schemas.microsoft.com/office/drawing/2014/main" id="{1E483C21-97F2-6C41-9217-2187E09B541E}"/>
              </a:ext>
            </a:extLst>
          </p:cNvPr>
          <p:cNvGrpSpPr>
            <a:grpSpLocks/>
          </p:cNvGrpSpPr>
          <p:nvPr/>
        </p:nvGrpSpPr>
        <p:grpSpPr bwMode="auto">
          <a:xfrm>
            <a:off x="6901261" y="5246857"/>
            <a:ext cx="232640" cy="230856"/>
            <a:chOff x="877" y="1008"/>
            <a:chExt cx="2747" cy="2591"/>
          </a:xfrm>
        </p:grpSpPr>
        <p:pic>
          <p:nvPicPr>
            <p:cNvPr id="146" name="Picture 1065" descr="antenna_stylized">
              <a:extLst>
                <a:ext uri="{FF2B5EF4-FFF2-40B4-BE49-F238E27FC236}">
                  <a16:creationId xmlns:a16="http://schemas.microsoft.com/office/drawing/2014/main" id="{EC1E8FF9-A5AB-904A-91B8-DF493826053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066" descr="laptop_keyboard">
              <a:extLst>
                <a:ext uri="{FF2B5EF4-FFF2-40B4-BE49-F238E27FC236}">
                  <a16:creationId xmlns:a16="http://schemas.microsoft.com/office/drawing/2014/main" id="{71E89937-428E-3447-B221-C34E0D71ACE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1067">
              <a:extLst>
                <a:ext uri="{FF2B5EF4-FFF2-40B4-BE49-F238E27FC236}">
                  <a16:creationId xmlns:a16="http://schemas.microsoft.com/office/drawing/2014/main" id="{43C21467-3265-FC4F-AF31-44A0281634BA}"/>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350"/>
            </a:p>
          </p:txBody>
        </p:sp>
        <p:pic>
          <p:nvPicPr>
            <p:cNvPr id="149" name="Picture 1068" descr="screen">
              <a:extLst>
                <a:ext uri="{FF2B5EF4-FFF2-40B4-BE49-F238E27FC236}">
                  <a16:creationId xmlns:a16="http://schemas.microsoft.com/office/drawing/2014/main" id="{9868250A-D477-2944-B0F8-A7DE63DA4697}"/>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069">
              <a:extLst>
                <a:ext uri="{FF2B5EF4-FFF2-40B4-BE49-F238E27FC236}">
                  <a16:creationId xmlns:a16="http://schemas.microsoft.com/office/drawing/2014/main" id="{A4015B9E-FE1F-594E-AFA2-A5277482EA63}"/>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1" name="Freeform 1070">
              <a:extLst>
                <a:ext uri="{FF2B5EF4-FFF2-40B4-BE49-F238E27FC236}">
                  <a16:creationId xmlns:a16="http://schemas.microsoft.com/office/drawing/2014/main" id="{1D5AA9CA-3334-2341-A3C4-E98372488698}"/>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2" name="Freeform 1071">
              <a:extLst>
                <a:ext uri="{FF2B5EF4-FFF2-40B4-BE49-F238E27FC236}">
                  <a16:creationId xmlns:a16="http://schemas.microsoft.com/office/drawing/2014/main" id="{408815EA-3342-2D4A-AB4D-6A6AD669E0AF}"/>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3" name="Freeform 1072">
              <a:extLst>
                <a:ext uri="{FF2B5EF4-FFF2-40B4-BE49-F238E27FC236}">
                  <a16:creationId xmlns:a16="http://schemas.microsoft.com/office/drawing/2014/main" id="{180DED07-429A-A242-A9E3-1BBEEAF42B00}"/>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 name="Freeform 1073">
              <a:extLst>
                <a:ext uri="{FF2B5EF4-FFF2-40B4-BE49-F238E27FC236}">
                  <a16:creationId xmlns:a16="http://schemas.microsoft.com/office/drawing/2014/main" id="{A86B5E1C-D4A7-804E-9345-DD2099CCFCD1}"/>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5" name="Freeform 1074">
              <a:extLst>
                <a:ext uri="{FF2B5EF4-FFF2-40B4-BE49-F238E27FC236}">
                  <a16:creationId xmlns:a16="http://schemas.microsoft.com/office/drawing/2014/main" id="{278E44FF-9118-764F-B154-D54B6D088972}"/>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56" name="Group 1075">
              <a:extLst>
                <a:ext uri="{FF2B5EF4-FFF2-40B4-BE49-F238E27FC236}">
                  <a16:creationId xmlns:a16="http://schemas.microsoft.com/office/drawing/2014/main" id="{B07A4D51-63EA-ED46-9283-3C066C8F8059}"/>
                </a:ext>
              </a:extLst>
            </p:cNvPr>
            <p:cNvGrpSpPr>
              <a:grpSpLocks/>
            </p:cNvGrpSpPr>
            <p:nvPr/>
          </p:nvGrpSpPr>
          <p:grpSpPr bwMode="auto">
            <a:xfrm>
              <a:off x="1709" y="3008"/>
              <a:ext cx="507" cy="234"/>
              <a:chOff x="1740" y="2642"/>
              <a:chExt cx="752" cy="327"/>
            </a:xfrm>
          </p:grpSpPr>
          <p:sp>
            <p:nvSpPr>
              <p:cNvPr id="163" name="Freeform 1076">
                <a:extLst>
                  <a:ext uri="{FF2B5EF4-FFF2-40B4-BE49-F238E27FC236}">
                    <a16:creationId xmlns:a16="http://schemas.microsoft.com/office/drawing/2014/main" id="{362CE3DF-6498-9044-80D1-5B57C954BCF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4" name="Freeform 1077">
                <a:extLst>
                  <a:ext uri="{FF2B5EF4-FFF2-40B4-BE49-F238E27FC236}">
                    <a16:creationId xmlns:a16="http://schemas.microsoft.com/office/drawing/2014/main" id="{232B6CC8-39FA-8E41-89F9-D454D1953B0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5" name="Freeform 1078">
                <a:extLst>
                  <a:ext uri="{FF2B5EF4-FFF2-40B4-BE49-F238E27FC236}">
                    <a16:creationId xmlns:a16="http://schemas.microsoft.com/office/drawing/2014/main" id="{14BE6CD7-1B00-AE45-A0A2-B46139077D1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6" name="Freeform 1079">
                <a:extLst>
                  <a:ext uri="{FF2B5EF4-FFF2-40B4-BE49-F238E27FC236}">
                    <a16:creationId xmlns:a16="http://schemas.microsoft.com/office/drawing/2014/main" id="{17D2993A-DA09-154C-81CE-F00D6DF0DB0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7" name="Freeform 1080">
                <a:extLst>
                  <a:ext uri="{FF2B5EF4-FFF2-40B4-BE49-F238E27FC236}">
                    <a16:creationId xmlns:a16="http://schemas.microsoft.com/office/drawing/2014/main" id="{AD580132-3A72-CF47-B834-B58CA201F7F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8" name="Freeform 1081">
                <a:extLst>
                  <a:ext uri="{FF2B5EF4-FFF2-40B4-BE49-F238E27FC236}">
                    <a16:creationId xmlns:a16="http://schemas.microsoft.com/office/drawing/2014/main" id="{E900C928-6E45-6449-A6C9-3DBE801B01A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57" name="Freeform 1082">
              <a:extLst>
                <a:ext uri="{FF2B5EF4-FFF2-40B4-BE49-F238E27FC236}">
                  <a16:creationId xmlns:a16="http://schemas.microsoft.com/office/drawing/2014/main" id="{1ECD1A08-63F7-2B4E-84E4-3FA628039E8F}"/>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8" name="Freeform 1083">
              <a:extLst>
                <a:ext uri="{FF2B5EF4-FFF2-40B4-BE49-F238E27FC236}">
                  <a16:creationId xmlns:a16="http://schemas.microsoft.com/office/drawing/2014/main" id="{E0CE0778-AA7C-994B-8AC5-676F1A82543C}"/>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9" name="Freeform 1084">
              <a:extLst>
                <a:ext uri="{FF2B5EF4-FFF2-40B4-BE49-F238E27FC236}">
                  <a16:creationId xmlns:a16="http://schemas.microsoft.com/office/drawing/2014/main" id="{D2A296F6-56E0-0141-8E63-F209F1106F2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0" name="Freeform 1085">
              <a:extLst>
                <a:ext uri="{FF2B5EF4-FFF2-40B4-BE49-F238E27FC236}">
                  <a16:creationId xmlns:a16="http://schemas.microsoft.com/office/drawing/2014/main" id="{06824F88-EE84-D347-A023-F053DA4B2B2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1" name="Freeform 1086">
              <a:extLst>
                <a:ext uri="{FF2B5EF4-FFF2-40B4-BE49-F238E27FC236}">
                  <a16:creationId xmlns:a16="http://schemas.microsoft.com/office/drawing/2014/main" id="{36F4BB90-D696-0945-AC5D-7CBFD97A9624}"/>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2" name="Freeform 1087">
              <a:extLst>
                <a:ext uri="{FF2B5EF4-FFF2-40B4-BE49-F238E27FC236}">
                  <a16:creationId xmlns:a16="http://schemas.microsoft.com/office/drawing/2014/main" id="{9FC45AEE-F94E-2C41-BB56-2055DE618B24}"/>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611" name="Slide Number Placeholder 2">
            <a:extLst>
              <a:ext uri="{FF2B5EF4-FFF2-40B4-BE49-F238E27FC236}">
                <a16:creationId xmlns:a16="http://schemas.microsoft.com/office/drawing/2014/main" id="{00EDE609-C7B4-964D-B6B8-B5D4F81BD88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8</a:t>
            </a:fld>
            <a:endParaRPr lang="en-US" dirty="0"/>
          </a:p>
        </p:txBody>
      </p:sp>
    </p:spTree>
    <p:extLst>
      <p:ext uri="{BB962C8B-B14F-4D97-AF65-F5344CB8AC3E}">
        <p14:creationId xmlns:p14="http://schemas.microsoft.com/office/powerpoint/2010/main" val="286437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Processes communicating</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454532" y="2031733"/>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400" i="1" dirty="0">
                <a:solidFill>
                  <a:srgbClr val="CC0000"/>
                </a:solidFill>
                <a:ea typeface="ＭＳ Ｐゴシック" panose="020B0600070205080204" pitchFamily="34" charset="-128"/>
              </a:rPr>
              <a:t>process:</a:t>
            </a:r>
            <a:r>
              <a:rPr lang="en-US" altLang="en-US" sz="2400" dirty="0">
                <a:ea typeface="ＭＳ Ｐゴシック" panose="020B0600070205080204" pitchFamily="34" charset="-128"/>
              </a:rPr>
              <a:t> program running within a host</a:t>
            </a:r>
          </a:p>
          <a:p>
            <a:r>
              <a:rPr lang="en-US" altLang="en-US" sz="2400" dirty="0">
                <a:ea typeface="ＭＳ Ｐゴシック" panose="020B0600070205080204" pitchFamily="34" charset="-128"/>
              </a:rPr>
              <a:t>within same host, two processes communicate using  </a:t>
            </a:r>
            <a:r>
              <a:rPr lang="en-US" altLang="en-US" sz="2400" dirty="0">
                <a:solidFill>
                  <a:srgbClr val="CC0000"/>
                </a:solidFill>
                <a:ea typeface="ＭＳ Ｐゴシック" panose="020B0600070205080204" pitchFamily="34" charset="-128"/>
              </a:rPr>
              <a:t>inter-process communication</a:t>
            </a:r>
            <a:r>
              <a:rPr lang="en-US" altLang="en-US" sz="2400" dirty="0">
                <a:ea typeface="ＭＳ Ｐゴシック" panose="020B0600070205080204" pitchFamily="34" charset="-128"/>
              </a:rPr>
              <a:t> (defined by OS)</a:t>
            </a:r>
          </a:p>
          <a:p>
            <a:r>
              <a:rPr lang="en-US" altLang="en-US" sz="2400" dirty="0">
                <a:ea typeface="ＭＳ Ｐゴシック" panose="020B0600070205080204" pitchFamily="34" charset="-128"/>
              </a:rPr>
              <a:t>processes in different hosts communicate by exchanging </a:t>
            </a:r>
            <a:r>
              <a:rPr lang="en-US" altLang="en-US" sz="2400" dirty="0">
                <a:solidFill>
                  <a:srgbClr val="CC0000"/>
                </a:solidFill>
                <a:ea typeface="ＭＳ Ｐゴシック" panose="020B0600070205080204" pitchFamily="34" charset="-128"/>
              </a:rPr>
              <a:t>messages</a:t>
            </a:r>
          </a:p>
          <a:p>
            <a:endParaRPr lang="en-US" sz="27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9</a:t>
            </a:fld>
            <a:endParaRPr lang="en-US" dirty="0"/>
          </a:p>
        </p:txBody>
      </p:sp>
      <p:sp>
        <p:nvSpPr>
          <p:cNvPr id="8" name="Rectangle 4">
            <a:extLst>
              <a:ext uri="{FF2B5EF4-FFF2-40B4-BE49-F238E27FC236}">
                <a16:creationId xmlns:a16="http://schemas.microsoft.com/office/drawing/2014/main" id="{96562BEA-C84E-254B-BD55-56C2EB6C5088}"/>
              </a:ext>
            </a:extLst>
          </p:cNvPr>
          <p:cNvSpPr txBox="1">
            <a:spLocks noChangeArrowheads="1"/>
          </p:cNvSpPr>
          <p:nvPr/>
        </p:nvSpPr>
        <p:spPr>
          <a:xfrm>
            <a:off x="5269203" y="2374272"/>
            <a:ext cx="2992040" cy="1525190"/>
          </a:xfrm>
          <a:prstGeom prst="rect">
            <a:avLst/>
          </a:prstGeom>
          <a:noFill/>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None/>
            </a:pPr>
            <a:r>
              <a:rPr lang="en-US" altLang="en-US" sz="2100" i="1" dirty="0">
                <a:solidFill>
                  <a:srgbClr val="CC0000"/>
                </a:solidFill>
                <a:ea typeface="ＭＳ Ｐゴシック" panose="020B0600070205080204" pitchFamily="34" charset="-128"/>
              </a:rPr>
              <a:t>client process:</a:t>
            </a:r>
            <a:r>
              <a:rPr lang="en-US" altLang="en-US" sz="2100" dirty="0">
                <a:ea typeface="ＭＳ Ｐゴシック" panose="020B0600070205080204" pitchFamily="34" charset="-128"/>
              </a:rPr>
              <a:t> </a:t>
            </a:r>
            <a:r>
              <a:rPr lang="en-US" altLang="en-US" sz="1800" dirty="0">
                <a:ea typeface="ＭＳ Ｐゴシック" panose="020B0600070205080204" pitchFamily="34" charset="-128"/>
              </a:rPr>
              <a:t>process that initiates communication</a:t>
            </a:r>
          </a:p>
          <a:p>
            <a:pPr>
              <a:spcBef>
                <a:spcPts val="300"/>
              </a:spcBef>
              <a:buNone/>
            </a:pPr>
            <a:r>
              <a:rPr lang="en-US" altLang="en-US" sz="2100" i="1" dirty="0">
                <a:solidFill>
                  <a:srgbClr val="CC0000"/>
                </a:solidFill>
                <a:ea typeface="ＭＳ Ｐゴシック" panose="020B0600070205080204" pitchFamily="34" charset="-128"/>
              </a:rPr>
              <a:t>server process:</a:t>
            </a:r>
            <a:r>
              <a:rPr lang="en-US" altLang="en-US" sz="2100" dirty="0">
                <a:ea typeface="ＭＳ Ｐゴシック" panose="020B0600070205080204" pitchFamily="34" charset="-128"/>
              </a:rPr>
              <a:t> </a:t>
            </a:r>
            <a:r>
              <a:rPr lang="en-US" altLang="en-US" sz="1800" dirty="0">
                <a:ea typeface="ＭＳ Ｐゴシック" panose="020B0600070205080204" pitchFamily="34" charset="-128"/>
              </a:rPr>
              <a:t>process that waits to be contacted</a:t>
            </a:r>
            <a:endParaRPr lang="en-US" altLang="en-US" sz="2100" dirty="0">
              <a:ea typeface="ＭＳ Ｐゴシック" panose="020B0600070205080204" pitchFamily="34" charset="-128"/>
            </a:endParaRPr>
          </a:p>
          <a:p>
            <a:pPr>
              <a:buFont typeface="Wingdings" pitchFamily="2" charset="2"/>
              <a:buNone/>
            </a:pPr>
            <a:endParaRPr lang="en-US" altLang="en-US" sz="2100" dirty="0">
              <a:ea typeface="ＭＳ Ｐゴシック" panose="020B0600070205080204" pitchFamily="34" charset="-128"/>
            </a:endParaRPr>
          </a:p>
        </p:txBody>
      </p:sp>
      <p:sp>
        <p:nvSpPr>
          <p:cNvPr id="11" name="Rectangle 7">
            <a:extLst>
              <a:ext uri="{FF2B5EF4-FFF2-40B4-BE49-F238E27FC236}">
                <a16:creationId xmlns:a16="http://schemas.microsoft.com/office/drawing/2014/main" id="{8F7AD000-A388-6C4C-8C9C-158A86A0C51E}"/>
              </a:ext>
            </a:extLst>
          </p:cNvPr>
          <p:cNvSpPr>
            <a:spLocks noChangeArrowheads="1"/>
          </p:cNvSpPr>
          <p:nvPr/>
        </p:nvSpPr>
        <p:spPr bwMode="auto">
          <a:xfrm>
            <a:off x="5186455" y="4054839"/>
            <a:ext cx="2992040"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000099"/>
              </a:buClr>
              <a:buSzPct val="100000"/>
              <a:buFont typeface="Wingdings" pitchFamily="2" charset="2"/>
              <a:buChar char="§"/>
            </a:pPr>
            <a:r>
              <a:rPr lang="en-US" altLang="en-US" sz="2100" dirty="0">
                <a:latin typeface="+mn-lt"/>
              </a:rPr>
              <a:t>note: applications with P2P architectures have client processes &amp; server processes</a:t>
            </a:r>
          </a:p>
        </p:txBody>
      </p:sp>
      <p:sp>
        <p:nvSpPr>
          <p:cNvPr id="12" name="Rectangle 13">
            <a:extLst>
              <a:ext uri="{FF2B5EF4-FFF2-40B4-BE49-F238E27FC236}">
                <a16:creationId xmlns:a16="http://schemas.microsoft.com/office/drawing/2014/main" id="{0414D3D5-1BB8-5844-8D2A-3C8E3E5DCA6A}"/>
              </a:ext>
            </a:extLst>
          </p:cNvPr>
          <p:cNvSpPr>
            <a:spLocks noChangeArrowheads="1"/>
          </p:cNvSpPr>
          <p:nvPr/>
        </p:nvSpPr>
        <p:spPr bwMode="auto">
          <a:xfrm>
            <a:off x="5230508" y="2197464"/>
            <a:ext cx="3069431" cy="1546622"/>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 name="Text Box 14">
            <a:extLst>
              <a:ext uri="{FF2B5EF4-FFF2-40B4-BE49-F238E27FC236}">
                <a16:creationId xmlns:a16="http://schemas.microsoft.com/office/drawing/2014/main" id="{FAA5D4F0-1DCB-7C49-A07F-4729B9F9DCA6}"/>
              </a:ext>
            </a:extLst>
          </p:cNvPr>
          <p:cNvSpPr txBox="1">
            <a:spLocks noChangeArrowheads="1"/>
          </p:cNvSpPr>
          <p:nvPr/>
        </p:nvSpPr>
        <p:spPr bwMode="auto">
          <a:xfrm>
            <a:off x="5320995" y="1973626"/>
            <a:ext cx="1807674"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100">
                <a:latin typeface="+mn-lt"/>
              </a:rPr>
              <a:t>clients, servers</a:t>
            </a:r>
          </a:p>
        </p:txBody>
      </p:sp>
    </p:spTree>
    <p:extLst>
      <p:ext uri="{BB962C8B-B14F-4D97-AF65-F5344CB8AC3E}">
        <p14:creationId xmlns:p14="http://schemas.microsoft.com/office/powerpoint/2010/main" val="3078911383"/>
      </p:ext>
    </p:extLst>
  </p:cSld>
  <p:clrMapOvr>
    <a:masterClrMapping/>
  </p:clrMapOvr>
</p:sld>
</file>

<file path=ppt/theme/theme1.xml><?xml version="1.0" encoding="utf-8"?>
<a:theme xmlns:a="http://schemas.openxmlformats.org/drawingml/2006/main" name="Yakup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kup3" id="{A02E8AF7-290A-4268-94FF-28742CAD28A2}" vid="{C9DA747F-A663-441E-ACAA-C0F17ADB2E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9371</TotalTime>
  <Words>3142</Words>
  <Application>Microsoft Office PowerPoint</Application>
  <PresentationFormat>Ekran Gösterisi (4:3)</PresentationFormat>
  <Paragraphs>425</Paragraphs>
  <Slides>17</Slides>
  <Notes>17</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17</vt:i4>
      </vt:variant>
    </vt:vector>
  </HeadingPairs>
  <TitlesOfParts>
    <vt:vector size="28" baseType="lpstr">
      <vt:lpstr>Arial</vt:lpstr>
      <vt:lpstr>Arial Narrow</vt:lpstr>
      <vt:lpstr>Calibri</vt:lpstr>
      <vt:lpstr>Calibri Light</vt:lpstr>
      <vt:lpstr>Dubai</vt:lpstr>
      <vt:lpstr>Open Sans</vt:lpstr>
      <vt:lpstr>Tahoma</vt:lpstr>
      <vt:lpstr>Times New Roman</vt:lpstr>
      <vt:lpstr>Wingdings</vt:lpstr>
      <vt:lpstr>ZapfDingbats</vt:lpstr>
      <vt:lpstr>Yakup3</vt:lpstr>
      <vt:lpstr>Applied Sciences Faculty   Management Information Systems </vt:lpstr>
      <vt:lpstr>Chapter 2</vt:lpstr>
      <vt:lpstr>Application layer: overview</vt:lpstr>
      <vt:lpstr>Application layer: overview</vt:lpstr>
      <vt:lpstr>Some network apps</vt:lpstr>
      <vt:lpstr>Creating a network app</vt:lpstr>
      <vt:lpstr>Client-server paradigm</vt:lpstr>
      <vt:lpstr>Peer-peer architecture</vt:lpstr>
      <vt:lpstr>Processes communicating</vt:lpstr>
      <vt:lpstr>Sockets</vt:lpstr>
      <vt:lpstr>Addressing processes</vt:lpstr>
      <vt:lpstr>An application-layer protocol defines:</vt:lpstr>
      <vt:lpstr>What transport service does an app need?</vt:lpstr>
      <vt:lpstr>Transport service requirements: common apps</vt:lpstr>
      <vt:lpstr>Internet transport protocols services</vt:lpstr>
      <vt:lpstr>Internet transport protocols services</vt:lpstr>
      <vt:lpstr>Securing TCP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Yakup Bakış</dc:creator>
  <cp:lastModifiedBy>yakup bakış</cp:lastModifiedBy>
  <cp:revision>214</cp:revision>
  <dcterms:created xsi:type="dcterms:W3CDTF">2015-03-27T20:41:42Z</dcterms:created>
  <dcterms:modified xsi:type="dcterms:W3CDTF">2026-03-27T08:56:53Z</dcterms:modified>
</cp:coreProperties>
</file>