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10" r:id="rId1"/>
  </p:sldMasterIdLst>
  <p:notesMasterIdLst>
    <p:notesMasterId r:id="rId29"/>
  </p:notesMasterIdLst>
  <p:handoutMasterIdLst>
    <p:handoutMasterId r:id="rId30"/>
  </p:handoutMasterIdLst>
  <p:sldIdLst>
    <p:sldId id="423" r:id="rId2"/>
    <p:sldId id="1161" r:id="rId3"/>
    <p:sldId id="1050" r:id="rId4"/>
    <p:sldId id="1112" r:id="rId5"/>
    <p:sldId id="1113" r:id="rId6"/>
    <p:sldId id="1114" r:id="rId7"/>
    <p:sldId id="1115" r:id="rId8"/>
    <p:sldId id="1116" r:id="rId9"/>
    <p:sldId id="1125" r:id="rId10"/>
    <p:sldId id="1117" r:id="rId11"/>
    <p:sldId id="1118" r:id="rId12"/>
    <p:sldId id="1119" r:id="rId13"/>
    <p:sldId id="1120" r:id="rId14"/>
    <p:sldId id="1121" r:id="rId15"/>
    <p:sldId id="1122" r:id="rId16"/>
    <p:sldId id="1123" r:id="rId17"/>
    <p:sldId id="1124" r:id="rId18"/>
    <p:sldId id="1051" r:id="rId19"/>
    <p:sldId id="1127" r:id="rId20"/>
    <p:sldId id="1126" r:id="rId21"/>
    <p:sldId id="1128" r:id="rId22"/>
    <p:sldId id="1129" r:id="rId23"/>
    <p:sldId id="1130" r:id="rId24"/>
    <p:sldId id="1131" r:id="rId25"/>
    <p:sldId id="1132" r:id="rId26"/>
    <p:sldId id="1133" r:id="rId27"/>
    <p:sldId id="1134"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000099"/>
    <a:srgbClr val="1B327E"/>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91" autoAdjust="0"/>
    <p:restoredTop sz="76845" autoAdjust="0"/>
  </p:normalViewPr>
  <p:slideViewPr>
    <p:cSldViewPr>
      <p:cViewPr varScale="1">
        <p:scale>
          <a:sx n="56" d="100"/>
          <a:sy n="56" d="100"/>
        </p:scale>
        <p:origin x="1080"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7" d="100"/>
          <a:sy n="47" d="100"/>
        </p:scale>
        <p:origin x="2707"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76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94633A84-D730-4DB1-B585-7559B92CE5D8}" type="datetimeFigureOut">
              <a:rPr lang="en-US"/>
              <a:pPr>
                <a:defRPr/>
              </a:pPr>
              <a:t>3/30/2026</a:t>
            </a:fld>
            <a:endParaRPr lang="en-US"/>
          </a:p>
        </p:txBody>
      </p:sp>
      <p:sp>
        <p:nvSpPr>
          <p:cNvPr id="2765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1C669EC8-97E7-4C24-A864-1853E75085DC}" type="slidenum">
              <a:rPr lang="en-US"/>
              <a:pPr>
                <a:defRPr/>
              </a:pPr>
              <a:t>‹#›</a:t>
            </a:fld>
            <a:endParaRPr lang="en-US"/>
          </a:p>
        </p:txBody>
      </p:sp>
    </p:spTree>
    <p:extLst>
      <p:ext uri="{BB962C8B-B14F-4D97-AF65-F5344CB8AC3E}">
        <p14:creationId xmlns:p14="http://schemas.microsoft.com/office/powerpoint/2010/main" val="978985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532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32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532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82C5A2EE-74B4-4329-B2EC-6DFE0575EDC9}" type="slidenum">
              <a:rPr lang="en-US"/>
              <a:pPr>
                <a:defRPr/>
              </a:pPr>
              <a:t>‹#›</a:t>
            </a:fld>
            <a:endParaRPr lang="en-US"/>
          </a:p>
        </p:txBody>
      </p:sp>
    </p:spTree>
    <p:extLst>
      <p:ext uri="{BB962C8B-B14F-4D97-AF65-F5344CB8AC3E}">
        <p14:creationId xmlns:p14="http://schemas.microsoft.com/office/powerpoint/2010/main" val="2392455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Good morning everyone.</a:t>
            </a:r>
            <a:br>
              <a:rPr lang="en-US" dirty="0"/>
            </a:br>
            <a:r>
              <a:rPr lang="en-US" dirty="0"/>
              <a:t>Last week, we talked about how the Internet works in general.</a:t>
            </a:r>
          </a:p>
          <a:p>
            <a:r>
              <a:rPr lang="en-US" dirty="0"/>
              <a:t>Today, we move one layer higher.</a:t>
            </a:r>
            <a:br>
              <a:rPr lang="en-US" dirty="0"/>
            </a:br>
            <a:r>
              <a:rPr lang="en-US" dirty="0"/>
              <a:t>We will begin to understand the </a:t>
            </a:r>
            <a:r>
              <a:rPr lang="en-US" b="1" dirty="0"/>
              <a:t>Application Layer</a:t>
            </a:r>
            <a:r>
              <a:rPr lang="en-US" dirty="0"/>
              <a:t>,</a:t>
            </a:r>
            <a:br>
              <a:rPr lang="en-US" dirty="0"/>
            </a:br>
            <a:r>
              <a:rPr lang="en-US" dirty="0"/>
              <a:t>which is the layer closest to the user.</a:t>
            </a:r>
            <a:endParaRPr lang="tr-TR" dirty="0"/>
          </a:p>
          <a:p>
            <a:r>
              <a:rPr lang="en-US" dirty="0"/>
              <a:t>When you open a website, send an email, or use Instagram, you are using the Application Layer.</a:t>
            </a:r>
          </a:p>
          <a:p>
            <a:r>
              <a:rPr lang="en-US" dirty="0"/>
              <a:t>This is the part of networking that you actually see and use every day.</a:t>
            </a:r>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1</a:t>
            </a:fld>
            <a:endParaRPr lang="en-US"/>
          </a:p>
        </p:txBody>
      </p:sp>
    </p:spTree>
    <p:extLst>
      <p:ext uri="{BB962C8B-B14F-4D97-AF65-F5344CB8AC3E}">
        <p14:creationId xmlns:p14="http://schemas.microsoft.com/office/powerpoint/2010/main" val="3416829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10</a:t>
            </a:fld>
            <a:endParaRPr lang="en-US"/>
          </a:p>
        </p:txBody>
      </p:sp>
    </p:spTree>
    <p:extLst>
      <p:ext uri="{BB962C8B-B14F-4D97-AF65-F5344CB8AC3E}">
        <p14:creationId xmlns:p14="http://schemas.microsoft.com/office/powerpoint/2010/main" val="2287334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11</a:t>
            </a:fld>
            <a:endParaRPr lang="en-US"/>
          </a:p>
        </p:txBody>
      </p:sp>
    </p:spTree>
    <p:extLst>
      <p:ext uri="{BB962C8B-B14F-4D97-AF65-F5344CB8AC3E}">
        <p14:creationId xmlns:p14="http://schemas.microsoft.com/office/powerpoint/2010/main" val="2691195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12</a:t>
            </a:fld>
            <a:endParaRPr lang="en-US"/>
          </a:p>
        </p:txBody>
      </p:sp>
    </p:spTree>
    <p:extLst>
      <p:ext uri="{BB962C8B-B14F-4D97-AF65-F5344CB8AC3E}">
        <p14:creationId xmlns:p14="http://schemas.microsoft.com/office/powerpoint/2010/main" val="1219353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13</a:t>
            </a:fld>
            <a:endParaRPr lang="en-US"/>
          </a:p>
        </p:txBody>
      </p:sp>
    </p:spTree>
    <p:extLst>
      <p:ext uri="{BB962C8B-B14F-4D97-AF65-F5344CB8AC3E}">
        <p14:creationId xmlns:p14="http://schemas.microsoft.com/office/powerpoint/2010/main" val="3379242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14</a:t>
            </a:fld>
            <a:endParaRPr lang="en-US"/>
          </a:p>
        </p:txBody>
      </p:sp>
    </p:spTree>
    <p:extLst>
      <p:ext uri="{BB962C8B-B14F-4D97-AF65-F5344CB8AC3E}">
        <p14:creationId xmlns:p14="http://schemas.microsoft.com/office/powerpoint/2010/main" val="1696662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15</a:t>
            </a:fld>
            <a:endParaRPr lang="en-US"/>
          </a:p>
        </p:txBody>
      </p:sp>
    </p:spTree>
    <p:extLst>
      <p:ext uri="{BB962C8B-B14F-4D97-AF65-F5344CB8AC3E}">
        <p14:creationId xmlns:p14="http://schemas.microsoft.com/office/powerpoint/2010/main" val="2193718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16</a:t>
            </a:fld>
            <a:endParaRPr lang="en-US"/>
          </a:p>
        </p:txBody>
      </p:sp>
    </p:spTree>
    <p:extLst>
      <p:ext uri="{BB962C8B-B14F-4D97-AF65-F5344CB8AC3E}">
        <p14:creationId xmlns:p14="http://schemas.microsoft.com/office/powerpoint/2010/main" val="3189856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17</a:t>
            </a:fld>
            <a:endParaRPr lang="en-US"/>
          </a:p>
        </p:txBody>
      </p:sp>
    </p:spTree>
    <p:extLst>
      <p:ext uri="{BB962C8B-B14F-4D97-AF65-F5344CB8AC3E}">
        <p14:creationId xmlns:p14="http://schemas.microsoft.com/office/powerpoint/2010/main" val="1759374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18</a:t>
            </a:fld>
            <a:endParaRPr lang="en-US"/>
          </a:p>
        </p:txBody>
      </p:sp>
    </p:spTree>
    <p:extLst>
      <p:ext uri="{BB962C8B-B14F-4D97-AF65-F5344CB8AC3E}">
        <p14:creationId xmlns:p14="http://schemas.microsoft.com/office/powerpoint/2010/main" val="3520711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19</a:t>
            </a:fld>
            <a:endParaRPr lang="en-US"/>
          </a:p>
        </p:txBody>
      </p:sp>
    </p:spTree>
    <p:extLst>
      <p:ext uri="{BB962C8B-B14F-4D97-AF65-F5344CB8AC3E}">
        <p14:creationId xmlns:p14="http://schemas.microsoft.com/office/powerpoint/2010/main" val="391827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dirty="0"/>
              <a:t>Today I am going to present Chapter 2, which is the Application Layer. In computer networking, the application layer is the part closest to the user, because this is where network applications such as the Web, e-mail, messaging, and video services work. In this presentation, I will explain the main ideas of this chapter in a simple and organized way. I will talk about how applications communicate, what kinds of architectures they use, and what transport services they need. I will also introduce important protocols such as HTTP, SMTP, IMAP, and DNS. My goal is to show that network applications are the reason why computer networks are useful in daily life.</a:t>
            </a:r>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2</a:t>
            </a:fld>
            <a:endParaRPr lang="en-US"/>
          </a:p>
        </p:txBody>
      </p:sp>
    </p:spTree>
    <p:extLst>
      <p:ext uri="{BB962C8B-B14F-4D97-AF65-F5344CB8AC3E}">
        <p14:creationId xmlns:p14="http://schemas.microsoft.com/office/powerpoint/2010/main" val="1182775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20</a:t>
            </a:fld>
            <a:endParaRPr lang="en-US"/>
          </a:p>
        </p:txBody>
      </p:sp>
    </p:spTree>
    <p:extLst>
      <p:ext uri="{BB962C8B-B14F-4D97-AF65-F5344CB8AC3E}">
        <p14:creationId xmlns:p14="http://schemas.microsoft.com/office/powerpoint/2010/main" val="2307497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21</a:t>
            </a:fld>
            <a:endParaRPr lang="en-US"/>
          </a:p>
        </p:txBody>
      </p:sp>
    </p:spTree>
    <p:extLst>
      <p:ext uri="{BB962C8B-B14F-4D97-AF65-F5344CB8AC3E}">
        <p14:creationId xmlns:p14="http://schemas.microsoft.com/office/powerpoint/2010/main" val="737598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22</a:t>
            </a:fld>
            <a:endParaRPr lang="en-US"/>
          </a:p>
        </p:txBody>
      </p:sp>
    </p:spTree>
    <p:extLst>
      <p:ext uri="{BB962C8B-B14F-4D97-AF65-F5344CB8AC3E}">
        <p14:creationId xmlns:p14="http://schemas.microsoft.com/office/powerpoint/2010/main" val="3593341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23</a:t>
            </a:fld>
            <a:endParaRPr lang="en-US"/>
          </a:p>
        </p:txBody>
      </p:sp>
    </p:spTree>
    <p:extLst>
      <p:ext uri="{BB962C8B-B14F-4D97-AF65-F5344CB8AC3E}">
        <p14:creationId xmlns:p14="http://schemas.microsoft.com/office/powerpoint/2010/main" val="376129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24</a:t>
            </a:fld>
            <a:endParaRPr lang="en-US"/>
          </a:p>
        </p:txBody>
      </p:sp>
    </p:spTree>
    <p:extLst>
      <p:ext uri="{BB962C8B-B14F-4D97-AF65-F5344CB8AC3E}">
        <p14:creationId xmlns:p14="http://schemas.microsoft.com/office/powerpoint/2010/main" val="580169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25</a:t>
            </a:fld>
            <a:endParaRPr lang="en-US"/>
          </a:p>
        </p:txBody>
      </p:sp>
    </p:spTree>
    <p:extLst>
      <p:ext uri="{BB962C8B-B14F-4D97-AF65-F5344CB8AC3E}">
        <p14:creationId xmlns:p14="http://schemas.microsoft.com/office/powerpoint/2010/main" val="2972541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26</a:t>
            </a:fld>
            <a:endParaRPr lang="en-US"/>
          </a:p>
        </p:txBody>
      </p:sp>
    </p:spTree>
    <p:extLst>
      <p:ext uri="{BB962C8B-B14F-4D97-AF65-F5344CB8AC3E}">
        <p14:creationId xmlns:p14="http://schemas.microsoft.com/office/powerpoint/2010/main" val="119857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27</a:t>
            </a:fld>
            <a:endParaRPr lang="en-US"/>
          </a:p>
        </p:txBody>
      </p:sp>
    </p:spTree>
    <p:extLst>
      <p:ext uri="{BB962C8B-B14F-4D97-AF65-F5344CB8AC3E}">
        <p14:creationId xmlns:p14="http://schemas.microsoft.com/office/powerpoint/2010/main" val="2353913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3</a:t>
            </a:fld>
            <a:endParaRPr lang="en-US"/>
          </a:p>
        </p:txBody>
      </p:sp>
    </p:spTree>
    <p:extLst>
      <p:ext uri="{BB962C8B-B14F-4D97-AF65-F5344CB8AC3E}">
        <p14:creationId xmlns:p14="http://schemas.microsoft.com/office/powerpoint/2010/main" val="544878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4</a:t>
            </a:fld>
            <a:endParaRPr lang="en-US"/>
          </a:p>
        </p:txBody>
      </p:sp>
    </p:spTree>
    <p:extLst>
      <p:ext uri="{BB962C8B-B14F-4D97-AF65-F5344CB8AC3E}">
        <p14:creationId xmlns:p14="http://schemas.microsoft.com/office/powerpoint/2010/main" val="2465130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5</a:t>
            </a:fld>
            <a:endParaRPr lang="en-US"/>
          </a:p>
        </p:txBody>
      </p:sp>
    </p:spTree>
    <p:extLst>
      <p:ext uri="{BB962C8B-B14F-4D97-AF65-F5344CB8AC3E}">
        <p14:creationId xmlns:p14="http://schemas.microsoft.com/office/powerpoint/2010/main" val="2250559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6</a:t>
            </a:fld>
            <a:endParaRPr lang="en-US"/>
          </a:p>
        </p:txBody>
      </p:sp>
    </p:spTree>
    <p:extLst>
      <p:ext uri="{BB962C8B-B14F-4D97-AF65-F5344CB8AC3E}">
        <p14:creationId xmlns:p14="http://schemas.microsoft.com/office/powerpoint/2010/main" val="4080639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7</a:t>
            </a:fld>
            <a:endParaRPr lang="en-US"/>
          </a:p>
        </p:txBody>
      </p:sp>
    </p:spTree>
    <p:extLst>
      <p:ext uri="{BB962C8B-B14F-4D97-AF65-F5344CB8AC3E}">
        <p14:creationId xmlns:p14="http://schemas.microsoft.com/office/powerpoint/2010/main" val="1745232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8</a:t>
            </a:fld>
            <a:endParaRPr lang="en-US"/>
          </a:p>
        </p:txBody>
      </p:sp>
    </p:spTree>
    <p:extLst>
      <p:ext uri="{BB962C8B-B14F-4D97-AF65-F5344CB8AC3E}">
        <p14:creationId xmlns:p14="http://schemas.microsoft.com/office/powerpoint/2010/main" val="3276027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9</a:t>
            </a:fld>
            <a:endParaRPr lang="en-US"/>
          </a:p>
        </p:txBody>
      </p:sp>
    </p:spTree>
    <p:extLst>
      <p:ext uri="{BB962C8B-B14F-4D97-AF65-F5344CB8AC3E}">
        <p14:creationId xmlns:p14="http://schemas.microsoft.com/office/powerpoint/2010/main" val="1119595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Başlık ve İçerik">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30FE90D-E26B-4B0B-8D2A-79CCBA5B6B0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8" name="Dikdörtgen 7">
            <a:extLst>
              <a:ext uri="{FF2B5EF4-FFF2-40B4-BE49-F238E27FC236}">
                <a16:creationId xmlns:a16="http://schemas.microsoft.com/office/drawing/2014/main" id="{F8B905D7-92F0-4598-8250-934955341EC2}"/>
              </a:ext>
            </a:extLst>
          </p:cNvPr>
          <p:cNvSpPr/>
          <p:nvPr userDrawn="1"/>
        </p:nvSpPr>
        <p:spPr>
          <a:xfrm>
            <a:off x="0" y="0"/>
            <a:ext cx="9144000" cy="1030288"/>
          </a:xfrm>
          <a:prstGeom prst="rect">
            <a:avLst/>
          </a:prstGeom>
          <a:solidFill>
            <a:srgbClr val="1B3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extLst>
              <a:ext uri="{FF2B5EF4-FFF2-40B4-BE49-F238E27FC236}">
                <a16:creationId xmlns:a16="http://schemas.microsoft.com/office/drawing/2014/main" id="{EB3AE281-4EFA-4697-9EF2-93EF09A99C8A}"/>
              </a:ext>
            </a:extLst>
          </p:cNvPr>
          <p:cNvSpPr/>
          <p:nvPr userDrawn="1"/>
        </p:nvSpPr>
        <p:spPr>
          <a:xfrm>
            <a:off x="0" y="1030288"/>
            <a:ext cx="9144000" cy="9207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a:extLst>
              <a:ext uri="{FF2B5EF4-FFF2-40B4-BE49-F238E27FC236}">
                <a16:creationId xmlns:a16="http://schemas.microsoft.com/office/drawing/2014/main" id="{3833BA49-17AF-4507-B7EE-33251DCE88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9253" y="157465"/>
            <a:ext cx="1314450" cy="1314450"/>
          </a:xfrm>
          <a:prstGeom prst="rect">
            <a:avLst/>
          </a:prstGeom>
        </p:spPr>
      </p:pic>
      <p:sp>
        <p:nvSpPr>
          <p:cNvPr id="2" name="Başlık 1">
            <a:extLst>
              <a:ext uri="{FF2B5EF4-FFF2-40B4-BE49-F238E27FC236}">
                <a16:creationId xmlns:a16="http://schemas.microsoft.com/office/drawing/2014/main" id="{DD569001-75C5-40F5-9087-F0D640A54E0C}"/>
              </a:ext>
            </a:extLst>
          </p:cNvPr>
          <p:cNvSpPr>
            <a:spLocks noGrp="1"/>
          </p:cNvSpPr>
          <p:nvPr>
            <p:ph type="title"/>
          </p:nvPr>
        </p:nvSpPr>
        <p:spPr>
          <a:xfrm>
            <a:off x="403397" y="157465"/>
            <a:ext cx="7086600" cy="872824"/>
          </a:xfrm>
        </p:spPr>
        <p:txBody>
          <a:bodyPr/>
          <a:lstStyle/>
          <a:p>
            <a:r>
              <a:rPr lang="tr-TR"/>
              <a:t>Asıl başlık stilini düzenlemek için tıklayın</a:t>
            </a:r>
            <a:endParaRPr lang="en-US"/>
          </a:p>
        </p:txBody>
      </p:sp>
      <p:sp>
        <p:nvSpPr>
          <p:cNvPr id="4" name="Veri Yer Tutucusu 3">
            <a:extLst>
              <a:ext uri="{FF2B5EF4-FFF2-40B4-BE49-F238E27FC236}">
                <a16:creationId xmlns:a16="http://schemas.microsoft.com/office/drawing/2014/main" id="{5432100E-8508-4087-8C4C-F6F2C3E53B34}"/>
              </a:ext>
            </a:extLst>
          </p:cNvPr>
          <p:cNvSpPr>
            <a:spLocks noGrp="1"/>
          </p:cNvSpPr>
          <p:nvPr>
            <p:ph type="dt" sz="half" idx="10"/>
          </p:nvPr>
        </p:nvSpPr>
        <p:spPr/>
        <p:txBody>
          <a:bodyPr/>
          <a:lstStyle/>
          <a:p>
            <a:r>
              <a:rPr lang="en-US"/>
              <a:t>12.02.2026</a:t>
            </a:r>
            <a:endParaRPr lang="tr-TR" dirty="0"/>
          </a:p>
        </p:txBody>
      </p:sp>
      <p:sp>
        <p:nvSpPr>
          <p:cNvPr id="5" name="Slayt Numarası Yer Tutucusu 4">
            <a:extLst>
              <a:ext uri="{FF2B5EF4-FFF2-40B4-BE49-F238E27FC236}">
                <a16:creationId xmlns:a16="http://schemas.microsoft.com/office/drawing/2014/main" id="{F7B1FBA6-E755-4869-8D94-AD4EA861546E}"/>
              </a:ext>
            </a:extLst>
          </p:cNvPr>
          <p:cNvSpPr>
            <a:spLocks noGrp="1"/>
          </p:cNvSpPr>
          <p:nvPr>
            <p:ph type="sldNum" sz="quarter" idx="11"/>
          </p:nvPr>
        </p:nvSpPr>
        <p:spPr/>
        <p:txBody>
          <a:bodyPr/>
          <a:lstStyle/>
          <a:p>
            <a:fld id="{8E36F1F9-9F05-49B2-8378-168152139758}" type="slidenum">
              <a:rPr lang="tr-TR" smtClean="0"/>
              <a:pPr/>
              <a:t>‹#›</a:t>
            </a:fld>
            <a:endParaRPr lang="tr-TR"/>
          </a:p>
        </p:txBody>
      </p:sp>
    </p:spTree>
    <p:extLst>
      <p:ext uri="{BB962C8B-B14F-4D97-AF65-F5344CB8AC3E}">
        <p14:creationId xmlns:p14="http://schemas.microsoft.com/office/powerpoint/2010/main" val="3963247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574BE6-A145-4F8B-8B97-A3D5CEA93D0E}"/>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07BBDEDF-EE46-489C-B346-8B506CCF6A6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a:extLst>
              <a:ext uri="{FF2B5EF4-FFF2-40B4-BE49-F238E27FC236}">
                <a16:creationId xmlns:a16="http://schemas.microsoft.com/office/drawing/2014/main" id="{16FEE0A0-19ED-48F6-B1DF-00A65D3E81E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141C1A8-6173-4A8C-AACF-926419B23522}"/>
              </a:ext>
            </a:extLst>
          </p:cNvPr>
          <p:cNvSpPr>
            <a:spLocks noGrp="1"/>
          </p:cNvSpPr>
          <p:nvPr>
            <p:ph type="dt" sz="half" idx="10"/>
          </p:nvPr>
        </p:nvSpPr>
        <p:spPr>
          <a:xfrm>
            <a:off x="628650" y="6356351"/>
            <a:ext cx="2057400" cy="365125"/>
          </a:xfrm>
          <a:prstGeom prst="rect">
            <a:avLst/>
          </a:prstGeom>
        </p:spPr>
        <p:txBody>
          <a:bodyPr/>
          <a:lstStyle/>
          <a:p>
            <a:pPr>
              <a:defRPr/>
            </a:pPr>
            <a:r>
              <a:rPr lang="en-US"/>
              <a:t>12.02.2026</a:t>
            </a:r>
          </a:p>
        </p:txBody>
      </p:sp>
      <p:sp>
        <p:nvSpPr>
          <p:cNvPr id="6" name="Alt Bilgi Yer Tutucusu 5">
            <a:extLst>
              <a:ext uri="{FF2B5EF4-FFF2-40B4-BE49-F238E27FC236}">
                <a16:creationId xmlns:a16="http://schemas.microsoft.com/office/drawing/2014/main" id="{46243460-F382-478A-848C-8689A7FD61F7}"/>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7" name="Slayt Numarası Yer Tutucusu 6">
            <a:extLst>
              <a:ext uri="{FF2B5EF4-FFF2-40B4-BE49-F238E27FC236}">
                <a16:creationId xmlns:a16="http://schemas.microsoft.com/office/drawing/2014/main" id="{A7540764-83F2-4347-A36A-61878954B5A5}"/>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2541802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2B48C6-3C04-4F86-B1EE-FF5CC67BC218}"/>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endParaRPr lang="en-US"/>
          </a:p>
        </p:txBody>
      </p:sp>
      <p:sp>
        <p:nvSpPr>
          <p:cNvPr id="3" name="Resim Yer Tutucusu 2">
            <a:extLst>
              <a:ext uri="{FF2B5EF4-FFF2-40B4-BE49-F238E27FC236}">
                <a16:creationId xmlns:a16="http://schemas.microsoft.com/office/drawing/2014/main" id="{211E6E27-BD7B-4F7D-ADF4-34AD9D4E48A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simgeye tıklayın</a:t>
            </a:r>
            <a:endParaRPr lang="en-US"/>
          </a:p>
        </p:txBody>
      </p:sp>
      <p:sp>
        <p:nvSpPr>
          <p:cNvPr id="4" name="Metin Yer Tutucusu 3">
            <a:extLst>
              <a:ext uri="{FF2B5EF4-FFF2-40B4-BE49-F238E27FC236}">
                <a16:creationId xmlns:a16="http://schemas.microsoft.com/office/drawing/2014/main" id="{DE8BCA8A-B56A-4DCE-B51D-F115C97085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659CFF8-32FC-4D0C-AC48-A44696F6458B}"/>
              </a:ext>
            </a:extLst>
          </p:cNvPr>
          <p:cNvSpPr>
            <a:spLocks noGrp="1"/>
          </p:cNvSpPr>
          <p:nvPr>
            <p:ph type="dt" sz="half" idx="10"/>
          </p:nvPr>
        </p:nvSpPr>
        <p:spPr>
          <a:xfrm>
            <a:off x="628650" y="6356351"/>
            <a:ext cx="2057400" cy="365125"/>
          </a:xfrm>
          <a:prstGeom prst="rect">
            <a:avLst/>
          </a:prstGeom>
        </p:spPr>
        <p:txBody>
          <a:bodyPr/>
          <a:lstStyle/>
          <a:p>
            <a:pPr>
              <a:defRPr/>
            </a:pPr>
            <a:r>
              <a:rPr lang="en-US"/>
              <a:t>12.02.2026</a:t>
            </a:r>
          </a:p>
        </p:txBody>
      </p:sp>
      <p:sp>
        <p:nvSpPr>
          <p:cNvPr id="6" name="Alt Bilgi Yer Tutucusu 5">
            <a:extLst>
              <a:ext uri="{FF2B5EF4-FFF2-40B4-BE49-F238E27FC236}">
                <a16:creationId xmlns:a16="http://schemas.microsoft.com/office/drawing/2014/main" id="{4EE4CD39-CA15-46ED-B698-064AA68589B0}"/>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7" name="Slayt Numarası Yer Tutucusu 6">
            <a:extLst>
              <a:ext uri="{FF2B5EF4-FFF2-40B4-BE49-F238E27FC236}">
                <a16:creationId xmlns:a16="http://schemas.microsoft.com/office/drawing/2014/main" id="{FA1D729C-40A8-4667-AC91-76CC92E66BAC}"/>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4225874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97F0A1-99B6-4A91-B70A-EB0C0031A1FB}"/>
              </a:ext>
            </a:extLst>
          </p:cNvPr>
          <p:cNvSpPr>
            <a:spLocks noGrp="1"/>
          </p:cNvSpPr>
          <p:nvPr>
            <p:ph type="title"/>
          </p:nvPr>
        </p:nvSpPr>
        <p:spPr/>
        <p:txBody>
          <a:bodyPr/>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AC8B9BC3-6915-42FB-93CB-FE8B0C117712}"/>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B67B722A-CF5E-4296-A5B5-902D49DCFA66}"/>
              </a:ext>
            </a:extLst>
          </p:cNvPr>
          <p:cNvSpPr>
            <a:spLocks noGrp="1"/>
          </p:cNvSpPr>
          <p:nvPr>
            <p:ph type="dt" sz="half" idx="10"/>
          </p:nvPr>
        </p:nvSpPr>
        <p:spPr>
          <a:xfrm>
            <a:off x="628650" y="6356351"/>
            <a:ext cx="2057400" cy="365125"/>
          </a:xfrm>
          <a:prstGeom prst="rect">
            <a:avLst/>
          </a:prstGeom>
        </p:spPr>
        <p:txBody>
          <a:bodyPr/>
          <a:lstStyle/>
          <a:p>
            <a:pPr>
              <a:defRPr/>
            </a:pPr>
            <a:r>
              <a:rPr lang="en-US"/>
              <a:t>12.02.2026</a:t>
            </a:r>
          </a:p>
        </p:txBody>
      </p:sp>
      <p:sp>
        <p:nvSpPr>
          <p:cNvPr id="5" name="Alt Bilgi Yer Tutucusu 4">
            <a:extLst>
              <a:ext uri="{FF2B5EF4-FFF2-40B4-BE49-F238E27FC236}">
                <a16:creationId xmlns:a16="http://schemas.microsoft.com/office/drawing/2014/main" id="{5286FC61-34AE-40A4-A626-208D9EBF2241}"/>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6" name="Slayt Numarası Yer Tutucusu 5">
            <a:extLst>
              <a:ext uri="{FF2B5EF4-FFF2-40B4-BE49-F238E27FC236}">
                <a16:creationId xmlns:a16="http://schemas.microsoft.com/office/drawing/2014/main" id="{6F7D9E39-2A3C-4B71-BB9C-2E84324C40F6}"/>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2790825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93BFC8F2-05CD-4DED-A77F-310C7BE3FEFB}"/>
              </a:ext>
            </a:extLst>
          </p:cNvPr>
          <p:cNvSpPr>
            <a:spLocks noGrp="1"/>
          </p:cNvSpPr>
          <p:nvPr>
            <p:ph type="title" orient="vert"/>
          </p:nvPr>
        </p:nvSpPr>
        <p:spPr>
          <a:xfrm>
            <a:off x="6543675" y="365125"/>
            <a:ext cx="1971675" cy="5811838"/>
          </a:xfrm>
        </p:spPr>
        <p:txBody>
          <a:bodyPr vert="eaVert"/>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110E9C27-F7B0-4BBC-98F7-01322A8DAD8F}"/>
              </a:ext>
            </a:extLst>
          </p:cNvPr>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42ACE3B1-FF55-4888-B050-BDD52DFC86D2}"/>
              </a:ext>
            </a:extLst>
          </p:cNvPr>
          <p:cNvSpPr>
            <a:spLocks noGrp="1"/>
          </p:cNvSpPr>
          <p:nvPr>
            <p:ph type="dt" sz="half" idx="10"/>
          </p:nvPr>
        </p:nvSpPr>
        <p:spPr>
          <a:xfrm>
            <a:off x="628650" y="6356351"/>
            <a:ext cx="2057400" cy="365125"/>
          </a:xfrm>
          <a:prstGeom prst="rect">
            <a:avLst/>
          </a:prstGeom>
        </p:spPr>
        <p:txBody>
          <a:bodyPr/>
          <a:lstStyle/>
          <a:p>
            <a:pPr>
              <a:defRPr/>
            </a:pPr>
            <a:r>
              <a:rPr lang="en-US"/>
              <a:t>12.02.2026</a:t>
            </a:r>
          </a:p>
        </p:txBody>
      </p:sp>
      <p:sp>
        <p:nvSpPr>
          <p:cNvPr id="5" name="Alt Bilgi Yer Tutucusu 4">
            <a:extLst>
              <a:ext uri="{FF2B5EF4-FFF2-40B4-BE49-F238E27FC236}">
                <a16:creationId xmlns:a16="http://schemas.microsoft.com/office/drawing/2014/main" id="{129320B0-BD9D-40C0-BE89-AFF9594AC44F}"/>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6" name="Slayt Numarası Yer Tutucusu 5">
            <a:extLst>
              <a:ext uri="{FF2B5EF4-FFF2-40B4-BE49-F238E27FC236}">
                <a16:creationId xmlns:a16="http://schemas.microsoft.com/office/drawing/2014/main" id="{11C512F8-1423-49C4-AAE7-C2DD1D43164F}"/>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3050620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769960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678770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650542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150037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240218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538841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
        <p:nvSpPr>
          <p:cNvPr id="14" name="Dikdörtgen 13">
            <a:extLst>
              <a:ext uri="{FF2B5EF4-FFF2-40B4-BE49-F238E27FC236}">
                <a16:creationId xmlns:a16="http://schemas.microsoft.com/office/drawing/2014/main" id="{9F3C44CD-517F-4127-A02A-E0A24A22615D}"/>
              </a:ext>
            </a:extLst>
          </p:cNvPr>
          <p:cNvSpPr/>
          <p:nvPr userDrawn="1"/>
        </p:nvSpPr>
        <p:spPr>
          <a:xfrm>
            <a:off x="0" y="6647377"/>
            <a:ext cx="9144000" cy="212725"/>
          </a:xfrm>
          <a:prstGeom prst="rect">
            <a:avLst/>
          </a:prstGeom>
          <a:solidFill>
            <a:srgbClr val="1B32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Alt Başlık 2">
            <a:extLst>
              <a:ext uri="{FF2B5EF4-FFF2-40B4-BE49-F238E27FC236}">
                <a16:creationId xmlns:a16="http://schemas.microsoft.com/office/drawing/2014/main" id="{2526BED1-D171-4DE4-B8FB-32F94FC206D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a:p>
        </p:txBody>
      </p:sp>
      <p:sp>
        <p:nvSpPr>
          <p:cNvPr id="10" name="Dikdörtgen 9">
            <a:extLst>
              <a:ext uri="{FF2B5EF4-FFF2-40B4-BE49-F238E27FC236}">
                <a16:creationId xmlns:a16="http://schemas.microsoft.com/office/drawing/2014/main" id="{BC7967BF-7ABC-4306-BF60-71EDE9FCBC91}"/>
              </a:ext>
            </a:extLst>
          </p:cNvPr>
          <p:cNvSpPr/>
          <p:nvPr userDrawn="1"/>
        </p:nvSpPr>
        <p:spPr>
          <a:xfrm>
            <a:off x="0" y="-1"/>
            <a:ext cx="9144000" cy="1520145"/>
          </a:xfrm>
          <a:prstGeom prst="rect">
            <a:avLst/>
          </a:prstGeom>
          <a:solidFill>
            <a:srgbClr val="1B3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a:extLst>
              <a:ext uri="{FF2B5EF4-FFF2-40B4-BE49-F238E27FC236}">
                <a16:creationId xmlns:a16="http://schemas.microsoft.com/office/drawing/2014/main" id="{DDD97546-ED02-4649-BFD9-2C6B0BB7CC77}"/>
              </a:ext>
            </a:extLst>
          </p:cNvPr>
          <p:cNvSpPr/>
          <p:nvPr userDrawn="1"/>
        </p:nvSpPr>
        <p:spPr>
          <a:xfrm>
            <a:off x="27992" y="1520145"/>
            <a:ext cx="9144000" cy="9207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Resim 11">
            <a:extLst>
              <a:ext uri="{FF2B5EF4-FFF2-40B4-BE49-F238E27FC236}">
                <a16:creationId xmlns:a16="http://schemas.microsoft.com/office/drawing/2014/main" id="{8809A94F-C678-47AF-8078-A5B31E1CD3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8600" y="859810"/>
            <a:ext cx="1314450" cy="1314450"/>
          </a:xfrm>
          <a:prstGeom prst="rect">
            <a:avLst/>
          </a:prstGeom>
        </p:spPr>
      </p:pic>
      <p:sp>
        <p:nvSpPr>
          <p:cNvPr id="4" name="Veri Yer Tutucusu 3">
            <a:extLst>
              <a:ext uri="{FF2B5EF4-FFF2-40B4-BE49-F238E27FC236}">
                <a16:creationId xmlns:a16="http://schemas.microsoft.com/office/drawing/2014/main" id="{83DF2CDA-456C-4F60-B3AB-C895A8407874}"/>
              </a:ext>
            </a:extLst>
          </p:cNvPr>
          <p:cNvSpPr>
            <a:spLocks noGrp="1"/>
          </p:cNvSpPr>
          <p:nvPr>
            <p:ph type="dt" sz="half" idx="10"/>
          </p:nvPr>
        </p:nvSpPr>
        <p:spPr/>
        <p:txBody>
          <a:bodyPr/>
          <a:lstStyle/>
          <a:p>
            <a:r>
              <a:rPr lang="en-US"/>
              <a:t>12.02.2026</a:t>
            </a:r>
            <a:endParaRPr lang="tr-TR" dirty="0"/>
          </a:p>
        </p:txBody>
      </p:sp>
      <p:sp>
        <p:nvSpPr>
          <p:cNvPr id="5" name="Slayt Numarası Yer Tutucusu 4">
            <a:extLst>
              <a:ext uri="{FF2B5EF4-FFF2-40B4-BE49-F238E27FC236}">
                <a16:creationId xmlns:a16="http://schemas.microsoft.com/office/drawing/2014/main" id="{FB0C01E8-7ED1-4B07-9E15-39B4C372378E}"/>
              </a:ext>
            </a:extLst>
          </p:cNvPr>
          <p:cNvSpPr>
            <a:spLocks noGrp="1"/>
          </p:cNvSpPr>
          <p:nvPr>
            <p:ph type="sldNum" sz="quarter" idx="11"/>
          </p:nvPr>
        </p:nvSpPr>
        <p:spPr/>
        <p:txBody>
          <a:bodyPr/>
          <a:lstStyle/>
          <a:p>
            <a:fld id="{8E36F1F9-9F05-49B2-8378-168152139758}" type="slidenum">
              <a:rPr lang="tr-TR" smtClean="0"/>
              <a:pPr/>
              <a:t>‹#›</a:t>
            </a:fld>
            <a:endParaRPr lang="tr-TR"/>
          </a:p>
        </p:txBody>
      </p:sp>
      <p:sp>
        <p:nvSpPr>
          <p:cNvPr id="6" name="Başlık 5">
            <a:extLst>
              <a:ext uri="{FF2B5EF4-FFF2-40B4-BE49-F238E27FC236}">
                <a16:creationId xmlns:a16="http://schemas.microsoft.com/office/drawing/2014/main" id="{205EB21C-200D-42F8-93A7-001C43B363FC}"/>
              </a:ext>
            </a:extLst>
          </p:cNvPr>
          <p:cNvSpPr>
            <a:spLocks noGrp="1"/>
          </p:cNvSpPr>
          <p:nvPr>
            <p:ph type="title"/>
          </p:nvPr>
        </p:nvSpPr>
        <p:spPr/>
        <p:txBody>
          <a:bodyPr/>
          <a:lstStyle/>
          <a:p>
            <a:r>
              <a:rPr lang="tr-TR"/>
              <a:t>Asıl başlık stilini düzenlemek için tıklayın</a:t>
            </a:r>
          </a:p>
        </p:txBody>
      </p:sp>
    </p:spTree>
    <p:extLst>
      <p:ext uri="{BB962C8B-B14F-4D97-AF65-F5344CB8AC3E}">
        <p14:creationId xmlns:p14="http://schemas.microsoft.com/office/powerpoint/2010/main" val="4208916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739248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508274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369324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353919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80022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313181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9420072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499224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263798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843330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30FE90D-E26B-4B0B-8D2A-79CCBA5B6B0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8" name="Dikdörtgen 7">
            <a:extLst>
              <a:ext uri="{FF2B5EF4-FFF2-40B4-BE49-F238E27FC236}">
                <a16:creationId xmlns:a16="http://schemas.microsoft.com/office/drawing/2014/main" id="{F8B905D7-92F0-4598-8250-934955341EC2}"/>
              </a:ext>
            </a:extLst>
          </p:cNvPr>
          <p:cNvSpPr/>
          <p:nvPr userDrawn="1"/>
        </p:nvSpPr>
        <p:spPr>
          <a:xfrm>
            <a:off x="0" y="0"/>
            <a:ext cx="9144000" cy="1030288"/>
          </a:xfrm>
          <a:prstGeom prst="rect">
            <a:avLst/>
          </a:prstGeom>
          <a:solidFill>
            <a:srgbClr val="1B3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extLst>
              <a:ext uri="{FF2B5EF4-FFF2-40B4-BE49-F238E27FC236}">
                <a16:creationId xmlns:a16="http://schemas.microsoft.com/office/drawing/2014/main" id="{EB3AE281-4EFA-4697-9EF2-93EF09A99C8A}"/>
              </a:ext>
            </a:extLst>
          </p:cNvPr>
          <p:cNvSpPr/>
          <p:nvPr userDrawn="1"/>
        </p:nvSpPr>
        <p:spPr>
          <a:xfrm>
            <a:off x="0" y="1030288"/>
            <a:ext cx="9144000" cy="9207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a:extLst>
              <a:ext uri="{FF2B5EF4-FFF2-40B4-BE49-F238E27FC236}">
                <a16:creationId xmlns:a16="http://schemas.microsoft.com/office/drawing/2014/main" id="{3833BA49-17AF-4507-B7EE-33251DCE88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9253" y="157465"/>
            <a:ext cx="1314450" cy="1314450"/>
          </a:xfrm>
          <a:prstGeom prst="rect">
            <a:avLst/>
          </a:prstGeom>
        </p:spPr>
      </p:pic>
      <p:sp>
        <p:nvSpPr>
          <p:cNvPr id="2" name="Başlık 1">
            <a:extLst>
              <a:ext uri="{FF2B5EF4-FFF2-40B4-BE49-F238E27FC236}">
                <a16:creationId xmlns:a16="http://schemas.microsoft.com/office/drawing/2014/main" id="{DD569001-75C5-40F5-9087-F0D640A54E0C}"/>
              </a:ext>
            </a:extLst>
          </p:cNvPr>
          <p:cNvSpPr>
            <a:spLocks noGrp="1"/>
          </p:cNvSpPr>
          <p:nvPr>
            <p:ph type="title"/>
          </p:nvPr>
        </p:nvSpPr>
        <p:spPr>
          <a:xfrm>
            <a:off x="403397" y="157465"/>
            <a:ext cx="7086600" cy="872824"/>
          </a:xfrm>
        </p:spPr>
        <p:txBody>
          <a:bodyPr/>
          <a:lstStyle/>
          <a:p>
            <a:r>
              <a:rPr lang="tr-TR"/>
              <a:t>Asıl başlık stilini düzenlemek için tıklayın</a:t>
            </a:r>
            <a:endParaRPr lang="en-US"/>
          </a:p>
        </p:txBody>
      </p:sp>
      <p:sp>
        <p:nvSpPr>
          <p:cNvPr id="4" name="Veri Yer Tutucusu 3">
            <a:extLst>
              <a:ext uri="{FF2B5EF4-FFF2-40B4-BE49-F238E27FC236}">
                <a16:creationId xmlns:a16="http://schemas.microsoft.com/office/drawing/2014/main" id="{FEBF3031-CD8D-47B9-B773-114751628DC3}"/>
              </a:ext>
            </a:extLst>
          </p:cNvPr>
          <p:cNvSpPr>
            <a:spLocks noGrp="1"/>
          </p:cNvSpPr>
          <p:nvPr>
            <p:ph type="dt" sz="half" idx="10"/>
          </p:nvPr>
        </p:nvSpPr>
        <p:spPr/>
        <p:txBody>
          <a:bodyPr/>
          <a:lstStyle/>
          <a:p>
            <a:r>
              <a:rPr lang="en-US"/>
              <a:t>12.02.2026</a:t>
            </a:r>
            <a:endParaRPr lang="tr-TR" dirty="0"/>
          </a:p>
        </p:txBody>
      </p:sp>
      <p:sp>
        <p:nvSpPr>
          <p:cNvPr id="5" name="Slayt Numarası Yer Tutucusu 4">
            <a:extLst>
              <a:ext uri="{FF2B5EF4-FFF2-40B4-BE49-F238E27FC236}">
                <a16:creationId xmlns:a16="http://schemas.microsoft.com/office/drawing/2014/main" id="{1DACDE86-AC76-44F6-9780-26602F22BA0B}"/>
              </a:ext>
            </a:extLst>
          </p:cNvPr>
          <p:cNvSpPr>
            <a:spLocks noGrp="1"/>
          </p:cNvSpPr>
          <p:nvPr>
            <p:ph type="sldNum" sz="quarter" idx="11"/>
          </p:nvPr>
        </p:nvSpPr>
        <p:spPr/>
        <p:txBody>
          <a:bodyPr/>
          <a:lstStyle/>
          <a:p>
            <a:fld id="{8E36F1F9-9F05-49B2-8378-168152139758}" type="slidenum">
              <a:rPr lang="tr-TR" smtClean="0"/>
              <a:pPr/>
              <a:t>‹#›</a:t>
            </a:fld>
            <a:endParaRPr lang="tr-TR"/>
          </a:p>
        </p:txBody>
      </p:sp>
    </p:spTree>
    <p:extLst>
      <p:ext uri="{BB962C8B-B14F-4D97-AF65-F5344CB8AC3E}">
        <p14:creationId xmlns:p14="http://schemas.microsoft.com/office/powerpoint/2010/main" val="5110258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2824007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2680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0363589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7083804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2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2050204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3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8585618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4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878654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5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6252863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6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213114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7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301801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F87DD4-8372-4315-86E4-2E59F7DB67F2}"/>
              </a:ext>
            </a:extLst>
          </p:cNvPr>
          <p:cNvSpPr>
            <a:spLocks noGrp="1"/>
          </p:cNvSpPr>
          <p:nvPr>
            <p:ph type="title"/>
          </p:nvPr>
        </p:nvSpPr>
        <p:spPr>
          <a:xfrm>
            <a:off x="623888" y="1709739"/>
            <a:ext cx="7886700" cy="2852737"/>
          </a:xfrm>
        </p:spPr>
        <p:txBody>
          <a:bodyPr anchor="b"/>
          <a:lstStyle>
            <a:lvl1pPr>
              <a:defRPr sz="4500"/>
            </a:lvl1p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D70AA39D-AA0C-45A7-8ED2-7C6751ADF9A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953B50B-E62C-45B6-B446-887E651C907C}"/>
              </a:ext>
            </a:extLst>
          </p:cNvPr>
          <p:cNvSpPr>
            <a:spLocks noGrp="1"/>
          </p:cNvSpPr>
          <p:nvPr>
            <p:ph type="dt" sz="half" idx="10"/>
          </p:nvPr>
        </p:nvSpPr>
        <p:spPr>
          <a:xfrm>
            <a:off x="628650" y="6356351"/>
            <a:ext cx="2057400" cy="365125"/>
          </a:xfrm>
          <a:prstGeom prst="rect">
            <a:avLst/>
          </a:prstGeom>
        </p:spPr>
        <p:txBody>
          <a:bodyPr/>
          <a:lstStyle/>
          <a:p>
            <a:pPr>
              <a:defRPr/>
            </a:pPr>
            <a:r>
              <a:rPr lang="en-US"/>
              <a:t>12.02.2026</a:t>
            </a:r>
          </a:p>
        </p:txBody>
      </p:sp>
      <p:sp>
        <p:nvSpPr>
          <p:cNvPr id="5" name="Alt Bilgi Yer Tutucusu 4">
            <a:extLst>
              <a:ext uri="{FF2B5EF4-FFF2-40B4-BE49-F238E27FC236}">
                <a16:creationId xmlns:a16="http://schemas.microsoft.com/office/drawing/2014/main" id="{45273EAE-73F9-4072-AFCD-1F56DBF27028}"/>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6" name="Slayt Numarası Yer Tutucusu 5">
            <a:extLst>
              <a:ext uri="{FF2B5EF4-FFF2-40B4-BE49-F238E27FC236}">
                <a16:creationId xmlns:a16="http://schemas.microsoft.com/office/drawing/2014/main" id="{3A411045-4709-4384-AD52-33DB6A76CA2B}"/>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3155909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8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628265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9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9630116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0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8362475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1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9542841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2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6946660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3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9397286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4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1628589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5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2336119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6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0517164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7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627323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8621F3-E846-40DC-A2FC-1AF229009AF4}"/>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5311C57B-1E7E-4E37-A072-83550F2590F0}"/>
              </a:ext>
            </a:extLst>
          </p:cNvPr>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a:extLst>
              <a:ext uri="{FF2B5EF4-FFF2-40B4-BE49-F238E27FC236}">
                <a16:creationId xmlns:a16="http://schemas.microsoft.com/office/drawing/2014/main" id="{06EC67C8-5D9A-4C00-AB0B-F9C00DD70A09}"/>
              </a:ext>
            </a:extLst>
          </p:cNvPr>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a:extLst>
              <a:ext uri="{FF2B5EF4-FFF2-40B4-BE49-F238E27FC236}">
                <a16:creationId xmlns:a16="http://schemas.microsoft.com/office/drawing/2014/main" id="{25AB6689-1D93-4E5F-8AAD-A7FDCD9C94F2}"/>
              </a:ext>
            </a:extLst>
          </p:cNvPr>
          <p:cNvSpPr>
            <a:spLocks noGrp="1"/>
          </p:cNvSpPr>
          <p:nvPr>
            <p:ph type="dt" sz="half" idx="10"/>
          </p:nvPr>
        </p:nvSpPr>
        <p:spPr>
          <a:xfrm>
            <a:off x="628650" y="6356351"/>
            <a:ext cx="2057400" cy="365125"/>
          </a:xfrm>
          <a:prstGeom prst="rect">
            <a:avLst/>
          </a:prstGeom>
        </p:spPr>
        <p:txBody>
          <a:bodyPr/>
          <a:lstStyle/>
          <a:p>
            <a:pPr>
              <a:defRPr/>
            </a:pPr>
            <a:r>
              <a:rPr lang="en-US"/>
              <a:t>12.02.2026</a:t>
            </a:r>
          </a:p>
        </p:txBody>
      </p:sp>
      <p:sp>
        <p:nvSpPr>
          <p:cNvPr id="6" name="Alt Bilgi Yer Tutucusu 5">
            <a:extLst>
              <a:ext uri="{FF2B5EF4-FFF2-40B4-BE49-F238E27FC236}">
                <a16:creationId xmlns:a16="http://schemas.microsoft.com/office/drawing/2014/main" id="{EFB8B783-8177-4CFD-84F5-6D4CE5D3F81E}"/>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7" name="Slayt Numarası Yer Tutucusu 6">
            <a:extLst>
              <a:ext uri="{FF2B5EF4-FFF2-40B4-BE49-F238E27FC236}">
                <a16:creationId xmlns:a16="http://schemas.microsoft.com/office/drawing/2014/main" id="{EC512B11-483B-4EA6-BB86-BD633EDC7C3F}"/>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31252219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8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1867831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9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0266811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0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6777173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1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4246090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2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6561282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3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2573526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4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377915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5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1991411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6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0757141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7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296318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9C6E6E-9E8E-44F9-BC89-CD075D2BB521}"/>
              </a:ext>
            </a:extLst>
          </p:cNvPr>
          <p:cNvSpPr>
            <a:spLocks noGrp="1"/>
          </p:cNvSpPr>
          <p:nvPr>
            <p:ph type="title"/>
          </p:nvPr>
        </p:nvSpPr>
        <p:spPr>
          <a:xfrm>
            <a:off x="629841" y="365126"/>
            <a:ext cx="7886700" cy="1325563"/>
          </a:xfrm>
        </p:spPr>
        <p:txBody>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BFBB66EF-7F69-4004-8523-3B4DF53B475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AB9A080-C89D-471C-8264-FC050C9F831F}"/>
              </a:ext>
            </a:extLst>
          </p:cNvPr>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a:extLst>
              <a:ext uri="{FF2B5EF4-FFF2-40B4-BE49-F238E27FC236}">
                <a16:creationId xmlns:a16="http://schemas.microsoft.com/office/drawing/2014/main" id="{8710E987-28F3-40A5-9809-6F7E6397A04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A5C74B9D-6669-4CF1-B380-3BEDFEC3B07E}"/>
              </a:ext>
            </a:extLst>
          </p:cNvPr>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a:extLst>
              <a:ext uri="{FF2B5EF4-FFF2-40B4-BE49-F238E27FC236}">
                <a16:creationId xmlns:a16="http://schemas.microsoft.com/office/drawing/2014/main" id="{7CFA939C-1D80-4E20-A749-F07BEFA1CC66}"/>
              </a:ext>
            </a:extLst>
          </p:cNvPr>
          <p:cNvSpPr>
            <a:spLocks noGrp="1"/>
          </p:cNvSpPr>
          <p:nvPr>
            <p:ph type="dt" sz="half" idx="10"/>
          </p:nvPr>
        </p:nvSpPr>
        <p:spPr>
          <a:xfrm>
            <a:off x="628650" y="6356351"/>
            <a:ext cx="2057400" cy="365125"/>
          </a:xfrm>
          <a:prstGeom prst="rect">
            <a:avLst/>
          </a:prstGeom>
        </p:spPr>
        <p:txBody>
          <a:bodyPr/>
          <a:lstStyle/>
          <a:p>
            <a:pPr>
              <a:defRPr/>
            </a:pPr>
            <a:r>
              <a:rPr lang="en-US"/>
              <a:t>12.02.2026</a:t>
            </a:r>
          </a:p>
        </p:txBody>
      </p:sp>
      <p:sp>
        <p:nvSpPr>
          <p:cNvPr id="8" name="Alt Bilgi Yer Tutucusu 7">
            <a:extLst>
              <a:ext uri="{FF2B5EF4-FFF2-40B4-BE49-F238E27FC236}">
                <a16:creationId xmlns:a16="http://schemas.microsoft.com/office/drawing/2014/main" id="{E678778E-7F18-4AC3-9425-A683C1E87D2F}"/>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9" name="Slayt Numarası Yer Tutucusu 8">
            <a:extLst>
              <a:ext uri="{FF2B5EF4-FFF2-40B4-BE49-F238E27FC236}">
                <a16:creationId xmlns:a16="http://schemas.microsoft.com/office/drawing/2014/main" id="{73600AF9-ACC0-4345-8480-746CEC6DC840}"/>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34432130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8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7059176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9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4482126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709B2B-6ED4-4CFF-AA84-C40F265C94F3}"/>
              </a:ext>
            </a:extLst>
          </p:cNvPr>
          <p:cNvSpPr>
            <a:spLocks noGrp="1"/>
          </p:cNvSpPr>
          <p:nvPr>
            <p:ph type="title"/>
          </p:nvPr>
        </p:nvSpPr>
        <p:spPr/>
        <p:txBody>
          <a:bodyPr/>
          <a:lstStyle/>
          <a:p>
            <a:r>
              <a:rPr lang="tr-TR"/>
              <a:t>Asıl başlık stilini düzenlemek için tıklayın</a:t>
            </a:r>
          </a:p>
        </p:txBody>
      </p:sp>
    </p:spTree>
    <p:extLst>
      <p:ext uri="{BB962C8B-B14F-4D97-AF65-F5344CB8AC3E}">
        <p14:creationId xmlns:p14="http://schemas.microsoft.com/office/powerpoint/2010/main" val="3144871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Özel Düze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768346-5321-4AE3-A57C-370F839AEDD3}"/>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3D28D27B-91A4-41D4-A16E-80EA9A92EF08}"/>
              </a:ext>
            </a:extLst>
          </p:cNvPr>
          <p:cNvSpPr>
            <a:spLocks noGrp="1"/>
          </p:cNvSpPr>
          <p:nvPr>
            <p:ph type="dt" sz="half" idx="10"/>
          </p:nvPr>
        </p:nvSpPr>
        <p:spPr/>
        <p:txBody>
          <a:bodyPr/>
          <a:lstStyle/>
          <a:p>
            <a:r>
              <a:rPr lang="en-US"/>
              <a:t>12.02.2026</a:t>
            </a:r>
            <a:endParaRPr lang="tr-TR" dirty="0"/>
          </a:p>
        </p:txBody>
      </p:sp>
      <p:sp>
        <p:nvSpPr>
          <p:cNvPr id="4" name="Slayt Numarası Yer Tutucusu 3">
            <a:extLst>
              <a:ext uri="{FF2B5EF4-FFF2-40B4-BE49-F238E27FC236}">
                <a16:creationId xmlns:a16="http://schemas.microsoft.com/office/drawing/2014/main" id="{E66DBB04-5ACD-4C21-A766-F1A36302DC2A}"/>
              </a:ext>
            </a:extLst>
          </p:cNvPr>
          <p:cNvSpPr>
            <a:spLocks noGrp="1"/>
          </p:cNvSpPr>
          <p:nvPr>
            <p:ph type="sldNum" sz="quarter" idx="11"/>
          </p:nvPr>
        </p:nvSpPr>
        <p:spPr/>
        <p:txBody>
          <a:bodyPr/>
          <a:lstStyle/>
          <a:p>
            <a:fld id="{8E36F1F9-9F05-49B2-8378-168152139758}" type="slidenum">
              <a:rPr lang="tr-TR" smtClean="0"/>
              <a:pPr/>
              <a:t>‹#›</a:t>
            </a:fld>
            <a:endParaRPr lang="tr-TR"/>
          </a:p>
        </p:txBody>
      </p:sp>
    </p:spTree>
    <p:extLst>
      <p:ext uri="{BB962C8B-B14F-4D97-AF65-F5344CB8AC3E}">
        <p14:creationId xmlns:p14="http://schemas.microsoft.com/office/powerpoint/2010/main" val="547598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7CD38D-3016-470D-BE3C-488372623A27}"/>
              </a:ext>
            </a:extLst>
          </p:cNvPr>
          <p:cNvSpPr>
            <a:spLocks noGrp="1"/>
          </p:cNvSpPr>
          <p:nvPr>
            <p:ph type="title"/>
          </p:nvPr>
        </p:nvSpPr>
        <p:spPr/>
        <p:txBody>
          <a:bodyPr/>
          <a:lstStyle/>
          <a:p>
            <a:r>
              <a:rPr lang="tr-TR"/>
              <a:t>Asıl başlık stilini düzenlemek için tıklayın</a:t>
            </a:r>
            <a:endParaRPr lang="en-US"/>
          </a:p>
        </p:txBody>
      </p:sp>
      <p:sp>
        <p:nvSpPr>
          <p:cNvPr id="3" name="Veri Yer Tutucusu 2">
            <a:extLst>
              <a:ext uri="{FF2B5EF4-FFF2-40B4-BE49-F238E27FC236}">
                <a16:creationId xmlns:a16="http://schemas.microsoft.com/office/drawing/2014/main" id="{177107C0-9B91-458F-85C7-DF609F22B23D}"/>
              </a:ext>
            </a:extLst>
          </p:cNvPr>
          <p:cNvSpPr>
            <a:spLocks noGrp="1"/>
          </p:cNvSpPr>
          <p:nvPr>
            <p:ph type="dt" sz="half" idx="10"/>
          </p:nvPr>
        </p:nvSpPr>
        <p:spPr>
          <a:xfrm>
            <a:off x="628650" y="6356351"/>
            <a:ext cx="2057400" cy="365125"/>
          </a:xfrm>
          <a:prstGeom prst="rect">
            <a:avLst/>
          </a:prstGeom>
        </p:spPr>
        <p:txBody>
          <a:bodyPr/>
          <a:lstStyle/>
          <a:p>
            <a:pPr>
              <a:defRPr/>
            </a:pPr>
            <a:r>
              <a:rPr lang="en-US"/>
              <a:t>12.02.2026</a:t>
            </a:r>
          </a:p>
        </p:txBody>
      </p:sp>
      <p:sp>
        <p:nvSpPr>
          <p:cNvPr id="4" name="Alt Bilgi Yer Tutucusu 3">
            <a:extLst>
              <a:ext uri="{FF2B5EF4-FFF2-40B4-BE49-F238E27FC236}">
                <a16:creationId xmlns:a16="http://schemas.microsoft.com/office/drawing/2014/main" id="{4A4C2215-CFD5-4DA9-8E95-E67631314A15}"/>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5" name="Slayt Numarası Yer Tutucusu 4">
            <a:extLst>
              <a:ext uri="{FF2B5EF4-FFF2-40B4-BE49-F238E27FC236}">
                <a16:creationId xmlns:a16="http://schemas.microsoft.com/office/drawing/2014/main" id="{88DB51B9-4DA3-4AF1-B63E-F003BB212AE4}"/>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495119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4A74594F-9CDB-4666-9160-DF1FE30A673C}"/>
              </a:ext>
            </a:extLst>
          </p:cNvPr>
          <p:cNvSpPr>
            <a:spLocks noGrp="1"/>
          </p:cNvSpPr>
          <p:nvPr>
            <p:ph type="dt" sz="half" idx="10"/>
          </p:nvPr>
        </p:nvSpPr>
        <p:spPr>
          <a:xfrm>
            <a:off x="0" y="6504449"/>
            <a:ext cx="1371600" cy="365125"/>
          </a:xfrm>
          <a:prstGeom prst="rect">
            <a:avLst/>
          </a:prstGeom>
        </p:spPr>
        <p:txBody>
          <a:bodyPr/>
          <a:lstStyle/>
          <a:p>
            <a:pPr>
              <a:defRPr/>
            </a:pPr>
            <a:r>
              <a:rPr lang="en-US"/>
              <a:t>12.02.2026</a:t>
            </a:r>
          </a:p>
        </p:txBody>
      </p:sp>
      <p:sp>
        <p:nvSpPr>
          <p:cNvPr id="4" name="Slayt Numarası Yer Tutucusu 3">
            <a:extLst>
              <a:ext uri="{FF2B5EF4-FFF2-40B4-BE49-F238E27FC236}">
                <a16:creationId xmlns:a16="http://schemas.microsoft.com/office/drawing/2014/main" id="{2C73BC41-F28C-416E-BA43-4D85F24F3F58}"/>
              </a:ext>
            </a:extLst>
          </p:cNvPr>
          <p:cNvSpPr>
            <a:spLocks noGrp="1"/>
          </p:cNvSpPr>
          <p:nvPr>
            <p:ph type="sldNum" sz="quarter" idx="12"/>
          </p:nvPr>
        </p:nvSpPr>
        <p:spPr>
          <a:xfrm>
            <a:off x="8610600" y="6503943"/>
            <a:ext cx="457200" cy="365125"/>
          </a:xfrm>
          <a:prstGeom prst="rect">
            <a:avLst/>
          </a:prstGeom>
        </p:spPr>
        <p:txBody>
          <a:bodyPr/>
          <a:lstStyle/>
          <a:p>
            <a:pPr algn="l">
              <a:defRPr/>
            </a:pPr>
            <a:endParaRPr lang="en-US" sz="1400" dirty="0">
              <a:latin typeface="Times New Roman"/>
            </a:endParaRPr>
          </a:p>
          <a:p>
            <a:pPr>
              <a:defRPr/>
            </a:pPr>
            <a:fld id="{BF5C1183-B085-4070-A402-C03A3F977D3D}" type="slidenum">
              <a:rPr lang="en-US" smtClean="0"/>
              <a:pPr>
                <a:defRPr/>
              </a:pPr>
              <a:t>‹#›</a:t>
            </a:fld>
            <a:endParaRPr lang="en-US" dirty="0"/>
          </a:p>
        </p:txBody>
      </p:sp>
      <p:sp>
        <p:nvSpPr>
          <p:cNvPr id="6" name="İçerik Yer Tutucusu 5">
            <a:extLst>
              <a:ext uri="{FF2B5EF4-FFF2-40B4-BE49-F238E27FC236}">
                <a16:creationId xmlns:a16="http://schemas.microsoft.com/office/drawing/2014/main" id="{A90A673C-9C9D-402B-8DA4-3C3D87D87625}"/>
              </a:ext>
            </a:extLst>
          </p:cNvPr>
          <p:cNvSpPr>
            <a:spLocks noGrp="1"/>
          </p:cNvSpPr>
          <p:nvPr>
            <p:ph sz="quarter" idx="13"/>
          </p:nvPr>
        </p:nvSpPr>
        <p:spPr>
          <a:xfrm>
            <a:off x="76200" y="1447800"/>
            <a:ext cx="8763000" cy="4821195"/>
          </a:xfrm>
        </p:spPr>
        <p:txBody>
          <a:bodyPr>
            <a:normAutofit/>
          </a:bodyPr>
          <a:lstStyle>
            <a:lvl1pPr marL="0" indent="-180000">
              <a:lnSpc>
                <a:spcPct val="150000"/>
              </a:lnSpc>
              <a:spcBef>
                <a:spcPts val="0"/>
              </a:spcBef>
              <a:spcAft>
                <a:spcPts val="0"/>
              </a:spcAft>
              <a:defRPr sz="2000">
                <a:solidFill>
                  <a:srgbClr val="000099"/>
                </a:solidFill>
                <a:latin typeface="Arial" panose="020B0604020202020204" pitchFamily="34" charset="0"/>
                <a:cs typeface="Arial" panose="020B0604020202020204" pitchFamily="34" charset="0"/>
              </a:defRPr>
            </a:lvl1pPr>
            <a:lvl2pPr marL="0" indent="-180000">
              <a:lnSpc>
                <a:spcPct val="150000"/>
              </a:lnSpc>
              <a:spcBef>
                <a:spcPts val="0"/>
              </a:spcBef>
              <a:spcAft>
                <a:spcPts val="0"/>
              </a:spcAft>
              <a:defRPr sz="2000">
                <a:solidFill>
                  <a:srgbClr val="000099"/>
                </a:solidFill>
                <a:latin typeface="Arial" panose="020B0604020202020204" pitchFamily="34" charset="0"/>
                <a:cs typeface="Arial" panose="020B0604020202020204" pitchFamily="34" charset="0"/>
              </a:defRPr>
            </a:lvl2pPr>
            <a:lvl3pPr marL="0" indent="-180000">
              <a:lnSpc>
                <a:spcPct val="150000"/>
              </a:lnSpc>
              <a:spcBef>
                <a:spcPts val="0"/>
              </a:spcBef>
              <a:spcAft>
                <a:spcPts val="0"/>
              </a:spcAft>
              <a:defRPr sz="2000">
                <a:solidFill>
                  <a:srgbClr val="000099"/>
                </a:solidFill>
                <a:latin typeface="Arial" panose="020B0604020202020204" pitchFamily="34" charset="0"/>
                <a:cs typeface="Arial" panose="020B0604020202020204" pitchFamily="34" charset="0"/>
              </a:defRPr>
            </a:lvl3pPr>
            <a:lvl4pPr marL="0" indent="-180000">
              <a:lnSpc>
                <a:spcPct val="150000"/>
              </a:lnSpc>
              <a:spcBef>
                <a:spcPts val="0"/>
              </a:spcBef>
              <a:spcAft>
                <a:spcPts val="0"/>
              </a:spcAft>
              <a:defRPr sz="2000">
                <a:solidFill>
                  <a:srgbClr val="000099"/>
                </a:solidFill>
                <a:latin typeface="Arial" panose="020B0604020202020204" pitchFamily="34" charset="0"/>
                <a:cs typeface="Arial" panose="020B0604020202020204" pitchFamily="34" charset="0"/>
              </a:defRPr>
            </a:lvl4pPr>
            <a:lvl5pPr marL="0" indent="-180000">
              <a:lnSpc>
                <a:spcPct val="150000"/>
              </a:lnSpc>
              <a:spcBef>
                <a:spcPts val="0"/>
              </a:spcBef>
              <a:spcAft>
                <a:spcPts val="0"/>
              </a:spcAft>
              <a:defRPr sz="2000">
                <a:solidFill>
                  <a:srgbClr val="000099"/>
                </a:solidFill>
                <a:latin typeface="Arial" panose="020B0604020202020204" pitchFamily="34" charset="0"/>
                <a:cs typeface="Arial" panose="020B0604020202020204" pitchFamily="34" charset="0"/>
              </a:defRPr>
            </a:lvl5p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Başlık 10">
            <a:extLst>
              <a:ext uri="{FF2B5EF4-FFF2-40B4-BE49-F238E27FC236}">
                <a16:creationId xmlns:a16="http://schemas.microsoft.com/office/drawing/2014/main" id="{C13DB588-40BD-4B58-9C1E-34A0BFC05347}"/>
              </a:ext>
            </a:extLst>
          </p:cNvPr>
          <p:cNvSpPr>
            <a:spLocks noGrp="1"/>
          </p:cNvSpPr>
          <p:nvPr>
            <p:ph type="title"/>
          </p:nvPr>
        </p:nvSpPr>
        <p:spPr/>
        <p:txBody>
          <a:bodyPr>
            <a:normAutofit/>
          </a:bodyPr>
          <a:lstStyle>
            <a:lvl1pPr algn="ctr">
              <a:defRPr sz="2800" b="1">
                <a:solidFill>
                  <a:schemeClr val="bg1"/>
                </a:solidFill>
                <a:latin typeface="Arial" panose="020B0604020202020204" pitchFamily="34" charset="0"/>
                <a:cs typeface="Arial" panose="020B0604020202020204" pitchFamily="34" charset="0"/>
              </a:defRPr>
            </a:lvl1pPr>
          </a:lstStyle>
          <a:p>
            <a:r>
              <a:rPr lang="tr-TR"/>
              <a:t>Asıl başlık stilini düzenlemek için tıklayın</a:t>
            </a:r>
          </a:p>
        </p:txBody>
      </p:sp>
    </p:spTree>
    <p:extLst>
      <p:ext uri="{BB962C8B-B14F-4D97-AF65-F5344CB8AC3E}">
        <p14:creationId xmlns:p14="http://schemas.microsoft.com/office/powerpoint/2010/main" val="314818806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F6F85559-0170-4BC0-9105-520F4232FC2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ikdörtgen 6">
            <a:extLst>
              <a:ext uri="{FF2B5EF4-FFF2-40B4-BE49-F238E27FC236}">
                <a16:creationId xmlns:a16="http://schemas.microsoft.com/office/drawing/2014/main" id="{A3A08536-4EB8-4BFB-92BB-D9E41DDABE6E}"/>
              </a:ext>
            </a:extLst>
          </p:cNvPr>
          <p:cNvSpPr/>
          <p:nvPr userDrawn="1"/>
        </p:nvSpPr>
        <p:spPr>
          <a:xfrm>
            <a:off x="0" y="6530674"/>
            <a:ext cx="9144000" cy="324280"/>
          </a:xfrm>
          <a:prstGeom prst="rect">
            <a:avLst/>
          </a:prstGeom>
          <a:solidFill>
            <a:srgbClr val="1B32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dirty="0"/>
          </a:p>
        </p:txBody>
      </p:sp>
      <p:sp>
        <p:nvSpPr>
          <p:cNvPr id="8" name="Dikdörtgen 7">
            <a:extLst>
              <a:ext uri="{FF2B5EF4-FFF2-40B4-BE49-F238E27FC236}">
                <a16:creationId xmlns:a16="http://schemas.microsoft.com/office/drawing/2014/main" id="{3C1B42E9-AA6E-416F-BA77-5604F09F3CCB}"/>
              </a:ext>
            </a:extLst>
          </p:cNvPr>
          <p:cNvSpPr/>
          <p:nvPr userDrawn="1"/>
        </p:nvSpPr>
        <p:spPr>
          <a:xfrm>
            <a:off x="0" y="0"/>
            <a:ext cx="9144000" cy="1030288"/>
          </a:xfrm>
          <a:prstGeom prst="rect">
            <a:avLst/>
          </a:prstGeom>
          <a:solidFill>
            <a:srgbClr val="1B3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extLst>
              <a:ext uri="{FF2B5EF4-FFF2-40B4-BE49-F238E27FC236}">
                <a16:creationId xmlns:a16="http://schemas.microsoft.com/office/drawing/2014/main" id="{4B0FD183-BBB6-41F3-96C9-C199676EB71C}"/>
              </a:ext>
            </a:extLst>
          </p:cNvPr>
          <p:cNvSpPr/>
          <p:nvPr userDrawn="1"/>
        </p:nvSpPr>
        <p:spPr>
          <a:xfrm>
            <a:off x="0" y="1030288"/>
            <a:ext cx="9144000" cy="9207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a:extLst>
              <a:ext uri="{FF2B5EF4-FFF2-40B4-BE49-F238E27FC236}">
                <a16:creationId xmlns:a16="http://schemas.microsoft.com/office/drawing/2014/main" id="{0DB80770-32C3-4320-BFB9-288B352AFD48}"/>
              </a:ext>
            </a:extLst>
          </p:cNvPr>
          <p:cNvPicPr>
            <a:picLocks noChangeAspect="1"/>
          </p:cNvPicPr>
          <p:nvPr userDrawn="1"/>
        </p:nvPicPr>
        <p:blipFill>
          <a:blip r:embed="rId64" cstate="print">
            <a:extLst>
              <a:ext uri="{28A0092B-C50C-407E-A947-70E740481C1C}">
                <a14:useLocalDpi xmlns:a14="http://schemas.microsoft.com/office/drawing/2010/main" val="0"/>
              </a:ext>
            </a:extLst>
          </a:blip>
          <a:stretch>
            <a:fillRect/>
          </a:stretch>
        </p:blipFill>
        <p:spPr>
          <a:xfrm>
            <a:off x="7819253" y="157465"/>
            <a:ext cx="1314450" cy="1314450"/>
          </a:xfrm>
          <a:prstGeom prst="rect">
            <a:avLst/>
          </a:prstGeom>
        </p:spPr>
      </p:pic>
      <p:sp>
        <p:nvSpPr>
          <p:cNvPr id="2" name="Başlık Yer Tutucusu 1">
            <a:extLst>
              <a:ext uri="{FF2B5EF4-FFF2-40B4-BE49-F238E27FC236}">
                <a16:creationId xmlns:a16="http://schemas.microsoft.com/office/drawing/2014/main" id="{9BECFC9C-B4D0-4725-991B-3DC61180AD37}"/>
              </a:ext>
            </a:extLst>
          </p:cNvPr>
          <p:cNvSpPr>
            <a:spLocks noGrp="1"/>
          </p:cNvSpPr>
          <p:nvPr>
            <p:ph type="title"/>
          </p:nvPr>
        </p:nvSpPr>
        <p:spPr>
          <a:xfrm>
            <a:off x="381000" y="0"/>
            <a:ext cx="7010400" cy="1030289"/>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11" name="Veri Yer Tutucusu 10">
            <a:extLst>
              <a:ext uri="{FF2B5EF4-FFF2-40B4-BE49-F238E27FC236}">
                <a16:creationId xmlns:a16="http://schemas.microsoft.com/office/drawing/2014/main" id="{29F882E6-607C-4FB1-B650-7C8BE7A605BB}"/>
              </a:ext>
            </a:extLst>
          </p:cNvPr>
          <p:cNvSpPr>
            <a:spLocks noGrp="1"/>
          </p:cNvSpPr>
          <p:nvPr>
            <p:ph type="dt" sz="half" idx="2"/>
          </p:nvPr>
        </p:nvSpPr>
        <p:spPr>
          <a:xfrm>
            <a:off x="14287" y="6555945"/>
            <a:ext cx="1228725" cy="324280"/>
          </a:xfrm>
          <a:prstGeom prst="rect">
            <a:avLst/>
          </a:prstGeom>
        </p:spPr>
        <p:txBody>
          <a:bodyPr vert="horz" lIns="91440" tIns="45720" rIns="91440" bIns="45720" rtlCol="0" anchor="ctr"/>
          <a:lstStyle>
            <a:lvl1pPr algn="l">
              <a:defRPr sz="1800">
                <a:solidFill>
                  <a:schemeClr val="bg1"/>
                </a:solidFill>
              </a:defRPr>
            </a:lvl1pPr>
          </a:lstStyle>
          <a:p>
            <a:r>
              <a:rPr lang="en-US"/>
              <a:t>12.02.2026</a:t>
            </a:r>
            <a:endParaRPr lang="tr-TR" dirty="0"/>
          </a:p>
        </p:txBody>
      </p:sp>
      <p:sp>
        <p:nvSpPr>
          <p:cNvPr id="12" name="Slayt Numarası Yer Tutucusu 11">
            <a:extLst>
              <a:ext uri="{FF2B5EF4-FFF2-40B4-BE49-F238E27FC236}">
                <a16:creationId xmlns:a16="http://schemas.microsoft.com/office/drawing/2014/main" id="{F009B09C-27EE-4184-95C0-C8BAD904D703}"/>
              </a:ext>
            </a:extLst>
          </p:cNvPr>
          <p:cNvSpPr>
            <a:spLocks noGrp="1"/>
          </p:cNvSpPr>
          <p:nvPr>
            <p:ph type="sldNum" sz="quarter" idx="4"/>
          </p:nvPr>
        </p:nvSpPr>
        <p:spPr>
          <a:xfrm>
            <a:off x="8410575" y="6479019"/>
            <a:ext cx="733425" cy="375935"/>
          </a:xfrm>
          <a:prstGeom prst="rect">
            <a:avLst/>
          </a:prstGeom>
        </p:spPr>
        <p:txBody>
          <a:bodyPr vert="horz" lIns="91440" tIns="45720" rIns="91440" bIns="45720" rtlCol="0" anchor="b"/>
          <a:lstStyle>
            <a:lvl1pPr algn="r">
              <a:defRPr sz="1800" b="1">
                <a:solidFill>
                  <a:schemeClr val="bg1"/>
                </a:solidFill>
              </a:defRPr>
            </a:lvl1pPr>
          </a:lstStyle>
          <a:p>
            <a:fld id="{8E36F1F9-9F05-49B2-8378-168152139758}" type="slidenum">
              <a:rPr lang="tr-TR" smtClean="0"/>
              <a:pPr/>
              <a:t>‹#›</a:t>
            </a:fld>
            <a:endParaRPr lang="tr-TR" dirty="0"/>
          </a:p>
        </p:txBody>
      </p:sp>
    </p:spTree>
    <p:extLst>
      <p:ext uri="{BB962C8B-B14F-4D97-AF65-F5344CB8AC3E}">
        <p14:creationId xmlns:p14="http://schemas.microsoft.com/office/powerpoint/2010/main" val="1158323790"/>
      </p:ext>
    </p:extLst>
  </p:cSld>
  <p:clrMap bg1="lt1" tx1="dk1" bg2="lt2" tx2="dk2" accent1="accent1" accent2="accent2" accent3="accent3" accent4="accent4" accent5="accent5" accent6="accent6" hlink="hlink" folHlink="folHlink"/>
  <p:sldLayoutIdLst>
    <p:sldLayoutId id="2147483924" r:id="rId1"/>
    <p:sldLayoutId id="2147483911" r:id="rId2"/>
    <p:sldLayoutId id="2147483912" r:id="rId3"/>
    <p:sldLayoutId id="2147483913" r:id="rId4"/>
    <p:sldLayoutId id="2147483914" r:id="rId5"/>
    <p:sldLayoutId id="2147483915" r:id="rId6"/>
    <p:sldLayoutId id="2147483926" r:id="rId7"/>
    <p:sldLayoutId id="2147483916" r:id="rId8"/>
    <p:sldLayoutId id="2147483917" r:id="rId9"/>
    <p:sldLayoutId id="2147483918" r:id="rId10"/>
    <p:sldLayoutId id="2147483919" r:id="rId11"/>
    <p:sldLayoutId id="2147483920" r:id="rId12"/>
    <p:sldLayoutId id="2147483921"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 id="2147483775" r:id="rId31"/>
    <p:sldLayoutId id="2147483776" r:id="rId32"/>
    <p:sldLayoutId id="2147483777" r:id="rId33"/>
    <p:sldLayoutId id="2147483778" r:id="rId34"/>
    <p:sldLayoutId id="2147483779" r:id="rId35"/>
    <p:sldLayoutId id="2147483780" r:id="rId36"/>
    <p:sldLayoutId id="2147483781" r:id="rId37"/>
    <p:sldLayoutId id="2147483782" r:id="rId38"/>
    <p:sldLayoutId id="2147483783" r:id="rId39"/>
    <p:sldLayoutId id="2147483784" r:id="rId40"/>
    <p:sldLayoutId id="2147483785" r:id="rId41"/>
    <p:sldLayoutId id="2147483786" r:id="rId42"/>
    <p:sldLayoutId id="2147483787" r:id="rId43"/>
    <p:sldLayoutId id="2147483788" r:id="rId44"/>
    <p:sldLayoutId id="2147483789" r:id="rId45"/>
    <p:sldLayoutId id="2147483790" r:id="rId46"/>
    <p:sldLayoutId id="2147483791" r:id="rId47"/>
    <p:sldLayoutId id="2147483792" r:id="rId48"/>
    <p:sldLayoutId id="2147483793" r:id="rId49"/>
    <p:sldLayoutId id="2147483794" r:id="rId50"/>
    <p:sldLayoutId id="2147483795" r:id="rId51"/>
    <p:sldLayoutId id="2147483796" r:id="rId52"/>
    <p:sldLayoutId id="2147483797" r:id="rId53"/>
    <p:sldLayoutId id="2147483798" r:id="rId54"/>
    <p:sldLayoutId id="2147483799" r:id="rId55"/>
    <p:sldLayoutId id="2147483800" r:id="rId56"/>
    <p:sldLayoutId id="2147483801" r:id="rId57"/>
    <p:sldLayoutId id="2147483802" r:id="rId58"/>
    <p:sldLayoutId id="2147483803" r:id="rId59"/>
    <p:sldLayoutId id="2147483804" r:id="rId60"/>
    <p:sldLayoutId id="2147483805" r:id="rId61"/>
    <p:sldLayoutId id="2147483925" r:id="rId62"/>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19.xml"/><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5.emf"/></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385118-CA0D-4922-AC16-B8E64FAB0B1D}"/>
              </a:ext>
            </a:extLst>
          </p:cNvPr>
          <p:cNvSpPr>
            <a:spLocks noGrp="1"/>
          </p:cNvSpPr>
          <p:nvPr>
            <p:ph type="ctrTitle"/>
          </p:nvPr>
        </p:nvSpPr>
        <p:spPr>
          <a:xfrm>
            <a:off x="533400" y="1905000"/>
            <a:ext cx="8153400" cy="2667000"/>
          </a:xfrm>
        </p:spPr>
        <p:txBody>
          <a:bodyPr/>
          <a:lstStyle/>
          <a:p>
            <a:pPr fontAlgn="base">
              <a:spcBef>
                <a:spcPts val="2400"/>
              </a:spcBef>
              <a:spcAft>
                <a:spcPts val="2400"/>
              </a:spcAft>
            </a:pPr>
            <a:r>
              <a:rPr lang="tr-TR" sz="3600" dirty="0" err="1">
                <a:solidFill>
                  <a:srgbClr val="000099"/>
                </a:solidFill>
                <a:effectLst/>
                <a:latin typeface="Arial" panose="020B0604020202020204" pitchFamily="34" charset="0"/>
                <a:cs typeface="Arial" panose="020B0604020202020204" pitchFamily="34" charset="0"/>
              </a:rPr>
              <a:t>Applied</a:t>
            </a:r>
            <a:r>
              <a:rPr lang="tr-TR" sz="3600" dirty="0">
                <a:solidFill>
                  <a:srgbClr val="000099"/>
                </a:solidFill>
                <a:effectLst/>
                <a:latin typeface="Arial" panose="020B0604020202020204" pitchFamily="34" charset="0"/>
                <a:cs typeface="Arial" panose="020B0604020202020204" pitchFamily="34" charset="0"/>
              </a:rPr>
              <a:t> </a:t>
            </a:r>
            <a:r>
              <a:rPr lang="tr-TR" sz="3600" dirty="0" err="1">
                <a:solidFill>
                  <a:srgbClr val="000099"/>
                </a:solidFill>
                <a:effectLst/>
                <a:latin typeface="Arial" panose="020B0604020202020204" pitchFamily="34" charset="0"/>
                <a:cs typeface="Arial" panose="020B0604020202020204" pitchFamily="34" charset="0"/>
              </a:rPr>
              <a:t>Sciences</a:t>
            </a:r>
            <a:r>
              <a:rPr lang="tr-TR" sz="3600" dirty="0">
                <a:solidFill>
                  <a:srgbClr val="000099"/>
                </a:solidFill>
                <a:effectLst/>
                <a:latin typeface="Arial" panose="020B0604020202020204" pitchFamily="34" charset="0"/>
                <a:cs typeface="Arial" panose="020B0604020202020204" pitchFamily="34" charset="0"/>
              </a:rPr>
              <a:t> Faculty</a:t>
            </a:r>
            <a:br>
              <a:rPr lang="tr-TR" sz="3600" dirty="0">
                <a:solidFill>
                  <a:srgbClr val="000099"/>
                </a:solidFill>
                <a:effectLst/>
                <a:latin typeface="Arial" panose="020B0604020202020204" pitchFamily="34" charset="0"/>
                <a:cs typeface="Arial" panose="020B0604020202020204" pitchFamily="34" charset="0"/>
              </a:rPr>
            </a:br>
            <a:br>
              <a:rPr lang="tr-TR" sz="1800" dirty="0">
                <a:solidFill>
                  <a:srgbClr val="E94F36"/>
                </a:solidFill>
                <a:effectLst/>
                <a:latin typeface="Open Sans" panose="020B0806030504020204" pitchFamily="34" charset="0"/>
              </a:rPr>
            </a:br>
            <a:r>
              <a:rPr lang="tr-TR" b="1" i="0" dirty="0">
                <a:solidFill>
                  <a:srgbClr val="E94F36"/>
                </a:solidFill>
                <a:effectLst/>
                <a:latin typeface="Arial" panose="020B0604020202020204" pitchFamily="34" charset="0"/>
                <a:cs typeface="Arial" panose="020B0604020202020204" pitchFamily="34" charset="0"/>
              </a:rPr>
              <a:t> </a:t>
            </a:r>
            <a:r>
              <a:rPr lang="tr-TR" b="1" i="0" dirty="0">
                <a:solidFill>
                  <a:srgbClr val="1B327E"/>
                </a:solidFill>
                <a:effectLst/>
                <a:latin typeface="Arial" panose="020B0604020202020204" pitchFamily="34" charset="0"/>
                <a:cs typeface="Arial" panose="020B0604020202020204" pitchFamily="34" charset="0"/>
              </a:rPr>
              <a:t>Management </a:t>
            </a:r>
            <a:r>
              <a:rPr lang="tr-TR" b="1" i="0" dirty="0">
                <a:solidFill>
                  <a:srgbClr val="000099"/>
                </a:solidFill>
                <a:effectLst/>
                <a:latin typeface="Arial" panose="020B0604020202020204" pitchFamily="34" charset="0"/>
                <a:cs typeface="Arial" panose="020B0604020202020204" pitchFamily="34" charset="0"/>
              </a:rPr>
              <a:t>Information </a:t>
            </a:r>
            <a:r>
              <a:rPr lang="tr-TR" b="1" i="0" dirty="0" err="1">
                <a:solidFill>
                  <a:srgbClr val="000099"/>
                </a:solidFill>
                <a:effectLst/>
                <a:latin typeface="Arial" panose="020B0604020202020204" pitchFamily="34" charset="0"/>
                <a:cs typeface="Arial" panose="020B0604020202020204" pitchFamily="34" charset="0"/>
              </a:rPr>
              <a:t>Systems</a:t>
            </a:r>
            <a:r>
              <a:rPr lang="tr-TR" b="1" i="0" dirty="0">
                <a:solidFill>
                  <a:srgbClr val="000099"/>
                </a:solidFill>
                <a:effectLst/>
                <a:latin typeface="Arial" panose="020B0604020202020204" pitchFamily="34" charset="0"/>
                <a:cs typeface="Arial" panose="020B0604020202020204" pitchFamily="34" charset="0"/>
              </a:rPr>
              <a:t> </a:t>
            </a:r>
            <a:endParaRPr lang="tr-TR" b="1" dirty="0">
              <a:solidFill>
                <a:srgbClr val="000099"/>
              </a:solidFill>
              <a:latin typeface="Arial" panose="020B0604020202020204" pitchFamily="34" charset="0"/>
              <a:cs typeface="Arial" panose="020B0604020202020204" pitchFamily="34" charset="0"/>
            </a:endParaRPr>
          </a:p>
        </p:txBody>
      </p:sp>
      <p:sp>
        <p:nvSpPr>
          <p:cNvPr id="3" name="Alt Başlık 2">
            <a:extLst>
              <a:ext uri="{FF2B5EF4-FFF2-40B4-BE49-F238E27FC236}">
                <a16:creationId xmlns:a16="http://schemas.microsoft.com/office/drawing/2014/main" id="{4B026BD2-2880-4EAE-9FD3-1FBF2F1A4831}"/>
              </a:ext>
            </a:extLst>
          </p:cNvPr>
          <p:cNvSpPr>
            <a:spLocks noGrp="1"/>
          </p:cNvSpPr>
          <p:nvPr>
            <p:ph type="subTitle" idx="1"/>
          </p:nvPr>
        </p:nvSpPr>
        <p:spPr>
          <a:xfrm>
            <a:off x="1143000" y="5105400"/>
            <a:ext cx="6858000" cy="609600"/>
          </a:xfrm>
        </p:spPr>
        <p:txBody>
          <a:bodyPr>
            <a:noAutofit/>
          </a:bodyPr>
          <a:lstStyle/>
          <a:p>
            <a:r>
              <a:rPr lang="tr-TR" sz="3200" b="1" dirty="0"/>
              <a:t>Dr. Yakup BAKIŞ</a:t>
            </a:r>
          </a:p>
        </p:txBody>
      </p:sp>
      <p:sp>
        <p:nvSpPr>
          <p:cNvPr id="6" name="Veri Yer Tutucusu 5">
            <a:extLst>
              <a:ext uri="{FF2B5EF4-FFF2-40B4-BE49-F238E27FC236}">
                <a16:creationId xmlns:a16="http://schemas.microsoft.com/office/drawing/2014/main" id="{36055619-B9F2-431E-B4A4-81CAAF36FD00}"/>
              </a:ext>
            </a:extLst>
          </p:cNvPr>
          <p:cNvSpPr>
            <a:spLocks noGrp="1"/>
          </p:cNvSpPr>
          <p:nvPr>
            <p:ph type="dt" sz="half" idx="10"/>
          </p:nvPr>
        </p:nvSpPr>
        <p:spPr/>
        <p:txBody>
          <a:bodyPr/>
          <a:lstStyle/>
          <a:p>
            <a:r>
              <a:rPr lang="en-US"/>
              <a:t>12.02.2026</a:t>
            </a:r>
            <a:endParaRPr lang="tr-TR" dirty="0"/>
          </a:p>
        </p:txBody>
      </p:sp>
      <p:sp>
        <p:nvSpPr>
          <p:cNvPr id="7" name="Slayt Numarası Yer Tutucusu 6">
            <a:extLst>
              <a:ext uri="{FF2B5EF4-FFF2-40B4-BE49-F238E27FC236}">
                <a16:creationId xmlns:a16="http://schemas.microsoft.com/office/drawing/2014/main" id="{A223F624-8708-4B0B-8F3E-2CB5666EA178}"/>
              </a:ext>
            </a:extLst>
          </p:cNvPr>
          <p:cNvSpPr>
            <a:spLocks noGrp="1"/>
          </p:cNvSpPr>
          <p:nvPr>
            <p:ph type="sldNum" sz="quarter" idx="11"/>
          </p:nvPr>
        </p:nvSpPr>
        <p:spPr/>
        <p:txBody>
          <a:bodyPr/>
          <a:lstStyle/>
          <a:p>
            <a:fld id="{8E36F1F9-9F05-49B2-8378-168152139758}" type="slidenum">
              <a:rPr lang="tr-TR" smtClean="0"/>
              <a:pPr/>
              <a:t>1</a:t>
            </a:fld>
            <a:endParaRPr lang="tr-TR"/>
          </a:p>
        </p:txBody>
      </p:sp>
    </p:spTree>
    <p:extLst>
      <p:ext uri="{BB962C8B-B14F-4D97-AF65-F5344CB8AC3E}">
        <p14:creationId xmlns:p14="http://schemas.microsoft.com/office/powerpoint/2010/main" val="640392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074244"/>
            <a:ext cx="7886700" cy="670967"/>
          </a:xfrm>
        </p:spPr>
        <p:txBody>
          <a:bodyPr>
            <a:normAutofit/>
          </a:bodyPr>
          <a:lstStyle/>
          <a:p>
            <a:r>
              <a:rPr lang="en-US" altLang="en-US" dirty="0">
                <a:ea typeface="ＭＳ Ｐゴシック" panose="020B0600070205080204" pitchFamily="34" charset="-128"/>
                <a:cs typeface="Calibri" panose="020F0502020204030204" pitchFamily="34" charset="0"/>
              </a:rPr>
              <a:t>DNS name resolution: iterated query</a:t>
            </a:r>
            <a:endParaRPr lang="en-US" dirty="0">
              <a:cs typeface="Calibri" panose="020F0502020204030204" pitchFamily="34" charset="0"/>
            </a:endParaRPr>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10</a:t>
            </a:fld>
            <a:endParaRPr lang="en-US" dirty="0"/>
          </a:p>
        </p:txBody>
      </p:sp>
      <p:sp>
        <p:nvSpPr>
          <p:cNvPr id="5" name="Rectangle 67">
            <a:extLst>
              <a:ext uri="{FF2B5EF4-FFF2-40B4-BE49-F238E27FC236}">
                <a16:creationId xmlns:a16="http://schemas.microsoft.com/office/drawing/2014/main" id="{B2D75AD3-AD5C-7747-A9C2-6EF45A12CB21}"/>
              </a:ext>
            </a:extLst>
          </p:cNvPr>
          <p:cNvSpPr txBox="1">
            <a:spLocks noChangeArrowheads="1"/>
          </p:cNvSpPr>
          <p:nvPr/>
        </p:nvSpPr>
        <p:spPr>
          <a:xfrm>
            <a:off x="513151" y="2070253"/>
            <a:ext cx="4248150" cy="795848"/>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631" indent="0">
              <a:buNone/>
            </a:pPr>
            <a:r>
              <a:rPr lang="en-US" altLang="en-US" sz="2100" dirty="0">
                <a:solidFill>
                  <a:srgbClr val="0000A3"/>
                </a:solidFill>
                <a:ea typeface="ＭＳ Ｐゴシック" panose="020B0600070205080204" pitchFamily="34" charset="-128"/>
              </a:rPr>
              <a:t>Example: </a:t>
            </a:r>
            <a:r>
              <a:rPr lang="en-US" altLang="en-US" sz="2100" dirty="0">
                <a:ea typeface="ＭＳ Ｐゴシック" panose="020B0600070205080204" pitchFamily="34" charset="-128"/>
              </a:rPr>
              <a:t>host at </a:t>
            </a:r>
            <a:r>
              <a:rPr lang="en-US" altLang="en-US" sz="1800" dirty="0" err="1">
                <a:ea typeface="ＭＳ Ｐゴシック" panose="020B0600070205080204" pitchFamily="34" charset="-128"/>
              </a:rPr>
              <a:t>engineering.nyu.edu</a:t>
            </a:r>
            <a:r>
              <a:rPr lang="en-US" altLang="en-US" sz="1800" dirty="0">
                <a:ea typeface="ＭＳ Ｐゴシック" panose="020B0600070205080204" pitchFamily="34" charset="-128"/>
              </a:rPr>
              <a:t> </a:t>
            </a:r>
            <a:r>
              <a:rPr lang="en-US" altLang="en-US" sz="2100" dirty="0">
                <a:ea typeface="ＭＳ Ｐゴシック" panose="020B0600070205080204" pitchFamily="34" charset="-128"/>
              </a:rPr>
              <a:t>wants IP address for </a:t>
            </a:r>
            <a:r>
              <a:rPr lang="en-US" altLang="en-US" sz="1800" dirty="0" err="1">
                <a:ea typeface="ＭＳ Ｐゴシック" panose="020B0600070205080204" pitchFamily="34" charset="-128"/>
              </a:rPr>
              <a:t>gaia.cs.umass.edu</a:t>
            </a:r>
            <a:endParaRPr lang="en-US" altLang="en-US" sz="2100" dirty="0">
              <a:ea typeface="ＭＳ Ｐゴシック" panose="020B0600070205080204" pitchFamily="34" charset="-128"/>
            </a:endParaRPr>
          </a:p>
        </p:txBody>
      </p:sp>
      <p:sp>
        <p:nvSpPr>
          <p:cNvPr id="6" name="Rectangle 69">
            <a:extLst>
              <a:ext uri="{FF2B5EF4-FFF2-40B4-BE49-F238E27FC236}">
                <a16:creationId xmlns:a16="http://schemas.microsoft.com/office/drawing/2014/main" id="{EB73751A-16ED-6643-8E9C-1B1DDF5D83E6}"/>
              </a:ext>
            </a:extLst>
          </p:cNvPr>
          <p:cNvSpPr>
            <a:spLocks noChangeArrowheads="1"/>
          </p:cNvSpPr>
          <p:nvPr/>
        </p:nvSpPr>
        <p:spPr bwMode="auto">
          <a:xfrm>
            <a:off x="643825" y="2975342"/>
            <a:ext cx="3070335" cy="196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2400" dirty="0">
                <a:solidFill>
                  <a:srgbClr val="CC0000"/>
                </a:solidFill>
                <a:latin typeface="+mn-lt"/>
              </a:rPr>
              <a:t>Iterated query:</a:t>
            </a:r>
          </a:p>
          <a:p>
            <a:pPr indent="-214313">
              <a:lnSpc>
                <a:spcPct val="85000"/>
              </a:lnSpc>
              <a:buClr>
                <a:srgbClr val="000099"/>
              </a:buClr>
              <a:buSzPct val="100000"/>
              <a:buFont typeface="Wingdings" pitchFamily="2" charset="2"/>
              <a:buChar char="§"/>
            </a:pPr>
            <a:r>
              <a:rPr lang="en-US" altLang="en-US" sz="2100" dirty="0">
                <a:latin typeface="+mn-lt"/>
              </a:rPr>
              <a:t>contacted server replies with name of server to contact</a:t>
            </a:r>
          </a:p>
          <a:p>
            <a:pPr indent="-214313">
              <a:lnSpc>
                <a:spcPct val="85000"/>
              </a:lnSpc>
              <a:buClr>
                <a:srgbClr val="000099"/>
              </a:buClr>
              <a:buSzPct val="100000"/>
              <a:buFont typeface="Wingdings" pitchFamily="2" charset="2"/>
              <a:buChar char="§"/>
            </a:pPr>
            <a:r>
              <a:rPr lang="en-US" altLang="ja-JP" sz="2100" dirty="0">
                <a:latin typeface="+mn-lt"/>
              </a:rPr>
              <a:t>“I don’t know this name, but ask this server”</a:t>
            </a:r>
            <a:endParaRPr lang="en-US" altLang="en-US" sz="2100" dirty="0">
              <a:latin typeface="+mn-lt"/>
            </a:endParaRPr>
          </a:p>
        </p:txBody>
      </p:sp>
      <p:sp>
        <p:nvSpPr>
          <p:cNvPr id="171" name="Text Box 5">
            <a:extLst>
              <a:ext uri="{FF2B5EF4-FFF2-40B4-BE49-F238E27FC236}">
                <a16:creationId xmlns:a16="http://schemas.microsoft.com/office/drawing/2014/main" id="{5980C4D7-7160-6843-9829-B4A4351B5715}"/>
              </a:ext>
            </a:extLst>
          </p:cNvPr>
          <p:cNvSpPr txBox="1">
            <a:spLocks noChangeArrowheads="1"/>
          </p:cNvSpPr>
          <p:nvPr/>
        </p:nvSpPr>
        <p:spPr bwMode="auto">
          <a:xfrm>
            <a:off x="3705061" y="3743801"/>
            <a:ext cx="1410964"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200" kern="0" dirty="0">
                <a:solidFill>
                  <a:srgbClr val="000000"/>
                </a:solidFill>
              </a:rPr>
              <a:t>requesting host at</a:t>
            </a:r>
            <a:endParaRPr lang="en-US" altLang="en-US" sz="1500" kern="0" dirty="0">
              <a:solidFill>
                <a:srgbClr val="000000"/>
              </a:solidFill>
            </a:endParaRPr>
          </a:p>
          <a:p>
            <a:pPr algn="ctr" defTabSz="685800" eaLnBrk="0" fontAlgn="base" hangingPunct="0">
              <a:spcBef>
                <a:spcPct val="0"/>
              </a:spcBef>
              <a:spcAft>
                <a:spcPct val="0"/>
              </a:spcAft>
              <a:defRPr/>
            </a:pPr>
            <a:r>
              <a:rPr lang="en-US" altLang="en-US" sz="1050" i="1" kern="0" dirty="0" err="1">
                <a:solidFill>
                  <a:srgbClr val="000099"/>
                </a:solidFill>
              </a:rPr>
              <a:t>engineering.nyu</a:t>
            </a:r>
            <a:r>
              <a:rPr lang="en-US" altLang="en-US" sz="1050" i="1" kern="0" dirty="0">
                <a:solidFill>
                  <a:srgbClr val="000099"/>
                </a:solidFill>
              </a:rPr>
              <a:t>.</a:t>
            </a:r>
            <a:r>
              <a:rPr lang="en-US" altLang="en-US" sz="1050" i="1" kern="0" dirty="0" err="1">
                <a:solidFill>
                  <a:srgbClr val="000099"/>
                </a:solidFill>
              </a:rPr>
              <a:t>edu</a:t>
            </a:r>
            <a:endParaRPr lang="en-US" altLang="en-US" sz="1050" i="1" kern="0" dirty="0">
              <a:solidFill>
                <a:srgbClr val="000099"/>
              </a:solidFill>
            </a:endParaRPr>
          </a:p>
        </p:txBody>
      </p:sp>
      <p:sp>
        <p:nvSpPr>
          <p:cNvPr id="172" name="Text Box 6">
            <a:extLst>
              <a:ext uri="{FF2B5EF4-FFF2-40B4-BE49-F238E27FC236}">
                <a16:creationId xmlns:a16="http://schemas.microsoft.com/office/drawing/2014/main" id="{0572A6CE-4DDA-D648-8802-F03C444E2A8C}"/>
              </a:ext>
            </a:extLst>
          </p:cNvPr>
          <p:cNvSpPr txBox="1">
            <a:spLocks noChangeArrowheads="1"/>
          </p:cNvSpPr>
          <p:nvPr/>
        </p:nvSpPr>
        <p:spPr bwMode="auto">
          <a:xfrm>
            <a:off x="7608867" y="4035589"/>
            <a:ext cx="1463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200" i="1" kern="0" dirty="0" err="1">
                <a:solidFill>
                  <a:srgbClr val="000000"/>
                </a:solidFill>
              </a:rPr>
              <a:t>gaia.cs.umass.edu</a:t>
            </a:r>
            <a:endParaRPr lang="en-US" altLang="en-US" sz="1200" i="1" kern="0" dirty="0">
              <a:solidFill>
                <a:srgbClr val="000000"/>
              </a:solidFill>
            </a:endParaRPr>
          </a:p>
        </p:txBody>
      </p:sp>
      <p:sp>
        <p:nvSpPr>
          <p:cNvPr id="173" name="Text Box 17">
            <a:extLst>
              <a:ext uri="{FF2B5EF4-FFF2-40B4-BE49-F238E27FC236}">
                <a16:creationId xmlns:a16="http://schemas.microsoft.com/office/drawing/2014/main" id="{82144ED5-2C8E-184D-A863-C3B672AB3D76}"/>
              </a:ext>
            </a:extLst>
          </p:cNvPr>
          <p:cNvSpPr txBox="1">
            <a:spLocks noChangeArrowheads="1"/>
          </p:cNvSpPr>
          <p:nvPr/>
        </p:nvSpPr>
        <p:spPr bwMode="auto">
          <a:xfrm>
            <a:off x="6129673" y="1849078"/>
            <a:ext cx="150852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350" kern="0" dirty="0">
                <a:solidFill>
                  <a:srgbClr val="000000"/>
                </a:solidFill>
              </a:rPr>
              <a:t>root DNS server</a:t>
            </a:r>
            <a:endParaRPr lang="en-US" altLang="en-US" sz="1200" kern="0" dirty="0">
              <a:solidFill>
                <a:srgbClr val="000000"/>
              </a:solidFill>
            </a:endParaRPr>
          </a:p>
        </p:txBody>
      </p:sp>
      <p:sp>
        <p:nvSpPr>
          <p:cNvPr id="174" name="Line 18">
            <a:extLst>
              <a:ext uri="{FF2B5EF4-FFF2-40B4-BE49-F238E27FC236}">
                <a16:creationId xmlns:a16="http://schemas.microsoft.com/office/drawing/2014/main" id="{0055E9E5-6DE8-1543-9989-1B8A533D4002}"/>
              </a:ext>
            </a:extLst>
          </p:cNvPr>
          <p:cNvSpPr>
            <a:spLocks noChangeShapeType="1"/>
          </p:cNvSpPr>
          <p:nvPr/>
        </p:nvSpPr>
        <p:spPr bwMode="auto">
          <a:xfrm flipV="1">
            <a:off x="4866926" y="3314086"/>
            <a:ext cx="897746" cy="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20000"/>
              </a:spcBef>
              <a:spcAft>
                <a:spcPct val="0"/>
              </a:spcAft>
              <a:buClr>
                <a:srgbClr val="3333CC"/>
              </a:buClr>
              <a:buSzPct val="85000"/>
              <a:buFont typeface="ZapfDingbats" charset="2"/>
              <a:buNone/>
            </a:pPr>
            <a:endParaRPr lang="en-US" sz="1500">
              <a:solidFill>
                <a:srgbClr val="000000"/>
              </a:solidFill>
              <a:latin typeface="Arial" panose="020B0604020202020204" pitchFamily="34" charset="0"/>
              <a:ea typeface="ＭＳ Ｐゴシック" panose="020B0600070205080204" pitchFamily="34" charset="-128"/>
            </a:endParaRPr>
          </a:p>
        </p:txBody>
      </p:sp>
      <p:sp>
        <p:nvSpPr>
          <p:cNvPr id="175" name="Line 19">
            <a:extLst>
              <a:ext uri="{FF2B5EF4-FFF2-40B4-BE49-F238E27FC236}">
                <a16:creationId xmlns:a16="http://schemas.microsoft.com/office/drawing/2014/main" id="{5959B616-2817-F149-AD5A-71429EF235D4}"/>
              </a:ext>
            </a:extLst>
          </p:cNvPr>
          <p:cNvSpPr>
            <a:spLocks noChangeShapeType="1"/>
          </p:cNvSpPr>
          <p:nvPr/>
        </p:nvSpPr>
        <p:spPr bwMode="auto">
          <a:xfrm flipV="1">
            <a:off x="5976589" y="2361520"/>
            <a:ext cx="685800" cy="728663"/>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20000"/>
              </a:spcBef>
              <a:spcAft>
                <a:spcPct val="0"/>
              </a:spcAft>
              <a:buClr>
                <a:srgbClr val="3333CC"/>
              </a:buClr>
              <a:buSzPct val="85000"/>
              <a:buFont typeface="ZapfDingbats" charset="2"/>
              <a:buNone/>
            </a:pPr>
            <a:endParaRPr lang="en-US" sz="1500">
              <a:solidFill>
                <a:srgbClr val="000000"/>
              </a:solidFill>
              <a:latin typeface="Arial" panose="020B0604020202020204" pitchFamily="34" charset="0"/>
              <a:ea typeface="ＭＳ Ｐゴシック" panose="020B0600070205080204" pitchFamily="34" charset="-128"/>
            </a:endParaRPr>
          </a:p>
        </p:txBody>
      </p:sp>
      <p:sp>
        <p:nvSpPr>
          <p:cNvPr id="176" name="Line 20">
            <a:extLst>
              <a:ext uri="{FF2B5EF4-FFF2-40B4-BE49-F238E27FC236}">
                <a16:creationId xmlns:a16="http://schemas.microsoft.com/office/drawing/2014/main" id="{6EF73249-815F-C548-BC5E-38E4ACE60E79}"/>
              </a:ext>
            </a:extLst>
          </p:cNvPr>
          <p:cNvSpPr>
            <a:spLocks noChangeShapeType="1"/>
          </p:cNvSpPr>
          <p:nvPr/>
        </p:nvSpPr>
        <p:spPr bwMode="auto">
          <a:xfrm flipV="1">
            <a:off x="6190901" y="3233058"/>
            <a:ext cx="1114425" cy="7144"/>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20000"/>
              </a:spcBef>
              <a:spcAft>
                <a:spcPct val="0"/>
              </a:spcAft>
              <a:buClr>
                <a:srgbClr val="3333CC"/>
              </a:buClr>
              <a:buSzPct val="85000"/>
              <a:buFont typeface="ZapfDingbats" charset="2"/>
              <a:buNone/>
            </a:pPr>
            <a:endParaRPr lang="en-US" sz="1500">
              <a:solidFill>
                <a:srgbClr val="000000"/>
              </a:solidFill>
              <a:latin typeface="Arial" panose="020B0604020202020204" pitchFamily="34" charset="0"/>
              <a:ea typeface="ＭＳ Ｐゴシック" panose="020B0600070205080204" pitchFamily="34" charset="-128"/>
            </a:endParaRPr>
          </a:p>
        </p:txBody>
      </p:sp>
      <p:sp>
        <p:nvSpPr>
          <p:cNvPr id="177" name="Line 21">
            <a:extLst>
              <a:ext uri="{FF2B5EF4-FFF2-40B4-BE49-F238E27FC236}">
                <a16:creationId xmlns:a16="http://schemas.microsoft.com/office/drawing/2014/main" id="{CEC0960C-844E-6F44-83D5-7DC0B1F8A218}"/>
              </a:ext>
            </a:extLst>
          </p:cNvPr>
          <p:cNvSpPr>
            <a:spLocks noChangeShapeType="1"/>
          </p:cNvSpPr>
          <p:nvPr/>
        </p:nvSpPr>
        <p:spPr bwMode="auto">
          <a:xfrm flipH="1" flipV="1">
            <a:off x="6190902" y="3361645"/>
            <a:ext cx="1064419" cy="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20000"/>
              </a:spcBef>
              <a:spcAft>
                <a:spcPct val="0"/>
              </a:spcAft>
              <a:buClr>
                <a:srgbClr val="3333CC"/>
              </a:buClr>
              <a:buSzPct val="85000"/>
              <a:buFont typeface="ZapfDingbats" charset="2"/>
              <a:buNone/>
            </a:pPr>
            <a:endParaRPr lang="en-US" sz="1500">
              <a:solidFill>
                <a:srgbClr val="000000"/>
              </a:solidFill>
              <a:latin typeface="Arial" panose="020B0604020202020204" pitchFamily="34" charset="0"/>
              <a:ea typeface="ＭＳ Ｐゴシック" panose="020B0600070205080204" pitchFamily="34" charset="-128"/>
            </a:endParaRPr>
          </a:p>
        </p:txBody>
      </p:sp>
      <p:sp>
        <p:nvSpPr>
          <p:cNvPr id="178" name="Line 22">
            <a:extLst>
              <a:ext uri="{FF2B5EF4-FFF2-40B4-BE49-F238E27FC236}">
                <a16:creationId xmlns:a16="http://schemas.microsoft.com/office/drawing/2014/main" id="{1CAC12BF-7C29-F640-93E6-9DF1650DE0DF}"/>
              </a:ext>
            </a:extLst>
          </p:cNvPr>
          <p:cNvSpPr>
            <a:spLocks noChangeShapeType="1"/>
          </p:cNvSpPr>
          <p:nvPr/>
        </p:nvSpPr>
        <p:spPr bwMode="auto">
          <a:xfrm flipH="1">
            <a:off x="6133752" y="2532970"/>
            <a:ext cx="550069" cy="57150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20000"/>
              </a:spcBef>
              <a:spcAft>
                <a:spcPct val="0"/>
              </a:spcAft>
              <a:buClr>
                <a:srgbClr val="3333CC"/>
              </a:buClr>
              <a:buSzPct val="85000"/>
              <a:buFont typeface="ZapfDingbats" charset="2"/>
              <a:buNone/>
            </a:pPr>
            <a:endParaRPr lang="en-US" sz="1500">
              <a:solidFill>
                <a:srgbClr val="000000"/>
              </a:solidFill>
              <a:latin typeface="Arial" panose="020B0604020202020204" pitchFamily="34" charset="0"/>
              <a:ea typeface="ＭＳ Ｐゴシック" panose="020B0600070205080204" pitchFamily="34" charset="-128"/>
            </a:endParaRPr>
          </a:p>
        </p:txBody>
      </p:sp>
      <p:sp>
        <p:nvSpPr>
          <p:cNvPr id="179" name="Line 23">
            <a:extLst>
              <a:ext uri="{FF2B5EF4-FFF2-40B4-BE49-F238E27FC236}">
                <a16:creationId xmlns:a16="http://schemas.microsoft.com/office/drawing/2014/main" id="{349E5526-4318-4744-A470-D0A69AD70F4D}"/>
              </a:ext>
            </a:extLst>
          </p:cNvPr>
          <p:cNvSpPr>
            <a:spLocks noChangeShapeType="1"/>
          </p:cNvSpPr>
          <p:nvPr/>
        </p:nvSpPr>
        <p:spPr bwMode="auto">
          <a:xfrm flipH="1">
            <a:off x="4786133" y="3437027"/>
            <a:ext cx="989424" cy="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20000"/>
              </a:spcBef>
              <a:spcAft>
                <a:spcPct val="0"/>
              </a:spcAft>
              <a:buClr>
                <a:srgbClr val="3333CC"/>
              </a:buClr>
              <a:buSzPct val="85000"/>
              <a:buFont typeface="ZapfDingbats" charset="2"/>
              <a:buNone/>
            </a:pPr>
            <a:endParaRPr lang="en-US" sz="1500">
              <a:solidFill>
                <a:srgbClr val="000000"/>
              </a:solidFill>
              <a:latin typeface="Arial" panose="020B0604020202020204" pitchFamily="34" charset="0"/>
              <a:ea typeface="ＭＳ Ｐゴシック" panose="020B0600070205080204" pitchFamily="34" charset="-128"/>
            </a:endParaRPr>
          </a:p>
        </p:txBody>
      </p:sp>
      <p:grpSp>
        <p:nvGrpSpPr>
          <p:cNvPr id="180" name="Group 24">
            <a:extLst>
              <a:ext uri="{FF2B5EF4-FFF2-40B4-BE49-F238E27FC236}">
                <a16:creationId xmlns:a16="http://schemas.microsoft.com/office/drawing/2014/main" id="{25257205-98B6-614F-8BDC-3E790117BE54}"/>
              </a:ext>
            </a:extLst>
          </p:cNvPr>
          <p:cNvGrpSpPr>
            <a:grpSpLocks/>
          </p:cNvGrpSpPr>
          <p:nvPr/>
        </p:nvGrpSpPr>
        <p:grpSpPr bwMode="auto">
          <a:xfrm>
            <a:off x="5069334" y="3742650"/>
            <a:ext cx="1407319" cy="438150"/>
            <a:chOff x="2838" y="2132"/>
            <a:chExt cx="1182" cy="368"/>
          </a:xfrm>
        </p:grpSpPr>
        <p:sp>
          <p:nvSpPr>
            <p:cNvPr id="181" name="Rectangle 25">
              <a:extLst>
                <a:ext uri="{FF2B5EF4-FFF2-40B4-BE49-F238E27FC236}">
                  <a16:creationId xmlns:a16="http://schemas.microsoft.com/office/drawing/2014/main" id="{D65FCF25-F405-B748-88E8-10A3D839696D}"/>
                </a:ext>
              </a:extLst>
            </p:cNvPr>
            <p:cNvSpPr>
              <a:spLocks noChangeArrowheads="1"/>
            </p:cNvSpPr>
            <p:nvPr/>
          </p:nvSpPr>
          <p:spPr bwMode="auto">
            <a:xfrm>
              <a:off x="2838" y="2178"/>
              <a:ext cx="1182" cy="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endParaRPr>
            </a:p>
          </p:txBody>
        </p:sp>
        <p:sp>
          <p:nvSpPr>
            <p:cNvPr id="182" name="Text Box 26">
              <a:extLst>
                <a:ext uri="{FF2B5EF4-FFF2-40B4-BE49-F238E27FC236}">
                  <a16:creationId xmlns:a16="http://schemas.microsoft.com/office/drawing/2014/main" id="{E1FF55F2-CAA3-F740-9BE9-AB0BAF4EF8AA}"/>
                </a:ext>
              </a:extLst>
            </p:cNvPr>
            <p:cNvSpPr txBox="1">
              <a:spLocks noChangeArrowheads="1"/>
            </p:cNvSpPr>
            <p:nvPr/>
          </p:nvSpPr>
          <p:spPr bwMode="auto">
            <a:xfrm>
              <a:off x="2869" y="2132"/>
              <a:ext cx="112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200" kern="0" dirty="0">
                  <a:solidFill>
                    <a:srgbClr val="000000"/>
                  </a:solidFill>
                </a:rPr>
                <a:t>local DNS server</a:t>
              </a:r>
              <a:endParaRPr lang="en-US" altLang="en-US" sz="1500" kern="0" dirty="0">
                <a:solidFill>
                  <a:srgbClr val="000000"/>
                </a:solidFill>
              </a:endParaRPr>
            </a:p>
            <a:p>
              <a:pPr algn="ctr" defTabSz="685800" eaLnBrk="0" fontAlgn="base" hangingPunct="0">
                <a:spcBef>
                  <a:spcPct val="0"/>
                </a:spcBef>
                <a:spcAft>
                  <a:spcPct val="0"/>
                </a:spcAft>
                <a:defRPr/>
              </a:pPr>
              <a:r>
                <a:rPr lang="en-US" altLang="en-US" sz="1050" i="1" kern="0" dirty="0" err="1">
                  <a:solidFill>
                    <a:srgbClr val="000099"/>
                  </a:solidFill>
                </a:rPr>
                <a:t>dns.nyu.edu</a:t>
              </a:r>
              <a:endParaRPr lang="en-US" altLang="en-US" sz="1050" i="1" kern="0" dirty="0">
                <a:solidFill>
                  <a:srgbClr val="000099"/>
                </a:solidFill>
              </a:endParaRPr>
            </a:p>
          </p:txBody>
        </p:sp>
      </p:grpSp>
      <p:sp>
        <p:nvSpPr>
          <p:cNvPr id="183" name="Text Box 27">
            <a:extLst>
              <a:ext uri="{FF2B5EF4-FFF2-40B4-BE49-F238E27FC236}">
                <a16:creationId xmlns:a16="http://schemas.microsoft.com/office/drawing/2014/main" id="{89A9D659-504E-DE4E-B6CF-35E06A82EE2D}"/>
              </a:ext>
            </a:extLst>
          </p:cNvPr>
          <p:cNvSpPr txBox="1">
            <a:spLocks noChangeArrowheads="1"/>
          </p:cNvSpPr>
          <p:nvPr/>
        </p:nvSpPr>
        <p:spPr bwMode="auto">
          <a:xfrm>
            <a:off x="5180882" y="3022279"/>
            <a:ext cx="28084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350" kern="0">
                <a:solidFill>
                  <a:srgbClr val="CC0000"/>
                </a:solidFill>
              </a:rPr>
              <a:t>1</a:t>
            </a:r>
            <a:endParaRPr lang="en-US" altLang="en-US" sz="1800" kern="0">
              <a:solidFill>
                <a:srgbClr val="CC0000"/>
              </a:solidFill>
            </a:endParaRPr>
          </a:p>
        </p:txBody>
      </p:sp>
      <p:sp>
        <p:nvSpPr>
          <p:cNvPr id="184" name="Text Box 28">
            <a:extLst>
              <a:ext uri="{FF2B5EF4-FFF2-40B4-BE49-F238E27FC236}">
                <a16:creationId xmlns:a16="http://schemas.microsoft.com/office/drawing/2014/main" id="{72F042CE-6C6C-7040-AA88-05028C2434FF}"/>
              </a:ext>
            </a:extLst>
          </p:cNvPr>
          <p:cNvSpPr txBox="1">
            <a:spLocks noChangeArrowheads="1"/>
          </p:cNvSpPr>
          <p:nvPr/>
        </p:nvSpPr>
        <p:spPr bwMode="auto">
          <a:xfrm>
            <a:off x="6057622" y="2524635"/>
            <a:ext cx="28084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350" kern="0">
                <a:solidFill>
                  <a:srgbClr val="CC0000"/>
                </a:solidFill>
              </a:rPr>
              <a:t>2</a:t>
            </a:r>
            <a:endParaRPr lang="en-US" altLang="en-US" sz="1800" kern="0">
              <a:solidFill>
                <a:srgbClr val="CC0000"/>
              </a:solidFill>
            </a:endParaRPr>
          </a:p>
        </p:txBody>
      </p:sp>
      <p:sp>
        <p:nvSpPr>
          <p:cNvPr id="185" name="Text Box 29">
            <a:extLst>
              <a:ext uri="{FF2B5EF4-FFF2-40B4-BE49-F238E27FC236}">
                <a16:creationId xmlns:a16="http://schemas.microsoft.com/office/drawing/2014/main" id="{E4355CE5-EFAB-8E4F-AA84-68513D8FC7D8}"/>
              </a:ext>
            </a:extLst>
          </p:cNvPr>
          <p:cNvSpPr txBox="1">
            <a:spLocks noChangeArrowheads="1"/>
          </p:cNvSpPr>
          <p:nvPr/>
        </p:nvSpPr>
        <p:spPr bwMode="auto">
          <a:xfrm>
            <a:off x="6386234" y="2703229"/>
            <a:ext cx="28084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350" kern="0">
                <a:solidFill>
                  <a:srgbClr val="CC0000"/>
                </a:solidFill>
              </a:rPr>
              <a:t>3</a:t>
            </a:r>
            <a:endParaRPr lang="en-US" altLang="en-US" sz="1800" kern="0">
              <a:solidFill>
                <a:srgbClr val="CC0000"/>
              </a:solidFill>
            </a:endParaRPr>
          </a:p>
        </p:txBody>
      </p:sp>
      <p:sp>
        <p:nvSpPr>
          <p:cNvPr id="186" name="Text Box 30">
            <a:extLst>
              <a:ext uri="{FF2B5EF4-FFF2-40B4-BE49-F238E27FC236}">
                <a16:creationId xmlns:a16="http://schemas.microsoft.com/office/drawing/2014/main" id="{61F544AA-6B92-714B-84C9-4070F63CA344}"/>
              </a:ext>
            </a:extLst>
          </p:cNvPr>
          <p:cNvSpPr txBox="1">
            <a:spLocks noChangeArrowheads="1"/>
          </p:cNvSpPr>
          <p:nvPr/>
        </p:nvSpPr>
        <p:spPr bwMode="auto">
          <a:xfrm>
            <a:off x="6621978" y="3010410"/>
            <a:ext cx="28084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350" kern="0">
                <a:solidFill>
                  <a:srgbClr val="CC0000"/>
                </a:solidFill>
              </a:rPr>
              <a:t>4</a:t>
            </a:r>
            <a:endParaRPr lang="en-US" altLang="en-US" sz="1800" kern="0">
              <a:solidFill>
                <a:srgbClr val="CC0000"/>
              </a:solidFill>
            </a:endParaRPr>
          </a:p>
        </p:txBody>
      </p:sp>
      <p:sp>
        <p:nvSpPr>
          <p:cNvPr id="187" name="Text Box 31">
            <a:extLst>
              <a:ext uri="{FF2B5EF4-FFF2-40B4-BE49-F238E27FC236}">
                <a16:creationId xmlns:a16="http://schemas.microsoft.com/office/drawing/2014/main" id="{30095F9A-09A7-2540-B6C0-0D32BAB456CE}"/>
              </a:ext>
            </a:extLst>
          </p:cNvPr>
          <p:cNvSpPr txBox="1">
            <a:spLocks noChangeArrowheads="1"/>
          </p:cNvSpPr>
          <p:nvPr/>
        </p:nvSpPr>
        <p:spPr bwMode="auto">
          <a:xfrm>
            <a:off x="6644600" y="3375932"/>
            <a:ext cx="28084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350" kern="0">
                <a:solidFill>
                  <a:srgbClr val="CC0000"/>
                </a:solidFill>
              </a:rPr>
              <a:t>5</a:t>
            </a:r>
            <a:endParaRPr lang="en-US" altLang="en-US" sz="1800" kern="0">
              <a:solidFill>
                <a:srgbClr val="CC0000"/>
              </a:solidFill>
            </a:endParaRPr>
          </a:p>
        </p:txBody>
      </p:sp>
      <p:sp>
        <p:nvSpPr>
          <p:cNvPr id="188" name="Text Box 32">
            <a:extLst>
              <a:ext uri="{FF2B5EF4-FFF2-40B4-BE49-F238E27FC236}">
                <a16:creationId xmlns:a16="http://schemas.microsoft.com/office/drawing/2014/main" id="{AB8F7B88-B6E0-EF40-999E-00C192F32485}"/>
              </a:ext>
            </a:extLst>
          </p:cNvPr>
          <p:cNvSpPr txBox="1">
            <a:spLocks noChangeArrowheads="1"/>
          </p:cNvSpPr>
          <p:nvPr/>
        </p:nvSpPr>
        <p:spPr bwMode="auto">
          <a:xfrm>
            <a:off x="7092275" y="4155791"/>
            <a:ext cx="28084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350" kern="0">
                <a:solidFill>
                  <a:srgbClr val="CC0000"/>
                </a:solidFill>
              </a:rPr>
              <a:t>6</a:t>
            </a:r>
            <a:endParaRPr lang="en-US" altLang="en-US" sz="1800" kern="0">
              <a:solidFill>
                <a:srgbClr val="CC0000"/>
              </a:solidFill>
            </a:endParaRPr>
          </a:p>
        </p:txBody>
      </p:sp>
      <p:sp>
        <p:nvSpPr>
          <p:cNvPr id="189" name="Text Box 60">
            <a:extLst>
              <a:ext uri="{FF2B5EF4-FFF2-40B4-BE49-F238E27FC236}">
                <a16:creationId xmlns:a16="http://schemas.microsoft.com/office/drawing/2014/main" id="{9260634C-BE01-F74D-BF1A-744B534DD2DB}"/>
              </a:ext>
            </a:extLst>
          </p:cNvPr>
          <p:cNvSpPr txBox="1">
            <a:spLocks noChangeArrowheads="1"/>
          </p:cNvSpPr>
          <p:nvPr/>
        </p:nvSpPr>
        <p:spPr bwMode="auto">
          <a:xfrm>
            <a:off x="6661587" y="4767773"/>
            <a:ext cx="18565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200" kern="0" dirty="0">
                <a:solidFill>
                  <a:srgbClr val="000000"/>
                </a:solidFill>
              </a:rPr>
              <a:t>authoritative DNS server</a:t>
            </a:r>
            <a:endParaRPr lang="en-US" altLang="en-US" sz="1800" kern="0" dirty="0">
              <a:solidFill>
                <a:srgbClr val="000000"/>
              </a:solidFill>
            </a:endParaRPr>
          </a:p>
          <a:p>
            <a:pPr algn="ctr" defTabSz="685800" eaLnBrk="0" fontAlgn="base" hangingPunct="0">
              <a:spcBef>
                <a:spcPct val="0"/>
              </a:spcBef>
              <a:spcAft>
                <a:spcPct val="0"/>
              </a:spcAft>
              <a:defRPr/>
            </a:pPr>
            <a:r>
              <a:rPr lang="en-US" altLang="en-US" sz="1200" b="1" kern="0" dirty="0" err="1">
                <a:solidFill>
                  <a:srgbClr val="000000"/>
                </a:solidFill>
              </a:rPr>
              <a:t>dns.cs.umass.edu</a:t>
            </a:r>
            <a:endParaRPr lang="en-US" altLang="en-US" sz="1200" kern="0" dirty="0">
              <a:solidFill>
                <a:srgbClr val="000000"/>
              </a:solidFill>
            </a:endParaRPr>
          </a:p>
        </p:txBody>
      </p:sp>
      <p:sp>
        <p:nvSpPr>
          <p:cNvPr id="190" name="Text Box 61">
            <a:extLst>
              <a:ext uri="{FF2B5EF4-FFF2-40B4-BE49-F238E27FC236}">
                <a16:creationId xmlns:a16="http://schemas.microsoft.com/office/drawing/2014/main" id="{6085ED00-1F5E-0643-A173-419315EE3A9F}"/>
              </a:ext>
            </a:extLst>
          </p:cNvPr>
          <p:cNvSpPr txBox="1">
            <a:spLocks noChangeArrowheads="1"/>
          </p:cNvSpPr>
          <p:nvPr/>
        </p:nvSpPr>
        <p:spPr bwMode="auto">
          <a:xfrm>
            <a:off x="6621978" y="4178413"/>
            <a:ext cx="28084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350" kern="0">
                <a:solidFill>
                  <a:srgbClr val="CC0000"/>
                </a:solidFill>
              </a:rPr>
              <a:t>7</a:t>
            </a:r>
            <a:endParaRPr lang="en-US" altLang="en-US" sz="1800" kern="0">
              <a:solidFill>
                <a:srgbClr val="CC0000"/>
              </a:solidFill>
            </a:endParaRPr>
          </a:p>
        </p:txBody>
      </p:sp>
      <p:sp>
        <p:nvSpPr>
          <p:cNvPr id="191" name="Text Box 62">
            <a:extLst>
              <a:ext uri="{FF2B5EF4-FFF2-40B4-BE49-F238E27FC236}">
                <a16:creationId xmlns:a16="http://schemas.microsoft.com/office/drawing/2014/main" id="{31298658-8B21-7440-B171-ED6F192C91C6}"/>
              </a:ext>
            </a:extLst>
          </p:cNvPr>
          <p:cNvSpPr txBox="1">
            <a:spLocks noChangeArrowheads="1"/>
          </p:cNvSpPr>
          <p:nvPr/>
        </p:nvSpPr>
        <p:spPr bwMode="auto">
          <a:xfrm>
            <a:off x="5181274" y="3460126"/>
            <a:ext cx="28084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350" kern="0" dirty="0">
                <a:solidFill>
                  <a:srgbClr val="CC0000"/>
                </a:solidFill>
              </a:rPr>
              <a:t>8</a:t>
            </a:r>
            <a:endParaRPr lang="en-US" altLang="en-US" sz="1800" kern="0" dirty="0">
              <a:solidFill>
                <a:srgbClr val="CC0000"/>
              </a:solidFill>
            </a:endParaRPr>
          </a:p>
        </p:txBody>
      </p:sp>
      <p:sp>
        <p:nvSpPr>
          <p:cNvPr id="192" name="Line 63">
            <a:extLst>
              <a:ext uri="{FF2B5EF4-FFF2-40B4-BE49-F238E27FC236}">
                <a16:creationId xmlns:a16="http://schemas.microsoft.com/office/drawing/2014/main" id="{10C66233-6CC9-374E-8305-B82B34B37643}"/>
              </a:ext>
            </a:extLst>
          </p:cNvPr>
          <p:cNvSpPr>
            <a:spLocks noChangeShapeType="1"/>
          </p:cNvSpPr>
          <p:nvPr/>
        </p:nvSpPr>
        <p:spPr bwMode="auto">
          <a:xfrm>
            <a:off x="6140895" y="3481897"/>
            <a:ext cx="1120379" cy="985838"/>
          </a:xfrm>
          <a:prstGeom prst="line">
            <a:avLst/>
          </a:prstGeom>
          <a:noFill/>
          <a:ln w="254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20000"/>
              </a:spcBef>
              <a:spcAft>
                <a:spcPct val="0"/>
              </a:spcAft>
              <a:buClr>
                <a:srgbClr val="3333CC"/>
              </a:buClr>
              <a:buSzPct val="85000"/>
              <a:buFont typeface="ZapfDingbats" charset="2"/>
              <a:buNone/>
            </a:pPr>
            <a:endParaRPr lang="en-US" sz="1500">
              <a:solidFill>
                <a:srgbClr val="000000"/>
              </a:solidFill>
              <a:latin typeface="Arial" panose="020B0604020202020204" pitchFamily="34" charset="0"/>
              <a:ea typeface="ＭＳ Ｐゴシック" panose="020B0600070205080204" pitchFamily="34" charset="-128"/>
            </a:endParaRPr>
          </a:p>
        </p:txBody>
      </p:sp>
      <p:sp>
        <p:nvSpPr>
          <p:cNvPr id="193" name="Line 64">
            <a:extLst>
              <a:ext uri="{FF2B5EF4-FFF2-40B4-BE49-F238E27FC236}">
                <a16:creationId xmlns:a16="http://schemas.microsoft.com/office/drawing/2014/main" id="{BAF9BA4A-0868-F849-BA68-582D117DCF0D}"/>
              </a:ext>
            </a:extLst>
          </p:cNvPr>
          <p:cNvSpPr>
            <a:spLocks noChangeShapeType="1"/>
          </p:cNvSpPr>
          <p:nvPr/>
        </p:nvSpPr>
        <p:spPr bwMode="auto">
          <a:xfrm flipH="1" flipV="1">
            <a:off x="6111130" y="3575957"/>
            <a:ext cx="1120378" cy="976313"/>
          </a:xfrm>
          <a:prstGeom prst="line">
            <a:avLst/>
          </a:prstGeom>
          <a:noFill/>
          <a:ln w="254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20000"/>
              </a:spcBef>
              <a:spcAft>
                <a:spcPct val="0"/>
              </a:spcAft>
              <a:buClr>
                <a:srgbClr val="3333CC"/>
              </a:buClr>
              <a:buSzPct val="85000"/>
              <a:buFont typeface="ZapfDingbats" charset="2"/>
              <a:buNone/>
            </a:pPr>
            <a:endParaRPr lang="en-US" sz="1500">
              <a:solidFill>
                <a:srgbClr val="000000"/>
              </a:solidFill>
              <a:latin typeface="Arial" panose="020B0604020202020204" pitchFamily="34" charset="0"/>
              <a:ea typeface="ＭＳ Ｐゴシック" panose="020B0600070205080204" pitchFamily="34" charset="-128"/>
            </a:endParaRPr>
          </a:p>
        </p:txBody>
      </p:sp>
      <p:sp>
        <p:nvSpPr>
          <p:cNvPr id="194" name="Text Box 65">
            <a:extLst>
              <a:ext uri="{FF2B5EF4-FFF2-40B4-BE49-F238E27FC236}">
                <a16:creationId xmlns:a16="http://schemas.microsoft.com/office/drawing/2014/main" id="{8797BCED-3D71-5A4B-8881-BCE8144E87C2}"/>
              </a:ext>
            </a:extLst>
          </p:cNvPr>
          <p:cNvSpPr txBox="1">
            <a:spLocks noChangeArrowheads="1"/>
          </p:cNvSpPr>
          <p:nvPr/>
        </p:nvSpPr>
        <p:spPr bwMode="auto">
          <a:xfrm>
            <a:off x="6730937" y="2813617"/>
            <a:ext cx="150852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350" kern="0" dirty="0">
                <a:solidFill>
                  <a:srgbClr val="000000"/>
                </a:solidFill>
              </a:rPr>
              <a:t>TLD DNS server</a:t>
            </a:r>
            <a:endParaRPr lang="en-US" altLang="en-US" sz="1200" kern="0" dirty="0">
              <a:solidFill>
                <a:srgbClr val="000000"/>
              </a:solidFill>
            </a:endParaRPr>
          </a:p>
        </p:txBody>
      </p:sp>
      <p:grpSp>
        <p:nvGrpSpPr>
          <p:cNvPr id="195" name="Group 86">
            <a:extLst>
              <a:ext uri="{FF2B5EF4-FFF2-40B4-BE49-F238E27FC236}">
                <a16:creationId xmlns:a16="http://schemas.microsoft.com/office/drawing/2014/main" id="{75CA10E2-E46A-8244-A966-A51F3D99FE14}"/>
              </a:ext>
            </a:extLst>
          </p:cNvPr>
          <p:cNvGrpSpPr>
            <a:grpSpLocks/>
          </p:cNvGrpSpPr>
          <p:nvPr/>
        </p:nvGrpSpPr>
        <p:grpSpPr bwMode="auto">
          <a:xfrm flipH="1">
            <a:off x="7994848" y="4321999"/>
            <a:ext cx="590543" cy="460541"/>
            <a:chOff x="-44" y="1473"/>
            <a:chExt cx="981" cy="1105"/>
          </a:xfrm>
        </p:grpSpPr>
        <p:pic>
          <p:nvPicPr>
            <p:cNvPr id="196" name="Picture 87" descr="desktop_computer_stylized_medium">
              <a:extLst>
                <a:ext uri="{FF2B5EF4-FFF2-40B4-BE49-F238E27FC236}">
                  <a16:creationId xmlns:a16="http://schemas.microsoft.com/office/drawing/2014/main" id="{71723812-15F4-5248-BF42-895CB471AE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 name="Freeform 88">
              <a:extLst>
                <a:ext uri="{FF2B5EF4-FFF2-40B4-BE49-F238E27FC236}">
                  <a16:creationId xmlns:a16="http://schemas.microsoft.com/office/drawing/2014/main" id="{4B3596A6-2AD0-DC45-8E8C-2A75454E7B16}"/>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grpSp>
        <p:nvGrpSpPr>
          <p:cNvPr id="198" name="Group 89">
            <a:extLst>
              <a:ext uri="{FF2B5EF4-FFF2-40B4-BE49-F238E27FC236}">
                <a16:creationId xmlns:a16="http://schemas.microsoft.com/office/drawing/2014/main" id="{06C72D69-BC87-104E-99A1-1FE2BBFDF3AB}"/>
              </a:ext>
            </a:extLst>
          </p:cNvPr>
          <p:cNvGrpSpPr>
            <a:grpSpLocks/>
          </p:cNvGrpSpPr>
          <p:nvPr/>
        </p:nvGrpSpPr>
        <p:grpSpPr bwMode="auto">
          <a:xfrm>
            <a:off x="4112563" y="3147064"/>
            <a:ext cx="662685" cy="574733"/>
            <a:chOff x="-44" y="1473"/>
            <a:chExt cx="981" cy="1105"/>
          </a:xfrm>
        </p:grpSpPr>
        <p:pic>
          <p:nvPicPr>
            <p:cNvPr id="199" name="Picture 90" descr="desktop_computer_stylized_medium">
              <a:extLst>
                <a:ext uri="{FF2B5EF4-FFF2-40B4-BE49-F238E27FC236}">
                  <a16:creationId xmlns:a16="http://schemas.microsoft.com/office/drawing/2014/main" id="{8EECB2CE-1B4C-2746-A9F6-C35C4B9609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 name="Freeform 91">
              <a:extLst>
                <a:ext uri="{FF2B5EF4-FFF2-40B4-BE49-F238E27FC236}">
                  <a16:creationId xmlns:a16="http://schemas.microsoft.com/office/drawing/2014/main" id="{D65AC841-4780-A94B-9F97-1107EEE46B3D}"/>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grpSp>
        <p:nvGrpSpPr>
          <p:cNvPr id="201" name="Group 125">
            <a:extLst>
              <a:ext uri="{FF2B5EF4-FFF2-40B4-BE49-F238E27FC236}">
                <a16:creationId xmlns:a16="http://schemas.microsoft.com/office/drawing/2014/main" id="{724CF7FE-3214-0741-AD8D-7483973CF725}"/>
              </a:ext>
            </a:extLst>
          </p:cNvPr>
          <p:cNvGrpSpPr>
            <a:grpSpLocks/>
          </p:cNvGrpSpPr>
          <p:nvPr/>
        </p:nvGrpSpPr>
        <p:grpSpPr bwMode="auto">
          <a:xfrm>
            <a:off x="7345808" y="4253422"/>
            <a:ext cx="292894" cy="481013"/>
            <a:chOff x="4140" y="429"/>
            <a:chExt cx="1425" cy="2396"/>
          </a:xfrm>
        </p:grpSpPr>
        <p:sp>
          <p:nvSpPr>
            <p:cNvPr id="202" name="Freeform 126">
              <a:extLst>
                <a:ext uri="{FF2B5EF4-FFF2-40B4-BE49-F238E27FC236}">
                  <a16:creationId xmlns:a16="http://schemas.microsoft.com/office/drawing/2014/main" id="{430EC70E-0BF7-F44C-8DEF-C9A33626DAB5}"/>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03" name="Rectangle 127">
              <a:extLst>
                <a:ext uri="{FF2B5EF4-FFF2-40B4-BE49-F238E27FC236}">
                  <a16:creationId xmlns:a16="http://schemas.microsoft.com/office/drawing/2014/main" id="{6C288CD0-9AED-1548-9DEF-7CF8E72A0FEF}"/>
                </a:ext>
              </a:extLst>
            </p:cNvPr>
            <p:cNvSpPr>
              <a:spLocks noChangeArrowheads="1"/>
            </p:cNvSpPr>
            <p:nvPr/>
          </p:nvSpPr>
          <p:spPr bwMode="auto">
            <a:xfrm>
              <a:off x="4204" y="429"/>
              <a:ext cx="1048" cy="2283"/>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04" name="Freeform 128">
              <a:extLst>
                <a:ext uri="{FF2B5EF4-FFF2-40B4-BE49-F238E27FC236}">
                  <a16:creationId xmlns:a16="http://schemas.microsoft.com/office/drawing/2014/main" id="{08551039-74E8-F44D-8449-133AF9BF857D}"/>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05" name="Freeform 129">
              <a:extLst>
                <a:ext uri="{FF2B5EF4-FFF2-40B4-BE49-F238E27FC236}">
                  <a16:creationId xmlns:a16="http://schemas.microsoft.com/office/drawing/2014/main" id="{D41FFC6C-D9E1-E74F-BF15-4894E774B64F}"/>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06" name="Rectangle 130">
              <a:extLst>
                <a:ext uri="{FF2B5EF4-FFF2-40B4-BE49-F238E27FC236}">
                  <a16:creationId xmlns:a16="http://schemas.microsoft.com/office/drawing/2014/main" id="{4AA5429D-F727-884E-96D1-EA63944E58CA}"/>
                </a:ext>
              </a:extLst>
            </p:cNvPr>
            <p:cNvSpPr>
              <a:spLocks noChangeArrowheads="1"/>
            </p:cNvSpPr>
            <p:nvPr/>
          </p:nvSpPr>
          <p:spPr bwMode="auto">
            <a:xfrm>
              <a:off x="4210" y="696"/>
              <a:ext cx="597" cy="42"/>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207" name="Group 131">
              <a:extLst>
                <a:ext uri="{FF2B5EF4-FFF2-40B4-BE49-F238E27FC236}">
                  <a16:creationId xmlns:a16="http://schemas.microsoft.com/office/drawing/2014/main" id="{9CE31B7B-945E-6B44-B446-849D24418C13}"/>
                </a:ext>
              </a:extLst>
            </p:cNvPr>
            <p:cNvGrpSpPr>
              <a:grpSpLocks/>
            </p:cNvGrpSpPr>
            <p:nvPr/>
          </p:nvGrpSpPr>
          <p:grpSpPr bwMode="auto">
            <a:xfrm>
              <a:off x="4749" y="668"/>
              <a:ext cx="581" cy="145"/>
              <a:chOff x="614" y="2568"/>
              <a:chExt cx="725" cy="139"/>
            </a:xfrm>
          </p:grpSpPr>
          <p:sp>
            <p:nvSpPr>
              <p:cNvPr id="232" name="AutoShape 132">
                <a:extLst>
                  <a:ext uri="{FF2B5EF4-FFF2-40B4-BE49-F238E27FC236}">
                    <a16:creationId xmlns:a16="http://schemas.microsoft.com/office/drawing/2014/main" id="{FA2F0F31-D516-1C43-8236-266B26AEF700}"/>
                  </a:ext>
                </a:extLst>
              </p:cNvPr>
              <p:cNvSpPr>
                <a:spLocks noChangeArrowheads="1"/>
              </p:cNvSpPr>
              <p:nvPr/>
            </p:nvSpPr>
            <p:spPr bwMode="auto">
              <a:xfrm>
                <a:off x="613" y="2566"/>
                <a:ext cx="723" cy="142"/>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33" name="AutoShape 133">
                <a:extLst>
                  <a:ext uri="{FF2B5EF4-FFF2-40B4-BE49-F238E27FC236}">
                    <a16:creationId xmlns:a16="http://schemas.microsoft.com/office/drawing/2014/main" id="{6EC2A0FB-C35E-CF41-B938-33BF0264E127}"/>
                  </a:ext>
                </a:extLst>
              </p:cNvPr>
              <p:cNvSpPr>
                <a:spLocks noChangeArrowheads="1"/>
              </p:cNvSpPr>
              <p:nvPr/>
            </p:nvSpPr>
            <p:spPr bwMode="auto">
              <a:xfrm>
                <a:off x="628" y="2583"/>
                <a:ext cx="694"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208" name="Rectangle 134">
              <a:extLst>
                <a:ext uri="{FF2B5EF4-FFF2-40B4-BE49-F238E27FC236}">
                  <a16:creationId xmlns:a16="http://schemas.microsoft.com/office/drawing/2014/main" id="{9298A98E-EDE0-4B4A-9352-BE6FAE720E5D}"/>
                </a:ext>
              </a:extLst>
            </p:cNvPr>
            <p:cNvSpPr>
              <a:spLocks noChangeArrowheads="1"/>
            </p:cNvSpPr>
            <p:nvPr/>
          </p:nvSpPr>
          <p:spPr bwMode="auto">
            <a:xfrm>
              <a:off x="4227" y="1016"/>
              <a:ext cx="591"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209" name="Group 135">
              <a:extLst>
                <a:ext uri="{FF2B5EF4-FFF2-40B4-BE49-F238E27FC236}">
                  <a16:creationId xmlns:a16="http://schemas.microsoft.com/office/drawing/2014/main" id="{C311DEB1-8226-3E48-8DA5-613E18CFA3A2}"/>
                </a:ext>
              </a:extLst>
            </p:cNvPr>
            <p:cNvGrpSpPr>
              <a:grpSpLocks/>
            </p:cNvGrpSpPr>
            <p:nvPr/>
          </p:nvGrpSpPr>
          <p:grpSpPr bwMode="auto">
            <a:xfrm>
              <a:off x="4747" y="994"/>
              <a:ext cx="581" cy="134"/>
              <a:chOff x="614" y="2568"/>
              <a:chExt cx="725" cy="139"/>
            </a:xfrm>
          </p:grpSpPr>
          <p:sp>
            <p:nvSpPr>
              <p:cNvPr id="230" name="AutoShape 136">
                <a:extLst>
                  <a:ext uri="{FF2B5EF4-FFF2-40B4-BE49-F238E27FC236}">
                    <a16:creationId xmlns:a16="http://schemas.microsoft.com/office/drawing/2014/main" id="{E45D0285-F719-874E-AD50-E3F288277507}"/>
                  </a:ext>
                </a:extLst>
              </p:cNvPr>
              <p:cNvSpPr>
                <a:spLocks noChangeArrowheads="1"/>
              </p:cNvSpPr>
              <p:nvPr/>
            </p:nvSpPr>
            <p:spPr bwMode="auto">
              <a:xfrm>
                <a:off x="616" y="2566"/>
                <a:ext cx="723" cy="141"/>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31" name="AutoShape 137">
                <a:extLst>
                  <a:ext uri="{FF2B5EF4-FFF2-40B4-BE49-F238E27FC236}">
                    <a16:creationId xmlns:a16="http://schemas.microsoft.com/office/drawing/2014/main" id="{BE16FE12-6196-EF46-A169-0C2675EA5172}"/>
                  </a:ext>
                </a:extLst>
              </p:cNvPr>
              <p:cNvSpPr>
                <a:spLocks noChangeArrowheads="1"/>
              </p:cNvSpPr>
              <p:nvPr/>
            </p:nvSpPr>
            <p:spPr bwMode="auto">
              <a:xfrm>
                <a:off x="630" y="2585"/>
                <a:ext cx="694" cy="105"/>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210" name="Rectangle 138">
              <a:extLst>
                <a:ext uri="{FF2B5EF4-FFF2-40B4-BE49-F238E27FC236}">
                  <a16:creationId xmlns:a16="http://schemas.microsoft.com/office/drawing/2014/main" id="{A7531C2D-AF11-3642-9C87-3B93BEDD636F}"/>
                </a:ext>
              </a:extLst>
            </p:cNvPr>
            <p:cNvSpPr>
              <a:spLocks noChangeArrowheads="1"/>
            </p:cNvSpPr>
            <p:nvPr/>
          </p:nvSpPr>
          <p:spPr bwMode="auto">
            <a:xfrm>
              <a:off x="4215" y="1360"/>
              <a:ext cx="597" cy="42"/>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11" name="Rectangle 139">
              <a:extLst>
                <a:ext uri="{FF2B5EF4-FFF2-40B4-BE49-F238E27FC236}">
                  <a16:creationId xmlns:a16="http://schemas.microsoft.com/office/drawing/2014/main" id="{06C1B7AC-1454-714B-A50F-7F9B42D779C2}"/>
                </a:ext>
              </a:extLst>
            </p:cNvPr>
            <p:cNvSpPr>
              <a:spLocks noChangeArrowheads="1"/>
            </p:cNvSpPr>
            <p:nvPr/>
          </p:nvSpPr>
          <p:spPr bwMode="auto">
            <a:xfrm>
              <a:off x="4227" y="1657"/>
              <a:ext cx="597"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212" name="Group 140">
              <a:extLst>
                <a:ext uri="{FF2B5EF4-FFF2-40B4-BE49-F238E27FC236}">
                  <a16:creationId xmlns:a16="http://schemas.microsoft.com/office/drawing/2014/main" id="{86C62EBF-E65E-4D4B-884D-BA39C6A8B294}"/>
                </a:ext>
              </a:extLst>
            </p:cNvPr>
            <p:cNvGrpSpPr>
              <a:grpSpLocks/>
            </p:cNvGrpSpPr>
            <p:nvPr/>
          </p:nvGrpSpPr>
          <p:grpSpPr bwMode="auto">
            <a:xfrm>
              <a:off x="4735" y="1627"/>
              <a:ext cx="582" cy="151"/>
              <a:chOff x="614" y="2568"/>
              <a:chExt cx="725" cy="139"/>
            </a:xfrm>
          </p:grpSpPr>
          <p:sp>
            <p:nvSpPr>
              <p:cNvPr id="228" name="AutoShape 141">
                <a:extLst>
                  <a:ext uri="{FF2B5EF4-FFF2-40B4-BE49-F238E27FC236}">
                    <a16:creationId xmlns:a16="http://schemas.microsoft.com/office/drawing/2014/main" id="{A3E87978-B7EB-E644-B3A8-D8FDCF7E81E2}"/>
                  </a:ext>
                </a:extLst>
              </p:cNvPr>
              <p:cNvSpPr>
                <a:spLocks noChangeArrowheads="1"/>
              </p:cNvSpPr>
              <p:nvPr/>
            </p:nvSpPr>
            <p:spPr bwMode="auto">
              <a:xfrm>
                <a:off x="616" y="2568"/>
                <a:ext cx="722" cy="131"/>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29" name="AutoShape 142">
                <a:extLst>
                  <a:ext uri="{FF2B5EF4-FFF2-40B4-BE49-F238E27FC236}">
                    <a16:creationId xmlns:a16="http://schemas.microsoft.com/office/drawing/2014/main" id="{91E0D4CD-2CBB-DD47-8147-BE3E03C9659B}"/>
                  </a:ext>
                </a:extLst>
              </p:cNvPr>
              <p:cNvSpPr>
                <a:spLocks noChangeArrowheads="1"/>
              </p:cNvSpPr>
              <p:nvPr/>
            </p:nvSpPr>
            <p:spPr bwMode="auto">
              <a:xfrm>
                <a:off x="630" y="2584"/>
                <a:ext cx="693"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213" name="Freeform 143">
              <a:extLst>
                <a:ext uri="{FF2B5EF4-FFF2-40B4-BE49-F238E27FC236}">
                  <a16:creationId xmlns:a16="http://schemas.microsoft.com/office/drawing/2014/main" id="{0D682965-15A3-3541-A789-479A4780020A}"/>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nvGrpSpPr>
            <p:cNvPr id="214" name="Group 144">
              <a:extLst>
                <a:ext uri="{FF2B5EF4-FFF2-40B4-BE49-F238E27FC236}">
                  <a16:creationId xmlns:a16="http://schemas.microsoft.com/office/drawing/2014/main" id="{0C8D690A-21E1-4146-83A5-7245CAEA839E}"/>
                </a:ext>
              </a:extLst>
            </p:cNvPr>
            <p:cNvGrpSpPr>
              <a:grpSpLocks/>
            </p:cNvGrpSpPr>
            <p:nvPr/>
          </p:nvGrpSpPr>
          <p:grpSpPr bwMode="auto">
            <a:xfrm>
              <a:off x="4739" y="1327"/>
              <a:ext cx="582" cy="139"/>
              <a:chOff x="614" y="2568"/>
              <a:chExt cx="725" cy="139"/>
            </a:xfrm>
          </p:grpSpPr>
          <p:sp>
            <p:nvSpPr>
              <p:cNvPr id="226" name="AutoShape 145">
                <a:extLst>
                  <a:ext uri="{FF2B5EF4-FFF2-40B4-BE49-F238E27FC236}">
                    <a16:creationId xmlns:a16="http://schemas.microsoft.com/office/drawing/2014/main" id="{7C15E592-E347-A846-AC9F-C18905A61775}"/>
                  </a:ext>
                </a:extLst>
              </p:cNvPr>
              <p:cNvSpPr>
                <a:spLocks noChangeArrowheads="1"/>
              </p:cNvSpPr>
              <p:nvPr/>
            </p:nvSpPr>
            <p:spPr bwMode="auto">
              <a:xfrm>
                <a:off x="611" y="2566"/>
                <a:ext cx="729" cy="142"/>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27" name="AutoShape 146">
                <a:extLst>
                  <a:ext uri="{FF2B5EF4-FFF2-40B4-BE49-F238E27FC236}">
                    <a16:creationId xmlns:a16="http://schemas.microsoft.com/office/drawing/2014/main" id="{3D0AF765-217C-594C-B21E-869B0884A29A}"/>
                  </a:ext>
                </a:extLst>
              </p:cNvPr>
              <p:cNvSpPr>
                <a:spLocks noChangeArrowheads="1"/>
              </p:cNvSpPr>
              <p:nvPr/>
            </p:nvSpPr>
            <p:spPr bwMode="auto">
              <a:xfrm>
                <a:off x="626" y="2583"/>
                <a:ext cx="693"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215" name="Rectangle 147">
              <a:extLst>
                <a:ext uri="{FF2B5EF4-FFF2-40B4-BE49-F238E27FC236}">
                  <a16:creationId xmlns:a16="http://schemas.microsoft.com/office/drawing/2014/main" id="{4C635A33-8E8F-7D44-92DB-F6F09BFD8CF3}"/>
                </a:ext>
              </a:extLst>
            </p:cNvPr>
            <p:cNvSpPr>
              <a:spLocks noChangeArrowheads="1"/>
            </p:cNvSpPr>
            <p:nvPr/>
          </p:nvSpPr>
          <p:spPr bwMode="auto">
            <a:xfrm>
              <a:off x="5252" y="429"/>
              <a:ext cx="64" cy="2289"/>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16" name="Freeform 148">
              <a:extLst>
                <a:ext uri="{FF2B5EF4-FFF2-40B4-BE49-F238E27FC236}">
                  <a16:creationId xmlns:a16="http://schemas.microsoft.com/office/drawing/2014/main" id="{4B503159-D00F-C640-B18B-72CCC4B303A9}"/>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17" name="Freeform 149">
              <a:extLst>
                <a:ext uri="{FF2B5EF4-FFF2-40B4-BE49-F238E27FC236}">
                  <a16:creationId xmlns:a16="http://schemas.microsoft.com/office/drawing/2014/main" id="{83A278D9-086C-BE47-BA0D-A1CB49B9DC52}"/>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18" name="Oval 150">
              <a:extLst>
                <a:ext uri="{FF2B5EF4-FFF2-40B4-BE49-F238E27FC236}">
                  <a16:creationId xmlns:a16="http://schemas.microsoft.com/office/drawing/2014/main" id="{71B59C46-33D8-EC4A-A0CA-4AF6B7EE7363}"/>
                </a:ext>
              </a:extLst>
            </p:cNvPr>
            <p:cNvSpPr>
              <a:spLocks noChangeArrowheads="1"/>
            </p:cNvSpPr>
            <p:nvPr/>
          </p:nvSpPr>
          <p:spPr bwMode="auto">
            <a:xfrm>
              <a:off x="5519" y="2611"/>
              <a:ext cx="46"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19" name="Freeform 151">
              <a:extLst>
                <a:ext uri="{FF2B5EF4-FFF2-40B4-BE49-F238E27FC236}">
                  <a16:creationId xmlns:a16="http://schemas.microsoft.com/office/drawing/2014/main" id="{3C577FAB-12B4-CA48-B90D-D923F716873D}"/>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20" name="AutoShape 152">
              <a:extLst>
                <a:ext uri="{FF2B5EF4-FFF2-40B4-BE49-F238E27FC236}">
                  <a16:creationId xmlns:a16="http://schemas.microsoft.com/office/drawing/2014/main" id="{0744BC6B-A26A-7E49-A677-B90EDB08F57C}"/>
                </a:ext>
              </a:extLst>
            </p:cNvPr>
            <p:cNvSpPr>
              <a:spLocks noChangeArrowheads="1"/>
            </p:cNvSpPr>
            <p:nvPr/>
          </p:nvSpPr>
          <p:spPr bwMode="auto">
            <a:xfrm>
              <a:off x="4140" y="2677"/>
              <a:ext cx="1199" cy="148"/>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21" name="AutoShape 153">
              <a:extLst>
                <a:ext uri="{FF2B5EF4-FFF2-40B4-BE49-F238E27FC236}">
                  <a16:creationId xmlns:a16="http://schemas.microsoft.com/office/drawing/2014/main" id="{574AC8BD-9D1C-FB42-BD21-1A786B862E34}"/>
                </a:ext>
              </a:extLst>
            </p:cNvPr>
            <p:cNvSpPr>
              <a:spLocks noChangeArrowheads="1"/>
            </p:cNvSpPr>
            <p:nvPr/>
          </p:nvSpPr>
          <p:spPr bwMode="auto">
            <a:xfrm>
              <a:off x="4204" y="2712"/>
              <a:ext cx="1072" cy="83"/>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22" name="Oval 154">
              <a:extLst>
                <a:ext uri="{FF2B5EF4-FFF2-40B4-BE49-F238E27FC236}">
                  <a16:creationId xmlns:a16="http://schemas.microsoft.com/office/drawing/2014/main" id="{5AFE8D2C-0569-3047-AB73-8A9B37AF1F22}"/>
                </a:ext>
              </a:extLst>
            </p:cNvPr>
            <p:cNvSpPr>
              <a:spLocks noChangeArrowheads="1"/>
            </p:cNvSpPr>
            <p:nvPr/>
          </p:nvSpPr>
          <p:spPr bwMode="auto">
            <a:xfrm>
              <a:off x="4308" y="2380"/>
              <a:ext cx="156" cy="148"/>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23" name="Oval 155">
              <a:extLst>
                <a:ext uri="{FF2B5EF4-FFF2-40B4-BE49-F238E27FC236}">
                  <a16:creationId xmlns:a16="http://schemas.microsoft.com/office/drawing/2014/main" id="{83B0123B-44CF-B845-B272-496DEB2388A1}"/>
                </a:ext>
              </a:extLst>
            </p:cNvPr>
            <p:cNvSpPr>
              <a:spLocks noChangeArrowheads="1"/>
            </p:cNvSpPr>
            <p:nvPr/>
          </p:nvSpPr>
          <p:spPr bwMode="auto">
            <a:xfrm>
              <a:off x="4488" y="2386"/>
              <a:ext cx="156"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350" kern="0">
                <a:solidFill>
                  <a:srgbClr val="FF0000"/>
                </a:solidFill>
                <a:cs typeface="Arial" panose="020B0604020202020204" pitchFamily="34" charset="0"/>
              </a:endParaRPr>
            </a:p>
          </p:txBody>
        </p:sp>
        <p:sp>
          <p:nvSpPr>
            <p:cNvPr id="224" name="Oval 156">
              <a:extLst>
                <a:ext uri="{FF2B5EF4-FFF2-40B4-BE49-F238E27FC236}">
                  <a16:creationId xmlns:a16="http://schemas.microsoft.com/office/drawing/2014/main" id="{FF7ABF78-07FF-FD40-9233-2EC92E7CBA90}"/>
                </a:ext>
              </a:extLst>
            </p:cNvPr>
            <p:cNvSpPr>
              <a:spLocks noChangeArrowheads="1"/>
            </p:cNvSpPr>
            <p:nvPr/>
          </p:nvSpPr>
          <p:spPr bwMode="auto">
            <a:xfrm>
              <a:off x="4661" y="2380"/>
              <a:ext cx="156"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25" name="Rectangle 157">
              <a:extLst>
                <a:ext uri="{FF2B5EF4-FFF2-40B4-BE49-F238E27FC236}">
                  <a16:creationId xmlns:a16="http://schemas.microsoft.com/office/drawing/2014/main" id="{D41F5C27-E8BB-6440-8D30-59C3961E0B15}"/>
                </a:ext>
              </a:extLst>
            </p:cNvPr>
            <p:cNvSpPr>
              <a:spLocks noChangeArrowheads="1"/>
            </p:cNvSpPr>
            <p:nvPr/>
          </p:nvSpPr>
          <p:spPr bwMode="auto">
            <a:xfrm>
              <a:off x="5061" y="1835"/>
              <a:ext cx="87"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grpSp>
        <p:nvGrpSpPr>
          <p:cNvPr id="234" name="Group 158">
            <a:extLst>
              <a:ext uri="{FF2B5EF4-FFF2-40B4-BE49-F238E27FC236}">
                <a16:creationId xmlns:a16="http://schemas.microsoft.com/office/drawing/2014/main" id="{AEB56919-E56B-7E4E-A7D7-98A288C3B252}"/>
              </a:ext>
            </a:extLst>
          </p:cNvPr>
          <p:cNvGrpSpPr>
            <a:grpSpLocks/>
          </p:cNvGrpSpPr>
          <p:nvPr/>
        </p:nvGrpSpPr>
        <p:grpSpPr bwMode="auto">
          <a:xfrm>
            <a:off x="5843239" y="3118757"/>
            <a:ext cx="292894" cy="481013"/>
            <a:chOff x="4140" y="429"/>
            <a:chExt cx="1425" cy="2396"/>
          </a:xfrm>
        </p:grpSpPr>
        <p:sp>
          <p:nvSpPr>
            <p:cNvPr id="235" name="Freeform 159">
              <a:extLst>
                <a:ext uri="{FF2B5EF4-FFF2-40B4-BE49-F238E27FC236}">
                  <a16:creationId xmlns:a16="http://schemas.microsoft.com/office/drawing/2014/main" id="{86964676-09BA-2F4D-8E07-76EACFD1A54A}"/>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36" name="Rectangle 160">
              <a:extLst>
                <a:ext uri="{FF2B5EF4-FFF2-40B4-BE49-F238E27FC236}">
                  <a16:creationId xmlns:a16="http://schemas.microsoft.com/office/drawing/2014/main" id="{FFAAD933-7081-1940-82D8-3553DCB0848F}"/>
                </a:ext>
              </a:extLst>
            </p:cNvPr>
            <p:cNvSpPr>
              <a:spLocks noChangeArrowheads="1"/>
            </p:cNvSpPr>
            <p:nvPr/>
          </p:nvSpPr>
          <p:spPr bwMode="auto">
            <a:xfrm>
              <a:off x="4204" y="429"/>
              <a:ext cx="1048" cy="2283"/>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37" name="Freeform 161">
              <a:extLst>
                <a:ext uri="{FF2B5EF4-FFF2-40B4-BE49-F238E27FC236}">
                  <a16:creationId xmlns:a16="http://schemas.microsoft.com/office/drawing/2014/main" id="{D61BDCB9-8C30-1C44-A8F2-0EC386728742}"/>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38" name="Freeform 162">
              <a:extLst>
                <a:ext uri="{FF2B5EF4-FFF2-40B4-BE49-F238E27FC236}">
                  <a16:creationId xmlns:a16="http://schemas.microsoft.com/office/drawing/2014/main" id="{3E122E01-84B9-6E48-861A-BEEBD7F67210}"/>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39" name="Rectangle 163">
              <a:extLst>
                <a:ext uri="{FF2B5EF4-FFF2-40B4-BE49-F238E27FC236}">
                  <a16:creationId xmlns:a16="http://schemas.microsoft.com/office/drawing/2014/main" id="{3AD89C6E-5869-C84E-94DF-DD538886311B}"/>
                </a:ext>
              </a:extLst>
            </p:cNvPr>
            <p:cNvSpPr>
              <a:spLocks noChangeArrowheads="1"/>
            </p:cNvSpPr>
            <p:nvPr/>
          </p:nvSpPr>
          <p:spPr bwMode="auto">
            <a:xfrm>
              <a:off x="4210" y="696"/>
              <a:ext cx="597" cy="42"/>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240" name="Group 164">
              <a:extLst>
                <a:ext uri="{FF2B5EF4-FFF2-40B4-BE49-F238E27FC236}">
                  <a16:creationId xmlns:a16="http://schemas.microsoft.com/office/drawing/2014/main" id="{919F3CC7-4090-E54D-9BA9-E092A8C81028}"/>
                </a:ext>
              </a:extLst>
            </p:cNvPr>
            <p:cNvGrpSpPr>
              <a:grpSpLocks/>
            </p:cNvGrpSpPr>
            <p:nvPr/>
          </p:nvGrpSpPr>
          <p:grpSpPr bwMode="auto">
            <a:xfrm>
              <a:off x="4749" y="668"/>
              <a:ext cx="581" cy="145"/>
              <a:chOff x="614" y="2568"/>
              <a:chExt cx="725" cy="139"/>
            </a:xfrm>
          </p:grpSpPr>
          <p:sp>
            <p:nvSpPr>
              <p:cNvPr id="265" name="AutoShape 165">
                <a:extLst>
                  <a:ext uri="{FF2B5EF4-FFF2-40B4-BE49-F238E27FC236}">
                    <a16:creationId xmlns:a16="http://schemas.microsoft.com/office/drawing/2014/main" id="{EAE6002E-6A1D-0B48-BA81-7D9DEC70453A}"/>
                  </a:ext>
                </a:extLst>
              </p:cNvPr>
              <p:cNvSpPr>
                <a:spLocks noChangeArrowheads="1"/>
              </p:cNvSpPr>
              <p:nvPr/>
            </p:nvSpPr>
            <p:spPr bwMode="auto">
              <a:xfrm>
                <a:off x="613" y="2566"/>
                <a:ext cx="723" cy="142"/>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66" name="AutoShape 166">
                <a:extLst>
                  <a:ext uri="{FF2B5EF4-FFF2-40B4-BE49-F238E27FC236}">
                    <a16:creationId xmlns:a16="http://schemas.microsoft.com/office/drawing/2014/main" id="{CAA5444A-9857-9149-867E-5562C085E14D}"/>
                  </a:ext>
                </a:extLst>
              </p:cNvPr>
              <p:cNvSpPr>
                <a:spLocks noChangeArrowheads="1"/>
              </p:cNvSpPr>
              <p:nvPr/>
            </p:nvSpPr>
            <p:spPr bwMode="auto">
              <a:xfrm>
                <a:off x="628" y="2583"/>
                <a:ext cx="694"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241" name="Rectangle 167">
              <a:extLst>
                <a:ext uri="{FF2B5EF4-FFF2-40B4-BE49-F238E27FC236}">
                  <a16:creationId xmlns:a16="http://schemas.microsoft.com/office/drawing/2014/main" id="{93E34643-2646-D44C-9D6D-91A5B1C18A70}"/>
                </a:ext>
              </a:extLst>
            </p:cNvPr>
            <p:cNvSpPr>
              <a:spLocks noChangeArrowheads="1"/>
            </p:cNvSpPr>
            <p:nvPr/>
          </p:nvSpPr>
          <p:spPr bwMode="auto">
            <a:xfrm>
              <a:off x="4227" y="1016"/>
              <a:ext cx="591"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242" name="Group 168">
              <a:extLst>
                <a:ext uri="{FF2B5EF4-FFF2-40B4-BE49-F238E27FC236}">
                  <a16:creationId xmlns:a16="http://schemas.microsoft.com/office/drawing/2014/main" id="{652E8D93-E5DE-A34F-9D29-89AB07D0566D}"/>
                </a:ext>
              </a:extLst>
            </p:cNvPr>
            <p:cNvGrpSpPr>
              <a:grpSpLocks/>
            </p:cNvGrpSpPr>
            <p:nvPr/>
          </p:nvGrpSpPr>
          <p:grpSpPr bwMode="auto">
            <a:xfrm>
              <a:off x="4747" y="994"/>
              <a:ext cx="581" cy="134"/>
              <a:chOff x="614" y="2568"/>
              <a:chExt cx="725" cy="139"/>
            </a:xfrm>
          </p:grpSpPr>
          <p:sp>
            <p:nvSpPr>
              <p:cNvPr id="263" name="AutoShape 169">
                <a:extLst>
                  <a:ext uri="{FF2B5EF4-FFF2-40B4-BE49-F238E27FC236}">
                    <a16:creationId xmlns:a16="http://schemas.microsoft.com/office/drawing/2014/main" id="{AA26172B-FDFE-3D4E-9541-B9BC052C10D3}"/>
                  </a:ext>
                </a:extLst>
              </p:cNvPr>
              <p:cNvSpPr>
                <a:spLocks noChangeArrowheads="1"/>
              </p:cNvSpPr>
              <p:nvPr/>
            </p:nvSpPr>
            <p:spPr bwMode="auto">
              <a:xfrm>
                <a:off x="616" y="2566"/>
                <a:ext cx="723" cy="141"/>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64" name="AutoShape 170">
                <a:extLst>
                  <a:ext uri="{FF2B5EF4-FFF2-40B4-BE49-F238E27FC236}">
                    <a16:creationId xmlns:a16="http://schemas.microsoft.com/office/drawing/2014/main" id="{521BB6A8-6D33-7E40-B79B-A911E9D1C5DD}"/>
                  </a:ext>
                </a:extLst>
              </p:cNvPr>
              <p:cNvSpPr>
                <a:spLocks noChangeArrowheads="1"/>
              </p:cNvSpPr>
              <p:nvPr/>
            </p:nvSpPr>
            <p:spPr bwMode="auto">
              <a:xfrm>
                <a:off x="630" y="2585"/>
                <a:ext cx="694" cy="105"/>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243" name="Rectangle 171">
              <a:extLst>
                <a:ext uri="{FF2B5EF4-FFF2-40B4-BE49-F238E27FC236}">
                  <a16:creationId xmlns:a16="http://schemas.microsoft.com/office/drawing/2014/main" id="{FF73D9CC-AAAC-D341-85A2-89BC26B91B86}"/>
                </a:ext>
              </a:extLst>
            </p:cNvPr>
            <p:cNvSpPr>
              <a:spLocks noChangeArrowheads="1"/>
            </p:cNvSpPr>
            <p:nvPr/>
          </p:nvSpPr>
          <p:spPr bwMode="auto">
            <a:xfrm>
              <a:off x="4215" y="1360"/>
              <a:ext cx="597" cy="42"/>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44" name="Rectangle 172">
              <a:extLst>
                <a:ext uri="{FF2B5EF4-FFF2-40B4-BE49-F238E27FC236}">
                  <a16:creationId xmlns:a16="http://schemas.microsoft.com/office/drawing/2014/main" id="{B810EEDB-015F-FD45-9174-E980EC5FAAC1}"/>
                </a:ext>
              </a:extLst>
            </p:cNvPr>
            <p:cNvSpPr>
              <a:spLocks noChangeArrowheads="1"/>
            </p:cNvSpPr>
            <p:nvPr/>
          </p:nvSpPr>
          <p:spPr bwMode="auto">
            <a:xfrm>
              <a:off x="4227" y="1657"/>
              <a:ext cx="597"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245" name="Group 173">
              <a:extLst>
                <a:ext uri="{FF2B5EF4-FFF2-40B4-BE49-F238E27FC236}">
                  <a16:creationId xmlns:a16="http://schemas.microsoft.com/office/drawing/2014/main" id="{2E72AE40-DCC2-4948-AD2E-564A2B8A82AA}"/>
                </a:ext>
              </a:extLst>
            </p:cNvPr>
            <p:cNvGrpSpPr>
              <a:grpSpLocks/>
            </p:cNvGrpSpPr>
            <p:nvPr/>
          </p:nvGrpSpPr>
          <p:grpSpPr bwMode="auto">
            <a:xfrm>
              <a:off x="4735" y="1627"/>
              <a:ext cx="582" cy="151"/>
              <a:chOff x="614" y="2568"/>
              <a:chExt cx="725" cy="139"/>
            </a:xfrm>
          </p:grpSpPr>
          <p:sp>
            <p:nvSpPr>
              <p:cNvPr id="261" name="AutoShape 174">
                <a:extLst>
                  <a:ext uri="{FF2B5EF4-FFF2-40B4-BE49-F238E27FC236}">
                    <a16:creationId xmlns:a16="http://schemas.microsoft.com/office/drawing/2014/main" id="{D9D1958B-0DAA-074E-A39D-ABDA1EA5B0E0}"/>
                  </a:ext>
                </a:extLst>
              </p:cNvPr>
              <p:cNvSpPr>
                <a:spLocks noChangeArrowheads="1"/>
              </p:cNvSpPr>
              <p:nvPr/>
            </p:nvSpPr>
            <p:spPr bwMode="auto">
              <a:xfrm>
                <a:off x="616" y="2568"/>
                <a:ext cx="722" cy="131"/>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62" name="AutoShape 175">
                <a:extLst>
                  <a:ext uri="{FF2B5EF4-FFF2-40B4-BE49-F238E27FC236}">
                    <a16:creationId xmlns:a16="http://schemas.microsoft.com/office/drawing/2014/main" id="{8EFD2DEF-75B3-4B4C-BB17-5FDA1DFD916E}"/>
                  </a:ext>
                </a:extLst>
              </p:cNvPr>
              <p:cNvSpPr>
                <a:spLocks noChangeArrowheads="1"/>
              </p:cNvSpPr>
              <p:nvPr/>
            </p:nvSpPr>
            <p:spPr bwMode="auto">
              <a:xfrm>
                <a:off x="630" y="2584"/>
                <a:ext cx="693"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246" name="Freeform 176">
              <a:extLst>
                <a:ext uri="{FF2B5EF4-FFF2-40B4-BE49-F238E27FC236}">
                  <a16:creationId xmlns:a16="http://schemas.microsoft.com/office/drawing/2014/main" id="{A52917D9-2F4F-8A4E-A096-B778F3B9769B}"/>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nvGrpSpPr>
            <p:cNvPr id="247" name="Group 177">
              <a:extLst>
                <a:ext uri="{FF2B5EF4-FFF2-40B4-BE49-F238E27FC236}">
                  <a16:creationId xmlns:a16="http://schemas.microsoft.com/office/drawing/2014/main" id="{8476C934-1025-054C-BF2F-A686380677C4}"/>
                </a:ext>
              </a:extLst>
            </p:cNvPr>
            <p:cNvGrpSpPr>
              <a:grpSpLocks/>
            </p:cNvGrpSpPr>
            <p:nvPr/>
          </p:nvGrpSpPr>
          <p:grpSpPr bwMode="auto">
            <a:xfrm>
              <a:off x="4739" y="1327"/>
              <a:ext cx="582" cy="139"/>
              <a:chOff x="614" y="2568"/>
              <a:chExt cx="725" cy="139"/>
            </a:xfrm>
          </p:grpSpPr>
          <p:sp>
            <p:nvSpPr>
              <p:cNvPr id="259" name="AutoShape 178">
                <a:extLst>
                  <a:ext uri="{FF2B5EF4-FFF2-40B4-BE49-F238E27FC236}">
                    <a16:creationId xmlns:a16="http://schemas.microsoft.com/office/drawing/2014/main" id="{8DF96225-9AB2-AB48-9090-A03A165D9032}"/>
                  </a:ext>
                </a:extLst>
              </p:cNvPr>
              <p:cNvSpPr>
                <a:spLocks noChangeArrowheads="1"/>
              </p:cNvSpPr>
              <p:nvPr/>
            </p:nvSpPr>
            <p:spPr bwMode="auto">
              <a:xfrm>
                <a:off x="611" y="2566"/>
                <a:ext cx="729" cy="142"/>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60" name="AutoShape 179">
                <a:extLst>
                  <a:ext uri="{FF2B5EF4-FFF2-40B4-BE49-F238E27FC236}">
                    <a16:creationId xmlns:a16="http://schemas.microsoft.com/office/drawing/2014/main" id="{B48F8DCA-7FC5-4D49-89FD-957B141759A4}"/>
                  </a:ext>
                </a:extLst>
              </p:cNvPr>
              <p:cNvSpPr>
                <a:spLocks noChangeArrowheads="1"/>
              </p:cNvSpPr>
              <p:nvPr/>
            </p:nvSpPr>
            <p:spPr bwMode="auto">
              <a:xfrm>
                <a:off x="626" y="2583"/>
                <a:ext cx="693"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248" name="Rectangle 180">
              <a:extLst>
                <a:ext uri="{FF2B5EF4-FFF2-40B4-BE49-F238E27FC236}">
                  <a16:creationId xmlns:a16="http://schemas.microsoft.com/office/drawing/2014/main" id="{82DD01ED-CC62-8E44-B4AF-5AB162B45768}"/>
                </a:ext>
              </a:extLst>
            </p:cNvPr>
            <p:cNvSpPr>
              <a:spLocks noChangeArrowheads="1"/>
            </p:cNvSpPr>
            <p:nvPr/>
          </p:nvSpPr>
          <p:spPr bwMode="auto">
            <a:xfrm>
              <a:off x="5252" y="429"/>
              <a:ext cx="64" cy="2289"/>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49" name="Freeform 181">
              <a:extLst>
                <a:ext uri="{FF2B5EF4-FFF2-40B4-BE49-F238E27FC236}">
                  <a16:creationId xmlns:a16="http://schemas.microsoft.com/office/drawing/2014/main" id="{02E0A0DA-75BD-A54E-BFBE-1053BAA47ACC}"/>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50" name="Freeform 182">
              <a:extLst>
                <a:ext uri="{FF2B5EF4-FFF2-40B4-BE49-F238E27FC236}">
                  <a16:creationId xmlns:a16="http://schemas.microsoft.com/office/drawing/2014/main" id="{553CF65B-1E90-FF47-BBE8-B5344DE42874}"/>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51" name="Oval 183">
              <a:extLst>
                <a:ext uri="{FF2B5EF4-FFF2-40B4-BE49-F238E27FC236}">
                  <a16:creationId xmlns:a16="http://schemas.microsoft.com/office/drawing/2014/main" id="{1CFB15AC-59D4-2B42-9567-80D6F30EC5B3}"/>
                </a:ext>
              </a:extLst>
            </p:cNvPr>
            <p:cNvSpPr>
              <a:spLocks noChangeArrowheads="1"/>
            </p:cNvSpPr>
            <p:nvPr/>
          </p:nvSpPr>
          <p:spPr bwMode="auto">
            <a:xfrm>
              <a:off x="5519" y="2611"/>
              <a:ext cx="46"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52" name="Freeform 184">
              <a:extLst>
                <a:ext uri="{FF2B5EF4-FFF2-40B4-BE49-F238E27FC236}">
                  <a16:creationId xmlns:a16="http://schemas.microsoft.com/office/drawing/2014/main" id="{377D0A48-37B0-984B-9D70-F4CA7EE8ACE4}"/>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53" name="AutoShape 185">
              <a:extLst>
                <a:ext uri="{FF2B5EF4-FFF2-40B4-BE49-F238E27FC236}">
                  <a16:creationId xmlns:a16="http://schemas.microsoft.com/office/drawing/2014/main" id="{1DF08F1A-8088-4349-B9B6-80E5278DDB04}"/>
                </a:ext>
              </a:extLst>
            </p:cNvPr>
            <p:cNvSpPr>
              <a:spLocks noChangeArrowheads="1"/>
            </p:cNvSpPr>
            <p:nvPr/>
          </p:nvSpPr>
          <p:spPr bwMode="auto">
            <a:xfrm>
              <a:off x="4140" y="2677"/>
              <a:ext cx="1199" cy="148"/>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54" name="AutoShape 186">
              <a:extLst>
                <a:ext uri="{FF2B5EF4-FFF2-40B4-BE49-F238E27FC236}">
                  <a16:creationId xmlns:a16="http://schemas.microsoft.com/office/drawing/2014/main" id="{AB1FF07F-165E-5C42-A46F-20C492B2AFAF}"/>
                </a:ext>
              </a:extLst>
            </p:cNvPr>
            <p:cNvSpPr>
              <a:spLocks noChangeArrowheads="1"/>
            </p:cNvSpPr>
            <p:nvPr/>
          </p:nvSpPr>
          <p:spPr bwMode="auto">
            <a:xfrm>
              <a:off x="4204" y="2712"/>
              <a:ext cx="1072" cy="83"/>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55" name="Oval 187">
              <a:extLst>
                <a:ext uri="{FF2B5EF4-FFF2-40B4-BE49-F238E27FC236}">
                  <a16:creationId xmlns:a16="http://schemas.microsoft.com/office/drawing/2014/main" id="{246533F9-312A-7949-B6A5-04845D4051FD}"/>
                </a:ext>
              </a:extLst>
            </p:cNvPr>
            <p:cNvSpPr>
              <a:spLocks noChangeArrowheads="1"/>
            </p:cNvSpPr>
            <p:nvPr/>
          </p:nvSpPr>
          <p:spPr bwMode="auto">
            <a:xfrm>
              <a:off x="4308" y="2380"/>
              <a:ext cx="156" cy="148"/>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56" name="Oval 188">
              <a:extLst>
                <a:ext uri="{FF2B5EF4-FFF2-40B4-BE49-F238E27FC236}">
                  <a16:creationId xmlns:a16="http://schemas.microsoft.com/office/drawing/2014/main" id="{97B4BE6D-9A58-6C4D-98DB-90F92956E1C8}"/>
                </a:ext>
              </a:extLst>
            </p:cNvPr>
            <p:cNvSpPr>
              <a:spLocks noChangeArrowheads="1"/>
            </p:cNvSpPr>
            <p:nvPr/>
          </p:nvSpPr>
          <p:spPr bwMode="auto">
            <a:xfrm>
              <a:off x="4488" y="2386"/>
              <a:ext cx="156"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350" kern="0">
                <a:solidFill>
                  <a:srgbClr val="FF0000"/>
                </a:solidFill>
                <a:cs typeface="Arial" panose="020B0604020202020204" pitchFamily="34" charset="0"/>
              </a:endParaRPr>
            </a:p>
          </p:txBody>
        </p:sp>
        <p:sp>
          <p:nvSpPr>
            <p:cNvPr id="257" name="Oval 189">
              <a:extLst>
                <a:ext uri="{FF2B5EF4-FFF2-40B4-BE49-F238E27FC236}">
                  <a16:creationId xmlns:a16="http://schemas.microsoft.com/office/drawing/2014/main" id="{B4E35ECA-82AF-A74F-9E87-BC1C1318FEF5}"/>
                </a:ext>
              </a:extLst>
            </p:cNvPr>
            <p:cNvSpPr>
              <a:spLocks noChangeArrowheads="1"/>
            </p:cNvSpPr>
            <p:nvPr/>
          </p:nvSpPr>
          <p:spPr bwMode="auto">
            <a:xfrm>
              <a:off x="4661" y="2380"/>
              <a:ext cx="156"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58" name="Rectangle 190">
              <a:extLst>
                <a:ext uri="{FF2B5EF4-FFF2-40B4-BE49-F238E27FC236}">
                  <a16:creationId xmlns:a16="http://schemas.microsoft.com/office/drawing/2014/main" id="{32338498-7D1E-F249-A1B6-782EAA13ADB5}"/>
                </a:ext>
              </a:extLst>
            </p:cNvPr>
            <p:cNvSpPr>
              <a:spLocks noChangeArrowheads="1"/>
            </p:cNvSpPr>
            <p:nvPr/>
          </p:nvSpPr>
          <p:spPr bwMode="auto">
            <a:xfrm>
              <a:off x="5061" y="1835"/>
              <a:ext cx="87"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grpSp>
        <p:nvGrpSpPr>
          <p:cNvPr id="267" name="Group 224">
            <a:extLst>
              <a:ext uri="{FF2B5EF4-FFF2-40B4-BE49-F238E27FC236}">
                <a16:creationId xmlns:a16="http://schemas.microsoft.com/office/drawing/2014/main" id="{3B18C9CF-4DB3-9A45-9F2E-A9E7637C3843}"/>
              </a:ext>
            </a:extLst>
          </p:cNvPr>
          <p:cNvGrpSpPr>
            <a:grpSpLocks/>
          </p:cNvGrpSpPr>
          <p:nvPr/>
        </p:nvGrpSpPr>
        <p:grpSpPr bwMode="auto">
          <a:xfrm>
            <a:off x="6708824" y="2172210"/>
            <a:ext cx="292894" cy="481013"/>
            <a:chOff x="4140" y="429"/>
            <a:chExt cx="1425" cy="2396"/>
          </a:xfrm>
        </p:grpSpPr>
        <p:sp>
          <p:nvSpPr>
            <p:cNvPr id="268" name="Freeform 225">
              <a:extLst>
                <a:ext uri="{FF2B5EF4-FFF2-40B4-BE49-F238E27FC236}">
                  <a16:creationId xmlns:a16="http://schemas.microsoft.com/office/drawing/2014/main" id="{8DE393E4-949F-5A47-87BC-37206D62F2A1}"/>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69" name="Rectangle 226">
              <a:extLst>
                <a:ext uri="{FF2B5EF4-FFF2-40B4-BE49-F238E27FC236}">
                  <a16:creationId xmlns:a16="http://schemas.microsoft.com/office/drawing/2014/main" id="{45AACD86-831C-7245-8042-0EAB26DDB86A}"/>
                </a:ext>
              </a:extLst>
            </p:cNvPr>
            <p:cNvSpPr>
              <a:spLocks noChangeArrowheads="1"/>
            </p:cNvSpPr>
            <p:nvPr/>
          </p:nvSpPr>
          <p:spPr bwMode="auto">
            <a:xfrm>
              <a:off x="4204" y="429"/>
              <a:ext cx="1048" cy="2283"/>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70" name="Freeform 227">
              <a:extLst>
                <a:ext uri="{FF2B5EF4-FFF2-40B4-BE49-F238E27FC236}">
                  <a16:creationId xmlns:a16="http://schemas.microsoft.com/office/drawing/2014/main" id="{641EE52D-59FB-874A-8BE7-992D8AB3828E}"/>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71" name="Freeform 228">
              <a:extLst>
                <a:ext uri="{FF2B5EF4-FFF2-40B4-BE49-F238E27FC236}">
                  <a16:creationId xmlns:a16="http://schemas.microsoft.com/office/drawing/2014/main" id="{745C23B7-E3E7-3244-8E92-2A519BCE450C}"/>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72" name="Rectangle 229">
              <a:extLst>
                <a:ext uri="{FF2B5EF4-FFF2-40B4-BE49-F238E27FC236}">
                  <a16:creationId xmlns:a16="http://schemas.microsoft.com/office/drawing/2014/main" id="{53F1BA0D-FC18-8F40-B02C-5E5456D41E93}"/>
                </a:ext>
              </a:extLst>
            </p:cNvPr>
            <p:cNvSpPr>
              <a:spLocks noChangeArrowheads="1"/>
            </p:cNvSpPr>
            <p:nvPr/>
          </p:nvSpPr>
          <p:spPr bwMode="auto">
            <a:xfrm>
              <a:off x="4210" y="696"/>
              <a:ext cx="597" cy="42"/>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273" name="Group 230">
              <a:extLst>
                <a:ext uri="{FF2B5EF4-FFF2-40B4-BE49-F238E27FC236}">
                  <a16:creationId xmlns:a16="http://schemas.microsoft.com/office/drawing/2014/main" id="{3BF69572-674D-F94F-AF3E-6360341D0997}"/>
                </a:ext>
              </a:extLst>
            </p:cNvPr>
            <p:cNvGrpSpPr>
              <a:grpSpLocks/>
            </p:cNvGrpSpPr>
            <p:nvPr/>
          </p:nvGrpSpPr>
          <p:grpSpPr bwMode="auto">
            <a:xfrm>
              <a:off x="4749" y="668"/>
              <a:ext cx="581" cy="145"/>
              <a:chOff x="614" y="2568"/>
              <a:chExt cx="725" cy="139"/>
            </a:xfrm>
          </p:grpSpPr>
          <p:sp>
            <p:nvSpPr>
              <p:cNvPr id="298" name="AutoShape 231">
                <a:extLst>
                  <a:ext uri="{FF2B5EF4-FFF2-40B4-BE49-F238E27FC236}">
                    <a16:creationId xmlns:a16="http://schemas.microsoft.com/office/drawing/2014/main" id="{7A3AB9B6-ED54-E640-B88B-6349E66AEC34}"/>
                  </a:ext>
                </a:extLst>
              </p:cNvPr>
              <p:cNvSpPr>
                <a:spLocks noChangeArrowheads="1"/>
              </p:cNvSpPr>
              <p:nvPr/>
            </p:nvSpPr>
            <p:spPr bwMode="auto">
              <a:xfrm>
                <a:off x="613" y="2566"/>
                <a:ext cx="723" cy="142"/>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99" name="AutoShape 232">
                <a:extLst>
                  <a:ext uri="{FF2B5EF4-FFF2-40B4-BE49-F238E27FC236}">
                    <a16:creationId xmlns:a16="http://schemas.microsoft.com/office/drawing/2014/main" id="{41885595-164B-5A49-B50B-F202B13B92B8}"/>
                  </a:ext>
                </a:extLst>
              </p:cNvPr>
              <p:cNvSpPr>
                <a:spLocks noChangeArrowheads="1"/>
              </p:cNvSpPr>
              <p:nvPr/>
            </p:nvSpPr>
            <p:spPr bwMode="auto">
              <a:xfrm>
                <a:off x="627" y="2583"/>
                <a:ext cx="694"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274" name="Rectangle 233">
              <a:extLst>
                <a:ext uri="{FF2B5EF4-FFF2-40B4-BE49-F238E27FC236}">
                  <a16:creationId xmlns:a16="http://schemas.microsoft.com/office/drawing/2014/main" id="{1DC47301-CD25-F742-824D-B95A7C78B145}"/>
                </a:ext>
              </a:extLst>
            </p:cNvPr>
            <p:cNvSpPr>
              <a:spLocks noChangeArrowheads="1"/>
            </p:cNvSpPr>
            <p:nvPr/>
          </p:nvSpPr>
          <p:spPr bwMode="auto">
            <a:xfrm>
              <a:off x="4227" y="1016"/>
              <a:ext cx="591"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275" name="Group 234">
              <a:extLst>
                <a:ext uri="{FF2B5EF4-FFF2-40B4-BE49-F238E27FC236}">
                  <a16:creationId xmlns:a16="http://schemas.microsoft.com/office/drawing/2014/main" id="{ABA534FC-B51E-B545-893B-AA2D360102D0}"/>
                </a:ext>
              </a:extLst>
            </p:cNvPr>
            <p:cNvGrpSpPr>
              <a:grpSpLocks/>
            </p:cNvGrpSpPr>
            <p:nvPr/>
          </p:nvGrpSpPr>
          <p:grpSpPr bwMode="auto">
            <a:xfrm>
              <a:off x="4747" y="994"/>
              <a:ext cx="581" cy="134"/>
              <a:chOff x="614" y="2568"/>
              <a:chExt cx="725" cy="139"/>
            </a:xfrm>
          </p:grpSpPr>
          <p:sp>
            <p:nvSpPr>
              <p:cNvPr id="296" name="AutoShape 235">
                <a:extLst>
                  <a:ext uri="{FF2B5EF4-FFF2-40B4-BE49-F238E27FC236}">
                    <a16:creationId xmlns:a16="http://schemas.microsoft.com/office/drawing/2014/main" id="{BF3259EE-323A-7B46-BA99-522FF89692DE}"/>
                  </a:ext>
                </a:extLst>
              </p:cNvPr>
              <p:cNvSpPr>
                <a:spLocks noChangeArrowheads="1"/>
              </p:cNvSpPr>
              <p:nvPr/>
            </p:nvSpPr>
            <p:spPr bwMode="auto">
              <a:xfrm>
                <a:off x="616" y="2566"/>
                <a:ext cx="723" cy="141"/>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97" name="AutoShape 236">
                <a:extLst>
                  <a:ext uri="{FF2B5EF4-FFF2-40B4-BE49-F238E27FC236}">
                    <a16:creationId xmlns:a16="http://schemas.microsoft.com/office/drawing/2014/main" id="{773E2C4B-E371-8849-89F1-CB3467DA2283}"/>
                  </a:ext>
                </a:extLst>
              </p:cNvPr>
              <p:cNvSpPr>
                <a:spLocks noChangeArrowheads="1"/>
              </p:cNvSpPr>
              <p:nvPr/>
            </p:nvSpPr>
            <p:spPr bwMode="auto">
              <a:xfrm>
                <a:off x="630" y="2585"/>
                <a:ext cx="694" cy="105"/>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276" name="Rectangle 237">
              <a:extLst>
                <a:ext uri="{FF2B5EF4-FFF2-40B4-BE49-F238E27FC236}">
                  <a16:creationId xmlns:a16="http://schemas.microsoft.com/office/drawing/2014/main" id="{65673162-6BD4-FA45-AD7B-65DCCB503847}"/>
                </a:ext>
              </a:extLst>
            </p:cNvPr>
            <p:cNvSpPr>
              <a:spLocks noChangeArrowheads="1"/>
            </p:cNvSpPr>
            <p:nvPr/>
          </p:nvSpPr>
          <p:spPr bwMode="auto">
            <a:xfrm>
              <a:off x="4215" y="1360"/>
              <a:ext cx="597" cy="42"/>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77" name="Rectangle 238">
              <a:extLst>
                <a:ext uri="{FF2B5EF4-FFF2-40B4-BE49-F238E27FC236}">
                  <a16:creationId xmlns:a16="http://schemas.microsoft.com/office/drawing/2014/main" id="{EB910949-1BF1-2E43-B251-2F5F6D2BC577}"/>
                </a:ext>
              </a:extLst>
            </p:cNvPr>
            <p:cNvSpPr>
              <a:spLocks noChangeArrowheads="1"/>
            </p:cNvSpPr>
            <p:nvPr/>
          </p:nvSpPr>
          <p:spPr bwMode="auto">
            <a:xfrm>
              <a:off x="4227" y="1657"/>
              <a:ext cx="597"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278" name="Group 239">
              <a:extLst>
                <a:ext uri="{FF2B5EF4-FFF2-40B4-BE49-F238E27FC236}">
                  <a16:creationId xmlns:a16="http://schemas.microsoft.com/office/drawing/2014/main" id="{4ABA0E07-42B3-1C4B-A798-B21B74119139}"/>
                </a:ext>
              </a:extLst>
            </p:cNvPr>
            <p:cNvGrpSpPr>
              <a:grpSpLocks/>
            </p:cNvGrpSpPr>
            <p:nvPr/>
          </p:nvGrpSpPr>
          <p:grpSpPr bwMode="auto">
            <a:xfrm>
              <a:off x="4735" y="1627"/>
              <a:ext cx="582" cy="151"/>
              <a:chOff x="614" y="2568"/>
              <a:chExt cx="725" cy="139"/>
            </a:xfrm>
          </p:grpSpPr>
          <p:sp>
            <p:nvSpPr>
              <p:cNvPr id="294" name="AutoShape 240">
                <a:extLst>
                  <a:ext uri="{FF2B5EF4-FFF2-40B4-BE49-F238E27FC236}">
                    <a16:creationId xmlns:a16="http://schemas.microsoft.com/office/drawing/2014/main" id="{833C6885-DF73-A44C-AF35-71696A34447D}"/>
                  </a:ext>
                </a:extLst>
              </p:cNvPr>
              <p:cNvSpPr>
                <a:spLocks noChangeArrowheads="1"/>
              </p:cNvSpPr>
              <p:nvPr/>
            </p:nvSpPr>
            <p:spPr bwMode="auto">
              <a:xfrm>
                <a:off x="616" y="2568"/>
                <a:ext cx="722" cy="131"/>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95" name="AutoShape 241">
                <a:extLst>
                  <a:ext uri="{FF2B5EF4-FFF2-40B4-BE49-F238E27FC236}">
                    <a16:creationId xmlns:a16="http://schemas.microsoft.com/office/drawing/2014/main" id="{00053469-6811-F146-9041-0E9ADB93CF5D}"/>
                  </a:ext>
                </a:extLst>
              </p:cNvPr>
              <p:cNvSpPr>
                <a:spLocks noChangeArrowheads="1"/>
              </p:cNvSpPr>
              <p:nvPr/>
            </p:nvSpPr>
            <p:spPr bwMode="auto">
              <a:xfrm>
                <a:off x="630" y="2584"/>
                <a:ext cx="693"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279" name="Freeform 242">
              <a:extLst>
                <a:ext uri="{FF2B5EF4-FFF2-40B4-BE49-F238E27FC236}">
                  <a16:creationId xmlns:a16="http://schemas.microsoft.com/office/drawing/2014/main" id="{E93D621E-BD5E-4F41-B292-1FF1D9FD9897}"/>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nvGrpSpPr>
            <p:cNvPr id="280" name="Group 243">
              <a:extLst>
                <a:ext uri="{FF2B5EF4-FFF2-40B4-BE49-F238E27FC236}">
                  <a16:creationId xmlns:a16="http://schemas.microsoft.com/office/drawing/2014/main" id="{D2A4152B-1063-5545-AFB4-C764C9E38D4B}"/>
                </a:ext>
              </a:extLst>
            </p:cNvPr>
            <p:cNvGrpSpPr>
              <a:grpSpLocks/>
            </p:cNvGrpSpPr>
            <p:nvPr/>
          </p:nvGrpSpPr>
          <p:grpSpPr bwMode="auto">
            <a:xfrm>
              <a:off x="4739" y="1327"/>
              <a:ext cx="582" cy="139"/>
              <a:chOff x="614" y="2568"/>
              <a:chExt cx="725" cy="139"/>
            </a:xfrm>
          </p:grpSpPr>
          <p:sp>
            <p:nvSpPr>
              <p:cNvPr id="292" name="AutoShape 244">
                <a:extLst>
                  <a:ext uri="{FF2B5EF4-FFF2-40B4-BE49-F238E27FC236}">
                    <a16:creationId xmlns:a16="http://schemas.microsoft.com/office/drawing/2014/main" id="{91B44A19-99F5-3246-B452-E6974C388207}"/>
                  </a:ext>
                </a:extLst>
              </p:cNvPr>
              <p:cNvSpPr>
                <a:spLocks noChangeArrowheads="1"/>
              </p:cNvSpPr>
              <p:nvPr/>
            </p:nvSpPr>
            <p:spPr bwMode="auto">
              <a:xfrm>
                <a:off x="611" y="2566"/>
                <a:ext cx="729" cy="142"/>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93" name="AutoShape 245">
                <a:extLst>
                  <a:ext uri="{FF2B5EF4-FFF2-40B4-BE49-F238E27FC236}">
                    <a16:creationId xmlns:a16="http://schemas.microsoft.com/office/drawing/2014/main" id="{CE7C0896-4736-8044-B538-F09471477D4A}"/>
                  </a:ext>
                </a:extLst>
              </p:cNvPr>
              <p:cNvSpPr>
                <a:spLocks noChangeArrowheads="1"/>
              </p:cNvSpPr>
              <p:nvPr/>
            </p:nvSpPr>
            <p:spPr bwMode="auto">
              <a:xfrm>
                <a:off x="625" y="2583"/>
                <a:ext cx="693"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281" name="Rectangle 246">
              <a:extLst>
                <a:ext uri="{FF2B5EF4-FFF2-40B4-BE49-F238E27FC236}">
                  <a16:creationId xmlns:a16="http://schemas.microsoft.com/office/drawing/2014/main" id="{1D6C13B5-BF0F-554A-9CE4-3F075F93792E}"/>
                </a:ext>
              </a:extLst>
            </p:cNvPr>
            <p:cNvSpPr>
              <a:spLocks noChangeArrowheads="1"/>
            </p:cNvSpPr>
            <p:nvPr/>
          </p:nvSpPr>
          <p:spPr bwMode="auto">
            <a:xfrm>
              <a:off x="5252" y="429"/>
              <a:ext cx="64" cy="2289"/>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82" name="Freeform 247">
              <a:extLst>
                <a:ext uri="{FF2B5EF4-FFF2-40B4-BE49-F238E27FC236}">
                  <a16:creationId xmlns:a16="http://schemas.microsoft.com/office/drawing/2014/main" id="{0F3FBF0A-EAF4-094D-A874-245423181CE6}"/>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83" name="Freeform 248">
              <a:extLst>
                <a:ext uri="{FF2B5EF4-FFF2-40B4-BE49-F238E27FC236}">
                  <a16:creationId xmlns:a16="http://schemas.microsoft.com/office/drawing/2014/main" id="{EC002925-BD09-784A-9BB4-2AD299FA2E8C}"/>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84" name="Oval 249">
              <a:extLst>
                <a:ext uri="{FF2B5EF4-FFF2-40B4-BE49-F238E27FC236}">
                  <a16:creationId xmlns:a16="http://schemas.microsoft.com/office/drawing/2014/main" id="{21E73907-A81B-E540-A734-D855A8052176}"/>
                </a:ext>
              </a:extLst>
            </p:cNvPr>
            <p:cNvSpPr>
              <a:spLocks noChangeArrowheads="1"/>
            </p:cNvSpPr>
            <p:nvPr/>
          </p:nvSpPr>
          <p:spPr bwMode="auto">
            <a:xfrm>
              <a:off x="5519" y="2611"/>
              <a:ext cx="46"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85" name="Freeform 250">
              <a:extLst>
                <a:ext uri="{FF2B5EF4-FFF2-40B4-BE49-F238E27FC236}">
                  <a16:creationId xmlns:a16="http://schemas.microsoft.com/office/drawing/2014/main" id="{7B38A468-42E7-2245-BA7B-6136A4486608}"/>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86" name="AutoShape 251">
              <a:extLst>
                <a:ext uri="{FF2B5EF4-FFF2-40B4-BE49-F238E27FC236}">
                  <a16:creationId xmlns:a16="http://schemas.microsoft.com/office/drawing/2014/main" id="{F798831B-76D3-634B-A1D7-73487DB6F3DC}"/>
                </a:ext>
              </a:extLst>
            </p:cNvPr>
            <p:cNvSpPr>
              <a:spLocks noChangeArrowheads="1"/>
            </p:cNvSpPr>
            <p:nvPr/>
          </p:nvSpPr>
          <p:spPr bwMode="auto">
            <a:xfrm>
              <a:off x="4140" y="2677"/>
              <a:ext cx="1199" cy="148"/>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87" name="AutoShape 252">
              <a:extLst>
                <a:ext uri="{FF2B5EF4-FFF2-40B4-BE49-F238E27FC236}">
                  <a16:creationId xmlns:a16="http://schemas.microsoft.com/office/drawing/2014/main" id="{93B2ADD1-628A-5B4D-960D-449954DF90D0}"/>
                </a:ext>
              </a:extLst>
            </p:cNvPr>
            <p:cNvSpPr>
              <a:spLocks noChangeArrowheads="1"/>
            </p:cNvSpPr>
            <p:nvPr/>
          </p:nvSpPr>
          <p:spPr bwMode="auto">
            <a:xfrm>
              <a:off x="4204" y="2712"/>
              <a:ext cx="1072" cy="83"/>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88" name="Oval 253">
              <a:extLst>
                <a:ext uri="{FF2B5EF4-FFF2-40B4-BE49-F238E27FC236}">
                  <a16:creationId xmlns:a16="http://schemas.microsoft.com/office/drawing/2014/main" id="{359740D7-3452-8745-AD4F-78F1EAE69A21}"/>
                </a:ext>
              </a:extLst>
            </p:cNvPr>
            <p:cNvSpPr>
              <a:spLocks noChangeArrowheads="1"/>
            </p:cNvSpPr>
            <p:nvPr/>
          </p:nvSpPr>
          <p:spPr bwMode="auto">
            <a:xfrm>
              <a:off x="4308" y="2380"/>
              <a:ext cx="156" cy="148"/>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89" name="Oval 254">
              <a:extLst>
                <a:ext uri="{FF2B5EF4-FFF2-40B4-BE49-F238E27FC236}">
                  <a16:creationId xmlns:a16="http://schemas.microsoft.com/office/drawing/2014/main" id="{6953048C-3B45-C945-95BD-05D0D95F965C}"/>
                </a:ext>
              </a:extLst>
            </p:cNvPr>
            <p:cNvSpPr>
              <a:spLocks noChangeArrowheads="1"/>
            </p:cNvSpPr>
            <p:nvPr/>
          </p:nvSpPr>
          <p:spPr bwMode="auto">
            <a:xfrm>
              <a:off x="4488" y="2386"/>
              <a:ext cx="156"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350" kern="0">
                <a:solidFill>
                  <a:srgbClr val="FF0000"/>
                </a:solidFill>
                <a:cs typeface="Arial" panose="020B0604020202020204" pitchFamily="34" charset="0"/>
              </a:endParaRPr>
            </a:p>
          </p:txBody>
        </p:sp>
        <p:sp>
          <p:nvSpPr>
            <p:cNvPr id="290" name="Oval 255">
              <a:extLst>
                <a:ext uri="{FF2B5EF4-FFF2-40B4-BE49-F238E27FC236}">
                  <a16:creationId xmlns:a16="http://schemas.microsoft.com/office/drawing/2014/main" id="{FCF3244C-B9E8-DF49-A3D0-C0D2140BA811}"/>
                </a:ext>
              </a:extLst>
            </p:cNvPr>
            <p:cNvSpPr>
              <a:spLocks noChangeArrowheads="1"/>
            </p:cNvSpPr>
            <p:nvPr/>
          </p:nvSpPr>
          <p:spPr bwMode="auto">
            <a:xfrm>
              <a:off x="4661" y="2380"/>
              <a:ext cx="156"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91" name="Rectangle 256">
              <a:extLst>
                <a:ext uri="{FF2B5EF4-FFF2-40B4-BE49-F238E27FC236}">
                  <a16:creationId xmlns:a16="http://schemas.microsoft.com/office/drawing/2014/main" id="{66CCCCC0-CA45-934C-8FFC-B89439DE40D5}"/>
                </a:ext>
              </a:extLst>
            </p:cNvPr>
            <p:cNvSpPr>
              <a:spLocks noChangeArrowheads="1"/>
            </p:cNvSpPr>
            <p:nvPr/>
          </p:nvSpPr>
          <p:spPr bwMode="auto">
            <a:xfrm>
              <a:off x="5061" y="1835"/>
              <a:ext cx="87"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grpSp>
        <p:nvGrpSpPr>
          <p:cNvPr id="300" name="Group 257">
            <a:extLst>
              <a:ext uri="{FF2B5EF4-FFF2-40B4-BE49-F238E27FC236}">
                <a16:creationId xmlns:a16="http://schemas.microsoft.com/office/drawing/2014/main" id="{6D88D42C-B784-1546-97B0-1AA7D6A27EC3}"/>
              </a:ext>
            </a:extLst>
          </p:cNvPr>
          <p:cNvGrpSpPr>
            <a:grpSpLocks/>
          </p:cNvGrpSpPr>
          <p:nvPr/>
        </p:nvGrpSpPr>
        <p:grpSpPr bwMode="auto">
          <a:xfrm>
            <a:off x="7320805" y="3111613"/>
            <a:ext cx="292894" cy="481013"/>
            <a:chOff x="4140" y="429"/>
            <a:chExt cx="1425" cy="2396"/>
          </a:xfrm>
        </p:grpSpPr>
        <p:sp>
          <p:nvSpPr>
            <p:cNvPr id="301" name="Freeform 258">
              <a:extLst>
                <a:ext uri="{FF2B5EF4-FFF2-40B4-BE49-F238E27FC236}">
                  <a16:creationId xmlns:a16="http://schemas.microsoft.com/office/drawing/2014/main" id="{702EC307-F8E6-434D-B445-B2F47A942B29}"/>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02" name="Rectangle 259">
              <a:extLst>
                <a:ext uri="{FF2B5EF4-FFF2-40B4-BE49-F238E27FC236}">
                  <a16:creationId xmlns:a16="http://schemas.microsoft.com/office/drawing/2014/main" id="{07437252-B53D-9D40-813F-304E5CD00EF6}"/>
                </a:ext>
              </a:extLst>
            </p:cNvPr>
            <p:cNvSpPr>
              <a:spLocks noChangeArrowheads="1"/>
            </p:cNvSpPr>
            <p:nvPr/>
          </p:nvSpPr>
          <p:spPr bwMode="auto">
            <a:xfrm>
              <a:off x="4204" y="429"/>
              <a:ext cx="1048" cy="2283"/>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03" name="Freeform 260">
              <a:extLst>
                <a:ext uri="{FF2B5EF4-FFF2-40B4-BE49-F238E27FC236}">
                  <a16:creationId xmlns:a16="http://schemas.microsoft.com/office/drawing/2014/main" id="{EC373583-A9BD-FC4E-A47E-4602AA39D0E7}"/>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04" name="Freeform 261">
              <a:extLst>
                <a:ext uri="{FF2B5EF4-FFF2-40B4-BE49-F238E27FC236}">
                  <a16:creationId xmlns:a16="http://schemas.microsoft.com/office/drawing/2014/main" id="{D1E0B0A0-C834-9D4D-9DDD-D4222C1817F6}"/>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05" name="Rectangle 262">
              <a:extLst>
                <a:ext uri="{FF2B5EF4-FFF2-40B4-BE49-F238E27FC236}">
                  <a16:creationId xmlns:a16="http://schemas.microsoft.com/office/drawing/2014/main" id="{B2DA4C56-6E4F-4F46-A99C-698FAADDBECE}"/>
                </a:ext>
              </a:extLst>
            </p:cNvPr>
            <p:cNvSpPr>
              <a:spLocks noChangeArrowheads="1"/>
            </p:cNvSpPr>
            <p:nvPr/>
          </p:nvSpPr>
          <p:spPr bwMode="auto">
            <a:xfrm>
              <a:off x="4210" y="696"/>
              <a:ext cx="597" cy="42"/>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06" name="Group 263">
              <a:extLst>
                <a:ext uri="{FF2B5EF4-FFF2-40B4-BE49-F238E27FC236}">
                  <a16:creationId xmlns:a16="http://schemas.microsoft.com/office/drawing/2014/main" id="{0476FEFE-2DC6-2148-99D9-A5C054B12CD7}"/>
                </a:ext>
              </a:extLst>
            </p:cNvPr>
            <p:cNvGrpSpPr>
              <a:grpSpLocks/>
            </p:cNvGrpSpPr>
            <p:nvPr/>
          </p:nvGrpSpPr>
          <p:grpSpPr bwMode="auto">
            <a:xfrm>
              <a:off x="4749" y="668"/>
              <a:ext cx="581" cy="145"/>
              <a:chOff x="614" y="2568"/>
              <a:chExt cx="725" cy="139"/>
            </a:xfrm>
          </p:grpSpPr>
          <p:sp>
            <p:nvSpPr>
              <p:cNvPr id="331" name="AutoShape 264">
                <a:extLst>
                  <a:ext uri="{FF2B5EF4-FFF2-40B4-BE49-F238E27FC236}">
                    <a16:creationId xmlns:a16="http://schemas.microsoft.com/office/drawing/2014/main" id="{81145D7E-D3D7-0D4C-A411-943EBD5AA0F6}"/>
                  </a:ext>
                </a:extLst>
              </p:cNvPr>
              <p:cNvSpPr>
                <a:spLocks noChangeArrowheads="1"/>
              </p:cNvSpPr>
              <p:nvPr/>
            </p:nvSpPr>
            <p:spPr bwMode="auto">
              <a:xfrm>
                <a:off x="613" y="2566"/>
                <a:ext cx="723" cy="142"/>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32" name="AutoShape 265">
                <a:extLst>
                  <a:ext uri="{FF2B5EF4-FFF2-40B4-BE49-F238E27FC236}">
                    <a16:creationId xmlns:a16="http://schemas.microsoft.com/office/drawing/2014/main" id="{67891F44-03D3-CF47-86FB-FB0C31AF6556}"/>
                  </a:ext>
                </a:extLst>
              </p:cNvPr>
              <p:cNvSpPr>
                <a:spLocks noChangeArrowheads="1"/>
              </p:cNvSpPr>
              <p:nvPr/>
            </p:nvSpPr>
            <p:spPr bwMode="auto">
              <a:xfrm>
                <a:off x="627" y="2583"/>
                <a:ext cx="694"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07" name="Rectangle 266">
              <a:extLst>
                <a:ext uri="{FF2B5EF4-FFF2-40B4-BE49-F238E27FC236}">
                  <a16:creationId xmlns:a16="http://schemas.microsoft.com/office/drawing/2014/main" id="{1D029B33-0C7B-864F-B801-978A4B8FD5E1}"/>
                </a:ext>
              </a:extLst>
            </p:cNvPr>
            <p:cNvSpPr>
              <a:spLocks noChangeArrowheads="1"/>
            </p:cNvSpPr>
            <p:nvPr/>
          </p:nvSpPr>
          <p:spPr bwMode="auto">
            <a:xfrm>
              <a:off x="4227" y="1016"/>
              <a:ext cx="591"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08" name="Group 267">
              <a:extLst>
                <a:ext uri="{FF2B5EF4-FFF2-40B4-BE49-F238E27FC236}">
                  <a16:creationId xmlns:a16="http://schemas.microsoft.com/office/drawing/2014/main" id="{8A3352FE-9285-9E4C-BF29-D635003DF954}"/>
                </a:ext>
              </a:extLst>
            </p:cNvPr>
            <p:cNvGrpSpPr>
              <a:grpSpLocks/>
            </p:cNvGrpSpPr>
            <p:nvPr/>
          </p:nvGrpSpPr>
          <p:grpSpPr bwMode="auto">
            <a:xfrm>
              <a:off x="4747" y="994"/>
              <a:ext cx="581" cy="134"/>
              <a:chOff x="614" y="2568"/>
              <a:chExt cx="725" cy="139"/>
            </a:xfrm>
          </p:grpSpPr>
          <p:sp>
            <p:nvSpPr>
              <p:cNvPr id="329" name="AutoShape 268">
                <a:extLst>
                  <a:ext uri="{FF2B5EF4-FFF2-40B4-BE49-F238E27FC236}">
                    <a16:creationId xmlns:a16="http://schemas.microsoft.com/office/drawing/2014/main" id="{CC6637ED-E66A-004E-AE38-F32E55EC540F}"/>
                  </a:ext>
                </a:extLst>
              </p:cNvPr>
              <p:cNvSpPr>
                <a:spLocks noChangeArrowheads="1"/>
              </p:cNvSpPr>
              <p:nvPr/>
            </p:nvSpPr>
            <p:spPr bwMode="auto">
              <a:xfrm>
                <a:off x="616" y="2566"/>
                <a:ext cx="723" cy="141"/>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30" name="AutoShape 269">
                <a:extLst>
                  <a:ext uri="{FF2B5EF4-FFF2-40B4-BE49-F238E27FC236}">
                    <a16:creationId xmlns:a16="http://schemas.microsoft.com/office/drawing/2014/main" id="{99FAA76E-7386-FC45-ACF1-30D129724B32}"/>
                  </a:ext>
                </a:extLst>
              </p:cNvPr>
              <p:cNvSpPr>
                <a:spLocks noChangeArrowheads="1"/>
              </p:cNvSpPr>
              <p:nvPr/>
            </p:nvSpPr>
            <p:spPr bwMode="auto">
              <a:xfrm>
                <a:off x="630" y="2585"/>
                <a:ext cx="694" cy="105"/>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09" name="Rectangle 270">
              <a:extLst>
                <a:ext uri="{FF2B5EF4-FFF2-40B4-BE49-F238E27FC236}">
                  <a16:creationId xmlns:a16="http://schemas.microsoft.com/office/drawing/2014/main" id="{AFCC8C61-44F6-2242-8855-E7238EE55A1B}"/>
                </a:ext>
              </a:extLst>
            </p:cNvPr>
            <p:cNvSpPr>
              <a:spLocks noChangeArrowheads="1"/>
            </p:cNvSpPr>
            <p:nvPr/>
          </p:nvSpPr>
          <p:spPr bwMode="auto">
            <a:xfrm>
              <a:off x="4215" y="1360"/>
              <a:ext cx="597" cy="42"/>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10" name="Rectangle 271">
              <a:extLst>
                <a:ext uri="{FF2B5EF4-FFF2-40B4-BE49-F238E27FC236}">
                  <a16:creationId xmlns:a16="http://schemas.microsoft.com/office/drawing/2014/main" id="{5F416F68-F5C3-E047-86DD-2B69313C981C}"/>
                </a:ext>
              </a:extLst>
            </p:cNvPr>
            <p:cNvSpPr>
              <a:spLocks noChangeArrowheads="1"/>
            </p:cNvSpPr>
            <p:nvPr/>
          </p:nvSpPr>
          <p:spPr bwMode="auto">
            <a:xfrm>
              <a:off x="4227" y="1657"/>
              <a:ext cx="597"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11" name="Group 272">
              <a:extLst>
                <a:ext uri="{FF2B5EF4-FFF2-40B4-BE49-F238E27FC236}">
                  <a16:creationId xmlns:a16="http://schemas.microsoft.com/office/drawing/2014/main" id="{63D616E2-37F9-FA41-93A3-EC867A9C9DF3}"/>
                </a:ext>
              </a:extLst>
            </p:cNvPr>
            <p:cNvGrpSpPr>
              <a:grpSpLocks/>
            </p:cNvGrpSpPr>
            <p:nvPr/>
          </p:nvGrpSpPr>
          <p:grpSpPr bwMode="auto">
            <a:xfrm>
              <a:off x="4735" y="1627"/>
              <a:ext cx="582" cy="151"/>
              <a:chOff x="614" y="2568"/>
              <a:chExt cx="725" cy="139"/>
            </a:xfrm>
          </p:grpSpPr>
          <p:sp>
            <p:nvSpPr>
              <p:cNvPr id="327" name="AutoShape 273">
                <a:extLst>
                  <a:ext uri="{FF2B5EF4-FFF2-40B4-BE49-F238E27FC236}">
                    <a16:creationId xmlns:a16="http://schemas.microsoft.com/office/drawing/2014/main" id="{666D6CE3-43E0-B641-9B47-80DA04FB01A3}"/>
                  </a:ext>
                </a:extLst>
              </p:cNvPr>
              <p:cNvSpPr>
                <a:spLocks noChangeArrowheads="1"/>
              </p:cNvSpPr>
              <p:nvPr/>
            </p:nvSpPr>
            <p:spPr bwMode="auto">
              <a:xfrm>
                <a:off x="616" y="2568"/>
                <a:ext cx="722" cy="131"/>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28" name="AutoShape 274">
                <a:extLst>
                  <a:ext uri="{FF2B5EF4-FFF2-40B4-BE49-F238E27FC236}">
                    <a16:creationId xmlns:a16="http://schemas.microsoft.com/office/drawing/2014/main" id="{D94D4D24-3A62-4346-A4B0-AF4901D56184}"/>
                  </a:ext>
                </a:extLst>
              </p:cNvPr>
              <p:cNvSpPr>
                <a:spLocks noChangeArrowheads="1"/>
              </p:cNvSpPr>
              <p:nvPr/>
            </p:nvSpPr>
            <p:spPr bwMode="auto">
              <a:xfrm>
                <a:off x="630" y="2584"/>
                <a:ext cx="693"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12" name="Freeform 275">
              <a:extLst>
                <a:ext uri="{FF2B5EF4-FFF2-40B4-BE49-F238E27FC236}">
                  <a16:creationId xmlns:a16="http://schemas.microsoft.com/office/drawing/2014/main" id="{5502E20D-D3F9-1445-AE1A-C5A9B7BBB8AC}"/>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nvGrpSpPr>
            <p:cNvPr id="313" name="Group 276">
              <a:extLst>
                <a:ext uri="{FF2B5EF4-FFF2-40B4-BE49-F238E27FC236}">
                  <a16:creationId xmlns:a16="http://schemas.microsoft.com/office/drawing/2014/main" id="{88289607-2CB3-6846-972E-267A38967E1B}"/>
                </a:ext>
              </a:extLst>
            </p:cNvPr>
            <p:cNvGrpSpPr>
              <a:grpSpLocks/>
            </p:cNvGrpSpPr>
            <p:nvPr/>
          </p:nvGrpSpPr>
          <p:grpSpPr bwMode="auto">
            <a:xfrm>
              <a:off x="4739" y="1327"/>
              <a:ext cx="582" cy="139"/>
              <a:chOff x="614" y="2568"/>
              <a:chExt cx="725" cy="139"/>
            </a:xfrm>
          </p:grpSpPr>
          <p:sp>
            <p:nvSpPr>
              <p:cNvPr id="325" name="AutoShape 277">
                <a:extLst>
                  <a:ext uri="{FF2B5EF4-FFF2-40B4-BE49-F238E27FC236}">
                    <a16:creationId xmlns:a16="http://schemas.microsoft.com/office/drawing/2014/main" id="{4D384432-D7DC-704B-9036-8E7B3A29347C}"/>
                  </a:ext>
                </a:extLst>
              </p:cNvPr>
              <p:cNvSpPr>
                <a:spLocks noChangeArrowheads="1"/>
              </p:cNvSpPr>
              <p:nvPr/>
            </p:nvSpPr>
            <p:spPr bwMode="auto">
              <a:xfrm>
                <a:off x="611" y="2566"/>
                <a:ext cx="729" cy="142"/>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26" name="AutoShape 278">
                <a:extLst>
                  <a:ext uri="{FF2B5EF4-FFF2-40B4-BE49-F238E27FC236}">
                    <a16:creationId xmlns:a16="http://schemas.microsoft.com/office/drawing/2014/main" id="{D9C2A3A1-5244-A14A-8274-DFC1383E58E8}"/>
                  </a:ext>
                </a:extLst>
              </p:cNvPr>
              <p:cNvSpPr>
                <a:spLocks noChangeArrowheads="1"/>
              </p:cNvSpPr>
              <p:nvPr/>
            </p:nvSpPr>
            <p:spPr bwMode="auto">
              <a:xfrm>
                <a:off x="625" y="2583"/>
                <a:ext cx="693"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14" name="Rectangle 279">
              <a:extLst>
                <a:ext uri="{FF2B5EF4-FFF2-40B4-BE49-F238E27FC236}">
                  <a16:creationId xmlns:a16="http://schemas.microsoft.com/office/drawing/2014/main" id="{B1F8DD2B-C939-2C43-B20B-2B1AD74D4219}"/>
                </a:ext>
              </a:extLst>
            </p:cNvPr>
            <p:cNvSpPr>
              <a:spLocks noChangeArrowheads="1"/>
            </p:cNvSpPr>
            <p:nvPr/>
          </p:nvSpPr>
          <p:spPr bwMode="auto">
            <a:xfrm>
              <a:off x="5252" y="429"/>
              <a:ext cx="64" cy="2289"/>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15" name="Freeform 280">
              <a:extLst>
                <a:ext uri="{FF2B5EF4-FFF2-40B4-BE49-F238E27FC236}">
                  <a16:creationId xmlns:a16="http://schemas.microsoft.com/office/drawing/2014/main" id="{F16DC7B2-4515-5543-B12A-6165D6E2E911}"/>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16" name="Freeform 281">
              <a:extLst>
                <a:ext uri="{FF2B5EF4-FFF2-40B4-BE49-F238E27FC236}">
                  <a16:creationId xmlns:a16="http://schemas.microsoft.com/office/drawing/2014/main" id="{004AE2FC-7231-E64A-BEBE-ADCA412A09EA}"/>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17" name="Oval 282">
              <a:extLst>
                <a:ext uri="{FF2B5EF4-FFF2-40B4-BE49-F238E27FC236}">
                  <a16:creationId xmlns:a16="http://schemas.microsoft.com/office/drawing/2014/main" id="{5A6BAD53-D0CF-DF42-803B-A591FE492858}"/>
                </a:ext>
              </a:extLst>
            </p:cNvPr>
            <p:cNvSpPr>
              <a:spLocks noChangeArrowheads="1"/>
            </p:cNvSpPr>
            <p:nvPr/>
          </p:nvSpPr>
          <p:spPr bwMode="auto">
            <a:xfrm>
              <a:off x="5519" y="2611"/>
              <a:ext cx="46"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18" name="Freeform 283">
              <a:extLst>
                <a:ext uri="{FF2B5EF4-FFF2-40B4-BE49-F238E27FC236}">
                  <a16:creationId xmlns:a16="http://schemas.microsoft.com/office/drawing/2014/main" id="{37D6350E-473C-2F48-8443-85DB0303DB8B}"/>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19" name="AutoShape 284">
              <a:extLst>
                <a:ext uri="{FF2B5EF4-FFF2-40B4-BE49-F238E27FC236}">
                  <a16:creationId xmlns:a16="http://schemas.microsoft.com/office/drawing/2014/main" id="{BC07E322-3708-CF4A-90EA-569EBA34D238}"/>
                </a:ext>
              </a:extLst>
            </p:cNvPr>
            <p:cNvSpPr>
              <a:spLocks noChangeArrowheads="1"/>
            </p:cNvSpPr>
            <p:nvPr/>
          </p:nvSpPr>
          <p:spPr bwMode="auto">
            <a:xfrm>
              <a:off x="4140" y="2677"/>
              <a:ext cx="1199" cy="148"/>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20" name="AutoShape 285">
              <a:extLst>
                <a:ext uri="{FF2B5EF4-FFF2-40B4-BE49-F238E27FC236}">
                  <a16:creationId xmlns:a16="http://schemas.microsoft.com/office/drawing/2014/main" id="{13CC96E0-B269-1C41-8B8A-26D7B49CC21B}"/>
                </a:ext>
              </a:extLst>
            </p:cNvPr>
            <p:cNvSpPr>
              <a:spLocks noChangeArrowheads="1"/>
            </p:cNvSpPr>
            <p:nvPr/>
          </p:nvSpPr>
          <p:spPr bwMode="auto">
            <a:xfrm>
              <a:off x="4204" y="2712"/>
              <a:ext cx="1072" cy="83"/>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21" name="Oval 286">
              <a:extLst>
                <a:ext uri="{FF2B5EF4-FFF2-40B4-BE49-F238E27FC236}">
                  <a16:creationId xmlns:a16="http://schemas.microsoft.com/office/drawing/2014/main" id="{B778BB94-7A1A-2A49-A8EF-9BB086F52551}"/>
                </a:ext>
              </a:extLst>
            </p:cNvPr>
            <p:cNvSpPr>
              <a:spLocks noChangeArrowheads="1"/>
            </p:cNvSpPr>
            <p:nvPr/>
          </p:nvSpPr>
          <p:spPr bwMode="auto">
            <a:xfrm>
              <a:off x="4308" y="2380"/>
              <a:ext cx="156" cy="148"/>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22" name="Oval 287">
              <a:extLst>
                <a:ext uri="{FF2B5EF4-FFF2-40B4-BE49-F238E27FC236}">
                  <a16:creationId xmlns:a16="http://schemas.microsoft.com/office/drawing/2014/main" id="{F501B229-B7EF-6B41-9F50-357DBD63388F}"/>
                </a:ext>
              </a:extLst>
            </p:cNvPr>
            <p:cNvSpPr>
              <a:spLocks noChangeArrowheads="1"/>
            </p:cNvSpPr>
            <p:nvPr/>
          </p:nvSpPr>
          <p:spPr bwMode="auto">
            <a:xfrm>
              <a:off x="4488" y="2386"/>
              <a:ext cx="156"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350" kern="0">
                <a:solidFill>
                  <a:srgbClr val="FF0000"/>
                </a:solidFill>
                <a:cs typeface="Arial" panose="020B0604020202020204" pitchFamily="34" charset="0"/>
              </a:endParaRPr>
            </a:p>
          </p:txBody>
        </p:sp>
        <p:sp>
          <p:nvSpPr>
            <p:cNvPr id="323" name="Oval 288">
              <a:extLst>
                <a:ext uri="{FF2B5EF4-FFF2-40B4-BE49-F238E27FC236}">
                  <a16:creationId xmlns:a16="http://schemas.microsoft.com/office/drawing/2014/main" id="{B00DA42E-62A3-B349-A633-497D458569F4}"/>
                </a:ext>
              </a:extLst>
            </p:cNvPr>
            <p:cNvSpPr>
              <a:spLocks noChangeArrowheads="1"/>
            </p:cNvSpPr>
            <p:nvPr/>
          </p:nvSpPr>
          <p:spPr bwMode="auto">
            <a:xfrm>
              <a:off x="4661" y="2380"/>
              <a:ext cx="156"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24" name="Rectangle 289">
              <a:extLst>
                <a:ext uri="{FF2B5EF4-FFF2-40B4-BE49-F238E27FC236}">
                  <a16:creationId xmlns:a16="http://schemas.microsoft.com/office/drawing/2014/main" id="{238D91CD-38E8-4C4C-BE90-4508D42E5587}"/>
                </a:ext>
              </a:extLst>
            </p:cNvPr>
            <p:cNvSpPr>
              <a:spLocks noChangeArrowheads="1"/>
            </p:cNvSpPr>
            <p:nvPr/>
          </p:nvSpPr>
          <p:spPr bwMode="auto">
            <a:xfrm>
              <a:off x="5061" y="1835"/>
              <a:ext cx="87"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Tree>
    <p:extLst>
      <p:ext uri="{BB962C8B-B14F-4D97-AF65-F5344CB8AC3E}">
        <p14:creationId xmlns:p14="http://schemas.microsoft.com/office/powerpoint/2010/main" val="180772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7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p:bldP spid="184" grpId="0"/>
      <p:bldP spid="185" grpId="0"/>
      <p:bldP spid="186" grpId="0"/>
      <p:bldP spid="187" grpId="0"/>
      <p:bldP spid="188" grpId="0"/>
      <p:bldP spid="190" grpId="0"/>
      <p:bldP spid="19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074244"/>
            <a:ext cx="7886700" cy="670967"/>
          </a:xfrm>
        </p:spPr>
        <p:txBody>
          <a:bodyPr>
            <a:normAutofit/>
          </a:bodyPr>
          <a:lstStyle/>
          <a:p>
            <a:r>
              <a:rPr lang="en-US" altLang="en-US" dirty="0">
                <a:ea typeface="ＭＳ Ｐゴシック" panose="020B0600070205080204" pitchFamily="34" charset="-128"/>
                <a:cs typeface="Calibri" panose="020F0502020204030204" pitchFamily="34" charset="0"/>
              </a:rPr>
              <a:t>DNS name resolution: recursive query</a:t>
            </a:r>
            <a:endParaRPr lang="en-US" dirty="0">
              <a:cs typeface="Calibri" panose="020F0502020204030204" pitchFamily="34" charset="0"/>
            </a:endParaRPr>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11</a:t>
            </a:fld>
            <a:endParaRPr lang="en-US" dirty="0"/>
          </a:p>
        </p:txBody>
      </p:sp>
      <p:sp>
        <p:nvSpPr>
          <p:cNvPr id="171" name="Text Box 5">
            <a:extLst>
              <a:ext uri="{FF2B5EF4-FFF2-40B4-BE49-F238E27FC236}">
                <a16:creationId xmlns:a16="http://schemas.microsoft.com/office/drawing/2014/main" id="{5980C4D7-7160-6843-9829-B4A4351B5715}"/>
              </a:ext>
            </a:extLst>
          </p:cNvPr>
          <p:cNvSpPr txBox="1">
            <a:spLocks noChangeArrowheads="1"/>
          </p:cNvSpPr>
          <p:nvPr/>
        </p:nvSpPr>
        <p:spPr bwMode="auto">
          <a:xfrm>
            <a:off x="3416831" y="3743801"/>
            <a:ext cx="1410964"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200" kern="0" dirty="0">
                <a:solidFill>
                  <a:srgbClr val="000000"/>
                </a:solidFill>
              </a:rPr>
              <a:t>requesting host at</a:t>
            </a:r>
            <a:endParaRPr lang="en-US" altLang="en-US" sz="1500" kern="0" dirty="0">
              <a:solidFill>
                <a:srgbClr val="000000"/>
              </a:solidFill>
            </a:endParaRPr>
          </a:p>
          <a:p>
            <a:pPr algn="ctr" defTabSz="685800" eaLnBrk="0" fontAlgn="base" hangingPunct="0">
              <a:spcBef>
                <a:spcPct val="0"/>
              </a:spcBef>
              <a:spcAft>
                <a:spcPct val="0"/>
              </a:spcAft>
              <a:defRPr/>
            </a:pPr>
            <a:r>
              <a:rPr lang="en-US" altLang="en-US" sz="1050" i="1" kern="0" dirty="0" err="1">
                <a:solidFill>
                  <a:srgbClr val="000099"/>
                </a:solidFill>
              </a:rPr>
              <a:t>engineering.nyu.edu</a:t>
            </a:r>
            <a:endParaRPr lang="en-US" altLang="en-US" sz="1050" i="1" kern="0" dirty="0">
              <a:solidFill>
                <a:srgbClr val="000099"/>
              </a:solidFill>
            </a:endParaRPr>
          </a:p>
        </p:txBody>
      </p:sp>
      <p:sp>
        <p:nvSpPr>
          <p:cNvPr id="172" name="Text Box 6">
            <a:extLst>
              <a:ext uri="{FF2B5EF4-FFF2-40B4-BE49-F238E27FC236}">
                <a16:creationId xmlns:a16="http://schemas.microsoft.com/office/drawing/2014/main" id="{0572A6CE-4DDA-D648-8802-F03C444E2A8C}"/>
              </a:ext>
            </a:extLst>
          </p:cNvPr>
          <p:cNvSpPr txBox="1">
            <a:spLocks noChangeArrowheads="1"/>
          </p:cNvSpPr>
          <p:nvPr/>
        </p:nvSpPr>
        <p:spPr bwMode="auto">
          <a:xfrm>
            <a:off x="7509194" y="4013361"/>
            <a:ext cx="1463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200" i="1" kern="0" dirty="0" err="1">
                <a:solidFill>
                  <a:srgbClr val="000000"/>
                </a:solidFill>
              </a:rPr>
              <a:t>gaia.cs.umass.edu</a:t>
            </a:r>
            <a:endParaRPr lang="en-US" altLang="en-US" sz="1200" i="1" kern="0" dirty="0">
              <a:solidFill>
                <a:srgbClr val="000000"/>
              </a:solidFill>
            </a:endParaRPr>
          </a:p>
        </p:txBody>
      </p:sp>
      <p:sp>
        <p:nvSpPr>
          <p:cNvPr id="173" name="Text Box 17">
            <a:extLst>
              <a:ext uri="{FF2B5EF4-FFF2-40B4-BE49-F238E27FC236}">
                <a16:creationId xmlns:a16="http://schemas.microsoft.com/office/drawing/2014/main" id="{82144ED5-2C8E-184D-A863-C3B672AB3D76}"/>
              </a:ext>
            </a:extLst>
          </p:cNvPr>
          <p:cNvSpPr txBox="1">
            <a:spLocks noChangeArrowheads="1"/>
          </p:cNvSpPr>
          <p:nvPr/>
        </p:nvSpPr>
        <p:spPr bwMode="auto">
          <a:xfrm>
            <a:off x="5841442" y="1849078"/>
            <a:ext cx="150852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350" kern="0" dirty="0">
                <a:solidFill>
                  <a:srgbClr val="000000"/>
                </a:solidFill>
              </a:rPr>
              <a:t>root DNS server</a:t>
            </a:r>
            <a:endParaRPr lang="en-US" altLang="en-US" sz="1200" kern="0" dirty="0">
              <a:solidFill>
                <a:srgbClr val="000000"/>
              </a:solidFill>
            </a:endParaRPr>
          </a:p>
        </p:txBody>
      </p:sp>
      <p:sp>
        <p:nvSpPr>
          <p:cNvPr id="174" name="Line 18">
            <a:extLst>
              <a:ext uri="{FF2B5EF4-FFF2-40B4-BE49-F238E27FC236}">
                <a16:creationId xmlns:a16="http://schemas.microsoft.com/office/drawing/2014/main" id="{0055E9E5-6DE8-1543-9989-1B8A533D4002}"/>
              </a:ext>
            </a:extLst>
          </p:cNvPr>
          <p:cNvSpPr>
            <a:spLocks noChangeShapeType="1"/>
          </p:cNvSpPr>
          <p:nvPr/>
        </p:nvSpPr>
        <p:spPr bwMode="auto">
          <a:xfrm flipV="1">
            <a:off x="4578695" y="3314086"/>
            <a:ext cx="897746" cy="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20000"/>
              </a:spcBef>
              <a:spcAft>
                <a:spcPct val="0"/>
              </a:spcAft>
              <a:buClr>
                <a:srgbClr val="3333CC"/>
              </a:buClr>
              <a:buSzPct val="85000"/>
              <a:buFont typeface="ZapfDingbats" charset="2"/>
              <a:buNone/>
            </a:pPr>
            <a:endParaRPr lang="en-US" sz="1500">
              <a:solidFill>
                <a:srgbClr val="000000"/>
              </a:solidFill>
              <a:latin typeface="Arial" panose="020B0604020202020204" pitchFamily="34" charset="0"/>
              <a:ea typeface="ＭＳ Ｐゴシック" panose="020B0600070205080204" pitchFamily="34" charset="-128"/>
            </a:endParaRPr>
          </a:p>
        </p:txBody>
      </p:sp>
      <p:sp>
        <p:nvSpPr>
          <p:cNvPr id="175" name="Line 19">
            <a:extLst>
              <a:ext uri="{FF2B5EF4-FFF2-40B4-BE49-F238E27FC236}">
                <a16:creationId xmlns:a16="http://schemas.microsoft.com/office/drawing/2014/main" id="{5959B616-2817-F149-AD5A-71429EF235D4}"/>
              </a:ext>
            </a:extLst>
          </p:cNvPr>
          <p:cNvSpPr>
            <a:spLocks noChangeShapeType="1"/>
          </p:cNvSpPr>
          <p:nvPr/>
        </p:nvSpPr>
        <p:spPr bwMode="auto">
          <a:xfrm flipV="1">
            <a:off x="5688358" y="2361520"/>
            <a:ext cx="685800" cy="728663"/>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20000"/>
              </a:spcBef>
              <a:spcAft>
                <a:spcPct val="0"/>
              </a:spcAft>
              <a:buClr>
                <a:srgbClr val="3333CC"/>
              </a:buClr>
              <a:buSzPct val="85000"/>
              <a:buFont typeface="ZapfDingbats" charset="2"/>
              <a:buNone/>
            </a:pPr>
            <a:endParaRPr lang="en-US" sz="1500">
              <a:solidFill>
                <a:srgbClr val="000000"/>
              </a:solidFill>
              <a:latin typeface="Arial" panose="020B0604020202020204" pitchFamily="34" charset="0"/>
              <a:ea typeface="ＭＳ Ｐゴシック" panose="020B0600070205080204" pitchFamily="34" charset="-128"/>
            </a:endParaRPr>
          </a:p>
        </p:txBody>
      </p:sp>
      <p:sp>
        <p:nvSpPr>
          <p:cNvPr id="176" name="Line 20">
            <a:extLst>
              <a:ext uri="{FF2B5EF4-FFF2-40B4-BE49-F238E27FC236}">
                <a16:creationId xmlns:a16="http://schemas.microsoft.com/office/drawing/2014/main" id="{6EF73249-815F-C548-BC5E-38E4ACE60E79}"/>
              </a:ext>
            </a:extLst>
          </p:cNvPr>
          <p:cNvSpPr>
            <a:spLocks noChangeShapeType="1"/>
          </p:cNvSpPr>
          <p:nvPr/>
        </p:nvSpPr>
        <p:spPr bwMode="auto">
          <a:xfrm>
            <a:off x="7254047" y="3677399"/>
            <a:ext cx="1820" cy="526733"/>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20000"/>
              </a:spcBef>
              <a:spcAft>
                <a:spcPct val="0"/>
              </a:spcAft>
              <a:buClr>
                <a:srgbClr val="3333CC"/>
              </a:buClr>
              <a:buSzPct val="85000"/>
              <a:buFont typeface="ZapfDingbats" charset="2"/>
              <a:buNone/>
            </a:pPr>
            <a:endParaRPr lang="en-US" sz="1500">
              <a:solidFill>
                <a:srgbClr val="000000"/>
              </a:solidFill>
              <a:latin typeface="Arial" panose="020B0604020202020204" pitchFamily="34" charset="0"/>
              <a:ea typeface="ＭＳ Ｐゴシック" panose="020B0600070205080204" pitchFamily="34" charset="-128"/>
            </a:endParaRPr>
          </a:p>
        </p:txBody>
      </p:sp>
      <p:sp>
        <p:nvSpPr>
          <p:cNvPr id="177" name="Line 21">
            <a:extLst>
              <a:ext uri="{FF2B5EF4-FFF2-40B4-BE49-F238E27FC236}">
                <a16:creationId xmlns:a16="http://schemas.microsoft.com/office/drawing/2014/main" id="{CEC0960C-844E-6F44-83D5-7DC0B1F8A218}"/>
              </a:ext>
            </a:extLst>
          </p:cNvPr>
          <p:cNvSpPr>
            <a:spLocks noChangeShapeType="1"/>
          </p:cNvSpPr>
          <p:nvPr/>
        </p:nvSpPr>
        <p:spPr bwMode="auto">
          <a:xfrm flipH="1" flipV="1">
            <a:off x="7118776" y="3667508"/>
            <a:ext cx="1820" cy="551189"/>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20000"/>
              </a:spcBef>
              <a:spcAft>
                <a:spcPct val="0"/>
              </a:spcAft>
              <a:buClr>
                <a:srgbClr val="3333CC"/>
              </a:buClr>
              <a:buSzPct val="85000"/>
              <a:buFont typeface="ZapfDingbats" charset="2"/>
              <a:buNone/>
            </a:pPr>
            <a:endParaRPr lang="en-US" sz="1500">
              <a:solidFill>
                <a:srgbClr val="000000"/>
              </a:solidFill>
              <a:latin typeface="Arial" panose="020B0604020202020204" pitchFamily="34" charset="0"/>
              <a:ea typeface="ＭＳ Ｐゴシック" panose="020B0600070205080204" pitchFamily="34" charset="-128"/>
            </a:endParaRPr>
          </a:p>
        </p:txBody>
      </p:sp>
      <p:sp>
        <p:nvSpPr>
          <p:cNvPr id="178" name="Line 22">
            <a:extLst>
              <a:ext uri="{FF2B5EF4-FFF2-40B4-BE49-F238E27FC236}">
                <a16:creationId xmlns:a16="http://schemas.microsoft.com/office/drawing/2014/main" id="{1CAC12BF-7C29-F640-93E6-9DF1650DE0DF}"/>
              </a:ext>
            </a:extLst>
          </p:cNvPr>
          <p:cNvSpPr>
            <a:spLocks noChangeShapeType="1"/>
          </p:cNvSpPr>
          <p:nvPr/>
        </p:nvSpPr>
        <p:spPr bwMode="auto">
          <a:xfrm>
            <a:off x="6778786" y="2414048"/>
            <a:ext cx="303866" cy="630914"/>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20000"/>
              </a:spcBef>
              <a:spcAft>
                <a:spcPct val="0"/>
              </a:spcAft>
              <a:buClr>
                <a:srgbClr val="3333CC"/>
              </a:buClr>
              <a:buSzPct val="85000"/>
              <a:buFont typeface="ZapfDingbats" charset="2"/>
              <a:buNone/>
            </a:pPr>
            <a:endParaRPr lang="en-US" sz="1500">
              <a:solidFill>
                <a:srgbClr val="000000"/>
              </a:solidFill>
              <a:latin typeface="Arial" panose="020B0604020202020204" pitchFamily="34" charset="0"/>
              <a:ea typeface="ＭＳ Ｐゴシック" panose="020B0600070205080204" pitchFamily="34" charset="-128"/>
            </a:endParaRPr>
          </a:p>
        </p:txBody>
      </p:sp>
      <p:sp>
        <p:nvSpPr>
          <p:cNvPr id="179" name="Line 23">
            <a:extLst>
              <a:ext uri="{FF2B5EF4-FFF2-40B4-BE49-F238E27FC236}">
                <a16:creationId xmlns:a16="http://schemas.microsoft.com/office/drawing/2014/main" id="{349E5526-4318-4744-A470-D0A69AD70F4D}"/>
              </a:ext>
            </a:extLst>
          </p:cNvPr>
          <p:cNvSpPr>
            <a:spLocks noChangeShapeType="1"/>
          </p:cNvSpPr>
          <p:nvPr/>
        </p:nvSpPr>
        <p:spPr bwMode="auto">
          <a:xfrm flipH="1">
            <a:off x="4497902" y="3437027"/>
            <a:ext cx="989424" cy="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20000"/>
              </a:spcBef>
              <a:spcAft>
                <a:spcPct val="0"/>
              </a:spcAft>
              <a:buClr>
                <a:srgbClr val="3333CC"/>
              </a:buClr>
              <a:buSzPct val="85000"/>
              <a:buFont typeface="ZapfDingbats" charset="2"/>
              <a:buNone/>
            </a:pPr>
            <a:endParaRPr lang="en-US" sz="1500">
              <a:solidFill>
                <a:srgbClr val="000000"/>
              </a:solidFill>
              <a:latin typeface="Arial" panose="020B0604020202020204" pitchFamily="34" charset="0"/>
              <a:ea typeface="ＭＳ Ｐゴシック" panose="020B0600070205080204" pitchFamily="34" charset="-128"/>
            </a:endParaRPr>
          </a:p>
        </p:txBody>
      </p:sp>
      <p:grpSp>
        <p:nvGrpSpPr>
          <p:cNvPr id="180" name="Group 24">
            <a:extLst>
              <a:ext uri="{FF2B5EF4-FFF2-40B4-BE49-F238E27FC236}">
                <a16:creationId xmlns:a16="http://schemas.microsoft.com/office/drawing/2014/main" id="{25257205-98B6-614F-8BDC-3E790117BE54}"/>
              </a:ext>
            </a:extLst>
          </p:cNvPr>
          <p:cNvGrpSpPr>
            <a:grpSpLocks/>
          </p:cNvGrpSpPr>
          <p:nvPr/>
        </p:nvGrpSpPr>
        <p:grpSpPr bwMode="auto">
          <a:xfrm>
            <a:off x="4781103" y="3742650"/>
            <a:ext cx="1407319" cy="438150"/>
            <a:chOff x="2838" y="2132"/>
            <a:chExt cx="1182" cy="368"/>
          </a:xfrm>
        </p:grpSpPr>
        <p:sp>
          <p:nvSpPr>
            <p:cNvPr id="181" name="Rectangle 25">
              <a:extLst>
                <a:ext uri="{FF2B5EF4-FFF2-40B4-BE49-F238E27FC236}">
                  <a16:creationId xmlns:a16="http://schemas.microsoft.com/office/drawing/2014/main" id="{D65FCF25-F405-B748-88E8-10A3D839696D}"/>
                </a:ext>
              </a:extLst>
            </p:cNvPr>
            <p:cNvSpPr>
              <a:spLocks noChangeArrowheads="1"/>
            </p:cNvSpPr>
            <p:nvPr/>
          </p:nvSpPr>
          <p:spPr bwMode="auto">
            <a:xfrm>
              <a:off x="2838" y="2178"/>
              <a:ext cx="1182" cy="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endParaRPr>
            </a:p>
          </p:txBody>
        </p:sp>
        <p:sp>
          <p:nvSpPr>
            <p:cNvPr id="182" name="Text Box 26">
              <a:extLst>
                <a:ext uri="{FF2B5EF4-FFF2-40B4-BE49-F238E27FC236}">
                  <a16:creationId xmlns:a16="http://schemas.microsoft.com/office/drawing/2014/main" id="{E1FF55F2-CAA3-F740-9BE9-AB0BAF4EF8AA}"/>
                </a:ext>
              </a:extLst>
            </p:cNvPr>
            <p:cNvSpPr txBox="1">
              <a:spLocks noChangeArrowheads="1"/>
            </p:cNvSpPr>
            <p:nvPr/>
          </p:nvSpPr>
          <p:spPr bwMode="auto">
            <a:xfrm>
              <a:off x="2869" y="2132"/>
              <a:ext cx="112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200" kern="0" dirty="0">
                  <a:solidFill>
                    <a:srgbClr val="000000"/>
                  </a:solidFill>
                </a:rPr>
                <a:t>local DNS server</a:t>
              </a:r>
              <a:endParaRPr lang="en-US" altLang="en-US" sz="1500" kern="0" dirty="0">
                <a:solidFill>
                  <a:srgbClr val="000000"/>
                </a:solidFill>
              </a:endParaRPr>
            </a:p>
            <a:p>
              <a:pPr algn="ctr" defTabSz="685800" eaLnBrk="0" fontAlgn="base" hangingPunct="0">
                <a:spcBef>
                  <a:spcPct val="0"/>
                </a:spcBef>
                <a:spcAft>
                  <a:spcPct val="0"/>
                </a:spcAft>
                <a:defRPr/>
              </a:pPr>
              <a:r>
                <a:rPr lang="en-US" altLang="en-US" sz="1050" i="1" kern="0" dirty="0" err="1">
                  <a:solidFill>
                    <a:srgbClr val="000099"/>
                  </a:solidFill>
                </a:rPr>
                <a:t>dns</a:t>
              </a:r>
              <a:r>
                <a:rPr lang="en-US" altLang="en-US" sz="1050" i="1" kern="0" dirty="0">
                  <a:solidFill>
                    <a:srgbClr val="000099"/>
                  </a:solidFill>
                </a:rPr>
                <a:t>.</a:t>
              </a:r>
              <a:r>
                <a:rPr lang="en-US" altLang="en-US" sz="1050" i="1" kern="0" dirty="0" err="1">
                  <a:solidFill>
                    <a:srgbClr val="000099"/>
                  </a:solidFill>
                </a:rPr>
                <a:t>nyu</a:t>
              </a:r>
              <a:r>
                <a:rPr lang="en-US" altLang="en-US" sz="1050" i="1" kern="0" dirty="0">
                  <a:solidFill>
                    <a:srgbClr val="000099"/>
                  </a:solidFill>
                </a:rPr>
                <a:t>.</a:t>
              </a:r>
              <a:r>
                <a:rPr lang="en-US" altLang="en-US" sz="1050" i="1" kern="0" dirty="0" err="1">
                  <a:solidFill>
                    <a:srgbClr val="000099"/>
                  </a:solidFill>
                </a:rPr>
                <a:t>edu</a:t>
              </a:r>
              <a:endParaRPr lang="en-US" altLang="en-US" sz="1050" i="1" kern="0" dirty="0">
                <a:solidFill>
                  <a:srgbClr val="000099"/>
                </a:solidFill>
              </a:endParaRPr>
            </a:p>
          </p:txBody>
        </p:sp>
      </p:grpSp>
      <p:sp>
        <p:nvSpPr>
          <p:cNvPr id="183" name="Text Box 27">
            <a:extLst>
              <a:ext uri="{FF2B5EF4-FFF2-40B4-BE49-F238E27FC236}">
                <a16:creationId xmlns:a16="http://schemas.microsoft.com/office/drawing/2014/main" id="{89A9D659-504E-DE4E-B6CF-35E06A82EE2D}"/>
              </a:ext>
            </a:extLst>
          </p:cNvPr>
          <p:cNvSpPr txBox="1">
            <a:spLocks noChangeArrowheads="1"/>
          </p:cNvSpPr>
          <p:nvPr/>
        </p:nvSpPr>
        <p:spPr bwMode="auto">
          <a:xfrm>
            <a:off x="4892651" y="3022279"/>
            <a:ext cx="28084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350" kern="0">
                <a:solidFill>
                  <a:srgbClr val="CC0000"/>
                </a:solidFill>
              </a:rPr>
              <a:t>1</a:t>
            </a:r>
            <a:endParaRPr lang="en-US" altLang="en-US" sz="1800" kern="0">
              <a:solidFill>
                <a:srgbClr val="CC0000"/>
              </a:solidFill>
            </a:endParaRPr>
          </a:p>
        </p:txBody>
      </p:sp>
      <p:sp>
        <p:nvSpPr>
          <p:cNvPr id="184" name="Text Box 28">
            <a:extLst>
              <a:ext uri="{FF2B5EF4-FFF2-40B4-BE49-F238E27FC236}">
                <a16:creationId xmlns:a16="http://schemas.microsoft.com/office/drawing/2014/main" id="{72F042CE-6C6C-7040-AA88-05028C2434FF}"/>
              </a:ext>
            </a:extLst>
          </p:cNvPr>
          <p:cNvSpPr txBox="1">
            <a:spLocks noChangeArrowheads="1"/>
          </p:cNvSpPr>
          <p:nvPr/>
        </p:nvSpPr>
        <p:spPr bwMode="auto">
          <a:xfrm>
            <a:off x="5769391" y="2524635"/>
            <a:ext cx="28084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350" kern="0">
                <a:solidFill>
                  <a:srgbClr val="CC0000"/>
                </a:solidFill>
              </a:rPr>
              <a:t>2</a:t>
            </a:r>
            <a:endParaRPr lang="en-US" altLang="en-US" sz="1800" kern="0">
              <a:solidFill>
                <a:srgbClr val="CC0000"/>
              </a:solidFill>
            </a:endParaRPr>
          </a:p>
        </p:txBody>
      </p:sp>
      <p:sp>
        <p:nvSpPr>
          <p:cNvPr id="185" name="Text Box 29">
            <a:extLst>
              <a:ext uri="{FF2B5EF4-FFF2-40B4-BE49-F238E27FC236}">
                <a16:creationId xmlns:a16="http://schemas.microsoft.com/office/drawing/2014/main" id="{E4355CE5-EFAB-8E4F-AA84-68513D8FC7D8}"/>
              </a:ext>
            </a:extLst>
          </p:cNvPr>
          <p:cNvSpPr txBox="1">
            <a:spLocks noChangeArrowheads="1"/>
          </p:cNvSpPr>
          <p:nvPr/>
        </p:nvSpPr>
        <p:spPr bwMode="auto">
          <a:xfrm>
            <a:off x="6589474" y="2455276"/>
            <a:ext cx="89744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350" kern="0">
                <a:solidFill>
                  <a:srgbClr val="CC0000"/>
                </a:solidFill>
              </a:rPr>
              <a:t>3</a:t>
            </a:r>
            <a:endParaRPr lang="en-US" altLang="en-US" sz="1800" kern="0">
              <a:solidFill>
                <a:srgbClr val="CC0000"/>
              </a:solidFill>
            </a:endParaRPr>
          </a:p>
        </p:txBody>
      </p:sp>
      <p:sp>
        <p:nvSpPr>
          <p:cNvPr id="186" name="Text Box 30">
            <a:extLst>
              <a:ext uri="{FF2B5EF4-FFF2-40B4-BE49-F238E27FC236}">
                <a16:creationId xmlns:a16="http://schemas.microsoft.com/office/drawing/2014/main" id="{61F544AA-6B92-714B-84C9-4070F63CA344}"/>
              </a:ext>
            </a:extLst>
          </p:cNvPr>
          <p:cNvSpPr txBox="1">
            <a:spLocks noChangeArrowheads="1"/>
          </p:cNvSpPr>
          <p:nvPr/>
        </p:nvSpPr>
        <p:spPr bwMode="auto">
          <a:xfrm>
            <a:off x="7237391" y="3795018"/>
            <a:ext cx="28084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350" kern="0" dirty="0">
                <a:solidFill>
                  <a:srgbClr val="CC0000"/>
                </a:solidFill>
              </a:rPr>
              <a:t>4</a:t>
            </a:r>
            <a:endParaRPr lang="en-US" altLang="en-US" sz="1800" kern="0" dirty="0">
              <a:solidFill>
                <a:srgbClr val="CC0000"/>
              </a:solidFill>
            </a:endParaRPr>
          </a:p>
        </p:txBody>
      </p:sp>
      <p:sp>
        <p:nvSpPr>
          <p:cNvPr id="187" name="Text Box 31">
            <a:extLst>
              <a:ext uri="{FF2B5EF4-FFF2-40B4-BE49-F238E27FC236}">
                <a16:creationId xmlns:a16="http://schemas.microsoft.com/office/drawing/2014/main" id="{30095F9A-09A7-2540-B6C0-0D32BAB456CE}"/>
              </a:ext>
            </a:extLst>
          </p:cNvPr>
          <p:cNvSpPr txBox="1">
            <a:spLocks noChangeArrowheads="1"/>
          </p:cNvSpPr>
          <p:nvPr/>
        </p:nvSpPr>
        <p:spPr bwMode="auto">
          <a:xfrm>
            <a:off x="6824378" y="3833728"/>
            <a:ext cx="28084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350" kern="0">
                <a:solidFill>
                  <a:srgbClr val="CC0000"/>
                </a:solidFill>
              </a:rPr>
              <a:t>5</a:t>
            </a:r>
            <a:endParaRPr lang="en-US" altLang="en-US" sz="1800" kern="0">
              <a:solidFill>
                <a:srgbClr val="CC0000"/>
              </a:solidFill>
            </a:endParaRPr>
          </a:p>
        </p:txBody>
      </p:sp>
      <p:sp>
        <p:nvSpPr>
          <p:cNvPr id="188" name="Text Box 32">
            <a:extLst>
              <a:ext uri="{FF2B5EF4-FFF2-40B4-BE49-F238E27FC236}">
                <a16:creationId xmlns:a16="http://schemas.microsoft.com/office/drawing/2014/main" id="{AB8F7B88-B6E0-EF40-999E-00C192F32485}"/>
              </a:ext>
            </a:extLst>
          </p:cNvPr>
          <p:cNvSpPr txBox="1">
            <a:spLocks noChangeArrowheads="1"/>
          </p:cNvSpPr>
          <p:nvPr/>
        </p:nvSpPr>
        <p:spPr bwMode="auto">
          <a:xfrm>
            <a:off x="6662458" y="2871195"/>
            <a:ext cx="28084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350" kern="0" dirty="0">
                <a:solidFill>
                  <a:srgbClr val="CC0000"/>
                </a:solidFill>
              </a:rPr>
              <a:t>6</a:t>
            </a:r>
            <a:endParaRPr lang="en-US" altLang="en-US" sz="1800" kern="0" dirty="0">
              <a:solidFill>
                <a:srgbClr val="CC0000"/>
              </a:solidFill>
            </a:endParaRPr>
          </a:p>
        </p:txBody>
      </p:sp>
      <p:sp>
        <p:nvSpPr>
          <p:cNvPr id="189" name="Text Box 60">
            <a:extLst>
              <a:ext uri="{FF2B5EF4-FFF2-40B4-BE49-F238E27FC236}">
                <a16:creationId xmlns:a16="http://schemas.microsoft.com/office/drawing/2014/main" id="{9260634C-BE01-F74D-BF1A-744B534DD2DB}"/>
              </a:ext>
            </a:extLst>
          </p:cNvPr>
          <p:cNvSpPr txBox="1">
            <a:spLocks noChangeArrowheads="1"/>
          </p:cNvSpPr>
          <p:nvPr/>
        </p:nvSpPr>
        <p:spPr bwMode="auto">
          <a:xfrm>
            <a:off x="6373356" y="4767773"/>
            <a:ext cx="18565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200" kern="0" dirty="0">
                <a:solidFill>
                  <a:srgbClr val="000000"/>
                </a:solidFill>
              </a:rPr>
              <a:t>authoritative DNS server</a:t>
            </a:r>
            <a:endParaRPr lang="en-US" altLang="en-US" sz="1800" kern="0" dirty="0">
              <a:solidFill>
                <a:srgbClr val="000000"/>
              </a:solidFill>
            </a:endParaRPr>
          </a:p>
          <a:p>
            <a:pPr algn="ctr" defTabSz="685800" eaLnBrk="0" fontAlgn="base" hangingPunct="0">
              <a:spcBef>
                <a:spcPct val="0"/>
              </a:spcBef>
              <a:spcAft>
                <a:spcPct val="0"/>
              </a:spcAft>
              <a:defRPr/>
            </a:pPr>
            <a:r>
              <a:rPr lang="en-US" altLang="en-US" sz="1200" b="1" kern="0" dirty="0" err="1">
                <a:solidFill>
                  <a:srgbClr val="000000"/>
                </a:solidFill>
              </a:rPr>
              <a:t>dns.cs.umass.edu</a:t>
            </a:r>
            <a:endParaRPr lang="en-US" altLang="en-US" sz="1200" kern="0" dirty="0">
              <a:solidFill>
                <a:srgbClr val="000000"/>
              </a:solidFill>
            </a:endParaRPr>
          </a:p>
        </p:txBody>
      </p:sp>
      <p:sp>
        <p:nvSpPr>
          <p:cNvPr id="190" name="Text Box 61">
            <a:extLst>
              <a:ext uri="{FF2B5EF4-FFF2-40B4-BE49-F238E27FC236}">
                <a16:creationId xmlns:a16="http://schemas.microsoft.com/office/drawing/2014/main" id="{6085ED00-1F5E-0643-A173-419315EE3A9F}"/>
              </a:ext>
            </a:extLst>
          </p:cNvPr>
          <p:cNvSpPr txBox="1">
            <a:spLocks noChangeArrowheads="1"/>
          </p:cNvSpPr>
          <p:nvPr/>
        </p:nvSpPr>
        <p:spPr bwMode="auto">
          <a:xfrm>
            <a:off x="6068303" y="2827246"/>
            <a:ext cx="28084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350" kern="0" dirty="0">
                <a:solidFill>
                  <a:srgbClr val="CC0000"/>
                </a:solidFill>
              </a:rPr>
              <a:t>7</a:t>
            </a:r>
            <a:endParaRPr lang="en-US" altLang="en-US" sz="1800" kern="0" dirty="0">
              <a:solidFill>
                <a:srgbClr val="CC0000"/>
              </a:solidFill>
            </a:endParaRPr>
          </a:p>
        </p:txBody>
      </p:sp>
      <p:sp>
        <p:nvSpPr>
          <p:cNvPr id="191" name="Text Box 62">
            <a:extLst>
              <a:ext uri="{FF2B5EF4-FFF2-40B4-BE49-F238E27FC236}">
                <a16:creationId xmlns:a16="http://schemas.microsoft.com/office/drawing/2014/main" id="{31298658-8B21-7440-B171-ED6F192C91C6}"/>
              </a:ext>
            </a:extLst>
          </p:cNvPr>
          <p:cNvSpPr txBox="1">
            <a:spLocks noChangeArrowheads="1"/>
          </p:cNvSpPr>
          <p:nvPr/>
        </p:nvSpPr>
        <p:spPr bwMode="auto">
          <a:xfrm>
            <a:off x="4893043" y="3460126"/>
            <a:ext cx="28084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350" kern="0" dirty="0">
                <a:solidFill>
                  <a:srgbClr val="CC0000"/>
                </a:solidFill>
              </a:rPr>
              <a:t>8</a:t>
            </a:r>
            <a:endParaRPr lang="en-US" altLang="en-US" sz="1800" kern="0" dirty="0">
              <a:solidFill>
                <a:srgbClr val="CC0000"/>
              </a:solidFill>
            </a:endParaRPr>
          </a:p>
        </p:txBody>
      </p:sp>
      <p:sp>
        <p:nvSpPr>
          <p:cNvPr id="192" name="Line 63">
            <a:extLst>
              <a:ext uri="{FF2B5EF4-FFF2-40B4-BE49-F238E27FC236}">
                <a16:creationId xmlns:a16="http://schemas.microsoft.com/office/drawing/2014/main" id="{10C66233-6CC9-374E-8305-B82B34B37643}"/>
              </a:ext>
            </a:extLst>
          </p:cNvPr>
          <p:cNvSpPr>
            <a:spLocks noChangeShapeType="1"/>
          </p:cNvSpPr>
          <p:nvPr/>
        </p:nvSpPr>
        <p:spPr bwMode="auto">
          <a:xfrm flipH="1" flipV="1">
            <a:off x="6736332" y="2677915"/>
            <a:ext cx="258217" cy="484088"/>
          </a:xfrm>
          <a:prstGeom prst="line">
            <a:avLst/>
          </a:prstGeom>
          <a:noFill/>
          <a:ln w="254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20000"/>
              </a:spcBef>
              <a:spcAft>
                <a:spcPct val="0"/>
              </a:spcAft>
              <a:buClr>
                <a:srgbClr val="3333CC"/>
              </a:buClr>
              <a:buSzPct val="85000"/>
              <a:buFont typeface="ZapfDingbats" charset="2"/>
              <a:buNone/>
            </a:pPr>
            <a:endParaRPr lang="en-US" sz="1500">
              <a:solidFill>
                <a:srgbClr val="000000"/>
              </a:solidFill>
              <a:latin typeface="Arial" panose="020B0604020202020204" pitchFamily="34" charset="0"/>
              <a:ea typeface="ＭＳ Ｐゴシック" panose="020B0600070205080204" pitchFamily="34" charset="-128"/>
            </a:endParaRPr>
          </a:p>
        </p:txBody>
      </p:sp>
      <p:sp>
        <p:nvSpPr>
          <p:cNvPr id="193" name="Line 64">
            <a:extLst>
              <a:ext uri="{FF2B5EF4-FFF2-40B4-BE49-F238E27FC236}">
                <a16:creationId xmlns:a16="http://schemas.microsoft.com/office/drawing/2014/main" id="{BAF9BA4A-0868-F849-BA68-582D117DCF0D}"/>
              </a:ext>
            </a:extLst>
          </p:cNvPr>
          <p:cNvSpPr>
            <a:spLocks noChangeShapeType="1"/>
          </p:cNvSpPr>
          <p:nvPr/>
        </p:nvSpPr>
        <p:spPr bwMode="auto">
          <a:xfrm flipH="1">
            <a:off x="5844202" y="2563885"/>
            <a:ext cx="533243" cy="581066"/>
          </a:xfrm>
          <a:prstGeom prst="line">
            <a:avLst/>
          </a:prstGeom>
          <a:noFill/>
          <a:ln w="254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20000"/>
              </a:spcBef>
              <a:spcAft>
                <a:spcPct val="0"/>
              </a:spcAft>
              <a:buClr>
                <a:srgbClr val="3333CC"/>
              </a:buClr>
              <a:buSzPct val="85000"/>
              <a:buFont typeface="ZapfDingbats" charset="2"/>
              <a:buNone/>
            </a:pPr>
            <a:endParaRPr lang="en-US" sz="1500">
              <a:solidFill>
                <a:srgbClr val="000000"/>
              </a:solidFill>
              <a:latin typeface="Arial" panose="020B0604020202020204" pitchFamily="34" charset="0"/>
              <a:ea typeface="ＭＳ Ｐゴシック" panose="020B0600070205080204" pitchFamily="34" charset="-128"/>
            </a:endParaRPr>
          </a:p>
        </p:txBody>
      </p:sp>
      <p:sp>
        <p:nvSpPr>
          <p:cNvPr id="194" name="Text Box 65">
            <a:extLst>
              <a:ext uri="{FF2B5EF4-FFF2-40B4-BE49-F238E27FC236}">
                <a16:creationId xmlns:a16="http://schemas.microsoft.com/office/drawing/2014/main" id="{8797BCED-3D71-5A4B-8881-BCE8144E87C2}"/>
              </a:ext>
            </a:extLst>
          </p:cNvPr>
          <p:cNvSpPr txBox="1">
            <a:spLocks noChangeArrowheads="1"/>
          </p:cNvSpPr>
          <p:nvPr/>
        </p:nvSpPr>
        <p:spPr bwMode="auto">
          <a:xfrm>
            <a:off x="7246878" y="3085918"/>
            <a:ext cx="150852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350" kern="0" dirty="0">
                <a:solidFill>
                  <a:srgbClr val="000000"/>
                </a:solidFill>
              </a:rPr>
              <a:t>TLD DNS server</a:t>
            </a:r>
            <a:endParaRPr lang="en-US" altLang="en-US" sz="1200" kern="0" dirty="0">
              <a:solidFill>
                <a:srgbClr val="000000"/>
              </a:solidFill>
            </a:endParaRPr>
          </a:p>
        </p:txBody>
      </p:sp>
      <p:grpSp>
        <p:nvGrpSpPr>
          <p:cNvPr id="195" name="Group 86">
            <a:extLst>
              <a:ext uri="{FF2B5EF4-FFF2-40B4-BE49-F238E27FC236}">
                <a16:creationId xmlns:a16="http://schemas.microsoft.com/office/drawing/2014/main" id="{75CA10E2-E46A-8244-A966-A51F3D99FE14}"/>
              </a:ext>
            </a:extLst>
          </p:cNvPr>
          <p:cNvGrpSpPr>
            <a:grpSpLocks/>
          </p:cNvGrpSpPr>
          <p:nvPr/>
        </p:nvGrpSpPr>
        <p:grpSpPr bwMode="auto">
          <a:xfrm flipH="1">
            <a:off x="7895176" y="4299771"/>
            <a:ext cx="590543" cy="460541"/>
            <a:chOff x="-44" y="1473"/>
            <a:chExt cx="981" cy="1105"/>
          </a:xfrm>
        </p:grpSpPr>
        <p:pic>
          <p:nvPicPr>
            <p:cNvPr id="196" name="Picture 87" descr="desktop_computer_stylized_medium">
              <a:extLst>
                <a:ext uri="{FF2B5EF4-FFF2-40B4-BE49-F238E27FC236}">
                  <a16:creationId xmlns:a16="http://schemas.microsoft.com/office/drawing/2014/main" id="{71723812-15F4-5248-BF42-895CB471AE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 name="Freeform 88">
              <a:extLst>
                <a:ext uri="{FF2B5EF4-FFF2-40B4-BE49-F238E27FC236}">
                  <a16:creationId xmlns:a16="http://schemas.microsoft.com/office/drawing/2014/main" id="{4B3596A6-2AD0-DC45-8E8C-2A75454E7B16}"/>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grpSp>
        <p:nvGrpSpPr>
          <p:cNvPr id="198" name="Group 89">
            <a:extLst>
              <a:ext uri="{FF2B5EF4-FFF2-40B4-BE49-F238E27FC236}">
                <a16:creationId xmlns:a16="http://schemas.microsoft.com/office/drawing/2014/main" id="{06C72D69-BC87-104E-99A1-1FE2BBFDF3AB}"/>
              </a:ext>
            </a:extLst>
          </p:cNvPr>
          <p:cNvGrpSpPr>
            <a:grpSpLocks/>
          </p:cNvGrpSpPr>
          <p:nvPr/>
        </p:nvGrpSpPr>
        <p:grpSpPr bwMode="auto">
          <a:xfrm>
            <a:off x="3824332" y="3147064"/>
            <a:ext cx="662685" cy="574733"/>
            <a:chOff x="-44" y="1473"/>
            <a:chExt cx="981" cy="1105"/>
          </a:xfrm>
        </p:grpSpPr>
        <p:pic>
          <p:nvPicPr>
            <p:cNvPr id="199" name="Picture 90" descr="desktop_computer_stylized_medium">
              <a:extLst>
                <a:ext uri="{FF2B5EF4-FFF2-40B4-BE49-F238E27FC236}">
                  <a16:creationId xmlns:a16="http://schemas.microsoft.com/office/drawing/2014/main" id="{8EECB2CE-1B4C-2746-A9F6-C35C4B9609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 name="Freeform 91">
              <a:extLst>
                <a:ext uri="{FF2B5EF4-FFF2-40B4-BE49-F238E27FC236}">
                  <a16:creationId xmlns:a16="http://schemas.microsoft.com/office/drawing/2014/main" id="{D65AC841-4780-A94B-9F97-1107EEE46B3D}"/>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grpSp>
        <p:nvGrpSpPr>
          <p:cNvPr id="201" name="Group 125">
            <a:extLst>
              <a:ext uri="{FF2B5EF4-FFF2-40B4-BE49-F238E27FC236}">
                <a16:creationId xmlns:a16="http://schemas.microsoft.com/office/drawing/2014/main" id="{724CF7FE-3214-0741-AD8D-7483973CF725}"/>
              </a:ext>
            </a:extLst>
          </p:cNvPr>
          <p:cNvGrpSpPr>
            <a:grpSpLocks/>
          </p:cNvGrpSpPr>
          <p:nvPr/>
        </p:nvGrpSpPr>
        <p:grpSpPr bwMode="auto">
          <a:xfrm>
            <a:off x="7057577" y="4253422"/>
            <a:ext cx="292894" cy="481013"/>
            <a:chOff x="4140" y="429"/>
            <a:chExt cx="1425" cy="2396"/>
          </a:xfrm>
        </p:grpSpPr>
        <p:sp>
          <p:nvSpPr>
            <p:cNvPr id="202" name="Freeform 126">
              <a:extLst>
                <a:ext uri="{FF2B5EF4-FFF2-40B4-BE49-F238E27FC236}">
                  <a16:creationId xmlns:a16="http://schemas.microsoft.com/office/drawing/2014/main" id="{430EC70E-0BF7-F44C-8DEF-C9A33626DAB5}"/>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03" name="Rectangle 127">
              <a:extLst>
                <a:ext uri="{FF2B5EF4-FFF2-40B4-BE49-F238E27FC236}">
                  <a16:creationId xmlns:a16="http://schemas.microsoft.com/office/drawing/2014/main" id="{6C288CD0-9AED-1548-9DEF-7CF8E72A0FEF}"/>
                </a:ext>
              </a:extLst>
            </p:cNvPr>
            <p:cNvSpPr>
              <a:spLocks noChangeArrowheads="1"/>
            </p:cNvSpPr>
            <p:nvPr/>
          </p:nvSpPr>
          <p:spPr bwMode="auto">
            <a:xfrm>
              <a:off x="4204" y="429"/>
              <a:ext cx="1048" cy="2283"/>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04" name="Freeform 128">
              <a:extLst>
                <a:ext uri="{FF2B5EF4-FFF2-40B4-BE49-F238E27FC236}">
                  <a16:creationId xmlns:a16="http://schemas.microsoft.com/office/drawing/2014/main" id="{08551039-74E8-F44D-8449-133AF9BF857D}"/>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05" name="Freeform 129">
              <a:extLst>
                <a:ext uri="{FF2B5EF4-FFF2-40B4-BE49-F238E27FC236}">
                  <a16:creationId xmlns:a16="http://schemas.microsoft.com/office/drawing/2014/main" id="{D41FFC6C-D9E1-E74F-BF15-4894E774B64F}"/>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06" name="Rectangle 130">
              <a:extLst>
                <a:ext uri="{FF2B5EF4-FFF2-40B4-BE49-F238E27FC236}">
                  <a16:creationId xmlns:a16="http://schemas.microsoft.com/office/drawing/2014/main" id="{4AA5429D-F727-884E-96D1-EA63944E58CA}"/>
                </a:ext>
              </a:extLst>
            </p:cNvPr>
            <p:cNvSpPr>
              <a:spLocks noChangeArrowheads="1"/>
            </p:cNvSpPr>
            <p:nvPr/>
          </p:nvSpPr>
          <p:spPr bwMode="auto">
            <a:xfrm>
              <a:off x="4210" y="696"/>
              <a:ext cx="597" cy="42"/>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207" name="Group 131">
              <a:extLst>
                <a:ext uri="{FF2B5EF4-FFF2-40B4-BE49-F238E27FC236}">
                  <a16:creationId xmlns:a16="http://schemas.microsoft.com/office/drawing/2014/main" id="{9CE31B7B-945E-6B44-B446-849D24418C13}"/>
                </a:ext>
              </a:extLst>
            </p:cNvPr>
            <p:cNvGrpSpPr>
              <a:grpSpLocks/>
            </p:cNvGrpSpPr>
            <p:nvPr/>
          </p:nvGrpSpPr>
          <p:grpSpPr bwMode="auto">
            <a:xfrm>
              <a:off x="4749" y="668"/>
              <a:ext cx="581" cy="145"/>
              <a:chOff x="614" y="2568"/>
              <a:chExt cx="725" cy="139"/>
            </a:xfrm>
          </p:grpSpPr>
          <p:sp>
            <p:nvSpPr>
              <p:cNvPr id="232" name="AutoShape 132">
                <a:extLst>
                  <a:ext uri="{FF2B5EF4-FFF2-40B4-BE49-F238E27FC236}">
                    <a16:creationId xmlns:a16="http://schemas.microsoft.com/office/drawing/2014/main" id="{FA2F0F31-D516-1C43-8236-266B26AEF700}"/>
                  </a:ext>
                </a:extLst>
              </p:cNvPr>
              <p:cNvSpPr>
                <a:spLocks noChangeArrowheads="1"/>
              </p:cNvSpPr>
              <p:nvPr/>
            </p:nvSpPr>
            <p:spPr bwMode="auto">
              <a:xfrm>
                <a:off x="613" y="2566"/>
                <a:ext cx="723" cy="142"/>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33" name="AutoShape 133">
                <a:extLst>
                  <a:ext uri="{FF2B5EF4-FFF2-40B4-BE49-F238E27FC236}">
                    <a16:creationId xmlns:a16="http://schemas.microsoft.com/office/drawing/2014/main" id="{6EC2A0FB-C35E-CF41-B938-33BF0264E127}"/>
                  </a:ext>
                </a:extLst>
              </p:cNvPr>
              <p:cNvSpPr>
                <a:spLocks noChangeArrowheads="1"/>
              </p:cNvSpPr>
              <p:nvPr/>
            </p:nvSpPr>
            <p:spPr bwMode="auto">
              <a:xfrm>
                <a:off x="628" y="2583"/>
                <a:ext cx="694"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208" name="Rectangle 134">
              <a:extLst>
                <a:ext uri="{FF2B5EF4-FFF2-40B4-BE49-F238E27FC236}">
                  <a16:creationId xmlns:a16="http://schemas.microsoft.com/office/drawing/2014/main" id="{9298A98E-EDE0-4B4A-9352-BE6FAE720E5D}"/>
                </a:ext>
              </a:extLst>
            </p:cNvPr>
            <p:cNvSpPr>
              <a:spLocks noChangeArrowheads="1"/>
            </p:cNvSpPr>
            <p:nvPr/>
          </p:nvSpPr>
          <p:spPr bwMode="auto">
            <a:xfrm>
              <a:off x="4227" y="1016"/>
              <a:ext cx="591"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209" name="Group 135">
              <a:extLst>
                <a:ext uri="{FF2B5EF4-FFF2-40B4-BE49-F238E27FC236}">
                  <a16:creationId xmlns:a16="http://schemas.microsoft.com/office/drawing/2014/main" id="{C311DEB1-8226-3E48-8DA5-613E18CFA3A2}"/>
                </a:ext>
              </a:extLst>
            </p:cNvPr>
            <p:cNvGrpSpPr>
              <a:grpSpLocks/>
            </p:cNvGrpSpPr>
            <p:nvPr/>
          </p:nvGrpSpPr>
          <p:grpSpPr bwMode="auto">
            <a:xfrm>
              <a:off x="4747" y="994"/>
              <a:ext cx="581" cy="134"/>
              <a:chOff x="614" y="2568"/>
              <a:chExt cx="725" cy="139"/>
            </a:xfrm>
          </p:grpSpPr>
          <p:sp>
            <p:nvSpPr>
              <p:cNvPr id="230" name="AutoShape 136">
                <a:extLst>
                  <a:ext uri="{FF2B5EF4-FFF2-40B4-BE49-F238E27FC236}">
                    <a16:creationId xmlns:a16="http://schemas.microsoft.com/office/drawing/2014/main" id="{E45D0285-F719-874E-AD50-E3F288277507}"/>
                  </a:ext>
                </a:extLst>
              </p:cNvPr>
              <p:cNvSpPr>
                <a:spLocks noChangeArrowheads="1"/>
              </p:cNvSpPr>
              <p:nvPr/>
            </p:nvSpPr>
            <p:spPr bwMode="auto">
              <a:xfrm>
                <a:off x="616" y="2566"/>
                <a:ext cx="723" cy="141"/>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31" name="AutoShape 137">
                <a:extLst>
                  <a:ext uri="{FF2B5EF4-FFF2-40B4-BE49-F238E27FC236}">
                    <a16:creationId xmlns:a16="http://schemas.microsoft.com/office/drawing/2014/main" id="{BE16FE12-6196-EF46-A169-0C2675EA5172}"/>
                  </a:ext>
                </a:extLst>
              </p:cNvPr>
              <p:cNvSpPr>
                <a:spLocks noChangeArrowheads="1"/>
              </p:cNvSpPr>
              <p:nvPr/>
            </p:nvSpPr>
            <p:spPr bwMode="auto">
              <a:xfrm>
                <a:off x="630" y="2585"/>
                <a:ext cx="694" cy="105"/>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210" name="Rectangle 138">
              <a:extLst>
                <a:ext uri="{FF2B5EF4-FFF2-40B4-BE49-F238E27FC236}">
                  <a16:creationId xmlns:a16="http://schemas.microsoft.com/office/drawing/2014/main" id="{A7531C2D-AF11-3642-9C87-3B93BEDD636F}"/>
                </a:ext>
              </a:extLst>
            </p:cNvPr>
            <p:cNvSpPr>
              <a:spLocks noChangeArrowheads="1"/>
            </p:cNvSpPr>
            <p:nvPr/>
          </p:nvSpPr>
          <p:spPr bwMode="auto">
            <a:xfrm>
              <a:off x="4215" y="1360"/>
              <a:ext cx="597" cy="42"/>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11" name="Rectangle 139">
              <a:extLst>
                <a:ext uri="{FF2B5EF4-FFF2-40B4-BE49-F238E27FC236}">
                  <a16:creationId xmlns:a16="http://schemas.microsoft.com/office/drawing/2014/main" id="{06C1B7AC-1454-714B-A50F-7F9B42D779C2}"/>
                </a:ext>
              </a:extLst>
            </p:cNvPr>
            <p:cNvSpPr>
              <a:spLocks noChangeArrowheads="1"/>
            </p:cNvSpPr>
            <p:nvPr/>
          </p:nvSpPr>
          <p:spPr bwMode="auto">
            <a:xfrm>
              <a:off x="4227" y="1657"/>
              <a:ext cx="597"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212" name="Group 140">
              <a:extLst>
                <a:ext uri="{FF2B5EF4-FFF2-40B4-BE49-F238E27FC236}">
                  <a16:creationId xmlns:a16="http://schemas.microsoft.com/office/drawing/2014/main" id="{86C62EBF-E65E-4D4B-884D-BA39C6A8B294}"/>
                </a:ext>
              </a:extLst>
            </p:cNvPr>
            <p:cNvGrpSpPr>
              <a:grpSpLocks/>
            </p:cNvGrpSpPr>
            <p:nvPr/>
          </p:nvGrpSpPr>
          <p:grpSpPr bwMode="auto">
            <a:xfrm>
              <a:off x="4735" y="1627"/>
              <a:ext cx="582" cy="151"/>
              <a:chOff x="614" y="2568"/>
              <a:chExt cx="725" cy="139"/>
            </a:xfrm>
          </p:grpSpPr>
          <p:sp>
            <p:nvSpPr>
              <p:cNvPr id="228" name="AutoShape 141">
                <a:extLst>
                  <a:ext uri="{FF2B5EF4-FFF2-40B4-BE49-F238E27FC236}">
                    <a16:creationId xmlns:a16="http://schemas.microsoft.com/office/drawing/2014/main" id="{A3E87978-B7EB-E644-B3A8-D8FDCF7E81E2}"/>
                  </a:ext>
                </a:extLst>
              </p:cNvPr>
              <p:cNvSpPr>
                <a:spLocks noChangeArrowheads="1"/>
              </p:cNvSpPr>
              <p:nvPr/>
            </p:nvSpPr>
            <p:spPr bwMode="auto">
              <a:xfrm>
                <a:off x="616" y="2568"/>
                <a:ext cx="722" cy="131"/>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29" name="AutoShape 142">
                <a:extLst>
                  <a:ext uri="{FF2B5EF4-FFF2-40B4-BE49-F238E27FC236}">
                    <a16:creationId xmlns:a16="http://schemas.microsoft.com/office/drawing/2014/main" id="{91E0D4CD-2CBB-DD47-8147-BE3E03C9659B}"/>
                  </a:ext>
                </a:extLst>
              </p:cNvPr>
              <p:cNvSpPr>
                <a:spLocks noChangeArrowheads="1"/>
              </p:cNvSpPr>
              <p:nvPr/>
            </p:nvSpPr>
            <p:spPr bwMode="auto">
              <a:xfrm>
                <a:off x="630" y="2584"/>
                <a:ext cx="693"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213" name="Freeform 143">
              <a:extLst>
                <a:ext uri="{FF2B5EF4-FFF2-40B4-BE49-F238E27FC236}">
                  <a16:creationId xmlns:a16="http://schemas.microsoft.com/office/drawing/2014/main" id="{0D682965-15A3-3541-A789-479A4780020A}"/>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nvGrpSpPr>
            <p:cNvPr id="214" name="Group 144">
              <a:extLst>
                <a:ext uri="{FF2B5EF4-FFF2-40B4-BE49-F238E27FC236}">
                  <a16:creationId xmlns:a16="http://schemas.microsoft.com/office/drawing/2014/main" id="{0C8D690A-21E1-4146-83A5-7245CAEA839E}"/>
                </a:ext>
              </a:extLst>
            </p:cNvPr>
            <p:cNvGrpSpPr>
              <a:grpSpLocks/>
            </p:cNvGrpSpPr>
            <p:nvPr/>
          </p:nvGrpSpPr>
          <p:grpSpPr bwMode="auto">
            <a:xfrm>
              <a:off x="4739" y="1327"/>
              <a:ext cx="582" cy="139"/>
              <a:chOff x="614" y="2568"/>
              <a:chExt cx="725" cy="139"/>
            </a:xfrm>
          </p:grpSpPr>
          <p:sp>
            <p:nvSpPr>
              <p:cNvPr id="226" name="AutoShape 145">
                <a:extLst>
                  <a:ext uri="{FF2B5EF4-FFF2-40B4-BE49-F238E27FC236}">
                    <a16:creationId xmlns:a16="http://schemas.microsoft.com/office/drawing/2014/main" id="{7C15E592-E347-A846-AC9F-C18905A61775}"/>
                  </a:ext>
                </a:extLst>
              </p:cNvPr>
              <p:cNvSpPr>
                <a:spLocks noChangeArrowheads="1"/>
              </p:cNvSpPr>
              <p:nvPr/>
            </p:nvSpPr>
            <p:spPr bwMode="auto">
              <a:xfrm>
                <a:off x="611" y="2566"/>
                <a:ext cx="729" cy="142"/>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27" name="AutoShape 146">
                <a:extLst>
                  <a:ext uri="{FF2B5EF4-FFF2-40B4-BE49-F238E27FC236}">
                    <a16:creationId xmlns:a16="http://schemas.microsoft.com/office/drawing/2014/main" id="{3D0AF765-217C-594C-B21E-869B0884A29A}"/>
                  </a:ext>
                </a:extLst>
              </p:cNvPr>
              <p:cNvSpPr>
                <a:spLocks noChangeArrowheads="1"/>
              </p:cNvSpPr>
              <p:nvPr/>
            </p:nvSpPr>
            <p:spPr bwMode="auto">
              <a:xfrm>
                <a:off x="626" y="2583"/>
                <a:ext cx="693"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215" name="Rectangle 147">
              <a:extLst>
                <a:ext uri="{FF2B5EF4-FFF2-40B4-BE49-F238E27FC236}">
                  <a16:creationId xmlns:a16="http://schemas.microsoft.com/office/drawing/2014/main" id="{4C635A33-8E8F-7D44-92DB-F6F09BFD8CF3}"/>
                </a:ext>
              </a:extLst>
            </p:cNvPr>
            <p:cNvSpPr>
              <a:spLocks noChangeArrowheads="1"/>
            </p:cNvSpPr>
            <p:nvPr/>
          </p:nvSpPr>
          <p:spPr bwMode="auto">
            <a:xfrm>
              <a:off x="5252" y="429"/>
              <a:ext cx="64" cy="2289"/>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16" name="Freeform 148">
              <a:extLst>
                <a:ext uri="{FF2B5EF4-FFF2-40B4-BE49-F238E27FC236}">
                  <a16:creationId xmlns:a16="http://schemas.microsoft.com/office/drawing/2014/main" id="{4B503159-D00F-C640-B18B-72CCC4B303A9}"/>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17" name="Freeform 149">
              <a:extLst>
                <a:ext uri="{FF2B5EF4-FFF2-40B4-BE49-F238E27FC236}">
                  <a16:creationId xmlns:a16="http://schemas.microsoft.com/office/drawing/2014/main" id="{83A278D9-086C-BE47-BA0D-A1CB49B9DC52}"/>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18" name="Oval 150">
              <a:extLst>
                <a:ext uri="{FF2B5EF4-FFF2-40B4-BE49-F238E27FC236}">
                  <a16:creationId xmlns:a16="http://schemas.microsoft.com/office/drawing/2014/main" id="{71B59C46-33D8-EC4A-A0CA-4AF6B7EE7363}"/>
                </a:ext>
              </a:extLst>
            </p:cNvPr>
            <p:cNvSpPr>
              <a:spLocks noChangeArrowheads="1"/>
            </p:cNvSpPr>
            <p:nvPr/>
          </p:nvSpPr>
          <p:spPr bwMode="auto">
            <a:xfrm>
              <a:off x="5519" y="2611"/>
              <a:ext cx="46"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19" name="Freeform 151">
              <a:extLst>
                <a:ext uri="{FF2B5EF4-FFF2-40B4-BE49-F238E27FC236}">
                  <a16:creationId xmlns:a16="http://schemas.microsoft.com/office/drawing/2014/main" id="{3C577FAB-12B4-CA48-B90D-D923F716873D}"/>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20" name="AutoShape 152">
              <a:extLst>
                <a:ext uri="{FF2B5EF4-FFF2-40B4-BE49-F238E27FC236}">
                  <a16:creationId xmlns:a16="http://schemas.microsoft.com/office/drawing/2014/main" id="{0744BC6B-A26A-7E49-A677-B90EDB08F57C}"/>
                </a:ext>
              </a:extLst>
            </p:cNvPr>
            <p:cNvSpPr>
              <a:spLocks noChangeArrowheads="1"/>
            </p:cNvSpPr>
            <p:nvPr/>
          </p:nvSpPr>
          <p:spPr bwMode="auto">
            <a:xfrm>
              <a:off x="4140" y="2677"/>
              <a:ext cx="1199" cy="148"/>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21" name="AutoShape 153">
              <a:extLst>
                <a:ext uri="{FF2B5EF4-FFF2-40B4-BE49-F238E27FC236}">
                  <a16:creationId xmlns:a16="http://schemas.microsoft.com/office/drawing/2014/main" id="{574AC8BD-9D1C-FB42-BD21-1A786B862E34}"/>
                </a:ext>
              </a:extLst>
            </p:cNvPr>
            <p:cNvSpPr>
              <a:spLocks noChangeArrowheads="1"/>
            </p:cNvSpPr>
            <p:nvPr/>
          </p:nvSpPr>
          <p:spPr bwMode="auto">
            <a:xfrm>
              <a:off x="4204" y="2712"/>
              <a:ext cx="1072" cy="83"/>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22" name="Oval 154">
              <a:extLst>
                <a:ext uri="{FF2B5EF4-FFF2-40B4-BE49-F238E27FC236}">
                  <a16:creationId xmlns:a16="http://schemas.microsoft.com/office/drawing/2014/main" id="{5AFE8D2C-0569-3047-AB73-8A9B37AF1F22}"/>
                </a:ext>
              </a:extLst>
            </p:cNvPr>
            <p:cNvSpPr>
              <a:spLocks noChangeArrowheads="1"/>
            </p:cNvSpPr>
            <p:nvPr/>
          </p:nvSpPr>
          <p:spPr bwMode="auto">
            <a:xfrm>
              <a:off x="4308" y="2380"/>
              <a:ext cx="156" cy="148"/>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23" name="Oval 155">
              <a:extLst>
                <a:ext uri="{FF2B5EF4-FFF2-40B4-BE49-F238E27FC236}">
                  <a16:creationId xmlns:a16="http://schemas.microsoft.com/office/drawing/2014/main" id="{83B0123B-44CF-B845-B272-496DEB2388A1}"/>
                </a:ext>
              </a:extLst>
            </p:cNvPr>
            <p:cNvSpPr>
              <a:spLocks noChangeArrowheads="1"/>
            </p:cNvSpPr>
            <p:nvPr/>
          </p:nvSpPr>
          <p:spPr bwMode="auto">
            <a:xfrm>
              <a:off x="4488" y="2386"/>
              <a:ext cx="156"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350" kern="0">
                <a:solidFill>
                  <a:srgbClr val="FF0000"/>
                </a:solidFill>
                <a:cs typeface="Arial" panose="020B0604020202020204" pitchFamily="34" charset="0"/>
              </a:endParaRPr>
            </a:p>
          </p:txBody>
        </p:sp>
        <p:sp>
          <p:nvSpPr>
            <p:cNvPr id="224" name="Oval 156">
              <a:extLst>
                <a:ext uri="{FF2B5EF4-FFF2-40B4-BE49-F238E27FC236}">
                  <a16:creationId xmlns:a16="http://schemas.microsoft.com/office/drawing/2014/main" id="{FF7ABF78-07FF-FD40-9233-2EC92E7CBA90}"/>
                </a:ext>
              </a:extLst>
            </p:cNvPr>
            <p:cNvSpPr>
              <a:spLocks noChangeArrowheads="1"/>
            </p:cNvSpPr>
            <p:nvPr/>
          </p:nvSpPr>
          <p:spPr bwMode="auto">
            <a:xfrm>
              <a:off x="4661" y="2380"/>
              <a:ext cx="156"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25" name="Rectangle 157">
              <a:extLst>
                <a:ext uri="{FF2B5EF4-FFF2-40B4-BE49-F238E27FC236}">
                  <a16:creationId xmlns:a16="http://schemas.microsoft.com/office/drawing/2014/main" id="{D41F5C27-E8BB-6440-8D30-59C3961E0B15}"/>
                </a:ext>
              </a:extLst>
            </p:cNvPr>
            <p:cNvSpPr>
              <a:spLocks noChangeArrowheads="1"/>
            </p:cNvSpPr>
            <p:nvPr/>
          </p:nvSpPr>
          <p:spPr bwMode="auto">
            <a:xfrm>
              <a:off x="5061" y="1835"/>
              <a:ext cx="87"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grpSp>
        <p:nvGrpSpPr>
          <p:cNvPr id="234" name="Group 158">
            <a:extLst>
              <a:ext uri="{FF2B5EF4-FFF2-40B4-BE49-F238E27FC236}">
                <a16:creationId xmlns:a16="http://schemas.microsoft.com/office/drawing/2014/main" id="{AEB56919-E56B-7E4E-A7D7-98A288C3B252}"/>
              </a:ext>
            </a:extLst>
          </p:cNvPr>
          <p:cNvGrpSpPr>
            <a:grpSpLocks/>
          </p:cNvGrpSpPr>
          <p:nvPr/>
        </p:nvGrpSpPr>
        <p:grpSpPr bwMode="auto">
          <a:xfrm>
            <a:off x="5555008" y="3118757"/>
            <a:ext cx="292894" cy="481013"/>
            <a:chOff x="4140" y="429"/>
            <a:chExt cx="1425" cy="2396"/>
          </a:xfrm>
        </p:grpSpPr>
        <p:sp>
          <p:nvSpPr>
            <p:cNvPr id="235" name="Freeform 159">
              <a:extLst>
                <a:ext uri="{FF2B5EF4-FFF2-40B4-BE49-F238E27FC236}">
                  <a16:creationId xmlns:a16="http://schemas.microsoft.com/office/drawing/2014/main" id="{86964676-09BA-2F4D-8E07-76EACFD1A54A}"/>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36" name="Rectangle 160">
              <a:extLst>
                <a:ext uri="{FF2B5EF4-FFF2-40B4-BE49-F238E27FC236}">
                  <a16:creationId xmlns:a16="http://schemas.microsoft.com/office/drawing/2014/main" id="{FFAAD933-7081-1940-82D8-3553DCB0848F}"/>
                </a:ext>
              </a:extLst>
            </p:cNvPr>
            <p:cNvSpPr>
              <a:spLocks noChangeArrowheads="1"/>
            </p:cNvSpPr>
            <p:nvPr/>
          </p:nvSpPr>
          <p:spPr bwMode="auto">
            <a:xfrm>
              <a:off x="4204" y="429"/>
              <a:ext cx="1048" cy="2283"/>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37" name="Freeform 161">
              <a:extLst>
                <a:ext uri="{FF2B5EF4-FFF2-40B4-BE49-F238E27FC236}">
                  <a16:creationId xmlns:a16="http://schemas.microsoft.com/office/drawing/2014/main" id="{D61BDCB9-8C30-1C44-A8F2-0EC386728742}"/>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38" name="Freeform 162">
              <a:extLst>
                <a:ext uri="{FF2B5EF4-FFF2-40B4-BE49-F238E27FC236}">
                  <a16:creationId xmlns:a16="http://schemas.microsoft.com/office/drawing/2014/main" id="{3E122E01-84B9-6E48-861A-BEEBD7F67210}"/>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39" name="Rectangle 163">
              <a:extLst>
                <a:ext uri="{FF2B5EF4-FFF2-40B4-BE49-F238E27FC236}">
                  <a16:creationId xmlns:a16="http://schemas.microsoft.com/office/drawing/2014/main" id="{3AD89C6E-5869-C84E-94DF-DD538886311B}"/>
                </a:ext>
              </a:extLst>
            </p:cNvPr>
            <p:cNvSpPr>
              <a:spLocks noChangeArrowheads="1"/>
            </p:cNvSpPr>
            <p:nvPr/>
          </p:nvSpPr>
          <p:spPr bwMode="auto">
            <a:xfrm>
              <a:off x="4210" y="696"/>
              <a:ext cx="597" cy="42"/>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240" name="Group 164">
              <a:extLst>
                <a:ext uri="{FF2B5EF4-FFF2-40B4-BE49-F238E27FC236}">
                  <a16:creationId xmlns:a16="http://schemas.microsoft.com/office/drawing/2014/main" id="{919F3CC7-4090-E54D-9BA9-E092A8C81028}"/>
                </a:ext>
              </a:extLst>
            </p:cNvPr>
            <p:cNvGrpSpPr>
              <a:grpSpLocks/>
            </p:cNvGrpSpPr>
            <p:nvPr/>
          </p:nvGrpSpPr>
          <p:grpSpPr bwMode="auto">
            <a:xfrm>
              <a:off x="4749" y="668"/>
              <a:ext cx="581" cy="145"/>
              <a:chOff x="614" y="2568"/>
              <a:chExt cx="725" cy="139"/>
            </a:xfrm>
          </p:grpSpPr>
          <p:sp>
            <p:nvSpPr>
              <p:cNvPr id="265" name="AutoShape 165">
                <a:extLst>
                  <a:ext uri="{FF2B5EF4-FFF2-40B4-BE49-F238E27FC236}">
                    <a16:creationId xmlns:a16="http://schemas.microsoft.com/office/drawing/2014/main" id="{EAE6002E-6A1D-0B48-BA81-7D9DEC70453A}"/>
                  </a:ext>
                </a:extLst>
              </p:cNvPr>
              <p:cNvSpPr>
                <a:spLocks noChangeArrowheads="1"/>
              </p:cNvSpPr>
              <p:nvPr/>
            </p:nvSpPr>
            <p:spPr bwMode="auto">
              <a:xfrm>
                <a:off x="613" y="2566"/>
                <a:ext cx="723" cy="142"/>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66" name="AutoShape 166">
                <a:extLst>
                  <a:ext uri="{FF2B5EF4-FFF2-40B4-BE49-F238E27FC236}">
                    <a16:creationId xmlns:a16="http://schemas.microsoft.com/office/drawing/2014/main" id="{CAA5444A-9857-9149-867E-5562C085E14D}"/>
                  </a:ext>
                </a:extLst>
              </p:cNvPr>
              <p:cNvSpPr>
                <a:spLocks noChangeArrowheads="1"/>
              </p:cNvSpPr>
              <p:nvPr/>
            </p:nvSpPr>
            <p:spPr bwMode="auto">
              <a:xfrm>
                <a:off x="628" y="2583"/>
                <a:ext cx="694"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241" name="Rectangle 167">
              <a:extLst>
                <a:ext uri="{FF2B5EF4-FFF2-40B4-BE49-F238E27FC236}">
                  <a16:creationId xmlns:a16="http://schemas.microsoft.com/office/drawing/2014/main" id="{93E34643-2646-D44C-9D6D-91A5B1C18A70}"/>
                </a:ext>
              </a:extLst>
            </p:cNvPr>
            <p:cNvSpPr>
              <a:spLocks noChangeArrowheads="1"/>
            </p:cNvSpPr>
            <p:nvPr/>
          </p:nvSpPr>
          <p:spPr bwMode="auto">
            <a:xfrm>
              <a:off x="4227" y="1016"/>
              <a:ext cx="591"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242" name="Group 168">
              <a:extLst>
                <a:ext uri="{FF2B5EF4-FFF2-40B4-BE49-F238E27FC236}">
                  <a16:creationId xmlns:a16="http://schemas.microsoft.com/office/drawing/2014/main" id="{652E8D93-E5DE-A34F-9D29-89AB07D0566D}"/>
                </a:ext>
              </a:extLst>
            </p:cNvPr>
            <p:cNvGrpSpPr>
              <a:grpSpLocks/>
            </p:cNvGrpSpPr>
            <p:nvPr/>
          </p:nvGrpSpPr>
          <p:grpSpPr bwMode="auto">
            <a:xfrm>
              <a:off x="4747" y="994"/>
              <a:ext cx="581" cy="134"/>
              <a:chOff x="614" y="2568"/>
              <a:chExt cx="725" cy="139"/>
            </a:xfrm>
          </p:grpSpPr>
          <p:sp>
            <p:nvSpPr>
              <p:cNvPr id="263" name="AutoShape 169">
                <a:extLst>
                  <a:ext uri="{FF2B5EF4-FFF2-40B4-BE49-F238E27FC236}">
                    <a16:creationId xmlns:a16="http://schemas.microsoft.com/office/drawing/2014/main" id="{AA26172B-FDFE-3D4E-9541-B9BC052C10D3}"/>
                  </a:ext>
                </a:extLst>
              </p:cNvPr>
              <p:cNvSpPr>
                <a:spLocks noChangeArrowheads="1"/>
              </p:cNvSpPr>
              <p:nvPr/>
            </p:nvSpPr>
            <p:spPr bwMode="auto">
              <a:xfrm>
                <a:off x="616" y="2566"/>
                <a:ext cx="723" cy="141"/>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64" name="AutoShape 170">
                <a:extLst>
                  <a:ext uri="{FF2B5EF4-FFF2-40B4-BE49-F238E27FC236}">
                    <a16:creationId xmlns:a16="http://schemas.microsoft.com/office/drawing/2014/main" id="{521BB6A8-6D33-7E40-B79B-A911E9D1C5DD}"/>
                  </a:ext>
                </a:extLst>
              </p:cNvPr>
              <p:cNvSpPr>
                <a:spLocks noChangeArrowheads="1"/>
              </p:cNvSpPr>
              <p:nvPr/>
            </p:nvSpPr>
            <p:spPr bwMode="auto">
              <a:xfrm>
                <a:off x="630" y="2585"/>
                <a:ext cx="694" cy="105"/>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243" name="Rectangle 171">
              <a:extLst>
                <a:ext uri="{FF2B5EF4-FFF2-40B4-BE49-F238E27FC236}">
                  <a16:creationId xmlns:a16="http://schemas.microsoft.com/office/drawing/2014/main" id="{FF73D9CC-AAAC-D341-85A2-89BC26B91B86}"/>
                </a:ext>
              </a:extLst>
            </p:cNvPr>
            <p:cNvSpPr>
              <a:spLocks noChangeArrowheads="1"/>
            </p:cNvSpPr>
            <p:nvPr/>
          </p:nvSpPr>
          <p:spPr bwMode="auto">
            <a:xfrm>
              <a:off x="4215" y="1360"/>
              <a:ext cx="597" cy="42"/>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44" name="Rectangle 172">
              <a:extLst>
                <a:ext uri="{FF2B5EF4-FFF2-40B4-BE49-F238E27FC236}">
                  <a16:creationId xmlns:a16="http://schemas.microsoft.com/office/drawing/2014/main" id="{B810EEDB-015F-FD45-9174-E980EC5FAAC1}"/>
                </a:ext>
              </a:extLst>
            </p:cNvPr>
            <p:cNvSpPr>
              <a:spLocks noChangeArrowheads="1"/>
            </p:cNvSpPr>
            <p:nvPr/>
          </p:nvSpPr>
          <p:spPr bwMode="auto">
            <a:xfrm>
              <a:off x="4227" y="1657"/>
              <a:ext cx="597"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245" name="Group 173">
              <a:extLst>
                <a:ext uri="{FF2B5EF4-FFF2-40B4-BE49-F238E27FC236}">
                  <a16:creationId xmlns:a16="http://schemas.microsoft.com/office/drawing/2014/main" id="{2E72AE40-DCC2-4948-AD2E-564A2B8A82AA}"/>
                </a:ext>
              </a:extLst>
            </p:cNvPr>
            <p:cNvGrpSpPr>
              <a:grpSpLocks/>
            </p:cNvGrpSpPr>
            <p:nvPr/>
          </p:nvGrpSpPr>
          <p:grpSpPr bwMode="auto">
            <a:xfrm>
              <a:off x="4735" y="1627"/>
              <a:ext cx="582" cy="151"/>
              <a:chOff x="614" y="2568"/>
              <a:chExt cx="725" cy="139"/>
            </a:xfrm>
          </p:grpSpPr>
          <p:sp>
            <p:nvSpPr>
              <p:cNvPr id="261" name="AutoShape 174">
                <a:extLst>
                  <a:ext uri="{FF2B5EF4-FFF2-40B4-BE49-F238E27FC236}">
                    <a16:creationId xmlns:a16="http://schemas.microsoft.com/office/drawing/2014/main" id="{D9D1958B-0DAA-074E-A39D-ABDA1EA5B0E0}"/>
                  </a:ext>
                </a:extLst>
              </p:cNvPr>
              <p:cNvSpPr>
                <a:spLocks noChangeArrowheads="1"/>
              </p:cNvSpPr>
              <p:nvPr/>
            </p:nvSpPr>
            <p:spPr bwMode="auto">
              <a:xfrm>
                <a:off x="616" y="2568"/>
                <a:ext cx="722" cy="131"/>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62" name="AutoShape 175">
                <a:extLst>
                  <a:ext uri="{FF2B5EF4-FFF2-40B4-BE49-F238E27FC236}">
                    <a16:creationId xmlns:a16="http://schemas.microsoft.com/office/drawing/2014/main" id="{8EFD2DEF-75B3-4B4C-BB17-5FDA1DFD916E}"/>
                  </a:ext>
                </a:extLst>
              </p:cNvPr>
              <p:cNvSpPr>
                <a:spLocks noChangeArrowheads="1"/>
              </p:cNvSpPr>
              <p:nvPr/>
            </p:nvSpPr>
            <p:spPr bwMode="auto">
              <a:xfrm>
                <a:off x="630" y="2584"/>
                <a:ext cx="693"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246" name="Freeform 176">
              <a:extLst>
                <a:ext uri="{FF2B5EF4-FFF2-40B4-BE49-F238E27FC236}">
                  <a16:creationId xmlns:a16="http://schemas.microsoft.com/office/drawing/2014/main" id="{A52917D9-2F4F-8A4E-A096-B778F3B9769B}"/>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nvGrpSpPr>
            <p:cNvPr id="247" name="Group 177">
              <a:extLst>
                <a:ext uri="{FF2B5EF4-FFF2-40B4-BE49-F238E27FC236}">
                  <a16:creationId xmlns:a16="http://schemas.microsoft.com/office/drawing/2014/main" id="{8476C934-1025-054C-BF2F-A686380677C4}"/>
                </a:ext>
              </a:extLst>
            </p:cNvPr>
            <p:cNvGrpSpPr>
              <a:grpSpLocks/>
            </p:cNvGrpSpPr>
            <p:nvPr/>
          </p:nvGrpSpPr>
          <p:grpSpPr bwMode="auto">
            <a:xfrm>
              <a:off x="4739" y="1327"/>
              <a:ext cx="582" cy="139"/>
              <a:chOff x="614" y="2568"/>
              <a:chExt cx="725" cy="139"/>
            </a:xfrm>
          </p:grpSpPr>
          <p:sp>
            <p:nvSpPr>
              <p:cNvPr id="259" name="AutoShape 178">
                <a:extLst>
                  <a:ext uri="{FF2B5EF4-FFF2-40B4-BE49-F238E27FC236}">
                    <a16:creationId xmlns:a16="http://schemas.microsoft.com/office/drawing/2014/main" id="{8DF96225-9AB2-AB48-9090-A03A165D9032}"/>
                  </a:ext>
                </a:extLst>
              </p:cNvPr>
              <p:cNvSpPr>
                <a:spLocks noChangeArrowheads="1"/>
              </p:cNvSpPr>
              <p:nvPr/>
            </p:nvSpPr>
            <p:spPr bwMode="auto">
              <a:xfrm>
                <a:off x="611" y="2566"/>
                <a:ext cx="729" cy="142"/>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60" name="AutoShape 179">
                <a:extLst>
                  <a:ext uri="{FF2B5EF4-FFF2-40B4-BE49-F238E27FC236}">
                    <a16:creationId xmlns:a16="http://schemas.microsoft.com/office/drawing/2014/main" id="{B48F8DCA-7FC5-4D49-89FD-957B141759A4}"/>
                  </a:ext>
                </a:extLst>
              </p:cNvPr>
              <p:cNvSpPr>
                <a:spLocks noChangeArrowheads="1"/>
              </p:cNvSpPr>
              <p:nvPr/>
            </p:nvSpPr>
            <p:spPr bwMode="auto">
              <a:xfrm>
                <a:off x="626" y="2583"/>
                <a:ext cx="693"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248" name="Rectangle 180">
              <a:extLst>
                <a:ext uri="{FF2B5EF4-FFF2-40B4-BE49-F238E27FC236}">
                  <a16:creationId xmlns:a16="http://schemas.microsoft.com/office/drawing/2014/main" id="{82DD01ED-CC62-8E44-B4AF-5AB162B45768}"/>
                </a:ext>
              </a:extLst>
            </p:cNvPr>
            <p:cNvSpPr>
              <a:spLocks noChangeArrowheads="1"/>
            </p:cNvSpPr>
            <p:nvPr/>
          </p:nvSpPr>
          <p:spPr bwMode="auto">
            <a:xfrm>
              <a:off x="5252" y="429"/>
              <a:ext cx="64" cy="2289"/>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49" name="Freeform 181">
              <a:extLst>
                <a:ext uri="{FF2B5EF4-FFF2-40B4-BE49-F238E27FC236}">
                  <a16:creationId xmlns:a16="http://schemas.microsoft.com/office/drawing/2014/main" id="{02E0A0DA-75BD-A54E-BFBE-1053BAA47ACC}"/>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50" name="Freeform 182">
              <a:extLst>
                <a:ext uri="{FF2B5EF4-FFF2-40B4-BE49-F238E27FC236}">
                  <a16:creationId xmlns:a16="http://schemas.microsoft.com/office/drawing/2014/main" id="{553CF65B-1E90-FF47-BBE8-B5344DE42874}"/>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51" name="Oval 183">
              <a:extLst>
                <a:ext uri="{FF2B5EF4-FFF2-40B4-BE49-F238E27FC236}">
                  <a16:creationId xmlns:a16="http://schemas.microsoft.com/office/drawing/2014/main" id="{1CFB15AC-59D4-2B42-9567-80D6F30EC5B3}"/>
                </a:ext>
              </a:extLst>
            </p:cNvPr>
            <p:cNvSpPr>
              <a:spLocks noChangeArrowheads="1"/>
            </p:cNvSpPr>
            <p:nvPr/>
          </p:nvSpPr>
          <p:spPr bwMode="auto">
            <a:xfrm>
              <a:off x="5519" y="2611"/>
              <a:ext cx="46"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52" name="Freeform 184">
              <a:extLst>
                <a:ext uri="{FF2B5EF4-FFF2-40B4-BE49-F238E27FC236}">
                  <a16:creationId xmlns:a16="http://schemas.microsoft.com/office/drawing/2014/main" id="{377D0A48-37B0-984B-9D70-F4CA7EE8ACE4}"/>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53" name="AutoShape 185">
              <a:extLst>
                <a:ext uri="{FF2B5EF4-FFF2-40B4-BE49-F238E27FC236}">
                  <a16:creationId xmlns:a16="http://schemas.microsoft.com/office/drawing/2014/main" id="{1DF08F1A-8088-4349-B9B6-80E5278DDB04}"/>
                </a:ext>
              </a:extLst>
            </p:cNvPr>
            <p:cNvSpPr>
              <a:spLocks noChangeArrowheads="1"/>
            </p:cNvSpPr>
            <p:nvPr/>
          </p:nvSpPr>
          <p:spPr bwMode="auto">
            <a:xfrm>
              <a:off x="4140" y="2677"/>
              <a:ext cx="1199" cy="148"/>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54" name="AutoShape 186">
              <a:extLst>
                <a:ext uri="{FF2B5EF4-FFF2-40B4-BE49-F238E27FC236}">
                  <a16:creationId xmlns:a16="http://schemas.microsoft.com/office/drawing/2014/main" id="{AB1FF07F-165E-5C42-A46F-20C492B2AFAF}"/>
                </a:ext>
              </a:extLst>
            </p:cNvPr>
            <p:cNvSpPr>
              <a:spLocks noChangeArrowheads="1"/>
            </p:cNvSpPr>
            <p:nvPr/>
          </p:nvSpPr>
          <p:spPr bwMode="auto">
            <a:xfrm>
              <a:off x="4204" y="2712"/>
              <a:ext cx="1072" cy="83"/>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55" name="Oval 187">
              <a:extLst>
                <a:ext uri="{FF2B5EF4-FFF2-40B4-BE49-F238E27FC236}">
                  <a16:creationId xmlns:a16="http://schemas.microsoft.com/office/drawing/2014/main" id="{246533F9-312A-7949-B6A5-04845D4051FD}"/>
                </a:ext>
              </a:extLst>
            </p:cNvPr>
            <p:cNvSpPr>
              <a:spLocks noChangeArrowheads="1"/>
            </p:cNvSpPr>
            <p:nvPr/>
          </p:nvSpPr>
          <p:spPr bwMode="auto">
            <a:xfrm>
              <a:off x="4308" y="2380"/>
              <a:ext cx="156" cy="148"/>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56" name="Oval 188">
              <a:extLst>
                <a:ext uri="{FF2B5EF4-FFF2-40B4-BE49-F238E27FC236}">
                  <a16:creationId xmlns:a16="http://schemas.microsoft.com/office/drawing/2014/main" id="{97B4BE6D-9A58-6C4D-98DB-90F92956E1C8}"/>
                </a:ext>
              </a:extLst>
            </p:cNvPr>
            <p:cNvSpPr>
              <a:spLocks noChangeArrowheads="1"/>
            </p:cNvSpPr>
            <p:nvPr/>
          </p:nvSpPr>
          <p:spPr bwMode="auto">
            <a:xfrm>
              <a:off x="4488" y="2386"/>
              <a:ext cx="156"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350" kern="0">
                <a:solidFill>
                  <a:srgbClr val="FF0000"/>
                </a:solidFill>
                <a:cs typeface="Arial" panose="020B0604020202020204" pitchFamily="34" charset="0"/>
              </a:endParaRPr>
            </a:p>
          </p:txBody>
        </p:sp>
        <p:sp>
          <p:nvSpPr>
            <p:cNvPr id="257" name="Oval 189">
              <a:extLst>
                <a:ext uri="{FF2B5EF4-FFF2-40B4-BE49-F238E27FC236}">
                  <a16:creationId xmlns:a16="http://schemas.microsoft.com/office/drawing/2014/main" id="{B4E35ECA-82AF-A74F-9E87-BC1C1318FEF5}"/>
                </a:ext>
              </a:extLst>
            </p:cNvPr>
            <p:cNvSpPr>
              <a:spLocks noChangeArrowheads="1"/>
            </p:cNvSpPr>
            <p:nvPr/>
          </p:nvSpPr>
          <p:spPr bwMode="auto">
            <a:xfrm>
              <a:off x="4661" y="2380"/>
              <a:ext cx="156"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58" name="Rectangle 190">
              <a:extLst>
                <a:ext uri="{FF2B5EF4-FFF2-40B4-BE49-F238E27FC236}">
                  <a16:creationId xmlns:a16="http://schemas.microsoft.com/office/drawing/2014/main" id="{32338498-7D1E-F249-A1B6-782EAA13ADB5}"/>
                </a:ext>
              </a:extLst>
            </p:cNvPr>
            <p:cNvSpPr>
              <a:spLocks noChangeArrowheads="1"/>
            </p:cNvSpPr>
            <p:nvPr/>
          </p:nvSpPr>
          <p:spPr bwMode="auto">
            <a:xfrm>
              <a:off x="5061" y="1835"/>
              <a:ext cx="87"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grpSp>
        <p:nvGrpSpPr>
          <p:cNvPr id="267" name="Group 224">
            <a:extLst>
              <a:ext uri="{FF2B5EF4-FFF2-40B4-BE49-F238E27FC236}">
                <a16:creationId xmlns:a16="http://schemas.microsoft.com/office/drawing/2014/main" id="{3B18C9CF-4DB3-9A45-9F2E-A9E7637C3843}"/>
              </a:ext>
            </a:extLst>
          </p:cNvPr>
          <p:cNvGrpSpPr>
            <a:grpSpLocks/>
          </p:cNvGrpSpPr>
          <p:nvPr/>
        </p:nvGrpSpPr>
        <p:grpSpPr bwMode="auto">
          <a:xfrm>
            <a:off x="6420593" y="2172210"/>
            <a:ext cx="292894" cy="481013"/>
            <a:chOff x="4140" y="429"/>
            <a:chExt cx="1425" cy="2396"/>
          </a:xfrm>
        </p:grpSpPr>
        <p:sp>
          <p:nvSpPr>
            <p:cNvPr id="268" name="Freeform 225">
              <a:extLst>
                <a:ext uri="{FF2B5EF4-FFF2-40B4-BE49-F238E27FC236}">
                  <a16:creationId xmlns:a16="http://schemas.microsoft.com/office/drawing/2014/main" id="{8DE393E4-949F-5A47-87BC-37206D62F2A1}"/>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69" name="Rectangle 226">
              <a:extLst>
                <a:ext uri="{FF2B5EF4-FFF2-40B4-BE49-F238E27FC236}">
                  <a16:creationId xmlns:a16="http://schemas.microsoft.com/office/drawing/2014/main" id="{45AACD86-831C-7245-8042-0EAB26DDB86A}"/>
                </a:ext>
              </a:extLst>
            </p:cNvPr>
            <p:cNvSpPr>
              <a:spLocks noChangeArrowheads="1"/>
            </p:cNvSpPr>
            <p:nvPr/>
          </p:nvSpPr>
          <p:spPr bwMode="auto">
            <a:xfrm>
              <a:off x="4204" y="429"/>
              <a:ext cx="1048" cy="2283"/>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70" name="Freeform 227">
              <a:extLst>
                <a:ext uri="{FF2B5EF4-FFF2-40B4-BE49-F238E27FC236}">
                  <a16:creationId xmlns:a16="http://schemas.microsoft.com/office/drawing/2014/main" id="{641EE52D-59FB-874A-8BE7-992D8AB3828E}"/>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71" name="Freeform 228">
              <a:extLst>
                <a:ext uri="{FF2B5EF4-FFF2-40B4-BE49-F238E27FC236}">
                  <a16:creationId xmlns:a16="http://schemas.microsoft.com/office/drawing/2014/main" id="{745C23B7-E3E7-3244-8E92-2A519BCE450C}"/>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72" name="Rectangle 229">
              <a:extLst>
                <a:ext uri="{FF2B5EF4-FFF2-40B4-BE49-F238E27FC236}">
                  <a16:creationId xmlns:a16="http://schemas.microsoft.com/office/drawing/2014/main" id="{53F1BA0D-FC18-8F40-B02C-5E5456D41E93}"/>
                </a:ext>
              </a:extLst>
            </p:cNvPr>
            <p:cNvSpPr>
              <a:spLocks noChangeArrowheads="1"/>
            </p:cNvSpPr>
            <p:nvPr/>
          </p:nvSpPr>
          <p:spPr bwMode="auto">
            <a:xfrm>
              <a:off x="4210" y="696"/>
              <a:ext cx="597" cy="42"/>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273" name="Group 230">
              <a:extLst>
                <a:ext uri="{FF2B5EF4-FFF2-40B4-BE49-F238E27FC236}">
                  <a16:creationId xmlns:a16="http://schemas.microsoft.com/office/drawing/2014/main" id="{3BF69572-674D-F94F-AF3E-6360341D0997}"/>
                </a:ext>
              </a:extLst>
            </p:cNvPr>
            <p:cNvGrpSpPr>
              <a:grpSpLocks/>
            </p:cNvGrpSpPr>
            <p:nvPr/>
          </p:nvGrpSpPr>
          <p:grpSpPr bwMode="auto">
            <a:xfrm>
              <a:off x="4749" y="668"/>
              <a:ext cx="581" cy="145"/>
              <a:chOff x="614" y="2568"/>
              <a:chExt cx="725" cy="139"/>
            </a:xfrm>
          </p:grpSpPr>
          <p:sp>
            <p:nvSpPr>
              <p:cNvPr id="298" name="AutoShape 231">
                <a:extLst>
                  <a:ext uri="{FF2B5EF4-FFF2-40B4-BE49-F238E27FC236}">
                    <a16:creationId xmlns:a16="http://schemas.microsoft.com/office/drawing/2014/main" id="{7A3AB9B6-ED54-E640-B88B-6349E66AEC34}"/>
                  </a:ext>
                </a:extLst>
              </p:cNvPr>
              <p:cNvSpPr>
                <a:spLocks noChangeArrowheads="1"/>
              </p:cNvSpPr>
              <p:nvPr/>
            </p:nvSpPr>
            <p:spPr bwMode="auto">
              <a:xfrm>
                <a:off x="613" y="2566"/>
                <a:ext cx="723" cy="142"/>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99" name="AutoShape 232">
                <a:extLst>
                  <a:ext uri="{FF2B5EF4-FFF2-40B4-BE49-F238E27FC236}">
                    <a16:creationId xmlns:a16="http://schemas.microsoft.com/office/drawing/2014/main" id="{41885595-164B-5A49-B50B-F202B13B92B8}"/>
                  </a:ext>
                </a:extLst>
              </p:cNvPr>
              <p:cNvSpPr>
                <a:spLocks noChangeArrowheads="1"/>
              </p:cNvSpPr>
              <p:nvPr/>
            </p:nvSpPr>
            <p:spPr bwMode="auto">
              <a:xfrm>
                <a:off x="627" y="2583"/>
                <a:ext cx="694"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274" name="Rectangle 233">
              <a:extLst>
                <a:ext uri="{FF2B5EF4-FFF2-40B4-BE49-F238E27FC236}">
                  <a16:creationId xmlns:a16="http://schemas.microsoft.com/office/drawing/2014/main" id="{1DC47301-CD25-F742-824D-B95A7C78B145}"/>
                </a:ext>
              </a:extLst>
            </p:cNvPr>
            <p:cNvSpPr>
              <a:spLocks noChangeArrowheads="1"/>
            </p:cNvSpPr>
            <p:nvPr/>
          </p:nvSpPr>
          <p:spPr bwMode="auto">
            <a:xfrm>
              <a:off x="4227" y="1016"/>
              <a:ext cx="591"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275" name="Group 234">
              <a:extLst>
                <a:ext uri="{FF2B5EF4-FFF2-40B4-BE49-F238E27FC236}">
                  <a16:creationId xmlns:a16="http://schemas.microsoft.com/office/drawing/2014/main" id="{ABA534FC-B51E-B545-893B-AA2D360102D0}"/>
                </a:ext>
              </a:extLst>
            </p:cNvPr>
            <p:cNvGrpSpPr>
              <a:grpSpLocks/>
            </p:cNvGrpSpPr>
            <p:nvPr/>
          </p:nvGrpSpPr>
          <p:grpSpPr bwMode="auto">
            <a:xfrm>
              <a:off x="4747" y="994"/>
              <a:ext cx="581" cy="134"/>
              <a:chOff x="614" y="2568"/>
              <a:chExt cx="725" cy="139"/>
            </a:xfrm>
          </p:grpSpPr>
          <p:sp>
            <p:nvSpPr>
              <p:cNvPr id="296" name="AutoShape 235">
                <a:extLst>
                  <a:ext uri="{FF2B5EF4-FFF2-40B4-BE49-F238E27FC236}">
                    <a16:creationId xmlns:a16="http://schemas.microsoft.com/office/drawing/2014/main" id="{BF3259EE-323A-7B46-BA99-522FF89692DE}"/>
                  </a:ext>
                </a:extLst>
              </p:cNvPr>
              <p:cNvSpPr>
                <a:spLocks noChangeArrowheads="1"/>
              </p:cNvSpPr>
              <p:nvPr/>
            </p:nvSpPr>
            <p:spPr bwMode="auto">
              <a:xfrm>
                <a:off x="616" y="2566"/>
                <a:ext cx="723" cy="141"/>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97" name="AutoShape 236">
                <a:extLst>
                  <a:ext uri="{FF2B5EF4-FFF2-40B4-BE49-F238E27FC236}">
                    <a16:creationId xmlns:a16="http://schemas.microsoft.com/office/drawing/2014/main" id="{773E2C4B-E371-8849-89F1-CB3467DA2283}"/>
                  </a:ext>
                </a:extLst>
              </p:cNvPr>
              <p:cNvSpPr>
                <a:spLocks noChangeArrowheads="1"/>
              </p:cNvSpPr>
              <p:nvPr/>
            </p:nvSpPr>
            <p:spPr bwMode="auto">
              <a:xfrm>
                <a:off x="630" y="2585"/>
                <a:ext cx="694" cy="105"/>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276" name="Rectangle 237">
              <a:extLst>
                <a:ext uri="{FF2B5EF4-FFF2-40B4-BE49-F238E27FC236}">
                  <a16:creationId xmlns:a16="http://schemas.microsoft.com/office/drawing/2014/main" id="{65673162-6BD4-FA45-AD7B-65DCCB503847}"/>
                </a:ext>
              </a:extLst>
            </p:cNvPr>
            <p:cNvSpPr>
              <a:spLocks noChangeArrowheads="1"/>
            </p:cNvSpPr>
            <p:nvPr/>
          </p:nvSpPr>
          <p:spPr bwMode="auto">
            <a:xfrm>
              <a:off x="4215" y="1360"/>
              <a:ext cx="597" cy="42"/>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77" name="Rectangle 238">
              <a:extLst>
                <a:ext uri="{FF2B5EF4-FFF2-40B4-BE49-F238E27FC236}">
                  <a16:creationId xmlns:a16="http://schemas.microsoft.com/office/drawing/2014/main" id="{EB910949-1BF1-2E43-B251-2F5F6D2BC577}"/>
                </a:ext>
              </a:extLst>
            </p:cNvPr>
            <p:cNvSpPr>
              <a:spLocks noChangeArrowheads="1"/>
            </p:cNvSpPr>
            <p:nvPr/>
          </p:nvSpPr>
          <p:spPr bwMode="auto">
            <a:xfrm>
              <a:off x="4227" y="1657"/>
              <a:ext cx="597"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278" name="Group 239">
              <a:extLst>
                <a:ext uri="{FF2B5EF4-FFF2-40B4-BE49-F238E27FC236}">
                  <a16:creationId xmlns:a16="http://schemas.microsoft.com/office/drawing/2014/main" id="{4ABA0E07-42B3-1C4B-A798-B21B74119139}"/>
                </a:ext>
              </a:extLst>
            </p:cNvPr>
            <p:cNvGrpSpPr>
              <a:grpSpLocks/>
            </p:cNvGrpSpPr>
            <p:nvPr/>
          </p:nvGrpSpPr>
          <p:grpSpPr bwMode="auto">
            <a:xfrm>
              <a:off x="4735" y="1627"/>
              <a:ext cx="582" cy="151"/>
              <a:chOff x="614" y="2568"/>
              <a:chExt cx="725" cy="139"/>
            </a:xfrm>
          </p:grpSpPr>
          <p:sp>
            <p:nvSpPr>
              <p:cNvPr id="294" name="AutoShape 240">
                <a:extLst>
                  <a:ext uri="{FF2B5EF4-FFF2-40B4-BE49-F238E27FC236}">
                    <a16:creationId xmlns:a16="http://schemas.microsoft.com/office/drawing/2014/main" id="{833C6885-DF73-A44C-AF35-71696A34447D}"/>
                  </a:ext>
                </a:extLst>
              </p:cNvPr>
              <p:cNvSpPr>
                <a:spLocks noChangeArrowheads="1"/>
              </p:cNvSpPr>
              <p:nvPr/>
            </p:nvSpPr>
            <p:spPr bwMode="auto">
              <a:xfrm>
                <a:off x="616" y="2568"/>
                <a:ext cx="722" cy="131"/>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95" name="AutoShape 241">
                <a:extLst>
                  <a:ext uri="{FF2B5EF4-FFF2-40B4-BE49-F238E27FC236}">
                    <a16:creationId xmlns:a16="http://schemas.microsoft.com/office/drawing/2014/main" id="{00053469-6811-F146-9041-0E9ADB93CF5D}"/>
                  </a:ext>
                </a:extLst>
              </p:cNvPr>
              <p:cNvSpPr>
                <a:spLocks noChangeArrowheads="1"/>
              </p:cNvSpPr>
              <p:nvPr/>
            </p:nvSpPr>
            <p:spPr bwMode="auto">
              <a:xfrm>
                <a:off x="630" y="2584"/>
                <a:ext cx="693"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279" name="Freeform 242">
              <a:extLst>
                <a:ext uri="{FF2B5EF4-FFF2-40B4-BE49-F238E27FC236}">
                  <a16:creationId xmlns:a16="http://schemas.microsoft.com/office/drawing/2014/main" id="{E93D621E-BD5E-4F41-B292-1FF1D9FD9897}"/>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nvGrpSpPr>
            <p:cNvPr id="280" name="Group 243">
              <a:extLst>
                <a:ext uri="{FF2B5EF4-FFF2-40B4-BE49-F238E27FC236}">
                  <a16:creationId xmlns:a16="http://schemas.microsoft.com/office/drawing/2014/main" id="{D2A4152B-1063-5545-AFB4-C764C9E38D4B}"/>
                </a:ext>
              </a:extLst>
            </p:cNvPr>
            <p:cNvGrpSpPr>
              <a:grpSpLocks/>
            </p:cNvGrpSpPr>
            <p:nvPr/>
          </p:nvGrpSpPr>
          <p:grpSpPr bwMode="auto">
            <a:xfrm>
              <a:off x="4739" y="1327"/>
              <a:ext cx="582" cy="139"/>
              <a:chOff x="614" y="2568"/>
              <a:chExt cx="725" cy="139"/>
            </a:xfrm>
          </p:grpSpPr>
          <p:sp>
            <p:nvSpPr>
              <p:cNvPr id="292" name="AutoShape 244">
                <a:extLst>
                  <a:ext uri="{FF2B5EF4-FFF2-40B4-BE49-F238E27FC236}">
                    <a16:creationId xmlns:a16="http://schemas.microsoft.com/office/drawing/2014/main" id="{91B44A19-99F5-3246-B452-E6974C388207}"/>
                  </a:ext>
                </a:extLst>
              </p:cNvPr>
              <p:cNvSpPr>
                <a:spLocks noChangeArrowheads="1"/>
              </p:cNvSpPr>
              <p:nvPr/>
            </p:nvSpPr>
            <p:spPr bwMode="auto">
              <a:xfrm>
                <a:off x="611" y="2566"/>
                <a:ext cx="729" cy="142"/>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93" name="AutoShape 245">
                <a:extLst>
                  <a:ext uri="{FF2B5EF4-FFF2-40B4-BE49-F238E27FC236}">
                    <a16:creationId xmlns:a16="http://schemas.microsoft.com/office/drawing/2014/main" id="{CE7C0896-4736-8044-B538-F09471477D4A}"/>
                  </a:ext>
                </a:extLst>
              </p:cNvPr>
              <p:cNvSpPr>
                <a:spLocks noChangeArrowheads="1"/>
              </p:cNvSpPr>
              <p:nvPr/>
            </p:nvSpPr>
            <p:spPr bwMode="auto">
              <a:xfrm>
                <a:off x="625" y="2583"/>
                <a:ext cx="693"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281" name="Rectangle 246">
              <a:extLst>
                <a:ext uri="{FF2B5EF4-FFF2-40B4-BE49-F238E27FC236}">
                  <a16:creationId xmlns:a16="http://schemas.microsoft.com/office/drawing/2014/main" id="{1D6C13B5-BF0F-554A-9CE4-3F075F93792E}"/>
                </a:ext>
              </a:extLst>
            </p:cNvPr>
            <p:cNvSpPr>
              <a:spLocks noChangeArrowheads="1"/>
            </p:cNvSpPr>
            <p:nvPr/>
          </p:nvSpPr>
          <p:spPr bwMode="auto">
            <a:xfrm>
              <a:off x="5252" y="429"/>
              <a:ext cx="64" cy="2289"/>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82" name="Freeform 247">
              <a:extLst>
                <a:ext uri="{FF2B5EF4-FFF2-40B4-BE49-F238E27FC236}">
                  <a16:creationId xmlns:a16="http://schemas.microsoft.com/office/drawing/2014/main" id="{0F3FBF0A-EAF4-094D-A874-245423181CE6}"/>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83" name="Freeform 248">
              <a:extLst>
                <a:ext uri="{FF2B5EF4-FFF2-40B4-BE49-F238E27FC236}">
                  <a16:creationId xmlns:a16="http://schemas.microsoft.com/office/drawing/2014/main" id="{EC002925-BD09-784A-9BB4-2AD299FA2E8C}"/>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84" name="Oval 249">
              <a:extLst>
                <a:ext uri="{FF2B5EF4-FFF2-40B4-BE49-F238E27FC236}">
                  <a16:creationId xmlns:a16="http://schemas.microsoft.com/office/drawing/2014/main" id="{21E73907-A81B-E540-A734-D855A8052176}"/>
                </a:ext>
              </a:extLst>
            </p:cNvPr>
            <p:cNvSpPr>
              <a:spLocks noChangeArrowheads="1"/>
            </p:cNvSpPr>
            <p:nvPr/>
          </p:nvSpPr>
          <p:spPr bwMode="auto">
            <a:xfrm>
              <a:off x="5519" y="2611"/>
              <a:ext cx="46"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85" name="Freeform 250">
              <a:extLst>
                <a:ext uri="{FF2B5EF4-FFF2-40B4-BE49-F238E27FC236}">
                  <a16:creationId xmlns:a16="http://schemas.microsoft.com/office/drawing/2014/main" id="{7B38A468-42E7-2245-BA7B-6136A4486608}"/>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86" name="AutoShape 251">
              <a:extLst>
                <a:ext uri="{FF2B5EF4-FFF2-40B4-BE49-F238E27FC236}">
                  <a16:creationId xmlns:a16="http://schemas.microsoft.com/office/drawing/2014/main" id="{F798831B-76D3-634B-A1D7-73487DB6F3DC}"/>
                </a:ext>
              </a:extLst>
            </p:cNvPr>
            <p:cNvSpPr>
              <a:spLocks noChangeArrowheads="1"/>
            </p:cNvSpPr>
            <p:nvPr/>
          </p:nvSpPr>
          <p:spPr bwMode="auto">
            <a:xfrm>
              <a:off x="4140" y="2677"/>
              <a:ext cx="1199" cy="148"/>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87" name="AutoShape 252">
              <a:extLst>
                <a:ext uri="{FF2B5EF4-FFF2-40B4-BE49-F238E27FC236}">
                  <a16:creationId xmlns:a16="http://schemas.microsoft.com/office/drawing/2014/main" id="{93B2ADD1-628A-5B4D-960D-449954DF90D0}"/>
                </a:ext>
              </a:extLst>
            </p:cNvPr>
            <p:cNvSpPr>
              <a:spLocks noChangeArrowheads="1"/>
            </p:cNvSpPr>
            <p:nvPr/>
          </p:nvSpPr>
          <p:spPr bwMode="auto">
            <a:xfrm>
              <a:off x="4204" y="2712"/>
              <a:ext cx="1072" cy="83"/>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88" name="Oval 253">
              <a:extLst>
                <a:ext uri="{FF2B5EF4-FFF2-40B4-BE49-F238E27FC236}">
                  <a16:creationId xmlns:a16="http://schemas.microsoft.com/office/drawing/2014/main" id="{359740D7-3452-8745-AD4F-78F1EAE69A21}"/>
                </a:ext>
              </a:extLst>
            </p:cNvPr>
            <p:cNvSpPr>
              <a:spLocks noChangeArrowheads="1"/>
            </p:cNvSpPr>
            <p:nvPr/>
          </p:nvSpPr>
          <p:spPr bwMode="auto">
            <a:xfrm>
              <a:off x="4308" y="2380"/>
              <a:ext cx="156" cy="148"/>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89" name="Oval 254">
              <a:extLst>
                <a:ext uri="{FF2B5EF4-FFF2-40B4-BE49-F238E27FC236}">
                  <a16:creationId xmlns:a16="http://schemas.microsoft.com/office/drawing/2014/main" id="{6953048C-3B45-C945-95BD-05D0D95F965C}"/>
                </a:ext>
              </a:extLst>
            </p:cNvPr>
            <p:cNvSpPr>
              <a:spLocks noChangeArrowheads="1"/>
            </p:cNvSpPr>
            <p:nvPr/>
          </p:nvSpPr>
          <p:spPr bwMode="auto">
            <a:xfrm>
              <a:off x="4488" y="2386"/>
              <a:ext cx="156"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350" kern="0">
                <a:solidFill>
                  <a:srgbClr val="FF0000"/>
                </a:solidFill>
                <a:cs typeface="Arial" panose="020B0604020202020204" pitchFamily="34" charset="0"/>
              </a:endParaRPr>
            </a:p>
          </p:txBody>
        </p:sp>
        <p:sp>
          <p:nvSpPr>
            <p:cNvPr id="290" name="Oval 255">
              <a:extLst>
                <a:ext uri="{FF2B5EF4-FFF2-40B4-BE49-F238E27FC236}">
                  <a16:creationId xmlns:a16="http://schemas.microsoft.com/office/drawing/2014/main" id="{FCF3244C-B9E8-DF49-A3D0-C0D2140BA811}"/>
                </a:ext>
              </a:extLst>
            </p:cNvPr>
            <p:cNvSpPr>
              <a:spLocks noChangeArrowheads="1"/>
            </p:cNvSpPr>
            <p:nvPr/>
          </p:nvSpPr>
          <p:spPr bwMode="auto">
            <a:xfrm>
              <a:off x="4661" y="2380"/>
              <a:ext cx="156"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91" name="Rectangle 256">
              <a:extLst>
                <a:ext uri="{FF2B5EF4-FFF2-40B4-BE49-F238E27FC236}">
                  <a16:creationId xmlns:a16="http://schemas.microsoft.com/office/drawing/2014/main" id="{66CCCCC0-CA45-934C-8FFC-B89439DE40D5}"/>
                </a:ext>
              </a:extLst>
            </p:cNvPr>
            <p:cNvSpPr>
              <a:spLocks noChangeArrowheads="1"/>
            </p:cNvSpPr>
            <p:nvPr/>
          </p:nvSpPr>
          <p:spPr bwMode="auto">
            <a:xfrm>
              <a:off x="5061" y="1835"/>
              <a:ext cx="87"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grpSp>
        <p:nvGrpSpPr>
          <p:cNvPr id="300" name="Group 257">
            <a:extLst>
              <a:ext uri="{FF2B5EF4-FFF2-40B4-BE49-F238E27FC236}">
                <a16:creationId xmlns:a16="http://schemas.microsoft.com/office/drawing/2014/main" id="{6D88D42C-B784-1546-97B0-1AA7D6A27EC3}"/>
              </a:ext>
            </a:extLst>
          </p:cNvPr>
          <p:cNvGrpSpPr>
            <a:grpSpLocks/>
          </p:cNvGrpSpPr>
          <p:nvPr/>
        </p:nvGrpSpPr>
        <p:grpSpPr bwMode="auto">
          <a:xfrm>
            <a:off x="7032574" y="3111613"/>
            <a:ext cx="292894" cy="481013"/>
            <a:chOff x="4140" y="429"/>
            <a:chExt cx="1425" cy="2396"/>
          </a:xfrm>
        </p:grpSpPr>
        <p:sp>
          <p:nvSpPr>
            <p:cNvPr id="301" name="Freeform 258">
              <a:extLst>
                <a:ext uri="{FF2B5EF4-FFF2-40B4-BE49-F238E27FC236}">
                  <a16:creationId xmlns:a16="http://schemas.microsoft.com/office/drawing/2014/main" id="{702EC307-F8E6-434D-B445-B2F47A942B29}"/>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02" name="Rectangle 259">
              <a:extLst>
                <a:ext uri="{FF2B5EF4-FFF2-40B4-BE49-F238E27FC236}">
                  <a16:creationId xmlns:a16="http://schemas.microsoft.com/office/drawing/2014/main" id="{07437252-B53D-9D40-813F-304E5CD00EF6}"/>
                </a:ext>
              </a:extLst>
            </p:cNvPr>
            <p:cNvSpPr>
              <a:spLocks noChangeArrowheads="1"/>
            </p:cNvSpPr>
            <p:nvPr/>
          </p:nvSpPr>
          <p:spPr bwMode="auto">
            <a:xfrm>
              <a:off x="4204" y="429"/>
              <a:ext cx="1048" cy="2283"/>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03" name="Freeform 260">
              <a:extLst>
                <a:ext uri="{FF2B5EF4-FFF2-40B4-BE49-F238E27FC236}">
                  <a16:creationId xmlns:a16="http://schemas.microsoft.com/office/drawing/2014/main" id="{EC373583-A9BD-FC4E-A47E-4602AA39D0E7}"/>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04" name="Freeform 261">
              <a:extLst>
                <a:ext uri="{FF2B5EF4-FFF2-40B4-BE49-F238E27FC236}">
                  <a16:creationId xmlns:a16="http://schemas.microsoft.com/office/drawing/2014/main" id="{D1E0B0A0-C834-9D4D-9DDD-D4222C1817F6}"/>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05" name="Rectangle 262">
              <a:extLst>
                <a:ext uri="{FF2B5EF4-FFF2-40B4-BE49-F238E27FC236}">
                  <a16:creationId xmlns:a16="http://schemas.microsoft.com/office/drawing/2014/main" id="{B2DA4C56-6E4F-4F46-A99C-698FAADDBECE}"/>
                </a:ext>
              </a:extLst>
            </p:cNvPr>
            <p:cNvSpPr>
              <a:spLocks noChangeArrowheads="1"/>
            </p:cNvSpPr>
            <p:nvPr/>
          </p:nvSpPr>
          <p:spPr bwMode="auto">
            <a:xfrm>
              <a:off x="4210" y="696"/>
              <a:ext cx="597" cy="42"/>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06" name="Group 263">
              <a:extLst>
                <a:ext uri="{FF2B5EF4-FFF2-40B4-BE49-F238E27FC236}">
                  <a16:creationId xmlns:a16="http://schemas.microsoft.com/office/drawing/2014/main" id="{0476FEFE-2DC6-2148-99D9-A5C054B12CD7}"/>
                </a:ext>
              </a:extLst>
            </p:cNvPr>
            <p:cNvGrpSpPr>
              <a:grpSpLocks/>
            </p:cNvGrpSpPr>
            <p:nvPr/>
          </p:nvGrpSpPr>
          <p:grpSpPr bwMode="auto">
            <a:xfrm>
              <a:off x="4749" y="668"/>
              <a:ext cx="581" cy="145"/>
              <a:chOff x="614" y="2568"/>
              <a:chExt cx="725" cy="139"/>
            </a:xfrm>
          </p:grpSpPr>
          <p:sp>
            <p:nvSpPr>
              <p:cNvPr id="331" name="AutoShape 264">
                <a:extLst>
                  <a:ext uri="{FF2B5EF4-FFF2-40B4-BE49-F238E27FC236}">
                    <a16:creationId xmlns:a16="http://schemas.microsoft.com/office/drawing/2014/main" id="{81145D7E-D3D7-0D4C-A411-943EBD5AA0F6}"/>
                  </a:ext>
                </a:extLst>
              </p:cNvPr>
              <p:cNvSpPr>
                <a:spLocks noChangeArrowheads="1"/>
              </p:cNvSpPr>
              <p:nvPr/>
            </p:nvSpPr>
            <p:spPr bwMode="auto">
              <a:xfrm>
                <a:off x="613" y="2566"/>
                <a:ext cx="723" cy="142"/>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32" name="AutoShape 265">
                <a:extLst>
                  <a:ext uri="{FF2B5EF4-FFF2-40B4-BE49-F238E27FC236}">
                    <a16:creationId xmlns:a16="http://schemas.microsoft.com/office/drawing/2014/main" id="{67891F44-03D3-CF47-86FB-FB0C31AF6556}"/>
                  </a:ext>
                </a:extLst>
              </p:cNvPr>
              <p:cNvSpPr>
                <a:spLocks noChangeArrowheads="1"/>
              </p:cNvSpPr>
              <p:nvPr/>
            </p:nvSpPr>
            <p:spPr bwMode="auto">
              <a:xfrm>
                <a:off x="627" y="2583"/>
                <a:ext cx="694"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07" name="Rectangle 266">
              <a:extLst>
                <a:ext uri="{FF2B5EF4-FFF2-40B4-BE49-F238E27FC236}">
                  <a16:creationId xmlns:a16="http://schemas.microsoft.com/office/drawing/2014/main" id="{1D029B33-0C7B-864F-B801-978A4B8FD5E1}"/>
                </a:ext>
              </a:extLst>
            </p:cNvPr>
            <p:cNvSpPr>
              <a:spLocks noChangeArrowheads="1"/>
            </p:cNvSpPr>
            <p:nvPr/>
          </p:nvSpPr>
          <p:spPr bwMode="auto">
            <a:xfrm>
              <a:off x="4227" y="1016"/>
              <a:ext cx="591"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08" name="Group 267">
              <a:extLst>
                <a:ext uri="{FF2B5EF4-FFF2-40B4-BE49-F238E27FC236}">
                  <a16:creationId xmlns:a16="http://schemas.microsoft.com/office/drawing/2014/main" id="{8A3352FE-9285-9E4C-BF29-D635003DF954}"/>
                </a:ext>
              </a:extLst>
            </p:cNvPr>
            <p:cNvGrpSpPr>
              <a:grpSpLocks/>
            </p:cNvGrpSpPr>
            <p:nvPr/>
          </p:nvGrpSpPr>
          <p:grpSpPr bwMode="auto">
            <a:xfrm>
              <a:off x="4747" y="994"/>
              <a:ext cx="581" cy="134"/>
              <a:chOff x="614" y="2568"/>
              <a:chExt cx="725" cy="139"/>
            </a:xfrm>
          </p:grpSpPr>
          <p:sp>
            <p:nvSpPr>
              <p:cNvPr id="329" name="AutoShape 268">
                <a:extLst>
                  <a:ext uri="{FF2B5EF4-FFF2-40B4-BE49-F238E27FC236}">
                    <a16:creationId xmlns:a16="http://schemas.microsoft.com/office/drawing/2014/main" id="{CC6637ED-E66A-004E-AE38-F32E55EC540F}"/>
                  </a:ext>
                </a:extLst>
              </p:cNvPr>
              <p:cNvSpPr>
                <a:spLocks noChangeArrowheads="1"/>
              </p:cNvSpPr>
              <p:nvPr/>
            </p:nvSpPr>
            <p:spPr bwMode="auto">
              <a:xfrm>
                <a:off x="616" y="2566"/>
                <a:ext cx="723" cy="141"/>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30" name="AutoShape 269">
                <a:extLst>
                  <a:ext uri="{FF2B5EF4-FFF2-40B4-BE49-F238E27FC236}">
                    <a16:creationId xmlns:a16="http://schemas.microsoft.com/office/drawing/2014/main" id="{99FAA76E-7386-FC45-ACF1-30D129724B32}"/>
                  </a:ext>
                </a:extLst>
              </p:cNvPr>
              <p:cNvSpPr>
                <a:spLocks noChangeArrowheads="1"/>
              </p:cNvSpPr>
              <p:nvPr/>
            </p:nvSpPr>
            <p:spPr bwMode="auto">
              <a:xfrm>
                <a:off x="630" y="2585"/>
                <a:ext cx="694" cy="105"/>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09" name="Rectangle 270">
              <a:extLst>
                <a:ext uri="{FF2B5EF4-FFF2-40B4-BE49-F238E27FC236}">
                  <a16:creationId xmlns:a16="http://schemas.microsoft.com/office/drawing/2014/main" id="{AFCC8C61-44F6-2242-8855-E7238EE55A1B}"/>
                </a:ext>
              </a:extLst>
            </p:cNvPr>
            <p:cNvSpPr>
              <a:spLocks noChangeArrowheads="1"/>
            </p:cNvSpPr>
            <p:nvPr/>
          </p:nvSpPr>
          <p:spPr bwMode="auto">
            <a:xfrm>
              <a:off x="4215" y="1360"/>
              <a:ext cx="597" cy="42"/>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10" name="Rectangle 271">
              <a:extLst>
                <a:ext uri="{FF2B5EF4-FFF2-40B4-BE49-F238E27FC236}">
                  <a16:creationId xmlns:a16="http://schemas.microsoft.com/office/drawing/2014/main" id="{5F416F68-F5C3-E047-86DD-2B69313C981C}"/>
                </a:ext>
              </a:extLst>
            </p:cNvPr>
            <p:cNvSpPr>
              <a:spLocks noChangeArrowheads="1"/>
            </p:cNvSpPr>
            <p:nvPr/>
          </p:nvSpPr>
          <p:spPr bwMode="auto">
            <a:xfrm>
              <a:off x="4227" y="1657"/>
              <a:ext cx="597"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11" name="Group 272">
              <a:extLst>
                <a:ext uri="{FF2B5EF4-FFF2-40B4-BE49-F238E27FC236}">
                  <a16:creationId xmlns:a16="http://schemas.microsoft.com/office/drawing/2014/main" id="{63D616E2-37F9-FA41-93A3-EC867A9C9DF3}"/>
                </a:ext>
              </a:extLst>
            </p:cNvPr>
            <p:cNvGrpSpPr>
              <a:grpSpLocks/>
            </p:cNvGrpSpPr>
            <p:nvPr/>
          </p:nvGrpSpPr>
          <p:grpSpPr bwMode="auto">
            <a:xfrm>
              <a:off x="4735" y="1627"/>
              <a:ext cx="582" cy="151"/>
              <a:chOff x="614" y="2568"/>
              <a:chExt cx="725" cy="139"/>
            </a:xfrm>
          </p:grpSpPr>
          <p:sp>
            <p:nvSpPr>
              <p:cNvPr id="327" name="AutoShape 273">
                <a:extLst>
                  <a:ext uri="{FF2B5EF4-FFF2-40B4-BE49-F238E27FC236}">
                    <a16:creationId xmlns:a16="http://schemas.microsoft.com/office/drawing/2014/main" id="{666D6CE3-43E0-B641-9B47-80DA04FB01A3}"/>
                  </a:ext>
                </a:extLst>
              </p:cNvPr>
              <p:cNvSpPr>
                <a:spLocks noChangeArrowheads="1"/>
              </p:cNvSpPr>
              <p:nvPr/>
            </p:nvSpPr>
            <p:spPr bwMode="auto">
              <a:xfrm>
                <a:off x="616" y="2568"/>
                <a:ext cx="722" cy="131"/>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28" name="AutoShape 274">
                <a:extLst>
                  <a:ext uri="{FF2B5EF4-FFF2-40B4-BE49-F238E27FC236}">
                    <a16:creationId xmlns:a16="http://schemas.microsoft.com/office/drawing/2014/main" id="{D94D4D24-3A62-4346-A4B0-AF4901D56184}"/>
                  </a:ext>
                </a:extLst>
              </p:cNvPr>
              <p:cNvSpPr>
                <a:spLocks noChangeArrowheads="1"/>
              </p:cNvSpPr>
              <p:nvPr/>
            </p:nvSpPr>
            <p:spPr bwMode="auto">
              <a:xfrm>
                <a:off x="630" y="2584"/>
                <a:ext cx="693"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12" name="Freeform 275">
              <a:extLst>
                <a:ext uri="{FF2B5EF4-FFF2-40B4-BE49-F238E27FC236}">
                  <a16:creationId xmlns:a16="http://schemas.microsoft.com/office/drawing/2014/main" id="{5502E20D-D3F9-1445-AE1A-C5A9B7BBB8AC}"/>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nvGrpSpPr>
            <p:cNvPr id="313" name="Group 276">
              <a:extLst>
                <a:ext uri="{FF2B5EF4-FFF2-40B4-BE49-F238E27FC236}">
                  <a16:creationId xmlns:a16="http://schemas.microsoft.com/office/drawing/2014/main" id="{88289607-2CB3-6846-972E-267A38967E1B}"/>
                </a:ext>
              </a:extLst>
            </p:cNvPr>
            <p:cNvGrpSpPr>
              <a:grpSpLocks/>
            </p:cNvGrpSpPr>
            <p:nvPr/>
          </p:nvGrpSpPr>
          <p:grpSpPr bwMode="auto">
            <a:xfrm>
              <a:off x="4739" y="1327"/>
              <a:ext cx="582" cy="139"/>
              <a:chOff x="614" y="2568"/>
              <a:chExt cx="725" cy="139"/>
            </a:xfrm>
          </p:grpSpPr>
          <p:sp>
            <p:nvSpPr>
              <p:cNvPr id="325" name="AutoShape 277">
                <a:extLst>
                  <a:ext uri="{FF2B5EF4-FFF2-40B4-BE49-F238E27FC236}">
                    <a16:creationId xmlns:a16="http://schemas.microsoft.com/office/drawing/2014/main" id="{4D384432-D7DC-704B-9036-8E7B3A29347C}"/>
                  </a:ext>
                </a:extLst>
              </p:cNvPr>
              <p:cNvSpPr>
                <a:spLocks noChangeArrowheads="1"/>
              </p:cNvSpPr>
              <p:nvPr/>
            </p:nvSpPr>
            <p:spPr bwMode="auto">
              <a:xfrm>
                <a:off x="611" y="2566"/>
                <a:ext cx="729" cy="142"/>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26" name="AutoShape 278">
                <a:extLst>
                  <a:ext uri="{FF2B5EF4-FFF2-40B4-BE49-F238E27FC236}">
                    <a16:creationId xmlns:a16="http://schemas.microsoft.com/office/drawing/2014/main" id="{D9C2A3A1-5244-A14A-8274-DFC1383E58E8}"/>
                  </a:ext>
                </a:extLst>
              </p:cNvPr>
              <p:cNvSpPr>
                <a:spLocks noChangeArrowheads="1"/>
              </p:cNvSpPr>
              <p:nvPr/>
            </p:nvSpPr>
            <p:spPr bwMode="auto">
              <a:xfrm>
                <a:off x="625" y="2583"/>
                <a:ext cx="693"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14" name="Rectangle 279">
              <a:extLst>
                <a:ext uri="{FF2B5EF4-FFF2-40B4-BE49-F238E27FC236}">
                  <a16:creationId xmlns:a16="http://schemas.microsoft.com/office/drawing/2014/main" id="{B1F8DD2B-C939-2C43-B20B-2B1AD74D4219}"/>
                </a:ext>
              </a:extLst>
            </p:cNvPr>
            <p:cNvSpPr>
              <a:spLocks noChangeArrowheads="1"/>
            </p:cNvSpPr>
            <p:nvPr/>
          </p:nvSpPr>
          <p:spPr bwMode="auto">
            <a:xfrm>
              <a:off x="5252" y="429"/>
              <a:ext cx="64" cy="2289"/>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15" name="Freeform 280">
              <a:extLst>
                <a:ext uri="{FF2B5EF4-FFF2-40B4-BE49-F238E27FC236}">
                  <a16:creationId xmlns:a16="http://schemas.microsoft.com/office/drawing/2014/main" id="{F16DC7B2-4515-5543-B12A-6165D6E2E911}"/>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16" name="Freeform 281">
              <a:extLst>
                <a:ext uri="{FF2B5EF4-FFF2-40B4-BE49-F238E27FC236}">
                  <a16:creationId xmlns:a16="http://schemas.microsoft.com/office/drawing/2014/main" id="{004AE2FC-7231-E64A-BEBE-ADCA412A09EA}"/>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17" name="Oval 282">
              <a:extLst>
                <a:ext uri="{FF2B5EF4-FFF2-40B4-BE49-F238E27FC236}">
                  <a16:creationId xmlns:a16="http://schemas.microsoft.com/office/drawing/2014/main" id="{5A6BAD53-D0CF-DF42-803B-A591FE492858}"/>
                </a:ext>
              </a:extLst>
            </p:cNvPr>
            <p:cNvSpPr>
              <a:spLocks noChangeArrowheads="1"/>
            </p:cNvSpPr>
            <p:nvPr/>
          </p:nvSpPr>
          <p:spPr bwMode="auto">
            <a:xfrm>
              <a:off x="5519" y="2611"/>
              <a:ext cx="46"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18" name="Freeform 283">
              <a:extLst>
                <a:ext uri="{FF2B5EF4-FFF2-40B4-BE49-F238E27FC236}">
                  <a16:creationId xmlns:a16="http://schemas.microsoft.com/office/drawing/2014/main" id="{37D6350E-473C-2F48-8443-85DB0303DB8B}"/>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19" name="AutoShape 284">
              <a:extLst>
                <a:ext uri="{FF2B5EF4-FFF2-40B4-BE49-F238E27FC236}">
                  <a16:creationId xmlns:a16="http://schemas.microsoft.com/office/drawing/2014/main" id="{BC07E322-3708-CF4A-90EA-569EBA34D238}"/>
                </a:ext>
              </a:extLst>
            </p:cNvPr>
            <p:cNvSpPr>
              <a:spLocks noChangeArrowheads="1"/>
            </p:cNvSpPr>
            <p:nvPr/>
          </p:nvSpPr>
          <p:spPr bwMode="auto">
            <a:xfrm>
              <a:off x="4140" y="2677"/>
              <a:ext cx="1199" cy="148"/>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20" name="AutoShape 285">
              <a:extLst>
                <a:ext uri="{FF2B5EF4-FFF2-40B4-BE49-F238E27FC236}">
                  <a16:creationId xmlns:a16="http://schemas.microsoft.com/office/drawing/2014/main" id="{13CC96E0-B269-1C41-8B8A-26D7B49CC21B}"/>
                </a:ext>
              </a:extLst>
            </p:cNvPr>
            <p:cNvSpPr>
              <a:spLocks noChangeArrowheads="1"/>
            </p:cNvSpPr>
            <p:nvPr/>
          </p:nvSpPr>
          <p:spPr bwMode="auto">
            <a:xfrm>
              <a:off x="4204" y="2712"/>
              <a:ext cx="1072" cy="83"/>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21" name="Oval 286">
              <a:extLst>
                <a:ext uri="{FF2B5EF4-FFF2-40B4-BE49-F238E27FC236}">
                  <a16:creationId xmlns:a16="http://schemas.microsoft.com/office/drawing/2014/main" id="{B778BB94-7A1A-2A49-A8EF-9BB086F52551}"/>
                </a:ext>
              </a:extLst>
            </p:cNvPr>
            <p:cNvSpPr>
              <a:spLocks noChangeArrowheads="1"/>
            </p:cNvSpPr>
            <p:nvPr/>
          </p:nvSpPr>
          <p:spPr bwMode="auto">
            <a:xfrm>
              <a:off x="4308" y="2380"/>
              <a:ext cx="156" cy="148"/>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22" name="Oval 287">
              <a:extLst>
                <a:ext uri="{FF2B5EF4-FFF2-40B4-BE49-F238E27FC236}">
                  <a16:creationId xmlns:a16="http://schemas.microsoft.com/office/drawing/2014/main" id="{F501B229-B7EF-6B41-9F50-357DBD63388F}"/>
                </a:ext>
              </a:extLst>
            </p:cNvPr>
            <p:cNvSpPr>
              <a:spLocks noChangeArrowheads="1"/>
            </p:cNvSpPr>
            <p:nvPr/>
          </p:nvSpPr>
          <p:spPr bwMode="auto">
            <a:xfrm>
              <a:off x="4488" y="2386"/>
              <a:ext cx="156"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350" kern="0">
                <a:solidFill>
                  <a:srgbClr val="FF0000"/>
                </a:solidFill>
                <a:cs typeface="Arial" panose="020B0604020202020204" pitchFamily="34" charset="0"/>
              </a:endParaRPr>
            </a:p>
          </p:txBody>
        </p:sp>
        <p:sp>
          <p:nvSpPr>
            <p:cNvPr id="323" name="Oval 288">
              <a:extLst>
                <a:ext uri="{FF2B5EF4-FFF2-40B4-BE49-F238E27FC236}">
                  <a16:creationId xmlns:a16="http://schemas.microsoft.com/office/drawing/2014/main" id="{B00DA42E-62A3-B349-A633-497D458569F4}"/>
                </a:ext>
              </a:extLst>
            </p:cNvPr>
            <p:cNvSpPr>
              <a:spLocks noChangeArrowheads="1"/>
            </p:cNvSpPr>
            <p:nvPr/>
          </p:nvSpPr>
          <p:spPr bwMode="auto">
            <a:xfrm>
              <a:off x="4661" y="2380"/>
              <a:ext cx="156"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24" name="Rectangle 289">
              <a:extLst>
                <a:ext uri="{FF2B5EF4-FFF2-40B4-BE49-F238E27FC236}">
                  <a16:creationId xmlns:a16="http://schemas.microsoft.com/office/drawing/2014/main" id="{238D91CD-38E8-4C4C-BE90-4508D42E5587}"/>
                </a:ext>
              </a:extLst>
            </p:cNvPr>
            <p:cNvSpPr>
              <a:spLocks noChangeArrowheads="1"/>
            </p:cNvSpPr>
            <p:nvPr/>
          </p:nvSpPr>
          <p:spPr bwMode="auto">
            <a:xfrm>
              <a:off x="5061" y="1835"/>
              <a:ext cx="87"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168" name="Rectangle 67">
            <a:extLst>
              <a:ext uri="{FF2B5EF4-FFF2-40B4-BE49-F238E27FC236}">
                <a16:creationId xmlns:a16="http://schemas.microsoft.com/office/drawing/2014/main" id="{7033F479-89A5-0143-B345-2FFB1A7A7F97}"/>
              </a:ext>
            </a:extLst>
          </p:cNvPr>
          <p:cNvSpPr>
            <a:spLocks noChangeArrowheads="1"/>
          </p:cNvSpPr>
          <p:nvPr/>
        </p:nvSpPr>
        <p:spPr bwMode="auto">
          <a:xfrm>
            <a:off x="607914" y="2950242"/>
            <a:ext cx="2778652" cy="173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2400" dirty="0">
                <a:solidFill>
                  <a:srgbClr val="CC0000"/>
                </a:solidFill>
                <a:latin typeface="+mn-lt"/>
              </a:rPr>
              <a:t>Recursive query:</a:t>
            </a:r>
          </a:p>
          <a:p>
            <a:pPr marL="302419" indent="-216694">
              <a:buClr>
                <a:srgbClr val="000099"/>
              </a:buClr>
              <a:buSzPct val="100000"/>
              <a:buFont typeface="Wingdings" pitchFamily="2" charset="2"/>
              <a:buChar char="§"/>
            </a:pPr>
            <a:r>
              <a:rPr lang="en-US" altLang="en-US" sz="2100" dirty="0">
                <a:latin typeface="+mn-lt"/>
              </a:rPr>
              <a:t>puts burden of name resolution on contacted name server</a:t>
            </a:r>
          </a:p>
          <a:p>
            <a:pPr marL="302419" indent="-216694">
              <a:buClr>
                <a:srgbClr val="000099"/>
              </a:buClr>
              <a:buSzPct val="100000"/>
              <a:buFont typeface="Wingdings" pitchFamily="2" charset="2"/>
              <a:buChar char="§"/>
            </a:pPr>
            <a:r>
              <a:rPr lang="en-US" altLang="en-US" sz="2100" dirty="0">
                <a:latin typeface="+mn-lt"/>
              </a:rPr>
              <a:t>heavy load at upper levels of hierarchy</a:t>
            </a:r>
            <a:r>
              <a:rPr lang="en-US" altLang="en-US" sz="1800" dirty="0">
                <a:latin typeface="+mn-lt"/>
              </a:rPr>
              <a:t>?</a:t>
            </a:r>
          </a:p>
        </p:txBody>
      </p:sp>
      <p:sp>
        <p:nvSpPr>
          <p:cNvPr id="167" name="Rectangle 67">
            <a:extLst>
              <a:ext uri="{FF2B5EF4-FFF2-40B4-BE49-F238E27FC236}">
                <a16:creationId xmlns:a16="http://schemas.microsoft.com/office/drawing/2014/main" id="{FC920AB6-C679-FB4D-8FB0-F8831E569238}"/>
              </a:ext>
            </a:extLst>
          </p:cNvPr>
          <p:cNvSpPr txBox="1">
            <a:spLocks noChangeArrowheads="1"/>
          </p:cNvSpPr>
          <p:nvPr/>
        </p:nvSpPr>
        <p:spPr>
          <a:xfrm>
            <a:off x="513151" y="2070253"/>
            <a:ext cx="4248150" cy="795848"/>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631" indent="0">
              <a:buNone/>
            </a:pPr>
            <a:r>
              <a:rPr lang="en-US" altLang="en-US" sz="2100" dirty="0">
                <a:solidFill>
                  <a:srgbClr val="0000A3"/>
                </a:solidFill>
                <a:ea typeface="ＭＳ Ｐゴシック" panose="020B0600070205080204" pitchFamily="34" charset="-128"/>
              </a:rPr>
              <a:t>Example: </a:t>
            </a:r>
            <a:r>
              <a:rPr lang="en-US" altLang="en-US" sz="2100" dirty="0">
                <a:ea typeface="ＭＳ Ｐゴシック" panose="020B0600070205080204" pitchFamily="34" charset="-128"/>
              </a:rPr>
              <a:t>host at </a:t>
            </a:r>
            <a:r>
              <a:rPr lang="en-US" altLang="en-US" sz="1800" dirty="0" err="1">
                <a:ea typeface="ＭＳ Ｐゴシック" panose="020B0600070205080204" pitchFamily="34" charset="-128"/>
              </a:rPr>
              <a:t>engineering.nyu.edu</a:t>
            </a:r>
            <a:r>
              <a:rPr lang="en-US" altLang="en-US" sz="1800" dirty="0">
                <a:ea typeface="ＭＳ Ｐゴシック" panose="020B0600070205080204" pitchFamily="34" charset="-128"/>
              </a:rPr>
              <a:t> </a:t>
            </a:r>
            <a:r>
              <a:rPr lang="en-US" altLang="en-US" sz="2100" dirty="0">
                <a:ea typeface="ＭＳ Ｐゴシック" panose="020B0600070205080204" pitchFamily="34" charset="-128"/>
              </a:rPr>
              <a:t>wants IP address for </a:t>
            </a:r>
            <a:r>
              <a:rPr lang="en-US" altLang="en-US" sz="1800" dirty="0" err="1">
                <a:ea typeface="ＭＳ Ｐゴシック" panose="020B0600070205080204" pitchFamily="34" charset="-128"/>
              </a:rPr>
              <a:t>gaia.cs.umass.edu</a:t>
            </a:r>
            <a:endParaRPr lang="en-US" altLang="en-US" sz="2100" dirty="0">
              <a:ea typeface="ＭＳ Ｐゴシック" panose="020B0600070205080204" pitchFamily="34" charset="-128"/>
            </a:endParaRPr>
          </a:p>
        </p:txBody>
      </p:sp>
    </p:spTree>
    <p:extLst>
      <p:ext uri="{BB962C8B-B14F-4D97-AF65-F5344CB8AC3E}">
        <p14:creationId xmlns:p14="http://schemas.microsoft.com/office/powerpoint/2010/main" val="284564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7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p:bldP spid="184" grpId="0"/>
      <p:bldP spid="185" grpId="0"/>
      <p:bldP spid="186" grpId="0"/>
      <p:bldP spid="187" grpId="0"/>
      <p:bldP spid="188" grpId="0"/>
      <p:bldP spid="190" grpId="0"/>
      <p:bldP spid="19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074244"/>
            <a:ext cx="7886700" cy="670967"/>
          </a:xfrm>
        </p:spPr>
        <p:txBody>
          <a:bodyPr>
            <a:normAutofit/>
          </a:bodyPr>
          <a:lstStyle/>
          <a:p>
            <a:r>
              <a:rPr lang="en-US" altLang="en-US" dirty="0">
                <a:ea typeface="ＭＳ Ｐゴシック" panose="020B0600070205080204" pitchFamily="34" charset="-128"/>
                <a:cs typeface="Calibri" panose="020F0502020204030204" pitchFamily="34" charset="0"/>
              </a:rPr>
              <a:t>Caching, Updating DNS Records</a:t>
            </a:r>
            <a:endParaRPr lang="en-US" dirty="0">
              <a:cs typeface="Calibri" panose="020F0502020204030204" pitchFamily="34" charset="0"/>
            </a:endParaRPr>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12</a:t>
            </a:fld>
            <a:endParaRPr lang="en-US" dirty="0"/>
          </a:p>
        </p:txBody>
      </p:sp>
      <p:sp>
        <p:nvSpPr>
          <p:cNvPr id="167" name="Rectangle 3">
            <a:extLst>
              <a:ext uri="{FF2B5EF4-FFF2-40B4-BE49-F238E27FC236}">
                <a16:creationId xmlns:a16="http://schemas.microsoft.com/office/drawing/2014/main" id="{796C1A8B-325B-1A4B-BF89-EF3A65965833}"/>
              </a:ext>
            </a:extLst>
          </p:cNvPr>
          <p:cNvSpPr txBox="1">
            <a:spLocks noChangeArrowheads="1"/>
          </p:cNvSpPr>
          <p:nvPr/>
        </p:nvSpPr>
        <p:spPr>
          <a:xfrm>
            <a:off x="714714" y="1942167"/>
            <a:ext cx="7886700" cy="3550444"/>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1456"/>
            <a:r>
              <a:rPr lang="en-US" altLang="en-US" sz="2400" dirty="0">
                <a:ea typeface="ＭＳ Ｐゴシック" panose="020B0600070205080204" pitchFamily="34" charset="-128"/>
              </a:rPr>
              <a:t>once (any) name server learns mapping, it </a:t>
            </a:r>
            <a:r>
              <a:rPr lang="en-US" altLang="en-US" sz="2400" i="1" dirty="0">
                <a:solidFill>
                  <a:srgbClr val="000099"/>
                </a:solidFill>
                <a:ea typeface="ＭＳ Ｐゴシック" panose="020B0600070205080204" pitchFamily="34" charset="-128"/>
              </a:rPr>
              <a:t>caches</a:t>
            </a:r>
            <a:r>
              <a:rPr lang="en-US" altLang="en-US" sz="2400" dirty="0">
                <a:ea typeface="ＭＳ Ｐゴシック" panose="020B0600070205080204" pitchFamily="34" charset="-128"/>
              </a:rPr>
              <a:t> mapping</a:t>
            </a:r>
          </a:p>
          <a:p>
            <a:pPr lvl="1"/>
            <a:r>
              <a:rPr lang="en-US" altLang="en-US" sz="2100" dirty="0">
                <a:ea typeface="ＭＳ Ｐゴシック" panose="020B0600070205080204" pitchFamily="34" charset="-128"/>
              </a:rPr>
              <a:t>cache entries timeout (disappear) after some time (TTL)</a:t>
            </a:r>
          </a:p>
          <a:p>
            <a:pPr lvl="1"/>
            <a:r>
              <a:rPr lang="en-US" altLang="en-US" sz="2100" dirty="0">
                <a:ea typeface="ＭＳ Ｐゴシック" panose="020B0600070205080204" pitchFamily="34" charset="-128"/>
              </a:rPr>
              <a:t>TLD servers typically cached in local name servers</a:t>
            </a:r>
          </a:p>
          <a:p>
            <a:pPr lvl="2"/>
            <a:r>
              <a:rPr lang="en-US" altLang="en-US" sz="1800" dirty="0">
                <a:ea typeface="ＭＳ Ｐゴシック" panose="020B0600070205080204" pitchFamily="34" charset="-128"/>
              </a:rPr>
              <a:t>thus root name servers not often visited</a:t>
            </a:r>
          </a:p>
          <a:p>
            <a:pPr indent="-221456"/>
            <a:r>
              <a:rPr lang="en-US" altLang="en-US" sz="2400" dirty="0">
                <a:ea typeface="ＭＳ Ｐゴシック" panose="020B0600070205080204" pitchFamily="34" charset="-128"/>
              </a:rPr>
              <a:t>cached entries may be </a:t>
            </a:r>
            <a:r>
              <a:rPr lang="en-US" altLang="en-US" sz="2400" i="1" dirty="0">
                <a:solidFill>
                  <a:srgbClr val="CC0000"/>
                </a:solidFill>
                <a:ea typeface="ＭＳ Ｐゴシック" panose="020B0600070205080204" pitchFamily="34" charset="-128"/>
              </a:rPr>
              <a:t>out-of-date</a:t>
            </a:r>
            <a:r>
              <a:rPr lang="en-US" altLang="en-US" sz="2400" dirty="0">
                <a:ea typeface="ＭＳ Ｐゴシック" panose="020B0600070205080204" pitchFamily="34" charset="-128"/>
              </a:rPr>
              <a:t> (</a:t>
            </a:r>
            <a:r>
              <a:rPr lang="en-US" altLang="en-US" sz="2400" dirty="0">
                <a:solidFill>
                  <a:srgbClr val="0000A3"/>
                </a:solidFill>
                <a:ea typeface="ＭＳ Ｐゴシック" panose="020B0600070205080204" pitchFamily="34" charset="-128"/>
              </a:rPr>
              <a:t>best-effort name-to-address translation!</a:t>
            </a:r>
            <a:r>
              <a:rPr lang="en-US" altLang="en-US" sz="2400" dirty="0">
                <a:ea typeface="ＭＳ Ｐゴシック" panose="020B0600070205080204" pitchFamily="34" charset="-128"/>
              </a:rPr>
              <a:t>)</a:t>
            </a:r>
          </a:p>
          <a:p>
            <a:pPr lvl="1"/>
            <a:r>
              <a:rPr lang="en-US" altLang="en-US" sz="2100" dirty="0">
                <a:ea typeface="ＭＳ Ｐゴシック" panose="020B0600070205080204" pitchFamily="34" charset="-128"/>
              </a:rPr>
              <a:t>if name host changes IP address, may not be known Internet-wide until all TTLs expire!</a:t>
            </a:r>
          </a:p>
          <a:p>
            <a:pPr indent="-221456"/>
            <a:r>
              <a:rPr lang="en-US" altLang="en-US" sz="2400" dirty="0">
                <a:ea typeface="ＭＳ Ｐゴシック" panose="020B0600070205080204" pitchFamily="34" charset="-128"/>
              </a:rPr>
              <a:t>update/notify mechanisms proposed IETF standard</a:t>
            </a:r>
          </a:p>
          <a:p>
            <a:pPr lvl="1"/>
            <a:r>
              <a:rPr lang="en-US" altLang="en-US" sz="2100" dirty="0">
                <a:ea typeface="ＭＳ Ｐゴシック" panose="020B0600070205080204" pitchFamily="34" charset="-128"/>
              </a:rPr>
              <a:t>RFC 2136</a:t>
            </a:r>
          </a:p>
        </p:txBody>
      </p:sp>
    </p:spTree>
    <p:extLst>
      <p:ext uri="{BB962C8B-B14F-4D97-AF65-F5344CB8AC3E}">
        <p14:creationId xmlns:p14="http://schemas.microsoft.com/office/powerpoint/2010/main" val="2135561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628650" y="1129258"/>
            <a:ext cx="7886700" cy="670967"/>
          </a:xfrm>
        </p:spPr>
        <p:txBody>
          <a:bodyPr>
            <a:normAutofit/>
          </a:bodyPr>
          <a:lstStyle/>
          <a:p>
            <a:r>
              <a:rPr lang="en-US" altLang="en-US" dirty="0">
                <a:ea typeface="ＭＳ Ｐゴシック" panose="020B0600070205080204" pitchFamily="34" charset="-128"/>
                <a:cs typeface="Calibri" panose="020F0502020204030204" pitchFamily="34" charset="0"/>
              </a:rPr>
              <a:t>DNS records</a:t>
            </a:r>
            <a:endParaRPr lang="en-US" dirty="0">
              <a:cs typeface="Calibri" panose="020F0502020204030204" pitchFamily="34" charset="0"/>
            </a:endParaRPr>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13</a:t>
            </a:fld>
            <a:endParaRPr lang="en-US" dirty="0"/>
          </a:p>
        </p:txBody>
      </p:sp>
      <p:sp>
        <p:nvSpPr>
          <p:cNvPr id="13" name="Rectangle 3">
            <a:extLst>
              <a:ext uri="{FF2B5EF4-FFF2-40B4-BE49-F238E27FC236}">
                <a16:creationId xmlns:a16="http://schemas.microsoft.com/office/drawing/2014/main" id="{D08588B2-F267-5D46-821D-D0D5A216E8F9}"/>
              </a:ext>
            </a:extLst>
          </p:cNvPr>
          <p:cNvSpPr txBox="1">
            <a:spLocks noChangeArrowheads="1"/>
          </p:cNvSpPr>
          <p:nvPr/>
        </p:nvSpPr>
        <p:spPr>
          <a:xfrm>
            <a:off x="553640" y="1809750"/>
            <a:ext cx="7621532" cy="385763"/>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altLang="en-US" sz="2400" dirty="0">
                <a:solidFill>
                  <a:srgbClr val="CC0000"/>
                </a:solidFill>
                <a:ea typeface="ＭＳ Ｐゴシック" panose="020B0600070205080204" pitchFamily="34" charset="-128"/>
              </a:rPr>
              <a:t>DNS:</a:t>
            </a:r>
            <a:r>
              <a:rPr lang="en-US" altLang="en-US" sz="2100" dirty="0">
                <a:ea typeface="ＭＳ Ｐゴシック" panose="020B0600070205080204" pitchFamily="34" charset="-128"/>
              </a:rPr>
              <a:t> distributed database storing resource records </a:t>
            </a:r>
            <a:r>
              <a:rPr lang="en-US" altLang="en-US" sz="2400" dirty="0">
                <a:solidFill>
                  <a:srgbClr val="CC0000"/>
                </a:solidFill>
                <a:ea typeface="ＭＳ Ｐゴシック" panose="020B0600070205080204" pitchFamily="34" charset="-128"/>
              </a:rPr>
              <a:t>(RR)</a:t>
            </a:r>
          </a:p>
        </p:txBody>
      </p:sp>
      <p:sp>
        <p:nvSpPr>
          <p:cNvPr id="14" name="Rectangle 4">
            <a:extLst>
              <a:ext uri="{FF2B5EF4-FFF2-40B4-BE49-F238E27FC236}">
                <a16:creationId xmlns:a16="http://schemas.microsoft.com/office/drawing/2014/main" id="{3AF614AE-5EFE-CD4F-98FF-6CA8EFEA6A47}"/>
              </a:ext>
            </a:extLst>
          </p:cNvPr>
          <p:cNvSpPr txBox="1">
            <a:spLocks noChangeArrowheads="1"/>
          </p:cNvSpPr>
          <p:nvPr/>
        </p:nvSpPr>
        <p:spPr>
          <a:xfrm>
            <a:off x="810401" y="3967333"/>
            <a:ext cx="3410971" cy="142875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16" indent="0">
              <a:buNone/>
            </a:pPr>
            <a:r>
              <a:rPr lang="en-US" altLang="en-US" sz="2400" dirty="0">
                <a:solidFill>
                  <a:srgbClr val="CC0000"/>
                </a:solidFill>
                <a:ea typeface="ＭＳ Ｐゴシック" panose="020B0600070205080204" pitchFamily="34" charset="-128"/>
              </a:rPr>
              <a:t>type=NS</a:t>
            </a:r>
          </a:p>
          <a:p>
            <a:pPr marL="259556" lvl="1" indent="-216694">
              <a:buFont typeface="Wingdings" pitchFamily="2" charset="2"/>
              <a:buChar char="§"/>
            </a:pPr>
            <a:r>
              <a:rPr lang="en-US" altLang="en-US" sz="1800" dirty="0">
                <a:latin typeface="Courier" pitchFamily="2" charset="0"/>
                <a:ea typeface="ＭＳ Ｐゴシック" panose="020B0600070205080204" pitchFamily="34" charset="-128"/>
              </a:rPr>
              <a:t>name</a:t>
            </a:r>
            <a:r>
              <a:rPr lang="en-US" altLang="en-US" sz="1800" dirty="0">
                <a:ea typeface="ＭＳ Ｐゴシック" panose="020B0600070205080204" pitchFamily="34" charset="-128"/>
              </a:rPr>
              <a:t> is domain (e.g., </a:t>
            </a:r>
            <a:r>
              <a:rPr lang="en-US" altLang="en-US" sz="1800" dirty="0" err="1">
                <a:ea typeface="ＭＳ Ｐゴシック" panose="020B0600070205080204" pitchFamily="34" charset="-128"/>
              </a:rPr>
              <a:t>foo.com</a:t>
            </a:r>
            <a:r>
              <a:rPr lang="en-US" altLang="en-US" sz="1800" dirty="0">
                <a:ea typeface="ＭＳ Ｐゴシック" panose="020B0600070205080204" pitchFamily="34" charset="-128"/>
              </a:rPr>
              <a:t>)</a:t>
            </a:r>
          </a:p>
          <a:p>
            <a:pPr marL="259556" lvl="1" indent="-216694">
              <a:buFont typeface="Wingdings" pitchFamily="2" charset="2"/>
              <a:buChar char="§"/>
            </a:pPr>
            <a:r>
              <a:rPr lang="en-US" altLang="en-US" sz="1800" dirty="0">
                <a:latin typeface="Courier" pitchFamily="2" charset="0"/>
                <a:ea typeface="ＭＳ Ｐゴシック" panose="020B0600070205080204" pitchFamily="34" charset="-128"/>
              </a:rPr>
              <a:t>value </a:t>
            </a:r>
            <a:r>
              <a:rPr lang="en-US" altLang="en-US" sz="1800" dirty="0">
                <a:ea typeface="ＭＳ Ｐゴシック" panose="020B0600070205080204" pitchFamily="34" charset="-128"/>
              </a:rPr>
              <a:t>is hostname of authoritative name server for this domain</a:t>
            </a:r>
          </a:p>
          <a:p>
            <a:endParaRPr lang="en-US" altLang="en-US" sz="2100" dirty="0">
              <a:ea typeface="ＭＳ Ｐゴシック" panose="020B0600070205080204" pitchFamily="34" charset="-128"/>
            </a:endParaRPr>
          </a:p>
        </p:txBody>
      </p:sp>
      <p:sp>
        <p:nvSpPr>
          <p:cNvPr id="15" name="Text Box 6">
            <a:extLst>
              <a:ext uri="{FF2B5EF4-FFF2-40B4-BE49-F238E27FC236}">
                <a16:creationId xmlns:a16="http://schemas.microsoft.com/office/drawing/2014/main" id="{D7409DB2-6342-834D-ABB2-A1B3DA3A957D}"/>
              </a:ext>
            </a:extLst>
          </p:cNvPr>
          <p:cNvSpPr txBox="1">
            <a:spLocks noChangeArrowheads="1"/>
          </p:cNvSpPr>
          <p:nvPr/>
        </p:nvSpPr>
        <p:spPr bwMode="auto">
          <a:xfrm>
            <a:off x="1270398" y="2141522"/>
            <a:ext cx="47494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2400" dirty="0">
                <a:latin typeface="+mn-lt"/>
              </a:rPr>
              <a:t>RR format: </a:t>
            </a:r>
            <a:r>
              <a:rPr lang="en-US" altLang="en-US" sz="1800" dirty="0">
                <a:latin typeface="+mn-lt"/>
              </a:rPr>
              <a:t>(</a:t>
            </a:r>
            <a:r>
              <a:rPr lang="en-US" altLang="en-US" sz="1800" dirty="0">
                <a:latin typeface="Courier" pitchFamily="2" charset="0"/>
              </a:rPr>
              <a:t>name, value, type, </a:t>
            </a:r>
            <a:r>
              <a:rPr lang="en-US" altLang="en-US" sz="1800" dirty="0" err="1">
                <a:latin typeface="Courier" pitchFamily="2" charset="0"/>
              </a:rPr>
              <a:t>ttl</a:t>
            </a:r>
            <a:r>
              <a:rPr lang="en-US" altLang="en-US" sz="1800" dirty="0">
                <a:latin typeface="+mn-lt"/>
              </a:rPr>
              <a:t>)</a:t>
            </a:r>
            <a:endParaRPr lang="en-US" altLang="en-US" sz="2400" dirty="0">
              <a:latin typeface="+mn-lt"/>
            </a:endParaRPr>
          </a:p>
        </p:txBody>
      </p:sp>
      <p:sp>
        <p:nvSpPr>
          <p:cNvPr id="17" name="Rectangle 8">
            <a:extLst>
              <a:ext uri="{FF2B5EF4-FFF2-40B4-BE49-F238E27FC236}">
                <a16:creationId xmlns:a16="http://schemas.microsoft.com/office/drawing/2014/main" id="{5FF3C084-C8BC-1946-AC92-BACA78ED2659}"/>
              </a:ext>
            </a:extLst>
          </p:cNvPr>
          <p:cNvSpPr>
            <a:spLocks noChangeArrowheads="1"/>
          </p:cNvSpPr>
          <p:nvPr/>
        </p:nvSpPr>
        <p:spPr bwMode="auto">
          <a:xfrm>
            <a:off x="800538" y="2757488"/>
            <a:ext cx="2857500" cy="97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buClr>
                <a:srgbClr val="000099"/>
              </a:buClr>
              <a:buSzPct val="75000"/>
              <a:buFont typeface="Wingdings" pitchFamily="2" charset="2"/>
              <a:buNone/>
            </a:pPr>
            <a:r>
              <a:rPr lang="en-US" altLang="en-US" sz="2400" dirty="0">
                <a:solidFill>
                  <a:srgbClr val="CC0000"/>
                </a:solidFill>
                <a:latin typeface="+mn-lt"/>
              </a:rPr>
              <a:t>type=A</a:t>
            </a:r>
          </a:p>
          <a:p>
            <a:pPr marL="302419" lvl="1" indent="-238125">
              <a:buClr>
                <a:srgbClr val="000099"/>
              </a:buClr>
              <a:buFont typeface="Wingdings" pitchFamily="2" charset="2"/>
              <a:buChar char="§"/>
            </a:pPr>
            <a:r>
              <a:rPr lang="en-US" altLang="en-US" sz="1800" dirty="0">
                <a:latin typeface="Courier" pitchFamily="2" charset="0"/>
              </a:rPr>
              <a:t>name</a:t>
            </a:r>
            <a:r>
              <a:rPr lang="en-US" altLang="en-US" sz="1800" dirty="0">
                <a:latin typeface="+mn-lt"/>
              </a:rPr>
              <a:t> is hostname</a:t>
            </a:r>
          </a:p>
          <a:p>
            <a:pPr marL="302419" lvl="1" indent="-238125">
              <a:buClr>
                <a:srgbClr val="000099"/>
              </a:buClr>
              <a:buFont typeface="Wingdings" pitchFamily="2" charset="2"/>
              <a:buChar char="§"/>
            </a:pPr>
            <a:r>
              <a:rPr lang="en-US" altLang="en-US" sz="1800" dirty="0">
                <a:latin typeface="Courier" pitchFamily="2" charset="0"/>
              </a:rPr>
              <a:t>value</a:t>
            </a:r>
            <a:r>
              <a:rPr lang="en-US" altLang="en-US" sz="1800" dirty="0">
                <a:latin typeface="+mn-lt"/>
              </a:rPr>
              <a:t> is IP address</a:t>
            </a:r>
          </a:p>
          <a:p>
            <a:pPr>
              <a:buFont typeface="ZapfDingbats" charset="2"/>
              <a:buChar char="r"/>
            </a:pPr>
            <a:endParaRPr lang="en-US" altLang="en-US" sz="2100" dirty="0">
              <a:latin typeface="+mn-lt"/>
            </a:endParaRPr>
          </a:p>
        </p:txBody>
      </p:sp>
      <p:sp>
        <p:nvSpPr>
          <p:cNvPr id="18" name="Rectangle 9">
            <a:extLst>
              <a:ext uri="{FF2B5EF4-FFF2-40B4-BE49-F238E27FC236}">
                <a16:creationId xmlns:a16="http://schemas.microsoft.com/office/drawing/2014/main" id="{133ECBD3-7BA2-AC4D-ADED-9C9DE52EAD44}"/>
              </a:ext>
            </a:extLst>
          </p:cNvPr>
          <p:cNvSpPr>
            <a:spLocks noChangeArrowheads="1"/>
          </p:cNvSpPr>
          <p:nvPr/>
        </p:nvSpPr>
        <p:spPr bwMode="auto">
          <a:xfrm>
            <a:off x="4511788" y="2774156"/>
            <a:ext cx="4632212"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2400" dirty="0">
                <a:solidFill>
                  <a:srgbClr val="CC0000"/>
                </a:solidFill>
                <a:latin typeface="+mn-lt"/>
              </a:rPr>
              <a:t>type=CNAME</a:t>
            </a:r>
          </a:p>
          <a:p>
            <a:pPr marL="302419" lvl="1" indent="-238125">
              <a:buClr>
                <a:srgbClr val="000099"/>
              </a:buClr>
              <a:buFont typeface="Wingdings" pitchFamily="2" charset="2"/>
              <a:buChar char="§"/>
            </a:pPr>
            <a:r>
              <a:rPr lang="en-US" altLang="en-US" sz="1800" dirty="0">
                <a:latin typeface="Courier" pitchFamily="2" charset="0"/>
              </a:rPr>
              <a:t>name </a:t>
            </a:r>
            <a:r>
              <a:rPr lang="en-US" altLang="en-US" sz="1800" dirty="0">
                <a:latin typeface="+mn-lt"/>
              </a:rPr>
              <a:t>is alias name for some “</a:t>
            </a:r>
            <a:r>
              <a:rPr lang="en-US" altLang="ja-JP" sz="1800" dirty="0">
                <a:latin typeface="+mn-lt"/>
              </a:rPr>
              <a:t>canonical” (the real) name</a:t>
            </a:r>
          </a:p>
          <a:p>
            <a:pPr marL="302419" lvl="1" indent="-238125">
              <a:buClr>
                <a:srgbClr val="000099"/>
              </a:buClr>
              <a:buSzPct val="120000"/>
              <a:buFont typeface="Wingdings" pitchFamily="2" charset="2"/>
              <a:buChar char="§"/>
            </a:pPr>
            <a:r>
              <a:rPr lang="en-US" altLang="en-US" sz="1500" dirty="0" err="1">
                <a:latin typeface="+mn-lt"/>
              </a:rPr>
              <a:t>www.ibm.com</a:t>
            </a:r>
            <a:r>
              <a:rPr lang="en-US" altLang="en-US" sz="1500" dirty="0">
                <a:latin typeface="+mn-lt"/>
              </a:rPr>
              <a:t> </a:t>
            </a:r>
            <a:r>
              <a:rPr lang="en-US" altLang="en-US" sz="1800" dirty="0">
                <a:latin typeface="+mn-lt"/>
              </a:rPr>
              <a:t>is really </a:t>
            </a:r>
            <a:r>
              <a:rPr lang="en-US" altLang="en-US" sz="1500" dirty="0">
                <a:latin typeface="+mn-lt"/>
              </a:rPr>
              <a:t>servereast.backup2.ibm.com</a:t>
            </a:r>
          </a:p>
          <a:p>
            <a:pPr marL="302419" lvl="1" indent="-238125">
              <a:buClr>
                <a:srgbClr val="000099"/>
              </a:buClr>
              <a:buFont typeface="Wingdings" pitchFamily="2" charset="2"/>
              <a:buChar char="§"/>
            </a:pPr>
            <a:r>
              <a:rPr lang="en-US" altLang="en-US" sz="1800" dirty="0">
                <a:latin typeface="Courier" pitchFamily="2" charset="0"/>
              </a:rPr>
              <a:t>value </a:t>
            </a:r>
            <a:r>
              <a:rPr lang="en-US" altLang="en-US" sz="1800" dirty="0">
                <a:latin typeface="+mn-lt"/>
              </a:rPr>
              <a:t>is canonical name</a:t>
            </a:r>
          </a:p>
          <a:p>
            <a:pPr>
              <a:buFont typeface="ZapfDingbats" charset="2"/>
              <a:buChar char="r"/>
            </a:pPr>
            <a:endParaRPr lang="en-US" altLang="en-US" sz="2100" dirty="0">
              <a:latin typeface="+mn-lt"/>
            </a:endParaRPr>
          </a:p>
        </p:txBody>
      </p:sp>
      <p:sp>
        <p:nvSpPr>
          <p:cNvPr id="19" name="Rectangle 10">
            <a:extLst>
              <a:ext uri="{FF2B5EF4-FFF2-40B4-BE49-F238E27FC236}">
                <a16:creationId xmlns:a16="http://schemas.microsoft.com/office/drawing/2014/main" id="{B62233DC-6662-1844-8E5F-FDE264813A85}"/>
              </a:ext>
            </a:extLst>
          </p:cNvPr>
          <p:cNvSpPr>
            <a:spLocks noChangeArrowheads="1"/>
          </p:cNvSpPr>
          <p:nvPr/>
        </p:nvSpPr>
        <p:spPr bwMode="auto">
          <a:xfrm>
            <a:off x="4511788" y="4402931"/>
            <a:ext cx="3965900" cy="98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2400" dirty="0">
                <a:solidFill>
                  <a:srgbClr val="CC0000"/>
                </a:solidFill>
                <a:latin typeface="+mn-lt"/>
              </a:rPr>
              <a:t>type=MX</a:t>
            </a:r>
          </a:p>
          <a:p>
            <a:pPr lvl="1">
              <a:buClr>
                <a:srgbClr val="000099"/>
              </a:buClr>
              <a:buSzTx/>
              <a:buFont typeface="Wingdings" pitchFamily="2" charset="2"/>
              <a:buChar char="§"/>
            </a:pPr>
            <a:r>
              <a:rPr lang="en-US" altLang="en-US" sz="1800" dirty="0">
                <a:latin typeface="Courier" pitchFamily="2" charset="0"/>
              </a:rPr>
              <a:t>value</a:t>
            </a:r>
            <a:r>
              <a:rPr lang="en-US" altLang="en-US" sz="1800" dirty="0">
                <a:latin typeface="+mn-lt"/>
              </a:rPr>
              <a:t> is name of </a:t>
            </a:r>
            <a:r>
              <a:rPr lang="en-US" altLang="en-US" sz="1800" dirty="0" err="1">
                <a:latin typeface="+mn-lt"/>
              </a:rPr>
              <a:t>mailserver</a:t>
            </a:r>
            <a:r>
              <a:rPr lang="en-US" altLang="en-US" sz="1800" dirty="0">
                <a:latin typeface="+mn-lt"/>
              </a:rPr>
              <a:t> associated with </a:t>
            </a:r>
            <a:r>
              <a:rPr lang="en-US" altLang="en-US" sz="1800" dirty="0">
                <a:latin typeface="Courier" pitchFamily="2" charset="0"/>
              </a:rPr>
              <a:t>name</a:t>
            </a:r>
          </a:p>
          <a:p>
            <a:pPr>
              <a:buFont typeface="ZapfDingbats" charset="2"/>
              <a:buChar char="r"/>
            </a:pPr>
            <a:endParaRPr lang="en-US" altLang="en-US" sz="2100" dirty="0">
              <a:latin typeface="+mn-lt"/>
            </a:endParaRPr>
          </a:p>
        </p:txBody>
      </p:sp>
    </p:spTree>
    <p:extLst>
      <p:ext uri="{BB962C8B-B14F-4D97-AF65-F5344CB8AC3E}">
        <p14:creationId xmlns:p14="http://schemas.microsoft.com/office/powerpoint/2010/main" val="1781952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628650" y="1129258"/>
            <a:ext cx="7886700" cy="670967"/>
          </a:xfrm>
        </p:spPr>
        <p:txBody>
          <a:bodyPr>
            <a:normAutofit/>
          </a:bodyPr>
          <a:lstStyle/>
          <a:p>
            <a:r>
              <a:rPr lang="en-US" altLang="en-US" dirty="0">
                <a:ea typeface="ＭＳ Ｐゴシック" panose="020B0600070205080204" pitchFamily="34" charset="-128"/>
              </a:rPr>
              <a:t>DNS protocol messages</a:t>
            </a:r>
            <a:endParaRPr lang="en-US" dirty="0">
              <a:cs typeface="Calibri" panose="020F0502020204030204" pitchFamily="34" charset="0"/>
            </a:endParaRPr>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14</a:t>
            </a:fld>
            <a:endParaRPr lang="en-US" dirty="0"/>
          </a:p>
        </p:txBody>
      </p:sp>
      <p:sp>
        <p:nvSpPr>
          <p:cNvPr id="10" name="Rectangle 3">
            <a:extLst>
              <a:ext uri="{FF2B5EF4-FFF2-40B4-BE49-F238E27FC236}">
                <a16:creationId xmlns:a16="http://schemas.microsoft.com/office/drawing/2014/main" id="{CD167590-D12C-F842-94F3-26CF0F3023F4}"/>
              </a:ext>
            </a:extLst>
          </p:cNvPr>
          <p:cNvSpPr txBox="1">
            <a:spLocks noChangeArrowheads="1"/>
          </p:cNvSpPr>
          <p:nvPr/>
        </p:nvSpPr>
        <p:spPr>
          <a:xfrm>
            <a:off x="519793" y="1900918"/>
            <a:ext cx="7795022" cy="385763"/>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631" indent="0">
              <a:buNone/>
            </a:pPr>
            <a:r>
              <a:rPr lang="en-US" altLang="en-US" sz="2400" dirty="0">
                <a:ea typeface="ＭＳ Ｐゴシック" panose="020B0600070205080204" pitchFamily="34" charset="-128"/>
              </a:rPr>
              <a:t>DNS</a:t>
            </a:r>
            <a:r>
              <a:rPr lang="en-US" altLang="en-US" sz="2400" i="1" dirty="0">
                <a:ea typeface="ＭＳ Ｐゴシック" panose="020B0600070205080204" pitchFamily="34" charset="-128"/>
              </a:rPr>
              <a:t> </a:t>
            </a:r>
            <a:r>
              <a:rPr lang="en-US" altLang="en-US" sz="2400" i="1" dirty="0">
                <a:solidFill>
                  <a:srgbClr val="CC0000"/>
                </a:solidFill>
                <a:ea typeface="ＭＳ Ｐゴシック" panose="020B0600070205080204" pitchFamily="34" charset="-128"/>
              </a:rPr>
              <a:t>query</a:t>
            </a:r>
            <a:r>
              <a:rPr lang="en-US" altLang="en-US" sz="2400" dirty="0">
                <a:solidFill>
                  <a:srgbClr val="FF0000"/>
                </a:solidFill>
                <a:ea typeface="ＭＳ Ｐゴシック" panose="020B0600070205080204" pitchFamily="34" charset="-128"/>
              </a:rPr>
              <a:t> </a:t>
            </a:r>
            <a:r>
              <a:rPr lang="en-US" altLang="en-US" sz="2400" dirty="0">
                <a:ea typeface="ＭＳ Ｐゴシック" panose="020B0600070205080204" pitchFamily="34" charset="-128"/>
              </a:rPr>
              <a:t>and </a:t>
            </a:r>
            <a:r>
              <a:rPr lang="en-US" altLang="en-US" sz="2400" i="1" dirty="0">
                <a:solidFill>
                  <a:srgbClr val="CC0000"/>
                </a:solidFill>
                <a:ea typeface="ＭＳ Ｐゴシック" panose="020B0600070205080204" pitchFamily="34" charset="-128"/>
              </a:rPr>
              <a:t>reply</a:t>
            </a:r>
            <a:r>
              <a:rPr lang="en-US" altLang="en-US" sz="2400" dirty="0">
                <a:ea typeface="ＭＳ Ｐゴシック" panose="020B0600070205080204" pitchFamily="34" charset="-128"/>
              </a:rPr>
              <a:t> messages, both have same  </a:t>
            </a:r>
            <a:r>
              <a:rPr lang="en-US" altLang="en-US" sz="2400" i="1" dirty="0">
                <a:solidFill>
                  <a:srgbClr val="CC0000"/>
                </a:solidFill>
                <a:ea typeface="ＭＳ Ｐゴシック" panose="020B0600070205080204" pitchFamily="34" charset="-128"/>
              </a:rPr>
              <a:t>format:</a:t>
            </a:r>
            <a:endParaRPr lang="en-US" altLang="en-US" sz="2400" dirty="0">
              <a:solidFill>
                <a:srgbClr val="CC0000"/>
              </a:solidFill>
              <a:ea typeface="ＭＳ Ｐゴシック" panose="020B0600070205080204" pitchFamily="34" charset="-128"/>
            </a:endParaRPr>
          </a:p>
        </p:txBody>
      </p:sp>
      <p:sp>
        <p:nvSpPr>
          <p:cNvPr id="11" name="Rectangle 4">
            <a:extLst>
              <a:ext uri="{FF2B5EF4-FFF2-40B4-BE49-F238E27FC236}">
                <a16:creationId xmlns:a16="http://schemas.microsoft.com/office/drawing/2014/main" id="{F978C79B-5602-8E43-829C-44002A5A2D5E}"/>
              </a:ext>
            </a:extLst>
          </p:cNvPr>
          <p:cNvSpPr>
            <a:spLocks noChangeArrowheads="1"/>
          </p:cNvSpPr>
          <p:nvPr/>
        </p:nvSpPr>
        <p:spPr bwMode="auto">
          <a:xfrm>
            <a:off x="1055915" y="2653474"/>
            <a:ext cx="3516086" cy="2878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57175" indent="-257175">
              <a:defRPr/>
            </a:pPr>
            <a:r>
              <a:rPr lang="en-US" sz="2100" dirty="0">
                <a:ea typeface="ＭＳ Ｐゴシック" charset="0"/>
                <a:cs typeface="ＭＳ Ｐゴシック" charset="0"/>
              </a:rPr>
              <a:t>message header:</a:t>
            </a:r>
          </a:p>
          <a:p>
            <a:pPr marL="170260" indent="-170260">
              <a:buClr>
                <a:srgbClr val="000099"/>
              </a:buClr>
              <a:buSzPct val="100000"/>
              <a:buFont typeface="Wingdings" charset="2"/>
              <a:buChar char="§"/>
              <a:defRPr/>
            </a:pPr>
            <a:r>
              <a:rPr lang="en-US" dirty="0">
                <a:solidFill>
                  <a:srgbClr val="000099"/>
                </a:solidFill>
                <a:ea typeface="ＭＳ Ｐゴシック" charset="0"/>
                <a:cs typeface="ＭＳ Ｐゴシック" charset="0"/>
              </a:rPr>
              <a:t>identification:</a:t>
            </a:r>
            <a:r>
              <a:rPr lang="en-US" dirty="0">
                <a:ea typeface="ＭＳ Ｐゴシック" charset="0"/>
                <a:cs typeface="ＭＳ Ｐゴシック" charset="0"/>
              </a:rPr>
              <a:t> 16 bit # for query, reply to query uses same #</a:t>
            </a:r>
          </a:p>
          <a:p>
            <a:pPr marL="170260" indent="-170260">
              <a:buClr>
                <a:srgbClr val="000099"/>
              </a:buClr>
              <a:buSzPct val="100000"/>
              <a:buFont typeface="Wingdings" charset="2"/>
              <a:buChar char="§"/>
              <a:defRPr/>
            </a:pPr>
            <a:r>
              <a:rPr lang="en-US" dirty="0">
                <a:solidFill>
                  <a:srgbClr val="000099"/>
                </a:solidFill>
                <a:ea typeface="ＭＳ Ｐゴシック" charset="0"/>
                <a:cs typeface="ＭＳ Ｐゴシック" charset="0"/>
              </a:rPr>
              <a:t>flags:</a:t>
            </a:r>
          </a:p>
          <a:p>
            <a:pPr marL="345281" lvl="1" indent="-172641">
              <a:buClr>
                <a:srgbClr val="000099"/>
              </a:buClr>
              <a:buFont typeface="Arial" panose="020B0604020202020204" pitchFamily="34" charset="0"/>
              <a:buChar char="•"/>
              <a:defRPr/>
            </a:pPr>
            <a:r>
              <a:rPr lang="en-US" dirty="0">
                <a:ea typeface="ＭＳ Ｐゴシック" charset="0"/>
                <a:cs typeface="ＭＳ Ｐゴシック" charset="0"/>
              </a:rPr>
              <a:t>query or reply</a:t>
            </a:r>
          </a:p>
          <a:p>
            <a:pPr marL="345281" lvl="1" indent="-172641">
              <a:buClr>
                <a:srgbClr val="000099"/>
              </a:buClr>
              <a:buFont typeface="Arial" panose="020B0604020202020204" pitchFamily="34" charset="0"/>
              <a:buChar char="•"/>
              <a:defRPr/>
            </a:pPr>
            <a:r>
              <a:rPr lang="en-US" dirty="0">
                <a:ea typeface="ＭＳ Ｐゴシック" charset="0"/>
                <a:cs typeface="ＭＳ Ｐゴシック" charset="0"/>
              </a:rPr>
              <a:t>recursion desired </a:t>
            </a:r>
          </a:p>
          <a:p>
            <a:pPr marL="345281" lvl="1" indent="-172641">
              <a:buClr>
                <a:srgbClr val="000099"/>
              </a:buClr>
              <a:buFont typeface="Arial" panose="020B0604020202020204" pitchFamily="34" charset="0"/>
              <a:buChar char="•"/>
              <a:defRPr/>
            </a:pPr>
            <a:r>
              <a:rPr lang="en-US" dirty="0">
                <a:ea typeface="ＭＳ Ｐゴシック" charset="0"/>
                <a:cs typeface="ＭＳ Ｐゴシック" charset="0"/>
              </a:rPr>
              <a:t>recursion available</a:t>
            </a:r>
          </a:p>
          <a:p>
            <a:pPr marL="345281" lvl="1" indent="-172641">
              <a:buClr>
                <a:srgbClr val="000099"/>
              </a:buClr>
              <a:buFont typeface="Arial" panose="020B0604020202020204" pitchFamily="34" charset="0"/>
              <a:buChar char="•"/>
              <a:defRPr/>
            </a:pPr>
            <a:r>
              <a:rPr lang="en-US" dirty="0">
                <a:ea typeface="ＭＳ Ｐゴシック" charset="0"/>
                <a:cs typeface="ＭＳ Ｐゴシック" charset="0"/>
              </a:rPr>
              <a:t>reply is authoritative</a:t>
            </a:r>
          </a:p>
        </p:txBody>
      </p:sp>
      <p:grpSp>
        <p:nvGrpSpPr>
          <p:cNvPr id="12" name="Group 36">
            <a:extLst>
              <a:ext uri="{FF2B5EF4-FFF2-40B4-BE49-F238E27FC236}">
                <a16:creationId xmlns:a16="http://schemas.microsoft.com/office/drawing/2014/main" id="{365C3E27-18EF-8C44-9010-3FE85E4A33B9}"/>
              </a:ext>
            </a:extLst>
          </p:cNvPr>
          <p:cNvGrpSpPr>
            <a:grpSpLocks/>
          </p:cNvGrpSpPr>
          <p:nvPr/>
        </p:nvGrpSpPr>
        <p:grpSpPr bwMode="auto">
          <a:xfrm>
            <a:off x="4704160" y="2551079"/>
            <a:ext cx="2794397" cy="3138488"/>
            <a:chOff x="2672" y="1396"/>
            <a:chExt cx="2347" cy="2636"/>
          </a:xfrm>
        </p:grpSpPr>
        <p:sp>
          <p:nvSpPr>
            <p:cNvPr id="16" name="Rectangle 33">
              <a:extLst>
                <a:ext uri="{FF2B5EF4-FFF2-40B4-BE49-F238E27FC236}">
                  <a16:creationId xmlns:a16="http://schemas.microsoft.com/office/drawing/2014/main" id="{7DC553FD-5FAB-8C43-BF84-21B2DD8D7513}"/>
                </a:ext>
              </a:extLst>
            </p:cNvPr>
            <p:cNvSpPr>
              <a:spLocks noChangeArrowheads="1"/>
            </p:cNvSpPr>
            <p:nvPr/>
          </p:nvSpPr>
          <p:spPr bwMode="auto">
            <a:xfrm>
              <a:off x="2742" y="1396"/>
              <a:ext cx="2277" cy="2585"/>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p>
          </p:txBody>
        </p:sp>
        <p:sp>
          <p:nvSpPr>
            <p:cNvPr id="20" name="Rectangle 12">
              <a:extLst>
                <a:ext uri="{FF2B5EF4-FFF2-40B4-BE49-F238E27FC236}">
                  <a16:creationId xmlns:a16="http://schemas.microsoft.com/office/drawing/2014/main" id="{99BE727C-D65D-1B40-96AC-483DEC4F567E}"/>
                </a:ext>
              </a:extLst>
            </p:cNvPr>
            <p:cNvSpPr>
              <a:spLocks noChangeArrowheads="1"/>
            </p:cNvSpPr>
            <p:nvPr/>
          </p:nvSpPr>
          <p:spPr bwMode="auto">
            <a:xfrm>
              <a:off x="2688" y="1447"/>
              <a:ext cx="2277" cy="2585"/>
            </a:xfrm>
            <a:prstGeom prst="rect">
              <a:avLst/>
            </a:prstGeom>
            <a:solidFill>
              <a:schemeClr val="bg1"/>
            </a:solidFill>
            <a:ln w="19050">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p>
          </p:txBody>
        </p:sp>
        <p:sp>
          <p:nvSpPr>
            <p:cNvPr id="21" name="Line 13">
              <a:extLst>
                <a:ext uri="{FF2B5EF4-FFF2-40B4-BE49-F238E27FC236}">
                  <a16:creationId xmlns:a16="http://schemas.microsoft.com/office/drawing/2014/main" id="{D3137C12-F806-3641-A910-12D839D30810}"/>
                </a:ext>
              </a:extLst>
            </p:cNvPr>
            <p:cNvSpPr>
              <a:spLocks noChangeShapeType="1"/>
            </p:cNvSpPr>
            <p:nvPr/>
          </p:nvSpPr>
          <p:spPr bwMode="auto">
            <a:xfrm>
              <a:off x="2681" y="3606"/>
              <a:ext cx="229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2" name="Line 14">
              <a:extLst>
                <a:ext uri="{FF2B5EF4-FFF2-40B4-BE49-F238E27FC236}">
                  <a16:creationId xmlns:a16="http://schemas.microsoft.com/office/drawing/2014/main" id="{EDBF86F0-1464-CB44-8885-0806AB78A64D}"/>
                </a:ext>
              </a:extLst>
            </p:cNvPr>
            <p:cNvSpPr>
              <a:spLocks noChangeShapeType="1"/>
            </p:cNvSpPr>
            <p:nvPr/>
          </p:nvSpPr>
          <p:spPr bwMode="auto">
            <a:xfrm>
              <a:off x="2688" y="3174"/>
              <a:ext cx="229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3" name="Line 15">
              <a:extLst>
                <a:ext uri="{FF2B5EF4-FFF2-40B4-BE49-F238E27FC236}">
                  <a16:creationId xmlns:a16="http://schemas.microsoft.com/office/drawing/2014/main" id="{B63A2FA5-43E4-954D-9AB5-1D874BF6FD87}"/>
                </a:ext>
              </a:extLst>
            </p:cNvPr>
            <p:cNvSpPr>
              <a:spLocks noChangeShapeType="1"/>
            </p:cNvSpPr>
            <p:nvPr/>
          </p:nvSpPr>
          <p:spPr bwMode="auto">
            <a:xfrm>
              <a:off x="2681" y="2742"/>
              <a:ext cx="229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4" name="Line 16">
              <a:extLst>
                <a:ext uri="{FF2B5EF4-FFF2-40B4-BE49-F238E27FC236}">
                  <a16:creationId xmlns:a16="http://schemas.microsoft.com/office/drawing/2014/main" id="{AAF4D57F-AE3F-9647-BE59-19E830D1D27D}"/>
                </a:ext>
              </a:extLst>
            </p:cNvPr>
            <p:cNvSpPr>
              <a:spLocks noChangeShapeType="1"/>
            </p:cNvSpPr>
            <p:nvPr/>
          </p:nvSpPr>
          <p:spPr bwMode="auto">
            <a:xfrm>
              <a:off x="2681" y="2317"/>
              <a:ext cx="229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5" name="Line 17">
              <a:extLst>
                <a:ext uri="{FF2B5EF4-FFF2-40B4-BE49-F238E27FC236}">
                  <a16:creationId xmlns:a16="http://schemas.microsoft.com/office/drawing/2014/main" id="{679A37C6-A060-1A4E-9044-88577B96F0A5}"/>
                </a:ext>
              </a:extLst>
            </p:cNvPr>
            <p:cNvSpPr>
              <a:spLocks noChangeShapeType="1"/>
            </p:cNvSpPr>
            <p:nvPr/>
          </p:nvSpPr>
          <p:spPr bwMode="auto">
            <a:xfrm>
              <a:off x="2680" y="2029"/>
              <a:ext cx="229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6" name="Line 18">
              <a:extLst>
                <a:ext uri="{FF2B5EF4-FFF2-40B4-BE49-F238E27FC236}">
                  <a16:creationId xmlns:a16="http://schemas.microsoft.com/office/drawing/2014/main" id="{673541D1-57E3-2945-9429-F011927643EA}"/>
                </a:ext>
              </a:extLst>
            </p:cNvPr>
            <p:cNvSpPr>
              <a:spLocks noChangeShapeType="1"/>
            </p:cNvSpPr>
            <p:nvPr/>
          </p:nvSpPr>
          <p:spPr bwMode="auto">
            <a:xfrm>
              <a:off x="2672" y="1745"/>
              <a:ext cx="229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7" name="Line 19">
              <a:extLst>
                <a:ext uri="{FF2B5EF4-FFF2-40B4-BE49-F238E27FC236}">
                  <a16:creationId xmlns:a16="http://schemas.microsoft.com/office/drawing/2014/main" id="{54CFADCD-AE37-1644-BF88-67FE47DB3E96}"/>
                </a:ext>
              </a:extLst>
            </p:cNvPr>
            <p:cNvSpPr>
              <a:spLocks noChangeShapeType="1"/>
            </p:cNvSpPr>
            <p:nvPr/>
          </p:nvSpPr>
          <p:spPr bwMode="auto">
            <a:xfrm>
              <a:off x="3826" y="1454"/>
              <a:ext cx="2" cy="8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8" name="Text Box 20">
              <a:extLst>
                <a:ext uri="{FF2B5EF4-FFF2-40B4-BE49-F238E27FC236}">
                  <a16:creationId xmlns:a16="http://schemas.microsoft.com/office/drawing/2014/main" id="{3D1A7AB7-6B0B-CF47-A475-00A1549B5634}"/>
                </a:ext>
              </a:extLst>
            </p:cNvPr>
            <p:cNvSpPr txBox="1">
              <a:spLocks noChangeArrowheads="1"/>
            </p:cNvSpPr>
            <p:nvPr/>
          </p:nvSpPr>
          <p:spPr bwMode="auto">
            <a:xfrm>
              <a:off x="2842" y="1492"/>
              <a:ext cx="87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200"/>
                <a:t>identification</a:t>
              </a:r>
            </a:p>
          </p:txBody>
        </p:sp>
        <p:sp>
          <p:nvSpPr>
            <p:cNvPr id="29" name="Text Box 21">
              <a:extLst>
                <a:ext uri="{FF2B5EF4-FFF2-40B4-BE49-F238E27FC236}">
                  <a16:creationId xmlns:a16="http://schemas.microsoft.com/office/drawing/2014/main" id="{F6CD8852-97C9-AA40-BE0D-939C3F2037C6}"/>
                </a:ext>
              </a:extLst>
            </p:cNvPr>
            <p:cNvSpPr txBox="1">
              <a:spLocks noChangeArrowheads="1"/>
            </p:cNvSpPr>
            <p:nvPr/>
          </p:nvSpPr>
          <p:spPr bwMode="auto">
            <a:xfrm>
              <a:off x="4180" y="1492"/>
              <a:ext cx="42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200"/>
                <a:t>flags</a:t>
              </a:r>
            </a:p>
          </p:txBody>
        </p:sp>
        <p:sp>
          <p:nvSpPr>
            <p:cNvPr id="30" name="Text Box 22">
              <a:extLst>
                <a:ext uri="{FF2B5EF4-FFF2-40B4-BE49-F238E27FC236}">
                  <a16:creationId xmlns:a16="http://schemas.microsoft.com/office/drawing/2014/main" id="{8E843694-5A82-3146-BF88-2166E2F008E6}"/>
                </a:ext>
              </a:extLst>
            </p:cNvPr>
            <p:cNvSpPr txBox="1">
              <a:spLocks noChangeArrowheads="1"/>
            </p:cNvSpPr>
            <p:nvPr/>
          </p:nvSpPr>
          <p:spPr bwMode="auto">
            <a:xfrm>
              <a:off x="2862" y="1780"/>
              <a:ext cx="81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200"/>
                <a:t># questions</a:t>
              </a:r>
            </a:p>
          </p:txBody>
        </p:sp>
        <p:sp>
          <p:nvSpPr>
            <p:cNvPr id="31" name="Text Box 23">
              <a:extLst>
                <a:ext uri="{FF2B5EF4-FFF2-40B4-BE49-F238E27FC236}">
                  <a16:creationId xmlns:a16="http://schemas.microsoft.com/office/drawing/2014/main" id="{647BB3F6-ABB6-7745-BEE2-09BC405C08B2}"/>
                </a:ext>
              </a:extLst>
            </p:cNvPr>
            <p:cNvSpPr txBox="1">
              <a:spLocks noChangeArrowheads="1"/>
            </p:cNvSpPr>
            <p:nvPr/>
          </p:nvSpPr>
          <p:spPr bwMode="auto">
            <a:xfrm>
              <a:off x="2789" y="2417"/>
              <a:ext cx="211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200"/>
                <a:t>questions (variable # of questions)</a:t>
              </a:r>
            </a:p>
          </p:txBody>
        </p:sp>
        <p:sp>
          <p:nvSpPr>
            <p:cNvPr id="32" name="Text Box 26">
              <a:extLst>
                <a:ext uri="{FF2B5EF4-FFF2-40B4-BE49-F238E27FC236}">
                  <a16:creationId xmlns:a16="http://schemas.microsoft.com/office/drawing/2014/main" id="{43C35098-F1D5-F844-AD59-9E1AB2E6B0E1}"/>
                </a:ext>
              </a:extLst>
            </p:cNvPr>
            <p:cNvSpPr txBox="1">
              <a:spLocks noChangeArrowheads="1"/>
            </p:cNvSpPr>
            <p:nvPr/>
          </p:nvSpPr>
          <p:spPr bwMode="auto">
            <a:xfrm>
              <a:off x="3866" y="2067"/>
              <a:ext cx="109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200"/>
                <a:t># additional RRs</a:t>
              </a:r>
            </a:p>
          </p:txBody>
        </p:sp>
        <p:sp>
          <p:nvSpPr>
            <p:cNvPr id="33" name="Text Box 27">
              <a:extLst>
                <a:ext uri="{FF2B5EF4-FFF2-40B4-BE49-F238E27FC236}">
                  <a16:creationId xmlns:a16="http://schemas.microsoft.com/office/drawing/2014/main" id="{C77DED5D-F85E-BD49-A1EA-E279AC50D936}"/>
                </a:ext>
              </a:extLst>
            </p:cNvPr>
            <p:cNvSpPr txBox="1">
              <a:spLocks noChangeArrowheads="1"/>
            </p:cNvSpPr>
            <p:nvPr/>
          </p:nvSpPr>
          <p:spPr bwMode="auto">
            <a:xfrm>
              <a:off x="2762" y="2068"/>
              <a:ext cx="104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200"/>
                <a:t># authority RRs</a:t>
              </a:r>
            </a:p>
          </p:txBody>
        </p:sp>
        <p:sp>
          <p:nvSpPr>
            <p:cNvPr id="34" name="Text Box 28">
              <a:extLst>
                <a:ext uri="{FF2B5EF4-FFF2-40B4-BE49-F238E27FC236}">
                  <a16:creationId xmlns:a16="http://schemas.microsoft.com/office/drawing/2014/main" id="{570DB478-D786-3F43-96D9-4A3EFE52D168}"/>
                </a:ext>
              </a:extLst>
            </p:cNvPr>
            <p:cNvSpPr txBox="1">
              <a:spLocks noChangeArrowheads="1"/>
            </p:cNvSpPr>
            <p:nvPr/>
          </p:nvSpPr>
          <p:spPr bwMode="auto">
            <a:xfrm>
              <a:off x="3928" y="1786"/>
              <a:ext cx="96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200"/>
                <a:t># answer RRs</a:t>
              </a:r>
            </a:p>
          </p:txBody>
        </p:sp>
        <p:sp>
          <p:nvSpPr>
            <p:cNvPr id="35" name="Text Box 30">
              <a:extLst>
                <a:ext uri="{FF2B5EF4-FFF2-40B4-BE49-F238E27FC236}">
                  <a16:creationId xmlns:a16="http://schemas.microsoft.com/office/drawing/2014/main" id="{EC9CAD9A-2ACC-E841-964A-C51614A31DF5}"/>
                </a:ext>
              </a:extLst>
            </p:cNvPr>
            <p:cNvSpPr txBox="1">
              <a:spLocks noChangeArrowheads="1"/>
            </p:cNvSpPr>
            <p:nvPr/>
          </p:nvSpPr>
          <p:spPr bwMode="auto">
            <a:xfrm>
              <a:off x="2983" y="2848"/>
              <a:ext cx="174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200"/>
                <a:t>answers (variable # of RRs)</a:t>
              </a:r>
            </a:p>
          </p:txBody>
        </p:sp>
        <p:sp>
          <p:nvSpPr>
            <p:cNvPr id="36" name="Text Box 31">
              <a:extLst>
                <a:ext uri="{FF2B5EF4-FFF2-40B4-BE49-F238E27FC236}">
                  <a16:creationId xmlns:a16="http://schemas.microsoft.com/office/drawing/2014/main" id="{C50AEEC2-E934-374F-AD10-414E9A36FC33}"/>
                </a:ext>
              </a:extLst>
            </p:cNvPr>
            <p:cNvSpPr txBox="1">
              <a:spLocks noChangeArrowheads="1"/>
            </p:cNvSpPr>
            <p:nvPr/>
          </p:nvSpPr>
          <p:spPr bwMode="auto">
            <a:xfrm>
              <a:off x="3002" y="3280"/>
              <a:ext cx="176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200"/>
                <a:t>authority (variable # of RRs)</a:t>
              </a:r>
            </a:p>
          </p:txBody>
        </p:sp>
        <p:sp>
          <p:nvSpPr>
            <p:cNvPr id="37" name="Text Box 32">
              <a:extLst>
                <a:ext uri="{FF2B5EF4-FFF2-40B4-BE49-F238E27FC236}">
                  <a16:creationId xmlns:a16="http://schemas.microsoft.com/office/drawing/2014/main" id="{0F454706-890A-194D-A8B9-1F027F5A53E2}"/>
                </a:ext>
              </a:extLst>
            </p:cNvPr>
            <p:cNvSpPr txBox="1">
              <a:spLocks noChangeArrowheads="1"/>
            </p:cNvSpPr>
            <p:nvPr/>
          </p:nvSpPr>
          <p:spPr bwMode="auto">
            <a:xfrm>
              <a:off x="2811" y="3700"/>
              <a:ext cx="205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200"/>
                <a:t>additional info (variable # of RRs)</a:t>
              </a:r>
            </a:p>
          </p:txBody>
        </p:sp>
      </p:grpSp>
      <p:sp>
        <p:nvSpPr>
          <p:cNvPr id="38" name="Line 34">
            <a:extLst>
              <a:ext uri="{FF2B5EF4-FFF2-40B4-BE49-F238E27FC236}">
                <a16:creationId xmlns:a16="http://schemas.microsoft.com/office/drawing/2014/main" id="{03A0FB20-73AE-C645-8115-85F6EEA5B5D1}"/>
              </a:ext>
            </a:extLst>
          </p:cNvPr>
          <p:cNvSpPr>
            <a:spLocks noChangeShapeType="1"/>
          </p:cNvSpPr>
          <p:nvPr/>
        </p:nvSpPr>
        <p:spPr bwMode="auto">
          <a:xfrm flipV="1">
            <a:off x="2783004" y="2815398"/>
            <a:ext cx="2177141" cy="221456"/>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39" name="Line 35">
            <a:extLst>
              <a:ext uri="{FF2B5EF4-FFF2-40B4-BE49-F238E27FC236}">
                <a16:creationId xmlns:a16="http://schemas.microsoft.com/office/drawing/2014/main" id="{1A55A89B-1CD7-B54F-863D-E99720E03B7C}"/>
              </a:ext>
            </a:extLst>
          </p:cNvPr>
          <p:cNvSpPr>
            <a:spLocks noChangeShapeType="1"/>
          </p:cNvSpPr>
          <p:nvPr/>
        </p:nvSpPr>
        <p:spPr bwMode="auto">
          <a:xfrm flipV="1">
            <a:off x="1764507" y="2799920"/>
            <a:ext cx="4787503" cy="906066"/>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sz="1350"/>
          </a:p>
        </p:txBody>
      </p:sp>
      <p:grpSp>
        <p:nvGrpSpPr>
          <p:cNvPr id="40" name="Group 60">
            <a:extLst>
              <a:ext uri="{FF2B5EF4-FFF2-40B4-BE49-F238E27FC236}">
                <a16:creationId xmlns:a16="http://schemas.microsoft.com/office/drawing/2014/main" id="{B20DF2CE-5427-7642-BC04-9D36B08A468C}"/>
              </a:ext>
            </a:extLst>
          </p:cNvPr>
          <p:cNvGrpSpPr>
            <a:grpSpLocks/>
          </p:cNvGrpSpPr>
          <p:nvPr/>
        </p:nvGrpSpPr>
        <p:grpSpPr bwMode="auto">
          <a:xfrm>
            <a:off x="4726782" y="2310576"/>
            <a:ext cx="1310878" cy="230982"/>
            <a:chOff x="2691" y="1194"/>
            <a:chExt cx="1101" cy="194"/>
          </a:xfrm>
        </p:grpSpPr>
        <p:sp>
          <p:nvSpPr>
            <p:cNvPr id="41" name="Text Box 57">
              <a:extLst>
                <a:ext uri="{FF2B5EF4-FFF2-40B4-BE49-F238E27FC236}">
                  <a16:creationId xmlns:a16="http://schemas.microsoft.com/office/drawing/2014/main" id="{4CC1EC8B-ED8A-534D-B8AB-0E3E39481892}"/>
                </a:ext>
              </a:extLst>
            </p:cNvPr>
            <p:cNvSpPr txBox="1">
              <a:spLocks noChangeArrowheads="1"/>
            </p:cNvSpPr>
            <p:nvPr/>
          </p:nvSpPr>
          <p:spPr bwMode="auto">
            <a:xfrm>
              <a:off x="3032" y="1194"/>
              <a:ext cx="46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900"/>
                <a:t>2 bytes</a:t>
              </a:r>
            </a:p>
          </p:txBody>
        </p:sp>
        <p:sp>
          <p:nvSpPr>
            <p:cNvPr id="42" name="Line 58">
              <a:extLst>
                <a:ext uri="{FF2B5EF4-FFF2-40B4-BE49-F238E27FC236}">
                  <a16:creationId xmlns:a16="http://schemas.microsoft.com/office/drawing/2014/main" id="{FD720698-F5B3-5C47-A102-5E4786459A22}"/>
                </a:ext>
              </a:extLst>
            </p:cNvPr>
            <p:cNvSpPr>
              <a:spLocks noChangeShapeType="1"/>
            </p:cNvSpPr>
            <p:nvPr/>
          </p:nvSpPr>
          <p:spPr bwMode="auto">
            <a:xfrm>
              <a:off x="3465" y="1284"/>
              <a:ext cx="32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43" name="Line 59">
              <a:extLst>
                <a:ext uri="{FF2B5EF4-FFF2-40B4-BE49-F238E27FC236}">
                  <a16:creationId xmlns:a16="http://schemas.microsoft.com/office/drawing/2014/main" id="{5FE43354-E99E-6549-837E-529B4A967BBD}"/>
                </a:ext>
              </a:extLst>
            </p:cNvPr>
            <p:cNvSpPr>
              <a:spLocks noChangeShapeType="1"/>
            </p:cNvSpPr>
            <p:nvPr/>
          </p:nvSpPr>
          <p:spPr bwMode="auto">
            <a:xfrm flipH="1" flipV="1">
              <a:off x="2691" y="1284"/>
              <a:ext cx="32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grpSp>
      <p:grpSp>
        <p:nvGrpSpPr>
          <p:cNvPr id="44" name="Group 61">
            <a:extLst>
              <a:ext uri="{FF2B5EF4-FFF2-40B4-BE49-F238E27FC236}">
                <a16:creationId xmlns:a16="http://schemas.microsoft.com/office/drawing/2014/main" id="{7B6CBFB9-B999-324E-91C4-CB7BCE5D8665}"/>
              </a:ext>
            </a:extLst>
          </p:cNvPr>
          <p:cNvGrpSpPr>
            <a:grpSpLocks/>
          </p:cNvGrpSpPr>
          <p:nvPr/>
        </p:nvGrpSpPr>
        <p:grpSpPr bwMode="auto">
          <a:xfrm>
            <a:off x="6057900" y="2310576"/>
            <a:ext cx="1310878" cy="230982"/>
            <a:chOff x="2691" y="1194"/>
            <a:chExt cx="1101" cy="194"/>
          </a:xfrm>
        </p:grpSpPr>
        <p:sp>
          <p:nvSpPr>
            <p:cNvPr id="45" name="Text Box 62">
              <a:extLst>
                <a:ext uri="{FF2B5EF4-FFF2-40B4-BE49-F238E27FC236}">
                  <a16:creationId xmlns:a16="http://schemas.microsoft.com/office/drawing/2014/main" id="{E2F0F997-6116-0C45-BA9F-CBA730A15961}"/>
                </a:ext>
              </a:extLst>
            </p:cNvPr>
            <p:cNvSpPr txBox="1">
              <a:spLocks noChangeArrowheads="1"/>
            </p:cNvSpPr>
            <p:nvPr/>
          </p:nvSpPr>
          <p:spPr bwMode="auto">
            <a:xfrm>
              <a:off x="3032" y="1194"/>
              <a:ext cx="46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900"/>
                <a:t>2 bytes</a:t>
              </a:r>
            </a:p>
          </p:txBody>
        </p:sp>
        <p:sp>
          <p:nvSpPr>
            <p:cNvPr id="46" name="Line 63">
              <a:extLst>
                <a:ext uri="{FF2B5EF4-FFF2-40B4-BE49-F238E27FC236}">
                  <a16:creationId xmlns:a16="http://schemas.microsoft.com/office/drawing/2014/main" id="{17A912FD-E8A8-8442-8F53-5994F27165BE}"/>
                </a:ext>
              </a:extLst>
            </p:cNvPr>
            <p:cNvSpPr>
              <a:spLocks noChangeShapeType="1"/>
            </p:cNvSpPr>
            <p:nvPr/>
          </p:nvSpPr>
          <p:spPr bwMode="auto">
            <a:xfrm>
              <a:off x="3465" y="1284"/>
              <a:ext cx="32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47" name="Line 64">
              <a:extLst>
                <a:ext uri="{FF2B5EF4-FFF2-40B4-BE49-F238E27FC236}">
                  <a16:creationId xmlns:a16="http://schemas.microsoft.com/office/drawing/2014/main" id="{07B7A39C-E852-2B4C-941E-0B488FF8CD3B}"/>
                </a:ext>
              </a:extLst>
            </p:cNvPr>
            <p:cNvSpPr>
              <a:spLocks noChangeShapeType="1"/>
            </p:cNvSpPr>
            <p:nvPr/>
          </p:nvSpPr>
          <p:spPr bwMode="auto">
            <a:xfrm flipH="1" flipV="1">
              <a:off x="2691" y="1284"/>
              <a:ext cx="32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grpSp>
    </p:spTree>
    <p:extLst>
      <p:ext uri="{BB962C8B-B14F-4D97-AF65-F5344CB8AC3E}">
        <p14:creationId xmlns:p14="http://schemas.microsoft.com/office/powerpoint/2010/main" val="695632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15</a:t>
            </a:fld>
            <a:endParaRPr lang="en-US" dirty="0"/>
          </a:p>
        </p:txBody>
      </p:sp>
      <p:sp>
        <p:nvSpPr>
          <p:cNvPr id="10" name="Rectangle 3">
            <a:extLst>
              <a:ext uri="{FF2B5EF4-FFF2-40B4-BE49-F238E27FC236}">
                <a16:creationId xmlns:a16="http://schemas.microsoft.com/office/drawing/2014/main" id="{CD167590-D12C-F842-94F3-26CF0F3023F4}"/>
              </a:ext>
            </a:extLst>
          </p:cNvPr>
          <p:cNvSpPr txBox="1">
            <a:spLocks noChangeArrowheads="1"/>
          </p:cNvSpPr>
          <p:nvPr/>
        </p:nvSpPr>
        <p:spPr>
          <a:xfrm>
            <a:off x="519793" y="1900918"/>
            <a:ext cx="7795022" cy="385763"/>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631" indent="0">
              <a:buNone/>
            </a:pPr>
            <a:r>
              <a:rPr lang="en-US" altLang="en-US" sz="2400" dirty="0">
                <a:ea typeface="ＭＳ Ｐゴシック" panose="020B0600070205080204" pitchFamily="34" charset="-128"/>
              </a:rPr>
              <a:t>DNS</a:t>
            </a:r>
            <a:r>
              <a:rPr lang="en-US" altLang="en-US" sz="2400" i="1" dirty="0">
                <a:ea typeface="ＭＳ Ｐゴシック" panose="020B0600070205080204" pitchFamily="34" charset="-128"/>
              </a:rPr>
              <a:t> </a:t>
            </a:r>
            <a:r>
              <a:rPr lang="en-US" altLang="en-US" sz="2400" i="1" dirty="0">
                <a:solidFill>
                  <a:srgbClr val="CC0000"/>
                </a:solidFill>
                <a:ea typeface="ＭＳ Ｐゴシック" panose="020B0600070205080204" pitchFamily="34" charset="-128"/>
              </a:rPr>
              <a:t>query</a:t>
            </a:r>
            <a:r>
              <a:rPr lang="en-US" altLang="en-US" sz="2400" dirty="0">
                <a:solidFill>
                  <a:srgbClr val="FF0000"/>
                </a:solidFill>
                <a:ea typeface="ＭＳ Ｐゴシック" panose="020B0600070205080204" pitchFamily="34" charset="-128"/>
              </a:rPr>
              <a:t> </a:t>
            </a:r>
            <a:r>
              <a:rPr lang="en-US" altLang="en-US" sz="2400" dirty="0">
                <a:ea typeface="ＭＳ Ｐゴシック" panose="020B0600070205080204" pitchFamily="34" charset="-128"/>
              </a:rPr>
              <a:t>and </a:t>
            </a:r>
            <a:r>
              <a:rPr lang="en-US" altLang="en-US" sz="2400" i="1" dirty="0">
                <a:solidFill>
                  <a:srgbClr val="CC0000"/>
                </a:solidFill>
                <a:ea typeface="ＭＳ Ｐゴシック" panose="020B0600070205080204" pitchFamily="34" charset="-128"/>
              </a:rPr>
              <a:t>reply</a:t>
            </a:r>
            <a:r>
              <a:rPr lang="en-US" altLang="en-US" sz="2400" dirty="0">
                <a:ea typeface="ＭＳ Ｐゴシック" panose="020B0600070205080204" pitchFamily="34" charset="-128"/>
              </a:rPr>
              <a:t> messages, both have same  </a:t>
            </a:r>
            <a:r>
              <a:rPr lang="en-US" altLang="en-US" sz="2400" i="1" dirty="0">
                <a:solidFill>
                  <a:srgbClr val="CC0000"/>
                </a:solidFill>
                <a:ea typeface="ＭＳ Ｐゴシック" panose="020B0600070205080204" pitchFamily="34" charset="-128"/>
              </a:rPr>
              <a:t>format:</a:t>
            </a:r>
            <a:endParaRPr lang="en-US" altLang="en-US" sz="2400" dirty="0">
              <a:solidFill>
                <a:srgbClr val="CC0000"/>
              </a:solidFill>
              <a:ea typeface="ＭＳ Ｐゴシック" panose="020B0600070205080204" pitchFamily="34" charset="-128"/>
            </a:endParaRPr>
          </a:p>
        </p:txBody>
      </p:sp>
      <p:grpSp>
        <p:nvGrpSpPr>
          <p:cNvPr id="12" name="Group 36">
            <a:extLst>
              <a:ext uri="{FF2B5EF4-FFF2-40B4-BE49-F238E27FC236}">
                <a16:creationId xmlns:a16="http://schemas.microsoft.com/office/drawing/2014/main" id="{365C3E27-18EF-8C44-9010-3FE85E4A33B9}"/>
              </a:ext>
            </a:extLst>
          </p:cNvPr>
          <p:cNvGrpSpPr>
            <a:grpSpLocks/>
          </p:cNvGrpSpPr>
          <p:nvPr/>
        </p:nvGrpSpPr>
        <p:grpSpPr bwMode="auto">
          <a:xfrm>
            <a:off x="4704160" y="2551079"/>
            <a:ext cx="2794397" cy="3138488"/>
            <a:chOff x="2672" y="1396"/>
            <a:chExt cx="2347" cy="2636"/>
          </a:xfrm>
        </p:grpSpPr>
        <p:sp>
          <p:nvSpPr>
            <p:cNvPr id="16" name="Rectangle 33">
              <a:extLst>
                <a:ext uri="{FF2B5EF4-FFF2-40B4-BE49-F238E27FC236}">
                  <a16:creationId xmlns:a16="http://schemas.microsoft.com/office/drawing/2014/main" id="{7DC553FD-5FAB-8C43-BF84-21B2DD8D7513}"/>
                </a:ext>
              </a:extLst>
            </p:cNvPr>
            <p:cNvSpPr>
              <a:spLocks noChangeArrowheads="1"/>
            </p:cNvSpPr>
            <p:nvPr/>
          </p:nvSpPr>
          <p:spPr bwMode="auto">
            <a:xfrm>
              <a:off x="2742" y="1396"/>
              <a:ext cx="2277" cy="2585"/>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p>
          </p:txBody>
        </p:sp>
        <p:sp>
          <p:nvSpPr>
            <p:cNvPr id="20" name="Rectangle 12">
              <a:extLst>
                <a:ext uri="{FF2B5EF4-FFF2-40B4-BE49-F238E27FC236}">
                  <a16:creationId xmlns:a16="http://schemas.microsoft.com/office/drawing/2014/main" id="{99BE727C-D65D-1B40-96AC-483DEC4F567E}"/>
                </a:ext>
              </a:extLst>
            </p:cNvPr>
            <p:cNvSpPr>
              <a:spLocks noChangeArrowheads="1"/>
            </p:cNvSpPr>
            <p:nvPr/>
          </p:nvSpPr>
          <p:spPr bwMode="auto">
            <a:xfrm>
              <a:off x="2688" y="1447"/>
              <a:ext cx="2277" cy="2585"/>
            </a:xfrm>
            <a:prstGeom prst="rect">
              <a:avLst/>
            </a:prstGeom>
            <a:solidFill>
              <a:schemeClr val="bg1"/>
            </a:solidFill>
            <a:ln w="19050">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p>
          </p:txBody>
        </p:sp>
        <p:sp>
          <p:nvSpPr>
            <p:cNvPr id="21" name="Line 13">
              <a:extLst>
                <a:ext uri="{FF2B5EF4-FFF2-40B4-BE49-F238E27FC236}">
                  <a16:creationId xmlns:a16="http://schemas.microsoft.com/office/drawing/2014/main" id="{D3137C12-F806-3641-A910-12D839D30810}"/>
                </a:ext>
              </a:extLst>
            </p:cNvPr>
            <p:cNvSpPr>
              <a:spLocks noChangeShapeType="1"/>
            </p:cNvSpPr>
            <p:nvPr/>
          </p:nvSpPr>
          <p:spPr bwMode="auto">
            <a:xfrm>
              <a:off x="2681" y="3606"/>
              <a:ext cx="229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2" name="Line 14">
              <a:extLst>
                <a:ext uri="{FF2B5EF4-FFF2-40B4-BE49-F238E27FC236}">
                  <a16:creationId xmlns:a16="http://schemas.microsoft.com/office/drawing/2014/main" id="{EDBF86F0-1464-CB44-8885-0806AB78A64D}"/>
                </a:ext>
              </a:extLst>
            </p:cNvPr>
            <p:cNvSpPr>
              <a:spLocks noChangeShapeType="1"/>
            </p:cNvSpPr>
            <p:nvPr/>
          </p:nvSpPr>
          <p:spPr bwMode="auto">
            <a:xfrm>
              <a:off x="2688" y="3174"/>
              <a:ext cx="229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3" name="Line 15">
              <a:extLst>
                <a:ext uri="{FF2B5EF4-FFF2-40B4-BE49-F238E27FC236}">
                  <a16:creationId xmlns:a16="http://schemas.microsoft.com/office/drawing/2014/main" id="{B63A2FA5-43E4-954D-9AB5-1D874BF6FD87}"/>
                </a:ext>
              </a:extLst>
            </p:cNvPr>
            <p:cNvSpPr>
              <a:spLocks noChangeShapeType="1"/>
            </p:cNvSpPr>
            <p:nvPr/>
          </p:nvSpPr>
          <p:spPr bwMode="auto">
            <a:xfrm>
              <a:off x="2681" y="2742"/>
              <a:ext cx="229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4" name="Line 16">
              <a:extLst>
                <a:ext uri="{FF2B5EF4-FFF2-40B4-BE49-F238E27FC236}">
                  <a16:creationId xmlns:a16="http://schemas.microsoft.com/office/drawing/2014/main" id="{AAF4D57F-AE3F-9647-BE59-19E830D1D27D}"/>
                </a:ext>
              </a:extLst>
            </p:cNvPr>
            <p:cNvSpPr>
              <a:spLocks noChangeShapeType="1"/>
            </p:cNvSpPr>
            <p:nvPr/>
          </p:nvSpPr>
          <p:spPr bwMode="auto">
            <a:xfrm>
              <a:off x="2681" y="2317"/>
              <a:ext cx="229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5" name="Line 17">
              <a:extLst>
                <a:ext uri="{FF2B5EF4-FFF2-40B4-BE49-F238E27FC236}">
                  <a16:creationId xmlns:a16="http://schemas.microsoft.com/office/drawing/2014/main" id="{679A37C6-A060-1A4E-9044-88577B96F0A5}"/>
                </a:ext>
              </a:extLst>
            </p:cNvPr>
            <p:cNvSpPr>
              <a:spLocks noChangeShapeType="1"/>
            </p:cNvSpPr>
            <p:nvPr/>
          </p:nvSpPr>
          <p:spPr bwMode="auto">
            <a:xfrm>
              <a:off x="2680" y="2029"/>
              <a:ext cx="229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6" name="Line 18">
              <a:extLst>
                <a:ext uri="{FF2B5EF4-FFF2-40B4-BE49-F238E27FC236}">
                  <a16:creationId xmlns:a16="http://schemas.microsoft.com/office/drawing/2014/main" id="{673541D1-57E3-2945-9429-F011927643EA}"/>
                </a:ext>
              </a:extLst>
            </p:cNvPr>
            <p:cNvSpPr>
              <a:spLocks noChangeShapeType="1"/>
            </p:cNvSpPr>
            <p:nvPr/>
          </p:nvSpPr>
          <p:spPr bwMode="auto">
            <a:xfrm>
              <a:off x="2672" y="1745"/>
              <a:ext cx="229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7" name="Line 19">
              <a:extLst>
                <a:ext uri="{FF2B5EF4-FFF2-40B4-BE49-F238E27FC236}">
                  <a16:creationId xmlns:a16="http://schemas.microsoft.com/office/drawing/2014/main" id="{54CFADCD-AE37-1644-BF88-67FE47DB3E96}"/>
                </a:ext>
              </a:extLst>
            </p:cNvPr>
            <p:cNvSpPr>
              <a:spLocks noChangeShapeType="1"/>
            </p:cNvSpPr>
            <p:nvPr/>
          </p:nvSpPr>
          <p:spPr bwMode="auto">
            <a:xfrm>
              <a:off x="3826" y="1454"/>
              <a:ext cx="2" cy="8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8" name="Text Box 20">
              <a:extLst>
                <a:ext uri="{FF2B5EF4-FFF2-40B4-BE49-F238E27FC236}">
                  <a16:creationId xmlns:a16="http://schemas.microsoft.com/office/drawing/2014/main" id="{3D1A7AB7-6B0B-CF47-A475-00A1549B5634}"/>
                </a:ext>
              </a:extLst>
            </p:cNvPr>
            <p:cNvSpPr txBox="1">
              <a:spLocks noChangeArrowheads="1"/>
            </p:cNvSpPr>
            <p:nvPr/>
          </p:nvSpPr>
          <p:spPr bwMode="auto">
            <a:xfrm>
              <a:off x="2842" y="1492"/>
              <a:ext cx="87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200"/>
                <a:t>identification</a:t>
              </a:r>
            </a:p>
          </p:txBody>
        </p:sp>
        <p:sp>
          <p:nvSpPr>
            <p:cNvPr id="29" name="Text Box 21">
              <a:extLst>
                <a:ext uri="{FF2B5EF4-FFF2-40B4-BE49-F238E27FC236}">
                  <a16:creationId xmlns:a16="http://schemas.microsoft.com/office/drawing/2014/main" id="{F6CD8852-97C9-AA40-BE0D-939C3F2037C6}"/>
                </a:ext>
              </a:extLst>
            </p:cNvPr>
            <p:cNvSpPr txBox="1">
              <a:spLocks noChangeArrowheads="1"/>
            </p:cNvSpPr>
            <p:nvPr/>
          </p:nvSpPr>
          <p:spPr bwMode="auto">
            <a:xfrm>
              <a:off x="4180" y="1492"/>
              <a:ext cx="42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200"/>
                <a:t>flags</a:t>
              </a:r>
            </a:p>
          </p:txBody>
        </p:sp>
        <p:sp>
          <p:nvSpPr>
            <p:cNvPr id="30" name="Text Box 22">
              <a:extLst>
                <a:ext uri="{FF2B5EF4-FFF2-40B4-BE49-F238E27FC236}">
                  <a16:creationId xmlns:a16="http://schemas.microsoft.com/office/drawing/2014/main" id="{8E843694-5A82-3146-BF88-2166E2F008E6}"/>
                </a:ext>
              </a:extLst>
            </p:cNvPr>
            <p:cNvSpPr txBox="1">
              <a:spLocks noChangeArrowheads="1"/>
            </p:cNvSpPr>
            <p:nvPr/>
          </p:nvSpPr>
          <p:spPr bwMode="auto">
            <a:xfrm>
              <a:off x="2862" y="1780"/>
              <a:ext cx="81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200"/>
                <a:t># questions</a:t>
              </a:r>
            </a:p>
          </p:txBody>
        </p:sp>
        <p:sp>
          <p:nvSpPr>
            <p:cNvPr id="31" name="Text Box 23">
              <a:extLst>
                <a:ext uri="{FF2B5EF4-FFF2-40B4-BE49-F238E27FC236}">
                  <a16:creationId xmlns:a16="http://schemas.microsoft.com/office/drawing/2014/main" id="{647BB3F6-ABB6-7745-BEE2-09BC405C08B2}"/>
                </a:ext>
              </a:extLst>
            </p:cNvPr>
            <p:cNvSpPr txBox="1">
              <a:spLocks noChangeArrowheads="1"/>
            </p:cNvSpPr>
            <p:nvPr/>
          </p:nvSpPr>
          <p:spPr bwMode="auto">
            <a:xfrm>
              <a:off x="2789" y="2417"/>
              <a:ext cx="211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200"/>
                <a:t>questions (variable # of questions)</a:t>
              </a:r>
            </a:p>
          </p:txBody>
        </p:sp>
        <p:sp>
          <p:nvSpPr>
            <p:cNvPr id="32" name="Text Box 26">
              <a:extLst>
                <a:ext uri="{FF2B5EF4-FFF2-40B4-BE49-F238E27FC236}">
                  <a16:creationId xmlns:a16="http://schemas.microsoft.com/office/drawing/2014/main" id="{43C35098-F1D5-F844-AD59-9E1AB2E6B0E1}"/>
                </a:ext>
              </a:extLst>
            </p:cNvPr>
            <p:cNvSpPr txBox="1">
              <a:spLocks noChangeArrowheads="1"/>
            </p:cNvSpPr>
            <p:nvPr/>
          </p:nvSpPr>
          <p:spPr bwMode="auto">
            <a:xfrm>
              <a:off x="3866" y="2067"/>
              <a:ext cx="109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200"/>
                <a:t># additional RRs</a:t>
              </a:r>
            </a:p>
          </p:txBody>
        </p:sp>
        <p:sp>
          <p:nvSpPr>
            <p:cNvPr id="33" name="Text Box 27">
              <a:extLst>
                <a:ext uri="{FF2B5EF4-FFF2-40B4-BE49-F238E27FC236}">
                  <a16:creationId xmlns:a16="http://schemas.microsoft.com/office/drawing/2014/main" id="{C77DED5D-F85E-BD49-A1EA-E279AC50D936}"/>
                </a:ext>
              </a:extLst>
            </p:cNvPr>
            <p:cNvSpPr txBox="1">
              <a:spLocks noChangeArrowheads="1"/>
            </p:cNvSpPr>
            <p:nvPr/>
          </p:nvSpPr>
          <p:spPr bwMode="auto">
            <a:xfrm>
              <a:off x="2762" y="2068"/>
              <a:ext cx="104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200"/>
                <a:t># authority RRs</a:t>
              </a:r>
            </a:p>
          </p:txBody>
        </p:sp>
        <p:sp>
          <p:nvSpPr>
            <p:cNvPr id="34" name="Text Box 28">
              <a:extLst>
                <a:ext uri="{FF2B5EF4-FFF2-40B4-BE49-F238E27FC236}">
                  <a16:creationId xmlns:a16="http://schemas.microsoft.com/office/drawing/2014/main" id="{570DB478-D786-3F43-96D9-4A3EFE52D168}"/>
                </a:ext>
              </a:extLst>
            </p:cNvPr>
            <p:cNvSpPr txBox="1">
              <a:spLocks noChangeArrowheads="1"/>
            </p:cNvSpPr>
            <p:nvPr/>
          </p:nvSpPr>
          <p:spPr bwMode="auto">
            <a:xfrm>
              <a:off x="3928" y="1786"/>
              <a:ext cx="96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200"/>
                <a:t># answer RRs</a:t>
              </a:r>
            </a:p>
          </p:txBody>
        </p:sp>
        <p:sp>
          <p:nvSpPr>
            <p:cNvPr id="35" name="Text Box 30">
              <a:extLst>
                <a:ext uri="{FF2B5EF4-FFF2-40B4-BE49-F238E27FC236}">
                  <a16:creationId xmlns:a16="http://schemas.microsoft.com/office/drawing/2014/main" id="{EC9CAD9A-2ACC-E841-964A-C51614A31DF5}"/>
                </a:ext>
              </a:extLst>
            </p:cNvPr>
            <p:cNvSpPr txBox="1">
              <a:spLocks noChangeArrowheads="1"/>
            </p:cNvSpPr>
            <p:nvPr/>
          </p:nvSpPr>
          <p:spPr bwMode="auto">
            <a:xfrm>
              <a:off x="2983" y="2848"/>
              <a:ext cx="174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200"/>
                <a:t>answers (variable # of RRs)</a:t>
              </a:r>
            </a:p>
          </p:txBody>
        </p:sp>
        <p:sp>
          <p:nvSpPr>
            <p:cNvPr id="36" name="Text Box 31">
              <a:extLst>
                <a:ext uri="{FF2B5EF4-FFF2-40B4-BE49-F238E27FC236}">
                  <a16:creationId xmlns:a16="http://schemas.microsoft.com/office/drawing/2014/main" id="{C50AEEC2-E934-374F-AD10-414E9A36FC33}"/>
                </a:ext>
              </a:extLst>
            </p:cNvPr>
            <p:cNvSpPr txBox="1">
              <a:spLocks noChangeArrowheads="1"/>
            </p:cNvSpPr>
            <p:nvPr/>
          </p:nvSpPr>
          <p:spPr bwMode="auto">
            <a:xfrm>
              <a:off x="3002" y="3280"/>
              <a:ext cx="176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200"/>
                <a:t>authority (variable # of RRs)</a:t>
              </a:r>
            </a:p>
          </p:txBody>
        </p:sp>
        <p:sp>
          <p:nvSpPr>
            <p:cNvPr id="37" name="Text Box 32">
              <a:extLst>
                <a:ext uri="{FF2B5EF4-FFF2-40B4-BE49-F238E27FC236}">
                  <a16:creationId xmlns:a16="http://schemas.microsoft.com/office/drawing/2014/main" id="{0F454706-890A-194D-A8B9-1F027F5A53E2}"/>
                </a:ext>
              </a:extLst>
            </p:cNvPr>
            <p:cNvSpPr txBox="1">
              <a:spLocks noChangeArrowheads="1"/>
            </p:cNvSpPr>
            <p:nvPr/>
          </p:nvSpPr>
          <p:spPr bwMode="auto">
            <a:xfrm>
              <a:off x="2811" y="3700"/>
              <a:ext cx="205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200"/>
                <a:t>additional info (variable # of RRs)</a:t>
              </a:r>
            </a:p>
          </p:txBody>
        </p:sp>
      </p:grpSp>
      <p:grpSp>
        <p:nvGrpSpPr>
          <p:cNvPr id="40" name="Group 60">
            <a:extLst>
              <a:ext uri="{FF2B5EF4-FFF2-40B4-BE49-F238E27FC236}">
                <a16:creationId xmlns:a16="http://schemas.microsoft.com/office/drawing/2014/main" id="{B20DF2CE-5427-7642-BC04-9D36B08A468C}"/>
              </a:ext>
            </a:extLst>
          </p:cNvPr>
          <p:cNvGrpSpPr>
            <a:grpSpLocks/>
          </p:cNvGrpSpPr>
          <p:nvPr/>
        </p:nvGrpSpPr>
        <p:grpSpPr bwMode="auto">
          <a:xfrm>
            <a:off x="4726782" y="2310576"/>
            <a:ext cx="1310878" cy="230982"/>
            <a:chOff x="2691" y="1194"/>
            <a:chExt cx="1101" cy="194"/>
          </a:xfrm>
        </p:grpSpPr>
        <p:sp>
          <p:nvSpPr>
            <p:cNvPr id="41" name="Text Box 57">
              <a:extLst>
                <a:ext uri="{FF2B5EF4-FFF2-40B4-BE49-F238E27FC236}">
                  <a16:creationId xmlns:a16="http://schemas.microsoft.com/office/drawing/2014/main" id="{4CC1EC8B-ED8A-534D-B8AB-0E3E39481892}"/>
                </a:ext>
              </a:extLst>
            </p:cNvPr>
            <p:cNvSpPr txBox="1">
              <a:spLocks noChangeArrowheads="1"/>
            </p:cNvSpPr>
            <p:nvPr/>
          </p:nvSpPr>
          <p:spPr bwMode="auto">
            <a:xfrm>
              <a:off x="3032" y="1194"/>
              <a:ext cx="46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900"/>
                <a:t>2 bytes</a:t>
              </a:r>
            </a:p>
          </p:txBody>
        </p:sp>
        <p:sp>
          <p:nvSpPr>
            <p:cNvPr id="42" name="Line 58">
              <a:extLst>
                <a:ext uri="{FF2B5EF4-FFF2-40B4-BE49-F238E27FC236}">
                  <a16:creationId xmlns:a16="http://schemas.microsoft.com/office/drawing/2014/main" id="{FD720698-F5B3-5C47-A102-5E4786459A22}"/>
                </a:ext>
              </a:extLst>
            </p:cNvPr>
            <p:cNvSpPr>
              <a:spLocks noChangeShapeType="1"/>
            </p:cNvSpPr>
            <p:nvPr/>
          </p:nvSpPr>
          <p:spPr bwMode="auto">
            <a:xfrm>
              <a:off x="3465" y="1284"/>
              <a:ext cx="32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43" name="Line 59">
              <a:extLst>
                <a:ext uri="{FF2B5EF4-FFF2-40B4-BE49-F238E27FC236}">
                  <a16:creationId xmlns:a16="http://schemas.microsoft.com/office/drawing/2014/main" id="{5FE43354-E99E-6549-837E-529B4A967BBD}"/>
                </a:ext>
              </a:extLst>
            </p:cNvPr>
            <p:cNvSpPr>
              <a:spLocks noChangeShapeType="1"/>
            </p:cNvSpPr>
            <p:nvPr/>
          </p:nvSpPr>
          <p:spPr bwMode="auto">
            <a:xfrm flipH="1" flipV="1">
              <a:off x="2691" y="1284"/>
              <a:ext cx="32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grpSp>
      <p:grpSp>
        <p:nvGrpSpPr>
          <p:cNvPr id="44" name="Group 61">
            <a:extLst>
              <a:ext uri="{FF2B5EF4-FFF2-40B4-BE49-F238E27FC236}">
                <a16:creationId xmlns:a16="http://schemas.microsoft.com/office/drawing/2014/main" id="{7B6CBFB9-B999-324E-91C4-CB7BCE5D8665}"/>
              </a:ext>
            </a:extLst>
          </p:cNvPr>
          <p:cNvGrpSpPr>
            <a:grpSpLocks/>
          </p:cNvGrpSpPr>
          <p:nvPr/>
        </p:nvGrpSpPr>
        <p:grpSpPr bwMode="auto">
          <a:xfrm>
            <a:off x="6057900" y="2310576"/>
            <a:ext cx="1310878" cy="230982"/>
            <a:chOff x="2691" y="1194"/>
            <a:chExt cx="1101" cy="194"/>
          </a:xfrm>
        </p:grpSpPr>
        <p:sp>
          <p:nvSpPr>
            <p:cNvPr id="45" name="Text Box 62">
              <a:extLst>
                <a:ext uri="{FF2B5EF4-FFF2-40B4-BE49-F238E27FC236}">
                  <a16:creationId xmlns:a16="http://schemas.microsoft.com/office/drawing/2014/main" id="{E2F0F997-6116-0C45-BA9F-CBA730A15961}"/>
                </a:ext>
              </a:extLst>
            </p:cNvPr>
            <p:cNvSpPr txBox="1">
              <a:spLocks noChangeArrowheads="1"/>
            </p:cNvSpPr>
            <p:nvPr/>
          </p:nvSpPr>
          <p:spPr bwMode="auto">
            <a:xfrm>
              <a:off x="3032" y="1194"/>
              <a:ext cx="46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900"/>
                <a:t>2 bytes</a:t>
              </a:r>
            </a:p>
          </p:txBody>
        </p:sp>
        <p:sp>
          <p:nvSpPr>
            <p:cNvPr id="46" name="Line 63">
              <a:extLst>
                <a:ext uri="{FF2B5EF4-FFF2-40B4-BE49-F238E27FC236}">
                  <a16:creationId xmlns:a16="http://schemas.microsoft.com/office/drawing/2014/main" id="{17A912FD-E8A8-8442-8F53-5994F27165BE}"/>
                </a:ext>
              </a:extLst>
            </p:cNvPr>
            <p:cNvSpPr>
              <a:spLocks noChangeShapeType="1"/>
            </p:cNvSpPr>
            <p:nvPr/>
          </p:nvSpPr>
          <p:spPr bwMode="auto">
            <a:xfrm>
              <a:off x="3465" y="1284"/>
              <a:ext cx="32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47" name="Line 64">
              <a:extLst>
                <a:ext uri="{FF2B5EF4-FFF2-40B4-BE49-F238E27FC236}">
                  <a16:creationId xmlns:a16="http://schemas.microsoft.com/office/drawing/2014/main" id="{07B7A39C-E852-2B4C-941E-0B488FF8CD3B}"/>
                </a:ext>
              </a:extLst>
            </p:cNvPr>
            <p:cNvSpPr>
              <a:spLocks noChangeShapeType="1"/>
            </p:cNvSpPr>
            <p:nvPr/>
          </p:nvSpPr>
          <p:spPr bwMode="auto">
            <a:xfrm flipH="1" flipV="1">
              <a:off x="2691" y="1284"/>
              <a:ext cx="32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grpSp>
      <p:sp>
        <p:nvSpPr>
          <p:cNvPr id="48" name="Text Box 4">
            <a:extLst>
              <a:ext uri="{FF2B5EF4-FFF2-40B4-BE49-F238E27FC236}">
                <a16:creationId xmlns:a16="http://schemas.microsoft.com/office/drawing/2014/main" id="{95042E94-C8A0-BE46-8EB4-39429E2BF4C4}"/>
              </a:ext>
            </a:extLst>
          </p:cNvPr>
          <p:cNvSpPr txBox="1">
            <a:spLocks noChangeArrowheads="1"/>
          </p:cNvSpPr>
          <p:nvPr/>
        </p:nvSpPr>
        <p:spPr bwMode="auto">
          <a:xfrm>
            <a:off x="770846" y="3757578"/>
            <a:ext cx="2977754" cy="32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r">
              <a:lnSpc>
                <a:spcPct val="85000"/>
              </a:lnSpc>
              <a:spcBef>
                <a:spcPct val="0"/>
              </a:spcBef>
              <a:buClrTx/>
              <a:buSzTx/>
              <a:buFontTx/>
              <a:buNone/>
            </a:pPr>
            <a:r>
              <a:rPr lang="en-US" altLang="en-US" sz="1800" dirty="0">
                <a:latin typeface="+mn-lt"/>
              </a:rPr>
              <a:t>name, type fields for a query</a:t>
            </a:r>
            <a:endParaRPr lang="en-US" altLang="en-US" sz="2100" dirty="0">
              <a:latin typeface="+mn-lt"/>
            </a:endParaRPr>
          </a:p>
        </p:txBody>
      </p:sp>
      <p:sp>
        <p:nvSpPr>
          <p:cNvPr id="49" name="Text Box 5">
            <a:extLst>
              <a:ext uri="{FF2B5EF4-FFF2-40B4-BE49-F238E27FC236}">
                <a16:creationId xmlns:a16="http://schemas.microsoft.com/office/drawing/2014/main" id="{4E613433-F917-A147-AF5A-4DF4F76E7E09}"/>
              </a:ext>
            </a:extLst>
          </p:cNvPr>
          <p:cNvSpPr txBox="1">
            <a:spLocks noChangeArrowheads="1"/>
          </p:cNvSpPr>
          <p:nvPr/>
        </p:nvSpPr>
        <p:spPr bwMode="auto">
          <a:xfrm>
            <a:off x="748603" y="4299312"/>
            <a:ext cx="3002378" cy="32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r">
              <a:lnSpc>
                <a:spcPct val="85000"/>
              </a:lnSpc>
              <a:spcBef>
                <a:spcPct val="0"/>
              </a:spcBef>
              <a:buClrTx/>
              <a:buSzTx/>
              <a:buFontTx/>
              <a:buNone/>
            </a:pPr>
            <a:r>
              <a:rPr lang="en-US" altLang="en-US" sz="1800" dirty="0">
                <a:latin typeface="+mn-lt"/>
              </a:rPr>
              <a:t>RRs in response to query</a:t>
            </a:r>
            <a:endParaRPr lang="en-US" altLang="en-US" sz="2100" dirty="0">
              <a:latin typeface="+mn-lt"/>
            </a:endParaRPr>
          </a:p>
        </p:txBody>
      </p:sp>
      <p:sp>
        <p:nvSpPr>
          <p:cNvPr id="50" name="Text Box 6">
            <a:extLst>
              <a:ext uri="{FF2B5EF4-FFF2-40B4-BE49-F238E27FC236}">
                <a16:creationId xmlns:a16="http://schemas.microsoft.com/office/drawing/2014/main" id="{3FD623A6-A024-6347-B591-DAC5D82FD136}"/>
              </a:ext>
            </a:extLst>
          </p:cNvPr>
          <p:cNvSpPr txBox="1">
            <a:spLocks noChangeArrowheads="1"/>
          </p:cNvSpPr>
          <p:nvPr/>
        </p:nvSpPr>
        <p:spPr bwMode="auto">
          <a:xfrm>
            <a:off x="163287" y="4799545"/>
            <a:ext cx="3600961" cy="32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r">
              <a:lnSpc>
                <a:spcPct val="85000"/>
              </a:lnSpc>
              <a:spcBef>
                <a:spcPct val="0"/>
              </a:spcBef>
              <a:buClrTx/>
              <a:buSzTx/>
              <a:buFontTx/>
              <a:buNone/>
            </a:pPr>
            <a:r>
              <a:rPr lang="en-US" altLang="en-US" sz="1800" dirty="0">
                <a:latin typeface="+mn-lt"/>
              </a:rPr>
              <a:t>records for authoritative servers</a:t>
            </a:r>
            <a:endParaRPr lang="en-US" altLang="en-US" sz="2100" dirty="0">
              <a:latin typeface="+mn-lt"/>
            </a:endParaRPr>
          </a:p>
        </p:txBody>
      </p:sp>
      <p:sp>
        <p:nvSpPr>
          <p:cNvPr id="51" name="Text Box 7">
            <a:extLst>
              <a:ext uri="{FF2B5EF4-FFF2-40B4-BE49-F238E27FC236}">
                <a16:creationId xmlns:a16="http://schemas.microsoft.com/office/drawing/2014/main" id="{4B8555F6-7100-944F-9974-2E826BBBD80C}"/>
              </a:ext>
            </a:extLst>
          </p:cNvPr>
          <p:cNvSpPr txBox="1">
            <a:spLocks noChangeArrowheads="1"/>
          </p:cNvSpPr>
          <p:nvPr/>
        </p:nvSpPr>
        <p:spPr bwMode="auto">
          <a:xfrm>
            <a:off x="299529" y="5188518"/>
            <a:ext cx="3460807" cy="56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r">
              <a:lnSpc>
                <a:spcPct val="85000"/>
              </a:lnSpc>
              <a:spcBef>
                <a:spcPct val="0"/>
              </a:spcBef>
              <a:buClrTx/>
              <a:buSzTx/>
              <a:buFontTx/>
              <a:buNone/>
            </a:pPr>
            <a:r>
              <a:rPr lang="en-US" altLang="en-US" sz="1800" dirty="0">
                <a:latin typeface="+mn-lt"/>
              </a:rPr>
              <a:t>additional “ </a:t>
            </a:r>
            <a:r>
              <a:rPr lang="en-US" altLang="ja-JP" sz="1800" dirty="0">
                <a:latin typeface="+mn-lt"/>
              </a:rPr>
              <a:t>helpful” </a:t>
            </a:r>
            <a:r>
              <a:rPr lang="en-US" altLang="en-US" sz="1800" dirty="0">
                <a:latin typeface="+mn-lt"/>
              </a:rPr>
              <a:t>info that may be used</a:t>
            </a:r>
            <a:endParaRPr lang="en-US" altLang="en-US" sz="2100" dirty="0">
              <a:latin typeface="+mn-lt"/>
            </a:endParaRPr>
          </a:p>
        </p:txBody>
      </p:sp>
      <p:sp>
        <p:nvSpPr>
          <p:cNvPr id="52" name="Line 37">
            <a:extLst>
              <a:ext uri="{FF2B5EF4-FFF2-40B4-BE49-F238E27FC236}">
                <a16:creationId xmlns:a16="http://schemas.microsoft.com/office/drawing/2014/main" id="{F803F024-9C8E-164E-BC96-48776D3FA40F}"/>
              </a:ext>
            </a:extLst>
          </p:cNvPr>
          <p:cNvSpPr>
            <a:spLocks noChangeShapeType="1"/>
          </p:cNvSpPr>
          <p:nvPr/>
        </p:nvSpPr>
        <p:spPr bwMode="auto">
          <a:xfrm flipH="1">
            <a:off x="3802856" y="5452278"/>
            <a:ext cx="1028700"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sz="1500"/>
          </a:p>
        </p:txBody>
      </p:sp>
      <p:sp>
        <p:nvSpPr>
          <p:cNvPr id="53" name="Line 38">
            <a:extLst>
              <a:ext uri="{FF2B5EF4-FFF2-40B4-BE49-F238E27FC236}">
                <a16:creationId xmlns:a16="http://schemas.microsoft.com/office/drawing/2014/main" id="{316EAAA0-F793-2043-BFB7-87E6DFAFF73D}"/>
              </a:ext>
            </a:extLst>
          </p:cNvPr>
          <p:cNvSpPr>
            <a:spLocks noChangeShapeType="1"/>
          </p:cNvSpPr>
          <p:nvPr/>
        </p:nvSpPr>
        <p:spPr bwMode="auto">
          <a:xfrm flipH="1">
            <a:off x="3808810" y="4958168"/>
            <a:ext cx="1028700"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sz="1500"/>
          </a:p>
        </p:txBody>
      </p:sp>
      <p:sp>
        <p:nvSpPr>
          <p:cNvPr id="54" name="Line 39">
            <a:extLst>
              <a:ext uri="{FF2B5EF4-FFF2-40B4-BE49-F238E27FC236}">
                <a16:creationId xmlns:a16="http://schemas.microsoft.com/office/drawing/2014/main" id="{408447E0-07FB-1341-9B44-D1DA4C6774E2}"/>
              </a:ext>
            </a:extLst>
          </p:cNvPr>
          <p:cNvSpPr>
            <a:spLocks noChangeShapeType="1"/>
          </p:cNvSpPr>
          <p:nvPr/>
        </p:nvSpPr>
        <p:spPr bwMode="auto">
          <a:xfrm flipH="1">
            <a:off x="3814763" y="4464059"/>
            <a:ext cx="1028700"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sz="1500"/>
          </a:p>
        </p:txBody>
      </p:sp>
      <p:sp>
        <p:nvSpPr>
          <p:cNvPr id="55" name="Line 40">
            <a:extLst>
              <a:ext uri="{FF2B5EF4-FFF2-40B4-BE49-F238E27FC236}">
                <a16:creationId xmlns:a16="http://schemas.microsoft.com/office/drawing/2014/main" id="{F708B0A3-0C69-D745-B00F-2DDF2924D4FD}"/>
              </a:ext>
            </a:extLst>
          </p:cNvPr>
          <p:cNvSpPr>
            <a:spLocks noChangeShapeType="1"/>
          </p:cNvSpPr>
          <p:nvPr/>
        </p:nvSpPr>
        <p:spPr bwMode="auto">
          <a:xfrm flipH="1">
            <a:off x="3804047" y="3919943"/>
            <a:ext cx="1028700"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sz="1500"/>
          </a:p>
        </p:txBody>
      </p:sp>
      <p:sp>
        <p:nvSpPr>
          <p:cNvPr id="56" name="Title 1">
            <a:extLst>
              <a:ext uri="{FF2B5EF4-FFF2-40B4-BE49-F238E27FC236}">
                <a16:creationId xmlns:a16="http://schemas.microsoft.com/office/drawing/2014/main" id="{D2B1E3BD-D737-BC41-BDF7-AEE43093A0BA}"/>
              </a:ext>
            </a:extLst>
          </p:cNvPr>
          <p:cNvSpPr>
            <a:spLocks noGrp="1"/>
          </p:cNvSpPr>
          <p:nvPr>
            <p:ph type="title"/>
          </p:nvPr>
        </p:nvSpPr>
        <p:spPr/>
        <p:txBody>
          <a:bodyPr>
            <a:normAutofit/>
          </a:bodyPr>
          <a:lstStyle/>
          <a:p>
            <a:r>
              <a:rPr lang="en-US" altLang="en-US" dirty="0">
                <a:ea typeface="ＭＳ Ｐゴシック" panose="020B0600070205080204" pitchFamily="34" charset="-128"/>
              </a:rPr>
              <a:t>DNS protocol messages</a:t>
            </a:r>
            <a:endParaRPr lang="en-US" dirty="0">
              <a:cs typeface="Calibri" panose="020F0502020204030204" pitchFamily="34" charset="0"/>
            </a:endParaRPr>
          </a:p>
        </p:txBody>
      </p:sp>
    </p:spTree>
    <p:extLst>
      <p:ext uri="{BB962C8B-B14F-4D97-AF65-F5344CB8AC3E}">
        <p14:creationId xmlns:p14="http://schemas.microsoft.com/office/powerpoint/2010/main" val="4025021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628650" y="1129258"/>
            <a:ext cx="7886700" cy="670967"/>
          </a:xfrm>
        </p:spPr>
        <p:txBody>
          <a:bodyPr>
            <a:normAutofit/>
          </a:bodyPr>
          <a:lstStyle/>
          <a:p>
            <a:r>
              <a:rPr lang="en-US" altLang="en-US" dirty="0">
                <a:ea typeface="ＭＳ Ｐゴシック" panose="020B0600070205080204" pitchFamily="34" charset="-128"/>
              </a:rPr>
              <a:t>Inserting records into DNS</a:t>
            </a:r>
            <a:endParaRPr lang="en-US" dirty="0">
              <a:cs typeface="Calibri" panose="020F0502020204030204" pitchFamily="34" charset="0"/>
            </a:endParaRPr>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16</a:t>
            </a:fld>
            <a:endParaRPr lang="en-US" dirty="0"/>
          </a:p>
        </p:txBody>
      </p:sp>
      <p:sp>
        <p:nvSpPr>
          <p:cNvPr id="56" name="Rectangle 4">
            <a:extLst>
              <a:ext uri="{FF2B5EF4-FFF2-40B4-BE49-F238E27FC236}">
                <a16:creationId xmlns:a16="http://schemas.microsoft.com/office/drawing/2014/main" id="{3216383A-5EC1-7E47-A0BE-F48A801236CE}"/>
              </a:ext>
            </a:extLst>
          </p:cNvPr>
          <p:cNvSpPr txBox="1">
            <a:spLocks noChangeArrowheads="1"/>
          </p:cNvSpPr>
          <p:nvPr/>
        </p:nvSpPr>
        <p:spPr>
          <a:xfrm>
            <a:off x="628650" y="1910653"/>
            <a:ext cx="7690005" cy="348615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16" indent="0">
              <a:buNone/>
            </a:pPr>
            <a:r>
              <a:rPr lang="en-US" altLang="en-US" sz="2100" dirty="0">
                <a:ea typeface="ＭＳ Ｐゴシック" panose="020B0600070205080204" pitchFamily="34" charset="-128"/>
              </a:rPr>
              <a:t>Example: new startup “</a:t>
            </a:r>
            <a:r>
              <a:rPr lang="en-US" altLang="ja-JP" sz="2100" dirty="0">
                <a:ea typeface="ＭＳ Ｐゴシック" panose="020B0600070205080204" pitchFamily="34" charset="-128"/>
              </a:rPr>
              <a:t>Network Utopia”</a:t>
            </a:r>
          </a:p>
          <a:p>
            <a:pPr indent="-221456"/>
            <a:r>
              <a:rPr lang="en-US" altLang="en-US" sz="2100" dirty="0">
                <a:ea typeface="ＭＳ Ｐゴシック" panose="020B0600070205080204" pitchFamily="34" charset="-128"/>
              </a:rPr>
              <a:t>register name </a:t>
            </a:r>
            <a:r>
              <a:rPr lang="en-US" altLang="en-US" sz="2100" dirty="0" err="1">
                <a:ea typeface="ＭＳ Ｐゴシック" panose="020B0600070205080204" pitchFamily="34" charset="-128"/>
              </a:rPr>
              <a:t>networkuptopia.com</a:t>
            </a:r>
            <a:r>
              <a:rPr lang="en-US" altLang="en-US" sz="2100" dirty="0">
                <a:ea typeface="ＭＳ Ｐゴシック" panose="020B0600070205080204" pitchFamily="34" charset="-128"/>
              </a:rPr>
              <a:t> at </a:t>
            </a:r>
            <a:r>
              <a:rPr lang="en-US" altLang="en-US" sz="2100" i="1" dirty="0">
                <a:solidFill>
                  <a:srgbClr val="CC0000"/>
                </a:solidFill>
                <a:ea typeface="ＭＳ Ｐゴシック" panose="020B0600070205080204" pitchFamily="34" charset="-128"/>
              </a:rPr>
              <a:t>DNS registrar</a:t>
            </a:r>
            <a:r>
              <a:rPr lang="en-US" altLang="en-US" sz="2100" dirty="0">
                <a:ea typeface="ＭＳ Ｐゴシック" panose="020B0600070205080204" pitchFamily="34" charset="-128"/>
              </a:rPr>
              <a:t> (e.g., Network Solutions)</a:t>
            </a:r>
          </a:p>
          <a:p>
            <a:pPr lvl="1"/>
            <a:r>
              <a:rPr lang="en-US" altLang="en-US" sz="1800" dirty="0">
                <a:ea typeface="ＭＳ Ｐゴシック" panose="020B0600070205080204" pitchFamily="34" charset="-128"/>
              </a:rPr>
              <a:t>provide names, IP addresses of authoritative name server (primary and secondary)</a:t>
            </a:r>
          </a:p>
          <a:p>
            <a:pPr lvl="1"/>
            <a:r>
              <a:rPr lang="en-US" altLang="en-US" sz="1800" dirty="0">
                <a:ea typeface="ＭＳ Ｐゴシック" panose="020B0600070205080204" pitchFamily="34" charset="-128"/>
              </a:rPr>
              <a:t>registrar inserts NS, A RRs into .com TLD server:</a:t>
            </a:r>
            <a:endParaRPr lang="en-US" altLang="en-US" sz="2100" dirty="0">
              <a:ea typeface="ＭＳ Ｐゴシック" panose="020B0600070205080204" pitchFamily="34" charset="-128"/>
            </a:endParaRPr>
          </a:p>
          <a:p>
            <a:pPr marL="347663" lvl="1" indent="0">
              <a:buNone/>
            </a:pPr>
            <a:r>
              <a:rPr lang="en-US" altLang="en-US" sz="1650" dirty="0">
                <a:latin typeface="Courier" pitchFamily="2" charset="0"/>
                <a:ea typeface="ＭＳ Ｐゴシック" panose="020B0600070205080204" pitchFamily="34" charset="-128"/>
              </a:rPr>
              <a:t> (</a:t>
            </a:r>
            <a:r>
              <a:rPr lang="en-US" altLang="en-US" sz="1650" dirty="0" err="1">
                <a:latin typeface="Courier" pitchFamily="2" charset="0"/>
                <a:ea typeface="ＭＳ Ｐゴシック" panose="020B0600070205080204" pitchFamily="34" charset="-128"/>
              </a:rPr>
              <a:t>networkutopia.com</a:t>
            </a:r>
            <a:r>
              <a:rPr lang="en-US" altLang="en-US" sz="1650" dirty="0">
                <a:latin typeface="Courier" pitchFamily="2" charset="0"/>
                <a:ea typeface="ＭＳ Ｐゴシック" panose="020B0600070205080204" pitchFamily="34" charset="-128"/>
              </a:rPr>
              <a:t>, dns1.networkutopia.com, NS)</a:t>
            </a:r>
          </a:p>
          <a:p>
            <a:pPr lvl="1">
              <a:buFont typeface="Wingdings" pitchFamily="2" charset="2"/>
              <a:buNone/>
            </a:pPr>
            <a:r>
              <a:rPr lang="en-US" altLang="en-US" sz="1650" dirty="0">
                <a:latin typeface="Courier" pitchFamily="2" charset="0"/>
                <a:ea typeface="ＭＳ Ｐゴシック" panose="020B0600070205080204" pitchFamily="34" charset="-128"/>
              </a:rPr>
              <a:t> (dns1.networkutopia.com, 212.212.212.1, A)</a:t>
            </a:r>
            <a:endParaRPr lang="en-US" altLang="en-US" sz="1650" dirty="0">
              <a:solidFill>
                <a:schemeClr val="accent2"/>
              </a:solidFill>
              <a:latin typeface="Courier" pitchFamily="2" charset="0"/>
              <a:ea typeface="ＭＳ Ｐゴシック" panose="020B0600070205080204" pitchFamily="34" charset="-128"/>
            </a:endParaRPr>
          </a:p>
          <a:p>
            <a:pPr indent="-221456"/>
            <a:r>
              <a:rPr lang="en-US" altLang="en-US" sz="2100" dirty="0">
                <a:ea typeface="ＭＳ Ｐゴシック" panose="020B0600070205080204" pitchFamily="34" charset="-128"/>
              </a:rPr>
              <a:t>create authoritative server locally with IP address </a:t>
            </a:r>
            <a:r>
              <a:rPr lang="en-US" altLang="en-US" sz="1500" dirty="0">
                <a:latin typeface="Courier" pitchFamily="2" charset="0"/>
                <a:ea typeface="ＭＳ Ｐゴシック" panose="020B0600070205080204" pitchFamily="34" charset="-128"/>
              </a:rPr>
              <a:t>212.212.212.1</a:t>
            </a:r>
            <a:endParaRPr lang="en-US" altLang="en-US" sz="1500" dirty="0">
              <a:ea typeface="ＭＳ Ｐゴシック" panose="020B0600070205080204" pitchFamily="34" charset="-128"/>
            </a:endParaRPr>
          </a:p>
          <a:p>
            <a:pPr lvl="1" indent="-221456"/>
            <a:r>
              <a:rPr lang="en-US" altLang="en-US" sz="1800" dirty="0">
                <a:ea typeface="ＭＳ Ｐゴシック" panose="020B0600070205080204" pitchFamily="34" charset="-128"/>
              </a:rPr>
              <a:t>type A record for www.networkuptopia.com</a:t>
            </a:r>
          </a:p>
          <a:p>
            <a:pPr lvl="1" indent="-221456"/>
            <a:r>
              <a:rPr lang="en-US" altLang="en-US" sz="1800" dirty="0">
                <a:ea typeface="ＭＳ Ｐゴシック" panose="020B0600070205080204" pitchFamily="34" charset="-128"/>
              </a:rPr>
              <a:t>type MX record for </a:t>
            </a:r>
            <a:r>
              <a:rPr lang="en-US" altLang="en-US" sz="1800" dirty="0" err="1">
                <a:ea typeface="ＭＳ Ｐゴシック" panose="020B0600070205080204" pitchFamily="34" charset="-128"/>
              </a:rPr>
              <a:t>networkutopia.com</a:t>
            </a:r>
            <a:endParaRPr lang="en-US" altLang="en-US" sz="1800" dirty="0">
              <a:ea typeface="ＭＳ Ｐゴシック" panose="020B0600070205080204" pitchFamily="34" charset="-128"/>
            </a:endParaRPr>
          </a:p>
          <a:p>
            <a:pPr>
              <a:lnSpc>
                <a:spcPct val="80000"/>
              </a:lnSpc>
              <a:buFont typeface="Wingdings" pitchFamily="2" charset="2"/>
              <a:buNone/>
            </a:pPr>
            <a:endParaRPr lang="en-US" altLang="en-US" sz="2100" dirty="0">
              <a:ea typeface="ＭＳ Ｐゴシック" panose="020B0600070205080204" pitchFamily="34" charset="-128"/>
            </a:endParaRPr>
          </a:p>
        </p:txBody>
      </p:sp>
    </p:spTree>
    <p:extLst>
      <p:ext uri="{BB962C8B-B14F-4D97-AF65-F5344CB8AC3E}">
        <p14:creationId xmlns:p14="http://schemas.microsoft.com/office/powerpoint/2010/main" val="2252477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628650" y="1129258"/>
            <a:ext cx="7886700" cy="670967"/>
          </a:xfrm>
        </p:spPr>
        <p:txBody>
          <a:bodyPr>
            <a:normAutofit/>
          </a:bodyPr>
          <a:lstStyle/>
          <a:p>
            <a:r>
              <a:rPr lang="en-US" altLang="en-US" dirty="0">
                <a:ea typeface="ＭＳ Ｐゴシック" panose="020B0600070205080204" pitchFamily="34" charset="-128"/>
              </a:rPr>
              <a:t>DNS security</a:t>
            </a:r>
            <a:endParaRPr lang="en-US" dirty="0">
              <a:cs typeface="Calibri" panose="020F0502020204030204" pitchFamily="34" charset="0"/>
            </a:endParaRPr>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17</a:t>
            </a:fld>
            <a:endParaRPr lang="en-US" dirty="0"/>
          </a:p>
        </p:txBody>
      </p:sp>
      <p:sp>
        <p:nvSpPr>
          <p:cNvPr id="5" name="Content Placeholder 5">
            <a:extLst>
              <a:ext uri="{FF2B5EF4-FFF2-40B4-BE49-F238E27FC236}">
                <a16:creationId xmlns:a16="http://schemas.microsoft.com/office/drawing/2014/main" id="{81829ECA-BDD6-AD44-8D36-9BB88442CDAB}"/>
              </a:ext>
            </a:extLst>
          </p:cNvPr>
          <p:cNvSpPr txBox="1">
            <a:spLocks/>
          </p:cNvSpPr>
          <p:nvPr/>
        </p:nvSpPr>
        <p:spPr>
          <a:xfrm>
            <a:off x="628651" y="2001821"/>
            <a:ext cx="3769178" cy="348615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16" indent="0">
              <a:buNone/>
            </a:pPr>
            <a:r>
              <a:rPr lang="en-US" altLang="en-US" sz="2400" dirty="0">
                <a:solidFill>
                  <a:srgbClr val="22228B"/>
                </a:solidFill>
                <a:ea typeface="ＭＳ Ｐゴシック" panose="020B0600070205080204" pitchFamily="34" charset="-128"/>
              </a:rPr>
              <a:t>DDoS attacks</a:t>
            </a:r>
          </a:p>
          <a:p>
            <a:r>
              <a:rPr lang="en-US" altLang="en-US" sz="2100" dirty="0">
                <a:ea typeface="ＭＳ Ｐゴシック" panose="020B0600070205080204" pitchFamily="34" charset="-128"/>
              </a:rPr>
              <a:t>bombard root servers with traffic</a:t>
            </a:r>
          </a:p>
          <a:p>
            <a:pPr marL="431006" lvl="1" indent="-170260"/>
            <a:r>
              <a:rPr lang="en-US" altLang="en-US" sz="1800" dirty="0">
                <a:ea typeface="ＭＳ Ｐゴシック" panose="020B0600070205080204" pitchFamily="34" charset="-128"/>
              </a:rPr>
              <a:t>not successful to date</a:t>
            </a:r>
          </a:p>
          <a:p>
            <a:pPr marL="431006" lvl="1" indent="-170260"/>
            <a:r>
              <a:rPr lang="en-US" altLang="en-US" sz="1800" dirty="0">
                <a:ea typeface="ＭＳ Ｐゴシック" panose="020B0600070205080204" pitchFamily="34" charset="-128"/>
              </a:rPr>
              <a:t>traffic filtering</a:t>
            </a:r>
          </a:p>
          <a:p>
            <a:pPr marL="431006" lvl="1" indent="-170260"/>
            <a:r>
              <a:rPr lang="en-US" altLang="en-US" sz="1800" dirty="0">
                <a:ea typeface="ＭＳ Ｐゴシック" panose="020B0600070205080204" pitchFamily="34" charset="-128"/>
              </a:rPr>
              <a:t>local DNS servers cache IPs of TLD servers, allowing root server bypass</a:t>
            </a:r>
          </a:p>
          <a:p>
            <a:r>
              <a:rPr lang="en-US" altLang="en-US" sz="2100" dirty="0">
                <a:ea typeface="ＭＳ Ｐゴシック" panose="020B0600070205080204" pitchFamily="34" charset="-128"/>
              </a:rPr>
              <a:t>bombard TLD servers</a:t>
            </a:r>
          </a:p>
          <a:p>
            <a:pPr marL="431006" lvl="1" indent="-170260"/>
            <a:r>
              <a:rPr lang="en-US" altLang="en-US" sz="1800" dirty="0">
                <a:ea typeface="ＭＳ Ｐゴシック" panose="020B0600070205080204" pitchFamily="34" charset="-128"/>
              </a:rPr>
              <a:t>potentially more dangerous</a:t>
            </a:r>
          </a:p>
          <a:p>
            <a:pPr>
              <a:buFont typeface="Comic Sans MS" panose="030F0902030302020204" pitchFamily="66" charset="0"/>
              <a:buAutoNum type="arabicPeriod"/>
            </a:pPr>
            <a:endParaRPr lang="en-US" altLang="en-US" sz="2100" dirty="0">
              <a:latin typeface="Gill Sans MT" panose="020B0502020104020203" pitchFamily="34" charset="77"/>
              <a:ea typeface="ＭＳ Ｐゴシック" panose="020B0600070205080204" pitchFamily="34" charset="-128"/>
            </a:endParaRPr>
          </a:p>
        </p:txBody>
      </p:sp>
      <p:sp>
        <p:nvSpPr>
          <p:cNvPr id="7" name="Content Placeholder 6">
            <a:extLst>
              <a:ext uri="{FF2B5EF4-FFF2-40B4-BE49-F238E27FC236}">
                <a16:creationId xmlns:a16="http://schemas.microsoft.com/office/drawing/2014/main" id="{5A84F48D-B139-BA49-B127-5134E112078B}"/>
              </a:ext>
            </a:extLst>
          </p:cNvPr>
          <p:cNvSpPr txBox="1">
            <a:spLocks/>
          </p:cNvSpPr>
          <p:nvPr/>
        </p:nvSpPr>
        <p:spPr bwMode="auto">
          <a:xfrm>
            <a:off x="4572000" y="2001821"/>
            <a:ext cx="3570515"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Gill Sans MT" pitchFamily="34" charset="0"/>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Gill Sans MT" pitchFamily="34" charset="0"/>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8"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8"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8" charset="0"/>
              </a:defRPr>
            </a:lvl9pPr>
          </a:lstStyle>
          <a:p>
            <a:pPr marL="10716" indent="0" defTabSz="685800">
              <a:buNone/>
              <a:defRPr/>
            </a:pPr>
            <a:r>
              <a:rPr lang="en-US" sz="2400" kern="0" dirty="0">
                <a:solidFill>
                  <a:srgbClr val="2D2DB9">
                    <a:lumMod val="75000"/>
                  </a:srgbClr>
                </a:solidFill>
                <a:latin typeface="+mn-lt"/>
              </a:rPr>
              <a:t>R</a:t>
            </a:r>
            <a:r>
              <a:rPr lang="en-US" sz="2400" kern="0" dirty="0" err="1">
                <a:solidFill>
                  <a:srgbClr val="2D2DB9">
                    <a:lumMod val="75000"/>
                  </a:srgbClr>
                </a:solidFill>
                <a:latin typeface="+mn-lt"/>
              </a:rPr>
              <a:t>edirect</a:t>
            </a:r>
            <a:r>
              <a:rPr lang="en-US" sz="2400" kern="0" dirty="0">
                <a:solidFill>
                  <a:srgbClr val="2D2DB9">
                    <a:lumMod val="75000"/>
                  </a:srgbClr>
                </a:solidFill>
                <a:latin typeface="+mn-lt"/>
              </a:rPr>
              <a:t> attacks</a:t>
            </a:r>
          </a:p>
          <a:p>
            <a:pPr indent="-214313" defTabSz="685800">
              <a:buFont typeface="Wingdings" charset="2"/>
              <a:buChar char="§"/>
              <a:defRPr/>
            </a:pPr>
            <a:r>
              <a:rPr lang="en-US" sz="2100" kern="0" dirty="0">
                <a:solidFill>
                  <a:srgbClr val="000000"/>
                </a:solidFill>
                <a:latin typeface="+mn-lt"/>
              </a:rPr>
              <a:t>man-in-middle</a:t>
            </a:r>
          </a:p>
          <a:p>
            <a:pPr marL="519113" lvl="1" indent="-176213" defTabSz="685800">
              <a:buFont typeface="Arial"/>
              <a:buChar char="•"/>
              <a:defRPr/>
            </a:pPr>
            <a:r>
              <a:rPr lang="en-US" sz="1800" kern="0" dirty="0" err="1">
                <a:solidFill>
                  <a:srgbClr val="000000"/>
                </a:solidFill>
                <a:latin typeface="+mn-lt"/>
              </a:rPr>
              <a:t>intercept</a:t>
            </a:r>
            <a:r>
              <a:rPr lang="en-US" sz="1800" kern="0" dirty="0">
                <a:solidFill>
                  <a:srgbClr val="000000"/>
                </a:solidFill>
                <a:latin typeface="+mn-lt"/>
              </a:rPr>
              <a:t> DNS queries</a:t>
            </a:r>
          </a:p>
          <a:p>
            <a:pPr indent="-214313" defTabSz="685800">
              <a:buFont typeface="Wingdings" charset="2"/>
              <a:buChar char="§"/>
              <a:defRPr/>
            </a:pPr>
            <a:r>
              <a:rPr lang="en-US" sz="2100" kern="0" dirty="0">
                <a:solidFill>
                  <a:srgbClr val="000000"/>
                </a:solidFill>
                <a:latin typeface="+mn-lt"/>
              </a:rPr>
              <a:t>DNS poisoning</a:t>
            </a:r>
          </a:p>
          <a:p>
            <a:pPr marL="519113" lvl="1" indent="-176213" defTabSz="685800">
              <a:defRPr/>
            </a:pPr>
            <a:r>
              <a:rPr lang="en-US" sz="1800" kern="0" dirty="0">
                <a:solidFill>
                  <a:srgbClr val="000000"/>
                </a:solidFill>
                <a:latin typeface="+mn-lt"/>
              </a:rPr>
              <a:t>send bogus relies to DNS server, which caches</a:t>
            </a:r>
          </a:p>
          <a:p>
            <a:pPr marL="10716" indent="0" defTabSz="685800">
              <a:buNone/>
              <a:defRPr/>
            </a:pPr>
            <a:r>
              <a:rPr lang="en-US" sz="2400" kern="0" dirty="0">
                <a:solidFill>
                  <a:srgbClr val="2D2DB9">
                    <a:lumMod val="75000"/>
                  </a:srgbClr>
                </a:solidFill>
                <a:latin typeface="+mn-lt"/>
              </a:rPr>
              <a:t>E</a:t>
            </a:r>
            <a:r>
              <a:rPr lang="en-US" sz="2400" kern="0" dirty="0" err="1">
                <a:solidFill>
                  <a:srgbClr val="2D2DB9">
                    <a:lumMod val="75000"/>
                  </a:srgbClr>
                </a:solidFill>
                <a:latin typeface="+mn-lt"/>
              </a:rPr>
              <a:t>xploit</a:t>
            </a:r>
            <a:r>
              <a:rPr lang="en-US" sz="2400" kern="0" dirty="0">
                <a:solidFill>
                  <a:srgbClr val="2D2DB9">
                    <a:lumMod val="75000"/>
                  </a:srgbClr>
                </a:solidFill>
                <a:latin typeface="+mn-lt"/>
              </a:rPr>
              <a:t> DNS for DDoS</a:t>
            </a:r>
          </a:p>
          <a:p>
            <a:pPr indent="-214313" defTabSz="685800">
              <a:buFont typeface="Wingdings" charset="2"/>
              <a:buChar char="§"/>
              <a:defRPr/>
            </a:pPr>
            <a:r>
              <a:rPr lang="en-US" sz="2100" kern="0" dirty="0">
                <a:solidFill>
                  <a:srgbClr val="000000"/>
                </a:solidFill>
                <a:latin typeface="+mn-lt"/>
              </a:rPr>
              <a:t>send queries with spoofed source address: target IP</a:t>
            </a:r>
          </a:p>
          <a:p>
            <a:pPr indent="-214313" defTabSz="685800">
              <a:buFont typeface="Wingdings" charset="2"/>
              <a:buChar char="§"/>
              <a:defRPr/>
            </a:pPr>
            <a:r>
              <a:rPr lang="en-US" sz="2100" kern="0" dirty="0">
                <a:solidFill>
                  <a:srgbClr val="000000"/>
                </a:solidFill>
                <a:latin typeface="+mn-lt"/>
              </a:rPr>
              <a:t>requires amplification</a:t>
            </a:r>
          </a:p>
        </p:txBody>
      </p:sp>
      <p:grpSp>
        <p:nvGrpSpPr>
          <p:cNvPr id="8" name="Group 7">
            <a:extLst>
              <a:ext uri="{FF2B5EF4-FFF2-40B4-BE49-F238E27FC236}">
                <a16:creationId xmlns:a16="http://schemas.microsoft.com/office/drawing/2014/main" id="{98F59A9F-F530-1645-B169-B3D9E513F9FC}"/>
              </a:ext>
            </a:extLst>
          </p:cNvPr>
          <p:cNvGrpSpPr/>
          <p:nvPr/>
        </p:nvGrpSpPr>
        <p:grpSpPr>
          <a:xfrm>
            <a:off x="7772401" y="2163538"/>
            <a:ext cx="1177940" cy="2950028"/>
            <a:chOff x="10363200" y="1886857"/>
            <a:chExt cx="1570587" cy="3933371"/>
          </a:xfrm>
        </p:grpSpPr>
        <p:sp>
          <p:nvSpPr>
            <p:cNvPr id="2" name="Right Brace 1">
              <a:extLst>
                <a:ext uri="{FF2B5EF4-FFF2-40B4-BE49-F238E27FC236}">
                  <a16:creationId xmlns:a16="http://schemas.microsoft.com/office/drawing/2014/main" id="{2BC9AD6B-3D33-6342-9673-D2DA680922B5}"/>
                </a:ext>
              </a:extLst>
            </p:cNvPr>
            <p:cNvSpPr/>
            <p:nvPr/>
          </p:nvSpPr>
          <p:spPr>
            <a:xfrm>
              <a:off x="10363200" y="1886857"/>
              <a:ext cx="257045" cy="3933371"/>
            </a:xfrm>
            <a:prstGeom prst="rightBrace">
              <a:avLst/>
            </a:prstGeom>
            <a:ln w="22225">
              <a:solidFill>
                <a:srgbClr val="0000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 name="TextBox 3">
              <a:extLst>
                <a:ext uri="{FF2B5EF4-FFF2-40B4-BE49-F238E27FC236}">
                  <a16:creationId xmlns:a16="http://schemas.microsoft.com/office/drawing/2014/main" id="{A8B31ECB-6F1A-E14E-998E-A0CCC67B7AAD}"/>
                </a:ext>
              </a:extLst>
            </p:cNvPr>
            <p:cNvSpPr txBox="1"/>
            <p:nvPr/>
          </p:nvSpPr>
          <p:spPr>
            <a:xfrm flipH="1">
              <a:off x="10591216" y="3480862"/>
              <a:ext cx="1342571" cy="769441"/>
            </a:xfrm>
            <a:prstGeom prst="rect">
              <a:avLst/>
            </a:prstGeom>
            <a:noFill/>
          </p:spPr>
          <p:txBody>
            <a:bodyPr wrap="square" rtlCol="0">
              <a:spAutoFit/>
            </a:bodyPr>
            <a:lstStyle/>
            <a:p>
              <a:pPr algn="ctr"/>
              <a:r>
                <a:rPr lang="en-US" dirty="0"/>
                <a:t>DNSSEC</a:t>
              </a:r>
            </a:p>
            <a:p>
              <a:pPr algn="ctr"/>
              <a:r>
                <a:rPr lang="en-US" sz="1350" dirty="0"/>
                <a:t>[RFC 4033]</a:t>
              </a:r>
            </a:p>
          </p:txBody>
        </p:sp>
      </p:grpSp>
    </p:spTree>
    <p:extLst>
      <p:ext uri="{BB962C8B-B14F-4D97-AF65-F5344CB8AC3E}">
        <p14:creationId xmlns:p14="http://schemas.microsoft.com/office/powerpoint/2010/main" val="19261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074244"/>
            <a:ext cx="7886700" cy="670967"/>
          </a:xfrm>
        </p:spPr>
        <p:txBody>
          <a:bodyPr/>
          <a:lstStyle/>
          <a:p>
            <a:r>
              <a:rPr lang="en-US" altLang="en-US" dirty="0">
                <a:cs typeface="Calibri" panose="020F0502020204030204" pitchFamily="34" charset="0"/>
              </a:rPr>
              <a:t>Application Layer: Overview</a:t>
            </a:r>
            <a:endParaRPr lang="en-US" dirty="0"/>
          </a:p>
        </p:txBody>
      </p:sp>
      <p:sp>
        <p:nvSpPr>
          <p:cNvPr id="10" name="Content Placeholder 3">
            <a:extLst>
              <a:ext uri="{FF2B5EF4-FFF2-40B4-BE49-F238E27FC236}">
                <a16:creationId xmlns:a16="http://schemas.microsoft.com/office/drawing/2014/main" id="{80CCA17D-ECA8-CE46-82AC-A0AF8C3B62BD}"/>
              </a:ext>
            </a:extLst>
          </p:cNvPr>
          <p:cNvSpPr txBox="1">
            <a:spLocks/>
          </p:cNvSpPr>
          <p:nvPr/>
        </p:nvSpPr>
        <p:spPr>
          <a:xfrm>
            <a:off x="606932" y="2260172"/>
            <a:ext cx="3981888" cy="3263504"/>
          </a:xfrm>
          <a:prstGeom prst="rect">
            <a:avLst/>
          </a:prstGeom>
        </p:spPr>
        <p:txBody>
          <a:bodyPr>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229" indent="-301229">
              <a:buClr>
                <a:schemeClr val="bg1">
                  <a:lumMod val="75000"/>
                </a:schemeClr>
              </a:buClr>
              <a:defRPr/>
            </a:pPr>
            <a:r>
              <a:rPr lang="en-US" sz="2400" dirty="0">
                <a:solidFill>
                  <a:schemeClr val="bg1">
                    <a:lumMod val="75000"/>
                  </a:schemeClr>
                </a:solidFill>
                <a:latin typeface="Calibri" panose="020F0502020204030204" pitchFamily="34" charset="0"/>
                <a:cs typeface="Calibri" panose="020F0502020204030204" pitchFamily="34" charset="0"/>
              </a:rPr>
              <a:t>Principles of network applications</a:t>
            </a:r>
          </a:p>
          <a:p>
            <a:pPr marL="301229" indent="-301229">
              <a:buClr>
                <a:schemeClr val="bg1">
                  <a:lumMod val="75000"/>
                </a:schemeClr>
              </a:buClr>
              <a:defRPr/>
            </a:pPr>
            <a:r>
              <a:rPr lang="en-US" sz="2400" dirty="0">
                <a:solidFill>
                  <a:schemeClr val="bg1">
                    <a:lumMod val="75000"/>
                  </a:schemeClr>
                </a:solidFill>
                <a:latin typeface="Calibri" panose="020F0502020204030204" pitchFamily="34" charset="0"/>
                <a:cs typeface="Calibri" panose="020F0502020204030204" pitchFamily="34" charset="0"/>
              </a:rPr>
              <a:t>Web and HTTP</a:t>
            </a:r>
          </a:p>
          <a:p>
            <a:pPr marL="301229" indent="-301229">
              <a:buClr>
                <a:schemeClr val="bg1">
                  <a:lumMod val="75000"/>
                </a:schemeClr>
              </a:buClr>
              <a:defRPr/>
            </a:pPr>
            <a:r>
              <a:rPr lang="en-US" sz="2400" dirty="0">
                <a:solidFill>
                  <a:schemeClr val="bg1">
                    <a:lumMod val="75000"/>
                  </a:schemeClr>
                </a:solidFill>
                <a:latin typeface="Calibri" panose="020F0502020204030204" pitchFamily="34" charset="0"/>
                <a:cs typeface="Calibri" panose="020F0502020204030204" pitchFamily="34" charset="0"/>
              </a:rPr>
              <a:t>E-mail, SMTP, IMAP</a:t>
            </a:r>
          </a:p>
          <a:p>
            <a:pPr marL="301229" indent="-301229">
              <a:buClr>
                <a:schemeClr val="bg1">
                  <a:lumMod val="75000"/>
                </a:schemeClr>
              </a:buClr>
              <a:defRPr/>
            </a:pPr>
            <a:r>
              <a:rPr lang="en-US" sz="2400" dirty="0">
                <a:solidFill>
                  <a:schemeClr val="bg1">
                    <a:lumMod val="75000"/>
                  </a:schemeClr>
                </a:solidFill>
                <a:latin typeface="Calibri" panose="020F0502020204030204" pitchFamily="34" charset="0"/>
                <a:cs typeface="Calibri" panose="020F0502020204030204" pitchFamily="34" charset="0"/>
              </a:rPr>
              <a:t>The Domain Name System DNS</a:t>
            </a:r>
          </a:p>
          <a:p>
            <a:endParaRPr lang="en-US" sz="2100" dirty="0"/>
          </a:p>
        </p:txBody>
      </p:sp>
      <p:sp>
        <p:nvSpPr>
          <p:cNvPr id="11" name="Rectangle 4">
            <a:extLst>
              <a:ext uri="{FF2B5EF4-FFF2-40B4-BE49-F238E27FC236}">
                <a16:creationId xmlns:a16="http://schemas.microsoft.com/office/drawing/2014/main" id="{5FE695BD-369F-8C4A-ACAD-42671E1C0719}"/>
              </a:ext>
            </a:extLst>
          </p:cNvPr>
          <p:cNvSpPr txBox="1">
            <a:spLocks noChangeArrowheads="1"/>
          </p:cNvSpPr>
          <p:nvPr/>
        </p:nvSpPr>
        <p:spPr>
          <a:xfrm>
            <a:off x="4918165" y="1924416"/>
            <a:ext cx="4053947" cy="3599260"/>
          </a:xfrm>
          <a:prstGeom prst="rect">
            <a:avLst/>
          </a:prstGeom>
        </p:spPr>
        <p:txBody>
          <a:bodyPr>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1938" indent="-261938">
              <a:buClr>
                <a:srgbClr val="0000A8"/>
              </a:buClr>
            </a:pPr>
            <a:r>
              <a:rPr lang="en-US" altLang="en-US" sz="2400" dirty="0">
                <a:ea typeface="ＭＳ Ｐゴシック" panose="020B0600070205080204" pitchFamily="34" charset="-128"/>
              </a:rPr>
              <a:t>P2P applications</a:t>
            </a:r>
          </a:p>
          <a:p>
            <a:pPr marL="261938" indent="-261938">
              <a:buClr>
                <a:schemeClr val="bg1">
                  <a:lumMod val="75000"/>
                </a:schemeClr>
              </a:buClr>
            </a:pPr>
            <a:r>
              <a:rPr lang="en-US" altLang="en-US" sz="2400" dirty="0">
                <a:solidFill>
                  <a:schemeClr val="bg1">
                    <a:lumMod val="75000"/>
                  </a:schemeClr>
                </a:solidFill>
                <a:ea typeface="ＭＳ Ｐゴシック" panose="020B0600070205080204" pitchFamily="34" charset="-128"/>
              </a:rPr>
              <a:t>video streaming and content distribution networks</a:t>
            </a:r>
          </a:p>
          <a:p>
            <a:pPr marL="261938" indent="-261938">
              <a:buClr>
                <a:schemeClr val="bg1">
                  <a:lumMod val="75000"/>
                </a:schemeClr>
              </a:buClr>
            </a:pPr>
            <a:r>
              <a:rPr lang="en-US" altLang="en-US" sz="2400" dirty="0">
                <a:solidFill>
                  <a:schemeClr val="bg1">
                    <a:lumMod val="75000"/>
                  </a:schemeClr>
                </a:solidFill>
                <a:ea typeface="ＭＳ Ｐゴシック" panose="020B0600070205080204" pitchFamily="34" charset="-128"/>
              </a:rPr>
              <a:t>socket programming with UDP and TCP</a:t>
            </a:r>
          </a:p>
          <a:p>
            <a:pPr>
              <a:buFont typeface="Wingdings" pitchFamily="2" charset="2"/>
              <a:buNone/>
            </a:pPr>
            <a:endParaRPr lang="en-US" altLang="en-US" sz="1800"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18</a:t>
            </a:fld>
            <a:endParaRPr lang="en-US" dirty="0"/>
          </a:p>
        </p:txBody>
      </p:sp>
      <p:pic>
        <p:nvPicPr>
          <p:cNvPr id="7" name="Picture 6" descr="Kurose&amp;Ross 8th edition photo">
            <a:extLst>
              <a:ext uri="{FF2B5EF4-FFF2-40B4-BE49-F238E27FC236}">
                <a16:creationId xmlns:a16="http://schemas.microsoft.com/office/drawing/2014/main" id="{B3788763-2714-774C-835A-92370051020B}"/>
              </a:ext>
            </a:extLst>
          </p:cNvPr>
          <p:cNvPicPr>
            <a:picLocks noChangeAspect="1"/>
          </p:cNvPicPr>
          <p:nvPr/>
        </p:nvPicPr>
        <p:blipFill>
          <a:blip r:embed="rId3"/>
          <a:stretch>
            <a:fillRect/>
          </a:stretch>
        </p:blipFill>
        <p:spPr>
          <a:xfrm>
            <a:off x="5218044" y="3951685"/>
            <a:ext cx="2315818" cy="1736864"/>
          </a:xfrm>
          <a:prstGeom prst="rect">
            <a:avLst/>
          </a:prstGeom>
        </p:spPr>
      </p:pic>
    </p:spTree>
    <p:extLst>
      <p:ext uri="{BB962C8B-B14F-4D97-AF65-F5344CB8AC3E}">
        <p14:creationId xmlns:p14="http://schemas.microsoft.com/office/powerpoint/2010/main" val="4164636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Freeform 370">
            <a:extLst>
              <a:ext uri="{FF2B5EF4-FFF2-40B4-BE49-F238E27FC236}">
                <a16:creationId xmlns:a16="http://schemas.microsoft.com/office/drawing/2014/main" id="{21662630-62BB-AE4A-A779-AEACD21E6D7C}"/>
              </a:ext>
            </a:extLst>
          </p:cNvPr>
          <p:cNvSpPr/>
          <p:nvPr/>
        </p:nvSpPr>
        <p:spPr>
          <a:xfrm>
            <a:off x="6738892" y="3156584"/>
            <a:ext cx="843605" cy="1003436"/>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82604 w 1558990"/>
              <a:gd name="connsiteY0" fmla="*/ 534641 h 1810599"/>
              <a:gd name="connsiteX1" fmla="*/ 22252 w 1558990"/>
              <a:gd name="connsiteY1" fmla="*/ 940200 h 1810599"/>
              <a:gd name="connsiteX2" fmla="*/ 167457 w 1558990"/>
              <a:gd name="connsiteY2" fmla="*/ 1672556 h 1810599"/>
              <a:gd name="connsiteX3" fmla="*/ 1208772 w 1558990"/>
              <a:gd name="connsiteY3" fmla="*/ 1775650 h 1810599"/>
              <a:gd name="connsiteX4" fmla="*/ 1543003 w 1558990"/>
              <a:gd name="connsiteY4" fmla="*/ 1257671 h 1810599"/>
              <a:gd name="connsiteX5" fmla="*/ 1490762 w 1558990"/>
              <a:gd name="connsiteY5" fmla="*/ 672856 h 1810599"/>
              <a:gd name="connsiteX6" fmla="*/ 1359176 w 1558990"/>
              <a:gd name="connsiteY6" fmla="*/ 154877 h 1810599"/>
              <a:gd name="connsiteX7" fmla="*/ 861336 w 1558990"/>
              <a:gd name="connsiteY7" fmla="*/ 21205 h 1810599"/>
              <a:gd name="connsiteX8" fmla="*/ 382604 w 1558990"/>
              <a:gd name="connsiteY8" fmla="*/ 534641 h 1810599"/>
              <a:gd name="connsiteX0" fmla="*/ 393458 w 1593840"/>
              <a:gd name="connsiteY0" fmla="*/ 534641 h 1793264"/>
              <a:gd name="connsiteX1" fmla="*/ 33106 w 1593840"/>
              <a:gd name="connsiteY1" fmla="*/ 940200 h 1793264"/>
              <a:gd name="connsiteX2" fmla="*/ 178311 w 1593840"/>
              <a:gd name="connsiteY2" fmla="*/ 1672556 h 1793264"/>
              <a:gd name="connsiteX3" fmla="*/ 1464139 w 1593840"/>
              <a:gd name="connsiteY3" fmla="*/ 1752440 h 1793264"/>
              <a:gd name="connsiteX4" fmla="*/ 1553857 w 1593840"/>
              <a:gd name="connsiteY4" fmla="*/ 1257671 h 1793264"/>
              <a:gd name="connsiteX5" fmla="*/ 1501616 w 1593840"/>
              <a:gd name="connsiteY5" fmla="*/ 672856 h 1793264"/>
              <a:gd name="connsiteX6" fmla="*/ 1370030 w 1593840"/>
              <a:gd name="connsiteY6" fmla="*/ 154877 h 1793264"/>
              <a:gd name="connsiteX7" fmla="*/ 872190 w 1593840"/>
              <a:gd name="connsiteY7" fmla="*/ 21205 h 1793264"/>
              <a:gd name="connsiteX8" fmla="*/ 393458 w 1593840"/>
              <a:gd name="connsiteY8" fmla="*/ 534641 h 1793264"/>
              <a:gd name="connsiteX0" fmla="*/ 393458 w 1566550"/>
              <a:gd name="connsiteY0" fmla="*/ 534641 h 1840341"/>
              <a:gd name="connsiteX1" fmla="*/ 33106 w 1566550"/>
              <a:gd name="connsiteY1" fmla="*/ 940200 h 1840341"/>
              <a:gd name="connsiteX2" fmla="*/ 178311 w 1566550"/>
              <a:gd name="connsiteY2" fmla="*/ 1672556 h 1840341"/>
              <a:gd name="connsiteX3" fmla="*/ 1464139 w 1566550"/>
              <a:gd name="connsiteY3" fmla="*/ 1752440 h 1840341"/>
              <a:gd name="connsiteX4" fmla="*/ 1553857 w 1566550"/>
              <a:gd name="connsiteY4" fmla="*/ 1257671 h 1840341"/>
              <a:gd name="connsiteX5" fmla="*/ 1501616 w 1566550"/>
              <a:gd name="connsiteY5" fmla="*/ 672856 h 1840341"/>
              <a:gd name="connsiteX6" fmla="*/ 1370030 w 1566550"/>
              <a:gd name="connsiteY6" fmla="*/ 154877 h 1840341"/>
              <a:gd name="connsiteX7" fmla="*/ 872190 w 1566550"/>
              <a:gd name="connsiteY7" fmla="*/ 21205 h 1840341"/>
              <a:gd name="connsiteX8" fmla="*/ 393458 w 1566550"/>
              <a:gd name="connsiteY8" fmla="*/ 534641 h 1840341"/>
              <a:gd name="connsiteX0" fmla="*/ 393458 w 1555557"/>
              <a:gd name="connsiteY0" fmla="*/ 534641 h 1787187"/>
              <a:gd name="connsiteX1" fmla="*/ 33106 w 1555557"/>
              <a:gd name="connsiteY1" fmla="*/ 940200 h 1787187"/>
              <a:gd name="connsiteX2" fmla="*/ 178311 w 1555557"/>
              <a:gd name="connsiteY2" fmla="*/ 1672556 h 1787187"/>
              <a:gd name="connsiteX3" fmla="*/ 1464139 w 1555557"/>
              <a:gd name="connsiteY3" fmla="*/ 1752440 h 1787187"/>
              <a:gd name="connsiteX4" fmla="*/ 1553857 w 1555557"/>
              <a:gd name="connsiteY4" fmla="*/ 1257671 h 1787187"/>
              <a:gd name="connsiteX5" fmla="*/ 1501616 w 1555557"/>
              <a:gd name="connsiteY5" fmla="*/ 672856 h 1787187"/>
              <a:gd name="connsiteX6" fmla="*/ 1370030 w 1555557"/>
              <a:gd name="connsiteY6" fmla="*/ 154877 h 1787187"/>
              <a:gd name="connsiteX7" fmla="*/ 872190 w 1555557"/>
              <a:gd name="connsiteY7" fmla="*/ 21205 h 1787187"/>
              <a:gd name="connsiteX8" fmla="*/ 393458 w 1555557"/>
              <a:gd name="connsiteY8" fmla="*/ 534641 h 1787187"/>
              <a:gd name="connsiteX0" fmla="*/ 401126 w 1664928"/>
              <a:gd name="connsiteY0" fmla="*/ 534641 h 1783934"/>
              <a:gd name="connsiteX1" fmla="*/ 40774 w 1664928"/>
              <a:gd name="connsiteY1" fmla="*/ 940200 h 1783934"/>
              <a:gd name="connsiteX2" fmla="*/ 185979 w 1664928"/>
              <a:gd name="connsiteY2" fmla="*/ 1672556 h 1783934"/>
              <a:gd name="connsiteX3" fmla="*/ 1618513 w 1664928"/>
              <a:gd name="connsiteY3" fmla="*/ 1747798 h 1783934"/>
              <a:gd name="connsiteX4" fmla="*/ 1561525 w 1664928"/>
              <a:gd name="connsiteY4" fmla="*/ 1257671 h 1783934"/>
              <a:gd name="connsiteX5" fmla="*/ 1509284 w 1664928"/>
              <a:gd name="connsiteY5" fmla="*/ 672856 h 1783934"/>
              <a:gd name="connsiteX6" fmla="*/ 1377698 w 1664928"/>
              <a:gd name="connsiteY6" fmla="*/ 154877 h 1783934"/>
              <a:gd name="connsiteX7" fmla="*/ 879858 w 1664928"/>
              <a:gd name="connsiteY7" fmla="*/ 21205 h 1783934"/>
              <a:gd name="connsiteX8" fmla="*/ 401126 w 1664928"/>
              <a:gd name="connsiteY8" fmla="*/ 534641 h 1783934"/>
              <a:gd name="connsiteX0" fmla="*/ 408119 w 1718774"/>
              <a:gd name="connsiteY0" fmla="*/ 534641 h 1826522"/>
              <a:gd name="connsiteX1" fmla="*/ 47767 w 1718774"/>
              <a:gd name="connsiteY1" fmla="*/ 940200 h 1826522"/>
              <a:gd name="connsiteX2" fmla="*/ 179001 w 1718774"/>
              <a:gd name="connsiteY2" fmla="*/ 1742186 h 1826522"/>
              <a:gd name="connsiteX3" fmla="*/ 1625506 w 1718774"/>
              <a:gd name="connsiteY3" fmla="*/ 1747798 h 1826522"/>
              <a:gd name="connsiteX4" fmla="*/ 1568518 w 1718774"/>
              <a:gd name="connsiteY4" fmla="*/ 1257671 h 1826522"/>
              <a:gd name="connsiteX5" fmla="*/ 1516277 w 1718774"/>
              <a:gd name="connsiteY5" fmla="*/ 672856 h 1826522"/>
              <a:gd name="connsiteX6" fmla="*/ 1384691 w 1718774"/>
              <a:gd name="connsiteY6" fmla="*/ 154877 h 1826522"/>
              <a:gd name="connsiteX7" fmla="*/ 886851 w 1718774"/>
              <a:gd name="connsiteY7" fmla="*/ 21205 h 1826522"/>
              <a:gd name="connsiteX8" fmla="*/ 408119 w 1718774"/>
              <a:gd name="connsiteY8" fmla="*/ 534641 h 1826522"/>
              <a:gd name="connsiteX0" fmla="*/ 477759 w 1796623"/>
              <a:gd name="connsiteY0" fmla="*/ 534641 h 1818043"/>
              <a:gd name="connsiteX1" fmla="*/ 117407 w 1796623"/>
              <a:gd name="connsiteY1" fmla="*/ 940200 h 1818043"/>
              <a:gd name="connsiteX2" fmla="*/ 136864 w 1796623"/>
              <a:gd name="connsiteY2" fmla="*/ 1728260 h 1818043"/>
              <a:gd name="connsiteX3" fmla="*/ 1695146 w 1796623"/>
              <a:gd name="connsiteY3" fmla="*/ 1747798 h 1818043"/>
              <a:gd name="connsiteX4" fmla="*/ 1638158 w 1796623"/>
              <a:gd name="connsiteY4" fmla="*/ 1257671 h 1818043"/>
              <a:gd name="connsiteX5" fmla="*/ 1585917 w 1796623"/>
              <a:gd name="connsiteY5" fmla="*/ 672856 h 1818043"/>
              <a:gd name="connsiteX6" fmla="*/ 1454331 w 1796623"/>
              <a:gd name="connsiteY6" fmla="*/ 154877 h 1818043"/>
              <a:gd name="connsiteX7" fmla="*/ 956491 w 1796623"/>
              <a:gd name="connsiteY7" fmla="*/ 21205 h 1818043"/>
              <a:gd name="connsiteX8" fmla="*/ 477759 w 1796623"/>
              <a:gd name="connsiteY8" fmla="*/ 534641 h 1818043"/>
              <a:gd name="connsiteX0" fmla="*/ 396783 w 1688820"/>
              <a:gd name="connsiteY0" fmla="*/ 534641 h 1815615"/>
              <a:gd name="connsiteX1" fmla="*/ 36431 w 1688820"/>
              <a:gd name="connsiteY1" fmla="*/ 940200 h 1815615"/>
              <a:gd name="connsiteX2" fmla="*/ 55888 w 1688820"/>
              <a:gd name="connsiteY2" fmla="*/ 1728260 h 1815615"/>
              <a:gd name="connsiteX3" fmla="*/ 421834 w 1688820"/>
              <a:gd name="connsiteY3" fmla="*/ 1798118 h 1815615"/>
              <a:gd name="connsiteX4" fmla="*/ 1614170 w 1688820"/>
              <a:gd name="connsiteY4" fmla="*/ 1747798 h 1815615"/>
              <a:gd name="connsiteX5" fmla="*/ 1557182 w 1688820"/>
              <a:gd name="connsiteY5" fmla="*/ 1257671 h 1815615"/>
              <a:gd name="connsiteX6" fmla="*/ 1504941 w 1688820"/>
              <a:gd name="connsiteY6" fmla="*/ 672856 h 1815615"/>
              <a:gd name="connsiteX7" fmla="*/ 1373355 w 1688820"/>
              <a:gd name="connsiteY7" fmla="*/ 154877 h 1815615"/>
              <a:gd name="connsiteX8" fmla="*/ 875515 w 1688820"/>
              <a:gd name="connsiteY8" fmla="*/ 21205 h 1815615"/>
              <a:gd name="connsiteX9" fmla="*/ 396783 w 1688820"/>
              <a:gd name="connsiteY9" fmla="*/ 534641 h 1815615"/>
              <a:gd name="connsiteX0" fmla="*/ 394951 w 1689541"/>
              <a:gd name="connsiteY0" fmla="*/ 534641 h 1877271"/>
              <a:gd name="connsiteX1" fmla="*/ 34599 w 1689541"/>
              <a:gd name="connsiteY1" fmla="*/ 940200 h 1877271"/>
              <a:gd name="connsiteX2" fmla="*/ 54056 w 1689541"/>
              <a:gd name="connsiteY2" fmla="*/ 1728260 h 1877271"/>
              <a:gd name="connsiteX3" fmla="*/ 385071 w 1689541"/>
              <a:gd name="connsiteY3" fmla="*/ 1877032 h 1877271"/>
              <a:gd name="connsiteX4" fmla="*/ 1612338 w 1689541"/>
              <a:gd name="connsiteY4" fmla="*/ 1747798 h 1877271"/>
              <a:gd name="connsiteX5" fmla="*/ 1555350 w 1689541"/>
              <a:gd name="connsiteY5" fmla="*/ 1257671 h 1877271"/>
              <a:gd name="connsiteX6" fmla="*/ 1503109 w 1689541"/>
              <a:gd name="connsiteY6" fmla="*/ 672856 h 1877271"/>
              <a:gd name="connsiteX7" fmla="*/ 1371523 w 1689541"/>
              <a:gd name="connsiteY7" fmla="*/ 154877 h 1877271"/>
              <a:gd name="connsiteX8" fmla="*/ 873683 w 1689541"/>
              <a:gd name="connsiteY8" fmla="*/ 21205 h 1877271"/>
              <a:gd name="connsiteX9" fmla="*/ 394951 w 1689541"/>
              <a:gd name="connsiteY9" fmla="*/ 534641 h 1877271"/>
              <a:gd name="connsiteX0" fmla="*/ 394949 w 1689541"/>
              <a:gd name="connsiteY0" fmla="*/ 534641 h 1877032"/>
              <a:gd name="connsiteX1" fmla="*/ 34597 w 1689541"/>
              <a:gd name="connsiteY1" fmla="*/ 940200 h 1877032"/>
              <a:gd name="connsiteX2" fmla="*/ 54054 w 1689541"/>
              <a:gd name="connsiteY2" fmla="*/ 1728260 h 1877032"/>
              <a:gd name="connsiteX3" fmla="*/ 385069 w 1689541"/>
              <a:gd name="connsiteY3" fmla="*/ 1877032 h 1877032"/>
              <a:gd name="connsiteX4" fmla="*/ 1612336 w 1689541"/>
              <a:gd name="connsiteY4" fmla="*/ 1747798 h 1877032"/>
              <a:gd name="connsiteX5" fmla="*/ 1555348 w 1689541"/>
              <a:gd name="connsiteY5" fmla="*/ 1257671 h 1877032"/>
              <a:gd name="connsiteX6" fmla="*/ 1503107 w 1689541"/>
              <a:gd name="connsiteY6" fmla="*/ 672856 h 1877032"/>
              <a:gd name="connsiteX7" fmla="*/ 1371521 w 1689541"/>
              <a:gd name="connsiteY7" fmla="*/ 154877 h 1877032"/>
              <a:gd name="connsiteX8" fmla="*/ 873681 w 1689541"/>
              <a:gd name="connsiteY8" fmla="*/ 21205 h 1877032"/>
              <a:gd name="connsiteX9" fmla="*/ 394949 w 1689541"/>
              <a:gd name="connsiteY9" fmla="*/ 534641 h 1877032"/>
              <a:gd name="connsiteX0" fmla="*/ 394949 w 1683795"/>
              <a:gd name="connsiteY0" fmla="*/ 534641 h 1877032"/>
              <a:gd name="connsiteX1" fmla="*/ 34597 w 1683795"/>
              <a:gd name="connsiteY1" fmla="*/ 940200 h 1877032"/>
              <a:gd name="connsiteX2" fmla="*/ 54054 w 1683795"/>
              <a:gd name="connsiteY2" fmla="*/ 1728260 h 1877032"/>
              <a:gd name="connsiteX3" fmla="*/ 385069 w 1683795"/>
              <a:gd name="connsiteY3" fmla="*/ 1877032 h 1877032"/>
              <a:gd name="connsiteX4" fmla="*/ 1605349 w 1683795"/>
              <a:gd name="connsiteY4" fmla="*/ 1798860 h 1877032"/>
              <a:gd name="connsiteX5" fmla="*/ 1555348 w 1683795"/>
              <a:gd name="connsiteY5" fmla="*/ 1257671 h 1877032"/>
              <a:gd name="connsiteX6" fmla="*/ 1503107 w 1683795"/>
              <a:gd name="connsiteY6" fmla="*/ 672856 h 1877032"/>
              <a:gd name="connsiteX7" fmla="*/ 1371521 w 1683795"/>
              <a:gd name="connsiteY7" fmla="*/ 154877 h 1877032"/>
              <a:gd name="connsiteX8" fmla="*/ 873681 w 1683795"/>
              <a:gd name="connsiteY8" fmla="*/ 21205 h 1877032"/>
              <a:gd name="connsiteX9" fmla="*/ 394949 w 1683795"/>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671512"/>
              <a:gd name="connsiteY0" fmla="*/ 534641 h 1877032"/>
              <a:gd name="connsiteX1" fmla="*/ 34597 w 1671512"/>
              <a:gd name="connsiteY1" fmla="*/ 940200 h 1877032"/>
              <a:gd name="connsiteX2" fmla="*/ 54054 w 1671512"/>
              <a:gd name="connsiteY2" fmla="*/ 1728260 h 1877032"/>
              <a:gd name="connsiteX3" fmla="*/ 385069 w 1671512"/>
              <a:gd name="connsiteY3" fmla="*/ 1877032 h 1877032"/>
              <a:gd name="connsiteX4" fmla="*/ 1605349 w 1671512"/>
              <a:gd name="connsiteY4" fmla="*/ 1798860 h 1877032"/>
              <a:gd name="connsiteX5" fmla="*/ 1555348 w 1671512"/>
              <a:gd name="connsiteY5" fmla="*/ 1257671 h 1877032"/>
              <a:gd name="connsiteX6" fmla="*/ 1503107 w 1671512"/>
              <a:gd name="connsiteY6" fmla="*/ 672856 h 1877032"/>
              <a:gd name="connsiteX7" fmla="*/ 1371521 w 1671512"/>
              <a:gd name="connsiteY7" fmla="*/ 154877 h 1877032"/>
              <a:gd name="connsiteX8" fmla="*/ 873681 w 1671512"/>
              <a:gd name="connsiteY8" fmla="*/ 21205 h 1877032"/>
              <a:gd name="connsiteX9" fmla="*/ 394949 w 1671512"/>
              <a:gd name="connsiteY9" fmla="*/ 534641 h 1877032"/>
              <a:gd name="connsiteX0" fmla="*/ 394949 w 1677296"/>
              <a:gd name="connsiteY0" fmla="*/ 534641 h 1877032"/>
              <a:gd name="connsiteX1" fmla="*/ 34597 w 1677296"/>
              <a:gd name="connsiteY1" fmla="*/ 940200 h 1877032"/>
              <a:gd name="connsiteX2" fmla="*/ 54054 w 1677296"/>
              <a:gd name="connsiteY2" fmla="*/ 1728260 h 1877032"/>
              <a:gd name="connsiteX3" fmla="*/ 385069 w 1677296"/>
              <a:gd name="connsiteY3" fmla="*/ 1877032 h 1877032"/>
              <a:gd name="connsiteX4" fmla="*/ 1612334 w 1677296"/>
              <a:gd name="connsiteY4" fmla="*/ 1840637 h 1877032"/>
              <a:gd name="connsiteX5" fmla="*/ 1555348 w 1677296"/>
              <a:gd name="connsiteY5" fmla="*/ 1257671 h 1877032"/>
              <a:gd name="connsiteX6" fmla="*/ 1503107 w 1677296"/>
              <a:gd name="connsiteY6" fmla="*/ 672856 h 1877032"/>
              <a:gd name="connsiteX7" fmla="*/ 1371521 w 1677296"/>
              <a:gd name="connsiteY7" fmla="*/ 154877 h 1877032"/>
              <a:gd name="connsiteX8" fmla="*/ 873681 w 1677296"/>
              <a:gd name="connsiteY8" fmla="*/ 21205 h 1877032"/>
              <a:gd name="connsiteX9" fmla="*/ 394949 w 1677296"/>
              <a:gd name="connsiteY9" fmla="*/ 534641 h 1877032"/>
              <a:gd name="connsiteX0" fmla="*/ 394949 w 1677298"/>
              <a:gd name="connsiteY0" fmla="*/ 534641 h 1877032"/>
              <a:gd name="connsiteX1" fmla="*/ 34597 w 1677298"/>
              <a:gd name="connsiteY1" fmla="*/ 940200 h 1877032"/>
              <a:gd name="connsiteX2" fmla="*/ 54054 w 1677298"/>
              <a:gd name="connsiteY2" fmla="*/ 1728260 h 1877032"/>
              <a:gd name="connsiteX3" fmla="*/ 385069 w 1677298"/>
              <a:gd name="connsiteY3" fmla="*/ 1877032 h 1877032"/>
              <a:gd name="connsiteX4" fmla="*/ 1612334 w 1677298"/>
              <a:gd name="connsiteY4" fmla="*/ 1840637 h 1877032"/>
              <a:gd name="connsiteX5" fmla="*/ 1555348 w 1677298"/>
              <a:gd name="connsiteY5" fmla="*/ 1257671 h 1877032"/>
              <a:gd name="connsiteX6" fmla="*/ 1503107 w 1677298"/>
              <a:gd name="connsiteY6" fmla="*/ 672856 h 1877032"/>
              <a:gd name="connsiteX7" fmla="*/ 1371521 w 1677298"/>
              <a:gd name="connsiteY7" fmla="*/ 154877 h 1877032"/>
              <a:gd name="connsiteX8" fmla="*/ 873681 w 1677298"/>
              <a:gd name="connsiteY8" fmla="*/ 21205 h 1877032"/>
              <a:gd name="connsiteX9" fmla="*/ 394949 w 1677298"/>
              <a:gd name="connsiteY9" fmla="*/ 534641 h 1877032"/>
              <a:gd name="connsiteX0" fmla="*/ 394949 w 1677296"/>
              <a:gd name="connsiteY0" fmla="*/ 534641 h 1904936"/>
              <a:gd name="connsiteX1" fmla="*/ 34597 w 1677296"/>
              <a:gd name="connsiteY1" fmla="*/ 940200 h 1904936"/>
              <a:gd name="connsiteX2" fmla="*/ 54054 w 1677296"/>
              <a:gd name="connsiteY2" fmla="*/ 1728260 h 1904936"/>
              <a:gd name="connsiteX3" fmla="*/ 385069 w 1677296"/>
              <a:gd name="connsiteY3" fmla="*/ 1877032 h 1904936"/>
              <a:gd name="connsiteX4" fmla="*/ 1612334 w 1677296"/>
              <a:gd name="connsiteY4" fmla="*/ 1840637 h 1904936"/>
              <a:gd name="connsiteX5" fmla="*/ 1555348 w 1677296"/>
              <a:gd name="connsiteY5" fmla="*/ 1257671 h 1904936"/>
              <a:gd name="connsiteX6" fmla="*/ 1503107 w 1677296"/>
              <a:gd name="connsiteY6" fmla="*/ 672856 h 1904936"/>
              <a:gd name="connsiteX7" fmla="*/ 1371521 w 1677296"/>
              <a:gd name="connsiteY7" fmla="*/ 154877 h 1904936"/>
              <a:gd name="connsiteX8" fmla="*/ 873681 w 1677296"/>
              <a:gd name="connsiteY8" fmla="*/ 21205 h 1904936"/>
              <a:gd name="connsiteX9" fmla="*/ 394949 w 1677296"/>
              <a:gd name="connsiteY9" fmla="*/ 534641 h 1904936"/>
              <a:gd name="connsiteX0" fmla="*/ 461539 w 1743887"/>
              <a:gd name="connsiteY0" fmla="*/ 534641 h 1904936"/>
              <a:gd name="connsiteX1" fmla="*/ 101187 w 1743887"/>
              <a:gd name="connsiteY1" fmla="*/ 940200 h 1904936"/>
              <a:gd name="connsiteX2" fmla="*/ 22840 w 1743887"/>
              <a:gd name="connsiteY2" fmla="*/ 1737812 h 1904936"/>
              <a:gd name="connsiteX3" fmla="*/ 451659 w 1743887"/>
              <a:gd name="connsiteY3" fmla="*/ 1877032 h 1904936"/>
              <a:gd name="connsiteX4" fmla="*/ 1678924 w 1743887"/>
              <a:gd name="connsiteY4" fmla="*/ 1840637 h 1904936"/>
              <a:gd name="connsiteX5" fmla="*/ 1621938 w 1743887"/>
              <a:gd name="connsiteY5" fmla="*/ 1257671 h 1904936"/>
              <a:gd name="connsiteX6" fmla="*/ 1569697 w 1743887"/>
              <a:gd name="connsiteY6" fmla="*/ 672856 h 1904936"/>
              <a:gd name="connsiteX7" fmla="*/ 1438111 w 1743887"/>
              <a:gd name="connsiteY7" fmla="*/ 154877 h 1904936"/>
              <a:gd name="connsiteX8" fmla="*/ 940271 w 1743887"/>
              <a:gd name="connsiteY8" fmla="*/ 21205 h 1904936"/>
              <a:gd name="connsiteX9" fmla="*/ 461539 w 1743887"/>
              <a:gd name="connsiteY9" fmla="*/ 534641 h 1904936"/>
              <a:gd name="connsiteX0" fmla="*/ 452050 w 1756359"/>
              <a:gd name="connsiteY0" fmla="*/ 534641 h 1891359"/>
              <a:gd name="connsiteX1" fmla="*/ 91698 w 1756359"/>
              <a:gd name="connsiteY1" fmla="*/ 940200 h 1891359"/>
              <a:gd name="connsiteX2" fmla="*/ 13351 w 1756359"/>
              <a:gd name="connsiteY2" fmla="*/ 1737812 h 1891359"/>
              <a:gd name="connsiteX3" fmla="*/ 309435 w 1756359"/>
              <a:gd name="connsiteY3" fmla="*/ 1891359 h 1891359"/>
              <a:gd name="connsiteX4" fmla="*/ 1669435 w 1756359"/>
              <a:gd name="connsiteY4" fmla="*/ 1840637 h 1891359"/>
              <a:gd name="connsiteX5" fmla="*/ 1612449 w 1756359"/>
              <a:gd name="connsiteY5" fmla="*/ 1257671 h 1891359"/>
              <a:gd name="connsiteX6" fmla="*/ 1560208 w 1756359"/>
              <a:gd name="connsiteY6" fmla="*/ 672856 h 1891359"/>
              <a:gd name="connsiteX7" fmla="*/ 1428622 w 1756359"/>
              <a:gd name="connsiteY7" fmla="*/ 154877 h 1891359"/>
              <a:gd name="connsiteX8" fmla="*/ 930782 w 1756359"/>
              <a:gd name="connsiteY8" fmla="*/ 21205 h 1891359"/>
              <a:gd name="connsiteX9" fmla="*/ 452050 w 1756359"/>
              <a:gd name="connsiteY9" fmla="*/ 534641 h 1891359"/>
              <a:gd name="connsiteX0" fmla="*/ 452050 w 1756257"/>
              <a:gd name="connsiteY0" fmla="*/ 534641 h 1891359"/>
              <a:gd name="connsiteX1" fmla="*/ 91698 w 1756257"/>
              <a:gd name="connsiteY1" fmla="*/ 940200 h 1891359"/>
              <a:gd name="connsiteX2" fmla="*/ 13351 w 1756257"/>
              <a:gd name="connsiteY2" fmla="*/ 1737812 h 1891359"/>
              <a:gd name="connsiteX3" fmla="*/ 309435 w 1756257"/>
              <a:gd name="connsiteY3" fmla="*/ 1891359 h 1891359"/>
              <a:gd name="connsiteX4" fmla="*/ 1669435 w 1756257"/>
              <a:gd name="connsiteY4" fmla="*/ 1840637 h 1891359"/>
              <a:gd name="connsiteX5" fmla="*/ 1612449 w 1756257"/>
              <a:gd name="connsiteY5" fmla="*/ 1257671 h 1891359"/>
              <a:gd name="connsiteX6" fmla="*/ 1563496 w 1756257"/>
              <a:gd name="connsiteY6" fmla="*/ 959631 h 1891359"/>
              <a:gd name="connsiteX7" fmla="*/ 1560208 w 1756257"/>
              <a:gd name="connsiteY7" fmla="*/ 672856 h 1891359"/>
              <a:gd name="connsiteX8" fmla="*/ 1428622 w 1756257"/>
              <a:gd name="connsiteY8" fmla="*/ 154877 h 1891359"/>
              <a:gd name="connsiteX9" fmla="*/ 930782 w 1756257"/>
              <a:gd name="connsiteY9" fmla="*/ 21205 h 1891359"/>
              <a:gd name="connsiteX10" fmla="*/ 452050 w 1756257"/>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64592"/>
              <a:gd name="connsiteY0" fmla="*/ 534641 h 1891359"/>
              <a:gd name="connsiteX1" fmla="*/ 91698 w 1764592"/>
              <a:gd name="connsiteY1" fmla="*/ 940200 h 1891359"/>
              <a:gd name="connsiteX2" fmla="*/ 13351 w 1764592"/>
              <a:gd name="connsiteY2" fmla="*/ 1737812 h 1891359"/>
              <a:gd name="connsiteX3" fmla="*/ 309435 w 1764592"/>
              <a:gd name="connsiteY3" fmla="*/ 1891359 h 1891359"/>
              <a:gd name="connsiteX4" fmla="*/ 1669435 w 1764592"/>
              <a:gd name="connsiteY4" fmla="*/ 1840637 h 1891359"/>
              <a:gd name="connsiteX5" fmla="*/ 1612449 w 1764592"/>
              <a:gd name="connsiteY5" fmla="*/ 1257671 h 1891359"/>
              <a:gd name="connsiteX6" fmla="*/ 1309780 w 1764592"/>
              <a:gd name="connsiteY6" fmla="*/ 1046341 h 1891359"/>
              <a:gd name="connsiteX7" fmla="*/ 1560208 w 1764592"/>
              <a:gd name="connsiteY7" fmla="*/ 672856 h 1891359"/>
              <a:gd name="connsiteX8" fmla="*/ 1428622 w 1764592"/>
              <a:gd name="connsiteY8" fmla="*/ 154877 h 1891359"/>
              <a:gd name="connsiteX9" fmla="*/ 930782 w 1764592"/>
              <a:gd name="connsiteY9" fmla="*/ 21205 h 1891359"/>
              <a:gd name="connsiteX10" fmla="*/ 452050 w 1764592"/>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92731"/>
              <a:gd name="connsiteY0" fmla="*/ 534641 h 1891359"/>
              <a:gd name="connsiteX1" fmla="*/ 91698 w 1792731"/>
              <a:gd name="connsiteY1" fmla="*/ 940200 h 1891359"/>
              <a:gd name="connsiteX2" fmla="*/ 13351 w 1792731"/>
              <a:gd name="connsiteY2" fmla="*/ 1737812 h 1891359"/>
              <a:gd name="connsiteX3" fmla="*/ 309435 w 1792731"/>
              <a:gd name="connsiteY3" fmla="*/ 1891359 h 1891359"/>
              <a:gd name="connsiteX4" fmla="*/ 1669435 w 1792731"/>
              <a:gd name="connsiteY4" fmla="*/ 1840637 h 1891359"/>
              <a:gd name="connsiteX5" fmla="*/ 1688563 w 1792731"/>
              <a:gd name="connsiteY5" fmla="*/ 1292355 h 1891359"/>
              <a:gd name="connsiteX6" fmla="*/ 1309780 w 1792731"/>
              <a:gd name="connsiteY6" fmla="*/ 1046341 h 1891359"/>
              <a:gd name="connsiteX7" fmla="*/ 1560208 w 1792731"/>
              <a:gd name="connsiteY7" fmla="*/ 672856 h 1891359"/>
              <a:gd name="connsiteX8" fmla="*/ 1428622 w 1792731"/>
              <a:gd name="connsiteY8" fmla="*/ 154877 h 1891359"/>
              <a:gd name="connsiteX9" fmla="*/ 930782 w 1792731"/>
              <a:gd name="connsiteY9" fmla="*/ 21205 h 1891359"/>
              <a:gd name="connsiteX10" fmla="*/ 452050 w 1792731"/>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560208 w 1814809"/>
              <a:gd name="connsiteY7" fmla="*/ 672856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619996 w 1814809"/>
              <a:gd name="connsiteY7" fmla="*/ 526399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42872 h 1899590"/>
              <a:gd name="connsiteX1" fmla="*/ 91698 w 1814809"/>
              <a:gd name="connsiteY1" fmla="*/ 948431 h 1899590"/>
              <a:gd name="connsiteX2" fmla="*/ 13351 w 1814809"/>
              <a:gd name="connsiteY2" fmla="*/ 1746043 h 1899590"/>
              <a:gd name="connsiteX3" fmla="*/ 309435 w 1814809"/>
              <a:gd name="connsiteY3" fmla="*/ 1899590 h 1899590"/>
              <a:gd name="connsiteX4" fmla="*/ 1669435 w 1814809"/>
              <a:gd name="connsiteY4" fmla="*/ 1848868 h 1899590"/>
              <a:gd name="connsiteX5" fmla="*/ 1688563 w 1814809"/>
              <a:gd name="connsiteY5" fmla="*/ 1300586 h 1899590"/>
              <a:gd name="connsiteX6" fmla="*/ 1309780 w 1814809"/>
              <a:gd name="connsiteY6" fmla="*/ 1054572 h 1899590"/>
              <a:gd name="connsiteX7" fmla="*/ 1619996 w 1814809"/>
              <a:gd name="connsiteY7" fmla="*/ 534630 h 1899590"/>
              <a:gd name="connsiteX8" fmla="*/ 1488411 w 1814809"/>
              <a:gd name="connsiteY8" fmla="*/ 129049 h 1899590"/>
              <a:gd name="connsiteX9" fmla="*/ 930782 w 1814809"/>
              <a:gd name="connsiteY9" fmla="*/ 29436 h 1899590"/>
              <a:gd name="connsiteX10" fmla="*/ 452050 w 1814809"/>
              <a:gd name="connsiteY10" fmla="*/ 542872 h 1899590"/>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288567 w 1811701"/>
              <a:gd name="connsiteY0" fmla="*/ 555674 h 1898251"/>
              <a:gd name="connsiteX1" fmla="*/ 88590 w 1811701"/>
              <a:gd name="connsiteY1" fmla="*/ 947092 h 1898251"/>
              <a:gd name="connsiteX2" fmla="*/ 10243 w 1811701"/>
              <a:gd name="connsiteY2" fmla="*/ 1744704 h 1898251"/>
              <a:gd name="connsiteX3" fmla="*/ 306327 w 1811701"/>
              <a:gd name="connsiteY3" fmla="*/ 1898251 h 1898251"/>
              <a:gd name="connsiteX4" fmla="*/ 1666327 w 1811701"/>
              <a:gd name="connsiteY4" fmla="*/ 1847529 h 1898251"/>
              <a:gd name="connsiteX5" fmla="*/ 1685455 w 1811701"/>
              <a:gd name="connsiteY5" fmla="*/ 1299247 h 1898251"/>
              <a:gd name="connsiteX6" fmla="*/ 1306672 w 1811701"/>
              <a:gd name="connsiteY6" fmla="*/ 1053233 h 1898251"/>
              <a:gd name="connsiteX7" fmla="*/ 1616888 w 1811701"/>
              <a:gd name="connsiteY7" fmla="*/ 533291 h 1898251"/>
              <a:gd name="connsiteX8" fmla="*/ 1485303 w 1811701"/>
              <a:gd name="connsiteY8" fmla="*/ 127710 h 1898251"/>
              <a:gd name="connsiteX9" fmla="*/ 927674 w 1811701"/>
              <a:gd name="connsiteY9" fmla="*/ 28097 h 1898251"/>
              <a:gd name="connsiteX10" fmla="*/ 288567 w 1811701"/>
              <a:gd name="connsiteY10" fmla="*/ 555674 h 1898251"/>
              <a:gd name="connsiteX0" fmla="*/ 288567 w 1811701"/>
              <a:gd name="connsiteY0" fmla="*/ 479828 h 1822405"/>
              <a:gd name="connsiteX1" fmla="*/ 88590 w 1811701"/>
              <a:gd name="connsiteY1" fmla="*/ 871246 h 1822405"/>
              <a:gd name="connsiteX2" fmla="*/ 10243 w 1811701"/>
              <a:gd name="connsiteY2" fmla="*/ 1668858 h 1822405"/>
              <a:gd name="connsiteX3" fmla="*/ 306327 w 1811701"/>
              <a:gd name="connsiteY3" fmla="*/ 1822405 h 1822405"/>
              <a:gd name="connsiteX4" fmla="*/ 1666327 w 1811701"/>
              <a:gd name="connsiteY4" fmla="*/ 1771683 h 1822405"/>
              <a:gd name="connsiteX5" fmla="*/ 1685455 w 1811701"/>
              <a:gd name="connsiteY5" fmla="*/ 1223401 h 1822405"/>
              <a:gd name="connsiteX6" fmla="*/ 1306672 w 1811701"/>
              <a:gd name="connsiteY6" fmla="*/ 977387 h 1822405"/>
              <a:gd name="connsiteX7" fmla="*/ 1616888 w 1811701"/>
              <a:gd name="connsiteY7" fmla="*/ 457445 h 1822405"/>
              <a:gd name="connsiteX8" fmla="*/ 1485303 w 1811701"/>
              <a:gd name="connsiteY8" fmla="*/ 51864 h 1822405"/>
              <a:gd name="connsiteX9" fmla="*/ 895599 w 1811701"/>
              <a:gd name="connsiteY9" fmla="*/ 79530 h 1822405"/>
              <a:gd name="connsiteX10" fmla="*/ 288567 w 1811701"/>
              <a:gd name="connsiteY10" fmla="*/ 479828 h 182240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616888 w 1811701"/>
              <a:gd name="connsiteY7" fmla="*/ 396875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584814 w 1811701"/>
              <a:gd name="connsiteY7" fmla="*/ 510012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770444"/>
              <a:gd name="connsiteY0" fmla="*/ 419258 h 1761835"/>
              <a:gd name="connsiteX1" fmla="*/ 88590 w 1770444"/>
              <a:gd name="connsiteY1" fmla="*/ 810676 h 1761835"/>
              <a:gd name="connsiteX2" fmla="*/ 10243 w 1770444"/>
              <a:gd name="connsiteY2" fmla="*/ 1608288 h 1761835"/>
              <a:gd name="connsiteX3" fmla="*/ 306327 w 1770444"/>
              <a:gd name="connsiteY3" fmla="*/ 1761835 h 1761835"/>
              <a:gd name="connsiteX4" fmla="*/ 1666327 w 1770444"/>
              <a:gd name="connsiteY4" fmla="*/ 1711113 h 1761835"/>
              <a:gd name="connsiteX5" fmla="*/ 1589229 w 1770444"/>
              <a:gd name="connsiteY5" fmla="*/ 1176973 h 1761835"/>
              <a:gd name="connsiteX6" fmla="*/ 1306672 w 1770444"/>
              <a:gd name="connsiteY6" fmla="*/ 916817 h 1761835"/>
              <a:gd name="connsiteX7" fmla="*/ 1584814 w 1770444"/>
              <a:gd name="connsiteY7" fmla="*/ 510012 h 1761835"/>
              <a:gd name="connsiteX8" fmla="*/ 1373040 w 1770444"/>
              <a:gd name="connsiteY8" fmla="*/ 118574 h 1761835"/>
              <a:gd name="connsiteX9" fmla="*/ 895599 w 1770444"/>
              <a:gd name="connsiteY9" fmla="*/ 18960 h 1761835"/>
              <a:gd name="connsiteX10" fmla="*/ 288567 w 1770444"/>
              <a:gd name="connsiteY10" fmla="*/ 419258 h 1761835"/>
              <a:gd name="connsiteX0" fmla="*/ 288567 w 1592514"/>
              <a:gd name="connsiteY0" fmla="*/ 419258 h 1863058"/>
              <a:gd name="connsiteX1" fmla="*/ 88590 w 1592514"/>
              <a:gd name="connsiteY1" fmla="*/ 810676 h 1863058"/>
              <a:gd name="connsiteX2" fmla="*/ 10243 w 1592514"/>
              <a:gd name="connsiteY2" fmla="*/ 1608288 h 1863058"/>
              <a:gd name="connsiteX3" fmla="*/ 306327 w 1592514"/>
              <a:gd name="connsiteY3" fmla="*/ 1761835 h 1863058"/>
              <a:gd name="connsiteX4" fmla="*/ 1377650 w 1592514"/>
              <a:gd name="connsiteY4" fmla="*/ 1838393 h 1863058"/>
              <a:gd name="connsiteX5" fmla="*/ 1589229 w 1592514"/>
              <a:gd name="connsiteY5" fmla="*/ 1176973 h 1863058"/>
              <a:gd name="connsiteX6" fmla="*/ 1306672 w 1592514"/>
              <a:gd name="connsiteY6" fmla="*/ 916817 h 1863058"/>
              <a:gd name="connsiteX7" fmla="*/ 1584814 w 1592514"/>
              <a:gd name="connsiteY7" fmla="*/ 510012 h 1863058"/>
              <a:gd name="connsiteX8" fmla="*/ 1373040 w 1592514"/>
              <a:gd name="connsiteY8" fmla="*/ 118574 h 1863058"/>
              <a:gd name="connsiteX9" fmla="*/ 895599 w 1592514"/>
              <a:gd name="connsiteY9" fmla="*/ 18960 h 1863058"/>
              <a:gd name="connsiteX10" fmla="*/ 288567 w 1592514"/>
              <a:gd name="connsiteY10" fmla="*/ 419258 h 1863058"/>
              <a:gd name="connsiteX0" fmla="*/ 421322 w 1594935"/>
              <a:gd name="connsiteY0" fmla="*/ 616342 h 1876292"/>
              <a:gd name="connsiteX1" fmla="*/ 91011 w 1594935"/>
              <a:gd name="connsiteY1" fmla="*/ 823910 h 1876292"/>
              <a:gd name="connsiteX2" fmla="*/ 12664 w 1594935"/>
              <a:gd name="connsiteY2" fmla="*/ 1621522 h 1876292"/>
              <a:gd name="connsiteX3" fmla="*/ 308748 w 1594935"/>
              <a:gd name="connsiteY3" fmla="*/ 1775069 h 1876292"/>
              <a:gd name="connsiteX4" fmla="*/ 1380071 w 1594935"/>
              <a:gd name="connsiteY4" fmla="*/ 1851627 h 1876292"/>
              <a:gd name="connsiteX5" fmla="*/ 1591650 w 1594935"/>
              <a:gd name="connsiteY5" fmla="*/ 1190207 h 1876292"/>
              <a:gd name="connsiteX6" fmla="*/ 1309093 w 1594935"/>
              <a:gd name="connsiteY6" fmla="*/ 930051 h 1876292"/>
              <a:gd name="connsiteX7" fmla="*/ 1587235 w 1594935"/>
              <a:gd name="connsiteY7" fmla="*/ 523246 h 1876292"/>
              <a:gd name="connsiteX8" fmla="*/ 1375461 w 1594935"/>
              <a:gd name="connsiteY8" fmla="*/ 131808 h 1876292"/>
              <a:gd name="connsiteX9" fmla="*/ 898020 w 1594935"/>
              <a:gd name="connsiteY9" fmla="*/ 32194 h 1876292"/>
              <a:gd name="connsiteX10" fmla="*/ 421322 w 1594935"/>
              <a:gd name="connsiteY10" fmla="*/ 616342 h 1876292"/>
              <a:gd name="connsiteX0" fmla="*/ 413257 w 1586870"/>
              <a:gd name="connsiteY0" fmla="*/ 616342 h 1876292"/>
              <a:gd name="connsiteX1" fmla="*/ 140873 w 1586870"/>
              <a:gd name="connsiteY1" fmla="*/ 993617 h 1876292"/>
              <a:gd name="connsiteX2" fmla="*/ 4599 w 1586870"/>
              <a:gd name="connsiteY2" fmla="*/ 1621522 h 1876292"/>
              <a:gd name="connsiteX3" fmla="*/ 300683 w 1586870"/>
              <a:gd name="connsiteY3" fmla="*/ 1775069 h 1876292"/>
              <a:gd name="connsiteX4" fmla="*/ 1372006 w 1586870"/>
              <a:gd name="connsiteY4" fmla="*/ 1851627 h 1876292"/>
              <a:gd name="connsiteX5" fmla="*/ 1583585 w 1586870"/>
              <a:gd name="connsiteY5" fmla="*/ 1190207 h 1876292"/>
              <a:gd name="connsiteX6" fmla="*/ 1301028 w 1586870"/>
              <a:gd name="connsiteY6" fmla="*/ 930051 h 1876292"/>
              <a:gd name="connsiteX7" fmla="*/ 1579170 w 1586870"/>
              <a:gd name="connsiteY7" fmla="*/ 523246 h 1876292"/>
              <a:gd name="connsiteX8" fmla="*/ 1367396 w 1586870"/>
              <a:gd name="connsiteY8" fmla="*/ 131808 h 1876292"/>
              <a:gd name="connsiteX9" fmla="*/ 889955 w 1586870"/>
              <a:gd name="connsiteY9" fmla="*/ 32194 h 1876292"/>
              <a:gd name="connsiteX10" fmla="*/ 413257 w 1586870"/>
              <a:gd name="connsiteY10" fmla="*/ 616342 h 1876292"/>
              <a:gd name="connsiteX0" fmla="*/ 284962 w 1458575"/>
              <a:gd name="connsiteY0" fmla="*/ 616342 h 1908017"/>
              <a:gd name="connsiteX1" fmla="*/ 12578 w 1458575"/>
              <a:gd name="connsiteY1" fmla="*/ 993617 h 1908017"/>
              <a:gd name="connsiteX2" fmla="*/ 172388 w 1458575"/>
              <a:gd name="connsiteY2" fmla="*/ 1775069 h 1908017"/>
              <a:gd name="connsiteX3" fmla="*/ 1243711 w 1458575"/>
              <a:gd name="connsiteY3" fmla="*/ 1851627 h 1908017"/>
              <a:gd name="connsiteX4" fmla="*/ 1455290 w 1458575"/>
              <a:gd name="connsiteY4" fmla="*/ 1190207 h 1908017"/>
              <a:gd name="connsiteX5" fmla="*/ 1172733 w 1458575"/>
              <a:gd name="connsiteY5" fmla="*/ 930051 h 1908017"/>
              <a:gd name="connsiteX6" fmla="*/ 1450875 w 1458575"/>
              <a:gd name="connsiteY6" fmla="*/ 523246 h 1908017"/>
              <a:gd name="connsiteX7" fmla="*/ 1239101 w 1458575"/>
              <a:gd name="connsiteY7" fmla="*/ 131808 h 1908017"/>
              <a:gd name="connsiteX8" fmla="*/ 761660 w 1458575"/>
              <a:gd name="connsiteY8" fmla="*/ 32194 h 1908017"/>
              <a:gd name="connsiteX9" fmla="*/ 284962 w 1458575"/>
              <a:gd name="connsiteY9" fmla="*/ 616342 h 1908017"/>
              <a:gd name="connsiteX0" fmla="*/ 343858 w 1519131"/>
              <a:gd name="connsiteY0" fmla="*/ 616342 h 1885036"/>
              <a:gd name="connsiteX1" fmla="*/ 71474 w 1519131"/>
              <a:gd name="connsiteY1" fmla="*/ 993617 h 1885036"/>
              <a:gd name="connsiteX2" fmla="*/ 115432 w 1519131"/>
              <a:gd name="connsiteY2" fmla="*/ 1704358 h 1885036"/>
              <a:gd name="connsiteX3" fmla="*/ 1302607 w 1519131"/>
              <a:gd name="connsiteY3" fmla="*/ 1851627 h 1885036"/>
              <a:gd name="connsiteX4" fmla="*/ 1514186 w 1519131"/>
              <a:gd name="connsiteY4" fmla="*/ 1190207 h 1885036"/>
              <a:gd name="connsiteX5" fmla="*/ 1231629 w 1519131"/>
              <a:gd name="connsiteY5" fmla="*/ 930051 h 1885036"/>
              <a:gd name="connsiteX6" fmla="*/ 1509771 w 1519131"/>
              <a:gd name="connsiteY6" fmla="*/ 523246 h 1885036"/>
              <a:gd name="connsiteX7" fmla="*/ 1297997 w 1519131"/>
              <a:gd name="connsiteY7" fmla="*/ 131808 h 1885036"/>
              <a:gd name="connsiteX8" fmla="*/ 820556 w 1519131"/>
              <a:gd name="connsiteY8" fmla="*/ 32194 h 1885036"/>
              <a:gd name="connsiteX9" fmla="*/ 343858 w 1519131"/>
              <a:gd name="connsiteY9" fmla="*/ 616342 h 1885036"/>
              <a:gd name="connsiteX0" fmla="*/ 343858 w 1549812"/>
              <a:gd name="connsiteY0" fmla="*/ 616342 h 1800235"/>
              <a:gd name="connsiteX1" fmla="*/ 71474 w 1549812"/>
              <a:gd name="connsiteY1" fmla="*/ 993617 h 1800235"/>
              <a:gd name="connsiteX2" fmla="*/ 115432 w 1549812"/>
              <a:gd name="connsiteY2" fmla="*/ 1704358 h 1800235"/>
              <a:gd name="connsiteX3" fmla="*/ 1389496 w 1549812"/>
              <a:gd name="connsiteY3" fmla="*/ 1724347 h 1800235"/>
              <a:gd name="connsiteX4" fmla="*/ 1514186 w 1549812"/>
              <a:gd name="connsiteY4" fmla="*/ 1190207 h 1800235"/>
              <a:gd name="connsiteX5" fmla="*/ 1231629 w 1549812"/>
              <a:gd name="connsiteY5" fmla="*/ 930051 h 1800235"/>
              <a:gd name="connsiteX6" fmla="*/ 1509771 w 1549812"/>
              <a:gd name="connsiteY6" fmla="*/ 523246 h 1800235"/>
              <a:gd name="connsiteX7" fmla="*/ 1297997 w 1549812"/>
              <a:gd name="connsiteY7" fmla="*/ 131808 h 1800235"/>
              <a:gd name="connsiteX8" fmla="*/ 820556 w 1549812"/>
              <a:gd name="connsiteY8" fmla="*/ 32194 h 1800235"/>
              <a:gd name="connsiteX9" fmla="*/ 343858 w 1549812"/>
              <a:gd name="connsiteY9" fmla="*/ 616342 h 180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9812" h="1800235">
                <a:moveTo>
                  <a:pt x="343858" y="616342"/>
                </a:moveTo>
                <a:cubicBezTo>
                  <a:pt x="219011" y="776579"/>
                  <a:pt x="109545" y="812281"/>
                  <a:pt x="71474" y="993617"/>
                </a:cubicBezTo>
                <a:cubicBezTo>
                  <a:pt x="33403" y="1174953"/>
                  <a:pt x="-89757" y="1561356"/>
                  <a:pt x="115432" y="1704358"/>
                </a:cubicBezTo>
                <a:cubicBezTo>
                  <a:pt x="320621" y="1847360"/>
                  <a:pt x="1156371" y="1810039"/>
                  <a:pt x="1389496" y="1724347"/>
                </a:cubicBezTo>
                <a:cubicBezTo>
                  <a:pt x="1622621" y="1638655"/>
                  <a:pt x="1540497" y="1322590"/>
                  <a:pt x="1514186" y="1190207"/>
                </a:cubicBezTo>
                <a:cubicBezTo>
                  <a:pt x="1487875" y="1057824"/>
                  <a:pt x="1240336" y="1148914"/>
                  <a:pt x="1231629" y="930051"/>
                </a:cubicBezTo>
                <a:cubicBezTo>
                  <a:pt x="1248292" y="693847"/>
                  <a:pt x="1498710" y="656286"/>
                  <a:pt x="1509771" y="523246"/>
                </a:cubicBezTo>
                <a:cubicBezTo>
                  <a:pt x="1520832" y="390206"/>
                  <a:pt x="1431655" y="305130"/>
                  <a:pt x="1297997" y="131808"/>
                </a:cubicBezTo>
                <a:cubicBezTo>
                  <a:pt x="1189251" y="36824"/>
                  <a:pt x="979579" y="-48562"/>
                  <a:pt x="820556" y="32194"/>
                </a:cubicBezTo>
                <a:cubicBezTo>
                  <a:pt x="661533" y="112950"/>
                  <a:pt x="468705" y="456105"/>
                  <a:pt x="343858" y="616342"/>
                </a:cubicBezTo>
                <a:close/>
              </a:path>
            </a:pathLst>
          </a:custGeom>
          <a:solidFill>
            <a:srgbClr val="9CDFF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 name="Freeform 417">
            <a:extLst>
              <a:ext uri="{FF2B5EF4-FFF2-40B4-BE49-F238E27FC236}">
                <a16:creationId xmlns:a16="http://schemas.microsoft.com/office/drawing/2014/main" id="{22352293-C7A6-4C41-9DD8-CAA48CB29154}"/>
              </a:ext>
            </a:extLst>
          </p:cNvPr>
          <p:cNvSpPr>
            <a:spLocks/>
          </p:cNvSpPr>
          <p:nvPr/>
        </p:nvSpPr>
        <p:spPr bwMode="auto">
          <a:xfrm>
            <a:off x="5455557" y="2226776"/>
            <a:ext cx="1302544" cy="988278"/>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9CDFF9"/>
          </a:solidFill>
          <a:ln>
            <a:noFill/>
          </a:ln>
        </p:spPr>
        <p:txBody>
          <a:bodyPr/>
          <a:lstStyle/>
          <a:p>
            <a:endParaRPr lang="en-US" sz="1350"/>
          </a:p>
        </p:txBody>
      </p:sp>
      <p:sp>
        <p:nvSpPr>
          <p:cNvPr id="369" name="Rectangle 419">
            <a:extLst>
              <a:ext uri="{FF2B5EF4-FFF2-40B4-BE49-F238E27FC236}">
                <a16:creationId xmlns:a16="http://schemas.microsoft.com/office/drawing/2014/main" id="{F39DA03D-3BDA-2344-B3D3-3A95FB5EEDF5}"/>
              </a:ext>
            </a:extLst>
          </p:cNvPr>
          <p:cNvSpPr>
            <a:spLocks noChangeArrowheads="1"/>
          </p:cNvSpPr>
          <p:nvPr/>
        </p:nvSpPr>
        <p:spPr bwMode="auto">
          <a:xfrm>
            <a:off x="5579306" y="3522059"/>
            <a:ext cx="740249" cy="502217"/>
          </a:xfrm>
          <a:prstGeom prst="rect">
            <a:avLst/>
          </a:prstGeom>
          <a:solidFill>
            <a:srgbClr val="9CDF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370" name="AutoShape 420">
            <a:extLst>
              <a:ext uri="{FF2B5EF4-FFF2-40B4-BE49-F238E27FC236}">
                <a16:creationId xmlns:a16="http://schemas.microsoft.com/office/drawing/2014/main" id="{579866B0-F884-A84A-B74A-EFEA50EBF84C}"/>
              </a:ext>
            </a:extLst>
          </p:cNvPr>
          <p:cNvSpPr>
            <a:spLocks noChangeArrowheads="1"/>
          </p:cNvSpPr>
          <p:nvPr/>
        </p:nvSpPr>
        <p:spPr bwMode="auto">
          <a:xfrm>
            <a:off x="5404013" y="3324188"/>
            <a:ext cx="1094184" cy="238388"/>
          </a:xfrm>
          <a:prstGeom prst="triangle">
            <a:avLst>
              <a:gd name="adj" fmla="val 50000"/>
            </a:avLst>
          </a:prstGeom>
          <a:solidFill>
            <a:srgbClr val="9CDF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gn="ctr">
              <a:lnSpc>
                <a:spcPct val="100000"/>
              </a:lnSpc>
              <a:spcBef>
                <a:spcPct val="0"/>
              </a:spcBef>
              <a:buClrTx/>
              <a:buSzTx/>
              <a:buFontTx/>
              <a:buNone/>
            </a:pPr>
            <a:endParaRPr lang="en-US" altLang="en-US" sz="1800">
              <a:solidFill>
                <a:srgbClr val="00CCFF"/>
              </a:solidFill>
              <a:latin typeface="Arial" panose="020B0604020202020204" pitchFamily="34" charset="0"/>
            </a:endParaRPr>
          </a:p>
        </p:txBody>
      </p:sp>
      <p:sp>
        <p:nvSpPr>
          <p:cNvPr id="21" name="Freeform 427">
            <a:extLst>
              <a:ext uri="{FF2B5EF4-FFF2-40B4-BE49-F238E27FC236}">
                <a16:creationId xmlns:a16="http://schemas.microsoft.com/office/drawing/2014/main" id="{3F97D486-CCD5-C043-940C-EC1740EC7BA0}"/>
              </a:ext>
            </a:extLst>
          </p:cNvPr>
          <p:cNvSpPr>
            <a:spLocks/>
          </p:cNvSpPr>
          <p:nvPr/>
        </p:nvSpPr>
        <p:spPr bwMode="auto">
          <a:xfrm>
            <a:off x="5784301" y="4369601"/>
            <a:ext cx="2309813" cy="1248966"/>
          </a:xfrm>
          <a:custGeom>
            <a:avLst/>
            <a:gdLst>
              <a:gd name="T0" fmla="*/ 2147483646 w 1940"/>
              <a:gd name="T1" fmla="*/ 2147483646 h 1049"/>
              <a:gd name="T2" fmla="*/ 2147483646 w 1940"/>
              <a:gd name="T3" fmla="*/ 2147483646 h 1049"/>
              <a:gd name="T4" fmla="*/ 2147483646 w 1940"/>
              <a:gd name="T5" fmla="*/ 2147483646 h 1049"/>
              <a:gd name="T6" fmla="*/ 2147483646 w 1940"/>
              <a:gd name="T7" fmla="*/ 2147483646 h 1049"/>
              <a:gd name="T8" fmla="*/ 2147483646 w 1940"/>
              <a:gd name="T9" fmla="*/ 2147483646 h 1049"/>
              <a:gd name="T10" fmla="*/ 2147483646 w 1940"/>
              <a:gd name="T11" fmla="*/ 2147483646 h 1049"/>
              <a:gd name="T12" fmla="*/ 2147483646 w 1940"/>
              <a:gd name="T13" fmla="*/ 2147483646 h 1049"/>
              <a:gd name="T14" fmla="*/ 2147483646 w 1940"/>
              <a:gd name="T15" fmla="*/ 2147483646 h 1049"/>
              <a:gd name="T16" fmla="*/ 2147483646 w 1940"/>
              <a:gd name="T17" fmla="*/ 2147483646 h 1049"/>
              <a:gd name="T18" fmla="*/ 2147483646 w 1940"/>
              <a:gd name="T19" fmla="*/ 2147483646 h 1049"/>
              <a:gd name="T20" fmla="*/ 2147483646 w 1940"/>
              <a:gd name="T21" fmla="*/ 2147483646 h 1049"/>
              <a:gd name="T22" fmla="*/ 2147483646 w 1940"/>
              <a:gd name="T23" fmla="*/ 2147483646 h 1049"/>
              <a:gd name="T24" fmla="*/ 2147483646 w 1940"/>
              <a:gd name="T25" fmla="*/ 2147483646 h 1049"/>
              <a:gd name="T26" fmla="*/ 2147483646 w 1940"/>
              <a:gd name="T27" fmla="*/ 2147483646 h 1049"/>
              <a:gd name="T28" fmla="*/ 2147483646 w 1940"/>
              <a:gd name="T29" fmla="*/ 2147483646 h 1049"/>
              <a:gd name="T30" fmla="*/ 2147483646 w 1940"/>
              <a:gd name="T31" fmla="*/ 2147483646 h 10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0"/>
              <a:gd name="T49" fmla="*/ 0 h 1049"/>
              <a:gd name="T50" fmla="*/ 1940 w 1940"/>
              <a:gd name="T51" fmla="*/ 1049 h 10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0" h="1049">
                <a:moveTo>
                  <a:pt x="952" y="26"/>
                </a:moveTo>
                <a:cubicBezTo>
                  <a:pt x="867" y="45"/>
                  <a:pt x="832" y="118"/>
                  <a:pt x="755" y="125"/>
                </a:cubicBezTo>
                <a:cubicBezTo>
                  <a:pt x="678" y="132"/>
                  <a:pt x="587" y="72"/>
                  <a:pt x="488" y="68"/>
                </a:cubicBezTo>
                <a:cubicBezTo>
                  <a:pt x="389" y="64"/>
                  <a:pt x="237" y="48"/>
                  <a:pt x="158" y="101"/>
                </a:cubicBezTo>
                <a:cubicBezTo>
                  <a:pt x="79" y="154"/>
                  <a:pt x="28" y="298"/>
                  <a:pt x="14" y="389"/>
                </a:cubicBezTo>
                <a:cubicBezTo>
                  <a:pt x="0" y="480"/>
                  <a:pt x="25" y="595"/>
                  <a:pt x="71" y="648"/>
                </a:cubicBezTo>
                <a:cubicBezTo>
                  <a:pt x="117" y="701"/>
                  <a:pt x="205" y="665"/>
                  <a:pt x="288" y="706"/>
                </a:cubicBezTo>
                <a:cubicBezTo>
                  <a:pt x="371" y="747"/>
                  <a:pt x="450" y="842"/>
                  <a:pt x="568" y="893"/>
                </a:cubicBezTo>
                <a:cubicBezTo>
                  <a:pt x="686" y="944"/>
                  <a:pt x="852" y="991"/>
                  <a:pt x="996" y="1014"/>
                </a:cubicBezTo>
                <a:cubicBezTo>
                  <a:pt x="1140" y="1036"/>
                  <a:pt x="1309" y="1049"/>
                  <a:pt x="1433" y="1031"/>
                </a:cubicBezTo>
                <a:cubicBezTo>
                  <a:pt x="1557" y="1012"/>
                  <a:pt x="1657" y="960"/>
                  <a:pt x="1739" y="907"/>
                </a:cubicBezTo>
                <a:cubicBezTo>
                  <a:pt x="1821" y="855"/>
                  <a:pt x="1906" y="824"/>
                  <a:pt x="1923" y="714"/>
                </a:cubicBezTo>
                <a:cubicBezTo>
                  <a:pt x="1940" y="604"/>
                  <a:pt x="1898" y="350"/>
                  <a:pt x="1839" y="251"/>
                </a:cubicBezTo>
                <a:cubicBezTo>
                  <a:pt x="1780" y="151"/>
                  <a:pt x="1662" y="153"/>
                  <a:pt x="1566" y="114"/>
                </a:cubicBezTo>
                <a:cubicBezTo>
                  <a:pt x="1470" y="76"/>
                  <a:pt x="1365" y="30"/>
                  <a:pt x="1263" y="15"/>
                </a:cubicBezTo>
                <a:cubicBezTo>
                  <a:pt x="1161" y="0"/>
                  <a:pt x="1037" y="8"/>
                  <a:pt x="952" y="26"/>
                </a:cubicBezTo>
                <a:close/>
              </a:path>
            </a:pathLst>
          </a:custGeom>
          <a:solidFill>
            <a:srgbClr val="9CDFF9"/>
          </a:solidFill>
          <a:ln>
            <a:noFill/>
          </a:ln>
        </p:spPr>
        <p:txBody>
          <a:bodyPr/>
          <a:lstStyle/>
          <a:p>
            <a:endParaRPr lang="en-US" sz="1350"/>
          </a:p>
        </p:txBody>
      </p:sp>
      <p:sp>
        <p:nvSpPr>
          <p:cNvPr id="66" name="Text Box 580">
            <a:extLst>
              <a:ext uri="{FF2B5EF4-FFF2-40B4-BE49-F238E27FC236}">
                <a16:creationId xmlns:a16="http://schemas.microsoft.com/office/drawing/2014/main" id="{16C4E384-62E0-DC41-883F-EB2C4C99F8DB}"/>
              </a:ext>
            </a:extLst>
          </p:cNvPr>
          <p:cNvSpPr txBox="1">
            <a:spLocks noChangeArrowheads="1"/>
          </p:cNvSpPr>
          <p:nvPr/>
        </p:nvSpPr>
        <p:spPr bwMode="auto">
          <a:xfrm>
            <a:off x="5759456" y="1973596"/>
            <a:ext cx="104868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r>
              <a:rPr lang="en-US" altLang="en-US" sz="1050" dirty="0">
                <a:latin typeface="+mn-lt"/>
              </a:rPr>
              <a:t>mobile network</a:t>
            </a:r>
          </a:p>
        </p:txBody>
      </p:sp>
      <p:sp>
        <p:nvSpPr>
          <p:cNvPr id="69" name="Text Box 580">
            <a:extLst>
              <a:ext uri="{FF2B5EF4-FFF2-40B4-BE49-F238E27FC236}">
                <a16:creationId xmlns:a16="http://schemas.microsoft.com/office/drawing/2014/main" id="{9AC056F8-729E-D344-BD7D-917810217933}"/>
              </a:ext>
            </a:extLst>
          </p:cNvPr>
          <p:cNvSpPr txBox="1">
            <a:spLocks noChangeArrowheads="1"/>
          </p:cNvSpPr>
          <p:nvPr/>
        </p:nvSpPr>
        <p:spPr bwMode="auto">
          <a:xfrm>
            <a:off x="5498126" y="4001192"/>
            <a:ext cx="1466735" cy="22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80000"/>
              </a:lnSpc>
              <a:spcBef>
                <a:spcPct val="0"/>
              </a:spcBef>
              <a:buClrTx/>
              <a:buSzTx/>
              <a:buFontTx/>
              <a:buNone/>
            </a:pPr>
            <a:r>
              <a:rPr lang="en-US" altLang="en-US" sz="1050" dirty="0">
                <a:latin typeface="+mn-lt"/>
              </a:rPr>
              <a:t>home network</a:t>
            </a:r>
          </a:p>
        </p:txBody>
      </p:sp>
      <p:sp>
        <p:nvSpPr>
          <p:cNvPr id="70" name="Text Box 580">
            <a:extLst>
              <a:ext uri="{FF2B5EF4-FFF2-40B4-BE49-F238E27FC236}">
                <a16:creationId xmlns:a16="http://schemas.microsoft.com/office/drawing/2014/main" id="{8A1A4F41-0243-4946-9F02-F301CBD596B6}"/>
              </a:ext>
            </a:extLst>
          </p:cNvPr>
          <p:cNvSpPr txBox="1">
            <a:spLocks noChangeArrowheads="1"/>
          </p:cNvSpPr>
          <p:nvPr/>
        </p:nvSpPr>
        <p:spPr bwMode="auto">
          <a:xfrm>
            <a:off x="5480181" y="5192082"/>
            <a:ext cx="946093" cy="354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80000"/>
              </a:lnSpc>
              <a:spcBef>
                <a:spcPct val="0"/>
              </a:spcBef>
              <a:buClrTx/>
              <a:buSzTx/>
              <a:buFontTx/>
              <a:buNone/>
            </a:pPr>
            <a:r>
              <a:rPr lang="en-US" altLang="en-US" sz="1050" dirty="0">
                <a:latin typeface="+mn-lt"/>
              </a:rPr>
              <a:t>enterprise</a:t>
            </a:r>
          </a:p>
          <a:p>
            <a:pPr>
              <a:lnSpc>
                <a:spcPct val="80000"/>
              </a:lnSpc>
              <a:spcBef>
                <a:spcPct val="0"/>
              </a:spcBef>
              <a:buClrTx/>
              <a:buSzTx/>
              <a:buFontTx/>
              <a:buNone/>
            </a:pPr>
            <a:r>
              <a:rPr lang="en-US" altLang="en-US" sz="1050" dirty="0">
                <a:latin typeface="+mn-lt"/>
              </a:rPr>
              <a:t>          network</a:t>
            </a:r>
          </a:p>
        </p:txBody>
      </p:sp>
      <p:sp>
        <p:nvSpPr>
          <p:cNvPr id="372" name="Freeform 371">
            <a:extLst>
              <a:ext uri="{FF2B5EF4-FFF2-40B4-BE49-F238E27FC236}">
                <a16:creationId xmlns:a16="http://schemas.microsoft.com/office/drawing/2014/main" id="{C89E7C56-1DE4-7143-8EEB-E5965035CC42}"/>
              </a:ext>
            </a:extLst>
          </p:cNvPr>
          <p:cNvSpPr/>
          <p:nvPr/>
        </p:nvSpPr>
        <p:spPr>
          <a:xfrm>
            <a:off x="7666610" y="3241905"/>
            <a:ext cx="954875" cy="1451811"/>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60355 w 1534770"/>
              <a:gd name="connsiteY0" fmla="*/ 553225 h 1800672"/>
              <a:gd name="connsiteX1" fmla="*/ 3 w 1534770"/>
              <a:gd name="connsiteY1" fmla="*/ 958784 h 1800672"/>
              <a:gd name="connsiteX2" fmla="*/ 367657 w 1534770"/>
              <a:gd name="connsiteY2" fmla="*/ 1526890 h 1800672"/>
              <a:gd name="connsiteX3" fmla="*/ 1186523 w 1534770"/>
              <a:gd name="connsiteY3" fmla="*/ 1794234 h 1800672"/>
              <a:gd name="connsiteX4" fmla="*/ 1520754 w 1534770"/>
              <a:gd name="connsiteY4" fmla="*/ 1276255 h 1800672"/>
              <a:gd name="connsiteX5" fmla="*/ 1468513 w 1534770"/>
              <a:gd name="connsiteY5" fmla="*/ 691440 h 1800672"/>
              <a:gd name="connsiteX6" fmla="*/ 1435794 w 1534770"/>
              <a:gd name="connsiteY6" fmla="*/ 107761 h 1800672"/>
              <a:gd name="connsiteX7" fmla="*/ 839087 w 1534770"/>
              <a:gd name="connsiteY7" fmla="*/ 39789 h 1800672"/>
              <a:gd name="connsiteX8" fmla="*/ 360355 w 1534770"/>
              <a:gd name="connsiteY8" fmla="*/ 553225 h 1800672"/>
              <a:gd name="connsiteX0" fmla="*/ 360355 w 1580585"/>
              <a:gd name="connsiteY0" fmla="*/ 553225 h 1880420"/>
              <a:gd name="connsiteX1" fmla="*/ 3 w 1580585"/>
              <a:gd name="connsiteY1" fmla="*/ 958784 h 1880420"/>
              <a:gd name="connsiteX2" fmla="*/ 367657 w 1580585"/>
              <a:gd name="connsiteY2" fmla="*/ 1526890 h 1880420"/>
              <a:gd name="connsiteX3" fmla="*/ 1186523 w 1580585"/>
              <a:gd name="connsiteY3" fmla="*/ 1794234 h 1880420"/>
              <a:gd name="connsiteX4" fmla="*/ 1570188 w 1580585"/>
              <a:gd name="connsiteY4" fmla="*/ 1785433 h 1880420"/>
              <a:gd name="connsiteX5" fmla="*/ 1468513 w 1580585"/>
              <a:gd name="connsiteY5" fmla="*/ 691440 h 1880420"/>
              <a:gd name="connsiteX6" fmla="*/ 1435794 w 1580585"/>
              <a:gd name="connsiteY6" fmla="*/ 107761 h 1880420"/>
              <a:gd name="connsiteX7" fmla="*/ 839087 w 1580585"/>
              <a:gd name="connsiteY7" fmla="*/ 39789 h 1880420"/>
              <a:gd name="connsiteX8" fmla="*/ 360355 w 1580585"/>
              <a:gd name="connsiteY8" fmla="*/ 553225 h 1880420"/>
              <a:gd name="connsiteX0" fmla="*/ 316588 w 1580732"/>
              <a:gd name="connsiteY0" fmla="*/ 359285 h 1867156"/>
              <a:gd name="connsiteX1" fmla="*/ 150 w 1580732"/>
              <a:gd name="connsiteY1" fmla="*/ 945520 h 1867156"/>
              <a:gd name="connsiteX2" fmla="*/ 367804 w 1580732"/>
              <a:gd name="connsiteY2" fmla="*/ 1513626 h 1867156"/>
              <a:gd name="connsiteX3" fmla="*/ 1186670 w 1580732"/>
              <a:gd name="connsiteY3" fmla="*/ 1780970 h 1867156"/>
              <a:gd name="connsiteX4" fmla="*/ 1570335 w 1580732"/>
              <a:gd name="connsiteY4" fmla="*/ 1772169 h 1867156"/>
              <a:gd name="connsiteX5" fmla="*/ 1468660 w 1580732"/>
              <a:gd name="connsiteY5" fmla="*/ 678176 h 1867156"/>
              <a:gd name="connsiteX6" fmla="*/ 1435941 w 1580732"/>
              <a:gd name="connsiteY6" fmla="*/ 94497 h 1867156"/>
              <a:gd name="connsiteX7" fmla="*/ 839234 w 1580732"/>
              <a:gd name="connsiteY7" fmla="*/ 26525 h 1867156"/>
              <a:gd name="connsiteX8" fmla="*/ 316588 w 1580732"/>
              <a:gd name="connsiteY8" fmla="*/ 359285 h 1867156"/>
              <a:gd name="connsiteX0" fmla="*/ 163575 w 1427719"/>
              <a:gd name="connsiteY0" fmla="*/ 359285 h 1867156"/>
              <a:gd name="connsiteX1" fmla="*/ 836 w 1427719"/>
              <a:gd name="connsiteY1" fmla="*/ 1076921 h 1867156"/>
              <a:gd name="connsiteX2" fmla="*/ 214791 w 1427719"/>
              <a:gd name="connsiteY2" fmla="*/ 1513626 h 1867156"/>
              <a:gd name="connsiteX3" fmla="*/ 1033657 w 1427719"/>
              <a:gd name="connsiteY3" fmla="*/ 1780970 h 1867156"/>
              <a:gd name="connsiteX4" fmla="*/ 1417322 w 1427719"/>
              <a:gd name="connsiteY4" fmla="*/ 1772169 h 1867156"/>
              <a:gd name="connsiteX5" fmla="*/ 1315647 w 1427719"/>
              <a:gd name="connsiteY5" fmla="*/ 678176 h 1867156"/>
              <a:gd name="connsiteX6" fmla="*/ 1282928 w 1427719"/>
              <a:gd name="connsiteY6" fmla="*/ 94497 h 1867156"/>
              <a:gd name="connsiteX7" fmla="*/ 686221 w 1427719"/>
              <a:gd name="connsiteY7" fmla="*/ 26525 h 1867156"/>
              <a:gd name="connsiteX8" fmla="*/ 163575 w 1427719"/>
              <a:gd name="connsiteY8" fmla="*/ 359285 h 1867156"/>
              <a:gd name="connsiteX0" fmla="*/ 163575 w 1426632"/>
              <a:gd name="connsiteY0" fmla="*/ 394322 h 1902193"/>
              <a:gd name="connsiteX1" fmla="*/ 836 w 1426632"/>
              <a:gd name="connsiteY1" fmla="*/ 1111958 h 1902193"/>
              <a:gd name="connsiteX2" fmla="*/ 214791 w 1426632"/>
              <a:gd name="connsiteY2" fmla="*/ 1548663 h 1902193"/>
              <a:gd name="connsiteX3" fmla="*/ 1033657 w 1426632"/>
              <a:gd name="connsiteY3" fmla="*/ 1816007 h 1902193"/>
              <a:gd name="connsiteX4" fmla="*/ 1417322 w 1426632"/>
              <a:gd name="connsiteY4" fmla="*/ 1807206 h 1902193"/>
              <a:gd name="connsiteX5" fmla="*/ 1315647 w 1426632"/>
              <a:gd name="connsiteY5" fmla="*/ 713213 h 1902193"/>
              <a:gd name="connsiteX6" fmla="*/ 1401843 w 1426632"/>
              <a:gd name="connsiteY6" fmla="*/ 63834 h 1902193"/>
              <a:gd name="connsiteX7" fmla="*/ 686221 w 1426632"/>
              <a:gd name="connsiteY7" fmla="*/ 61562 h 1902193"/>
              <a:gd name="connsiteX8" fmla="*/ 163575 w 1426632"/>
              <a:gd name="connsiteY8" fmla="*/ 394322 h 1902193"/>
              <a:gd name="connsiteX0" fmla="*/ 163575 w 1435249"/>
              <a:gd name="connsiteY0" fmla="*/ 394322 h 1885560"/>
              <a:gd name="connsiteX1" fmla="*/ 836 w 1435249"/>
              <a:gd name="connsiteY1" fmla="*/ 1111958 h 1885560"/>
              <a:gd name="connsiteX2" fmla="*/ 214791 w 1435249"/>
              <a:gd name="connsiteY2" fmla="*/ 1548663 h 1885560"/>
              <a:gd name="connsiteX3" fmla="*/ 1033657 w 1435249"/>
              <a:gd name="connsiteY3" fmla="*/ 1816007 h 1885560"/>
              <a:gd name="connsiteX4" fmla="*/ 1417322 w 1435249"/>
              <a:gd name="connsiteY4" fmla="*/ 1807206 h 1885560"/>
              <a:gd name="connsiteX5" fmla="*/ 1375103 w 1435249"/>
              <a:gd name="connsiteY5" fmla="*/ 943164 h 1885560"/>
              <a:gd name="connsiteX6" fmla="*/ 1401843 w 1435249"/>
              <a:gd name="connsiteY6" fmla="*/ 63834 h 1885560"/>
              <a:gd name="connsiteX7" fmla="*/ 686221 w 1435249"/>
              <a:gd name="connsiteY7" fmla="*/ 61562 h 1885560"/>
              <a:gd name="connsiteX8" fmla="*/ 163575 w 1435249"/>
              <a:gd name="connsiteY8" fmla="*/ 394322 h 1885560"/>
              <a:gd name="connsiteX0" fmla="*/ 128947 w 1438213"/>
              <a:gd name="connsiteY0" fmla="*/ 345176 h 1883146"/>
              <a:gd name="connsiteX1" fmla="*/ 3802 w 1438213"/>
              <a:gd name="connsiteY1" fmla="*/ 1109544 h 1883146"/>
              <a:gd name="connsiteX2" fmla="*/ 217757 w 1438213"/>
              <a:gd name="connsiteY2" fmla="*/ 1546249 h 1883146"/>
              <a:gd name="connsiteX3" fmla="*/ 1036623 w 1438213"/>
              <a:gd name="connsiteY3" fmla="*/ 1813593 h 1883146"/>
              <a:gd name="connsiteX4" fmla="*/ 1420288 w 1438213"/>
              <a:gd name="connsiteY4" fmla="*/ 1804792 h 1883146"/>
              <a:gd name="connsiteX5" fmla="*/ 1378069 w 1438213"/>
              <a:gd name="connsiteY5" fmla="*/ 940750 h 1883146"/>
              <a:gd name="connsiteX6" fmla="*/ 1404809 w 1438213"/>
              <a:gd name="connsiteY6" fmla="*/ 61420 h 1883146"/>
              <a:gd name="connsiteX7" fmla="*/ 689187 w 1438213"/>
              <a:gd name="connsiteY7" fmla="*/ 59148 h 1883146"/>
              <a:gd name="connsiteX8" fmla="*/ 128947 w 1438213"/>
              <a:gd name="connsiteY8" fmla="*/ 345176 h 1883146"/>
              <a:gd name="connsiteX0" fmla="*/ 126587 w 1435854"/>
              <a:gd name="connsiteY0" fmla="*/ 353278 h 1891248"/>
              <a:gd name="connsiteX1" fmla="*/ 1442 w 1435854"/>
              <a:gd name="connsiteY1" fmla="*/ 1117646 h 1891248"/>
              <a:gd name="connsiteX2" fmla="*/ 215397 w 1435854"/>
              <a:gd name="connsiteY2" fmla="*/ 1554351 h 1891248"/>
              <a:gd name="connsiteX3" fmla="*/ 1034263 w 1435854"/>
              <a:gd name="connsiteY3" fmla="*/ 1821695 h 1891248"/>
              <a:gd name="connsiteX4" fmla="*/ 1417928 w 1435854"/>
              <a:gd name="connsiteY4" fmla="*/ 1812894 h 1891248"/>
              <a:gd name="connsiteX5" fmla="*/ 1375709 w 1435854"/>
              <a:gd name="connsiteY5" fmla="*/ 948852 h 1891248"/>
              <a:gd name="connsiteX6" fmla="*/ 1402449 w 1435854"/>
              <a:gd name="connsiteY6" fmla="*/ 69522 h 1891248"/>
              <a:gd name="connsiteX7" fmla="*/ 221605 w 1435854"/>
              <a:gd name="connsiteY7" fmla="*/ 47778 h 1891248"/>
              <a:gd name="connsiteX8" fmla="*/ 126587 w 1435854"/>
              <a:gd name="connsiteY8" fmla="*/ 353278 h 1891248"/>
              <a:gd name="connsiteX0" fmla="*/ 35803 w 1453152"/>
              <a:gd name="connsiteY0" fmla="*/ 439993 h 1896181"/>
              <a:gd name="connsiteX1" fmla="*/ 18740 w 1453152"/>
              <a:gd name="connsiteY1" fmla="*/ 1122579 h 1896181"/>
              <a:gd name="connsiteX2" fmla="*/ 232695 w 1453152"/>
              <a:gd name="connsiteY2" fmla="*/ 1559284 h 1896181"/>
              <a:gd name="connsiteX3" fmla="*/ 1051561 w 1453152"/>
              <a:gd name="connsiteY3" fmla="*/ 1826628 h 1896181"/>
              <a:gd name="connsiteX4" fmla="*/ 1435226 w 1453152"/>
              <a:gd name="connsiteY4" fmla="*/ 1817827 h 1896181"/>
              <a:gd name="connsiteX5" fmla="*/ 1393007 w 1453152"/>
              <a:gd name="connsiteY5" fmla="*/ 953785 h 1896181"/>
              <a:gd name="connsiteX6" fmla="*/ 1419747 w 1453152"/>
              <a:gd name="connsiteY6" fmla="*/ 74455 h 1896181"/>
              <a:gd name="connsiteX7" fmla="*/ 238903 w 1453152"/>
              <a:gd name="connsiteY7" fmla="*/ 52711 h 1896181"/>
              <a:gd name="connsiteX8" fmla="*/ 35803 w 1453152"/>
              <a:gd name="connsiteY8" fmla="*/ 439993 h 1896181"/>
              <a:gd name="connsiteX0" fmla="*/ 35803 w 1447873"/>
              <a:gd name="connsiteY0" fmla="*/ 439993 h 1952840"/>
              <a:gd name="connsiteX1" fmla="*/ 18740 w 1447873"/>
              <a:gd name="connsiteY1" fmla="*/ 1122579 h 1952840"/>
              <a:gd name="connsiteX2" fmla="*/ 232695 w 1447873"/>
              <a:gd name="connsiteY2" fmla="*/ 1559284 h 1952840"/>
              <a:gd name="connsiteX3" fmla="*/ 1130848 w 1447873"/>
              <a:gd name="connsiteY3" fmla="*/ 1925181 h 1952840"/>
              <a:gd name="connsiteX4" fmla="*/ 1435226 w 1447873"/>
              <a:gd name="connsiteY4" fmla="*/ 1817827 h 1952840"/>
              <a:gd name="connsiteX5" fmla="*/ 1393007 w 1447873"/>
              <a:gd name="connsiteY5" fmla="*/ 953785 h 1952840"/>
              <a:gd name="connsiteX6" fmla="*/ 1419747 w 1447873"/>
              <a:gd name="connsiteY6" fmla="*/ 74455 h 1952840"/>
              <a:gd name="connsiteX7" fmla="*/ 238903 w 1447873"/>
              <a:gd name="connsiteY7" fmla="*/ 52711 h 1952840"/>
              <a:gd name="connsiteX8" fmla="*/ 35803 w 1447873"/>
              <a:gd name="connsiteY8" fmla="*/ 439993 h 19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73" h="1952840">
                <a:moveTo>
                  <a:pt x="35803" y="439993"/>
                </a:moveTo>
                <a:cubicBezTo>
                  <a:pt x="-891" y="618304"/>
                  <a:pt x="-14075" y="936031"/>
                  <a:pt x="18740" y="1122579"/>
                </a:cubicBezTo>
                <a:cubicBezTo>
                  <a:pt x="51555" y="1309127"/>
                  <a:pt x="47344" y="1425517"/>
                  <a:pt x="232695" y="1559284"/>
                </a:cubicBezTo>
                <a:cubicBezTo>
                  <a:pt x="418046" y="1693051"/>
                  <a:pt x="930426" y="1882091"/>
                  <a:pt x="1130848" y="1925181"/>
                </a:cubicBezTo>
                <a:cubicBezTo>
                  <a:pt x="1331270" y="1968271"/>
                  <a:pt x="1391533" y="1979726"/>
                  <a:pt x="1435226" y="1817827"/>
                </a:cubicBezTo>
                <a:cubicBezTo>
                  <a:pt x="1478919" y="1655928"/>
                  <a:pt x="1395587" y="1244347"/>
                  <a:pt x="1393007" y="953785"/>
                </a:cubicBezTo>
                <a:cubicBezTo>
                  <a:pt x="1390427" y="663223"/>
                  <a:pt x="1458740" y="183063"/>
                  <a:pt x="1419747" y="74455"/>
                </a:cubicBezTo>
                <a:cubicBezTo>
                  <a:pt x="1380754" y="-34153"/>
                  <a:pt x="469560" y="-8212"/>
                  <a:pt x="238903" y="52711"/>
                </a:cubicBezTo>
                <a:cubicBezTo>
                  <a:pt x="8246" y="113634"/>
                  <a:pt x="72497" y="261682"/>
                  <a:pt x="35803" y="439993"/>
                </a:cubicBezTo>
                <a:close/>
              </a:path>
            </a:pathLst>
          </a:custGeom>
          <a:gradFill flip="none" rotWithShape="1">
            <a:gsLst>
              <a:gs pos="0">
                <a:srgbClr val="9CDFF9"/>
              </a:gs>
              <a:gs pos="100000">
                <a:schemeClr val="bg1"/>
              </a:gs>
              <a:gs pos="59000">
                <a:schemeClr val="accent5">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374" name="Group 373">
            <a:extLst>
              <a:ext uri="{FF2B5EF4-FFF2-40B4-BE49-F238E27FC236}">
                <a16:creationId xmlns:a16="http://schemas.microsoft.com/office/drawing/2014/main" id="{96BCCD85-1D07-EF4E-A878-EC23CD23096A}"/>
              </a:ext>
            </a:extLst>
          </p:cNvPr>
          <p:cNvGrpSpPr/>
          <p:nvPr/>
        </p:nvGrpSpPr>
        <p:grpSpPr>
          <a:xfrm>
            <a:off x="8128275" y="3803288"/>
            <a:ext cx="515545" cy="541161"/>
            <a:chOff x="5203089" y="1751190"/>
            <a:chExt cx="858331" cy="662414"/>
          </a:xfrm>
        </p:grpSpPr>
        <p:sp>
          <p:nvSpPr>
            <p:cNvPr id="382" name="Freeform 381">
              <a:extLst>
                <a:ext uri="{FF2B5EF4-FFF2-40B4-BE49-F238E27FC236}">
                  <a16:creationId xmlns:a16="http://schemas.microsoft.com/office/drawing/2014/main" id="{D6FAD5AB-6E93-5E47-BE32-4993FD767B8F}"/>
                </a:ext>
              </a:extLst>
            </p:cNvPr>
            <p:cNvSpPr/>
            <p:nvPr/>
          </p:nvSpPr>
          <p:spPr>
            <a:xfrm>
              <a:off x="5536769" y="1751190"/>
              <a:ext cx="524651" cy="662124"/>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3" name="Freeform 382">
              <a:extLst>
                <a:ext uri="{FF2B5EF4-FFF2-40B4-BE49-F238E27FC236}">
                  <a16:creationId xmlns:a16="http://schemas.microsoft.com/office/drawing/2014/main" id="{2A115C8B-7EC0-084D-A3CF-7AEF0487F301}"/>
                </a:ext>
              </a:extLst>
            </p:cNvPr>
            <p:cNvSpPr/>
            <p:nvPr/>
          </p:nvSpPr>
          <p:spPr>
            <a:xfrm>
              <a:off x="5203089" y="1921244"/>
              <a:ext cx="651290" cy="49207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384" name="Straight Connector 383">
              <a:extLst>
                <a:ext uri="{FF2B5EF4-FFF2-40B4-BE49-F238E27FC236}">
                  <a16:creationId xmlns:a16="http://schemas.microsoft.com/office/drawing/2014/main" id="{16F8043F-8502-904C-9632-B3658D71B8BE}"/>
                </a:ext>
              </a:extLst>
            </p:cNvPr>
            <p:cNvCxnSpPr/>
            <p:nvPr/>
          </p:nvCxnSpPr>
          <p:spPr>
            <a:xfrm flipV="1">
              <a:off x="5270526" y="2029553"/>
              <a:ext cx="295249" cy="7346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a:extLst>
                <a:ext uri="{FF2B5EF4-FFF2-40B4-BE49-F238E27FC236}">
                  <a16:creationId xmlns:a16="http://schemas.microsoft.com/office/drawing/2014/main" id="{B4B3A6DE-2E70-F74C-8CA1-13247C912682}"/>
                </a:ext>
              </a:extLst>
            </p:cNvPr>
            <p:cNvCxnSpPr/>
            <p:nvPr/>
          </p:nvCxnSpPr>
          <p:spPr>
            <a:xfrm flipV="1">
              <a:off x="5275406" y="2261710"/>
              <a:ext cx="290369" cy="1675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6" name="Straight Connector 385">
              <a:extLst>
                <a:ext uri="{FF2B5EF4-FFF2-40B4-BE49-F238E27FC236}">
                  <a16:creationId xmlns:a16="http://schemas.microsoft.com/office/drawing/2014/main" id="{4B9DB078-BD58-F64A-B873-E1187205EB94}"/>
                </a:ext>
              </a:extLst>
            </p:cNvPr>
            <p:cNvCxnSpPr/>
            <p:nvPr/>
          </p:nvCxnSpPr>
          <p:spPr>
            <a:xfrm flipV="1">
              <a:off x="5275406" y="2151772"/>
              <a:ext cx="290369" cy="4840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7" name="Straight Connector 386">
              <a:extLst>
                <a:ext uri="{FF2B5EF4-FFF2-40B4-BE49-F238E27FC236}">
                  <a16:creationId xmlns:a16="http://schemas.microsoft.com/office/drawing/2014/main" id="{D321DD82-9D22-0B49-ADF9-8BE310E97E71}"/>
                </a:ext>
              </a:extLst>
            </p:cNvPr>
            <p:cNvCxnSpPr/>
            <p:nvPr/>
          </p:nvCxnSpPr>
          <p:spPr>
            <a:xfrm>
              <a:off x="5270094" y="2354086"/>
              <a:ext cx="295681"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8" name="Straight Connector 387">
              <a:extLst>
                <a:ext uri="{FF2B5EF4-FFF2-40B4-BE49-F238E27FC236}">
                  <a16:creationId xmlns:a16="http://schemas.microsoft.com/office/drawing/2014/main" id="{18A2FB0C-53B9-5248-AA65-9BA9B429FC4C}"/>
                </a:ext>
              </a:extLst>
            </p:cNvPr>
            <p:cNvCxnSpPr/>
            <p:nvPr/>
          </p:nvCxnSpPr>
          <p:spPr>
            <a:xfrm flipV="1">
              <a:off x="5950242" y="1866900"/>
              <a:ext cx="0" cy="465273"/>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89" name="Straight Connector 388">
              <a:extLst>
                <a:ext uri="{FF2B5EF4-FFF2-40B4-BE49-F238E27FC236}">
                  <a16:creationId xmlns:a16="http://schemas.microsoft.com/office/drawing/2014/main" id="{44FBB965-69F3-F546-AE9F-4AD14078F37E}"/>
                </a:ext>
              </a:extLst>
            </p:cNvPr>
            <p:cNvCxnSpPr/>
            <p:nvPr/>
          </p:nvCxnSpPr>
          <p:spPr>
            <a:xfrm>
              <a:off x="5628589" y="1936750"/>
              <a:ext cx="0" cy="476854"/>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grpSp>
        <p:nvGrpSpPr>
          <p:cNvPr id="391" name="Group 390">
            <a:extLst>
              <a:ext uri="{FF2B5EF4-FFF2-40B4-BE49-F238E27FC236}">
                <a16:creationId xmlns:a16="http://schemas.microsoft.com/office/drawing/2014/main" id="{BDA3EF41-5873-7D4B-8A04-F8D62DFD2DB6}"/>
              </a:ext>
            </a:extLst>
          </p:cNvPr>
          <p:cNvGrpSpPr/>
          <p:nvPr/>
        </p:nvGrpSpPr>
        <p:grpSpPr>
          <a:xfrm>
            <a:off x="8078379" y="3252878"/>
            <a:ext cx="445960" cy="486252"/>
            <a:chOff x="5203089" y="1751190"/>
            <a:chExt cx="858331" cy="662414"/>
          </a:xfrm>
        </p:grpSpPr>
        <p:sp>
          <p:nvSpPr>
            <p:cNvPr id="399" name="Freeform 398">
              <a:extLst>
                <a:ext uri="{FF2B5EF4-FFF2-40B4-BE49-F238E27FC236}">
                  <a16:creationId xmlns:a16="http://schemas.microsoft.com/office/drawing/2014/main" id="{325473B9-6F55-684D-B22D-FF70325540CE}"/>
                </a:ext>
              </a:extLst>
            </p:cNvPr>
            <p:cNvSpPr/>
            <p:nvPr/>
          </p:nvSpPr>
          <p:spPr>
            <a:xfrm>
              <a:off x="5536769" y="1751190"/>
              <a:ext cx="524651" cy="662124"/>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00" name="Freeform 399">
              <a:extLst>
                <a:ext uri="{FF2B5EF4-FFF2-40B4-BE49-F238E27FC236}">
                  <a16:creationId xmlns:a16="http://schemas.microsoft.com/office/drawing/2014/main" id="{06CE85F7-18B2-3947-975F-CEA32EE2FBA7}"/>
                </a:ext>
              </a:extLst>
            </p:cNvPr>
            <p:cNvSpPr/>
            <p:nvPr/>
          </p:nvSpPr>
          <p:spPr>
            <a:xfrm>
              <a:off x="5203089" y="1921244"/>
              <a:ext cx="651290" cy="49207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401" name="Straight Connector 400">
              <a:extLst>
                <a:ext uri="{FF2B5EF4-FFF2-40B4-BE49-F238E27FC236}">
                  <a16:creationId xmlns:a16="http://schemas.microsoft.com/office/drawing/2014/main" id="{F3F3D0FA-374D-9147-8047-2B7B3AAF05DF}"/>
                </a:ext>
              </a:extLst>
            </p:cNvPr>
            <p:cNvCxnSpPr/>
            <p:nvPr/>
          </p:nvCxnSpPr>
          <p:spPr>
            <a:xfrm flipV="1">
              <a:off x="5270526" y="2029553"/>
              <a:ext cx="295249" cy="7346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2" name="Straight Connector 401">
              <a:extLst>
                <a:ext uri="{FF2B5EF4-FFF2-40B4-BE49-F238E27FC236}">
                  <a16:creationId xmlns:a16="http://schemas.microsoft.com/office/drawing/2014/main" id="{AFF00F79-7128-E243-BBD5-A97200EABABC}"/>
                </a:ext>
              </a:extLst>
            </p:cNvPr>
            <p:cNvCxnSpPr/>
            <p:nvPr/>
          </p:nvCxnSpPr>
          <p:spPr>
            <a:xfrm flipV="1">
              <a:off x="5275406" y="2261710"/>
              <a:ext cx="290369" cy="1675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3" name="Straight Connector 402">
              <a:extLst>
                <a:ext uri="{FF2B5EF4-FFF2-40B4-BE49-F238E27FC236}">
                  <a16:creationId xmlns:a16="http://schemas.microsoft.com/office/drawing/2014/main" id="{729D9C8D-B396-A049-9B7A-BE878812629D}"/>
                </a:ext>
              </a:extLst>
            </p:cNvPr>
            <p:cNvCxnSpPr/>
            <p:nvPr/>
          </p:nvCxnSpPr>
          <p:spPr>
            <a:xfrm flipV="1">
              <a:off x="5275406" y="2151772"/>
              <a:ext cx="290369" cy="4840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4" name="Straight Connector 403">
              <a:extLst>
                <a:ext uri="{FF2B5EF4-FFF2-40B4-BE49-F238E27FC236}">
                  <a16:creationId xmlns:a16="http://schemas.microsoft.com/office/drawing/2014/main" id="{4B32C41F-58E3-CC4F-9625-B6688BEB2140}"/>
                </a:ext>
              </a:extLst>
            </p:cNvPr>
            <p:cNvCxnSpPr/>
            <p:nvPr/>
          </p:nvCxnSpPr>
          <p:spPr>
            <a:xfrm>
              <a:off x="5270094" y="2354086"/>
              <a:ext cx="295681"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a:extLst>
                <a:ext uri="{FF2B5EF4-FFF2-40B4-BE49-F238E27FC236}">
                  <a16:creationId xmlns:a16="http://schemas.microsoft.com/office/drawing/2014/main" id="{58933865-B1C6-3244-A0F5-136E4C6DD92E}"/>
                </a:ext>
              </a:extLst>
            </p:cNvPr>
            <p:cNvCxnSpPr/>
            <p:nvPr/>
          </p:nvCxnSpPr>
          <p:spPr>
            <a:xfrm flipV="1">
              <a:off x="5950242" y="1866900"/>
              <a:ext cx="0" cy="465273"/>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06" name="Straight Connector 405">
              <a:extLst>
                <a:ext uri="{FF2B5EF4-FFF2-40B4-BE49-F238E27FC236}">
                  <a16:creationId xmlns:a16="http://schemas.microsoft.com/office/drawing/2014/main" id="{76C939A7-C3F0-5A45-B81D-4E775CF1C92C}"/>
                </a:ext>
              </a:extLst>
            </p:cNvPr>
            <p:cNvCxnSpPr/>
            <p:nvPr/>
          </p:nvCxnSpPr>
          <p:spPr>
            <a:xfrm>
              <a:off x="5628589" y="1936750"/>
              <a:ext cx="0" cy="476854"/>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sp>
        <p:nvSpPr>
          <p:cNvPr id="562" name="Freeform 561">
            <a:extLst>
              <a:ext uri="{FF2B5EF4-FFF2-40B4-BE49-F238E27FC236}">
                <a16:creationId xmlns:a16="http://schemas.microsoft.com/office/drawing/2014/main" id="{BE088278-C41B-3E4A-87CE-FD65749FA13D}"/>
              </a:ext>
            </a:extLst>
          </p:cNvPr>
          <p:cNvSpPr/>
          <p:nvPr/>
        </p:nvSpPr>
        <p:spPr>
          <a:xfrm>
            <a:off x="7155610" y="2193782"/>
            <a:ext cx="1123398" cy="1039841"/>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60355 w 1494463"/>
              <a:gd name="connsiteY0" fmla="*/ 534641 h 1775651"/>
              <a:gd name="connsiteX1" fmla="*/ 3 w 1494463"/>
              <a:gd name="connsiteY1" fmla="*/ 940200 h 1775651"/>
              <a:gd name="connsiteX2" fmla="*/ 367657 w 1494463"/>
              <a:gd name="connsiteY2" fmla="*/ 1508306 h 1775651"/>
              <a:gd name="connsiteX3" fmla="*/ 1186523 w 1494463"/>
              <a:gd name="connsiteY3" fmla="*/ 1775650 h 1775651"/>
              <a:gd name="connsiteX4" fmla="*/ 1467465 w 1494463"/>
              <a:gd name="connsiteY4" fmla="*/ 1510813 h 1775651"/>
              <a:gd name="connsiteX5" fmla="*/ 1468513 w 1494463"/>
              <a:gd name="connsiteY5" fmla="*/ 672856 h 1775651"/>
              <a:gd name="connsiteX6" fmla="*/ 1336927 w 1494463"/>
              <a:gd name="connsiteY6" fmla="*/ 154877 h 1775651"/>
              <a:gd name="connsiteX7" fmla="*/ 839087 w 1494463"/>
              <a:gd name="connsiteY7" fmla="*/ 21205 h 1775651"/>
              <a:gd name="connsiteX8" fmla="*/ 360355 w 1494463"/>
              <a:gd name="connsiteY8" fmla="*/ 534641 h 1775651"/>
              <a:gd name="connsiteX0" fmla="*/ 360355 w 1491064"/>
              <a:gd name="connsiteY0" fmla="*/ 552327 h 1793337"/>
              <a:gd name="connsiteX1" fmla="*/ 3 w 1491064"/>
              <a:gd name="connsiteY1" fmla="*/ 957886 h 1793337"/>
              <a:gd name="connsiteX2" fmla="*/ 367657 w 1491064"/>
              <a:gd name="connsiteY2" fmla="*/ 1525992 h 1793337"/>
              <a:gd name="connsiteX3" fmla="*/ 1186523 w 1491064"/>
              <a:gd name="connsiteY3" fmla="*/ 1793336 h 1793337"/>
              <a:gd name="connsiteX4" fmla="*/ 1467465 w 1491064"/>
              <a:gd name="connsiteY4" fmla="*/ 1528499 h 1793337"/>
              <a:gd name="connsiteX5" fmla="*/ 1468513 w 1491064"/>
              <a:gd name="connsiteY5" fmla="*/ 690542 h 1793337"/>
              <a:gd name="connsiteX6" fmla="*/ 1407977 w 1491064"/>
              <a:gd name="connsiteY6" fmla="*/ 109278 h 1793337"/>
              <a:gd name="connsiteX7" fmla="*/ 839087 w 1491064"/>
              <a:gd name="connsiteY7" fmla="*/ 38891 h 1793337"/>
              <a:gd name="connsiteX8" fmla="*/ 360355 w 1491064"/>
              <a:gd name="connsiteY8" fmla="*/ 552327 h 1793337"/>
              <a:gd name="connsiteX0" fmla="*/ 360355 w 1502818"/>
              <a:gd name="connsiteY0" fmla="*/ 552327 h 1612281"/>
              <a:gd name="connsiteX1" fmla="*/ 3 w 1502818"/>
              <a:gd name="connsiteY1" fmla="*/ 957886 h 1612281"/>
              <a:gd name="connsiteX2" fmla="*/ 367657 w 1502818"/>
              <a:gd name="connsiteY2" fmla="*/ 1525992 h 1612281"/>
              <a:gd name="connsiteX3" fmla="*/ 1026659 w 1502818"/>
              <a:gd name="connsiteY3" fmla="*/ 1582385 h 1612281"/>
              <a:gd name="connsiteX4" fmla="*/ 1467465 w 1502818"/>
              <a:gd name="connsiteY4" fmla="*/ 1528499 h 1612281"/>
              <a:gd name="connsiteX5" fmla="*/ 1468513 w 1502818"/>
              <a:gd name="connsiteY5" fmla="*/ 690542 h 1612281"/>
              <a:gd name="connsiteX6" fmla="*/ 1407977 w 1502818"/>
              <a:gd name="connsiteY6" fmla="*/ 109278 h 1612281"/>
              <a:gd name="connsiteX7" fmla="*/ 839087 w 1502818"/>
              <a:gd name="connsiteY7" fmla="*/ 38891 h 1612281"/>
              <a:gd name="connsiteX8" fmla="*/ 360355 w 1502818"/>
              <a:gd name="connsiteY8" fmla="*/ 552327 h 1612281"/>
              <a:gd name="connsiteX0" fmla="*/ 360384 w 1502847"/>
              <a:gd name="connsiteY0" fmla="*/ 552327 h 1803602"/>
              <a:gd name="connsiteX1" fmla="*/ 32 w 1502847"/>
              <a:gd name="connsiteY1" fmla="*/ 957886 h 1803602"/>
              <a:gd name="connsiteX2" fmla="*/ 385448 w 1502847"/>
              <a:gd name="connsiteY2" fmla="*/ 1779134 h 1803602"/>
              <a:gd name="connsiteX3" fmla="*/ 1026688 w 1502847"/>
              <a:gd name="connsiteY3" fmla="*/ 1582385 h 1803602"/>
              <a:gd name="connsiteX4" fmla="*/ 1467494 w 1502847"/>
              <a:gd name="connsiteY4" fmla="*/ 1528499 h 1803602"/>
              <a:gd name="connsiteX5" fmla="*/ 1468542 w 1502847"/>
              <a:gd name="connsiteY5" fmla="*/ 690542 h 1803602"/>
              <a:gd name="connsiteX6" fmla="*/ 1408006 w 1502847"/>
              <a:gd name="connsiteY6" fmla="*/ 109278 h 1803602"/>
              <a:gd name="connsiteX7" fmla="*/ 839116 w 1502847"/>
              <a:gd name="connsiteY7" fmla="*/ 38891 h 1803602"/>
              <a:gd name="connsiteX8" fmla="*/ 360384 w 1502847"/>
              <a:gd name="connsiteY8" fmla="*/ 552327 h 1803602"/>
              <a:gd name="connsiteX0" fmla="*/ 360384 w 1502847"/>
              <a:gd name="connsiteY0" fmla="*/ 552327 h 1826319"/>
              <a:gd name="connsiteX1" fmla="*/ 32 w 1502847"/>
              <a:gd name="connsiteY1" fmla="*/ 957886 h 1826319"/>
              <a:gd name="connsiteX2" fmla="*/ 385448 w 1502847"/>
              <a:gd name="connsiteY2" fmla="*/ 1779134 h 1826319"/>
              <a:gd name="connsiteX3" fmla="*/ 1026688 w 1502847"/>
              <a:gd name="connsiteY3" fmla="*/ 1582385 h 1826319"/>
              <a:gd name="connsiteX4" fmla="*/ 1467494 w 1502847"/>
              <a:gd name="connsiteY4" fmla="*/ 1528499 h 1826319"/>
              <a:gd name="connsiteX5" fmla="*/ 1468542 w 1502847"/>
              <a:gd name="connsiteY5" fmla="*/ 690542 h 1826319"/>
              <a:gd name="connsiteX6" fmla="*/ 1408006 w 1502847"/>
              <a:gd name="connsiteY6" fmla="*/ 109278 h 1826319"/>
              <a:gd name="connsiteX7" fmla="*/ 839116 w 1502847"/>
              <a:gd name="connsiteY7" fmla="*/ 38891 h 1826319"/>
              <a:gd name="connsiteX8" fmla="*/ 360384 w 1502847"/>
              <a:gd name="connsiteY8" fmla="*/ 552327 h 1826319"/>
              <a:gd name="connsiteX0" fmla="*/ 289852 w 1503366"/>
              <a:gd name="connsiteY0" fmla="*/ 461730 h 1820101"/>
              <a:gd name="connsiteX1" fmla="*/ 551 w 1503366"/>
              <a:gd name="connsiteY1" fmla="*/ 951668 h 1820101"/>
              <a:gd name="connsiteX2" fmla="*/ 385967 w 1503366"/>
              <a:gd name="connsiteY2" fmla="*/ 1772916 h 1820101"/>
              <a:gd name="connsiteX3" fmla="*/ 1027207 w 1503366"/>
              <a:gd name="connsiteY3" fmla="*/ 1576167 h 1820101"/>
              <a:gd name="connsiteX4" fmla="*/ 1468013 w 1503366"/>
              <a:gd name="connsiteY4" fmla="*/ 1522281 h 1820101"/>
              <a:gd name="connsiteX5" fmla="*/ 1469061 w 1503366"/>
              <a:gd name="connsiteY5" fmla="*/ 684324 h 1820101"/>
              <a:gd name="connsiteX6" fmla="*/ 1408525 w 1503366"/>
              <a:gd name="connsiteY6" fmla="*/ 103060 h 1820101"/>
              <a:gd name="connsiteX7" fmla="*/ 839635 w 1503366"/>
              <a:gd name="connsiteY7" fmla="*/ 32673 h 1820101"/>
              <a:gd name="connsiteX8" fmla="*/ 289852 w 1503366"/>
              <a:gd name="connsiteY8" fmla="*/ 461730 h 1820101"/>
              <a:gd name="connsiteX0" fmla="*/ 293376 w 1506890"/>
              <a:gd name="connsiteY0" fmla="*/ 461730 h 1820101"/>
              <a:gd name="connsiteX1" fmla="*/ 4075 w 1506890"/>
              <a:gd name="connsiteY1" fmla="*/ 951668 h 1820101"/>
              <a:gd name="connsiteX2" fmla="*/ 389491 w 1506890"/>
              <a:gd name="connsiteY2" fmla="*/ 1772916 h 1820101"/>
              <a:gd name="connsiteX3" fmla="*/ 1030731 w 1506890"/>
              <a:gd name="connsiteY3" fmla="*/ 1576167 h 1820101"/>
              <a:gd name="connsiteX4" fmla="*/ 1471537 w 1506890"/>
              <a:gd name="connsiteY4" fmla="*/ 1522281 h 1820101"/>
              <a:gd name="connsiteX5" fmla="*/ 1472585 w 1506890"/>
              <a:gd name="connsiteY5" fmla="*/ 684324 h 1820101"/>
              <a:gd name="connsiteX6" fmla="*/ 1412049 w 1506890"/>
              <a:gd name="connsiteY6" fmla="*/ 103060 h 1820101"/>
              <a:gd name="connsiteX7" fmla="*/ 843159 w 1506890"/>
              <a:gd name="connsiteY7" fmla="*/ 32673 h 1820101"/>
              <a:gd name="connsiteX8" fmla="*/ 293376 w 1506890"/>
              <a:gd name="connsiteY8" fmla="*/ 461730 h 1820101"/>
              <a:gd name="connsiteX0" fmla="*/ 203955 w 1545103"/>
              <a:gd name="connsiteY0" fmla="*/ 206126 h 1802639"/>
              <a:gd name="connsiteX1" fmla="*/ 42288 w 1545103"/>
              <a:gd name="connsiteY1" fmla="*/ 934206 h 1802639"/>
              <a:gd name="connsiteX2" fmla="*/ 427704 w 1545103"/>
              <a:gd name="connsiteY2" fmla="*/ 1755454 h 1802639"/>
              <a:gd name="connsiteX3" fmla="*/ 1068944 w 1545103"/>
              <a:gd name="connsiteY3" fmla="*/ 1558705 h 1802639"/>
              <a:gd name="connsiteX4" fmla="*/ 1509750 w 1545103"/>
              <a:gd name="connsiteY4" fmla="*/ 1504819 h 1802639"/>
              <a:gd name="connsiteX5" fmla="*/ 1510798 w 1545103"/>
              <a:gd name="connsiteY5" fmla="*/ 666862 h 1802639"/>
              <a:gd name="connsiteX6" fmla="*/ 1450262 w 1545103"/>
              <a:gd name="connsiteY6" fmla="*/ 85598 h 1802639"/>
              <a:gd name="connsiteX7" fmla="*/ 881372 w 1545103"/>
              <a:gd name="connsiteY7" fmla="*/ 15211 h 1802639"/>
              <a:gd name="connsiteX8" fmla="*/ 203955 w 1545103"/>
              <a:gd name="connsiteY8" fmla="*/ 206126 h 1802639"/>
              <a:gd name="connsiteX0" fmla="*/ 147252 w 1634267"/>
              <a:gd name="connsiteY0" fmla="*/ 113266 h 1796376"/>
              <a:gd name="connsiteX1" fmla="*/ 131452 w 1634267"/>
              <a:gd name="connsiteY1" fmla="*/ 927943 h 1796376"/>
              <a:gd name="connsiteX2" fmla="*/ 516868 w 1634267"/>
              <a:gd name="connsiteY2" fmla="*/ 1749191 h 1796376"/>
              <a:gd name="connsiteX3" fmla="*/ 1158108 w 1634267"/>
              <a:gd name="connsiteY3" fmla="*/ 1552442 h 1796376"/>
              <a:gd name="connsiteX4" fmla="*/ 1598914 w 1634267"/>
              <a:gd name="connsiteY4" fmla="*/ 1498556 h 1796376"/>
              <a:gd name="connsiteX5" fmla="*/ 1599962 w 1634267"/>
              <a:gd name="connsiteY5" fmla="*/ 660599 h 1796376"/>
              <a:gd name="connsiteX6" fmla="*/ 1539426 w 1634267"/>
              <a:gd name="connsiteY6" fmla="*/ 79335 h 1796376"/>
              <a:gd name="connsiteX7" fmla="*/ 970536 w 1634267"/>
              <a:gd name="connsiteY7" fmla="*/ 8948 h 1796376"/>
              <a:gd name="connsiteX8" fmla="*/ 147252 w 1634267"/>
              <a:gd name="connsiteY8" fmla="*/ 113266 h 179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4267" h="1796376">
                <a:moveTo>
                  <a:pt x="147252" y="113266"/>
                </a:moveTo>
                <a:cubicBezTo>
                  <a:pt x="-139307" y="245497"/>
                  <a:pt x="69849" y="655289"/>
                  <a:pt x="131452" y="927943"/>
                </a:cubicBezTo>
                <a:cubicBezTo>
                  <a:pt x="193055" y="1200597"/>
                  <a:pt x="345759" y="1645108"/>
                  <a:pt x="516868" y="1749191"/>
                </a:cubicBezTo>
                <a:cubicBezTo>
                  <a:pt x="687977" y="1853274"/>
                  <a:pt x="1013294" y="1784070"/>
                  <a:pt x="1158108" y="1552442"/>
                </a:cubicBezTo>
                <a:cubicBezTo>
                  <a:pt x="1302922" y="1320814"/>
                  <a:pt x="1525272" y="1647197"/>
                  <a:pt x="1598914" y="1498556"/>
                </a:cubicBezTo>
                <a:cubicBezTo>
                  <a:pt x="1672556" y="1349916"/>
                  <a:pt x="1609877" y="897136"/>
                  <a:pt x="1599962" y="660599"/>
                </a:cubicBezTo>
                <a:cubicBezTo>
                  <a:pt x="1590047" y="424062"/>
                  <a:pt x="1578419" y="187943"/>
                  <a:pt x="1539426" y="79335"/>
                </a:cubicBezTo>
                <a:cubicBezTo>
                  <a:pt x="1500433" y="-29273"/>
                  <a:pt x="1202565" y="3293"/>
                  <a:pt x="970536" y="8948"/>
                </a:cubicBezTo>
                <a:cubicBezTo>
                  <a:pt x="738507" y="14603"/>
                  <a:pt x="433811" y="-18965"/>
                  <a:pt x="147252" y="113266"/>
                </a:cubicBezTo>
                <a:close/>
              </a:path>
            </a:pathLst>
          </a:custGeom>
          <a:gradFill flip="none" rotWithShape="1">
            <a:gsLst>
              <a:gs pos="0">
                <a:srgbClr val="9CDFF9"/>
              </a:gs>
              <a:gs pos="100000">
                <a:schemeClr val="bg1"/>
              </a:gs>
              <a:gs pos="57000">
                <a:schemeClr val="accent5">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73" name="TextBox 572">
            <a:extLst>
              <a:ext uri="{FF2B5EF4-FFF2-40B4-BE49-F238E27FC236}">
                <a16:creationId xmlns:a16="http://schemas.microsoft.com/office/drawing/2014/main" id="{59DB778E-F23D-6C41-8A2D-8F08BD46CBCB}"/>
              </a:ext>
            </a:extLst>
          </p:cNvPr>
          <p:cNvSpPr txBox="1"/>
          <p:nvPr/>
        </p:nvSpPr>
        <p:spPr>
          <a:xfrm>
            <a:off x="7070401" y="2245647"/>
            <a:ext cx="1334020" cy="237757"/>
          </a:xfrm>
          <a:prstGeom prst="rect">
            <a:avLst/>
          </a:prstGeom>
          <a:noFill/>
        </p:spPr>
        <p:txBody>
          <a:bodyPr wrap="none" rtlCol="0">
            <a:spAutoFit/>
          </a:bodyPr>
          <a:lstStyle/>
          <a:p>
            <a:pPr>
              <a:lnSpc>
                <a:spcPct val="90000"/>
              </a:lnSpc>
            </a:pPr>
            <a:r>
              <a:rPr lang="en-US" sz="1050" dirty="0"/>
              <a:t>national or global ISP</a:t>
            </a:r>
          </a:p>
        </p:txBody>
      </p:sp>
      <p:sp>
        <p:nvSpPr>
          <p:cNvPr id="655" name="Rectangle 654">
            <a:extLst>
              <a:ext uri="{FF2B5EF4-FFF2-40B4-BE49-F238E27FC236}">
                <a16:creationId xmlns:a16="http://schemas.microsoft.com/office/drawing/2014/main" id="{2DCB9395-41DC-D844-A0B1-59B5BDD3151F}"/>
              </a:ext>
            </a:extLst>
          </p:cNvPr>
          <p:cNvSpPr/>
          <p:nvPr/>
        </p:nvSpPr>
        <p:spPr>
          <a:xfrm>
            <a:off x="6959301" y="3615682"/>
            <a:ext cx="229312" cy="148385"/>
          </a:xfrm>
          <a:prstGeom prst="rect">
            <a:avLst/>
          </a:prstGeom>
          <a:solidFill>
            <a:srgbClr val="9CD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3" name="TextBox 652">
            <a:extLst>
              <a:ext uri="{FF2B5EF4-FFF2-40B4-BE49-F238E27FC236}">
                <a16:creationId xmlns:a16="http://schemas.microsoft.com/office/drawing/2014/main" id="{C34CA97E-4007-3540-925A-3C739C254049}"/>
              </a:ext>
            </a:extLst>
          </p:cNvPr>
          <p:cNvSpPr txBox="1"/>
          <p:nvPr/>
        </p:nvSpPr>
        <p:spPr>
          <a:xfrm>
            <a:off x="6574622" y="3443189"/>
            <a:ext cx="780479" cy="528606"/>
          </a:xfrm>
          <a:prstGeom prst="rect">
            <a:avLst/>
          </a:prstGeom>
          <a:noFill/>
        </p:spPr>
        <p:txBody>
          <a:bodyPr wrap="square" rtlCol="0">
            <a:spAutoFit/>
          </a:bodyPr>
          <a:lstStyle/>
          <a:p>
            <a:pPr>
              <a:lnSpc>
                <a:spcPct val="90000"/>
              </a:lnSpc>
            </a:pPr>
            <a:r>
              <a:rPr lang="en-US" sz="1050" dirty="0"/>
              <a:t>local or regional ISP</a:t>
            </a:r>
          </a:p>
        </p:txBody>
      </p:sp>
      <p:sp>
        <p:nvSpPr>
          <p:cNvPr id="657" name="TextBox 656">
            <a:extLst>
              <a:ext uri="{FF2B5EF4-FFF2-40B4-BE49-F238E27FC236}">
                <a16:creationId xmlns:a16="http://schemas.microsoft.com/office/drawing/2014/main" id="{7DCF99E9-1DFC-0241-B2E7-471998268663}"/>
              </a:ext>
            </a:extLst>
          </p:cNvPr>
          <p:cNvSpPr txBox="1"/>
          <p:nvPr/>
        </p:nvSpPr>
        <p:spPr>
          <a:xfrm>
            <a:off x="8188325" y="4365703"/>
            <a:ext cx="654346" cy="310598"/>
          </a:xfrm>
          <a:prstGeom prst="rect">
            <a:avLst/>
          </a:prstGeom>
          <a:noFill/>
        </p:spPr>
        <p:txBody>
          <a:bodyPr wrap="none" rtlCol="0">
            <a:spAutoFit/>
          </a:bodyPr>
          <a:lstStyle/>
          <a:p>
            <a:pPr>
              <a:lnSpc>
                <a:spcPct val="90000"/>
              </a:lnSpc>
            </a:pPr>
            <a:r>
              <a:rPr lang="en-US" sz="788" dirty="0"/>
              <a:t>datacenter </a:t>
            </a:r>
          </a:p>
          <a:p>
            <a:pPr>
              <a:lnSpc>
                <a:spcPct val="90000"/>
              </a:lnSpc>
            </a:pPr>
            <a:r>
              <a:rPr lang="en-US" sz="788" dirty="0"/>
              <a:t>network</a:t>
            </a:r>
          </a:p>
        </p:txBody>
      </p:sp>
      <p:sp>
        <p:nvSpPr>
          <p:cNvPr id="658" name="TextBox 657">
            <a:extLst>
              <a:ext uri="{FF2B5EF4-FFF2-40B4-BE49-F238E27FC236}">
                <a16:creationId xmlns:a16="http://schemas.microsoft.com/office/drawing/2014/main" id="{173BD163-3F4D-944E-B86B-3275B779D5A8}"/>
              </a:ext>
            </a:extLst>
          </p:cNvPr>
          <p:cNvSpPr txBox="1"/>
          <p:nvPr/>
        </p:nvSpPr>
        <p:spPr>
          <a:xfrm>
            <a:off x="7547264" y="4028436"/>
            <a:ext cx="678391" cy="528606"/>
          </a:xfrm>
          <a:prstGeom prst="rect">
            <a:avLst/>
          </a:prstGeom>
          <a:noFill/>
        </p:spPr>
        <p:txBody>
          <a:bodyPr wrap="none" rtlCol="0">
            <a:spAutoFit/>
          </a:bodyPr>
          <a:lstStyle/>
          <a:p>
            <a:pPr>
              <a:lnSpc>
                <a:spcPct val="90000"/>
              </a:lnSpc>
            </a:pPr>
            <a:r>
              <a:rPr lang="en-US" sz="1050" dirty="0"/>
              <a:t>content </a:t>
            </a:r>
          </a:p>
          <a:p>
            <a:pPr>
              <a:lnSpc>
                <a:spcPct val="90000"/>
              </a:lnSpc>
            </a:pPr>
            <a:r>
              <a:rPr lang="en-US" sz="1050" dirty="0"/>
              <a:t>provider </a:t>
            </a:r>
          </a:p>
          <a:p>
            <a:pPr>
              <a:lnSpc>
                <a:spcPct val="90000"/>
              </a:lnSpc>
            </a:pPr>
            <a:r>
              <a:rPr lang="en-US" sz="1050" dirty="0"/>
              <a:t>network</a:t>
            </a:r>
            <a:endParaRPr lang="en-US" sz="750" dirty="0"/>
          </a:p>
        </p:txBody>
      </p:sp>
      <p:cxnSp>
        <p:nvCxnSpPr>
          <p:cNvPr id="830" name="Straight Connector 829">
            <a:extLst>
              <a:ext uri="{FF2B5EF4-FFF2-40B4-BE49-F238E27FC236}">
                <a16:creationId xmlns:a16="http://schemas.microsoft.com/office/drawing/2014/main" id="{B163CA8C-EB1E-A14C-9A66-BC297C1207E6}"/>
              </a:ext>
            </a:extLst>
          </p:cNvPr>
          <p:cNvCxnSpPr>
            <a:cxnSpLocks/>
          </p:cNvCxnSpPr>
          <p:nvPr/>
        </p:nvCxnSpPr>
        <p:spPr>
          <a:xfrm flipH="1" flipV="1">
            <a:off x="7919940" y="3542344"/>
            <a:ext cx="309723" cy="477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7" name="Straight Connector 826">
            <a:extLst>
              <a:ext uri="{FF2B5EF4-FFF2-40B4-BE49-F238E27FC236}">
                <a16:creationId xmlns:a16="http://schemas.microsoft.com/office/drawing/2014/main" id="{5423E50E-9196-7E41-B2E3-7EFFBB807850}"/>
              </a:ext>
            </a:extLst>
          </p:cNvPr>
          <p:cNvCxnSpPr>
            <a:cxnSpLocks/>
          </p:cNvCxnSpPr>
          <p:nvPr/>
        </p:nvCxnSpPr>
        <p:spPr>
          <a:xfrm flipH="1" flipV="1">
            <a:off x="7995626" y="3587764"/>
            <a:ext cx="259400" cy="554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5" name="Straight Connector 824">
            <a:extLst>
              <a:ext uri="{FF2B5EF4-FFF2-40B4-BE49-F238E27FC236}">
                <a16:creationId xmlns:a16="http://schemas.microsoft.com/office/drawing/2014/main" id="{D736E0FF-D607-3B4C-A87A-D415301D67BE}"/>
              </a:ext>
            </a:extLst>
          </p:cNvPr>
          <p:cNvCxnSpPr>
            <a:cxnSpLocks/>
          </p:cNvCxnSpPr>
          <p:nvPr/>
        </p:nvCxnSpPr>
        <p:spPr>
          <a:xfrm flipV="1">
            <a:off x="7977673" y="3582316"/>
            <a:ext cx="251990" cy="2965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3" name="Straight Connector 822">
            <a:extLst>
              <a:ext uri="{FF2B5EF4-FFF2-40B4-BE49-F238E27FC236}">
                <a16:creationId xmlns:a16="http://schemas.microsoft.com/office/drawing/2014/main" id="{412118DA-F614-8A42-80A7-8D427CB9D063}"/>
              </a:ext>
            </a:extLst>
          </p:cNvPr>
          <p:cNvCxnSpPr>
            <a:cxnSpLocks/>
          </p:cNvCxnSpPr>
          <p:nvPr/>
        </p:nvCxnSpPr>
        <p:spPr>
          <a:xfrm flipH="1" flipV="1">
            <a:off x="7928081" y="3553422"/>
            <a:ext cx="1" cy="3643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9" name="Straight Connector 818">
            <a:extLst>
              <a:ext uri="{FF2B5EF4-FFF2-40B4-BE49-F238E27FC236}">
                <a16:creationId xmlns:a16="http://schemas.microsoft.com/office/drawing/2014/main" id="{1F000A1C-019C-AC40-8B26-99394BC90A3F}"/>
              </a:ext>
            </a:extLst>
          </p:cNvPr>
          <p:cNvCxnSpPr>
            <a:cxnSpLocks/>
          </p:cNvCxnSpPr>
          <p:nvPr/>
        </p:nvCxnSpPr>
        <p:spPr>
          <a:xfrm flipH="1" flipV="1">
            <a:off x="7912966" y="3910982"/>
            <a:ext cx="381407" cy="2614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a:extLst>
              <a:ext uri="{FF2B5EF4-FFF2-40B4-BE49-F238E27FC236}">
                <a16:creationId xmlns:a16="http://schemas.microsoft.com/office/drawing/2014/main" id="{E581177E-ADBB-324A-BE56-FFA64730F33D}"/>
              </a:ext>
            </a:extLst>
          </p:cNvPr>
          <p:cNvCxnSpPr>
            <a:cxnSpLocks/>
          </p:cNvCxnSpPr>
          <p:nvPr/>
        </p:nvCxnSpPr>
        <p:spPr>
          <a:xfrm flipH="1">
            <a:off x="7421397" y="3923057"/>
            <a:ext cx="4915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6" name="Straight Connector 815">
            <a:extLst>
              <a:ext uri="{FF2B5EF4-FFF2-40B4-BE49-F238E27FC236}">
                <a16:creationId xmlns:a16="http://schemas.microsoft.com/office/drawing/2014/main" id="{D0BFF2F4-0B07-CF45-A69B-7B91FA12DE36}"/>
              </a:ext>
            </a:extLst>
          </p:cNvPr>
          <p:cNvCxnSpPr>
            <a:cxnSpLocks/>
          </p:cNvCxnSpPr>
          <p:nvPr/>
        </p:nvCxnSpPr>
        <p:spPr>
          <a:xfrm flipH="1">
            <a:off x="6914712" y="3923057"/>
            <a:ext cx="4915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3" name="Straight Connector 812">
            <a:extLst>
              <a:ext uri="{FF2B5EF4-FFF2-40B4-BE49-F238E27FC236}">
                <a16:creationId xmlns:a16="http://schemas.microsoft.com/office/drawing/2014/main" id="{E3568D00-797E-F542-B47B-DC40257A1AF2}"/>
              </a:ext>
            </a:extLst>
          </p:cNvPr>
          <p:cNvCxnSpPr>
            <a:cxnSpLocks/>
          </p:cNvCxnSpPr>
          <p:nvPr/>
        </p:nvCxnSpPr>
        <p:spPr>
          <a:xfrm flipH="1">
            <a:off x="6957651" y="3488004"/>
            <a:ext cx="286818" cy="3877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1" name="Straight Connector 810">
            <a:extLst>
              <a:ext uri="{FF2B5EF4-FFF2-40B4-BE49-F238E27FC236}">
                <a16:creationId xmlns:a16="http://schemas.microsoft.com/office/drawing/2014/main" id="{B5D2DFB3-E4DE-3C49-8F72-DC09F553A5F3}"/>
              </a:ext>
            </a:extLst>
          </p:cNvPr>
          <p:cNvCxnSpPr>
            <a:cxnSpLocks/>
          </p:cNvCxnSpPr>
          <p:nvPr/>
        </p:nvCxnSpPr>
        <p:spPr>
          <a:xfrm>
            <a:off x="7299802" y="3488004"/>
            <a:ext cx="0" cy="405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8" name="Straight Connector 807">
            <a:extLst>
              <a:ext uri="{FF2B5EF4-FFF2-40B4-BE49-F238E27FC236}">
                <a16:creationId xmlns:a16="http://schemas.microsoft.com/office/drawing/2014/main" id="{F9A85AAA-3DAA-6946-B559-D97F731B61D5}"/>
              </a:ext>
            </a:extLst>
          </p:cNvPr>
          <p:cNvCxnSpPr/>
          <p:nvPr/>
        </p:nvCxnSpPr>
        <p:spPr>
          <a:xfrm>
            <a:off x="7603251" y="2923269"/>
            <a:ext cx="366131" cy="629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a:extLst>
              <a:ext uri="{FF2B5EF4-FFF2-40B4-BE49-F238E27FC236}">
                <a16:creationId xmlns:a16="http://schemas.microsoft.com/office/drawing/2014/main" id="{12CE73BA-DDE8-5741-9E5E-64CA353BA98C}"/>
              </a:ext>
            </a:extLst>
          </p:cNvPr>
          <p:cNvCxnSpPr>
            <a:cxnSpLocks/>
          </p:cNvCxnSpPr>
          <p:nvPr/>
        </p:nvCxnSpPr>
        <p:spPr>
          <a:xfrm flipH="1">
            <a:off x="7349039" y="2878510"/>
            <a:ext cx="285324" cy="52110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803" name="Group 802">
            <a:extLst>
              <a:ext uri="{FF2B5EF4-FFF2-40B4-BE49-F238E27FC236}">
                <a16:creationId xmlns:a16="http://schemas.microsoft.com/office/drawing/2014/main" id="{4429D23B-C424-D54E-A99F-D3FC646B3D08}"/>
              </a:ext>
            </a:extLst>
          </p:cNvPr>
          <p:cNvGrpSpPr/>
          <p:nvPr/>
        </p:nvGrpSpPr>
        <p:grpSpPr>
          <a:xfrm>
            <a:off x="5671679" y="2452744"/>
            <a:ext cx="2684150" cy="2730212"/>
            <a:chOff x="7562238" y="2127325"/>
            <a:chExt cx="3578867" cy="3640283"/>
          </a:xfrm>
        </p:grpSpPr>
        <p:grpSp>
          <p:nvGrpSpPr>
            <p:cNvPr id="800" name="Group 799">
              <a:extLst>
                <a:ext uri="{FF2B5EF4-FFF2-40B4-BE49-F238E27FC236}">
                  <a16:creationId xmlns:a16="http://schemas.microsoft.com/office/drawing/2014/main" id="{C0FB38C4-8D4E-FD46-8BA5-A01F983C9AF5}"/>
                </a:ext>
              </a:extLst>
            </p:cNvPr>
            <p:cNvGrpSpPr/>
            <p:nvPr/>
          </p:nvGrpSpPr>
          <p:grpSpPr>
            <a:xfrm>
              <a:off x="7857253" y="2127325"/>
              <a:ext cx="3283852" cy="3640283"/>
              <a:chOff x="7881336" y="2104198"/>
              <a:chExt cx="3283852" cy="3640283"/>
            </a:xfrm>
          </p:grpSpPr>
          <p:sp>
            <p:nvSpPr>
              <p:cNvPr id="22" name="Line 428">
                <a:extLst>
                  <a:ext uri="{FF2B5EF4-FFF2-40B4-BE49-F238E27FC236}">
                    <a16:creationId xmlns:a16="http://schemas.microsoft.com/office/drawing/2014/main" id="{28DDE19D-11FD-214B-B68A-9F6AAEA3AAEC}"/>
                  </a:ext>
                </a:extLst>
              </p:cNvPr>
              <p:cNvSpPr>
                <a:spLocks noChangeShapeType="1"/>
              </p:cNvSpPr>
              <p:nvPr/>
            </p:nvSpPr>
            <p:spPr bwMode="auto">
              <a:xfrm rot="16200000" flipV="1">
                <a:off x="9813692" y="5228612"/>
                <a:ext cx="388062" cy="7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24" name="Line 430">
                <a:extLst>
                  <a:ext uri="{FF2B5EF4-FFF2-40B4-BE49-F238E27FC236}">
                    <a16:creationId xmlns:a16="http://schemas.microsoft.com/office/drawing/2014/main" id="{3188928B-5976-7142-B509-B67C32631B11}"/>
                  </a:ext>
                </a:extLst>
              </p:cNvPr>
              <p:cNvSpPr>
                <a:spLocks noChangeShapeType="1"/>
              </p:cNvSpPr>
              <p:nvPr/>
            </p:nvSpPr>
            <p:spPr bwMode="auto">
              <a:xfrm rot="16200000">
                <a:off x="10234009" y="5382159"/>
                <a:ext cx="0" cy="114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25" name="Line 431">
                <a:extLst>
                  <a:ext uri="{FF2B5EF4-FFF2-40B4-BE49-F238E27FC236}">
                    <a16:creationId xmlns:a16="http://schemas.microsoft.com/office/drawing/2014/main" id="{B61C3274-819B-1A4B-9892-BC7A0AB4BF5E}"/>
                  </a:ext>
                </a:extLst>
              </p:cNvPr>
              <p:cNvSpPr>
                <a:spLocks noChangeShapeType="1"/>
              </p:cNvSpPr>
              <p:nvPr/>
            </p:nvSpPr>
            <p:spPr bwMode="auto">
              <a:xfrm>
                <a:off x="9457042" y="4815390"/>
                <a:ext cx="524483" cy="2615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6" name="Line 432">
                <a:extLst>
                  <a:ext uri="{FF2B5EF4-FFF2-40B4-BE49-F238E27FC236}">
                    <a16:creationId xmlns:a16="http://schemas.microsoft.com/office/drawing/2014/main" id="{6434324A-C183-F645-84E8-7170D215D0C6}"/>
                  </a:ext>
                </a:extLst>
              </p:cNvPr>
              <p:cNvSpPr>
                <a:spLocks noChangeShapeType="1"/>
              </p:cNvSpPr>
              <p:nvPr/>
            </p:nvSpPr>
            <p:spPr bwMode="auto">
              <a:xfrm flipV="1">
                <a:off x="8874149" y="4815390"/>
                <a:ext cx="569255" cy="2462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7" name="Line 433">
                <a:extLst>
                  <a:ext uri="{FF2B5EF4-FFF2-40B4-BE49-F238E27FC236}">
                    <a16:creationId xmlns:a16="http://schemas.microsoft.com/office/drawing/2014/main" id="{4326369B-7050-F54A-9B61-51FBE9831653}"/>
                  </a:ext>
                </a:extLst>
              </p:cNvPr>
              <p:cNvSpPr>
                <a:spLocks noChangeShapeType="1"/>
              </p:cNvSpPr>
              <p:nvPr/>
            </p:nvSpPr>
            <p:spPr bwMode="auto">
              <a:xfrm flipV="1">
                <a:off x="8845827" y="5085749"/>
                <a:ext cx="10305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8" name="Line 435">
                <a:extLst>
                  <a:ext uri="{FF2B5EF4-FFF2-40B4-BE49-F238E27FC236}">
                    <a16:creationId xmlns:a16="http://schemas.microsoft.com/office/drawing/2014/main" id="{D2EFF5DE-9380-7D46-847C-7986E80C63F3}"/>
                  </a:ext>
                </a:extLst>
              </p:cNvPr>
              <p:cNvSpPr>
                <a:spLocks noChangeShapeType="1"/>
              </p:cNvSpPr>
              <p:nvPr/>
            </p:nvSpPr>
            <p:spPr bwMode="auto">
              <a:xfrm>
                <a:off x="8234290" y="5094207"/>
                <a:ext cx="226800" cy="12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29" name="Line 436">
                <a:extLst>
                  <a:ext uri="{FF2B5EF4-FFF2-40B4-BE49-F238E27FC236}">
                    <a16:creationId xmlns:a16="http://schemas.microsoft.com/office/drawing/2014/main" id="{CAD2281A-59A4-DA4C-A9DC-E37CA4991998}"/>
                  </a:ext>
                </a:extLst>
              </p:cNvPr>
              <p:cNvSpPr>
                <a:spLocks noChangeShapeType="1"/>
              </p:cNvSpPr>
              <p:nvPr/>
            </p:nvSpPr>
            <p:spPr bwMode="auto">
              <a:xfrm flipV="1">
                <a:off x="7972450" y="5267343"/>
                <a:ext cx="412750" cy="12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30" name="Line 439">
                <a:extLst>
                  <a:ext uri="{FF2B5EF4-FFF2-40B4-BE49-F238E27FC236}">
                    <a16:creationId xmlns:a16="http://schemas.microsoft.com/office/drawing/2014/main" id="{59746900-72D7-BF46-8B59-62F2A5D479C9}"/>
                  </a:ext>
                </a:extLst>
              </p:cNvPr>
              <p:cNvSpPr>
                <a:spLocks noChangeShapeType="1"/>
              </p:cNvSpPr>
              <p:nvPr/>
            </p:nvSpPr>
            <p:spPr bwMode="auto">
              <a:xfrm flipH="1">
                <a:off x="8397900" y="5259125"/>
                <a:ext cx="68080" cy="2939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31" name="Line 440">
                <a:extLst>
                  <a:ext uri="{FF2B5EF4-FFF2-40B4-BE49-F238E27FC236}">
                    <a16:creationId xmlns:a16="http://schemas.microsoft.com/office/drawing/2014/main" id="{76AA107C-4028-5D4D-B986-E7C4D7058C29}"/>
                  </a:ext>
                </a:extLst>
              </p:cNvPr>
              <p:cNvSpPr>
                <a:spLocks noChangeShapeType="1"/>
              </p:cNvSpPr>
              <p:nvPr/>
            </p:nvSpPr>
            <p:spPr bwMode="auto">
              <a:xfrm flipH="1" flipV="1">
                <a:off x="8512814" y="5284804"/>
                <a:ext cx="280374" cy="2698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32" name="Line 441">
                <a:extLst>
                  <a:ext uri="{FF2B5EF4-FFF2-40B4-BE49-F238E27FC236}">
                    <a16:creationId xmlns:a16="http://schemas.microsoft.com/office/drawing/2014/main" id="{AF797424-05E8-8345-847C-94DA81395AD4}"/>
                  </a:ext>
                </a:extLst>
              </p:cNvPr>
              <p:cNvSpPr>
                <a:spLocks noChangeShapeType="1"/>
              </p:cNvSpPr>
              <p:nvPr/>
            </p:nvSpPr>
            <p:spPr bwMode="auto">
              <a:xfrm>
                <a:off x="8512814" y="5234921"/>
                <a:ext cx="914184" cy="4686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33" name="Line 443">
                <a:extLst>
                  <a:ext uri="{FF2B5EF4-FFF2-40B4-BE49-F238E27FC236}">
                    <a16:creationId xmlns:a16="http://schemas.microsoft.com/office/drawing/2014/main" id="{BCDF073B-F330-A345-A512-B85DFD399D1F}"/>
                  </a:ext>
                </a:extLst>
              </p:cNvPr>
              <p:cNvSpPr>
                <a:spLocks noChangeShapeType="1"/>
              </p:cNvSpPr>
              <p:nvPr/>
            </p:nvSpPr>
            <p:spPr bwMode="auto">
              <a:xfrm>
                <a:off x="8271861" y="3806843"/>
                <a:ext cx="0" cy="131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39" name="Line 449">
                <a:extLst>
                  <a:ext uri="{FF2B5EF4-FFF2-40B4-BE49-F238E27FC236}">
                    <a16:creationId xmlns:a16="http://schemas.microsoft.com/office/drawing/2014/main" id="{53CD988A-3515-7242-9C29-87AF281086FD}"/>
                  </a:ext>
                </a:extLst>
              </p:cNvPr>
              <p:cNvSpPr>
                <a:spLocks noChangeShapeType="1"/>
              </p:cNvSpPr>
              <p:nvPr/>
            </p:nvSpPr>
            <p:spPr bwMode="auto">
              <a:xfrm flipV="1">
                <a:off x="7881336" y="4017980"/>
                <a:ext cx="168275"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528" name="Line 428">
                <a:extLst>
                  <a:ext uri="{FF2B5EF4-FFF2-40B4-BE49-F238E27FC236}">
                    <a16:creationId xmlns:a16="http://schemas.microsoft.com/office/drawing/2014/main" id="{538963BA-E603-D94F-A908-92C50EC393BD}"/>
                  </a:ext>
                </a:extLst>
              </p:cNvPr>
              <p:cNvSpPr>
                <a:spLocks noChangeShapeType="1"/>
              </p:cNvSpPr>
              <p:nvPr/>
            </p:nvSpPr>
            <p:spPr bwMode="auto">
              <a:xfrm rot="16200000" flipV="1">
                <a:off x="9909628" y="5560344"/>
                <a:ext cx="366793" cy="148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537" name="Line 440">
                <a:extLst>
                  <a:ext uri="{FF2B5EF4-FFF2-40B4-BE49-F238E27FC236}">
                    <a16:creationId xmlns:a16="http://schemas.microsoft.com/office/drawing/2014/main" id="{E3BCB46D-EF32-8C42-A43A-1B0DAF759B6E}"/>
                  </a:ext>
                </a:extLst>
              </p:cNvPr>
              <p:cNvSpPr>
                <a:spLocks noChangeShapeType="1"/>
              </p:cNvSpPr>
              <p:nvPr/>
            </p:nvSpPr>
            <p:spPr bwMode="auto">
              <a:xfrm flipV="1">
                <a:off x="8483508" y="5013435"/>
                <a:ext cx="404236" cy="2077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cxnSp>
            <p:nvCxnSpPr>
              <p:cNvPr id="564" name="Straight Connector 563">
                <a:extLst>
                  <a:ext uri="{FF2B5EF4-FFF2-40B4-BE49-F238E27FC236}">
                    <a16:creationId xmlns:a16="http://schemas.microsoft.com/office/drawing/2014/main" id="{CE6E1140-BC2F-9947-9B51-91DC5079ABB1}"/>
                  </a:ext>
                </a:extLst>
              </p:cNvPr>
              <p:cNvCxnSpPr/>
              <p:nvPr/>
            </p:nvCxnSpPr>
            <p:spPr>
              <a:xfrm flipH="1">
                <a:off x="10124718" y="2146305"/>
                <a:ext cx="761467" cy="57735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5" name="Straight Connector 564">
                <a:extLst>
                  <a:ext uri="{FF2B5EF4-FFF2-40B4-BE49-F238E27FC236}">
                    <a16:creationId xmlns:a16="http://schemas.microsoft.com/office/drawing/2014/main" id="{9EF5B4FA-3960-F54C-936B-C64147078447}"/>
                  </a:ext>
                </a:extLst>
              </p:cNvPr>
              <p:cNvCxnSpPr/>
              <p:nvPr/>
            </p:nvCxnSpPr>
            <p:spPr>
              <a:xfrm flipH="1">
                <a:off x="10124718" y="2245186"/>
                <a:ext cx="3970" cy="5184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6" name="Straight Connector 565">
                <a:extLst>
                  <a:ext uri="{FF2B5EF4-FFF2-40B4-BE49-F238E27FC236}">
                    <a16:creationId xmlns:a16="http://schemas.microsoft.com/office/drawing/2014/main" id="{691B45AC-C5E3-D24E-9C63-05D00B08C71D}"/>
                  </a:ext>
                </a:extLst>
              </p:cNvPr>
              <p:cNvCxnSpPr/>
              <p:nvPr/>
            </p:nvCxnSpPr>
            <p:spPr>
              <a:xfrm flipH="1">
                <a:off x="10696218" y="2177379"/>
                <a:ext cx="149360" cy="5184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7" name="Straight Connector 566">
                <a:extLst>
                  <a:ext uri="{FF2B5EF4-FFF2-40B4-BE49-F238E27FC236}">
                    <a16:creationId xmlns:a16="http://schemas.microsoft.com/office/drawing/2014/main" id="{59EB46BB-F3EA-4248-B631-AC80BEB74EF0}"/>
                  </a:ext>
                </a:extLst>
              </p:cNvPr>
              <p:cNvCxnSpPr/>
              <p:nvPr/>
            </p:nvCxnSpPr>
            <p:spPr>
              <a:xfrm flipH="1">
                <a:off x="10166249" y="2695840"/>
                <a:ext cx="574283" cy="2782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8" name="Straight Connector 567">
                <a:extLst>
                  <a:ext uri="{FF2B5EF4-FFF2-40B4-BE49-F238E27FC236}">
                    <a16:creationId xmlns:a16="http://schemas.microsoft.com/office/drawing/2014/main" id="{C562C7DD-3FD1-0E4C-B308-744C6C87FC79}"/>
                  </a:ext>
                </a:extLst>
              </p:cNvPr>
              <p:cNvCxnSpPr/>
              <p:nvPr/>
            </p:nvCxnSpPr>
            <p:spPr>
              <a:xfrm flipH="1">
                <a:off x="10093625" y="2146305"/>
                <a:ext cx="788589" cy="9888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9" name="Straight Connector 568">
                <a:extLst>
                  <a:ext uri="{FF2B5EF4-FFF2-40B4-BE49-F238E27FC236}">
                    <a16:creationId xmlns:a16="http://schemas.microsoft.com/office/drawing/2014/main" id="{6793D61B-AD50-A246-A5C0-38DF48C17738}"/>
                  </a:ext>
                </a:extLst>
              </p:cNvPr>
              <p:cNvCxnSpPr/>
              <p:nvPr/>
            </p:nvCxnSpPr>
            <p:spPr>
              <a:xfrm flipH="1">
                <a:off x="10886186" y="2104198"/>
                <a:ext cx="279002" cy="421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0" name="Straight Connector 569">
                <a:extLst>
                  <a:ext uri="{FF2B5EF4-FFF2-40B4-BE49-F238E27FC236}">
                    <a16:creationId xmlns:a16="http://schemas.microsoft.com/office/drawing/2014/main" id="{EDD09B84-3AA8-0948-AB6C-1D5CBFFC5293}"/>
                  </a:ext>
                </a:extLst>
              </p:cNvPr>
              <p:cNvCxnSpPr/>
              <p:nvPr/>
            </p:nvCxnSpPr>
            <p:spPr>
              <a:xfrm flipH="1" flipV="1">
                <a:off x="10706077" y="2695840"/>
                <a:ext cx="353541" cy="678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4" name="Straight Connector 573">
                <a:extLst>
                  <a:ext uri="{FF2B5EF4-FFF2-40B4-BE49-F238E27FC236}">
                    <a16:creationId xmlns:a16="http://schemas.microsoft.com/office/drawing/2014/main" id="{C777BA08-17B1-254B-BCB6-583E10254EC6}"/>
                  </a:ext>
                </a:extLst>
              </p:cNvPr>
              <p:cNvCxnSpPr/>
              <p:nvPr/>
            </p:nvCxnSpPr>
            <p:spPr>
              <a:xfrm flipH="1">
                <a:off x="8793306" y="2245186"/>
                <a:ext cx="1300319" cy="60662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Line 541">
                <a:extLst>
                  <a:ext uri="{FF2B5EF4-FFF2-40B4-BE49-F238E27FC236}">
                    <a16:creationId xmlns:a16="http://schemas.microsoft.com/office/drawing/2014/main" id="{C44ADC96-78DA-C64F-AF97-4FFA68D2ED1C}"/>
                  </a:ext>
                </a:extLst>
              </p:cNvPr>
              <p:cNvSpPr>
                <a:spLocks noChangeShapeType="1"/>
              </p:cNvSpPr>
              <p:nvPr/>
            </p:nvSpPr>
            <p:spPr bwMode="auto">
              <a:xfrm flipV="1">
                <a:off x="9402788" y="4090252"/>
                <a:ext cx="429324" cy="7056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9" name="Line 424">
                <a:extLst>
                  <a:ext uri="{FF2B5EF4-FFF2-40B4-BE49-F238E27FC236}">
                    <a16:creationId xmlns:a16="http://schemas.microsoft.com/office/drawing/2014/main" id="{845B46BE-685D-2D4E-AD26-5684794D19D9}"/>
                  </a:ext>
                </a:extLst>
              </p:cNvPr>
              <p:cNvSpPr>
                <a:spLocks noChangeShapeType="1"/>
              </p:cNvSpPr>
              <p:nvPr/>
            </p:nvSpPr>
            <p:spPr bwMode="auto">
              <a:xfrm flipV="1">
                <a:off x="8268637" y="4024329"/>
                <a:ext cx="969051"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grpSp>
        <p:pic>
          <p:nvPicPr>
            <p:cNvPr id="262" name="Picture 778" descr="antenna_radiation_stylized">
              <a:extLst>
                <a:ext uri="{FF2B5EF4-FFF2-40B4-BE49-F238E27FC236}">
                  <a16:creationId xmlns:a16="http://schemas.microsoft.com/office/drawing/2014/main" id="{B73E5F98-BC74-DB47-BA02-5F29DC6757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2238" y="3813930"/>
              <a:ext cx="506412" cy="10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 name="Picture 781" descr="antenna_radiation_stylized">
              <a:extLst>
                <a:ext uri="{FF2B5EF4-FFF2-40B4-BE49-F238E27FC236}">
                  <a16:creationId xmlns:a16="http://schemas.microsoft.com/office/drawing/2014/main" id="{5F858A2F-D0F0-7E47-8EF1-4C37898F9C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42073" y="5480938"/>
              <a:ext cx="452014" cy="9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 name="Picture 799" descr="cell_tower_radiation copy">
              <a:extLst>
                <a:ext uri="{FF2B5EF4-FFF2-40B4-BE49-F238E27FC236}">
                  <a16:creationId xmlns:a16="http://schemas.microsoft.com/office/drawing/2014/main" id="{B5B28CD6-3076-384D-8180-86543C59B6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0866" y="2158167"/>
              <a:ext cx="457200" cy="33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 name="Oval 800">
              <a:extLst>
                <a:ext uri="{FF2B5EF4-FFF2-40B4-BE49-F238E27FC236}">
                  <a16:creationId xmlns:a16="http://schemas.microsoft.com/office/drawing/2014/main" id="{271D03F6-D85B-EC41-803D-EFAA96DAE87E}"/>
                </a:ext>
              </a:extLst>
            </p:cNvPr>
            <p:cNvSpPr>
              <a:spLocks noChangeArrowheads="1"/>
            </p:cNvSpPr>
            <p:nvPr/>
          </p:nvSpPr>
          <p:spPr bwMode="auto">
            <a:xfrm>
              <a:off x="8174541" y="2292995"/>
              <a:ext cx="52388" cy="49485"/>
            </a:xfrm>
            <a:prstGeom prst="ellipse">
              <a:avLst/>
            </a:prstGeom>
            <a:solidFill>
              <a:schemeClr val="tx2"/>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239" name="Line 426">
            <a:extLst>
              <a:ext uri="{FF2B5EF4-FFF2-40B4-BE49-F238E27FC236}">
                <a16:creationId xmlns:a16="http://schemas.microsoft.com/office/drawing/2014/main" id="{DDAEB50C-98DD-DA43-B9C4-9AB7F9ED5BFD}"/>
              </a:ext>
            </a:extLst>
          </p:cNvPr>
          <p:cNvSpPr>
            <a:spLocks noChangeShapeType="1"/>
          </p:cNvSpPr>
          <p:nvPr/>
        </p:nvSpPr>
        <p:spPr bwMode="auto">
          <a:xfrm>
            <a:off x="6155895" y="2882519"/>
            <a:ext cx="170973" cy="1307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grpSp>
        <p:nvGrpSpPr>
          <p:cNvPr id="241" name="Group 783">
            <a:extLst>
              <a:ext uri="{FF2B5EF4-FFF2-40B4-BE49-F238E27FC236}">
                <a16:creationId xmlns:a16="http://schemas.microsoft.com/office/drawing/2014/main" id="{02FEAFB4-9831-B64A-9F54-92C532E8F36E}"/>
              </a:ext>
            </a:extLst>
          </p:cNvPr>
          <p:cNvGrpSpPr>
            <a:grpSpLocks/>
          </p:cNvGrpSpPr>
          <p:nvPr/>
        </p:nvGrpSpPr>
        <p:grpSpPr bwMode="auto">
          <a:xfrm>
            <a:off x="6038023" y="2589282"/>
            <a:ext cx="223838" cy="348006"/>
            <a:chOff x="3130" y="3288"/>
            <a:chExt cx="410" cy="742"/>
          </a:xfrm>
        </p:grpSpPr>
        <p:sp>
          <p:nvSpPr>
            <p:cNvPr id="244" name="Line 270">
              <a:extLst>
                <a:ext uri="{FF2B5EF4-FFF2-40B4-BE49-F238E27FC236}">
                  <a16:creationId xmlns:a16="http://schemas.microsoft.com/office/drawing/2014/main" id="{A9300902-94F3-8949-9A54-8B95986ACBE5}"/>
                </a:ext>
              </a:extLst>
            </p:cNvPr>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5" name="Line 271">
              <a:extLst>
                <a:ext uri="{FF2B5EF4-FFF2-40B4-BE49-F238E27FC236}">
                  <a16:creationId xmlns:a16="http://schemas.microsoft.com/office/drawing/2014/main" id="{B93F32E3-8690-BD4B-B848-94E1FAAB5E88}"/>
                </a:ext>
              </a:extLst>
            </p:cNvPr>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6" name="Line 272">
              <a:extLst>
                <a:ext uri="{FF2B5EF4-FFF2-40B4-BE49-F238E27FC236}">
                  <a16:creationId xmlns:a16="http://schemas.microsoft.com/office/drawing/2014/main" id="{AB0BEDC3-F0F0-4E42-A55F-57AC0548D591}"/>
                </a:ext>
              </a:extLst>
            </p:cNvPr>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7" name="Line 273">
              <a:extLst>
                <a:ext uri="{FF2B5EF4-FFF2-40B4-BE49-F238E27FC236}">
                  <a16:creationId xmlns:a16="http://schemas.microsoft.com/office/drawing/2014/main" id="{3AF299DE-8F54-D84C-B398-5B3B44C53A96}"/>
                </a:ext>
              </a:extLst>
            </p:cNvPr>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8" name="Line 274">
              <a:extLst>
                <a:ext uri="{FF2B5EF4-FFF2-40B4-BE49-F238E27FC236}">
                  <a16:creationId xmlns:a16="http://schemas.microsoft.com/office/drawing/2014/main" id="{C2005C3C-C4BA-FD44-A127-E5C4FE594D94}"/>
                </a:ext>
              </a:extLst>
            </p:cNvPr>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9" name="Line 275">
              <a:extLst>
                <a:ext uri="{FF2B5EF4-FFF2-40B4-BE49-F238E27FC236}">
                  <a16:creationId xmlns:a16="http://schemas.microsoft.com/office/drawing/2014/main" id="{948DF918-9246-AF45-A55F-C5B7436635B2}"/>
                </a:ext>
              </a:extLst>
            </p:cNvPr>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50" name="Line 276">
              <a:extLst>
                <a:ext uri="{FF2B5EF4-FFF2-40B4-BE49-F238E27FC236}">
                  <a16:creationId xmlns:a16="http://schemas.microsoft.com/office/drawing/2014/main" id="{3D1534AB-9253-A140-B4C5-81F085C4528A}"/>
                </a:ext>
              </a:extLst>
            </p:cNvPr>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51" name="Line 277">
              <a:extLst>
                <a:ext uri="{FF2B5EF4-FFF2-40B4-BE49-F238E27FC236}">
                  <a16:creationId xmlns:a16="http://schemas.microsoft.com/office/drawing/2014/main" id="{3BA377A2-6A51-F64B-AA8B-4FB90FAA7D33}"/>
                </a:ext>
              </a:extLst>
            </p:cNvPr>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52" name="Line 278">
              <a:extLst>
                <a:ext uri="{FF2B5EF4-FFF2-40B4-BE49-F238E27FC236}">
                  <a16:creationId xmlns:a16="http://schemas.microsoft.com/office/drawing/2014/main" id="{FA310FA6-4B1E-0047-8066-8AF44673F2B8}"/>
                </a:ext>
              </a:extLst>
            </p:cNvPr>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53" name="Line 279">
              <a:extLst>
                <a:ext uri="{FF2B5EF4-FFF2-40B4-BE49-F238E27FC236}">
                  <a16:creationId xmlns:a16="http://schemas.microsoft.com/office/drawing/2014/main" id="{254B094E-F3D3-0F46-BF4E-A226644B01D8}"/>
                </a:ext>
              </a:extLst>
            </p:cNvPr>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54" name="Line 280">
              <a:extLst>
                <a:ext uri="{FF2B5EF4-FFF2-40B4-BE49-F238E27FC236}">
                  <a16:creationId xmlns:a16="http://schemas.microsoft.com/office/drawing/2014/main" id="{9805319A-9CA5-7340-811A-8DBCB5A2BAC3}"/>
                </a:ext>
              </a:extLst>
            </p:cNvPr>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55" name="Line 281">
              <a:extLst>
                <a:ext uri="{FF2B5EF4-FFF2-40B4-BE49-F238E27FC236}">
                  <a16:creationId xmlns:a16="http://schemas.microsoft.com/office/drawing/2014/main" id="{6042C4DF-7427-904B-A064-26708AF48089}"/>
                </a:ext>
              </a:extLst>
            </p:cNvPr>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56" name="Line 282">
              <a:extLst>
                <a:ext uri="{FF2B5EF4-FFF2-40B4-BE49-F238E27FC236}">
                  <a16:creationId xmlns:a16="http://schemas.microsoft.com/office/drawing/2014/main" id="{21FF36A4-E56F-C94A-8E67-9A6E4DA844B2}"/>
                </a:ext>
              </a:extLst>
            </p:cNvPr>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57" name="Line 283">
              <a:extLst>
                <a:ext uri="{FF2B5EF4-FFF2-40B4-BE49-F238E27FC236}">
                  <a16:creationId xmlns:a16="http://schemas.microsoft.com/office/drawing/2014/main" id="{C6A0831D-FA2C-E744-8FE0-FDFDDB5FDD0D}"/>
                </a:ext>
              </a:extLst>
            </p:cNvPr>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58" name="Line 284">
              <a:extLst>
                <a:ext uri="{FF2B5EF4-FFF2-40B4-BE49-F238E27FC236}">
                  <a16:creationId xmlns:a16="http://schemas.microsoft.com/office/drawing/2014/main" id="{65548550-729A-4849-9DC4-127F8FE86B26}"/>
                </a:ext>
              </a:extLst>
            </p:cNvPr>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grpSp>
      <p:pic>
        <p:nvPicPr>
          <p:cNvPr id="261" name="Picture 777" descr="access_point_stylized_small">
            <a:extLst>
              <a:ext uri="{FF2B5EF4-FFF2-40B4-BE49-F238E27FC236}">
                <a16:creationId xmlns:a16="http://schemas.microsoft.com/office/drawing/2014/main" id="{FA9A412B-D725-D449-8707-A3626DCB481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0412" y="3753675"/>
            <a:ext cx="277627" cy="23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 name="Picture 780" descr="access_point_stylized_small">
            <a:extLst>
              <a:ext uri="{FF2B5EF4-FFF2-40B4-BE49-F238E27FC236}">
                <a16:creationId xmlns:a16="http://schemas.microsoft.com/office/drawing/2014/main" id="{AC22920E-0555-BA45-9B6A-B76172153C8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67958" y="5000424"/>
            <a:ext cx="285701" cy="23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 name="Group 470">
            <a:extLst>
              <a:ext uri="{FF2B5EF4-FFF2-40B4-BE49-F238E27FC236}">
                <a16:creationId xmlns:a16="http://schemas.microsoft.com/office/drawing/2014/main" id="{DE035BC7-2762-3044-BE80-C91EC827E65C}"/>
              </a:ext>
            </a:extLst>
          </p:cNvPr>
          <p:cNvGrpSpPr/>
          <p:nvPr/>
        </p:nvGrpSpPr>
        <p:grpSpPr>
          <a:xfrm>
            <a:off x="7337669" y="4599737"/>
            <a:ext cx="295320" cy="163934"/>
            <a:chOff x="7493876" y="2774731"/>
            <a:chExt cx="1481958" cy="894622"/>
          </a:xfrm>
        </p:grpSpPr>
        <p:sp>
          <p:nvSpPr>
            <p:cNvPr id="472" name="Freeform 471">
              <a:extLst>
                <a:ext uri="{FF2B5EF4-FFF2-40B4-BE49-F238E27FC236}">
                  <a16:creationId xmlns:a16="http://schemas.microsoft.com/office/drawing/2014/main" id="{BEE06200-7AF9-4A43-9447-2349DCBFF947}"/>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473" name="Oval 472">
              <a:extLst>
                <a:ext uri="{FF2B5EF4-FFF2-40B4-BE49-F238E27FC236}">
                  <a16:creationId xmlns:a16="http://schemas.microsoft.com/office/drawing/2014/main" id="{3340A80C-5091-6D49-89E5-375F02E94864}"/>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474" name="Group 473">
              <a:extLst>
                <a:ext uri="{FF2B5EF4-FFF2-40B4-BE49-F238E27FC236}">
                  <a16:creationId xmlns:a16="http://schemas.microsoft.com/office/drawing/2014/main" id="{B2821126-95C5-B044-AEBC-BA333FAF6B2D}"/>
                </a:ext>
              </a:extLst>
            </p:cNvPr>
            <p:cNvGrpSpPr/>
            <p:nvPr/>
          </p:nvGrpSpPr>
          <p:grpSpPr>
            <a:xfrm>
              <a:off x="7713663" y="2848339"/>
              <a:ext cx="1042107" cy="425543"/>
              <a:chOff x="7786941" y="2884917"/>
              <a:chExt cx="897649" cy="353919"/>
            </a:xfrm>
          </p:grpSpPr>
          <p:sp>
            <p:nvSpPr>
              <p:cNvPr id="475" name="Freeform 474">
                <a:extLst>
                  <a:ext uri="{FF2B5EF4-FFF2-40B4-BE49-F238E27FC236}">
                    <a16:creationId xmlns:a16="http://schemas.microsoft.com/office/drawing/2014/main" id="{B76A81D4-5DC8-C241-B209-B819BC6D74F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6" name="Freeform 475">
                <a:extLst>
                  <a:ext uri="{FF2B5EF4-FFF2-40B4-BE49-F238E27FC236}">
                    <a16:creationId xmlns:a16="http://schemas.microsoft.com/office/drawing/2014/main" id="{6F6ED06A-086C-754C-BE82-59E2830CF0D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7" name="Freeform 476">
                <a:extLst>
                  <a:ext uri="{FF2B5EF4-FFF2-40B4-BE49-F238E27FC236}">
                    <a16:creationId xmlns:a16="http://schemas.microsoft.com/office/drawing/2014/main" id="{A32340AB-4CC3-5442-987B-A47EF2040F1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8" name="Freeform 477">
                <a:extLst>
                  <a:ext uri="{FF2B5EF4-FFF2-40B4-BE49-F238E27FC236}">
                    <a16:creationId xmlns:a16="http://schemas.microsoft.com/office/drawing/2014/main" id="{AC0AB71B-FD2B-9C4A-AE22-B586FC335685}"/>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520" name="Group 519">
            <a:extLst>
              <a:ext uri="{FF2B5EF4-FFF2-40B4-BE49-F238E27FC236}">
                <a16:creationId xmlns:a16="http://schemas.microsoft.com/office/drawing/2014/main" id="{60B6F784-668B-5D4B-A622-66CCE6350B84}"/>
              </a:ext>
            </a:extLst>
          </p:cNvPr>
          <p:cNvGrpSpPr/>
          <p:nvPr/>
        </p:nvGrpSpPr>
        <p:grpSpPr>
          <a:xfrm>
            <a:off x="7387024" y="4861528"/>
            <a:ext cx="232305" cy="143129"/>
            <a:chOff x="3668110" y="2448910"/>
            <a:chExt cx="3794234" cy="2165130"/>
          </a:xfrm>
        </p:grpSpPr>
        <p:sp>
          <p:nvSpPr>
            <p:cNvPr id="521" name="Rectangle 520">
              <a:extLst>
                <a:ext uri="{FF2B5EF4-FFF2-40B4-BE49-F238E27FC236}">
                  <a16:creationId xmlns:a16="http://schemas.microsoft.com/office/drawing/2014/main" id="{275B9F34-60F1-4A43-AAD4-D58802DAAC8F}"/>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2" name="Freeform 521">
              <a:extLst>
                <a:ext uri="{FF2B5EF4-FFF2-40B4-BE49-F238E27FC236}">
                  <a16:creationId xmlns:a16="http://schemas.microsoft.com/office/drawing/2014/main" id="{778A1510-2C69-F848-B6B3-6C73FF163690}"/>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23" name="Group 522">
              <a:extLst>
                <a:ext uri="{FF2B5EF4-FFF2-40B4-BE49-F238E27FC236}">
                  <a16:creationId xmlns:a16="http://schemas.microsoft.com/office/drawing/2014/main" id="{85BFF772-B3A6-F548-BDE0-8AEB95F33FBE}"/>
                </a:ext>
              </a:extLst>
            </p:cNvPr>
            <p:cNvGrpSpPr/>
            <p:nvPr/>
          </p:nvGrpSpPr>
          <p:grpSpPr>
            <a:xfrm>
              <a:off x="3941378" y="2603243"/>
              <a:ext cx="3202061" cy="1066110"/>
              <a:chOff x="7939341" y="3037317"/>
              <a:chExt cx="897649" cy="353919"/>
            </a:xfrm>
          </p:grpSpPr>
          <p:sp>
            <p:nvSpPr>
              <p:cNvPr id="524" name="Freeform 523">
                <a:extLst>
                  <a:ext uri="{FF2B5EF4-FFF2-40B4-BE49-F238E27FC236}">
                    <a16:creationId xmlns:a16="http://schemas.microsoft.com/office/drawing/2014/main" id="{B37A32DB-8119-5447-A58C-87AD1FDF0EB7}"/>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5" name="Freeform 524">
                <a:extLst>
                  <a:ext uri="{FF2B5EF4-FFF2-40B4-BE49-F238E27FC236}">
                    <a16:creationId xmlns:a16="http://schemas.microsoft.com/office/drawing/2014/main" id="{58EF4D92-6D83-864D-92A9-A12640536887}"/>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6" name="Freeform 525">
                <a:extLst>
                  <a:ext uri="{FF2B5EF4-FFF2-40B4-BE49-F238E27FC236}">
                    <a16:creationId xmlns:a16="http://schemas.microsoft.com/office/drawing/2014/main" id="{79E03014-7882-0546-B7FE-50715AB53593}"/>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7" name="Freeform 526">
                <a:extLst>
                  <a:ext uri="{FF2B5EF4-FFF2-40B4-BE49-F238E27FC236}">
                    <a16:creationId xmlns:a16="http://schemas.microsoft.com/office/drawing/2014/main" id="{530508B2-B7B9-B347-8151-5F7967C6BEDA}"/>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479" name="Group 478">
            <a:extLst>
              <a:ext uri="{FF2B5EF4-FFF2-40B4-BE49-F238E27FC236}">
                <a16:creationId xmlns:a16="http://schemas.microsoft.com/office/drawing/2014/main" id="{11A03BFE-097D-3B42-AA2B-11FFEA70FF5B}"/>
              </a:ext>
            </a:extLst>
          </p:cNvPr>
          <p:cNvGrpSpPr/>
          <p:nvPr/>
        </p:nvGrpSpPr>
        <p:grpSpPr>
          <a:xfrm>
            <a:off x="6507464" y="4582815"/>
            <a:ext cx="295320" cy="163934"/>
            <a:chOff x="7493876" y="2774731"/>
            <a:chExt cx="1481958" cy="894622"/>
          </a:xfrm>
        </p:grpSpPr>
        <p:sp>
          <p:nvSpPr>
            <p:cNvPr id="480" name="Freeform 479">
              <a:extLst>
                <a:ext uri="{FF2B5EF4-FFF2-40B4-BE49-F238E27FC236}">
                  <a16:creationId xmlns:a16="http://schemas.microsoft.com/office/drawing/2014/main" id="{89B10910-D4AF-3246-860A-25F1D908938B}"/>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481" name="Oval 480">
              <a:extLst>
                <a:ext uri="{FF2B5EF4-FFF2-40B4-BE49-F238E27FC236}">
                  <a16:creationId xmlns:a16="http://schemas.microsoft.com/office/drawing/2014/main" id="{F9BAB47F-DDD3-BE44-9A9E-FC2F6705193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482" name="Group 481">
              <a:extLst>
                <a:ext uri="{FF2B5EF4-FFF2-40B4-BE49-F238E27FC236}">
                  <a16:creationId xmlns:a16="http://schemas.microsoft.com/office/drawing/2014/main" id="{753018A5-48AB-6D40-BB99-E6281192F8DD}"/>
                </a:ext>
              </a:extLst>
            </p:cNvPr>
            <p:cNvGrpSpPr/>
            <p:nvPr/>
          </p:nvGrpSpPr>
          <p:grpSpPr>
            <a:xfrm>
              <a:off x="7713663" y="2848339"/>
              <a:ext cx="1042107" cy="425543"/>
              <a:chOff x="7786941" y="2884917"/>
              <a:chExt cx="897649" cy="353919"/>
            </a:xfrm>
          </p:grpSpPr>
          <p:sp>
            <p:nvSpPr>
              <p:cNvPr id="483" name="Freeform 482">
                <a:extLst>
                  <a:ext uri="{FF2B5EF4-FFF2-40B4-BE49-F238E27FC236}">
                    <a16:creationId xmlns:a16="http://schemas.microsoft.com/office/drawing/2014/main" id="{BD7DB5A0-40AC-504F-93F8-89A5617E2AE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4" name="Freeform 483">
                <a:extLst>
                  <a:ext uri="{FF2B5EF4-FFF2-40B4-BE49-F238E27FC236}">
                    <a16:creationId xmlns:a16="http://schemas.microsoft.com/office/drawing/2014/main" id="{DBEBB83D-40BF-8849-BAAA-59AB22EA0857}"/>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5" name="Freeform 484">
                <a:extLst>
                  <a:ext uri="{FF2B5EF4-FFF2-40B4-BE49-F238E27FC236}">
                    <a16:creationId xmlns:a16="http://schemas.microsoft.com/office/drawing/2014/main" id="{18930CC0-2525-0C49-9555-463122A4FBB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6" name="Freeform 485">
                <a:extLst>
                  <a:ext uri="{FF2B5EF4-FFF2-40B4-BE49-F238E27FC236}">
                    <a16:creationId xmlns:a16="http://schemas.microsoft.com/office/drawing/2014/main" id="{0C651989-7B8A-F043-A1B6-F47D8764FCE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529" name="Group 528">
            <a:extLst>
              <a:ext uri="{FF2B5EF4-FFF2-40B4-BE49-F238E27FC236}">
                <a16:creationId xmlns:a16="http://schemas.microsoft.com/office/drawing/2014/main" id="{DE45D3AB-47E3-364E-81D6-324D69CE101C}"/>
              </a:ext>
            </a:extLst>
          </p:cNvPr>
          <p:cNvGrpSpPr/>
          <p:nvPr/>
        </p:nvGrpSpPr>
        <p:grpSpPr>
          <a:xfrm>
            <a:off x="6233640" y="4753075"/>
            <a:ext cx="232305" cy="143129"/>
            <a:chOff x="3668110" y="2448910"/>
            <a:chExt cx="3794234" cy="2165130"/>
          </a:xfrm>
        </p:grpSpPr>
        <p:sp>
          <p:nvSpPr>
            <p:cNvPr id="530" name="Rectangle 529">
              <a:extLst>
                <a:ext uri="{FF2B5EF4-FFF2-40B4-BE49-F238E27FC236}">
                  <a16:creationId xmlns:a16="http://schemas.microsoft.com/office/drawing/2014/main" id="{72425686-3D93-0646-A923-6ADF75485CDC}"/>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1" name="Freeform 530">
              <a:extLst>
                <a:ext uri="{FF2B5EF4-FFF2-40B4-BE49-F238E27FC236}">
                  <a16:creationId xmlns:a16="http://schemas.microsoft.com/office/drawing/2014/main" id="{6ADFF160-CF04-7049-A6D4-1C789FDD39AE}"/>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32" name="Group 531">
              <a:extLst>
                <a:ext uri="{FF2B5EF4-FFF2-40B4-BE49-F238E27FC236}">
                  <a16:creationId xmlns:a16="http://schemas.microsoft.com/office/drawing/2014/main" id="{AFDD9D33-8D17-F840-A9A5-3807DD3BA314}"/>
                </a:ext>
              </a:extLst>
            </p:cNvPr>
            <p:cNvGrpSpPr/>
            <p:nvPr/>
          </p:nvGrpSpPr>
          <p:grpSpPr>
            <a:xfrm>
              <a:off x="3941378" y="2603243"/>
              <a:ext cx="3202061" cy="1066110"/>
              <a:chOff x="7939341" y="3037317"/>
              <a:chExt cx="897649" cy="353919"/>
            </a:xfrm>
          </p:grpSpPr>
          <p:sp>
            <p:nvSpPr>
              <p:cNvPr id="533" name="Freeform 532">
                <a:extLst>
                  <a:ext uri="{FF2B5EF4-FFF2-40B4-BE49-F238E27FC236}">
                    <a16:creationId xmlns:a16="http://schemas.microsoft.com/office/drawing/2014/main" id="{3AF3452D-972F-6944-8123-ECA4288786DF}"/>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4" name="Freeform 533">
                <a:extLst>
                  <a:ext uri="{FF2B5EF4-FFF2-40B4-BE49-F238E27FC236}">
                    <a16:creationId xmlns:a16="http://schemas.microsoft.com/office/drawing/2014/main" id="{BA43E42C-CD9B-1744-BEEC-9E664114AC8E}"/>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5" name="Freeform 534">
                <a:extLst>
                  <a:ext uri="{FF2B5EF4-FFF2-40B4-BE49-F238E27FC236}">
                    <a16:creationId xmlns:a16="http://schemas.microsoft.com/office/drawing/2014/main" id="{42EF7BB0-4257-F646-805E-AFBA92B62F9D}"/>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6" name="Freeform 535">
                <a:extLst>
                  <a:ext uri="{FF2B5EF4-FFF2-40B4-BE49-F238E27FC236}">
                    <a16:creationId xmlns:a16="http://schemas.microsoft.com/office/drawing/2014/main" id="{95AEC175-56C0-C14B-9DC5-693400B124AB}"/>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407" name="Group 406">
            <a:extLst>
              <a:ext uri="{FF2B5EF4-FFF2-40B4-BE49-F238E27FC236}">
                <a16:creationId xmlns:a16="http://schemas.microsoft.com/office/drawing/2014/main" id="{CBD7A282-C22D-714A-88F1-C7D4EDD107F8}"/>
              </a:ext>
            </a:extLst>
          </p:cNvPr>
          <p:cNvGrpSpPr/>
          <p:nvPr/>
        </p:nvGrpSpPr>
        <p:grpSpPr>
          <a:xfrm>
            <a:off x="6329870" y="2966482"/>
            <a:ext cx="265259" cy="126206"/>
            <a:chOff x="7493876" y="2774731"/>
            <a:chExt cx="1481958" cy="894622"/>
          </a:xfrm>
        </p:grpSpPr>
        <p:sp>
          <p:nvSpPr>
            <p:cNvPr id="408" name="Freeform 407">
              <a:extLst>
                <a:ext uri="{FF2B5EF4-FFF2-40B4-BE49-F238E27FC236}">
                  <a16:creationId xmlns:a16="http://schemas.microsoft.com/office/drawing/2014/main" id="{3C206862-9269-EE48-877D-EE261101A44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409" name="Oval 408">
              <a:extLst>
                <a:ext uri="{FF2B5EF4-FFF2-40B4-BE49-F238E27FC236}">
                  <a16:creationId xmlns:a16="http://schemas.microsoft.com/office/drawing/2014/main" id="{9B69A2C6-F31C-E749-B77A-1818B15E1B3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410" name="Group 409">
              <a:extLst>
                <a:ext uri="{FF2B5EF4-FFF2-40B4-BE49-F238E27FC236}">
                  <a16:creationId xmlns:a16="http://schemas.microsoft.com/office/drawing/2014/main" id="{08BE9AB8-F5DA-4D4A-9621-9AB05D691F0C}"/>
                </a:ext>
              </a:extLst>
            </p:cNvPr>
            <p:cNvGrpSpPr/>
            <p:nvPr/>
          </p:nvGrpSpPr>
          <p:grpSpPr>
            <a:xfrm>
              <a:off x="7713663" y="2848339"/>
              <a:ext cx="1042107" cy="425543"/>
              <a:chOff x="7786941" y="2884917"/>
              <a:chExt cx="897649" cy="353919"/>
            </a:xfrm>
          </p:grpSpPr>
          <p:sp>
            <p:nvSpPr>
              <p:cNvPr id="411" name="Freeform 410">
                <a:extLst>
                  <a:ext uri="{FF2B5EF4-FFF2-40B4-BE49-F238E27FC236}">
                    <a16:creationId xmlns:a16="http://schemas.microsoft.com/office/drawing/2014/main" id="{56E730F0-5BB3-6446-9D5B-82D51B9EDAF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2" name="Freeform 411">
                <a:extLst>
                  <a:ext uri="{FF2B5EF4-FFF2-40B4-BE49-F238E27FC236}">
                    <a16:creationId xmlns:a16="http://schemas.microsoft.com/office/drawing/2014/main" id="{5BA37E27-2FC6-BA43-8A97-14171CB51FDD}"/>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3" name="Freeform 412">
                <a:extLst>
                  <a:ext uri="{FF2B5EF4-FFF2-40B4-BE49-F238E27FC236}">
                    <a16:creationId xmlns:a16="http://schemas.microsoft.com/office/drawing/2014/main" id="{CCB37CB3-304F-6144-85D0-8B420BDD088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4" name="Freeform 413">
                <a:extLst>
                  <a:ext uri="{FF2B5EF4-FFF2-40B4-BE49-F238E27FC236}">
                    <a16:creationId xmlns:a16="http://schemas.microsoft.com/office/drawing/2014/main" id="{BD0CA8E5-A033-834A-A402-E2EFB2FBBFC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415" name="Group 414">
            <a:extLst>
              <a:ext uri="{FF2B5EF4-FFF2-40B4-BE49-F238E27FC236}">
                <a16:creationId xmlns:a16="http://schemas.microsoft.com/office/drawing/2014/main" id="{F0DE4078-0801-A244-9A82-F7502B8B24A0}"/>
              </a:ext>
            </a:extLst>
          </p:cNvPr>
          <p:cNvGrpSpPr/>
          <p:nvPr/>
        </p:nvGrpSpPr>
        <p:grpSpPr>
          <a:xfrm>
            <a:off x="6037552" y="3831746"/>
            <a:ext cx="266240" cy="131751"/>
            <a:chOff x="7493876" y="2774731"/>
            <a:chExt cx="1481958" cy="894622"/>
          </a:xfrm>
        </p:grpSpPr>
        <p:sp>
          <p:nvSpPr>
            <p:cNvPr id="416" name="Freeform 415">
              <a:extLst>
                <a:ext uri="{FF2B5EF4-FFF2-40B4-BE49-F238E27FC236}">
                  <a16:creationId xmlns:a16="http://schemas.microsoft.com/office/drawing/2014/main" id="{EA784F43-D793-4342-92F3-EBC3632212A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417" name="Oval 416">
              <a:extLst>
                <a:ext uri="{FF2B5EF4-FFF2-40B4-BE49-F238E27FC236}">
                  <a16:creationId xmlns:a16="http://schemas.microsoft.com/office/drawing/2014/main" id="{75841943-4184-5D4E-AAD4-8FEAC9D7330F}"/>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418" name="Group 417">
              <a:extLst>
                <a:ext uri="{FF2B5EF4-FFF2-40B4-BE49-F238E27FC236}">
                  <a16:creationId xmlns:a16="http://schemas.microsoft.com/office/drawing/2014/main" id="{23FBC748-DCBA-AA41-A6F7-895374D50CDF}"/>
                </a:ext>
              </a:extLst>
            </p:cNvPr>
            <p:cNvGrpSpPr/>
            <p:nvPr/>
          </p:nvGrpSpPr>
          <p:grpSpPr>
            <a:xfrm>
              <a:off x="7713663" y="2848339"/>
              <a:ext cx="1042107" cy="425543"/>
              <a:chOff x="7786941" y="2884917"/>
              <a:chExt cx="897649" cy="353919"/>
            </a:xfrm>
          </p:grpSpPr>
          <p:sp>
            <p:nvSpPr>
              <p:cNvPr id="419" name="Freeform 418">
                <a:extLst>
                  <a:ext uri="{FF2B5EF4-FFF2-40B4-BE49-F238E27FC236}">
                    <a16:creationId xmlns:a16="http://schemas.microsoft.com/office/drawing/2014/main" id="{96DA1F2B-2063-8C40-BF46-086C20D317A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0" name="Freeform 419">
                <a:extLst>
                  <a:ext uri="{FF2B5EF4-FFF2-40B4-BE49-F238E27FC236}">
                    <a16:creationId xmlns:a16="http://schemas.microsoft.com/office/drawing/2014/main" id="{8A1EF987-02EE-DA4D-8224-02537D5034D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1" name="Freeform 420">
                <a:extLst>
                  <a:ext uri="{FF2B5EF4-FFF2-40B4-BE49-F238E27FC236}">
                    <a16:creationId xmlns:a16="http://schemas.microsoft.com/office/drawing/2014/main" id="{1FC5854A-AF8F-6841-92AD-B18DDAF1E99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2" name="Freeform 421">
                <a:extLst>
                  <a:ext uri="{FF2B5EF4-FFF2-40B4-BE49-F238E27FC236}">
                    <a16:creationId xmlns:a16="http://schemas.microsoft.com/office/drawing/2014/main" id="{A510FA68-BEB6-B54A-A1D4-984168F8571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455" name="Group 454">
            <a:extLst>
              <a:ext uri="{FF2B5EF4-FFF2-40B4-BE49-F238E27FC236}">
                <a16:creationId xmlns:a16="http://schemas.microsoft.com/office/drawing/2014/main" id="{52B7B73B-1125-084D-8669-C68CC371DDC6}"/>
              </a:ext>
            </a:extLst>
          </p:cNvPr>
          <p:cNvGrpSpPr/>
          <p:nvPr/>
        </p:nvGrpSpPr>
        <p:grpSpPr>
          <a:xfrm>
            <a:off x="8163064" y="3558274"/>
            <a:ext cx="128242" cy="72789"/>
            <a:chOff x="7493876" y="2774731"/>
            <a:chExt cx="1481958" cy="894622"/>
          </a:xfrm>
        </p:grpSpPr>
        <p:sp>
          <p:nvSpPr>
            <p:cNvPr id="456" name="Freeform 455">
              <a:extLst>
                <a:ext uri="{FF2B5EF4-FFF2-40B4-BE49-F238E27FC236}">
                  <a16:creationId xmlns:a16="http://schemas.microsoft.com/office/drawing/2014/main" id="{3196A4F9-B139-4D4B-B210-0318216604F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457" name="Oval 456">
              <a:extLst>
                <a:ext uri="{FF2B5EF4-FFF2-40B4-BE49-F238E27FC236}">
                  <a16:creationId xmlns:a16="http://schemas.microsoft.com/office/drawing/2014/main" id="{1D1C7F3A-BE45-014B-AF9C-58CA77DA029D}"/>
                </a:ext>
              </a:extLst>
            </p:cNvPr>
            <p:cNvSpPr/>
            <p:nvPr/>
          </p:nvSpPr>
          <p:spPr>
            <a:xfrm>
              <a:off x="7494729" y="2774731"/>
              <a:ext cx="1480163" cy="579140"/>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458" name="Group 457">
              <a:extLst>
                <a:ext uri="{FF2B5EF4-FFF2-40B4-BE49-F238E27FC236}">
                  <a16:creationId xmlns:a16="http://schemas.microsoft.com/office/drawing/2014/main" id="{83DFFE47-64E8-F54C-8ABC-E896DA957F0D}"/>
                </a:ext>
              </a:extLst>
            </p:cNvPr>
            <p:cNvGrpSpPr/>
            <p:nvPr/>
          </p:nvGrpSpPr>
          <p:grpSpPr>
            <a:xfrm>
              <a:off x="7713663" y="2848339"/>
              <a:ext cx="1042107" cy="425543"/>
              <a:chOff x="7786941" y="2884917"/>
              <a:chExt cx="897649" cy="353919"/>
            </a:xfrm>
          </p:grpSpPr>
          <p:sp>
            <p:nvSpPr>
              <p:cNvPr id="459" name="Freeform 458">
                <a:extLst>
                  <a:ext uri="{FF2B5EF4-FFF2-40B4-BE49-F238E27FC236}">
                    <a16:creationId xmlns:a16="http://schemas.microsoft.com/office/drawing/2014/main" id="{2A9F0EE2-8F99-EB4D-9331-7AE3BDCBE9C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0" name="Freeform 459">
                <a:extLst>
                  <a:ext uri="{FF2B5EF4-FFF2-40B4-BE49-F238E27FC236}">
                    <a16:creationId xmlns:a16="http://schemas.microsoft.com/office/drawing/2014/main" id="{2E314A90-8DB8-2A49-8BB6-D51C2DAE9CF7}"/>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1" name="Freeform 460">
                <a:extLst>
                  <a:ext uri="{FF2B5EF4-FFF2-40B4-BE49-F238E27FC236}">
                    <a16:creationId xmlns:a16="http://schemas.microsoft.com/office/drawing/2014/main" id="{7D8C0277-204E-2B4D-B954-94739B9DE72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2" name="Freeform 461">
                <a:extLst>
                  <a:ext uri="{FF2B5EF4-FFF2-40B4-BE49-F238E27FC236}">
                    <a16:creationId xmlns:a16="http://schemas.microsoft.com/office/drawing/2014/main" id="{69955D3C-6D1B-EA40-8228-73DF0156415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615" name="Group 614">
            <a:extLst>
              <a:ext uri="{FF2B5EF4-FFF2-40B4-BE49-F238E27FC236}">
                <a16:creationId xmlns:a16="http://schemas.microsoft.com/office/drawing/2014/main" id="{E166183D-5423-4E4A-AD63-A361EDE184C0}"/>
              </a:ext>
            </a:extLst>
          </p:cNvPr>
          <p:cNvGrpSpPr/>
          <p:nvPr/>
        </p:nvGrpSpPr>
        <p:grpSpPr>
          <a:xfrm>
            <a:off x="7807957" y="3479354"/>
            <a:ext cx="265259" cy="148758"/>
            <a:chOff x="7493876" y="2774731"/>
            <a:chExt cx="1481958" cy="894622"/>
          </a:xfrm>
        </p:grpSpPr>
        <p:sp>
          <p:nvSpPr>
            <p:cNvPr id="616" name="Freeform 615">
              <a:extLst>
                <a:ext uri="{FF2B5EF4-FFF2-40B4-BE49-F238E27FC236}">
                  <a16:creationId xmlns:a16="http://schemas.microsoft.com/office/drawing/2014/main" id="{8470D159-2329-7F46-9191-000B96A32C7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17" name="Oval 616">
              <a:extLst>
                <a:ext uri="{FF2B5EF4-FFF2-40B4-BE49-F238E27FC236}">
                  <a16:creationId xmlns:a16="http://schemas.microsoft.com/office/drawing/2014/main" id="{825BDAE5-F4DB-9148-9BC8-0F6F2D1E653F}"/>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618" name="Group 617">
              <a:extLst>
                <a:ext uri="{FF2B5EF4-FFF2-40B4-BE49-F238E27FC236}">
                  <a16:creationId xmlns:a16="http://schemas.microsoft.com/office/drawing/2014/main" id="{237F0420-A845-064A-97A2-458F63D673CA}"/>
                </a:ext>
              </a:extLst>
            </p:cNvPr>
            <p:cNvGrpSpPr/>
            <p:nvPr/>
          </p:nvGrpSpPr>
          <p:grpSpPr>
            <a:xfrm>
              <a:off x="7713663" y="2848339"/>
              <a:ext cx="1042107" cy="425543"/>
              <a:chOff x="7786941" y="2884917"/>
              <a:chExt cx="897649" cy="353919"/>
            </a:xfrm>
          </p:grpSpPr>
          <p:sp>
            <p:nvSpPr>
              <p:cNvPr id="619" name="Freeform 618">
                <a:extLst>
                  <a:ext uri="{FF2B5EF4-FFF2-40B4-BE49-F238E27FC236}">
                    <a16:creationId xmlns:a16="http://schemas.microsoft.com/office/drawing/2014/main" id="{D11109B9-8A56-A945-BA04-5A564B10300A}"/>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0" name="Freeform 619">
                <a:extLst>
                  <a:ext uri="{FF2B5EF4-FFF2-40B4-BE49-F238E27FC236}">
                    <a16:creationId xmlns:a16="http://schemas.microsoft.com/office/drawing/2014/main" id="{170AB2AC-06DB-034E-A5C4-0C8F62E3BE4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1" name="Freeform 620">
                <a:extLst>
                  <a:ext uri="{FF2B5EF4-FFF2-40B4-BE49-F238E27FC236}">
                    <a16:creationId xmlns:a16="http://schemas.microsoft.com/office/drawing/2014/main" id="{E41AEAC2-F85C-4A4E-B0B9-D5C02217D605}"/>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2" name="Freeform 621">
                <a:extLst>
                  <a:ext uri="{FF2B5EF4-FFF2-40B4-BE49-F238E27FC236}">
                    <a16:creationId xmlns:a16="http://schemas.microsoft.com/office/drawing/2014/main" id="{7955A7EE-741F-9740-8344-A2BC817675A5}"/>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577" name="Group 576">
            <a:extLst>
              <a:ext uri="{FF2B5EF4-FFF2-40B4-BE49-F238E27FC236}">
                <a16:creationId xmlns:a16="http://schemas.microsoft.com/office/drawing/2014/main" id="{C471E59B-7A0B-AE4F-95D6-F76514D2D55A}"/>
              </a:ext>
            </a:extLst>
          </p:cNvPr>
          <p:cNvGrpSpPr/>
          <p:nvPr/>
        </p:nvGrpSpPr>
        <p:grpSpPr>
          <a:xfrm>
            <a:off x="7461543" y="2508969"/>
            <a:ext cx="265259" cy="148758"/>
            <a:chOff x="7493876" y="2774731"/>
            <a:chExt cx="1481958" cy="894622"/>
          </a:xfrm>
        </p:grpSpPr>
        <p:sp>
          <p:nvSpPr>
            <p:cNvPr id="578" name="Freeform 577">
              <a:extLst>
                <a:ext uri="{FF2B5EF4-FFF2-40B4-BE49-F238E27FC236}">
                  <a16:creationId xmlns:a16="http://schemas.microsoft.com/office/drawing/2014/main" id="{8CD016E7-5480-8E4E-94F7-201A1C6046D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79" name="Oval 578">
              <a:extLst>
                <a:ext uri="{FF2B5EF4-FFF2-40B4-BE49-F238E27FC236}">
                  <a16:creationId xmlns:a16="http://schemas.microsoft.com/office/drawing/2014/main" id="{593A573C-B6D6-684E-BA73-8F7F7FA8D57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580" name="Group 579">
              <a:extLst>
                <a:ext uri="{FF2B5EF4-FFF2-40B4-BE49-F238E27FC236}">
                  <a16:creationId xmlns:a16="http://schemas.microsoft.com/office/drawing/2014/main" id="{2C09AC60-D16C-A948-B25E-01CF60EAAD7B}"/>
                </a:ext>
              </a:extLst>
            </p:cNvPr>
            <p:cNvGrpSpPr/>
            <p:nvPr/>
          </p:nvGrpSpPr>
          <p:grpSpPr>
            <a:xfrm>
              <a:off x="7713663" y="2848339"/>
              <a:ext cx="1042107" cy="425543"/>
              <a:chOff x="7786941" y="2884917"/>
              <a:chExt cx="897649" cy="353919"/>
            </a:xfrm>
          </p:grpSpPr>
          <p:sp>
            <p:nvSpPr>
              <p:cNvPr id="581" name="Freeform 580">
                <a:extLst>
                  <a:ext uri="{FF2B5EF4-FFF2-40B4-BE49-F238E27FC236}">
                    <a16:creationId xmlns:a16="http://schemas.microsoft.com/office/drawing/2014/main" id="{D9A85682-B6A6-2344-B24D-66A792630B3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2" name="Freeform 581">
                <a:extLst>
                  <a:ext uri="{FF2B5EF4-FFF2-40B4-BE49-F238E27FC236}">
                    <a16:creationId xmlns:a16="http://schemas.microsoft.com/office/drawing/2014/main" id="{52EBCF47-0621-B64C-B884-20683D14D92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3" name="Freeform 582">
                <a:extLst>
                  <a:ext uri="{FF2B5EF4-FFF2-40B4-BE49-F238E27FC236}">
                    <a16:creationId xmlns:a16="http://schemas.microsoft.com/office/drawing/2014/main" id="{83AAD1CC-D818-A245-9CF9-C4877A62A5D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4" name="Freeform 583">
                <a:extLst>
                  <a:ext uri="{FF2B5EF4-FFF2-40B4-BE49-F238E27FC236}">
                    <a16:creationId xmlns:a16="http://schemas.microsoft.com/office/drawing/2014/main" id="{51F55DD1-3A8F-0242-A470-690BE99AC68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593" name="Group 592">
            <a:extLst>
              <a:ext uri="{FF2B5EF4-FFF2-40B4-BE49-F238E27FC236}">
                <a16:creationId xmlns:a16="http://schemas.microsoft.com/office/drawing/2014/main" id="{7BF36121-B4F6-2447-9F5B-F29B627F3B2A}"/>
              </a:ext>
            </a:extLst>
          </p:cNvPr>
          <p:cNvGrpSpPr/>
          <p:nvPr/>
        </p:nvGrpSpPr>
        <p:grpSpPr>
          <a:xfrm>
            <a:off x="7895410" y="2817275"/>
            <a:ext cx="265259" cy="148758"/>
            <a:chOff x="7493876" y="2774731"/>
            <a:chExt cx="1481958" cy="894622"/>
          </a:xfrm>
        </p:grpSpPr>
        <p:sp>
          <p:nvSpPr>
            <p:cNvPr id="594" name="Freeform 593">
              <a:extLst>
                <a:ext uri="{FF2B5EF4-FFF2-40B4-BE49-F238E27FC236}">
                  <a16:creationId xmlns:a16="http://schemas.microsoft.com/office/drawing/2014/main" id="{D13949CD-BE6A-5744-98EE-61BE5EE60D4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95" name="Oval 594">
              <a:extLst>
                <a:ext uri="{FF2B5EF4-FFF2-40B4-BE49-F238E27FC236}">
                  <a16:creationId xmlns:a16="http://schemas.microsoft.com/office/drawing/2014/main" id="{F3651F16-DD17-4D47-9A8D-8EFA601CA85B}"/>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596" name="Group 595">
              <a:extLst>
                <a:ext uri="{FF2B5EF4-FFF2-40B4-BE49-F238E27FC236}">
                  <a16:creationId xmlns:a16="http://schemas.microsoft.com/office/drawing/2014/main" id="{10CA9012-91B2-A449-8A2E-65BA6061B48F}"/>
                </a:ext>
              </a:extLst>
            </p:cNvPr>
            <p:cNvGrpSpPr/>
            <p:nvPr/>
          </p:nvGrpSpPr>
          <p:grpSpPr>
            <a:xfrm>
              <a:off x="7713663" y="2848339"/>
              <a:ext cx="1042107" cy="425543"/>
              <a:chOff x="7786941" y="2884917"/>
              <a:chExt cx="897649" cy="353919"/>
            </a:xfrm>
          </p:grpSpPr>
          <p:sp>
            <p:nvSpPr>
              <p:cNvPr id="597" name="Freeform 596">
                <a:extLst>
                  <a:ext uri="{FF2B5EF4-FFF2-40B4-BE49-F238E27FC236}">
                    <a16:creationId xmlns:a16="http://schemas.microsoft.com/office/drawing/2014/main" id="{964BBEA0-D220-6747-850B-459388ABF255}"/>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8" name="Freeform 597">
                <a:extLst>
                  <a:ext uri="{FF2B5EF4-FFF2-40B4-BE49-F238E27FC236}">
                    <a16:creationId xmlns:a16="http://schemas.microsoft.com/office/drawing/2014/main" id="{ADEC5ED7-ED4C-584D-AB78-AA02A93E946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9" name="Freeform 598">
                <a:extLst>
                  <a:ext uri="{FF2B5EF4-FFF2-40B4-BE49-F238E27FC236}">
                    <a16:creationId xmlns:a16="http://schemas.microsoft.com/office/drawing/2014/main" id="{F45598BF-44BC-354D-9020-97A874C585B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0" name="Freeform 599">
                <a:extLst>
                  <a:ext uri="{FF2B5EF4-FFF2-40B4-BE49-F238E27FC236}">
                    <a16:creationId xmlns:a16="http://schemas.microsoft.com/office/drawing/2014/main" id="{3A2BDF5D-2CA0-2145-8059-D8F121D4D32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601" name="Group 600">
            <a:extLst>
              <a:ext uri="{FF2B5EF4-FFF2-40B4-BE49-F238E27FC236}">
                <a16:creationId xmlns:a16="http://schemas.microsoft.com/office/drawing/2014/main" id="{187A607B-CA61-BE46-8032-8E34596E7689}"/>
              </a:ext>
            </a:extLst>
          </p:cNvPr>
          <p:cNvGrpSpPr/>
          <p:nvPr/>
        </p:nvGrpSpPr>
        <p:grpSpPr>
          <a:xfrm>
            <a:off x="7982869" y="2438222"/>
            <a:ext cx="265259" cy="148758"/>
            <a:chOff x="7493876" y="2774731"/>
            <a:chExt cx="1481958" cy="894622"/>
          </a:xfrm>
        </p:grpSpPr>
        <p:sp>
          <p:nvSpPr>
            <p:cNvPr id="602" name="Freeform 601">
              <a:extLst>
                <a:ext uri="{FF2B5EF4-FFF2-40B4-BE49-F238E27FC236}">
                  <a16:creationId xmlns:a16="http://schemas.microsoft.com/office/drawing/2014/main" id="{EB8C3753-6F83-F64B-9439-656B124AA3B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03" name="Oval 602">
              <a:extLst>
                <a:ext uri="{FF2B5EF4-FFF2-40B4-BE49-F238E27FC236}">
                  <a16:creationId xmlns:a16="http://schemas.microsoft.com/office/drawing/2014/main" id="{F476EE06-2893-8D4D-AF54-92697A0FE8A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604" name="Group 603">
              <a:extLst>
                <a:ext uri="{FF2B5EF4-FFF2-40B4-BE49-F238E27FC236}">
                  <a16:creationId xmlns:a16="http://schemas.microsoft.com/office/drawing/2014/main" id="{5DED3EC9-29B0-8D48-BC37-13731DFE683F}"/>
                </a:ext>
              </a:extLst>
            </p:cNvPr>
            <p:cNvGrpSpPr/>
            <p:nvPr/>
          </p:nvGrpSpPr>
          <p:grpSpPr>
            <a:xfrm>
              <a:off x="7713663" y="2848339"/>
              <a:ext cx="1042107" cy="425543"/>
              <a:chOff x="7786941" y="2884917"/>
              <a:chExt cx="897649" cy="353919"/>
            </a:xfrm>
          </p:grpSpPr>
          <p:sp>
            <p:nvSpPr>
              <p:cNvPr id="605" name="Freeform 604">
                <a:extLst>
                  <a:ext uri="{FF2B5EF4-FFF2-40B4-BE49-F238E27FC236}">
                    <a16:creationId xmlns:a16="http://schemas.microsoft.com/office/drawing/2014/main" id="{D08D678C-613A-3543-B832-EE51616C693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6" name="Freeform 605">
                <a:extLst>
                  <a:ext uri="{FF2B5EF4-FFF2-40B4-BE49-F238E27FC236}">
                    <a16:creationId xmlns:a16="http://schemas.microsoft.com/office/drawing/2014/main" id="{9EB7819C-4684-3347-AA14-421D743ECB9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7" name="Freeform 606">
                <a:extLst>
                  <a:ext uri="{FF2B5EF4-FFF2-40B4-BE49-F238E27FC236}">
                    <a16:creationId xmlns:a16="http://schemas.microsoft.com/office/drawing/2014/main" id="{F23E654E-4CEA-E346-A508-15310ABC704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8" name="Freeform 607">
                <a:extLst>
                  <a:ext uri="{FF2B5EF4-FFF2-40B4-BE49-F238E27FC236}">
                    <a16:creationId xmlns:a16="http://schemas.microsoft.com/office/drawing/2014/main" id="{EF443A10-9F41-BB4D-8E65-E94AEE09BDA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554" name="Group 553">
            <a:extLst>
              <a:ext uri="{FF2B5EF4-FFF2-40B4-BE49-F238E27FC236}">
                <a16:creationId xmlns:a16="http://schemas.microsoft.com/office/drawing/2014/main" id="{7CCD8656-0FD3-B844-BC6C-33CE0577598D}"/>
              </a:ext>
            </a:extLst>
          </p:cNvPr>
          <p:cNvGrpSpPr/>
          <p:nvPr/>
        </p:nvGrpSpPr>
        <p:grpSpPr>
          <a:xfrm>
            <a:off x="6824091" y="3824718"/>
            <a:ext cx="275418" cy="180228"/>
            <a:chOff x="7493876" y="2774731"/>
            <a:chExt cx="1481958" cy="894622"/>
          </a:xfrm>
        </p:grpSpPr>
        <p:sp>
          <p:nvSpPr>
            <p:cNvPr id="555" name="Freeform 554">
              <a:extLst>
                <a:ext uri="{FF2B5EF4-FFF2-40B4-BE49-F238E27FC236}">
                  <a16:creationId xmlns:a16="http://schemas.microsoft.com/office/drawing/2014/main" id="{7CF4B187-63BE-654E-852A-09C69503C97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56" name="Oval 555">
              <a:extLst>
                <a:ext uri="{FF2B5EF4-FFF2-40B4-BE49-F238E27FC236}">
                  <a16:creationId xmlns:a16="http://schemas.microsoft.com/office/drawing/2014/main" id="{3B5270E4-3067-1643-B96C-CE5CEE09747A}"/>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557" name="Group 556">
              <a:extLst>
                <a:ext uri="{FF2B5EF4-FFF2-40B4-BE49-F238E27FC236}">
                  <a16:creationId xmlns:a16="http://schemas.microsoft.com/office/drawing/2014/main" id="{3BECC0F9-CE1F-254B-B04F-1EAA89C59C97}"/>
                </a:ext>
              </a:extLst>
            </p:cNvPr>
            <p:cNvGrpSpPr/>
            <p:nvPr/>
          </p:nvGrpSpPr>
          <p:grpSpPr>
            <a:xfrm>
              <a:off x="7713663" y="2848339"/>
              <a:ext cx="1042107" cy="425543"/>
              <a:chOff x="7786941" y="2884917"/>
              <a:chExt cx="897649" cy="353919"/>
            </a:xfrm>
          </p:grpSpPr>
          <p:sp>
            <p:nvSpPr>
              <p:cNvPr id="558" name="Freeform 557">
                <a:extLst>
                  <a:ext uri="{FF2B5EF4-FFF2-40B4-BE49-F238E27FC236}">
                    <a16:creationId xmlns:a16="http://schemas.microsoft.com/office/drawing/2014/main" id="{7C55C6EE-4672-4F4F-A2F8-2821804F594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9" name="Freeform 558">
                <a:extLst>
                  <a:ext uri="{FF2B5EF4-FFF2-40B4-BE49-F238E27FC236}">
                    <a16:creationId xmlns:a16="http://schemas.microsoft.com/office/drawing/2014/main" id="{C3B242E2-FAA3-F340-B7F0-35D87BB6BAA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0" name="Freeform 559">
                <a:extLst>
                  <a:ext uri="{FF2B5EF4-FFF2-40B4-BE49-F238E27FC236}">
                    <a16:creationId xmlns:a16="http://schemas.microsoft.com/office/drawing/2014/main" id="{87ED7762-177B-454C-AA37-EB518D75B66F}"/>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1" name="Freeform 560">
                <a:extLst>
                  <a:ext uri="{FF2B5EF4-FFF2-40B4-BE49-F238E27FC236}">
                    <a16:creationId xmlns:a16="http://schemas.microsoft.com/office/drawing/2014/main" id="{AD88A8A1-4E2B-154E-845D-5419478A1D2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585" name="Group 584">
            <a:extLst>
              <a:ext uri="{FF2B5EF4-FFF2-40B4-BE49-F238E27FC236}">
                <a16:creationId xmlns:a16="http://schemas.microsoft.com/office/drawing/2014/main" id="{1A0C1583-3B4A-E44D-BB19-B20517502EBD}"/>
              </a:ext>
            </a:extLst>
          </p:cNvPr>
          <p:cNvGrpSpPr/>
          <p:nvPr/>
        </p:nvGrpSpPr>
        <p:grpSpPr>
          <a:xfrm>
            <a:off x="7485094" y="2853424"/>
            <a:ext cx="265259" cy="148758"/>
            <a:chOff x="7493876" y="2774731"/>
            <a:chExt cx="1481958" cy="894622"/>
          </a:xfrm>
        </p:grpSpPr>
        <p:sp>
          <p:nvSpPr>
            <p:cNvPr id="586" name="Freeform 585">
              <a:extLst>
                <a:ext uri="{FF2B5EF4-FFF2-40B4-BE49-F238E27FC236}">
                  <a16:creationId xmlns:a16="http://schemas.microsoft.com/office/drawing/2014/main" id="{196997C3-A7DB-5041-AC08-10F980FB77E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87" name="Oval 586">
              <a:extLst>
                <a:ext uri="{FF2B5EF4-FFF2-40B4-BE49-F238E27FC236}">
                  <a16:creationId xmlns:a16="http://schemas.microsoft.com/office/drawing/2014/main" id="{5F84A336-003F-D045-8717-1066774A69EF}"/>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588" name="Group 587">
              <a:extLst>
                <a:ext uri="{FF2B5EF4-FFF2-40B4-BE49-F238E27FC236}">
                  <a16:creationId xmlns:a16="http://schemas.microsoft.com/office/drawing/2014/main" id="{FF876992-AF96-3545-9CEA-A02174E11510}"/>
                </a:ext>
              </a:extLst>
            </p:cNvPr>
            <p:cNvGrpSpPr/>
            <p:nvPr/>
          </p:nvGrpSpPr>
          <p:grpSpPr>
            <a:xfrm>
              <a:off x="7713663" y="2848339"/>
              <a:ext cx="1042107" cy="425543"/>
              <a:chOff x="7786941" y="2884917"/>
              <a:chExt cx="897649" cy="353919"/>
            </a:xfrm>
          </p:grpSpPr>
          <p:sp>
            <p:nvSpPr>
              <p:cNvPr id="589" name="Freeform 588">
                <a:extLst>
                  <a:ext uri="{FF2B5EF4-FFF2-40B4-BE49-F238E27FC236}">
                    <a16:creationId xmlns:a16="http://schemas.microsoft.com/office/drawing/2014/main" id="{668E6E88-4A46-6C47-A59A-CB9D07441C1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0" name="Freeform 589">
                <a:extLst>
                  <a:ext uri="{FF2B5EF4-FFF2-40B4-BE49-F238E27FC236}">
                    <a16:creationId xmlns:a16="http://schemas.microsoft.com/office/drawing/2014/main" id="{C179B4BA-1D8B-E542-8032-CCB2C08DB97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1" name="Freeform 590">
                <a:extLst>
                  <a:ext uri="{FF2B5EF4-FFF2-40B4-BE49-F238E27FC236}">
                    <a16:creationId xmlns:a16="http://schemas.microsoft.com/office/drawing/2014/main" id="{DCACB29E-ABE8-BA42-AD55-DAF519C17BE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2" name="Freeform 591">
                <a:extLst>
                  <a:ext uri="{FF2B5EF4-FFF2-40B4-BE49-F238E27FC236}">
                    <a16:creationId xmlns:a16="http://schemas.microsoft.com/office/drawing/2014/main" id="{FD35A0ED-997C-6D46-9D96-FA8D4339826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538" name="Group 537">
            <a:extLst>
              <a:ext uri="{FF2B5EF4-FFF2-40B4-BE49-F238E27FC236}">
                <a16:creationId xmlns:a16="http://schemas.microsoft.com/office/drawing/2014/main" id="{158E5A4C-7065-8643-BDC2-3A235B56FEA4}"/>
              </a:ext>
            </a:extLst>
          </p:cNvPr>
          <p:cNvGrpSpPr/>
          <p:nvPr/>
        </p:nvGrpSpPr>
        <p:grpSpPr>
          <a:xfrm>
            <a:off x="7122854" y="3402774"/>
            <a:ext cx="275418" cy="180228"/>
            <a:chOff x="7493876" y="2774731"/>
            <a:chExt cx="1481958" cy="894622"/>
          </a:xfrm>
        </p:grpSpPr>
        <p:sp>
          <p:nvSpPr>
            <p:cNvPr id="539" name="Freeform 538">
              <a:extLst>
                <a:ext uri="{FF2B5EF4-FFF2-40B4-BE49-F238E27FC236}">
                  <a16:creationId xmlns:a16="http://schemas.microsoft.com/office/drawing/2014/main" id="{CA8EFAEE-3EA1-2A49-A68E-588F301B6928}"/>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40" name="Oval 539">
              <a:extLst>
                <a:ext uri="{FF2B5EF4-FFF2-40B4-BE49-F238E27FC236}">
                  <a16:creationId xmlns:a16="http://schemas.microsoft.com/office/drawing/2014/main" id="{7A05A3F9-D6B9-D14C-83C8-6C79F0B6B2C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541" name="Group 540">
              <a:extLst>
                <a:ext uri="{FF2B5EF4-FFF2-40B4-BE49-F238E27FC236}">
                  <a16:creationId xmlns:a16="http://schemas.microsoft.com/office/drawing/2014/main" id="{8AAC1FAD-B7BA-744A-8599-5670C6B0E776}"/>
                </a:ext>
              </a:extLst>
            </p:cNvPr>
            <p:cNvGrpSpPr/>
            <p:nvPr/>
          </p:nvGrpSpPr>
          <p:grpSpPr>
            <a:xfrm>
              <a:off x="7713663" y="2848339"/>
              <a:ext cx="1042107" cy="425543"/>
              <a:chOff x="7786941" y="2884917"/>
              <a:chExt cx="897649" cy="353919"/>
            </a:xfrm>
          </p:grpSpPr>
          <p:sp>
            <p:nvSpPr>
              <p:cNvPr id="542" name="Freeform 541">
                <a:extLst>
                  <a:ext uri="{FF2B5EF4-FFF2-40B4-BE49-F238E27FC236}">
                    <a16:creationId xmlns:a16="http://schemas.microsoft.com/office/drawing/2014/main" id="{A016DA82-50DC-224C-84FF-C492EDE01BC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3" name="Freeform 542">
                <a:extLst>
                  <a:ext uri="{FF2B5EF4-FFF2-40B4-BE49-F238E27FC236}">
                    <a16:creationId xmlns:a16="http://schemas.microsoft.com/office/drawing/2014/main" id="{3D2D51D6-0AC0-9D43-A55C-E94B7DCA77F2}"/>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4" name="Freeform 543">
                <a:extLst>
                  <a:ext uri="{FF2B5EF4-FFF2-40B4-BE49-F238E27FC236}">
                    <a16:creationId xmlns:a16="http://schemas.microsoft.com/office/drawing/2014/main" id="{76C27F31-4CE4-1242-9801-166D4F66B5E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5" name="Freeform 544">
                <a:extLst>
                  <a:ext uri="{FF2B5EF4-FFF2-40B4-BE49-F238E27FC236}">
                    <a16:creationId xmlns:a16="http://schemas.microsoft.com/office/drawing/2014/main" id="{9BC7E87F-2555-8D4C-80CB-0E2F5F4BB0F9}"/>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546" name="Group 545">
            <a:extLst>
              <a:ext uri="{FF2B5EF4-FFF2-40B4-BE49-F238E27FC236}">
                <a16:creationId xmlns:a16="http://schemas.microsoft.com/office/drawing/2014/main" id="{4DAC2AB4-F1E4-D740-A4AF-07EE55303854}"/>
              </a:ext>
            </a:extLst>
          </p:cNvPr>
          <p:cNvGrpSpPr/>
          <p:nvPr/>
        </p:nvGrpSpPr>
        <p:grpSpPr>
          <a:xfrm>
            <a:off x="7201166" y="3857072"/>
            <a:ext cx="275418" cy="180228"/>
            <a:chOff x="7493876" y="2774731"/>
            <a:chExt cx="1481958" cy="894622"/>
          </a:xfrm>
        </p:grpSpPr>
        <p:sp>
          <p:nvSpPr>
            <p:cNvPr id="547" name="Freeform 546">
              <a:extLst>
                <a:ext uri="{FF2B5EF4-FFF2-40B4-BE49-F238E27FC236}">
                  <a16:creationId xmlns:a16="http://schemas.microsoft.com/office/drawing/2014/main" id="{23E59006-14B9-C64E-A05E-0BD7C00C4A6F}"/>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48" name="Oval 547">
              <a:extLst>
                <a:ext uri="{FF2B5EF4-FFF2-40B4-BE49-F238E27FC236}">
                  <a16:creationId xmlns:a16="http://schemas.microsoft.com/office/drawing/2014/main" id="{2AD17789-C54D-4948-95E6-741F42B1FB2E}"/>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549" name="Group 548">
              <a:extLst>
                <a:ext uri="{FF2B5EF4-FFF2-40B4-BE49-F238E27FC236}">
                  <a16:creationId xmlns:a16="http://schemas.microsoft.com/office/drawing/2014/main" id="{278D7FE0-D307-E941-967D-E4145732CEEA}"/>
                </a:ext>
              </a:extLst>
            </p:cNvPr>
            <p:cNvGrpSpPr/>
            <p:nvPr/>
          </p:nvGrpSpPr>
          <p:grpSpPr>
            <a:xfrm>
              <a:off x="7713663" y="2848339"/>
              <a:ext cx="1042107" cy="425543"/>
              <a:chOff x="7786941" y="2884917"/>
              <a:chExt cx="897649" cy="353919"/>
            </a:xfrm>
          </p:grpSpPr>
          <p:sp>
            <p:nvSpPr>
              <p:cNvPr id="550" name="Freeform 549">
                <a:extLst>
                  <a:ext uri="{FF2B5EF4-FFF2-40B4-BE49-F238E27FC236}">
                    <a16:creationId xmlns:a16="http://schemas.microsoft.com/office/drawing/2014/main" id="{1ADC6420-4AC2-F544-B940-D0A18615CA5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1" name="Freeform 550">
                <a:extLst>
                  <a:ext uri="{FF2B5EF4-FFF2-40B4-BE49-F238E27FC236}">
                    <a16:creationId xmlns:a16="http://schemas.microsoft.com/office/drawing/2014/main" id="{223E40C5-E2E3-3B42-A86A-26D2D130B73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2" name="Freeform 551">
                <a:extLst>
                  <a:ext uri="{FF2B5EF4-FFF2-40B4-BE49-F238E27FC236}">
                    <a16:creationId xmlns:a16="http://schemas.microsoft.com/office/drawing/2014/main" id="{C6AA2152-8609-214A-AE62-E7DFD1A9E725}"/>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3" name="Freeform 552">
                <a:extLst>
                  <a:ext uri="{FF2B5EF4-FFF2-40B4-BE49-F238E27FC236}">
                    <a16:creationId xmlns:a16="http://schemas.microsoft.com/office/drawing/2014/main" id="{7CB5E54A-6719-9747-80B7-8D19331BE78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623" name="Group 622">
            <a:extLst>
              <a:ext uri="{FF2B5EF4-FFF2-40B4-BE49-F238E27FC236}">
                <a16:creationId xmlns:a16="http://schemas.microsoft.com/office/drawing/2014/main" id="{EA34A94C-D92D-084C-BFEA-F4C8DF0AD275}"/>
              </a:ext>
            </a:extLst>
          </p:cNvPr>
          <p:cNvGrpSpPr/>
          <p:nvPr/>
        </p:nvGrpSpPr>
        <p:grpSpPr>
          <a:xfrm>
            <a:off x="7781444" y="3851494"/>
            <a:ext cx="265259" cy="148758"/>
            <a:chOff x="7493876" y="2774731"/>
            <a:chExt cx="1481958" cy="894622"/>
          </a:xfrm>
        </p:grpSpPr>
        <p:sp>
          <p:nvSpPr>
            <p:cNvPr id="624" name="Freeform 623">
              <a:extLst>
                <a:ext uri="{FF2B5EF4-FFF2-40B4-BE49-F238E27FC236}">
                  <a16:creationId xmlns:a16="http://schemas.microsoft.com/office/drawing/2014/main" id="{E1E1C6E8-4D60-7F43-BB0E-6D883F10D4A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25" name="Oval 624">
              <a:extLst>
                <a:ext uri="{FF2B5EF4-FFF2-40B4-BE49-F238E27FC236}">
                  <a16:creationId xmlns:a16="http://schemas.microsoft.com/office/drawing/2014/main" id="{50975E36-0C2A-6844-A407-23F033DB4BD2}"/>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626" name="Group 625">
              <a:extLst>
                <a:ext uri="{FF2B5EF4-FFF2-40B4-BE49-F238E27FC236}">
                  <a16:creationId xmlns:a16="http://schemas.microsoft.com/office/drawing/2014/main" id="{3F7EBA29-30EF-C741-94EE-735398C6CFA2}"/>
                </a:ext>
              </a:extLst>
            </p:cNvPr>
            <p:cNvGrpSpPr/>
            <p:nvPr/>
          </p:nvGrpSpPr>
          <p:grpSpPr>
            <a:xfrm>
              <a:off x="7713663" y="2848339"/>
              <a:ext cx="1042107" cy="425543"/>
              <a:chOff x="7786941" y="2884917"/>
              <a:chExt cx="897649" cy="353919"/>
            </a:xfrm>
          </p:grpSpPr>
          <p:sp>
            <p:nvSpPr>
              <p:cNvPr id="627" name="Freeform 626">
                <a:extLst>
                  <a:ext uri="{FF2B5EF4-FFF2-40B4-BE49-F238E27FC236}">
                    <a16:creationId xmlns:a16="http://schemas.microsoft.com/office/drawing/2014/main" id="{B3AD45B5-1F4B-FF4A-843D-9D062939267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8" name="Freeform 627">
                <a:extLst>
                  <a:ext uri="{FF2B5EF4-FFF2-40B4-BE49-F238E27FC236}">
                    <a16:creationId xmlns:a16="http://schemas.microsoft.com/office/drawing/2014/main" id="{A6F160FF-CBBD-9147-8D0B-92A36BEBF8A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9" name="Freeform 628">
                <a:extLst>
                  <a:ext uri="{FF2B5EF4-FFF2-40B4-BE49-F238E27FC236}">
                    <a16:creationId xmlns:a16="http://schemas.microsoft.com/office/drawing/2014/main" id="{421F3589-EC70-074A-903F-D618ED6F789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0" name="Freeform 629">
                <a:extLst>
                  <a:ext uri="{FF2B5EF4-FFF2-40B4-BE49-F238E27FC236}">
                    <a16:creationId xmlns:a16="http://schemas.microsoft.com/office/drawing/2014/main" id="{CEC8DEB8-8E24-2948-9AF6-0F3EF908CD4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463" name="Group 462">
            <a:extLst>
              <a:ext uri="{FF2B5EF4-FFF2-40B4-BE49-F238E27FC236}">
                <a16:creationId xmlns:a16="http://schemas.microsoft.com/office/drawing/2014/main" id="{A8C4B740-B92E-8942-8EF4-347710C32F2C}"/>
              </a:ext>
            </a:extLst>
          </p:cNvPr>
          <p:cNvGrpSpPr/>
          <p:nvPr/>
        </p:nvGrpSpPr>
        <p:grpSpPr>
          <a:xfrm>
            <a:off x="6935920" y="4439014"/>
            <a:ext cx="295320" cy="163934"/>
            <a:chOff x="7493876" y="2774731"/>
            <a:chExt cx="1481958" cy="894622"/>
          </a:xfrm>
        </p:grpSpPr>
        <p:sp>
          <p:nvSpPr>
            <p:cNvPr id="464" name="Freeform 463">
              <a:extLst>
                <a:ext uri="{FF2B5EF4-FFF2-40B4-BE49-F238E27FC236}">
                  <a16:creationId xmlns:a16="http://schemas.microsoft.com/office/drawing/2014/main" id="{71A9C1C2-E4A0-D74C-8C05-2AD307E7B3E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465" name="Oval 464">
              <a:extLst>
                <a:ext uri="{FF2B5EF4-FFF2-40B4-BE49-F238E27FC236}">
                  <a16:creationId xmlns:a16="http://schemas.microsoft.com/office/drawing/2014/main" id="{0F366A03-D9E7-9F45-99D3-1CAC10EE2C74}"/>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466" name="Group 465">
              <a:extLst>
                <a:ext uri="{FF2B5EF4-FFF2-40B4-BE49-F238E27FC236}">
                  <a16:creationId xmlns:a16="http://schemas.microsoft.com/office/drawing/2014/main" id="{10CB8A50-A713-2549-9F44-B792D2C30CA4}"/>
                </a:ext>
              </a:extLst>
            </p:cNvPr>
            <p:cNvGrpSpPr/>
            <p:nvPr/>
          </p:nvGrpSpPr>
          <p:grpSpPr>
            <a:xfrm>
              <a:off x="7713663" y="2848339"/>
              <a:ext cx="1042107" cy="425543"/>
              <a:chOff x="7786941" y="2884917"/>
              <a:chExt cx="897649" cy="353919"/>
            </a:xfrm>
          </p:grpSpPr>
          <p:sp>
            <p:nvSpPr>
              <p:cNvPr id="467" name="Freeform 466">
                <a:extLst>
                  <a:ext uri="{FF2B5EF4-FFF2-40B4-BE49-F238E27FC236}">
                    <a16:creationId xmlns:a16="http://schemas.microsoft.com/office/drawing/2014/main" id="{DC4E3153-8354-1145-82FC-C287EF5FE6C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8" name="Freeform 467">
                <a:extLst>
                  <a:ext uri="{FF2B5EF4-FFF2-40B4-BE49-F238E27FC236}">
                    <a16:creationId xmlns:a16="http://schemas.microsoft.com/office/drawing/2014/main" id="{99B3C81B-87BA-1A4F-BCAD-DF0EF9C582C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9" name="Freeform 468">
                <a:extLst>
                  <a:ext uri="{FF2B5EF4-FFF2-40B4-BE49-F238E27FC236}">
                    <a16:creationId xmlns:a16="http://schemas.microsoft.com/office/drawing/2014/main" id="{DEEA64E4-A29A-E742-B32E-C111E6BF4225}"/>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0" name="Freeform 469">
                <a:extLst>
                  <a:ext uri="{FF2B5EF4-FFF2-40B4-BE49-F238E27FC236}">
                    <a16:creationId xmlns:a16="http://schemas.microsoft.com/office/drawing/2014/main" id="{43676372-2E7B-9445-80AD-B31686FE67E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447" name="Group 446">
            <a:extLst>
              <a:ext uri="{FF2B5EF4-FFF2-40B4-BE49-F238E27FC236}">
                <a16:creationId xmlns:a16="http://schemas.microsoft.com/office/drawing/2014/main" id="{314E0C43-2359-9440-BEF9-9E1924BED605}"/>
              </a:ext>
            </a:extLst>
          </p:cNvPr>
          <p:cNvGrpSpPr/>
          <p:nvPr/>
        </p:nvGrpSpPr>
        <p:grpSpPr>
          <a:xfrm>
            <a:off x="8194487" y="4134094"/>
            <a:ext cx="171221" cy="90300"/>
            <a:chOff x="7493876" y="2774731"/>
            <a:chExt cx="1481958" cy="894622"/>
          </a:xfrm>
        </p:grpSpPr>
        <p:sp>
          <p:nvSpPr>
            <p:cNvPr id="448" name="Freeform 447">
              <a:extLst>
                <a:ext uri="{FF2B5EF4-FFF2-40B4-BE49-F238E27FC236}">
                  <a16:creationId xmlns:a16="http://schemas.microsoft.com/office/drawing/2014/main" id="{9737FFD7-2DCB-A148-A405-977351501C2B}"/>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449" name="Oval 448">
              <a:extLst>
                <a:ext uri="{FF2B5EF4-FFF2-40B4-BE49-F238E27FC236}">
                  <a16:creationId xmlns:a16="http://schemas.microsoft.com/office/drawing/2014/main" id="{9739DB09-38E5-A347-93BF-13C80AD84539}"/>
                </a:ext>
              </a:extLst>
            </p:cNvPr>
            <p:cNvSpPr/>
            <p:nvPr/>
          </p:nvSpPr>
          <p:spPr>
            <a:xfrm>
              <a:off x="7494729" y="2774731"/>
              <a:ext cx="1480163" cy="579140"/>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450" name="Group 449">
              <a:extLst>
                <a:ext uri="{FF2B5EF4-FFF2-40B4-BE49-F238E27FC236}">
                  <a16:creationId xmlns:a16="http://schemas.microsoft.com/office/drawing/2014/main" id="{04079280-378E-384D-9681-BF41B82BF6CB}"/>
                </a:ext>
              </a:extLst>
            </p:cNvPr>
            <p:cNvGrpSpPr/>
            <p:nvPr/>
          </p:nvGrpSpPr>
          <p:grpSpPr>
            <a:xfrm>
              <a:off x="7713663" y="2848339"/>
              <a:ext cx="1042107" cy="425543"/>
              <a:chOff x="7786941" y="2884917"/>
              <a:chExt cx="897649" cy="353919"/>
            </a:xfrm>
          </p:grpSpPr>
          <p:sp>
            <p:nvSpPr>
              <p:cNvPr id="451" name="Freeform 450">
                <a:extLst>
                  <a:ext uri="{FF2B5EF4-FFF2-40B4-BE49-F238E27FC236}">
                    <a16:creationId xmlns:a16="http://schemas.microsoft.com/office/drawing/2014/main" id="{914AA044-3657-1448-A5E9-2F003DC03F6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2" name="Freeform 451">
                <a:extLst>
                  <a:ext uri="{FF2B5EF4-FFF2-40B4-BE49-F238E27FC236}">
                    <a16:creationId xmlns:a16="http://schemas.microsoft.com/office/drawing/2014/main" id="{29FDF0B8-7E9A-1F4D-8C99-CE1C68A1345F}"/>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3" name="Freeform 452">
                <a:extLst>
                  <a:ext uri="{FF2B5EF4-FFF2-40B4-BE49-F238E27FC236}">
                    <a16:creationId xmlns:a16="http://schemas.microsoft.com/office/drawing/2014/main" id="{49A96193-2E73-4C43-843C-2C8C4DCEE47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4" name="Freeform 453">
                <a:extLst>
                  <a:ext uri="{FF2B5EF4-FFF2-40B4-BE49-F238E27FC236}">
                    <a16:creationId xmlns:a16="http://schemas.microsoft.com/office/drawing/2014/main" id="{F5358318-953E-E249-9021-E0B5DF66E3B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785" name="Group 784">
            <a:extLst>
              <a:ext uri="{FF2B5EF4-FFF2-40B4-BE49-F238E27FC236}">
                <a16:creationId xmlns:a16="http://schemas.microsoft.com/office/drawing/2014/main" id="{91E02B81-5B35-4545-A954-B7E923AB7286}"/>
              </a:ext>
            </a:extLst>
          </p:cNvPr>
          <p:cNvGrpSpPr/>
          <p:nvPr/>
        </p:nvGrpSpPr>
        <p:grpSpPr>
          <a:xfrm>
            <a:off x="5579306" y="2624710"/>
            <a:ext cx="401240" cy="305991"/>
            <a:chOff x="7432700" y="2327293"/>
            <a:chExt cx="534987" cy="407988"/>
          </a:xfrm>
        </p:grpSpPr>
        <p:pic>
          <p:nvPicPr>
            <p:cNvPr id="73" name="Picture 1017" descr="antenna_stylized">
              <a:extLst>
                <a:ext uri="{FF2B5EF4-FFF2-40B4-BE49-F238E27FC236}">
                  <a16:creationId xmlns:a16="http://schemas.microsoft.com/office/drawing/2014/main" id="{27A537F5-5D99-BF4C-9B11-E9782673F1A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32700" y="2327293"/>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1018" descr="laptop_keyboard">
              <a:extLst>
                <a:ext uri="{FF2B5EF4-FFF2-40B4-BE49-F238E27FC236}">
                  <a16:creationId xmlns:a16="http://schemas.microsoft.com/office/drawing/2014/main" id="{7087B8D0-FFCB-0746-A889-28909002C2F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9064" flipH="1">
              <a:off x="7458407" y="2575770"/>
              <a:ext cx="437221" cy="1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1019">
              <a:extLst>
                <a:ext uri="{FF2B5EF4-FFF2-40B4-BE49-F238E27FC236}">
                  <a16:creationId xmlns:a16="http://schemas.microsoft.com/office/drawing/2014/main" id="{7C75BC30-0808-D44D-AF7A-A72B4A529E54}"/>
                </a:ext>
              </a:extLst>
            </p:cNvPr>
            <p:cNvSpPr>
              <a:spLocks/>
            </p:cNvSpPr>
            <p:nvPr/>
          </p:nvSpPr>
          <p:spPr bwMode="auto">
            <a:xfrm>
              <a:off x="7603304" y="2420984"/>
              <a:ext cx="351919" cy="208167"/>
            </a:xfrm>
            <a:custGeom>
              <a:avLst/>
              <a:gdLst>
                <a:gd name="T0" fmla="*/ 775798119 w 2982"/>
                <a:gd name="T1" fmla="*/ 0 h 2442"/>
                <a:gd name="T2" fmla="*/ 0 w 2982"/>
                <a:gd name="T3" fmla="*/ 211226083 h 2442"/>
                <a:gd name="T4" fmla="*/ 2147483646 w 2982"/>
                <a:gd name="T5" fmla="*/ 263880059 h 2442"/>
                <a:gd name="T6" fmla="*/ 2147483646 w 2982"/>
                <a:gd name="T7" fmla="*/ 52653891 h 2442"/>
                <a:gd name="T8" fmla="*/ 775798119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sz="1350"/>
            </a:p>
          </p:txBody>
        </p:sp>
        <p:pic>
          <p:nvPicPr>
            <p:cNvPr id="76" name="Picture 1020" descr="screen">
              <a:extLst>
                <a:ext uri="{FF2B5EF4-FFF2-40B4-BE49-F238E27FC236}">
                  <a16:creationId xmlns:a16="http://schemas.microsoft.com/office/drawing/2014/main" id="{2D732B7A-74CB-D547-ADB5-C721526D5E9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20637" y="2426338"/>
              <a:ext cx="319785" cy="18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Freeform 1021">
              <a:extLst>
                <a:ext uri="{FF2B5EF4-FFF2-40B4-BE49-F238E27FC236}">
                  <a16:creationId xmlns:a16="http://schemas.microsoft.com/office/drawing/2014/main" id="{FBD1A429-9B8F-F940-AD09-4638CC3167E7}"/>
                </a:ext>
              </a:extLst>
            </p:cNvPr>
            <p:cNvSpPr>
              <a:spLocks/>
            </p:cNvSpPr>
            <p:nvPr/>
          </p:nvSpPr>
          <p:spPr bwMode="auto">
            <a:xfrm>
              <a:off x="7667378" y="2414843"/>
              <a:ext cx="298167" cy="38736"/>
            </a:xfrm>
            <a:custGeom>
              <a:avLst/>
              <a:gdLst>
                <a:gd name="T0" fmla="*/ 193616298 w 2528"/>
                <a:gd name="T1" fmla="*/ 0 h 455"/>
                <a:gd name="T2" fmla="*/ 2147483646 w 2528"/>
                <a:gd name="T3" fmla="*/ 52445139 h 455"/>
                <a:gd name="T4" fmla="*/ 2147483646 w 2528"/>
                <a:gd name="T5" fmla="*/ 52445139 h 455"/>
                <a:gd name="T6" fmla="*/ 0 w 2528"/>
                <a:gd name="T7" fmla="*/ 52445139 h 455"/>
                <a:gd name="T8" fmla="*/ 193616298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78" name="Freeform 1022">
              <a:extLst>
                <a:ext uri="{FF2B5EF4-FFF2-40B4-BE49-F238E27FC236}">
                  <a16:creationId xmlns:a16="http://schemas.microsoft.com/office/drawing/2014/main" id="{376C8B48-3441-F643-B92D-5DC759EDA1B5}"/>
                </a:ext>
              </a:extLst>
            </p:cNvPr>
            <p:cNvSpPr>
              <a:spLocks/>
            </p:cNvSpPr>
            <p:nvPr/>
          </p:nvSpPr>
          <p:spPr bwMode="auto">
            <a:xfrm>
              <a:off x="7600188" y="2414528"/>
              <a:ext cx="82770" cy="161243"/>
            </a:xfrm>
            <a:custGeom>
              <a:avLst/>
              <a:gdLst>
                <a:gd name="T0" fmla="*/ 773664160 w 702"/>
                <a:gd name="T1" fmla="*/ 0 h 1893"/>
                <a:gd name="T2" fmla="*/ 0 w 702"/>
                <a:gd name="T3" fmla="*/ 210739916 h 1893"/>
                <a:gd name="T4" fmla="*/ 193416040 w 702"/>
                <a:gd name="T5" fmla="*/ 210739916 h 1893"/>
                <a:gd name="T6" fmla="*/ 967080200 w 702"/>
                <a:gd name="T7" fmla="*/ 52529017 h 1893"/>
                <a:gd name="T8" fmla="*/ 77366416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79" name="Freeform 1023">
              <a:extLst>
                <a:ext uri="{FF2B5EF4-FFF2-40B4-BE49-F238E27FC236}">
                  <a16:creationId xmlns:a16="http://schemas.microsoft.com/office/drawing/2014/main" id="{4DFECD03-4AF0-1342-8138-6CEC8249A287}"/>
                </a:ext>
              </a:extLst>
            </p:cNvPr>
            <p:cNvSpPr>
              <a:spLocks/>
            </p:cNvSpPr>
            <p:nvPr/>
          </p:nvSpPr>
          <p:spPr bwMode="auto">
            <a:xfrm>
              <a:off x="7874205" y="2443344"/>
              <a:ext cx="89197" cy="186122"/>
            </a:xfrm>
            <a:custGeom>
              <a:avLst/>
              <a:gdLst>
                <a:gd name="T0" fmla="*/ 969024527 w 756"/>
                <a:gd name="T1" fmla="*/ 0 h 2184"/>
                <a:gd name="T2" fmla="*/ 193802074 w 756"/>
                <a:gd name="T3" fmla="*/ 263660221 h 2184"/>
                <a:gd name="T4" fmla="*/ 0 w 756"/>
                <a:gd name="T5" fmla="*/ 263660221 h 2184"/>
                <a:gd name="T6" fmla="*/ 775222454 w 756"/>
                <a:gd name="T7" fmla="*/ 52610059 h 2184"/>
                <a:gd name="T8" fmla="*/ 96902452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0" name="Freeform 1024">
              <a:extLst>
                <a:ext uri="{FF2B5EF4-FFF2-40B4-BE49-F238E27FC236}">
                  <a16:creationId xmlns:a16="http://schemas.microsoft.com/office/drawing/2014/main" id="{8AA57D4B-3E9B-994B-AF13-DB646178BD1D}"/>
                </a:ext>
              </a:extLst>
            </p:cNvPr>
            <p:cNvSpPr>
              <a:spLocks/>
            </p:cNvSpPr>
            <p:nvPr/>
          </p:nvSpPr>
          <p:spPr bwMode="auto">
            <a:xfrm>
              <a:off x="7599214" y="2567582"/>
              <a:ext cx="327185" cy="62828"/>
            </a:xfrm>
            <a:custGeom>
              <a:avLst/>
              <a:gdLst>
                <a:gd name="T0" fmla="*/ 193829444 w 2773"/>
                <a:gd name="T1" fmla="*/ 0 h 738"/>
                <a:gd name="T2" fmla="*/ 0 w 2773"/>
                <a:gd name="T3" fmla="*/ 52443587 h 738"/>
                <a:gd name="T4" fmla="*/ 2147483646 w 2773"/>
                <a:gd name="T5" fmla="*/ 104894411 h 738"/>
                <a:gd name="T6" fmla="*/ 2147483646 w 2773"/>
                <a:gd name="T7" fmla="*/ 52443587 h 738"/>
                <a:gd name="T8" fmla="*/ 193829444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1" name="Freeform 1025">
              <a:extLst>
                <a:ext uri="{FF2B5EF4-FFF2-40B4-BE49-F238E27FC236}">
                  <a16:creationId xmlns:a16="http://schemas.microsoft.com/office/drawing/2014/main" id="{59DA24E7-1981-0E44-8060-2B7CE58EBF80}"/>
                </a:ext>
              </a:extLst>
            </p:cNvPr>
            <p:cNvSpPr>
              <a:spLocks/>
            </p:cNvSpPr>
            <p:nvPr/>
          </p:nvSpPr>
          <p:spPr bwMode="auto">
            <a:xfrm>
              <a:off x="7884138" y="2444918"/>
              <a:ext cx="83549" cy="186909"/>
            </a:xfrm>
            <a:custGeom>
              <a:avLst/>
              <a:gdLst>
                <a:gd name="T0" fmla="*/ 2147483646 w 637"/>
                <a:gd name="T1" fmla="*/ 0 h 1659"/>
                <a:gd name="T2" fmla="*/ 2147483646 w 637"/>
                <a:gd name="T3" fmla="*/ 0 h 1659"/>
                <a:gd name="T4" fmla="*/ 295581541 w 637"/>
                <a:gd name="T5" fmla="*/ 2147483646 h 1659"/>
                <a:gd name="T6" fmla="*/ 0 w 637"/>
                <a:gd name="T7" fmla="*/ 2147483646 h 1659"/>
                <a:gd name="T8" fmla="*/ 214748364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2" name="Freeform 1026">
              <a:extLst>
                <a:ext uri="{FF2B5EF4-FFF2-40B4-BE49-F238E27FC236}">
                  <a16:creationId xmlns:a16="http://schemas.microsoft.com/office/drawing/2014/main" id="{DB3D3129-2B70-5643-96C2-83638DE57FF8}"/>
                </a:ext>
              </a:extLst>
            </p:cNvPr>
            <p:cNvSpPr>
              <a:spLocks/>
            </p:cNvSpPr>
            <p:nvPr/>
          </p:nvSpPr>
          <p:spPr bwMode="auto">
            <a:xfrm>
              <a:off x="7599603" y="2575928"/>
              <a:ext cx="290961" cy="62041"/>
            </a:xfrm>
            <a:custGeom>
              <a:avLst/>
              <a:gdLst>
                <a:gd name="T0" fmla="*/ 0 w 2216"/>
                <a:gd name="T1" fmla="*/ 0 h 550"/>
                <a:gd name="T2" fmla="*/ 296523134 w 2216"/>
                <a:gd name="T3" fmla="*/ 324379338 h 550"/>
                <a:gd name="T4" fmla="*/ 2147483646 w 2216"/>
                <a:gd name="T5" fmla="*/ 2147483646 h 550"/>
                <a:gd name="T6" fmla="*/ 2147483646 w 2216"/>
                <a:gd name="T7" fmla="*/ 2147483646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nvGrpSpPr>
            <p:cNvPr id="83" name="Group 1027">
              <a:extLst>
                <a:ext uri="{FF2B5EF4-FFF2-40B4-BE49-F238E27FC236}">
                  <a16:creationId xmlns:a16="http://schemas.microsoft.com/office/drawing/2014/main" id="{8C6DEC60-5C97-D546-9977-EBD182221DD2}"/>
                </a:ext>
              </a:extLst>
            </p:cNvPr>
            <p:cNvGrpSpPr>
              <a:grpSpLocks/>
            </p:cNvGrpSpPr>
            <p:nvPr/>
          </p:nvGrpSpPr>
          <p:grpSpPr bwMode="auto">
            <a:xfrm>
              <a:off x="7594735" y="2642220"/>
              <a:ext cx="98740" cy="36846"/>
              <a:chOff x="1740" y="2642"/>
              <a:chExt cx="752" cy="327"/>
            </a:xfrm>
          </p:grpSpPr>
          <p:sp>
            <p:nvSpPr>
              <p:cNvPr id="169" name="Freeform 1028">
                <a:extLst>
                  <a:ext uri="{FF2B5EF4-FFF2-40B4-BE49-F238E27FC236}">
                    <a16:creationId xmlns:a16="http://schemas.microsoft.com/office/drawing/2014/main" id="{5D16627E-DE34-BC4F-9513-7A7D4707F7C6}"/>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70" name="Freeform 1029">
                <a:extLst>
                  <a:ext uri="{FF2B5EF4-FFF2-40B4-BE49-F238E27FC236}">
                    <a16:creationId xmlns:a16="http://schemas.microsoft.com/office/drawing/2014/main" id="{D8D65D68-18A4-E54D-8916-1DEF36844C95}"/>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71" name="Freeform 1030">
                <a:extLst>
                  <a:ext uri="{FF2B5EF4-FFF2-40B4-BE49-F238E27FC236}">
                    <a16:creationId xmlns:a16="http://schemas.microsoft.com/office/drawing/2014/main" id="{3C79D147-9974-F341-96E9-F9AD19F1404B}"/>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72" name="Freeform 1031">
                <a:extLst>
                  <a:ext uri="{FF2B5EF4-FFF2-40B4-BE49-F238E27FC236}">
                    <a16:creationId xmlns:a16="http://schemas.microsoft.com/office/drawing/2014/main" id="{5E0CE9D2-21FD-2644-9691-743CC3E130FC}"/>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73" name="Freeform 1032">
                <a:extLst>
                  <a:ext uri="{FF2B5EF4-FFF2-40B4-BE49-F238E27FC236}">
                    <a16:creationId xmlns:a16="http://schemas.microsoft.com/office/drawing/2014/main" id="{5691098F-1432-0D44-8573-312C3A566A2D}"/>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74" name="Freeform 1033">
                <a:extLst>
                  <a:ext uri="{FF2B5EF4-FFF2-40B4-BE49-F238E27FC236}">
                    <a16:creationId xmlns:a16="http://schemas.microsoft.com/office/drawing/2014/main" id="{2D4A77A2-D0F1-164A-A67D-A509543869CD}"/>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
          <p:nvSpPr>
            <p:cNvPr id="84" name="Freeform 1034">
              <a:extLst>
                <a:ext uri="{FF2B5EF4-FFF2-40B4-BE49-F238E27FC236}">
                  <a16:creationId xmlns:a16="http://schemas.microsoft.com/office/drawing/2014/main" id="{A283BD8E-0AD2-B743-8237-483C3A6A6CD3}"/>
                </a:ext>
              </a:extLst>
            </p:cNvPr>
            <p:cNvSpPr>
              <a:spLocks/>
            </p:cNvSpPr>
            <p:nvPr/>
          </p:nvSpPr>
          <p:spPr bwMode="auto">
            <a:xfrm>
              <a:off x="7763780" y="2647731"/>
              <a:ext cx="119578" cy="80936"/>
            </a:xfrm>
            <a:custGeom>
              <a:avLst/>
              <a:gdLst>
                <a:gd name="T0" fmla="*/ 213221464 w 990"/>
                <a:gd name="T1" fmla="*/ 1090686587 h 792"/>
                <a:gd name="T2" fmla="*/ 1915477586 w 990"/>
                <a:gd name="T3" fmla="*/ 0 h 792"/>
                <a:gd name="T4" fmla="*/ 1915477586 w 990"/>
                <a:gd name="T5" fmla="*/ 108859840 h 792"/>
                <a:gd name="T6" fmla="*/ 0 w 990"/>
                <a:gd name="T7" fmla="*/ 1090686587 h 792"/>
                <a:gd name="T8" fmla="*/ 213221464 w 990"/>
                <a:gd name="T9" fmla="*/ 109068658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5" name="Freeform 1035">
              <a:extLst>
                <a:ext uri="{FF2B5EF4-FFF2-40B4-BE49-F238E27FC236}">
                  <a16:creationId xmlns:a16="http://schemas.microsoft.com/office/drawing/2014/main" id="{AA215C2D-4069-DE48-884E-A1816F7D4D0B}"/>
                </a:ext>
              </a:extLst>
            </p:cNvPr>
            <p:cNvSpPr>
              <a:spLocks/>
            </p:cNvSpPr>
            <p:nvPr/>
          </p:nvSpPr>
          <p:spPr bwMode="auto">
            <a:xfrm>
              <a:off x="7458602" y="2654187"/>
              <a:ext cx="305957" cy="73850"/>
            </a:xfrm>
            <a:custGeom>
              <a:avLst/>
              <a:gdLst>
                <a:gd name="T0" fmla="*/ 213486572 w 2532"/>
                <a:gd name="T1" fmla="*/ 0 h 723"/>
                <a:gd name="T2" fmla="*/ 213486572 w 2532"/>
                <a:gd name="T3" fmla="*/ 0 h 723"/>
                <a:gd name="T4" fmla="*/ 2147483646 w 2532"/>
                <a:gd name="T5" fmla="*/ 979380008 h 723"/>
                <a:gd name="T6" fmla="*/ 2147483646 w 2532"/>
                <a:gd name="T7" fmla="*/ 1088085165 h 723"/>
                <a:gd name="T8" fmla="*/ 0 w 2532"/>
                <a:gd name="T9" fmla="*/ 108705259 h 723"/>
                <a:gd name="T10" fmla="*/ 21348657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6" name="Freeform 1036">
              <a:extLst>
                <a:ext uri="{FF2B5EF4-FFF2-40B4-BE49-F238E27FC236}">
                  <a16:creationId xmlns:a16="http://schemas.microsoft.com/office/drawing/2014/main" id="{421821F5-5AD5-4D4E-A4F9-5D46E41A4ECC}"/>
                </a:ext>
              </a:extLst>
            </p:cNvPr>
            <p:cNvSpPr>
              <a:spLocks/>
            </p:cNvSpPr>
            <p:nvPr/>
          </p:nvSpPr>
          <p:spPr bwMode="auto">
            <a:xfrm>
              <a:off x="7458797" y="2640645"/>
              <a:ext cx="3311" cy="14959"/>
            </a:xfrm>
            <a:custGeom>
              <a:avLst/>
              <a:gdLst>
                <a:gd name="T0" fmla="*/ 262278191 w 26"/>
                <a:gd name="T1" fmla="*/ 107489981 h 147"/>
                <a:gd name="T2" fmla="*/ 262278191 w 26"/>
                <a:gd name="T3" fmla="*/ 214969480 h 147"/>
                <a:gd name="T4" fmla="*/ 0 w 26"/>
                <a:gd name="T5" fmla="*/ 214969480 h 147"/>
                <a:gd name="T6" fmla="*/ 262278191 w 26"/>
                <a:gd name="T7" fmla="*/ 0 h 147"/>
                <a:gd name="T8" fmla="*/ 262278191 w 26"/>
                <a:gd name="T9" fmla="*/ 10748998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7" name="Freeform 1037">
              <a:extLst>
                <a:ext uri="{FF2B5EF4-FFF2-40B4-BE49-F238E27FC236}">
                  <a16:creationId xmlns:a16="http://schemas.microsoft.com/office/drawing/2014/main" id="{499D2FC7-7022-A944-98B2-E74E9B2E5256}"/>
                </a:ext>
              </a:extLst>
            </p:cNvPr>
            <p:cNvSpPr>
              <a:spLocks/>
            </p:cNvSpPr>
            <p:nvPr/>
          </p:nvSpPr>
          <p:spPr bwMode="auto">
            <a:xfrm>
              <a:off x="7458992" y="2579707"/>
              <a:ext cx="142170" cy="61883"/>
            </a:xfrm>
            <a:custGeom>
              <a:avLst/>
              <a:gdLst>
                <a:gd name="T0" fmla="*/ 2136125890 w 1176"/>
                <a:gd name="T1" fmla="*/ 0 h 606"/>
                <a:gd name="T2" fmla="*/ 0 w 1176"/>
                <a:gd name="T3" fmla="*/ 870000945 h 606"/>
                <a:gd name="T4" fmla="*/ 213789467 w 1176"/>
                <a:gd name="T5" fmla="*/ 870000945 h 606"/>
                <a:gd name="T6" fmla="*/ 2136125890 w 1176"/>
                <a:gd name="T7" fmla="*/ 108617123 h 606"/>
                <a:gd name="T8" fmla="*/ 213612589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8" name="Freeform 1038">
              <a:extLst>
                <a:ext uri="{FF2B5EF4-FFF2-40B4-BE49-F238E27FC236}">
                  <a16:creationId xmlns:a16="http://schemas.microsoft.com/office/drawing/2014/main" id="{37918171-6E71-A846-A2B5-7C65DD7456B5}"/>
                </a:ext>
              </a:extLst>
            </p:cNvPr>
            <p:cNvSpPr>
              <a:spLocks/>
            </p:cNvSpPr>
            <p:nvPr/>
          </p:nvSpPr>
          <p:spPr bwMode="auto">
            <a:xfrm>
              <a:off x="7468535" y="2643795"/>
              <a:ext cx="290182" cy="71016"/>
            </a:xfrm>
            <a:custGeom>
              <a:avLst/>
              <a:gdLst>
                <a:gd name="T0" fmla="*/ 173112702 w 2532"/>
                <a:gd name="T1" fmla="*/ 0 h 723"/>
                <a:gd name="T2" fmla="*/ 173112702 w 2532"/>
                <a:gd name="T3" fmla="*/ 0 h 723"/>
                <a:gd name="T4" fmla="*/ 2069773885 w 2532"/>
                <a:gd name="T5" fmla="*/ 558173482 h 723"/>
                <a:gd name="T6" fmla="*/ 2069773885 w 2532"/>
                <a:gd name="T7" fmla="*/ 558173482 h 723"/>
                <a:gd name="T8" fmla="*/ 0 w 2532"/>
                <a:gd name="T9" fmla="*/ 92871346 h 723"/>
                <a:gd name="T10" fmla="*/ 17311270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9" name="Freeform 1039">
              <a:extLst>
                <a:ext uri="{FF2B5EF4-FFF2-40B4-BE49-F238E27FC236}">
                  <a16:creationId xmlns:a16="http://schemas.microsoft.com/office/drawing/2014/main" id="{68ECFF60-AA48-2D4C-9A67-90DB18F81D47}"/>
                </a:ext>
              </a:extLst>
            </p:cNvPr>
            <p:cNvSpPr>
              <a:spLocks/>
            </p:cNvSpPr>
            <p:nvPr/>
          </p:nvSpPr>
          <p:spPr bwMode="auto">
            <a:xfrm flipV="1">
              <a:off x="7758327" y="2638756"/>
              <a:ext cx="118410" cy="73535"/>
            </a:xfrm>
            <a:custGeom>
              <a:avLst/>
              <a:gdLst>
                <a:gd name="T0" fmla="*/ 0 w 2532"/>
                <a:gd name="T1" fmla="*/ 0 h 723"/>
                <a:gd name="T2" fmla="*/ 0 w 2532"/>
                <a:gd name="T3" fmla="*/ 0 h 723"/>
                <a:gd name="T4" fmla="*/ 0 w 2532"/>
                <a:gd name="T5" fmla="*/ 962694895 h 723"/>
                <a:gd name="T6" fmla="*/ 0 w 2532"/>
                <a:gd name="T7" fmla="*/ 962694895 h 723"/>
                <a:gd name="T8" fmla="*/ 0 w 2532"/>
                <a:gd name="T9" fmla="*/ 107314314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grpSp>
        <p:nvGrpSpPr>
          <p:cNvPr id="740" name="Group 739">
            <a:extLst>
              <a:ext uri="{FF2B5EF4-FFF2-40B4-BE49-F238E27FC236}">
                <a16:creationId xmlns:a16="http://schemas.microsoft.com/office/drawing/2014/main" id="{504BAA5F-BBD8-8242-BC48-7D0E761F340A}"/>
              </a:ext>
            </a:extLst>
          </p:cNvPr>
          <p:cNvGrpSpPr/>
          <p:nvPr/>
        </p:nvGrpSpPr>
        <p:grpSpPr>
          <a:xfrm>
            <a:off x="6478336" y="2597046"/>
            <a:ext cx="398027" cy="358507"/>
            <a:chOff x="8631407" y="2290407"/>
            <a:chExt cx="530702" cy="478009"/>
          </a:xfrm>
        </p:grpSpPr>
        <p:pic>
          <p:nvPicPr>
            <p:cNvPr id="110" name="Picture 568" descr="light2.png">
              <a:extLst>
                <a:ext uri="{FF2B5EF4-FFF2-40B4-BE49-F238E27FC236}">
                  <a16:creationId xmlns:a16="http://schemas.microsoft.com/office/drawing/2014/main" id="{D96B693D-26FC-E443-A112-C4AFFE90DC3D}"/>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8825293" y="2362969"/>
              <a:ext cx="92772" cy="40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017" descr="antenna_stylized">
              <a:extLst>
                <a:ext uri="{FF2B5EF4-FFF2-40B4-BE49-F238E27FC236}">
                  <a16:creationId xmlns:a16="http://schemas.microsoft.com/office/drawing/2014/main" id="{F4E4C4C0-89A6-D74D-B25C-228CE5BC1DB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31407" y="2290407"/>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92" name="Group 791">
            <a:extLst>
              <a:ext uri="{FF2B5EF4-FFF2-40B4-BE49-F238E27FC236}">
                <a16:creationId xmlns:a16="http://schemas.microsoft.com/office/drawing/2014/main" id="{084B6293-559E-5D43-AF2B-4CB5E09EC6C5}"/>
              </a:ext>
            </a:extLst>
          </p:cNvPr>
          <p:cNvGrpSpPr/>
          <p:nvPr/>
        </p:nvGrpSpPr>
        <p:grpSpPr>
          <a:xfrm>
            <a:off x="5620139" y="3421605"/>
            <a:ext cx="263105" cy="229138"/>
            <a:chOff x="7487144" y="3389820"/>
            <a:chExt cx="350807" cy="305517"/>
          </a:xfrm>
        </p:grpSpPr>
        <p:pic>
          <p:nvPicPr>
            <p:cNvPr id="91" name="Picture 1115" descr="antenna_stylized">
              <a:extLst>
                <a:ext uri="{FF2B5EF4-FFF2-40B4-BE49-F238E27FC236}">
                  <a16:creationId xmlns:a16="http://schemas.microsoft.com/office/drawing/2014/main" id="{1821BC3E-6137-D844-92B9-4BA4CFF41F6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87144" y="3389820"/>
              <a:ext cx="347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1116" descr="laptop_keyboard">
              <a:extLst>
                <a:ext uri="{FF2B5EF4-FFF2-40B4-BE49-F238E27FC236}">
                  <a16:creationId xmlns:a16="http://schemas.microsoft.com/office/drawing/2014/main" id="{7F05CE3B-E67B-1B40-9D5B-2914F0B9BFB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09064" flipH="1">
              <a:off x="7504001" y="3575889"/>
              <a:ext cx="286699" cy="11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Freeform 1117">
              <a:extLst>
                <a:ext uri="{FF2B5EF4-FFF2-40B4-BE49-F238E27FC236}">
                  <a16:creationId xmlns:a16="http://schemas.microsoft.com/office/drawing/2014/main" id="{B52A07C5-D801-5B41-BD20-C20958925D05}"/>
                </a:ext>
              </a:extLst>
            </p:cNvPr>
            <p:cNvSpPr>
              <a:spLocks/>
            </p:cNvSpPr>
            <p:nvPr/>
          </p:nvSpPr>
          <p:spPr bwMode="auto">
            <a:xfrm>
              <a:off x="7599014" y="3459979"/>
              <a:ext cx="230764" cy="155883"/>
            </a:xfrm>
            <a:custGeom>
              <a:avLst/>
              <a:gdLst>
                <a:gd name="T0" fmla="*/ 143665061 w 2982"/>
                <a:gd name="T1" fmla="*/ 0 h 2442"/>
                <a:gd name="T2" fmla="*/ 0 w 2982"/>
                <a:gd name="T3" fmla="*/ 66329557 h 2442"/>
                <a:gd name="T4" fmla="*/ 573719931 w 2982"/>
                <a:gd name="T5" fmla="*/ 82975142 h 2442"/>
                <a:gd name="T6" fmla="*/ 717384993 w 2982"/>
                <a:gd name="T7" fmla="*/ 16645585 h 2442"/>
                <a:gd name="T8" fmla="*/ 14366506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sz="1350"/>
            </a:p>
          </p:txBody>
        </p:sp>
        <p:pic>
          <p:nvPicPr>
            <p:cNvPr id="94" name="Picture 1118" descr="screen">
              <a:extLst>
                <a:ext uri="{FF2B5EF4-FFF2-40B4-BE49-F238E27FC236}">
                  <a16:creationId xmlns:a16="http://schemas.microsoft.com/office/drawing/2014/main" id="{2EA30B4E-5447-0340-8DAD-349A843F2AC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10380" y="3463988"/>
              <a:ext cx="209692" cy="14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Freeform 1119">
              <a:extLst>
                <a:ext uri="{FF2B5EF4-FFF2-40B4-BE49-F238E27FC236}">
                  <a16:creationId xmlns:a16="http://schemas.microsoft.com/office/drawing/2014/main" id="{1137F6C6-A7C9-9A4D-BCE3-048DB90EF759}"/>
                </a:ext>
              </a:extLst>
            </p:cNvPr>
            <p:cNvSpPr>
              <a:spLocks/>
            </p:cNvSpPr>
            <p:nvPr/>
          </p:nvSpPr>
          <p:spPr bwMode="auto">
            <a:xfrm>
              <a:off x="7641029" y="3455381"/>
              <a:ext cx="195517" cy="29007"/>
            </a:xfrm>
            <a:custGeom>
              <a:avLst/>
              <a:gdLst>
                <a:gd name="T0" fmla="*/ 35620212 w 2528"/>
                <a:gd name="T1" fmla="*/ 0 h 455"/>
                <a:gd name="T2" fmla="*/ 608343257 w 2528"/>
                <a:gd name="T3" fmla="*/ 16582250 h 455"/>
                <a:gd name="T4" fmla="*/ 572256449 w 2528"/>
                <a:gd name="T5" fmla="*/ 16582250 h 455"/>
                <a:gd name="T6" fmla="*/ 0 w 2528"/>
                <a:gd name="T7" fmla="*/ 16582250 h 455"/>
                <a:gd name="T8" fmla="*/ 35620212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96" name="Freeform 1120">
              <a:extLst>
                <a:ext uri="{FF2B5EF4-FFF2-40B4-BE49-F238E27FC236}">
                  <a16:creationId xmlns:a16="http://schemas.microsoft.com/office/drawing/2014/main" id="{7A0060E2-767D-1545-8656-29ED1A471251}"/>
                </a:ext>
              </a:extLst>
            </p:cNvPr>
            <p:cNvSpPr>
              <a:spLocks/>
            </p:cNvSpPr>
            <p:nvPr/>
          </p:nvSpPr>
          <p:spPr bwMode="auto">
            <a:xfrm>
              <a:off x="7596971" y="3455145"/>
              <a:ext cx="54275" cy="120745"/>
            </a:xfrm>
            <a:custGeom>
              <a:avLst/>
              <a:gdLst>
                <a:gd name="T0" fmla="*/ 142804406 w 702"/>
                <a:gd name="T1" fmla="*/ 0 h 1893"/>
                <a:gd name="T2" fmla="*/ 0 w 702"/>
                <a:gd name="T3" fmla="*/ 66174575 h 1893"/>
                <a:gd name="T4" fmla="*/ 35584530 w 702"/>
                <a:gd name="T5" fmla="*/ 66174575 h 1893"/>
                <a:gd name="T6" fmla="*/ 178855222 w 702"/>
                <a:gd name="T7" fmla="*/ 16607700 h 1893"/>
                <a:gd name="T8" fmla="*/ 142804406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97" name="Freeform 1121">
              <a:extLst>
                <a:ext uri="{FF2B5EF4-FFF2-40B4-BE49-F238E27FC236}">
                  <a16:creationId xmlns:a16="http://schemas.microsoft.com/office/drawing/2014/main" id="{15790F5A-ABAC-8D49-A4F9-E2F576550DB0}"/>
                </a:ext>
              </a:extLst>
            </p:cNvPr>
            <p:cNvSpPr>
              <a:spLocks/>
            </p:cNvSpPr>
            <p:nvPr/>
          </p:nvSpPr>
          <p:spPr bwMode="auto">
            <a:xfrm>
              <a:off x="7776652" y="3476723"/>
              <a:ext cx="58489" cy="139375"/>
            </a:xfrm>
            <a:custGeom>
              <a:avLst/>
              <a:gdLst>
                <a:gd name="T0" fmla="*/ 179213623 w 756"/>
                <a:gd name="T1" fmla="*/ 0 h 2184"/>
                <a:gd name="T2" fmla="*/ 35656008 w 756"/>
                <a:gd name="T3" fmla="*/ 82904513 h 2184"/>
                <a:gd name="T4" fmla="*/ 0 w 756"/>
                <a:gd name="T5" fmla="*/ 82904513 h 2184"/>
                <a:gd name="T6" fmla="*/ 143090785 w 756"/>
                <a:gd name="T7" fmla="*/ 16632211 h 2184"/>
                <a:gd name="T8" fmla="*/ 179213623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98" name="Freeform 1122">
              <a:extLst>
                <a:ext uri="{FF2B5EF4-FFF2-40B4-BE49-F238E27FC236}">
                  <a16:creationId xmlns:a16="http://schemas.microsoft.com/office/drawing/2014/main" id="{8898B7ED-5BCF-8C4E-B1AA-B82AD50FD155}"/>
                </a:ext>
              </a:extLst>
            </p:cNvPr>
            <p:cNvSpPr>
              <a:spLocks/>
            </p:cNvSpPr>
            <p:nvPr/>
          </p:nvSpPr>
          <p:spPr bwMode="auto">
            <a:xfrm>
              <a:off x="7596332" y="3569758"/>
              <a:ext cx="214545" cy="47048"/>
            </a:xfrm>
            <a:custGeom>
              <a:avLst/>
              <a:gdLst>
                <a:gd name="T0" fmla="*/ 35658648 w 2773"/>
                <a:gd name="T1" fmla="*/ 0 h 738"/>
                <a:gd name="T2" fmla="*/ 0 w 2773"/>
                <a:gd name="T3" fmla="*/ 16581742 h 738"/>
                <a:gd name="T4" fmla="*/ 573357470 w 2773"/>
                <a:gd name="T5" fmla="*/ 33163485 h 738"/>
                <a:gd name="T6" fmla="*/ 573357470 w 2773"/>
                <a:gd name="T7" fmla="*/ 16581742 h 738"/>
                <a:gd name="T8" fmla="*/ 35658648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99" name="Freeform 1123">
              <a:extLst>
                <a:ext uri="{FF2B5EF4-FFF2-40B4-BE49-F238E27FC236}">
                  <a16:creationId xmlns:a16="http://schemas.microsoft.com/office/drawing/2014/main" id="{5A7F91EF-AD6B-D64E-B73E-C762D73A7A33}"/>
                </a:ext>
              </a:extLst>
            </p:cNvPr>
            <p:cNvSpPr>
              <a:spLocks/>
            </p:cNvSpPr>
            <p:nvPr/>
          </p:nvSpPr>
          <p:spPr bwMode="auto">
            <a:xfrm>
              <a:off x="7783165" y="3477902"/>
              <a:ext cx="54786" cy="139965"/>
            </a:xfrm>
            <a:custGeom>
              <a:avLst/>
              <a:gdLst>
                <a:gd name="T0" fmla="*/ 656550006 w 637"/>
                <a:gd name="T1" fmla="*/ 0 h 1659"/>
                <a:gd name="T2" fmla="*/ 656550006 w 637"/>
                <a:gd name="T3" fmla="*/ 0 h 1659"/>
                <a:gd name="T4" fmla="*/ 54716163 w 637"/>
                <a:gd name="T5" fmla="*/ 2147483646 h 1659"/>
                <a:gd name="T6" fmla="*/ 0 w 637"/>
                <a:gd name="T7" fmla="*/ 2147483646 h 1659"/>
                <a:gd name="T8" fmla="*/ 65655000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00" name="Freeform 1124">
              <a:extLst>
                <a:ext uri="{FF2B5EF4-FFF2-40B4-BE49-F238E27FC236}">
                  <a16:creationId xmlns:a16="http://schemas.microsoft.com/office/drawing/2014/main" id="{BBB1B153-2E6F-7246-9B11-B68D01DF60E3}"/>
                </a:ext>
              </a:extLst>
            </p:cNvPr>
            <p:cNvSpPr>
              <a:spLocks/>
            </p:cNvSpPr>
            <p:nvPr/>
          </p:nvSpPr>
          <p:spPr bwMode="auto">
            <a:xfrm>
              <a:off x="7596588" y="3576007"/>
              <a:ext cx="190792" cy="46458"/>
            </a:xfrm>
            <a:custGeom>
              <a:avLst/>
              <a:gdLst>
                <a:gd name="T0" fmla="*/ 0 w 2216"/>
                <a:gd name="T1" fmla="*/ 0 h 550"/>
                <a:gd name="T2" fmla="*/ 54884212 w 2216"/>
                <a:gd name="T3" fmla="*/ 101852492 h 550"/>
                <a:gd name="T4" fmla="*/ 2147483646 w 2216"/>
                <a:gd name="T5" fmla="*/ 1017940055 h 550"/>
                <a:gd name="T6" fmla="*/ 2147483646 w 2216"/>
                <a:gd name="T7" fmla="*/ 865464562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nvGrpSpPr>
            <p:cNvPr id="101" name="Group 1125">
              <a:extLst>
                <a:ext uri="{FF2B5EF4-FFF2-40B4-BE49-F238E27FC236}">
                  <a16:creationId xmlns:a16="http://schemas.microsoft.com/office/drawing/2014/main" id="{57060979-075D-9D4D-B12E-DA0CCD4C6B8F}"/>
                </a:ext>
              </a:extLst>
            </p:cNvPr>
            <p:cNvGrpSpPr>
              <a:grpSpLocks/>
            </p:cNvGrpSpPr>
            <p:nvPr/>
          </p:nvGrpSpPr>
          <p:grpSpPr bwMode="auto">
            <a:xfrm>
              <a:off x="7593395" y="3625649"/>
              <a:ext cx="64747" cy="27592"/>
              <a:chOff x="1740" y="2642"/>
              <a:chExt cx="752" cy="327"/>
            </a:xfrm>
          </p:grpSpPr>
          <p:sp>
            <p:nvSpPr>
              <p:cNvPr id="140" name="Freeform 1126">
                <a:extLst>
                  <a:ext uri="{FF2B5EF4-FFF2-40B4-BE49-F238E27FC236}">
                    <a16:creationId xmlns:a16="http://schemas.microsoft.com/office/drawing/2014/main" id="{8DFFF656-1361-C546-8336-177F79E46915}"/>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41" name="Freeform 1127">
                <a:extLst>
                  <a:ext uri="{FF2B5EF4-FFF2-40B4-BE49-F238E27FC236}">
                    <a16:creationId xmlns:a16="http://schemas.microsoft.com/office/drawing/2014/main" id="{60C6C6B3-72DE-664B-B4DE-3C04B0C5BFEA}"/>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42" name="Freeform 1128">
                <a:extLst>
                  <a:ext uri="{FF2B5EF4-FFF2-40B4-BE49-F238E27FC236}">
                    <a16:creationId xmlns:a16="http://schemas.microsoft.com/office/drawing/2014/main" id="{0D48292A-917D-D046-A974-043CEE5A4149}"/>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43" name="Freeform 1129">
                <a:extLst>
                  <a:ext uri="{FF2B5EF4-FFF2-40B4-BE49-F238E27FC236}">
                    <a16:creationId xmlns:a16="http://schemas.microsoft.com/office/drawing/2014/main" id="{DB6BAAEB-BADD-0A4F-8A9D-D72AFCA99A52}"/>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44" name="Freeform 1130">
                <a:extLst>
                  <a:ext uri="{FF2B5EF4-FFF2-40B4-BE49-F238E27FC236}">
                    <a16:creationId xmlns:a16="http://schemas.microsoft.com/office/drawing/2014/main" id="{05D5969F-F3B9-414D-975E-A6700098F263}"/>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45" name="Freeform 1131">
                <a:extLst>
                  <a:ext uri="{FF2B5EF4-FFF2-40B4-BE49-F238E27FC236}">
                    <a16:creationId xmlns:a16="http://schemas.microsoft.com/office/drawing/2014/main" id="{41BB174D-6019-384D-A5AC-1B4D92D938B2}"/>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
          <p:nvSpPr>
            <p:cNvPr id="102" name="Freeform 1132">
              <a:extLst>
                <a:ext uri="{FF2B5EF4-FFF2-40B4-BE49-F238E27FC236}">
                  <a16:creationId xmlns:a16="http://schemas.microsoft.com/office/drawing/2014/main" id="{F8739864-4836-E447-8FC8-5886923FF496}"/>
                </a:ext>
              </a:extLst>
            </p:cNvPr>
            <p:cNvSpPr>
              <a:spLocks/>
            </p:cNvSpPr>
            <p:nvPr/>
          </p:nvSpPr>
          <p:spPr bwMode="auto">
            <a:xfrm>
              <a:off x="7704243" y="3629776"/>
              <a:ext cx="78411" cy="60608"/>
            </a:xfrm>
            <a:custGeom>
              <a:avLst/>
              <a:gdLst>
                <a:gd name="T0" fmla="*/ 39250883 w 990"/>
                <a:gd name="T1" fmla="*/ 342828616 h 792"/>
                <a:gd name="T2" fmla="*/ 354255671 w 990"/>
                <a:gd name="T3" fmla="*/ 0 h 792"/>
                <a:gd name="T4" fmla="*/ 354255671 w 990"/>
                <a:gd name="T5" fmla="*/ 34504242 h 792"/>
                <a:gd name="T6" fmla="*/ 0 w 990"/>
                <a:gd name="T7" fmla="*/ 342828616 h 792"/>
                <a:gd name="T8" fmla="*/ 39250883 w 990"/>
                <a:gd name="T9" fmla="*/ 342828616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03" name="Freeform 1133">
              <a:extLst>
                <a:ext uri="{FF2B5EF4-FFF2-40B4-BE49-F238E27FC236}">
                  <a16:creationId xmlns:a16="http://schemas.microsoft.com/office/drawing/2014/main" id="{C59CADF3-CD09-FB48-A672-C2C50B66CEB8}"/>
                </a:ext>
              </a:extLst>
            </p:cNvPr>
            <p:cNvSpPr>
              <a:spLocks/>
            </p:cNvSpPr>
            <p:nvPr/>
          </p:nvSpPr>
          <p:spPr bwMode="auto">
            <a:xfrm>
              <a:off x="7504129" y="3634611"/>
              <a:ext cx="200625" cy="55302"/>
            </a:xfrm>
            <a:custGeom>
              <a:avLst/>
              <a:gdLst>
                <a:gd name="T0" fmla="*/ 39302216 w 2532"/>
                <a:gd name="T1" fmla="*/ 0 h 723"/>
                <a:gd name="T2" fmla="*/ 39302216 w 2532"/>
                <a:gd name="T3" fmla="*/ 0 h 723"/>
                <a:gd name="T4" fmla="*/ 867084690 w 2532"/>
                <a:gd name="T5" fmla="*/ 307891170 h 723"/>
                <a:gd name="T6" fmla="*/ 867084690 w 2532"/>
                <a:gd name="T7" fmla="*/ 342351506 h 723"/>
                <a:gd name="T8" fmla="*/ 0 w 2532"/>
                <a:gd name="T9" fmla="*/ 34009889 h 723"/>
                <a:gd name="T10" fmla="*/ 39302216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04" name="Freeform 1134">
              <a:extLst>
                <a:ext uri="{FF2B5EF4-FFF2-40B4-BE49-F238E27FC236}">
                  <a16:creationId xmlns:a16="http://schemas.microsoft.com/office/drawing/2014/main" id="{628AB6FD-35F6-0345-BD13-22EAAF9EC275}"/>
                </a:ext>
              </a:extLst>
            </p:cNvPr>
            <p:cNvSpPr>
              <a:spLocks/>
            </p:cNvSpPr>
            <p:nvPr/>
          </p:nvSpPr>
          <p:spPr bwMode="auto">
            <a:xfrm>
              <a:off x="7504257" y="3624470"/>
              <a:ext cx="2171" cy="11202"/>
            </a:xfrm>
            <a:custGeom>
              <a:avLst/>
              <a:gdLst>
                <a:gd name="T0" fmla="*/ 48903362 w 26"/>
                <a:gd name="T1" fmla="*/ 33634500 h 147"/>
                <a:gd name="T2" fmla="*/ 48903362 w 26"/>
                <a:gd name="T3" fmla="*/ 67263209 h 147"/>
                <a:gd name="T4" fmla="*/ 0 w 26"/>
                <a:gd name="T5" fmla="*/ 67263209 h 147"/>
                <a:gd name="T6" fmla="*/ 48903362 w 26"/>
                <a:gd name="T7" fmla="*/ 0 h 147"/>
                <a:gd name="T8" fmla="*/ 48903362 w 26"/>
                <a:gd name="T9" fmla="*/ 33634500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05" name="Freeform 1135">
              <a:extLst>
                <a:ext uri="{FF2B5EF4-FFF2-40B4-BE49-F238E27FC236}">
                  <a16:creationId xmlns:a16="http://schemas.microsoft.com/office/drawing/2014/main" id="{76529D44-B4FD-DE4D-812E-E461A0FCCA6C}"/>
                </a:ext>
              </a:extLst>
            </p:cNvPr>
            <p:cNvSpPr>
              <a:spLocks/>
            </p:cNvSpPr>
            <p:nvPr/>
          </p:nvSpPr>
          <p:spPr bwMode="auto">
            <a:xfrm>
              <a:off x="7504384" y="3578837"/>
              <a:ext cx="93225" cy="46340"/>
            </a:xfrm>
            <a:custGeom>
              <a:avLst/>
              <a:gdLst>
                <a:gd name="T0" fmla="*/ 395043791 w 1176"/>
                <a:gd name="T1" fmla="*/ 0 h 606"/>
                <a:gd name="T2" fmla="*/ 0 w 1176"/>
                <a:gd name="T3" fmla="*/ 273654982 h 606"/>
                <a:gd name="T4" fmla="*/ 39357994 w 1176"/>
                <a:gd name="T5" fmla="*/ 273654982 h 606"/>
                <a:gd name="T6" fmla="*/ 395043791 w 1176"/>
                <a:gd name="T7" fmla="*/ 33985420 h 606"/>
                <a:gd name="T8" fmla="*/ 39504379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06" name="Freeform 1136">
              <a:extLst>
                <a:ext uri="{FF2B5EF4-FFF2-40B4-BE49-F238E27FC236}">
                  <a16:creationId xmlns:a16="http://schemas.microsoft.com/office/drawing/2014/main" id="{44CD9A89-0E3B-2C40-8436-71B7526BA660}"/>
                </a:ext>
              </a:extLst>
            </p:cNvPr>
            <p:cNvSpPr>
              <a:spLocks/>
            </p:cNvSpPr>
            <p:nvPr/>
          </p:nvSpPr>
          <p:spPr bwMode="auto">
            <a:xfrm>
              <a:off x="7510642" y="3626829"/>
              <a:ext cx="190281" cy="53180"/>
            </a:xfrm>
            <a:custGeom>
              <a:avLst/>
              <a:gdLst>
                <a:gd name="T0" fmla="*/ 31829833 w 2532"/>
                <a:gd name="T1" fmla="*/ 0 h 723"/>
                <a:gd name="T2" fmla="*/ 31829833 w 2532"/>
                <a:gd name="T3" fmla="*/ 0 h 723"/>
                <a:gd name="T4" fmla="*/ 382827787 w 2532"/>
                <a:gd name="T5" fmla="*/ 175498781 h 723"/>
                <a:gd name="T6" fmla="*/ 382827787 w 2532"/>
                <a:gd name="T7" fmla="*/ 175498781 h 723"/>
                <a:gd name="T8" fmla="*/ 0 w 2532"/>
                <a:gd name="T9" fmla="*/ 29448186 h 723"/>
                <a:gd name="T10" fmla="*/ 31829833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07" name="Freeform 1137">
              <a:extLst>
                <a:ext uri="{FF2B5EF4-FFF2-40B4-BE49-F238E27FC236}">
                  <a16:creationId xmlns:a16="http://schemas.microsoft.com/office/drawing/2014/main" id="{92BF681C-02FC-8F49-A2CD-8F3446ECE5D3}"/>
                </a:ext>
              </a:extLst>
            </p:cNvPr>
            <p:cNvSpPr>
              <a:spLocks/>
            </p:cNvSpPr>
            <p:nvPr/>
          </p:nvSpPr>
          <p:spPr bwMode="auto">
            <a:xfrm flipV="1">
              <a:off x="7700668" y="3623055"/>
              <a:ext cx="77645" cy="55066"/>
            </a:xfrm>
            <a:custGeom>
              <a:avLst/>
              <a:gdLst>
                <a:gd name="T0" fmla="*/ 0 w 2532"/>
                <a:gd name="T1" fmla="*/ 0 h 723"/>
                <a:gd name="T2" fmla="*/ 0 w 2532"/>
                <a:gd name="T3" fmla="*/ 0 h 723"/>
                <a:gd name="T4" fmla="*/ 0 w 2532"/>
                <a:gd name="T5" fmla="*/ 302641137 h 723"/>
                <a:gd name="T6" fmla="*/ 0 w 2532"/>
                <a:gd name="T7" fmla="*/ 302641137 h 723"/>
                <a:gd name="T8" fmla="*/ 0 w 2532"/>
                <a:gd name="T9" fmla="*/ 33575256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grpSp>
        <p:nvGrpSpPr>
          <p:cNvPr id="694" name="Group 693">
            <a:extLst>
              <a:ext uri="{FF2B5EF4-FFF2-40B4-BE49-F238E27FC236}">
                <a16:creationId xmlns:a16="http://schemas.microsoft.com/office/drawing/2014/main" id="{14715B6C-9A50-FE4B-A8D2-1E669BF891E3}"/>
              </a:ext>
            </a:extLst>
          </p:cNvPr>
          <p:cNvGrpSpPr/>
          <p:nvPr/>
        </p:nvGrpSpPr>
        <p:grpSpPr>
          <a:xfrm>
            <a:off x="5852577" y="3351318"/>
            <a:ext cx="260998" cy="297465"/>
            <a:chOff x="7797061" y="3296104"/>
            <a:chExt cx="347997" cy="396620"/>
          </a:xfrm>
        </p:grpSpPr>
        <p:pic>
          <p:nvPicPr>
            <p:cNvPr id="113" name="Picture 571" descr="fridge2.png">
              <a:extLst>
                <a:ext uri="{FF2B5EF4-FFF2-40B4-BE49-F238E27FC236}">
                  <a16:creationId xmlns:a16="http://schemas.microsoft.com/office/drawing/2014/main" id="{29DD0F98-F93B-0145-A925-F4125ED490DD}"/>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96825" y="3355697"/>
              <a:ext cx="189578" cy="33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Picture 1115" descr="antenna_stylized">
              <a:extLst>
                <a:ext uri="{FF2B5EF4-FFF2-40B4-BE49-F238E27FC236}">
                  <a16:creationId xmlns:a16="http://schemas.microsoft.com/office/drawing/2014/main" id="{C1A64F68-4D16-AE4F-AB60-09D2C0CF0E2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97061" y="3296104"/>
              <a:ext cx="347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95" name="Group 794">
            <a:extLst>
              <a:ext uri="{FF2B5EF4-FFF2-40B4-BE49-F238E27FC236}">
                <a16:creationId xmlns:a16="http://schemas.microsoft.com/office/drawing/2014/main" id="{AF73DE4B-526E-9C4F-9242-9BC0D43F8CBA}"/>
              </a:ext>
            </a:extLst>
          </p:cNvPr>
          <p:cNvGrpSpPr/>
          <p:nvPr/>
        </p:nvGrpSpPr>
        <p:grpSpPr>
          <a:xfrm>
            <a:off x="8298710" y="3428614"/>
            <a:ext cx="388836" cy="909182"/>
            <a:chOff x="11058573" y="3399165"/>
            <a:chExt cx="518448" cy="1212242"/>
          </a:xfrm>
        </p:grpSpPr>
        <p:grpSp>
          <p:nvGrpSpPr>
            <p:cNvPr id="375" name="Group 374">
              <a:extLst>
                <a:ext uri="{FF2B5EF4-FFF2-40B4-BE49-F238E27FC236}">
                  <a16:creationId xmlns:a16="http://schemas.microsoft.com/office/drawing/2014/main" id="{433FEDDB-405E-DB4E-815F-55EE9E62EF1A}"/>
                </a:ext>
              </a:extLst>
            </p:cNvPr>
            <p:cNvGrpSpPr/>
            <p:nvPr/>
          </p:nvGrpSpPr>
          <p:grpSpPr>
            <a:xfrm>
              <a:off x="11087182" y="4159591"/>
              <a:ext cx="489839" cy="451816"/>
              <a:chOff x="5103720" y="2693365"/>
              <a:chExt cx="611650" cy="414788"/>
            </a:xfrm>
          </p:grpSpPr>
          <p:cxnSp>
            <p:nvCxnSpPr>
              <p:cNvPr id="376" name="Straight Connector 375">
                <a:extLst>
                  <a:ext uri="{FF2B5EF4-FFF2-40B4-BE49-F238E27FC236}">
                    <a16:creationId xmlns:a16="http://schemas.microsoft.com/office/drawing/2014/main" id="{1D164102-BE0D-AF40-9A7B-7F2B261B2C20}"/>
                  </a:ext>
                </a:extLst>
              </p:cNvPr>
              <p:cNvCxnSpPr/>
              <p:nvPr/>
            </p:nvCxnSpPr>
            <p:spPr>
              <a:xfrm>
                <a:off x="5103720" y="2914214"/>
                <a:ext cx="23255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78" name="Group 377">
                <a:extLst>
                  <a:ext uri="{FF2B5EF4-FFF2-40B4-BE49-F238E27FC236}">
                    <a16:creationId xmlns:a16="http://schemas.microsoft.com/office/drawing/2014/main" id="{9018E7EF-EB96-424D-962A-FEB80B43946F}"/>
                  </a:ext>
                </a:extLst>
              </p:cNvPr>
              <p:cNvGrpSpPr/>
              <p:nvPr/>
            </p:nvGrpSpPr>
            <p:grpSpPr>
              <a:xfrm>
                <a:off x="5275406" y="2693365"/>
                <a:ext cx="439964" cy="414788"/>
                <a:chOff x="5275406" y="2711455"/>
                <a:chExt cx="452949" cy="405518"/>
              </a:xfrm>
            </p:grpSpPr>
            <p:pic>
              <p:nvPicPr>
                <p:cNvPr id="379" name="Picture 378" descr="server_rack.png">
                  <a:extLst>
                    <a:ext uri="{FF2B5EF4-FFF2-40B4-BE49-F238E27FC236}">
                      <a16:creationId xmlns:a16="http://schemas.microsoft.com/office/drawing/2014/main" id="{C865CB27-BCE1-654B-9519-9B39D4CB587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537367" y="2770786"/>
                  <a:ext cx="190988" cy="313366"/>
                </a:xfrm>
                <a:prstGeom prst="rect">
                  <a:avLst/>
                </a:prstGeom>
              </p:spPr>
            </p:pic>
            <p:pic>
              <p:nvPicPr>
                <p:cNvPr id="380" name="Picture 379" descr="server_rack.png">
                  <a:extLst>
                    <a:ext uri="{FF2B5EF4-FFF2-40B4-BE49-F238E27FC236}">
                      <a16:creationId xmlns:a16="http://schemas.microsoft.com/office/drawing/2014/main" id="{41D005B5-0BAE-3E48-A2D4-576E4F7B946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75406" y="2764002"/>
                  <a:ext cx="190988" cy="313366"/>
                </a:xfrm>
                <a:prstGeom prst="rect">
                  <a:avLst/>
                </a:prstGeom>
              </p:spPr>
            </p:pic>
            <p:pic>
              <p:nvPicPr>
                <p:cNvPr id="381" name="Picture 380" descr="server_rack.png">
                  <a:extLst>
                    <a:ext uri="{FF2B5EF4-FFF2-40B4-BE49-F238E27FC236}">
                      <a16:creationId xmlns:a16="http://schemas.microsoft.com/office/drawing/2014/main" id="{89060F4D-6C40-724C-BD1E-F12A5CA65DE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385676" y="2711455"/>
                  <a:ext cx="247152" cy="405518"/>
                </a:xfrm>
                <a:prstGeom prst="rect">
                  <a:avLst/>
                </a:prstGeom>
              </p:spPr>
            </p:pic>
          </p:grpSp>
        </p:grpSp>
        <p:grpSp>
          <p:nvGrpSpPr>
            <p:cNvPr id="392" name="Group 391">
              <a:extLst>
                <a:ext uri="{FF2B5EF4-FFF2-40B4-BE49-F238E27FC236}">
                  <a16:creationId xmlns:a16="http://schemas.microsoft.com/office/drawing/2014/main" id="{710FDFDB-5658-6346-883B-53F72A0E1C90}"/>
                </a:ext>
              </a:extLst>
            </p:cNvPr>
            <p:cNvGrpSpPr/>
            <p:nvPr/>
          </p:nvGrpSpPr>
          <p:grpSpPr>
            <a:xfrm>
              <a:off x="11058573" y="3399165"/>
              <a:ext cx="423724" cy="405973"/>
              <a:chOff x="5103720" y="2693365"/>
              <a:chExt cx="611650" cy="414788"/>
            </a:xfrm>
          </p:grpSpPr>
          <p:cxnSp>
            <p:nvCxnSpPr>
              <p:cNvPr id="393" name="Straight Connector 392">
                <a:extLst>
                  <a:ext uri="{FF2B5EF4-FFF2-40B4-BE49-F238E27FC236}">
                    <a16:creationId xmlns:a16="http://schemas.microsoft.com/office/drawing/2014/main" id="{21121473-8384-8944-A0B5-DD441780262C}"/>
                  </a:ext>
                </a:extLst>
              </p:cNvPr>
              <p:cNvCxnSpPr/>
              <p:nvPr/>
            </p:nvCxnSpPr>
            <p:spPr>
              <a:xfrm>
                <a:off x="5103720" y="2914214"/>
                <a:ext cx="23255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95" name="Group 394">
                <a:extLst>
                  <a:ext uri="{FF2B5EF4-FFF2-40B4-BE49-F238E27FC236}">
                    <a16:creationId xmlns:a16="http://schemas.microsoft.com/office/drawing/2014/main" id="{11366773-360A-0449-911A-80462659C660}"/>
                  </a:ext>
                </a:extLst>
              </p:cNvPr>
              <p:cNvGrpSpPr/>
              <p:nvPr/>
            </p:nvGrpSpPr>
            <p:grpSpPr>
              <a:xfrm>
                <a:off x="5275406" y="2693365"/>
                <a:ext cx="439964" cy="414788"/>
                <a:chOff x="5275406" y="2711455"/>
                <a:chExt cx="452949" cy="405518"/>
              </a:xfrm>
            </p:grpSpPr>
            <p:pic>
              <p:nvPicPr>
                <p:cNvPr id="396" name="Picture 395" descr="server_rack.png">
                  <a:extLst>
                    <a:ext uri="{FF2B5EF4-FFF2-40B4-BE49-F238E27FC236}">
                      <a16:creationId xmlns:a16="http://schemas.microsoft.com/office/drawing/2014/main" id="{361EFF3D-6A1F-2646-B975-1FACB4284FB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537367" y="2770786"/>
                  <a:ext cx="190988" cy="313366"/>
                </a:xfrm>
                <a:prstGeom prst="rect">
                  <a:avLst/>
                </a:prstGeom>
              </p:spPr>
            </p:pic>
            <p:pic>
              <p:nvPicPr>
                <p:cNvPr id="397" name="Picture 396" descr="server_rack.png">
                  <a:extLst>
                    <a:ext uri="{FF2B5EF4-FFF2-40B4-BE49-F238E27FC236}">
                      <a16:creationId xmlns:a16="http://schemas.microsoft.com/office/drawing/2014/main" id="{E83F8942-DE11-A747-A5A4-EDFBB17BFC8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275406" y="2764002"/>
                  <a:ext cx="190988" cy="313366"/>
                </a:xfrm>
                <a:prstGeom prst="rect">
                  <a:avLst/>
                </a:prstGeom>
              </p:spPr>
            </p:pic>
            <p:pic>
              <p:nvPicPr>
                <p:cNvPr id="398" name="Picture 397" descr="server_rack.png">
                  <a:extLst>
                    <a:ext uri="{FF2B5EF4-FFF2-40B4-BE49-F238E27FC236}">
                      <a16:creationId xmlns:a16="http://schemas.microsoft.com/office/drawing/2014/main" id="{300ED1AC-F5EE-3C49-B963-42178C24340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385676" y="2711455"/>
                  <a:ext cx="247152" cy="405518"/>
                </a:xfrm>
                <a:prstGeom prst="rect">
                  <a:avLst/>
                </a:prstGeom>
              </p:spPr>
            </p:pic>
          </p:grpSp>
        </p:grpSp>
      </p:grpSp>
      <p:grpSp>
        <p:nvGrpSpPr>
          <p:cNvPr id="71" name="Group 950">
            <a:extLst>
              <a:ext uri="{FF2B5EF4-FFF2-40B4-BE49-F238E27FC236}">
                <a16:creationId xmlns:a16="http://schemas.microsoft.com/office/drawing/2014/main" id="{2B0A745F-DA32-E140-AB36-BC5E1C4E2D48}"/>
              </a:ext>
            </a:extLst>
          </p:cNvPr>
          <p:cNvGrpSpPr>
            <a:grpSpLocks/>
          </p:cNvGrpSpPr>
          <p:nvPr/>
        </p:nvGrpSpPr>
        <p:grpSpPr bwMode="auto">
          <a:xfrm>
            <a:off x="7716686" y="4812714"/>
            <a:ext cx="132894" cy="248125"/>
            <a:chOff x="4140" y="429"/>
            <a:chExt cx="1425" cy="2396"/>
          </a:xfrm>
        </p:grpSpPr>
        <p:sp>
          <p:nvSpPr>
            <p:cNvPr id="207" name="Freeform 951">
              <a:extLst>
                <a:ext uri="{FF2B5EF4-FFF2-40B4-BE49-F238E27FC236}">
                  <a16:creationId xmlns:a16="http://schemas.microsoft.com/office/drawing/2014/main" id="{12CB3660-4D63-014F-8CC9-FDFB8140AB81}"/>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08" name="Rectangle 952">
              <a:extLst>
                <a:ext uri="{FF2B5EF4-FFF2-40B4-BE49-F238E27FC236}">
                  <a16:creationId xmlns:a16="http://schemas.microsoft.com/office/drawing/2014/main" id="{EFE1382F-B768-3541-8BD1-06AB71BFA8E6}"/>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09" name="Freeform 953">
              <a:extLst>
                <a:ext uri="{FF2B5EF4-FFF2-40B4-BE49-F238E27FC236}">
                  <a16:creationId xmlns:a16="http://schemas.microsoft.com/office/drawing/2014/main" id="{FB363E8F-CA06-2449-A66C-B147358943F8}"/>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10" name="Freeform 954">
              <a:extLst>
                <a:ext uri="{FF2B5EF4-FFF2-40B4-BE49-F238E27FC236}">
                  <a16:creationId xmlns:a16="http://schemas.microsoft.com/office/drawing/2014/main" id="{8A74E36A-A735-7440-A2B1-55846B516D7E}"/>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11" name="Rectangle 955">
              <a:extLst>
                <a:ext uri="{FF2B5EF4-FFF2-40B4-BE49-F238E27FC236}">
                  <a16:creationId xmlns:a16="http://schemas.microsoft.com/office/drawing/2014/main" id="{FC433BF5-02C8-F540-AE86-53BF56960014}"/>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nvGrpSpPr>
            <p:cNvPr id="212" name="Group 956">
              <a:extLst>
                <a:ext uri="{FF2B5EF4-FFF2-40B4-BE49-F238E27FC236}">
                  <a16:creationId xmlns:a16="http://schemas.microsoft.com/office/drawing/2014/main" id="{969A0B36-D994-A24C-8329-146363A51CA4}"/>
                </a:ext>
              </a:extLst>
            </p:cNvPr>
            <p:cNvGrpSpPr>
              <a:grpSpLocks/>
            </p:cNvGrpSpPr>
            <p:nvPr/>
          </p:nvGrpSpPr>
          <p:grpSpPr bwMode="auto">
            <a:xfrm>
              <a:off x="4749" y="668"/>
              <a:ext cx="581" cy="145"/>
              <a:chOff x="614" y="2568"/>
              <a:chExt cx="725" cy="139"/>
            </a:xfrm>
          </p:grpSpPr>
          <p:sp>
            <p:nvSpPr>
              <p:cNvPr id="237" name="AutoShape 957">
                <a:extLst>
                  <a:ext uri="{FF2B5EF4-FFF2-40B4-BE49-F238E27FC236}">
                    <a16:creationId xmlns:a16="http://schemas.microsoft.com/office/drawing/2014/main" id="{75A7B329-681F-2B4A-8470-FC0231FE257F}"/>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38" name="AutoShape 958">
                <a:extLst>
                  <a:ext uri="{FF2B5EF4-FFF2-40B4-BE49-F238E27FC236}">
                    <a16:creationId xmlns:a16="http://schemas.microsoft.com/office/drawing/2014/main" id="{197CEF08-20F4-5741-AC2B-1EBB072FA546}"/>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213" name="Rectangle 959">
              <a:extLst>
                <a:ext uri="{FF2B5EF4-FFF2-40B4-BE49-F238E27FC236}">
                  <a16:creationId xmlns:a16="http://schemas.microsoft.com/office/drawing/2014/main" id="{775AA9F7-199B-ED4C-B422-5E1B766FBA6B}"/>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nvGrpSpPr>
            <p:cNvPr id="214" name="Group 960">
              <a:extLst>
                <a:ext uri="{FF2B5EF4-FFF2-40B4-BE49-F238E27FC236}">
                  <a16:creationId xmlns:a16="http://schemas.microsoft.com/office/drawing/2014/main" id="{4EED0C22-3BA6-E24F-B528-BF018CB34F5F}"/>
                </a:ext>
              </a:extLst>
            </p:cNvPr>
            <p:cNvGrpSpPr>
              <a:grpSpLocks/>
            </p:cNvGrpSpPr>
            <p:nvPr/>
          </p:nvGrpSpPr>
          <p:grpSpPr bwMode="auto">
            <a:xfrm>
              <a:off x="4747" y="994"/>
              <a:ext cx="581" cy="134"/>
              <a:chOff x="614" y="2568"/>
              <a:chExt cx="725" cy="139"/>
            </a:xfrm>
          </p:grpSpPr>
          <p:sp>
            <p:nvSpPr>
              <p:cNvPr id="235" name="AutoShape 961">
                <a:extLst>
                  <a:ext uri="{FF2B5EF4-FFF2-40B4-BE49-F238E27FC236}">
                    <a16:creationId xmlns:a16="http://schemas.microsoft.com/office/drawing/2014/main" id="{FE30D28F-02DD-D041-8551-45D9D2836EA3}"/>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36" name="AutoShape 962">
                <a:extLst>
                  <a:ext uri="{FF2B5EF4-FFF2-40B4-BE49-F238E27FC236}">
                    <a16:creationId xmlns:a16="http://schemas.microsoft.com/office/drawing/2014/main" id="{92F33680-18D6-7C4A-88C2-46C4FA3D08ED}"/>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215" name="Rectangle 963">
              <a:extLst>
                <a:ext uri="{FF2B5EF4-FFF2-40B4-BE49-F238E27FC236}">
                  <a16:creationId xmlns:a16="http://schemas.microsoft.com/office/drawing/2014/main" id="{A0014856-A5F8-544F-98BE-B1D6878A67A6}"/>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16" name="Rectangle 964">
              <a:extLst>
                <a:ext uri="{FF2B5EF4-FFF2-40B4-BE49-F238E27FC236}">
                  <a16:creationId xmlns:a16="http://schemas.microsoft.com/office/drawing/2014/main" id="{0E6FC61A-EACA-7D4E-9AA7-C7690D093693}"/>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nvGrpSpPr>
            <p:cNvPr id="217" name="Group 965">
              <a:extLst>
                <a:ext uri="{FF2B5EF4-FFF2-40B4-BE49-F238E27FC236}">
                  <a16:creationId xmlns:a16="http://schemas.microsoft.com/office/drawing/2014/main" id="{CF083CE2-2403-FD4E-8F7D-758E7F67FF5E}"/>
                </a:ext>
              </a:extLst>
            </p:cNvPr>
            <p:cNvGrpSpPr>
              <a:grpSpLocks/>
            </p:cNvGrpSpPr>
            <p:nvPr/>
          </p:nvGrpSpPr>
          <p:grpSpPr bwMode="auto">
            <a:xfrm>
              <a:off x="4735" y="1627"/>
              <a:ext cx="582" cy="151"/>
              <a:chOff x="614" y="2568"/>
              <a:chExt cx="725" cy="139"/>
            </a:xfrm>
          </p:grpSpPr>
          <p:sp>
            <p:nvSpPr>
              <p:cNvPr id="233" name="AutoShape 966">
                <a:extLst>
                  <a:ext uri="{FF2B5EF4-FFF2-40B4-BE49-F238E27FC236}">
                    <a16:creationId xmlns:a16="http://schemas.microsoft.com/office/drawing/2014/main" id="{5ED8E2CD-DB59-0040-9493-378A5D7DF185}"/>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34" name="AutoShape 967">
                <a:extLst>
                  <a:ext uri="{FF2B5EF4-FFF2-40B4-BE49-F238E27FC236}">
                    <a16:creationId xmlns:a16="http://schemas.microsoft.com/office/drawing/2014/main" id="{F249F021-1652-2041-9D37-82D9ADAF20CC}"/>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218" name="Freeform 968">
              <a:extLst>
                <a:ext uri="{FF2B5EF4-FFF2-40B4-BE49-F238E27FC236}">
                  <a16:creationId xmlns:a16="http://schemas.microsoft.com/office/drawing/2014/main" id="{2DA20985-B59E-DD4F-B452-9726DAD28D39}"/>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nvGrpSpPr>
            <p:cNvPr id="219" name="Group 969">
              <a:extLst>
                <a:ext uri="{FF2B5EF4-FFF2-40B4-BE49-F238E27FC236}">
                  <a16:creationId xmlns:a16="http://schemas.microsoft.com/office/drawing/2014/main" id="{68489279-23CF-FB42-9AE3-CAB3A000B96D}"/>
                </a:ext>
              </a:extLst>
            </p:cNvPr>
            <p:cNvGrpSpPr>
              <a:grpSpLocks/>
            </p:cNvGrpSpPr>
            <p:nvPr/>
          </p:nvGrpSpPr>
          <p:grpSpPr bwMode="auto">
            <a:xfrm>
              <a:off x="4739" y="1327"/>
              <a:ext cx="582" cy="139"/>
              <a:chOff x="614" y="2568"/>
              <a:chExt cx="725" cy="139"/>
            </a:xfrm>
          </p:grpSpPr>
          <p:sp>
            <p:nvSpPr>
              <p:cNvPr id="231" name="AutoShape 970">
                <a:extLst>
                  <a:ext uri="{FF2B5EF4-FFF2-40B4-BE49-F238E27FC236}">
                    <a16:creationId xmlns:a16="http://schemas.microsoft.com/office/drawing/2014/main" id="{12532EDD-6029-FD41-90A0-EB4B9A3B8C37}"/>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32" name="AutoShape 971">
                <a:extLst>
                  <a:ext uri="{FF2B5EF4-FFF2-40B4-BE49-F238E27FC236}">
                    <a16:creationId xmlns:a16="http://schemas.microsoft.com/office/drawing/2014/main" id="{2ADE9625-767F-5247-8211-3638BECC9876}"/>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220" name="Rectangle 972">
              <a:extLst>
                <a:ext uri="{FF2B5EF4-FFF2-40B4-BE49-F238E27FC236}">
                  <a16:creationId xmlns:a16="http://schemas.microsoft.com/office/drawing/2014/main" id="{71E52DA0-9A54-7744-90B9-E438CBE00C1E}"/>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21" name="Freeform 973">
              <a:extLst>
                <a:ext uri="{FF2B5EF4-FFF2-40B4-BE49-F238E27FC236}">
                  <a16:creationId xmlns:a16="http://schemas.microsoft.com/office/drawing/2014/main" id="{D950FAED-4EC6-7B4B-AFA5-CA2701F74D0E}"/>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22" name="Freeform 974">
              <a:extLst>
                <a:ext uri="{FF2B5EF4-FFF2-40B4-BE49-F238E27FC236}">
                  <a16:creationId xmlns:a16="http://schemas.microsoft.com/office/drawing/2014/main" id="{55AF3FE0-BBE4-A74C-A9EF-B8F3AA7A0D1E}"/>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23" name="Oval 975">
              <a:extLst>
                <a:ext uri="{FF2B5EF4-FFF2-40B4-BE49-F238E27FC236}">
                  <a16:creationId xmlns:a16="http://schemas.microsoft.com/office/drawing/2014/main" id="{AC808981-49D6-D840-800C-F21BB910618E}"/>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24" name="Freeform 976">
              <a:extLst>
                <a:ext uri="{FF2B5EF4-FFF2-40B4-BE49-F238E27FC236}">
                  <a16:creationId xmlns:a16="http://schemas.microsoft.com/office/drawing/2014/main" id="{EBD04B6D-F8F6-FE45-BBD9-3CFFE7B287DA}"/>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25" name="AutoShape 977">
              <a:extLst>
                <a:ext uri="{FF2B5EF4-FFF2-40B4-BE49-F238E27FC236}">
                  <a16:creationId xmlns:a16="http://schemas.microsoft.com/office/drawing/2014/main" id="{EB968B78-CEDA-2949-925F-D6EE71A8ED4E}"/>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26" name="AutoShape 978">
              <a:extLst>
                <a:ext uri="{FF2B5EF4-FFF2-40B4-BE49-F238E27FC236}">
                  <a16:creationId xmlns:a16="http://schemas.microsoft.com/office/drawing/2014/main" id="{6127245D-2639-C841-ABBD-0A2EB87194A7}"/>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27" name="Oval 979">
              <a:extLst>
                <a:ext uri="{FF2B5EF4-FFF2-40B4-BE49-F238E27FC236}">
                  <a16:creationId xmlns:a16="http://schemas.microsoft.com/office/drawing/2014/main" id="{CBCE7727-73A7-814E-B244-E80EED405F61}"/>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28" name="Oval 980">
              <a:extLst>
                <a:ext uri="{FF2B5EF4-FFF2-40B4-BE49-F238E27FC236}">
                  <a16:creationId xmlns:a16="http://schemas.microsoft.com/office/drawing/2014/main" id="{7A66ECF6-DDAE-2842-92B5-EA8F14A121CC}"/>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gn="ctr" eaLnBrk="1" hangingPunct="1">
                <a:lnSpc>
                  <a:spcPct val="100000"/>
                </a:lnSpc>
                <a:spcBef>
                  <a:spcPct val="0"/>
                </a:spcBef>
                <a:buClrTx/>
                <a:buSzTx/>
                <a:buFontTx/>
                <a:buNone/>
              </a:pPr>
              <a:endParaRPr lang="en-US" altLang="en-US" sz="1350">
                <a:solidFill>
                  <a:srgbClr val="FF0000"/>
                </a:solidFill>
                <a:latin typeface="Arial" panose="020B0604020202020204" pitchFamily="34" charset="0"/>
              </a:endParaRPr>
            </a:p>
          </p:txBody>
        </p:sp>
        <p:sp>
          <p:nvSpPr>
            <p:cNvPr id="229" name="Oval 981">
              <a:extLst>
                <a:ext uri="{FF2B5EF4-FFF2-40B4-BE49-F238E27FC236}">
                  <a16:creationId xmlns:a16="http://schemas.microsoft.com/office/drawing/2014/main" id="{5A97568E-F028-FD44-8E47-C92EC6C01262}"/>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30" name="Rectangle 982">
              <a:extLst>
                <a:ext uri="{FF2B5EF4-FFF2-40B4-BE49-F238E27FC236}">
                  <a16:creationId xmlns:a16="http://schemas.microsoft.com/office/drawing/2014/main" id="{A834B858-68E5-0D45-8391-2A0A996FA3D3}"/>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grpSp>
        <p:nvGrpSpPr>
          <p:cNvPr id="44" name="Group 590">
            <a:extLst>
              <a:ext uri="{FF2B5EF4-FFF2-40B4-BE49-F238E27FC236}">
                <a16:creationId xmlns:a16="http://schemas.microsoft.com/office/drawing/2014/main" id="{2648262B-E78D-1D4B-B3FD-3AE9CD5C321E}"/>
              </a:ext>
            </a:extLst>
          </p:cNvPr>
          <p:cNvGrpSpPr>
            <a:grpSpLocks/>
          </p:cNvGrpSpPr>
          <p:nvPr/>
        </p:nvGrpSpPr>
        <p:grpSpPr bwMode="auto">
          <a:xfrm flipH="1">
            <a:off x="5985641" y="4532371"/>
            <a:ext cx="259223" cy="240227"/>
            <a:chOff x="2839" y="3501"/>
            <a:chExt cx="755" cy="803"/>
          </a:xfrm>
        </p:grpSpPr>
        <p:pic>
          <p:nvPicPr>
            <p:cNvPr id="367" name="Picture 591" descr="desktop_computer_stylized_medium">
              <a:extLst>
                <a:ext uri="{FF2B5EF4-FFF2-40B4-BE49-F238E27FC236}">
                  <a16:creationId xmlns:a16="http://schemas.microsoft.com/office/drawing/2014/main" id="{35FBE2DB-60A7-B340-A5BB-B3699CCC02BD}"/>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 name="Freeform 592">
              <a:extLst>
                <a:ext uri="{FF2B5EF4-FFF2-40B4-BE49-F238E27FC236}">
                  <a16:creationId xmlns:a16="http://schemas.microsoft.com/office/drawing/2014/main" id="{0263E665-BF2A-2F4A-ADA8-20F44C3127A7}"/>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350"/>
            </a:p>
          </p:txBody>
        </p:sp>
      </p:grpSp>
      <p:grpSp>
        <p:nvGrpSpPr>
          <p:cNvPr id="490" name="Group 590">
            <a:extLst>
              <a:ext uri="{FF2B5EF4-FFF2-40B4-BE49-F238E27FC236}">
                <a16:creationId xmlns:a16="http://schemas.microsoft.com/office/drawing/2014/main" id="{A66A00B8-C906-204A-9EA8-BF8007089AFF}"/>
              </a:ext>
            </a:extLst>
          </p:cNvPr>
          <p:cNvGrpSpPr>
            <a:grpSpLocks/>
          </p:cNvGrpSpPr>
          <p:nvPr/>
        </p:nvGrpSpPr>
        <p:grpSpPr bwMode="auto">
          <a:xfrm flipH="1">
            <a:off x="6115432" y="4985743"/>
            <a:ext cx="259223" cy="240227"/>
            <a:chOff x="2839" y="3501"/>
            <a:chExt cx="755" cy="803"/>
          </a:xfrm>
        </p:grpSpPr>
        <p:pic>
          <p:nvPicPr>
            <p:cNvPr id="491" name="Picture 591" descr="desktop_computer_stylized_medium">
              <a:extLst>
                <a:ext uri="{FF2B5EF4-FFF2-40B4-BE49-F238E27FC236}">
                  <a16:creationId xmlns:a16="http://schemas.microsoft.com/office/drawing/2014/main" id="{0D26BE9F-5A6F-194D-95F5-9A26085A8BCC}"/>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 name="Freeform 592">
              <a:extLst>
                <a:ext uri="{FF2B5EF4-FFF2-40B4-BE49-F238E27FC236}">
                  <a16:creationId xmlns:a16="http://schemas.microsoft.com/office/drawing/2014/main" id="{F940FA7C-0178-FC42-989D-133C7D3EF04D}"/>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350"/>
            </a:p>
          </p:txBody>
        </p:sp>
      </p:grpSp>
      <p:grpSp>
        <p:nvGrpSpPr>
          <p:cNvPr id="493" name="Group 590">
            <a:extLst>
              <a:ext uri="{FF2B5EF4-FFF2-40B4-BE49-F238E27FC236}">
                <a16:creationId xmlns:a16="http://schemas.microsoft.com/office/drawing/2014/main" id="{AADF67FB-3BE7-EF42-B8A5-B005B506931A}"/>
              </a:ext>
            </a:extLst>
          </p:cNvPr>
          <p:cNvGrpSpPr>
            <a:grpSpLocks/>
          </p:cNvGrpSpPr>
          <p:nvPr/>
        </p:nvGrpSpPr>
        <p:grpSpPr bwMode="auto">
          <a:xfrm flipH="1">
            <a:off x="6414100" y="5001847"/>
            <a:ext cx="259223" cy="240227"/>
            <a:chOff x="2839" y="3501"/>
            <a:chExt cx="755" cy="803"/>
          </a:xfrm>
        </p:grpSpPr>
        <p:pic>
          <p:nvPicPr>
            <p:cNvPr id="494" name="Picture 591" descr="desktop_computer_stylized_medium">
              <a:extLst>
                <a:ext uri="{FF2B5EF4-FFF2-40B4-BE49-F238E27FC236}">
                  <a16:creationId xmlns:a16="http://schemas.microsoft.com/office/drawing/2014/main" id="{0BBC0FBB-DA3F-874A-8EBE-B51C772E068F}"/>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5" name="Freeform 592">
              <a:extLst>
                <a:ext uri="{FF2B5EF4-FFF2-40B4-BE49-F238E27FC236}">
                  <a16:creationId xmlns:a16="http://schemas.microsoft.com/office/drawing/2014/main" id="{A9932DBD-03D1-3E48-AE83-712DE720FE47}"/>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350"/>
            </a:p>
          </p:txBody>
        </p:sp>
      </p:grpSp>
      <p:grpSp>
        <p:nvGrpSpPr>
          <p:cNvPr id="496" name="Group 1064">
            <a:extLst>
              <a:ext uri="{FF2B5EF4-FFF2-40B4-BE49-F238E27FC236}">
                <a16:creationId xmlns:a16="http://schemas.microsoft.com/office/drawing/2014/main" id="{FC2552CF-9AC0-3243-8999-6808B911C762}"/>
              </a:ext>
            </a:extLst>
          </p:cNvPr>
          <p:cNvGrpSpPr>
            <a:grpSpLocks/>
          </p:cNvGrpSpPr>
          <p:nvPr/>
        </p:nvGrpSpPr>
        <p:grpSpPr bwMode="auto">
          <a:xfrm>
            <a:off x="7151060" y="5203604"/>
            <a:ext cx="239448" cy="190034"/>
            <a:chOff x="877" y="1008"/>
            <a:chExt cx="2747" cy="2591"/>
          </a:xfrm>
        </p:grpSpPr>
        <p:pic>
          <p:nvPicPr>
            <p:cNvPr id="497" name="Picture 1065" descr="antenna_stylized">
              <a:extLst>
                <a:ext uri="{FF2B5EF4-FFF2-40B4-BE49-F238E27FC236}">
                  <a16:creationId xmlns:a16="http://schemas.microsoft.com/office/drawing/2014/main" id="{87938519-94DB-D545-A29A-7EDE5E412B2B}"/>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8" name="Picture 1066" descr="laptop_keyboard">
              <a:extLst>
                <a:ext uri="{FF2B5EF4-FFF2-40B4-BE49-F238E27FC236}">
                  <a16:creationId xmlns:a16="http://schemas.microsoft.com/office/drawing/2014/main" id="{2D71707C-83CA-1C4B-8508-67E56E2ADD03}"/>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9" name="Freeform 1067">
              <a:extLst>
                <a:ext uri="{FF2B5EF4-FFF2-40B4-BE49-F238E27FC236}">
                  <a16:creationId xmlns:a16="http://schemas.microsoft.com/office/drawing/2014/main" id="{73F0FEB4-8393-CC4E-8318-ED16B301B6DC}"/>
                </a:ext>
              </a:extLst>
            </p:cNvPr>
            <p:cNvSpPr>
              <a:spLocks/>
            </p:cNvSpPr>
            <p:nvPr/>
          </p:nvSpPr>
          <p:spPr bwMode="auto">
            <a:xfrm>
              <a:off x="1753" y="1603"/>
              <a:ext cx="1807" cy="1322"/>
            </a:xfrm>
            <a:custGeom>
              <a:avLst/>
              <a:gdLst>
                <a:gd name="T0" fmla="*/ 1 w 2982"/>
                <a:gd name="T1" fmla="*/ 0 h 2442"/>
                <a:gd name="T2" fmla="*/ 0 w 2982"/>
                <a:gd name="T3" fmla="*/ 1 h 2442"/>
                <a:gd name="T4" fmla="*/ 2 w 2982"/>
                <a:gd name="T5" fmla="*/ 1 h 2442"/>
                <a:gd name="T6" fmla="*/ 2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sz="1350"/>
            </a:p>
          </p:txBody>
        </p:sp>
        <p:pic>
          <p:nvPicPr>
            <p:cNvPr id="500" name="Picture 1068" descr="screen">
              <a:extLst>
                <a:ext uri="{FF2B5EF4-FFF2-40B4-BE49-F238E27FC236}">
                  <a16:creationId xmlns:a16="http://schemas.microsoft.com/office/drawing/2014/main" id="{7FE7C88C-9EAD-8349-A46B-E909AEA6578E}"/>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 name="Freeform 1069">
              <a:extLst>
                <a:ext uri="{FF2B5EF4-FFF2-40B4-BE49-F238E27FC236}">
                  <a16:creationId xmlns:a16="http://schemas.microsoft.com/office/drawing/2014/main" id="{0DBCF6AD-8352-3C40-B68E-0383519D20A4}"/>
                </a:ext>
              </a:extLst>
            </p:cNvPr>
            <p:cNvSpPr>
              <a:spLocks/>
            </p:cNvSpPr>
            <p:nvPr/>
          </p:nvSpPr>
          <p:spPr bwMode="auto">
            <a:xfrm>
              <a:off x="2082" y="1564"/>
              <a:ext cx="1531" cy="246"/>
            </a:xfrm>
            <a:custGeom>
              <a:avLst/>
              <a:gdLst>
                <a:gd name="T0" fmla="*/ 1 w 2528"/>
                <a:gd name="T1" fmla="*/ 0 h 455"/>
                <a:gd name="T2" fmla="*/ 2 w 2528"/>
                <a:gd name="T3" fmla="*/ 1 h 455"/>
                <a:gd name="T4" fmla="*/ 2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02" name="Freeform 1070">
              <a:extLst>
                <a:ext uri="{FF2B5EF4-FFF2-40B4-BE49-F238E27FC236}">
                  <a16:creationId xmlns:a16="http://schemas.microsoft.com/office/drawing/2014/main" id="{3C23673E-599F-5241-B844-C8F96A051D11}"/>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03" name="Freeform 1071">
              <a:extLst>
                <a:ext uri="{FF2B5EF4-FFF2-40B4-BE49-F238E27FC236}">
                  <a16:creationId xmlns:a16="http://schemas.microsoft.com/office/drawing/2014/main" id="{4D502A0C-8868-2C4E-B6B7-F46718640A2A}"/>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04" name="Freeform 1072">
              <a:extLst>
                <a:ext uri="{FF2B5EF4-FFF2-40B4-BE49-F238E27FC236}">
                  <a16:creationId xmlns:a16="http://schemas.microsoft.com/office/drawing/2014/main" id="{154DEECF-C451-B140-A650-9DB9DCC41786}"/>
                </a:ext>
              </a:extLst>
            </p:cNvPr>
            <p:cNvSpPr>
              <a:spLocks/>
            </p:cNvSpPr>
            <p:nvPr/>
          </p:nvSpPr>
          <p:spPr bwMode="auto">
            <a:xfrm>
              <a:off x="1732" y="2534"/>
              <a:ext cx="1680" cy="399"/>
            </a:xfrm>
            <a:custGeom>
              <a:avLst/>
              <a:gdLst>
                <a:gd name="T0" fmla="*/ 1 w 2773"/>
                <a:gd name="T1" fmla="*/ 0 h 738"/>
                <a:gd name="T2" fmla="*/ 0 w 2773"/>
                <a:gd name="T3" fmla="*/ 1 h 738"/>
                <a:gd name="T4" fmla="*/ 2 w 2773"/>
                <a:gd name="T5" fmla="*/ 1 h 738"/>
                <a:gd name="T6" fmla="*/ 2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05" name="Freeform 1073">
              <a:extLst>
                <a:ext uri="{FF2B5EF4-FFF2-40B4-BE49-F238E27FC236}">
                  <a16:creationId xmlns:a16="http://schemas.microsoft.com/office/drawing/2014/main" id="{61C09639-BDA6-1848-86B4-033F9F9979D9}"/>
                </a:ext>
              </a:extLst>
            </p:cNvPr>
            <p:cNvSpPr>
              <a:spLocks/>
            </p:cNvSpPr>
            <p:nvPr/>
          </p:nvSpPr>
          <p:spPr bwMode="auto">
            <a:xfrm>
              <a:off x="3195" y="1755"/>
              <a:ext cx="429" cy="1187"/>
            </a:xfrm>
            <a:custGeom>
              <a:avLst/>
              <a:gdLst>
                <a:gd name="T0" fmla="*/ 2 w 637"/>
                <a:gd name="T1" fmla="*/ 0 h 1659"/>
                <a:gd name="T2" fmla="*/ 2 w 637"/>
                <a:gd name="T3" fmla="*/ 0 h 1659"/>
                <a:gd name="T4" fmla="*/ 1 w 637"/>
                <a:gd name="T5" fmla="*/ 15 h 1659"/>
                <a:gd name="T6" fmla="*/ 0 w 637"/>
                <a:gd name="T7" fmla="*/ 15 h 1659"/>
                <a:gd name="T8" fmla="*/ 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06" name="Freeform 1074">
              <a:extLst>
                <a:ext uri="{FF2B5EF4-FFF2-40B4-BE49-F238E27FC236}">
                  <a16:creationId xmlns:a16="http://schemas.microsoft.com/office/drawing/2014/main" id="{BBF9A35C-4B4A-604C-BCA3-20BC6C3D2D8B}"/>
                </a:ext>
              </a:extLst>
            </p:cNvPr>
            <p:cNvSpPr>
              <a:spLocks/>
            </p:cNvSpPr>
            <p:nvPr/>
          </p:nvSpPr>
          <p:spPr bwMode="auto">
            <a:xfrm>
              <a:off x="1734" y="2587"/>
              <a:ext cx="1494" cy="394"/>
            </a:xfrm>
            <a:custGeom>
              <a:avLst/>
              <a:gdLst>
                <a:gd name="T0" fmla="*/ 0 w 2216"/>
                <a:gd name="T1" fmla="*/ 0 h 550"/>
                <a:gd name="T2" fmla="*/ 1 w 2216"/>
                <a:gd name="T3" fmla="*/ 1 h 550"/>
                <a:gd name="T4" fmla="*/ 9 w 2216"/>
                <a:gd name="T5" fmla="*/ 5 h 550"/>
                <a:gd name="T6" fmla="*/ 9 w 2216"/>
                <a:gd name="T7" fmla="*/ 4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nvGrpSpPr>
            <p:cNvPr id="507" name="Group 1075">
              <a:extLst>
                <a:ext uri="{FF2B5EF4-FFF2-40B4-BE49-F238E27FC236}">
                  <a16:creationId xmlns:a16="http://schemas.microsoft.com/office/drawing/2014/main" id="{C228B10E-0BB1-8D40-9DB1-545E285C7600}"/>
                </a:ext>
              </a:extLst>
            </p:cNvPr>
            <p:cNvGrpSpPr>
              <a:grpSpLocks/>
            </p:cNvGrpSpPr>
            <p:nvPr/>
          </p:nvGrpSpPr>
          <p:grpSpPr bwMode="auto">
            <a:xfrm>
              <a:off x="1709" y="3008"/>
              <a:ext cx="507" cy="234"/>
              <a:chOff x="1740" y="2642"/>
              <a:chExt cx="752" cy="327"/>
            </a:xfrm>
          </p:grpSpPr>
          <p:sp>
            <p:nvSpPr>
              <p:cNvPr id="514" name="Freeform 1076">
                <a:extLst>
                  <a:ext uri="{FF2B5EF4-FFF2-40B4-BE49-F238E27FC236}">
                    <a16:creationId xmlns:a16="http://schemas.microsoft.com/office/drawing/2014/main" id="{DBE93115-3362-AE4D-A30A-337520C73917}"/>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5" name="Freeform 1077">
                <a:extLst>
                  <a:ext uri="{FF2B5EF4-FFF2-40B4-BE49-F238E27FC236}">
                    <a16:creationId xmlns:a16="http://schemas.microsoft.com/office/drawing/2014/main" id="{E980EACA-94CF-194A-AC7A-1415DBB4CAFA}"/>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6" name="Freeform 1078">
                <a:extLst>
                  <a:ext uri="{FF2B5EF4-FFF2-40B4-BE49-F238E27FC236}">
                    <a16:creationId xmlns:a16="http://schemas.microsoft.com/office/drawing/2014/main" id="{67C8CECC-A4D3-D543-A1C2-92A3DDD6045E}"/>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7" name="Freeform 1079">
                <a:extLst>
                  <a:ext uri="{FF2B5EF4-FFF2-40B4-BE49-F238E27FC236}">
                    <a16:creationId xmlns:a16="http://schemas.microsoft.com/office/drawing/2014/main" id="{DF7F90DA-E9FF-E64E-979A-F2C4CF6F27EF}"/>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8" name="Freeform 1080">
                <a:extLst>
                  <a:ext uri="{FF2B5EF4-FFF2-40B4-BE49-F238E27FC236}">
                    <a16:creationId xmlns:a16="http://schemas.microsoft.com/office/drawing/2014/main" id="{1FB7CFF5-5312-6B45-B1C9-1E8019D9AB7E}"/>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9" name="Freeform 1081">
                <a:extLst>
                  <a:ext uri="{FF2B5EF4-FFF2-40B4-BE49-F238E27FC236}">
                    <a16:creationId xmlns:a16="http://schemas.microsoft.com/office/drawing/2014/main" id="{F6743163-40E8-634F-BDA5-FD850E9C93C7}"/>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
          <p:nvSpPr>
            <p:cNvPr id="508" name="Freeform 1082">
              <a:extLst>
                <a:ext uri="{FF2B5EF4-FFF2-40B4-BE49-F238E27FC236}">
                  <a16:creationId xmlns:a16="http://schemas.microsoft.com/office/drawing/2014/main" id="{5C688E93-8024-AF4A-9FAE-F872353A70E6}"/>
                </a:ext>
              </a:extLst>
            </p:cNvPr>
            <p:cNvSpPr>
              <a:spLocks/>
            </p:cNvSpPr>
            <p:nvPr/>
          </p:nvSpPr>
          <p:spPr bwMode="auto">
            <a:xfrm>
              <a:off x="2577" y="3043"/>
              <a:ext cx="614" cy="514"/>
            </a:xfrm>
            <a:custGeom>
              <a:avLst/>
              <a:gdLst>
                <a:gd name="T0" fmla="*/ 1 w 990"/>
                <a:gd name="T1" fmla="*/ 2 h 792"/>
                <a:gd name="T2" fmla="*/ 1 w 990"/>
                <a:gd name="T3" fmla="*/ 0 h 792"/>
                <a:gd name="T4" fmla="*/ 1 w 990"/>
                <a:gd name="T5" fmla="*/ 1 h 792"/>
                <a:gd name="T6" fmla="*/ 0 w 990"/>
                <a:gd name="T7" fmla="*/ 2 h 792"/>
                <a:gd name="T8" fmla="*/ 1 w 990"/>
                <a:gd name="T9" fmla="*/ 2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09" name="Freeform 1083">
              <a:extLst>
                <a:ext uri="{FF2B5EF4-FFF2-40B4-BE49-F238E27FC236}">
                  <a16:creationId xmlns:a16="http://schemas.microsoft.com/office/drawing/2014/main" id="{E2D8B864-6DD1-D042-9409-8862ACC1AADF}"/>
                </a:ext>
              </a:extLst>
            </p:cNvPr>
            <p:cNvSpPr>
              <a:spLocks/>
            </p:cNvSpPr>
            <p:nvPr/>
          </p:nvSpPr>
          <p:spPr bwMode="auto">
            <a:xfrm>
              <a:off x="1010" y="3084"/>
              <a:ext cx="1571" cy="469"/>
            </a:xfrm>
            <a:custGeom>
              <a:avLst/>
              <a:gdLst>
                <a:gd name="T0" fmla="*/ 1 w 2532"/>
                <a:gd name="T1" fmla="*/ 0 h 723"/>
                <a:gd name="T2" fmla="*/ 1 w 2532"/>
                <a:gd name="T3" fmla="*/ 0 h 723"/>
                <a:gd name="T4" fmla="*/ 4 w 2532"/>
                <a:gd name="T5" fmla="*/ 2 h 723"/>
                <a:gd name="T6" fmla="*/ 4 w 2532"/>
                <a:gd name="T7" fmla="*/ 2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0" name="Freeform 1084">
              <a:extLst>
                <a:ext uri="{FF2B5EF4-FFF2-40B4-BE49-F238E27FC236}">
                  <a16:creationId xmlns:a16="http://schemas.microsoft.com/office/drawing/2014/main" id="{CC7A3F9E-B0BC-2945-B124-91C53102EAF2}"/>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1" name="Freeform 1085">
              <a:extLst>
                <a:ext uri="{FF2B5EF4-FFF2-40B4-BE49-F238E27FC236}">
                  <a16:creationId xmlns:a16="http://schemas.microsoft.com/office/drawing/2014/main" id="{B8E20EA9-88B9-0A42-A470-7AF9E8810568}"/>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2" name="Freeform 1086">
              <a:extLst>
                <a:ext uri="{FF2B5EF4-FFF2-40B4-BE49-F238E27FC236}">
                  <a16:creationId xmlns:a16="http://schemas.microsoft.com/office/drawing/2014/main" id="{A9D04135-B045-A743-95D7-CA5EF36EE738}"/>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3" name="Freeform 1087">
              <a:extLst>
                <a:ext uri="{FF2B5EF4-FFF2-40B4-BE49-F238E27FC236}">
                  <a16:creationId xmlns:a16="http://schemas.microsoft.com/office/drawing/2014/main" id="{C0583F57-71B7-B142-BC2A-15444A0CF4E5}"/>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2 h 723"/>
                <a:gd name="T6" fmla="*/ 0 w 2532"/>
                <a:gd name="T7" fmla="*/ 2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
        <p:nvSpPr>
          <p:cNvPr id="175" name="Freeform 984">
            <a:extLst>
              <a:ext uri="{FF2B5EF4-FFF2-40B4-BE49-F238E27FC236}">
                <a16:creationId xmlns:a16="http://schemas.microsoft.com/office/drawing/2014/main" id="{69921432-2526-D74B-B1B3-EF4990D573EA}"/>
              </a:ext>
            </a:extLst>
          </p:cNvPr>
          <p:cNvSpPr>
            <a:spLocks/>
          </p:cNvSpPr>
          <p:nvPr/>
        </p:nvSpPr>
        <p:spPr bwMode="auto">
          <a:xfrm>
            <a:off x="7615195" y="5084978"/>
            <a:ext cx="25537" cy="249693"/>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77" name="Freeform 986">
            <a:extLst>
              <a:ext uri="{FF2B5EF4-FFF2-40B4-BE49-F238E27FC236}">
                <a16:creationId xmlns:a16="http://schemas.microsoft.com/office/drawing/2014/main" id="{210AB56E-8E3A-464C-BA90-E5EE13DE14AA}"/>
              </a:ext>
            </a:extLst>
          </p:cNvPr>
          <p:cNvSpPr>
            <a:spLocks/>
          </p:cNvSpPr>
          <p:nvPr/>
        </p:nvSpPr>
        <p:spPr bwMode="auto">
          <a:xfrm>
            <a:off x="7619978" y="5099942"/>
            <a:ext cx="15250" cy="2310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78" name="Freeform 987">
            <a:extLst>
              <a:ext uri="{FF2B5EF4-FFF2-40B4-BE49-F238E27FC236}">
                <a16:creationId xmlns:a16="http://schemas.microsoft.com/office/drawing/2014/main" id="{4B6304D8-37E4-9743-9663-D2140A3373CD}"/>
              </a:ext>
            </a:extLst>
          </p:cNvPr>
          <p:cNvSpPr>
            <a:spLocks/>
          </p:cNvSpPr>
          <p:nvPr/>
        </p:nvSpPr>
        <p:spPr bwMode="auto">
          <a:xfrm>
            <a:off x="7616639" y="5216815"/>
            <a:ext cx="23732" cy="20644"/>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79" name="Rectangle 988">
            <a:extLst>
              <a:ext uri="{FF2B5EF4-FFF2-40B4-BE49-F238E27FC236}">
                <a16:creationId xmlns:a16="http://schemas.microsoft.com/office/drawing/2014/main" id="{01DA0D94-4858-4748-835A-0A295C76DA10}"/>
              </a:ext>
            </a:extLst>
          </p:cNvPr>
          <p:cNvSpPr>
            <a:spLocks noChangeArrowheads="1"/>
          </p:cNvSpPr>
          <p:nvPr/>
        </p:nvSpPr>
        <p:spPr bwMode="auto">
          <a:xfrm>
            <a:off x="7519725" y="5113050"/>
            <a:ext cx="53962" cy="5134"/>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nvGrpSpPr>
          <p:cNvPr id="180" name="Group 989">
            <a:extLst>
              <a:ext uri="{FF2B5EF4-FFF2-40B4-BE49-F238E27FC236}">
                <a16:creationId xmlns:a16="http://schemas.microsoft.com/office/drawing/2014/main" id="{653C7E87-1F7F-B94B-970F-8043BE6AD494}"/>
              </a:ext>
            </a:extLst>
          </p:cNvPr>
          <p:cNvGrpSpPr>
            <a:grpSpLocks/>
          </p:cNvGrpSpPr>
          <p:nvPr/>
        </p:nvGrpSpPr>
        <p:grpSpPr bwMode="auto">
          <a:xfrm>
            <a:off x="7568362" y="5110647"/>
            <a:ext cx="52427" cy="15838"/>
            <a:chOff x="614" y="2568"/>
            <a:chExt cx="725" cy="139"/>
          </a:xfrm>
        </p:grpSpPr>
        <p:sp>
          <p:nvSpPr>
            <p:cNvPr id="205" name="AutoShape 990">
              <a:extLst>
                <a:ext uri="{FF2B5EF4-FFF2-40B4-BE49-F238E27FC236}">
                  <a16:creationId xmlns:a16="http://schemas.microsoft.com/office/drawing/2014/main" id="{9E8BF054-B12E-C746-9DCC-FFC0FBE11704}"/>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06" name="AutoShape 991">
              <a:extLst>
                <a:ext uri="{FF2B5EF4-FFF2-40B4-BE49-F238E27FC236}">
                  <a16:creationId xmlns:a16="http://schemas.microsoft.com/office/drawing/2014/main" id="{60A26098-3AC3-5F48-AF12-0376133BA22E}"/>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181" name="Rectangle 992">
            <a:extLst>
              <a:ext uri="{FF2B5EF4-FFF2-40B4-BE49-F238E27FC236}">
                <a16:creationId xmlns:a16="http://schemas.microsoft.com/office/drawing/2014/main" id="{AB0AE9A0-AEC6-B542-BAA1-AD6A9E2574EA}"/>
              </a:ext>
            </a:extLst>
          </p:cNvPr>
          <p:cNvSpPr>
            <a:spLocks noChangeArrowheads="1"/>
          </p:cNvSpPr>
          <p:nvPr/>
        </p:nvSpPr>
        <p:spPr bwMode="auto">
          <a:xfrm>
            <a:off x="7520627" y="5149313"/>
            <a:ext cx="53962" cy="5134"/>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nvGrpSpPr>
          <p:cNvPr id="182" name="Group 993">
            <a:extLst>
              <a:ext uri="{FF2B5EF4-FFF2-40B4-BE49-F238E27FC236}">
                <a16:creationId xmlns:a16="http://schemas.microsoft.com/office/drawing/2014/main" id="{2E23BBDE-93A3-014A-8AD9-509F2B133316}"/>
              </a:ext>
            </a:extLst>
          </p:cNvPr>
          <p:cNvGrpSpPr>
            <a:grpSpLocks/>
          </p:cNvGrpSpPr>
          <p:nvPr/>
        </p:nvGrpSpPr>
        <p:grpSpPr bwMode="auto">
          <a:xfrm>
            <a:off x="7568182" y="5146255"/>
            <a:ext cx="52427" cy="14636"/>
            <a:chOff x="614" y="2568"/>
            <a:chExt cx="725" cy="139"/>
          </a:xfrm>
        </p:grpSpPr>
        <p:sp>
          <p:nvSpPr>
            <p:cNvPr id="203" name="AutoShape 994">
              <a:extLst>
                <a:ext uri="{FF2B5EF4-FFF2-40B4-BE49-F238E27FC236}">
                  <a16:creationId xmlns:a16="http://schemas.microsoft.com/office/drawing/2014/main" id="{CF10A6D2-6E36-BA46-8AB3-2A153E9ECE0D}"/>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04" name="AutoShape 995">
              <a:extLst>
                <a:ext uri="{FF2B5EF4-FFF2-40B4-BE49-F238E27FC236}">
                  <a16:creationId xmlns:a16="http://schemas.microsoft.com/office/drawing/2014/main" id="{964D14B2-2639-5A46-B2D5-48A8B0C3199B}"/>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183" name="Rectangle 996">
            <a:extLst>
              <a:ext uri="{FF2B5EF4-FFF2-40B4-BE49-F238E27FC236}">
                <a16:creationId xmlns:a16="http://schemas.microsoft.com/office/drawing/2014/main" id="{426E7337-36DD-B64A-88F7-00D5A742F9A0}"/>
              </a:ext>
            </a:extLst>
          </p:cNvPr>
          <p:cNvSpPr>
            <a:spLocks noChangeArrowheads="1"/>
          </p:cNvSpPr>
          <p:nvPr/>
        </p:nvSpPr>
        <p:spPr bwMode="auto">
          <a:xfrm>
            <a:off x="7520627" y="5185576"/>
            <a:ext cx="53962" cy="5134"/>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184" name="Rectangle 997">
            <a:extLst>
              <a:ext uri="{FF2B5EF4-FFF2-40B4-BE49-F238E27FC236}">
                <a16:creationId xmlns:a16="http://schemas.microsoft.com/office/drawing/2014/main" id="{BE4D7353-7D2D-9F42-8A6A-65BAA6259C09}"/>
              </a:ext>
            </a:extLst>
          </p:cNvPr>
          <p:cNvSpPr>
            <a:spLocks noChangeArrowheads="1"/>
          </p:cNvSpPr>
          <p:nvPr/>
        </p:nvSpPr>
        <p:spPr bwMode="auto">
          <a:xfrm>
            <a:off x="7521529" y="5218454"/>
            <a:ext cx="53962" cy="5134"/>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nvGrpSpPr>
          <p:cNvPr id="185" name="Group 998">
            <a:extLst>
              <a:ext uri="{FF2B5EF4-FFF2-40B4-BE49-F238E27FC236}">
                <a16:creationId xmlns:a16="http://schemas.microsoft.com/office/drawing/2014/main" id="{10644FFB-BF70-614B-94F5-58CB99D12E0E}"/>
              </a:ext>
            </a:extLst>
          </p:cNvPr>
          <p:cNvGrpSpPr>
            <a:grpSpLocks/>
          </p:cNvGrpSpPr>
          <p:nvPr/>
        </p:nvGrpSpPr>
        <p:grpSpPr bwMode="auto">
          <a:xfrm>
            <a:off x="7567099" y="5215396"/>
            <a:ext cx="52518" cy="16493"/>
            <a:chOff x="614" y="2568"/>
            <a:chExt cx="725" cy="139"/>
          </a:xfrm>
        </p:grpSpPr>
        <p:sp>
          <p:nvSpPr>
            <p:cNvPr id="201" name="AutoShape 999">
              <a:extLst>
                <a:ext uri="{FF2B5EF4-FFF2-40B4-BE49-F238E27FC236}">
                  <a16:creationId xmlns:a16="http://schemas.microsoft.com/office/drawing/2014/main" id="{2EEDFBCE-8402-0442-A96B-A6412C51C661}"/>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02" name="AutoShape 1000">
              <a:extLst>
                <a:ext uri="{FF2B5EF4-FFF2-40B4-BE49-F238E27FC236}">
                  <a16:creationId xmlns:a16="http://schemas.microsoft.com/office/drawing/2014/main" id="{5BBF678C-8365-374C-8592-2F4010918330}"/>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186" name="Freeform 1001">
            <a:extLst>
              <a:ext uri="{FF2B5EF4-FFF2-40B4-BE49-F238E27FC236}">
                <a16:creationId xmlns:a16="http://schemas.microsoft.com/office/drawing/2014/main" id="{43320BBC-6D3F-CE4C-AE57-EE45F3319F3F}"/>
              </a:ext>
            </a:extLst>
          </p:cNvPr>
          <p:cNvSpPr>
            <a:spLocks/>
          </p:cNvSpPr>
          <p:nvPr/>
        </p:nvSpPr>
        <p:spPr bwMode="auto">
          <a:xfrm>
            <a:off x="7617001" y="5185576"/>
            <a:ext cx="23732" cy="20535"/>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nvGrpSpPr>
          <p:cNvPr id="187" name="Group 1002">
            <a:extLst>
              <a:ext uri="{FF2B5EF4-FFF2-40B4-BE49-F238E27FC236}">
                <a16:creationId xmlns:a16="http://schemas.microsoft.com/office/drawing/2014/main" id="{4ED748C4-471F-B74E-9328-2437DB94B8F7}"/>
              </a:ext>
            </a:extLst>
          </p:cNvPr>
          <p:cNvGrpSpPr>
            <a:grpSpLocks/>
          </p:cNvGrpSpPr>
          <p:nvPr/>
        </p:nvGrpSpPr>
        <p:grpSpPr bwMode="auto">
          <a:xfrm>
            <a:off x="7567460" y="5182627"/>
            <a:ext cx="52518" cy="15182"/>
            <a:chOff x="614" y="2568"/>
            <a:chExt cx="725" cy="139"/>
          </a:xfrm>
        </p:grpSpPr>
        <p:sp>
          <p:nvSpPr>
            <p:cNvPr id="199" name="AutoShape 1003">
              <a:extLst>
                <a:ext uri="{FF2B5EF4-FFF2-40B4-BE49-F238E27FC236}">
                  <a16:creationId xmlns:a16="http://schemas.microsoft.com/office/drawing/2014/main" id="{DE163CA4-FABE-9B4C-973B-7160FB0CA87A}"/>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00" name="AutoShape 1004">
              <a:extLst>
                <a:ext uri="{FF2B5EF4-FFF2-40B4-BE49-F238E27FC236}">
                  <a16:creationId xmlns:a16="http://schemas.microsoft.com/office/drawing/2014/main" id="{D50A283A-2FFB-A24F-A406-2910EEA8C430}"/>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188" name="Rectangle 1005">
            <a:extLst>
              <a:ext uri="{FF2B5EF4-FFF2-40B4-BE49-F238E27FC236}">
                <a16:creationId xmlns:a16="http://schemas.microsoft.com/office/drawing/2014/main" id="{42659E43-E287-8942-BD23-94141CB4BE81}"/>
              </a:ext>
            </a:extLst>
          </p:cNvPr>
          <p:cNvSpPr>
            <a:spLocks noChangeArrowheads="1"/>
          </p:cNvSpPr>
          <p:nvPr/>
        </p:nvSpPr>
        <p:spPr bwMode="auto">
          <a:xfrm>
            <a:off x="7613209" y="5084541"/>
            <a:ext cx="6317" cy="249584"/>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189" name="Freeform 1006">
            <a:extLst>
              <a:ext uri="{FF2B5EF4-FFF2-40B4-BE49-F238E27FC236}">
                <a16:creationId xmlns:a16="http://schemas.microsoft.com/office/drawing/2014/main" id="{48DEF8E3-26E3-0E48-88EA-BAB435AE5150}"/>
              </a:ext>
            </a:extLst>
          </p:cNvPr>
          <p:cNvSpPr>
            <a:spLocks/>
          </p:cNvSpPr>
          <p:nvPr/>
        </p:nvSpPr>
        <p:spPr bwMode="auto">
          <a:xfrm>
            <a:off x="7619166" y="5147675"/>
            <a:ext cx="21386" cy="23265"/>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90" name="Freeform 1007">
            <a:extLst>
              <a:ext uri="{FF2B5EF4-FFF2-40B4-BE49-F238E27FC236}">
                <a16:creationId xmlns:a16="http://schemas.microsoft.com/office/drawing/2014/main" id="{7869EB64-11F6-624E-9B28-6986DD9D076F}"/>
              </a:ext>
            </a:extLst>
          </p:cNvPr>
          <p:cNvSpPr>
            <a:spLocks/>
          </p:cNvSpPr>
          <p:nvPr/>
        </p:nvSpPr>
        <p:spPr bwMode="auto">
          <a:xfrm>
            <a:off x="7619436" y="5111958"/>
            <a:ext cx="22018" cy="26215"/>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91" name="Oval 1008">
            <a:extLst>
              <a:ext uri="{FF2B5EF4-FFF2-40B4-BE49-F238E27FC236}">
                <a16:creationId xmlns:a16="http://schemas.microsoft.com/office/drawing/2014/main" id="{322E0F0C-40A1-7E43-B9BC-A271C6411EAF}"/>
              </a:ext>
            </a:extLst>
          </p:cNvPr>
          <p:cNvSpPr>
            <a:spLocks noChangeArrowheads="1"/>
          </p:cNvSpPr>
          <p:nvPr/>
        </p:nvSpPr>
        <p:spPr bwMode="auto">
          <a:xfrm>
            <a:off x="7637483" y="5322875"/>
            <a:ext cx="4512" cy="10376"/>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192" name="Freeform 1009">
            <a:extLst>
              <a:ext uri="{FF2B5EF4-FFF2-40B4-BE49-F238E27FC236}">
                <a16:creationId xmlns:a16="http://schemas.microsoft.com/office/drawing/2014/main" id="{2C34A91D-8DF1-DE40-8F88-B7AB2BE630CE}"/>
              </a:ext>
            </a:extLst>
          </p:cNvPr>
          <p:cNvSpPr>
            <a:spLocks/>
          </p:cNvSpPr>
          <p:nvPr/>
        </p:nvSpPr>
        <p:spPr bwMode="auto">
          <a:xfrm>
            <a:off x="7618263" y="5323203"/>
            <a:ext cx="22108" cy="21845"/>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93" name="AutoShape 1010">
            <a:extLst>
              <a:ext uri="{FF2B5EF4-FFF2-40B4-BE49-F238E27FC236}">
                <a16:creationId xmlns:a16="http://schemas.microsoft.com/office/drawing/2014/main" id="{C10585A3-5046-F44C-A720-1B5360D1A1E0}"/>
              </a:ext>
            </a:extLst>
          </p:cNvPr>
          <p:cNvSpPr>
            <a:spLocks noChangeArrowheads="1"/>
          </p:cNvSpPr>
          <p:nvPr/>
        </p:nvSpPr>
        <p:spPr bwMode="auto">
          <a:xfrm>
            <a:off x="7513408" y="5329866"/>
            <a:ext cx="107924" cy="16384"/>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194" name="AutoShape 1011">
            <a:extLst>
              <a:ext uri="{FF2B5EF4-FFF2-40B4-BE49-F238E27FC236}">
                <a16:creationId xmlns:a16="http://schemas.microsoft.com/office/drawing/2014/main" id="{0F1CC371-A8A5-1146-9D54-06BA5783B279}"/>
              </a:ext>
            </a:extLst>
          </p:cNvPr>
          <p:cNvSpPr>
            <a:spLocks noChangeArrowheads="1"/>
          </p:cNvSpPr>
          <p:nvPr/>
        </p:nvSpPr>
        <p:spPr bwMode="auto">
          <a:xfrm>
            <a:off x="7519725" y="5334125"/>
            <a:ext cx="96193" cy="862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195" name="Oval 1012">
            <a:extLst>
              <a:ext uri="{FF2B5EF4-FFF2-40B4-BE49-F238E27FC236}">
                <a16:creationId xmlns:a16="http://schemas.microsoft.com/office/drawing/2014/main" id="{165ACFDB-EB0A-EF4A-A53B-E952BF38B28E}"/>
              </a:ext>
            </a:extLst>
          </p:cNvPr>
          <p:cNvSpPr>
            <a:spLocks noChangeArrowheads="1"/>
          </p:cNvSpPr>
          <p:nvPr/>
        </p:nvSpPr>
        <p:spPr bwMode="auto">
          <a:xfrm>
            <a:off x="7528657" y="5297861"/>
            <a:ext cx="14348" cy="1551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196" name="Oval 1013">
            <a:extLst>
              <a:ext uri="{FF2B5EF4-FFF2-40B4-BE49-F238E27FC236}">
                <a16:creationId xmlns:a16="http://schemas.microsoft.com/office/drawing/2014/main" id="{8E1C86F1-E8A5-AB43-9FBE-05329F11F8D9}"/>
              </a:ext>
            </a:extLst>
          </p:cNvPr>
          <p:cNvSpPr>
            <a:spLocks noChangeArrowheads="1"/>
          </p:cNvSpPr>
          <p:nvPr/>
        </p:nvSpPr>
        <p:spPr bwMode="auto">
          <a:xfrm>
            <a:off x="7544900" y="5297861"/>
            <a:ext cx="14348" cy="1551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gn="ctr" eaLnBrk="1" hangingPunct="1">
              <a:lnSpc>
                <a:spcPct val="100000"/>
              </a:lnSpc>
              <a:spcBef>
                <a:spcPct val="0"/>
              </a:spcBef>
              <a:buClrTx/>
              <a:buSzTx/>
              <a:buFontTx/>
              <a:buNone/>
            </a:pPr>
            <a:endParaRPr lang="en-US" altLang="en-US" sz="1350">
              <a:solidFill>
                <a:srgbClr val="FF0000"/>
              </a:solidFill>
              <a:latin typeface="Arial" panose="020B0604020202020204" pitchFamily="34" charset="0"/>
            </a:endParaRPr>
          </a:p>
        </p:txBody>
      </p:sp>
      <p:sp>
        <p:nvSpPr>
          <p:cNvPr id="197" name="Oval 1014">
            <a:extLst>
              <a:ext uri="{FF2B5EF4-FFF2-40B4-BE49-F238E27FC236}">
                <a16:creationId xmlns:a16="http://schemas.microsoft.com/office/drawing/2014/main" id="{0C189499-8A09-3E4B-B216-1DBC5D3CDC71}"/>
              </a:ext>
            </a:extLst>
          </p:cNvPr>
          <p:cNvSpPr>
            <a:spLocks noChangeArrowheads="1"/>
          </p:cNvSpPr>
          <p:nvPr/>
        </p:nvSpPr>
        <p:spPr bwMode="auto">
          <a:xfrm>
            <a:off x="7560151" y="5297861"/>
            <a:ext cx="14348" cy="1551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198" name="Rectangle 1015">
            <a:extLst>
              <a:ext uri="{FF2B5EF4-FFF2-40B4-BE49-F238E27FC236}">
                <a16:creationId xmlns:a16="http://schemas.microsoft.com/office/drawing/2014/main" id="{F801E0C5-03DC-4947-89BB-24F841D73CA1}"/>
              </a:ext>
            </a:extLst>
          </p:cNvPr>
          <p:cNvSpPr>
            <a:spLocks noChangeArrowheads="1"/>
          </p:cNvSpPr>
          <p:nvPr/>
        </p:nvSpPr>
        <p:spPr bwMode="auto">
          <a:xfrm>
            <a:off x="7597058" y="5238333"/>
            <a:ext cx="7219" cy="82904"/>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54" name="Title 1">
            <a:extLst>
              <a:ext uri="{FF2B5EF4-FFF2-40B4-BE49-F238E27FC236}">
                <a16:creationId xmlns:a16="http://schemas.microsoft.com/office/drawing/2014/main" id="{EDBA5A8F-4260-B240-9E01-AE8471BDC45B}"/>
              </a:ext>
            </a:extLst>
          </p:cNvPr>
          <p:cNvSpPr>
            <a:spLocks noGrp="1"/>
          </p:cNvSpPr>
          <p:nvPr>
            <p:ph type="title"/>
          </p:nvPr>
        </p:nvSpPr>
        <p:spPr>
          <a:xfrm>
            <a:off x="599018" y="1074244"/>
            <a:ext cx="7886700" cy="670967"/>
          </a:xfrm>
        </p:spPr>
        <p:txBody>
          <a:bodyPr>
            <a:normAutofit/>
          </a:bodyPr>
          <a:lstStyle/>
          <a:p>
            <a:r>
              <a:rPr lang="en-US" altLang="en-US" dirty="0">
                <a:ea typeface="ＭＳ Ｐゴシック" panose="020B0600070205080204" pitchFamily="34" charset="-128"/>
              </a:rPr>
              <a:t>Peer-to-peer </a:t>
            </a:r>
            <a:r>
              <a:rPr lang="en-US" altLang="en-US" sz="2700" dirty="0">
                <a:ea typeface="ＭＳ Ｐゴシック" panose="020B0600070205080204" pitchFamily="34" charset="-128"/>
              </a:rPr>
              <a:t>(P2P) </a:t>
            </a:r>
            <a:r>
              <a:rPr lang="en-US" altLang="en-US" dirty="0">
                <a:ea typeface="ＭＳ Ｐゴシック" panose="020B0600070205080204" pitchFamily="34" charset="-128"/>
              </a:rPr>
              <a:t>architecture</a:t>
            </a:r>
            <a:endParaRPr lang="en-US" dirty="0"/>
          </a:p>
        </p:txBody>
      </p:sp>
      <p:sp>
        <p:nvSpPr>
          <p:cNvPr id="656" name="Content Placeholder 3">
            <a:extLst>
              <a:ext uri="{FF2B5EF4-FFF2-40B4-BE49-F238E27FC236}">
                <a16:creationId xmlns:a16="http://schemas.microsoft.com/office/drawing/2014/main" id="{97C6B0DF-3B81-1046-A02E-98C8247EB000}"/>
              </a:ext>
            </a:extLst>
          </p:cNvPr>
          <p:cNvSpPr txBox="1">
            <a:spLocks/>
          </p:cNvSpPr>
          <p:nvPr/>
        </p:nvSpPr>
        <p:spPr>
          <a:xfrm>
            <a:off x="498245" y="1824994"/>
            <a:ext cx="4550886" cy="3731024"/>
          </a:xfrm>
          <a:prstGeom prst="rect">
            <a:avLst/>
          </a:prstGeom>
        </p:spPr>
        <p:txBody>
          <a:bodyPr>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altLang="en-US" sz="2100" i="1" dirty="0">
                <a:ea typeface="ＭＳ Ｐゴシック" panose="020B0600070205080204" pitchFamily="34" charset="-128"/>
              </a:rPr>
              <a:t>no</a:t>
            </a:r>
            <a:r>
              <a:rPr lang="en-US" altLang="en-US" sz="2100" dirty="0">
                <a:ea typeface="ＭＳ Ｐゴシック" panose="020B0600070205080204" pitchFamily="34" charset="-128"/>
              </a:rPr>
              <a:t> always-on server</a:t>
            </a:r>
          </a:p>
          <a:p>
            <a:pPr>
              <a:spcBef>
                <a:spcPts val="300"/>
              </a:spcBef>
            </a:pPr>
            <a:r>
              <a:rPr lang="en-US" altLang="en-US" sz="2100" dirty="0">
                <a:ea typeface="ＭＳ Ｐゴシック" panose="020B0600070205080204" pitchFamily="34" charset="-128"/>
              </a:rPr>
              <a:t>arbitrary end systems directly communicate</a:t>
            </a:r>
          </a:p>
          <a:p>
            <a:pPr>
              <a:spcBef>
                <a:spcPts val="300"/>
              </a:spcBef>
            </a:pPr>
            <a:r>
              <a:rPr lang="en-US" altLang="en-US" sz="2100" dirty="0">
                <a:ea typeface="ＭＳ Ｐゴシック" panose="020B0600070205080204" pitchFamily="34" charset="-128"/>
              </a:rPr>
              <a:t>peers request service from other peers, provide service in return to other peers</a:t>
            </a:r>
          </a:p>
          <a:p>
            <a:pPr marL="436960" lvl="1" indent="-169069"/>
            <a:r>
              <a:rPr lang="en-US" altLang="en-US" sz="1800" i="1" dirty="0">
                <a:solidFill>
                  <a:srgbClr val="CC0000"/>
                </a:solidFill>
                <a:ea typeface="ＭＳ Ｐゴシック" panose="020B0600070205080204" pitchFamily="34" charset="-128"/>
              </a:rPr>
              <a:t>self scalability</a:t>
            </a:r>
            <a:r>
              <a:rPr lang="en-US" altLang="en-US" sz="1800" dirty="0">
                <a:solidFill>
                  <a:srgbClr val="CC0000"/>
                </a:solidFill>
                <a:ea typeface="ＭＳ Ｐゴシック" panose="020B0600070205080204" pitchFamily="34" charset="-128"/>
              </a:rPr>
              <a:t> – new peers bring new service capacity, and new service demands</a:t>
            </a:r>
          </a:p>
          <a:p>
            <a:pPr>
              <a:spcBef>
                <a:spcPts val="300"/>
              </a:spcBef>
            </a:pPr>
            <a:r>
              <a:rPr lang="en-US" altLang="en-US" sz="2100" dirty="0">
                <a:ea typeface="ＭＳ Ｐゴシック" panose="020B0600070205080204" pitchFamily="34" charset="-128"/>
              </a:rPr>
              <a:t>peers are intermittently connected and change IP addresses</a:t>
            </a:r>
          </a:p>
          <a:p>
            <a:pPr lvl="1">
              <a:spcBef>
                <a:spcPts val="300"/>
              </a:spcBef>
            </a:pPr>
            <a:r>
              <a:rPr lang="en-US" altLang="en-US" sz="1800" dirty="0">
                <a:ea typeface="ＭＳ Ｐゴシック" panose="020B0600070205080204" pitchFamily="34" charset="-128"/>
              </a:rPr>
              <a:t>complex management</a:t>
            </a:r>
          </a:p>
          <a:p>
            <a:pPr>
              <a:spcBef>
                <a:spcPts val="300"/>
              </a:spcBef>
            </a:pPr>
            <a:r>
              <a:rPr lang="en-US" sz="2100" dirty="0"/>
              <a:t>examples: </a:t>
            </a:r>
            <a:r>
              <a:rPr lang="en-US" sz="1800" dirty="0"/>
              <a:t>P2P file sharing (BitTorrent), streaming (</a:t>
            </a:r>
            <a:r>
              <a:rPr lang="en-US" sz="1800" dirty="0" err="1"/>
              <a:t>KanKan</a:t>
            </a:r>
            <a:r>
              <a:rPr lang="en-US" sz="1800" dirty="0"/>
              <a:t>), VoIP (Skype)</a:t>
            </a:r>
            <a:endParaRPr lang="en-US" sz="2100" dirty="0"/>
          </a:p>
        </p:txBody>
      </p:sp>
      <p:grpSp>
        <p:nvGrpSpPr>
          <p:cNvPr id="661" name="Group 950">
            <a:extLst>
              <a:ext uri="{FF2B5EF4-FFF2-40B4-BE49-F238E27FC236}">
                <a16:creationId xmlns:a16="http://schemas.microsoft.com/office/drawing/2014/main" id="{221CDB90-F15F-3B40-BE7C-5642BDA8CF7F}"/>
              </a:ext>
            </a:extLst>
          </p:cNvPr>
          <p:cNvGrpSpPr>
            <a:grpSpLocks/>
          </p:cNvGrpSpPr>
          <p:nvPr/>
        </p:nvGrpSpPr>
        <p:grpSpPr bwMode="auto">
          <a:xfrm>
            <a:off x="7501881" y="5069550"/>
            <a:ext cx="161231" cy="302940"/>
            <a:chOff x="4140" y="429"/>
            <a:chExt cx="1425" cy="2396"/>
          </a:xfrm>
        </p:grpSpPr>
        <p:sp>
          <p:nvSpPr>
            <p:cNvPr id="662" name="Freeform 951">
              <a:extLst>
                <a:ext uri="{FF2B5EF4-FFF2-40B4-BE49-F238E27FC236}">
                  <a16:creationId xmlns:a16="http://schemas.microsoft.com/office/drawing/2014/main" id="{3F5BE32F-BF2D-5D43-A3F8-8015366B9045}"/>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63" name="Rectangle 952">
              <a:extLst>
                <a:ext uri="{FF2B5EF4-FFF2-40B4-BE49-F238E27FC236}">
                  <a16:creationId xmlns:a16="http://schemas.microsoft.com/office/drawing/2014/main" id="{74DD6C49-0B6B-3445-ABF4-46D45AE697E3}"/>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64" name="Freeform 953">
              <a:extLst>
                <a:ext uri="{FF2B5EF4-FFF2-40B4-BE49-F238E27FC236}">
                  <a16:creationId xmlns:a16="http://schemas.microsoft.com/office/drawing/2014/main" id="{20913D95-E88A-A848-9963-B3BA4505F5C8}"/>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65" name="Freeform 954">
              <a:extLst>
                <a:ext uri="{FF2B5EF4-FFF2-40B4-BE49-F238E27FC236}">
                  <a16:creationId xmlns:a16="http://schemas.microsoft.com/office/drawing/2014/main" id="{0DE93F6C-FE6F-AA44-96FD-B6D85A46DC79}"/>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66" name="Rectangle 955">
              <a:extLst>
                <a:ext uri="{FF2B5EF4-FFF2-40B4-BE49-F238E27FC236}">
                  <a16:creationId xmlns:a16="http://schemas.microsoft.com/office/drawing/2014/main" id="{529745F5-82EA-8148-9AA1-BA608BD7BE3A}"/>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nvGrpSpPr>
            <p:cNvPr id="667" name="Group 956">
              <a:extLst>
                <a:ext uri="{FF2B5EF4-FFF2-40B4-BE49-F238E27FC236}">
                  <a16:creationId xmlns:a16="http://schemas.microsoft.com/office/drawing/2014/main" id="{B8FB9448-22B7-FE4A-8748-ABEF4BEADF59}"/>
                </a:ext>
              </a:extLst>
            </p:cNvPr>
            <p:cNvGrpSpPr>
              <a:grpSpLocks/>
            </p:cNvGrpSpPr>
            <p:nvPr/>
          </p:nvGrpSpPr>
          <p:grpSpPr bwMode="auto">
            <a:xfrm>
              <a:off x="4749" y="668"/>
              <a:ext cx="581" cy="145"/>
              <a:chOff x="614" y="2568"/>
              <a:chExt cx="725" cy="139"/>
            </a:xfrm>
          </p:grpSpPr>
          <p:sp>
            <p:nvSpPr>
              <p:cNvPr id="692" name="AutoShape 957">
                <a:extLst>
                  <a:ext uri="{FF2B5EF4-FFF2-40B4-BE49-F238E27FC236}">
                    <a16:creationId xmlns:a16="http://schemas.microsoft.com/office/drawing/2014/main" id="{EADB5D3D-04E2-EF48-B58E-48F7BABA0BF3}"/>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93" name="AutoShape 958">
                <a:extLst>
                  <a:ext uri="{FF2B5EF4-FFF2-40B4-BE49-F238E27FC236}">
                    <a16:creationId xmlns:a16="http://schemas.microsoft.com/office/drawing/2014/main" id="{F98E41BE-EA39-754F-82C7-36D93FBD74F0}"/>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668" name="Rectangle 959">
              <a:extLst>
                <a:ext uri="{FF2B5EF4-FFF2-40B4-BE49-F238E27FC236}">
                  <a16:creationId xmlns:a16="http://schemas.microsoft.com/office/drawing/2014/main" id="{327755D1-B209-404D-9363-9EDC28F7F32F}"/>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nvGrpSpPr>
            <p:cNvPr id="669" name="Group 960">
              <a:extLst>
                <a:ext uri="{FF2B5EF4-FFF2-40B4-BE49-F238E27FC236}">
                  <a16:creationId xmlns:a16="http://schemas.microsoft.com/office/drawing/2014/main" id="{26E2E8A6-CFB6-044F-85B5-1DAAEA7FA1C5}"/>
                </a:ext>
              </a:extLst>
            </p:cNvPr>
            <p:cNvGrpSpPr>
              <a:grpSpLocks/>
            </p:cNvGrpSpPr>
            <p:nvPr/>
          </p:nvGrpSpPr>
          <p:grpSpPr bwMode="auto">
            <a:xfrm>
              <a:off x="4747" y="994"/>
              <a:ext cx="581" cy="134"/>
              <a:chOff x="614" y="2568"/>
              <a:chExt cx="725" cy="139"/>
            </a:xfrm>
          </p:grpSpPr>
          <p:sp>
            <p:nvSpPr>
              <p:cNvPr id="690" name="AutoShape 961">
                <a:extLst>
                  <a:ext uri="{FF2B5EF4-FFF2-40B4-BE49-F238E27FC236}">
                    <a16:creationId xmlns:a16="http://schemas.microsoft.com/office/drawing/2014/main" id="{17D69473-78FB-C74F-B4D2-8D565D3F9D82}"/>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91" name="AutoShape 962">
                <a:extLst>
                  <a:ext uri="{FF2B5EF4-FFF2-40B4-BE49-F238E27FC236}">
                    <a16:creationId xmlns:a16="http://schemas.microsoft.com/office/drawing/2014/main" id="{17A1D2AB-658B-704B-AE35-B18C119E5ACD}"/>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670" name="Rectangle 963">
              <a:extLst>
                <a:ext uri="{FF2B5EF4-FFF2-40B4-BE49-F238E27FC236}">
                  <a16:creationId xmlns:a16="http://schemas.microsoft.com/office/drawing/2014/main" id="{F2475D91-5410-684E-A143-AE723E908129}"/>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71" name="Rectangle 964">
              <a:extLst>
                <a:ext uri="{FF2B5EF4-FFF2-40B4-BE49-F238E27FC236}">
                  <a16:creationId xmlns:a16="http://schemas.microsoft.com/office/drawing/2014/main" id="{88C09684-E90D-B34B-AA01-5F070FE819B6}"/>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nvGrpSpPr>
            <p:cNvPr id="672" name="Group 965">
              <a:extLst>
                <a:ext uri="{FF2B5EF4-FFF2-40B4-BE49-F238E27FC236}">
                  <a16:creationId xmlns:a16="http://schemas.microsoft.com/office/drawing/2014/main" id="{8ACC4595-9F78-AF46-887A-914807075EBB}"/>
                </a:ext>
              </a:extLst>
            </p:cNvPr>
            <p:cNvGrpSpPr>
              <a:grpSpLocks/>
            </p:cNvGrpSpPr>
            <p:nvPr/>
          </p:nvGrpSpPr>
          <p:grpSpPr bwMode="auto">
            <a:xfrm>
              <a:off x="4735" y="1627"/>
              <a:ext cx="582" cy="151"/>
              <a:chOff x="614" y="2568"/>
              <a:chExt cx="725" cy="139"/>
            </a:xfrm>
          </p:grpSpPr>
          <p:sp>
            <p:nvSpPr>
              <p:cNvPr id="688" name="AutoShape 966">
                <a:extLst>
                  <a:ext uri="{FF2B5EF4-FFF2-40B4-BE49-F238E27FC236}">
                    <a16:creationId xmlns:a16="http://schemas.microsoft.com/office/drawing/2014/main" id="{0A202C7C-1909-AC47-A2CA-695CE34F55E5}"/>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89" name="AutoShape 967">
                <a:extLst>
                  <a:ext uri="{FF2B5EF4-FFF2-40B4-BE49-F238E27FC236}">
                    <a16:creationId xmlns:a16="http://schemas.microsoft.com/office/drawing/2014/main" id="{E346AA42-C439-DA48-84D9-5D4DD0ABF0F3}"/>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673" name="Freeform 968">
              <a:extLst>
                <a:ext uri="{FF2B5EF4-FFF2-40B4-BE49-F238E27FC236}">
                  <a16:creationId xmlns:a16="http://schemas.microsoft.com/office/drawing/2014/main" id="{5FD4884A-2CB1-894E-8CB9-2067C75F07CD}"/>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nvGrpSpPr>
            <p:cNvPr id="674" name="Group 969">
              <a:extLst>
                <a:ext uri="{FF2B5EF4-FFF2-40B4-BE49-F238E27FC236}">
                  <a16:creationId xmlns:a16="http://schemas.microsoft.com/office/drawing/2014/main" id="{B2CB40CE-804C-0948-841C-9A509EE86B26}"/>
                </a:ext>
              </a:extLst>
            </p:cNvPr>
            <p:cNvGrpSpPr>
              <a:grpSpLocks/>
            </p:cNvGrpSpPr>
            <p:nvPr/>
          </p:nvGrpSpPr>
          <p:grpSpPr bwMode="auto">
            <a:xfrm>
              <a:off x="4739" y="1327"/>
              <a:ext cx="582" cy="139"/>
              <a:chOff x="614" y="2568"/>
              <a:chExt cx="725" cy="139"/>
            </a:xfrm>
          </p:grpSpPr>
          <p:sp>
            <p:nvSpPr>
              <p:cNvPr id="686" name="AutoShape 970">
                <a:extLst>
                  <a:ext uri="{FF2B5EF4-FFF2-40B4-BE49-F238E27FC236}">
                    <a16:creationId xmlns:a16="http://schemas.microsoft.com/office/drawing/2014/main" id="{58614F2D-DA1A-F842-A886-A2F0D8C2BAFD}"/>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87" name="AutoShape 971">
                <a:extLst>
                  <a:ext uri="{FF2B5EF4-FFF2-40B4-BE49-F238E27FC236}">
                    <a16:creationId xmlns:a16="http://schemas.microsoft.com/office/drawing/2014/main" id="{8B641E3D-5D3B-2B4B-B634-292AB1DA657B}"/>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675" name="Rectangle 972">
              <a:extLst>
                <a:ext uri="{FF2B5EF4-FFF2-40B4-BE49-F238E27FC236}">
                  <a16:creationId xmlns:a16="http://schemas.microsoft.com/office/drawing/2014/main" id="{34776F72-1048-254B-9F43-F004B26E0CB6}"/>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76" name="Freeform 973">
              <a:extLst>
                <a:ext uri="{FF2B5EF4-FFF2-40B4-BE49-F238E27FC236}">
                  <a16:creationId xmlns:a16="http://schemas.microsoft.com/office/drawing/2014/main" id="{A2E37FDF-DD02-AA46-A996-DF9614588BC1}"/>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77" name="Freeform 974">
              <a:extLst>
                <a:ext uri="{FF2B5EF4-FFF2-40B4-BE49-F238E27FC236}">
                  <a16:creationId xmlns:a16="http://schemas.microsoft.com/office/drawing/2014/main" id="{5E599968-E309-0C41-A6E5-1A2E8D0D7A5B}"/>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78" name="Oval 975">
              <a:extLst>
                <a:ext uri="{FF2B5EF4-FFF2-40B4-BE49-F238E27FC236}">
                  <a16:creationId xmlns:a16="http://schemas.microsoft.com/office/drawing/2014/main" id="{8B76954B-B2F9-7644-B168-314EF4AAF24B}"/>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79" name="Freeform 976">
              <a:extLst>
                <a:ext uri="{FF2B5EF4-FFF2-40B4-BE49-F238E27FC236}">
                  <a16:creationId xmlns:a16="http://schemas.microsoft.com/office/drawing/2014/main" id="{D9EAE5CF-636D-F54A-8351-01EA3167DF7D}"/>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80" name="AutoShape 977">
              <a:extLst>
                <a:ext uri="{FF2B5EF4-FFF2-40B4-BE49-F238E27FC236}">
                  <a16:creationId xmlns:a16="http://schemas.microsoft.com/office/drawing/2014/main" id="{BA3B7F84-E639-E547-B5C6-A02DC5582948}"/>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81" name="AutoShape 978">
              <a:extLst>
                <a:ext uri="{FF2B5EF4-FFF2-40B4-BE49-F238E27FC236}">
                  <a16:creationId xmlns:a16="http://schemas.microsoft.com/office/drawing/2014/main" id="{0442B1DD-1D97-9F4D-B5C4-F5A4F4BB488D}"/>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82" name="Oval 979">
              <a:extLst>
                <a:ext uri="{FF2B5EF4-FFF2-40B4-BE49-F238E27FC236}">
                  <a16:creationId xmlns:a16="http://schemas.microsoft.com/office/drawing/2014/main" id="{EA6FE86C-D41E-1949-A3C7-77647ACF0CFF}"/>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83" name="Oval 980">
              <a:extLst>
                <a:ext uri="{FF2B5EF4-FFF2-40B4-BE49-F238E27FC236}">
                  <a16:creationId xmlns:a16="http://schemas.microsoft.com/office/drawing/2014/main" id="{38AA7182-25E5-E442-9745-7BAF64CEAA1F}"/>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gn="ctr" eaLnBrk="1" hangingPunct="1">
                <a:lnSpc>
                  <a:spcPct val="100000"/>
                </a:lnSpc>
                <a:spcBef>
                  <a:spcPct val="0"/>
                </a:spcBef>
                <a:buClrTx/>
                <a:buSzTx/>
                <a:buFontTx/>
                <a:buNone/>
              </a:pPr>
              <a:endParaRPr lang="en-US" altLang="en-US" sz="1350">
                <a:solidFill>
                  <a:srgbClr val="FF0000"/>
                </a:solidFill>
                <a:latin typeface="Arial" panose="020B0604020202020204" pitchFamily="34" charset="0"/>
              </a:endParaRPr>
            </a:p>
          </p:txBody>
        </p:sp>
        <p:sp>
          <p:nvSpPr>
            <p:cNvPr id="684" name="Oval 981">
              <a:extLst>
                <a:ext uri="{FF2B5EF4-FFF2-40B4-BE49-F238E27FC236}">
                  <a16:creationId xmlns:a16="http://schemas.microsoft.com/office/drawing/2014/main" id="{16842D0E-A2D6-0745-B8FB-E328BE5B32A9}"/>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85" name="Rectangle 982">
              <a:extLst>
                <a:ext uri="{FF2B5EF4-FFF2-40B4-BE49-F238E27FC236}">
                  <a16:creationId xmlns:a16="http://schemas.microsoft.com/office/drawing/2014/main" id="{8F08011A-E991-A946-A958-0A487EA356EF}"/>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575" name="Rectangle 574">
            <a:extLst>
              <a:ext uri="{FF2B5EF4-FFF2-40B4-BE49-F238E27FC236}">
                <a16:creationId xmlns:a16="http://schemas.microsoft.com/office/drawing/2014/main" id="{2DA99646-DBA9-0746-9A79-29EAA25D43FE}"/>
              </a:ext>
            </a:extLst>
          </p:cNvPr>
          <p:cNvSpPr/>
          <p:nvPr/>
        </p:nvSpPr>
        <p:spPr>
          <a:xfrm>
            <a:off x="5060626" y="1973596"/>
            <a:ext cx="4019550" cy="3715971"/>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 name="Group 1">
            <a:extLst>
              <a:ext uri="{FF2B5EF4-FFF2-40B4-BE49-F238E27FC236}">
                <a16:creationId xmlns:a16="http://schemas.microsoft.com/office/drawing/2014/main" id="{EF227275-E754-4D43-889C-5A2BD4A21205}"/>
              </a:ext>
            </a:extLst>
          </p:cNvPr>
          <p:cNvGrpSpPr/>
          <p:nvPr/>
        </p:nvGrpSpPr>
        <p:grpSpPr>
          <a:xfrm>
            <a:off x="5760243" y="2217879"/>
            <a:ext cx="1493416" cy="3361808"/>
            <a:chOff x="7680324" y="1814171"/>
            <a:chExt cx="1991221" cy="4482411"/>
          </a:xfrm>
        </p:grpSpPr>
        <p:sp>
          <p:nvSpPr>
            <p:cNvPr id="612" name="Oval 611">
              <a:extLst>
                <a:ext uri="{FF2B5EF4-FFF2-40B4-BE49-F238E27FC236}">
                  <a16:creationId xmlns:a16="http://schemas.microsoft.com/office/drawing/2014/main" id="{626C6AB3-E95B-4E45-912D-03BD50D0AB9E}"/>
                </a:ext>
              </a:extLst>
            </p:cNvPr>
            <p:cNvSpPr/>
            <p:nvPr/>
          </p:nvSpPr>
          <p:spPr>
            <a:xfrm>
              <a:off x="7689254" y="5160841"/>
              <a:ext cx="612303" cy="5100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5" name="Oval 634">
              <a:extLst>
                <a:ext uri="{FF2B5EF4-FFF2-40B4-BE49-F238E27FC236}">
                  <a16:creationId xmlns:a16="http://schemas.microsoft.com/office/drawing/2014/main" id="{78E6AF30-B350-C649-8449-B69F6002DF42}"/>
                </a:ext>
              </a:extLst>
            </p:cNvPr>
            <p:cNvSpPr/>
            <p:nvPr/>
          </p:nvSpPr>
          <p:spPr>
            <a:xfrm>
              <a:off x="7680324" y="1814171"/>
              <a:ext cx="612303" cy="5100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1" name="Line 913">
              <a:extLst>
                <a:ext uri="{FF2B5EF4-FFF2-40B4-BE49-F238E27FC236}">
                  <a16:creationId xmlns:a16="http://schemas.microsoft.com/office/drawing/2014/main" id="{47A3D5AF-94CC-B24F-922A-C603CC0A5A25}"/>
                </a:ext>
              </a:extLst>
            </p:cNvPr>
            <p:cNvSpPr>
              <a:spLocks noChangeShapeType="1"/>
            </p:cNvSpPr>
            <p:nvPr/>
          </p:nvSpPr>
          <p:spPr bwMode="auto">
            <a:xfrm flipH="1">
              <a:off x="8353326" y="2438326"/>
              <a:ext cx="498897" cy="1114752"/>
            </a:xfrm>
            <a:prstGeom prst="line">
              <a:avLst/>
            </a:prstGeom>
            <a:noFill/>
            <a:ln w="76200">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652" name="Line 911">
              <a:extLst>
                <a:ext uri="{FF2B5EF4-FFF2-40B4-BE49-F238E27FC236}">
                  <a16:creationId xmlns:a16="http://schemas.microsoft.com/office/drawing/2014/main" id="{8E6A54E5-62F1-544B-AE41-5137E62BFCE9}"/>
                </a:ext>
              </a:extLst>
            </p:cNvPr>
            <p:cNvSpPr>
              <a:spLocks noChangeShapeType="1"/>
            </p:cNvSpPr>
            <p:nvPr/>
          </p:nvSpPr>
          <p:spPr bwMode="auto">
            <a:xfrm>
              <a:off x="7971176" y="2321758"/>
              <a:ext cx="1187" cy="2793530"/>
            </a:xfrm>
            <a:prstGeom prst="line">
              <a:avLst/>
            </a:prstGeom>
            <a:noFill/>
            <a:ln w="76200">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571" name="Oval 570">
              <a:extLst>
                <a:ext uri="{FF2B5EF4-FFF2-40B4-BE49-F238E27FC236}">
                  <a16:creationId xmlns:a16="http://schemas.microsoft.com/office/drawing/2014/main" id="{1E120312-45B0-4C42-82FC-F180847C8246}"/>
                </a:ext>
              </a:extLst>
            </p:cNvPr>
            <p:cNvSpPr/>
            <p:nvPr/>
          </p:nvSpPr>
          <p:spPr>
            <a:xfrm>
              <a:off x="8703904" y="1943418"/>
              <a:ext cx="612303" cy="5100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2" name="Oval 571">
              <a:extLst>
                <a:ext uri="{FF2B5EF4-FFF2-40B4-BE49-F238E27FC236}">
                  <a16:creationId xmlns:a16="http://schemas.microsoft.com/office/drawing/2014/main" id="{05394771-B526-F445-85E3-3C2DA3BC4892}"/>
                </a:ext>
              </a:extLst>
            </p:cNvPr>
            <p:cNvSpPr/>
            <p:nvPr/>
          </p:nvSpPr>
          <p:spPr>
            <a:xfrm>
              <a:off x="8013358" y="3440898"/>
              <a:ext cx="612303" cy="5100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6" name="Oval 575">
              <a:extLst>
                <a:ext uri="{FF2B5EF4-FFF2-40B4-BE49-F238E27FC236}">
                  <a16:creationId xmlns:a16="http://schemas.microsoft.com/office/drawing/2014/main" id="{01400376-9630-4440-8893-6D129686EE19}"/>
                </a:ext>
              </a:extLst>
            </p:cNvPr>
            <p:cNvSpPr/>
            <p:nvPr/>
          </p:nvSpPr>
          <p:spPr>
            <a:xfrm>
              <a:off x="9059242" y="5786513"/>
              <a:ext cx="612303" cy="5100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9" name="Line 913">
              <a:extLst>
                <a:ext uri="{FF2B5EF4-FFF2-40B4-BE49-F238E27FC236}">
                  <a16:creationId xmlns:a16="http://schemas.microsoft.com/office/drawing/2014/main" id="{4FC33EFC-28C4-404D-91B5-F7C18E706442}"/>
                </a:ext>
              </a:extLst>
            </p:cNvPr>
            <p:cNvSpPr>
              <a:spLocks noChangeShapeType="1"/>
            </p:cNvSpPr>
            <p:nvPr/>
          </p:nvSpPr>
          <p:spPr bwMode="auto">
            <a:xfrm>
              <a:off x="9143664" y="2462348"/>
              <a:ext cx="228982" cy="3299611"/>
            </a:xfrm>
            <a:prstGeom prst="line">
              <a:avLst/>
            </a:prstGeom>
            <a:noFill/>
            <a:ln w="76200">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610" name="Line 913">
              <a:extLst>
                <a:ext uri="{FF2B5EF4-FFF2-40B4-BE49-F238E27FC236}">
                  <a16:creationId xmlns:a16="http://schemas.microsoft.com/office/drawing/2014/main" id="{7602507B-BECA-7042-893E-42D6FF9E5D3E}"/>
                </a:ext>
              </a:extLst>
            </p:cNvPr>
            <p:cNvSpPr>
              <a:spLocks noChangeShapeType="1"/>
            </p:cNvSpPr>
            <p:nvPr/>
          </p:nvSpPr>
          <p:spPr bwMode="auto">
            <a:xfrm>
              <a:off x="8485044" y="3911282"/>
              <a:ext cx="764880" cy="1866664"/>
            </a:xfrm>
            <a:prstGeom prst="line">
              <a:avLst/>
            </a:prstGeom>
            <a:noFill/>
            <a:ln w="76200">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1350"/>
            </a:p>
          </p:txBody>
        </p:sp>
      </p:grpSp>
      <p:grpSp>
        <p:nvGrpSpPr>
          <p:cNvPr id="49" name="Group 652">
            <a:extLst>
              <a:ext uri="{FF2B5EF4-FFF2-40B4-BE49-F238E27FC236}">
                <a16:creationId xmlns:a16="http://schemas.microsoft.com/office/drawing/2014/main" id="{F4E63F52-683B-8244-A48E-D8CF833CC085}"/>
              </a:ext>
            </a:extLst>
          </p:cNvPr>
          <p:cNvGrpSpPr>
            <a:grpSpLocks/>
          </p:cNvGrpSpPr>
          <p:nvPr/>
        </p:nvGrpSpPr>
        <p:grpSpPr bwMode="auto">
          <a:xfrm>
            <a:off x="5812668" y="2252044"/>
            <a:ext cx="311944" cy="289322"/>
            <a:chOff x="2751" y="1851"/>
            <a:chExt cx="462" cy="478"/>
          </a:xfrm>
        </p:grpSpPr>
        <p:pic>
          <p:nvPicPr>
            <p:cNvPr id="359" name="Picture 653" descr="iphone_stylized_small">
              <a:extLst>
                <a:ext uri="{FF2B5EF4-FFF2-40B4-BE49-F238E27FC236}">
                  <a16:creationId xmlns:a16="http://schemas.microsoft.com/office/drawing/2014/main" id="{EDF1EC93-A6E5-964F-B0D6-EE56B282AEB0}"/>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0" name="Picture 654" descr="antenna_radiation_stylized">
              <a:extLst>
                <a:ext uri="{FF2B5EF4-FFF2-40B4-BE49-F238E27FC236}">
                  <a16:creationId xmlns:a16="http://schemas.microsoft.com/office/drawing/2014/main" id="{0A17C594-505E-6F41-AEEB-272A31DFD269}"/>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86" name="Group 785">
            <a:extLst>
              <a:ext uri="{FF2B5EF4-FFF2-40B4-BE49-F238E27FC236}">
                <a16:creationId xmlns:a16="http://schemas.microsoft.com/office/drawing/2014/main" id="{46F998A3-3B85-214A-927A-3BF067B7C2A0}"/>
              </a:ext>
            </a:extLst>
          </p:cNvPr>
          <p:cNvGrpSpPr/>
          <p:nvPr/>
        </p:nvGrpSpPr>
        <p:grpSpPr>
          <a:xfrm>
            <a:off x="6374654" y="2401593"/>
            <a:ext cx="636984" cy="169582"/>
            <a:chOff x="8493165" y="2029804"/>
            <a:chExt cx="849312" cy="226109"/>
          </a:xfrm>
        </p:grpSpPr>
        <p:pic>
          <p:nvPicPr>
            <p:cNvPr id="48" name="Picture 603" descr="car_icon_small">
              <a:extLst>
                <a:ext uri="{FF2B5EF4-FFF2-40B4-BE49-F238E27FC236}">
                  <a16:creationId xmlns:a16="http://schemas.microsoft.com/office/drawing/2014/main" id="{147E2796-D425-6645-93B3-B97E69B14611}"/>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8493165" y="2087638"/>
              <a:ext cx="8493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017" descr="antenna_stylized">
              <a:extLst>
                <a:ext uri="{FF2B5EF4-FFF2-40B4-BE49-F238E27FC236}">
                  <a16:creationId xmlns:a16="http://schemas.microsoft.com/office/drawing/2014/main" id="{F0886BE8-9B0B-F046-92AA-1AC818378EA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04645" y="2029804"/>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8" name="Group 1139">
            <a:extLst>
              <a:ext uri="{FF2B5EF4-FFF2-40B4-BE49-F238E27FC236}">
                <a16:creationId xmlns:a16="http://schemas.microsoft.com/office/drawing/2014/main" id="{904B7C12-C509-8641-BB63-56DEDB95F954}"/>
              </a:ext>
            </a:extLst>
          </p:cNvPr>
          <p:cNvGrpSpPr>
            <a:grpSpLocks/>
          </p:cNvGrpSpPr>
          <p:nvPr/>
        </p:nvGrpSpPr>
        <p:grpSpPr bwMode="auto">
          <a:xfrm flipH="1">
            <a:off x="5993997" y="3532608"/>
            <a:ext cx="269446" cy="256534"/>
            <a:chOff x="2839" y="3501"/>
            <a:chExt cx="755" cy="803"/>
          </a:xfrm>
        </p:grpSpPr>
        <p:pic>
          <p:nvPicPr>
            <p:cNvPr id="138" name="Picture 1140" descr="desktop_computer_stylized_medium">
              <a:extLst>
                <a:ext uri="{FF2B5EF4-FFF2-40B4-BE49-F238E27FC236}">
                  <a16:creationId xmlns:a16="http://schemas.microsoft.com/office/drawing/2014/main" id="{BDC7F552-21C9-C942-90FF-0162099A3D52}"/>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 name="Freeform 1141">
              <a:extLst>
                <a:ext uri="{FF2B5EF4-FFF2-40B4-BE49-F238E27FC236}">
                  <a16:creationId xmlns:a16="http://schemas.microsoft.com/office/drawing/2014/main" id="{654B43BA-608E-5D4D-B11B-71762CFBEEDE}"/>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350"/>
            </a:p>
          </p:txBody>
        </p:sp>
      </p:grpSp>
      <p:grpSp>
        <p:nvGrpSpPr>
          <p:cNvPr id="487" name="Group 590">
            <a:extLst>
              <a:ext uri="{FF2B5EF4-FFF2-40B4-BE49-F238E27FC236}">
                <a16:creationId xmlns:a16="http://schemas.microsoft.com/office/drawing/2014/main" id="{B2AAF0C3-BD73-634D-B492-B7CCF9735ED5}"/>
              </a:ext>
            </a:extLst>
          </p:cNvPr>
          <p:cNvGrpSpPr>
            <a:grpSpLocks/>
          </p:cNvGrpSpPr>
          <p:nvPr/>
        </p:nvGrpSpPr>
        <p:grpSpPr bwMode="auto">
          <a:xfrm flipH="1">
            <a:off x="5830486" y="4818045"/>
            <a:ext cx="259223" cy="240227"/>
            <a:chOff x="2839" y="3501"/>
            <a:chExt cx="755" cy="803"/>
          </a:xfrm>
        </p:grpSpPr>
        <p:pic>
          <p:nvPicPr>
            <p:cNvPr id="488" name="Picture 591" descr="desktop_computer_stylized_medium">
              <a:extLst>
                <a:ext uri="{FF2B5EF4-FFF2-40B4-BE49-F238E27FC236}">
                  <a16:creationId xmlns:a16="http://schemas.microsoft.com/office/drawing/2014/main" id="{1B000E5D-AA79-9741-93EF-69776E79DCF7}"/>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9" name="Freeform 592">
              <a:extLst>
                <a:ext uri="{FF2B5EF4-FFF2-40B4-BE49-F238E27FC236}">
                  <a16:creationId xmlns:a16="http://schemas.microsoft.com/office/drawing/2014/main" id="{E285DBFE-A1C0-DE49-94FA-3F8D49F9AA49}"/>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350"/>
            </a:p>
          </p:txBody>
        </p:sp>
      </p:grpSp>
      <p:grpSp>
        <p:nvGrpSpPr>
          <p:cNvPr id="90" name="Group 1064">
            <a:extLst>
              <a:ext uri="{FF2B5EF4-FFF2-40B4-BE49-F238E27FC236}">
                <a16:creationId xmlns:a16="http://schemas.microsoft.com/office/drawing/2014/main" id="{1E483C21-97F2-6C41-9217-2187E09B541E}"/>
              </a:ext>
            </a:extLst>
          </p:cNvPr>
          <p:cNvGrpSpPr>
            <a:grpSpLocks/>
          </p:cNvGrpSpPr>
          <p:nvPr/>
        </p:nvGrpSpPr>
        <p:grpSpPr bwMode="auto">
          <a:xfrm>
            <a:off x="6901261" y="5246857"/>
            <a:ext cx="232640" cy="230856"/>
            <a:chOff x="877" y="1008"/>
            <a:chExt cx="2747" cy="2591"/>
          </a:xfrm>
        </p:grpSpPr>
        <p:pic>
          <p:nvPicPr>
            <p:cNvPr id="146" name="Picture 1065" descr="antenna_stylized">
              <a:extLst>
                <a:ext uri="{FF2B5EF4-FFF2-40B4-BE49-F238E27FC236}">
                  <a16:creationId xmlns:a16="http://schemas.microsoft.com/office/drawing/2014/main" id="{EC1E8FF9-A5AB-904A-91B8-DF4938260532}"/>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Picture 1066" descr="laptop_keyboard">
              <a:extLst>
                <a:ext uri="{FF2B5EF4-FFF2-40B4-BE49-F238E27FC236}">
                  <a16:creationId xmlns:a16="http://schemas.microsoft.com/office/drawing/2014/main" id="{71E89937-428E-3447-B221-C34E0D71ACE5}"/>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 name="Freeform 1067">
              <a:extLst>
                <a:ext uri="{FF2B5EF4-FFF2-40B4-BE49-F238E27FC236}">
                  <a16:creationId xmlns:a16="http://schemas.microsoft.com/office/drawing/2014/main" id="{43C21467-3265-FC4F-AF31-44A0281634BA}"/>
                </a:ext>
              </a:extLst>
            </p:cNvPr>
            <p:cNvSpPr>
              <a:spLocks/>
            </p:cNvSpPr>
            <p:nvPr/>
          </p:nvSpPr>
          <p:spPr bwMode="auto">
            <a:xfrm>
              <a:off x="1753" y="1603"/>
              <a:ext cx="1807" cy="1322"/>
            </a:xfrm>
            <a:custGeom>
              <a:avLst/>
              <a:gdLst>
                <a:gd name="T0" fmla="*/ 1 w 2982"/>
                <a:gd name="T1" fmla="*/ 0 h 2442"/>
                <a:gd name="T2" fmla="*/ 0 w 2982"/>
                <a:gd name="T3" fmla="*/ 1 h 2442"/>
                <a:gd name="T4" fmla="*/ 2 w 2982"/>
                <a:gd name="T5" fmla="*/ 1 h 2442"/>
                <a:gd name="T6" fmla="*/ 2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sz="1350"/>
            </a:p>
          </p:txBody>
        </p:sp>
        <p:pic>
          <p:nvPicPr>
            <p:cNvPr id="149" name="Picture 1068" descr="screen">
              <a:extLst>
                <a:ext uri="{FF2B5EF4-FFF2-40B4-BE49-F238E27FC236}">
                  <a16:creationId xmlns:a16="http://schemas.microsoft.com/office/drawing/2014/main" id="{9868250A-D477-2944-B0F8-A7DE63DA4697}"/>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 name="Freeform 1069">
              <a:extLst>
                <a:ext uri="{FF2B5EF4-FFF2-40B4-BE49-F238E27FC236}">
                  <a16:creationId xmlns:a16="http://schemas.microsoft.com/office/drawing/2014/main" id="{A4015B9E-FE1F-594E-AFA2-A5277482EA63}"/>
                </a:ext>
              </a:extLst>
            </p:cNvPr>
            <p:cNvSpPr>
              <a:spLocks/>
            </p:cNvSpPr>
            <p:nvPr/>
          </p:nvSpPr>
          <p:spPr bwMode="auto">
            <a:xfrm>
              <a:off x="2082" y="1564"/>
              <a:ext cx="1531" cy="246"/>
            </a:xfrm>
            <a:custGeom>
              <a:avLst/>
              <a:gdLst>
                <a:gd name="T0" fmla="*/ 1 w 2528"/>
                <a:gd name="T1" fmla="*/ 0 h 455"/>
                <a:gd name="T2" fmla="*/ 2 w 2528"/>
                <a:gd name="T3" fmla="*/ 1 h 455"/>
                <a:gd name="T4" fmla="*/ 2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1" name="Freeform 1070">
              <a:extLst>
                <a:ext uri="{FF2B5EF4-FFF2-40B4-BE49-F238E27FC236}">
                  <a16:creationId xmlns:a16="http://schemas.microsoft.com/office/drawing/2014/main" id="{1D5AA9CA-3334-2341-A3C4-E98372488698}"/>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2" name="Freeform 1071">
              <a:extLst>
                <a:ext uri="{FF2B5EF4-FFF2-40B4-BE49-F238E27FC236}">
                  <a16:creationId xmlns:a16="http://schemas.microsoft.com/office/drawing/2014/main" id="{408815EA-3342-2D4A-AB4D-6A6AD669E0AF}"/>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3" name="Freeform 1072">
              <a:extLst>
                <a:ext uri="{FF2B5EF4-FFF2-40B4-BE49-F238E27FC236}">
                  <a16:creationId xmlns:a16="http://schemas.microsoft.com/office/drawing/2014/main" id="{180DED07-429A-A242-A9E3-1BBEEAF42B00}"/>
                </a:ext>
              </a:extLst>
            </p:cNvPr>
            <p:cNvSpPr>
              <a:spLocks/>
            </p:cNvSpPr>
            <p:nvPr/>
          </p:nvSpPr>
          <p:spPr bwMode="auto">
            <a:xfrm>
              <a:off x="1732" y="2534"/>
              <a:ext cx="1680" cy="399"/>
            </a:xfrm>
            <a:custGeom>
              <a:avLst/>
              <a:gdLst>
                <a:gd name="T0" fmla="*/ 1 w 2773"/>
                <a:gd name="T1" fmla="*/ 0 h 738"/>
                <a:gd name="T2" fmla="*/ 0 w 2773"/>
                <a:gd name="T3" fmla="*/ 1 h 738"/>
                <a:gd name="T4" fmla="*/ 2 w 2773"/>
                <a:gd name="T5" fmla="*/ 1 h 738"/>
                <a:gd name="T6" fmla="*/ 2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4" name="Freeform 1073">
              <a:extLst>
                <a:ext uri="{FF2B5EF4-FFF2-40B4-BE49-F238E27FC236}">
                  <a16:creationId xmlns:a16="http://schemas.microsoft.com/office/drawing/2014/main" id="{A86B5E1C-D4A7-804E-9345-DD2099CCFCD1}"/>
                </a:ext>
              </a:extLst>
            </p:cNvPr>
            <p:cNvSpPr>
              <a:spLocks/>
            </p:cNvSpPr>
            <p:nvPr/>
          </p:nvSpPr>
          <p:spPr bwMode="auto">
            <a:xfrm>
              <a:off x="3195" y="1755"/>
              <a:ext cx="429" cy="1187"/>
            </a:xfrm>
            <a:custGeom>
              <a:avLst/>
              <a:gdLst>
                <a:gd name="T0" fmla="*/ 2 w 637"/>
                <a:gd name="T1" fmla="*/ 0 h 1659"/>
                <a:gd name="T2" fmla="*/ 2 w 637"/>
                <a:gd name="T3" fmla="*/ 0 h 1659"/>
                <a:gd name="T4" fmla="*/ 1 w 637"/>
                <a:gd name="T5" fmla="*/ 15 h 1659"/>
                <a:gd name="T6" fmla="*/ 0 w 637"/>
                <a:gd name="T7" fmla="*/ 15 h 1659"/>
                <a:gd name="T8" fmla="*/ 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5" name="Freeform 1074">
              <a:extLst>
                <a:ext uri="{FF2B5EF4-FFF2-40B4-BE49-F238E27FC236}">
                  <a16:creationId xmlns:a16="http://schemas.microsoft.com/office/drawing/2014/main" id="{278E44FF-9118-764F-B154-D54B6D088972}"/>
                </a:ext>
              </a:extLst>
            </p:cNvPr>
            <p:cNvSpPr>
              <a:spLocks/>
            </p:cNvSpPr>
            <p:nvPr/>
          </p:nvSpPr>
          <p:spPr bwMode="auto">
            <a:xfrm>
              <a:off x="1734" y="2587"/>
              <a:ext cx="1494" cy="394"/>
            </a:xfrm>
            <a:custGeom>
              <a:avLst/>
              <a:gdLst>
                <a:gd name="T0" fmla="*/ 0 w 2216"/>
                <a:gd name="T1" fmla="*/ 0 h 550"/>
                <a:gd name="T2" fmla="*/ 1 w 2216"/>
                <a:gd name="T3" fmla="*/ 1 h 550"/>
                <a:gd name="T4" fmla="*/ 9 w 2216"/>
                <a:gd name="T5" fmla="*/ 5 h 550"/>
                <a:gd name="T6" fmla="*/ 9 w 2216"/>
                <a:gd name="T7" fmla="*/ 4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nvGrpSpPr>
            <p:cNvPr id="156" name="Group 1075">
              <a:extLst>
                <a:ext uri="{FF2B5EF4-FFF2-40B4-BE49-F238E27FC236}">
                  <a16:creationId xmlns:a16="http://schemas.microsoft.com/office/drawing/2014/main" id="{B07A4D51-63EA-ED46-9283-3C066C8F8059}"/>
                </a:ext>
              </a:extLst>
            </p:cNvPr>
            <p:cNvGrpSpPr>
              <a:grpSpLocks/>
            </p:cNvGrpSpPr>
            <p:nvPr/>
          </p:nvGrpSpPr>
          <p:grpSpPr bwMode="auto">
            <a:xfrm>
              <a:off x="1709" y="3008"/>
              <a:ext cx="507" cy="234"/>
              <a:chOff x="1740" y="2642"/>
              <a:chExt cx="752" cy="327"/>
            </a:xfrm>
          </p:grpSpPr>
          <p:sp>
            <p:nvSpPr>
              <p:cNvPr id="163" name="Freeform 1076">
                <a:extLst>
                  <a:ext uri="{FF2B5EF4-FFF2-40B4-BE49-F238E27FC236}">
                    <a16:creationId xmlns:a16="http://schemas.microsoft.com/office/drawing/2014/main" id="{362CE3DF-6498-9044-80D1-5B57C954BCF0}"/>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64" name="Freeform 1077">
                <a:extLst>
                  <a:ext uri="{FF2B5EF4-FFF2-40B4-BE49-F238E27FC236}">
                    <a16:creationId xmlns:a16="http://schemas.microsoft.com/office/drawing/2014/main" id="{232B6CC8-39FA-8E41-89F9-D454D1953B09}"/>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65" name="Freeform 1078">
                <a:extLst>
                  <a:ext uri="{FF2B5EF4-FFF2-40B4-BE49-F238E27FC236}">
                    <a16:creationId xmlns:a16="http://schemas.microsoft.com/office/drawing/2014/main" id="{14BE6CD7-1B00-AE45-A0A2-B46139077D16}"/>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66" name="Freeform 1079">
                <a:extLst>
                  <a:ext uri="{FF2B5EF4-FFF2-40B4-BE49-F238E27FC236}">
                    <a16:creationId xmlns:a16="http://schemas.microsoft.com/office/drawing/2014/main" id="{17D2993A-DA09-154C-81CE-F00D6DF0DB08}"/>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67" name="Freeform 1080">
                <a:extLst>
                  <a:ext uri="{FF2B5EF4-FFF2-40B4-BE49-F238E27FC236}">
                    <a16:creationId xmlns:a16="http://schemas.microsoft.com/office/drawing/2014/main" id="{AD580132-3A72-CF47-B834-B58CA201F7FE}"/>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68" name="Freeform 1081">
                <a:extLst>
                  <a:ext uri="{FF2B5EF4-FFF2-40B4-BE49-F238E27FC236}">
                    <a16:creationId xmlns:a16="http://schemas.microsoft.com/office/drawing/2014/main" id="{E900C928-6E45-6449-A6C9-3DBE801B01AE}"/>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
          <p:nvSpPr>
            <p:cNvPr id="157" name="Freeform 1082">
              <a:extLst>
                <a:ext uri="{FF2B5EF4-FFF2-40B4-BE49-F238E27FC236}">
                  <a16:creationId xmlns:a16="http://schemas.microsoft.com/office/drawing/2014/main" id="{1ECD1A08-63F7-2B4E-84E4-3FA628039E8F}"/>
                </a:ext>
              </a:extLst>
            </p:cNvPr>
            <p:cNvSpPr>
              <a:spLocks/>
            </p:cNvSpPr>
            <p:nvPr/>
          </p:nvSpPr>
          <p:spPr bwMode="auto">
            <a:xfrm>
              <a:off x="2577" y="3043"/>
              <a:ext cx="614" cy="514"/>
            </a:xfrm>
            <a:custGeom>
              <a:avLst/>
              <a:gdLst>
                <a:gd name="T0" fmla="*/ 1 w 990"/>
                <a:gd name="T1" fmla="*/ 2 h 792"/>
                <a:gd name="T2" fmla="*/ 1 w 990"/>
                <a:gd name="T3" fmla="*/ 0 h 792"/>
                <a:gd name="T4" fmla="*/ 1 w 990"/>
                <a:gd name="T5" fmla="*/ 1 h 792"/>
                <a:gd name="T6" fmla="*/ 0 w 990"/>
                <a:gd name="T7" fmla="*/ 2 h 792"/>
                <a:gd name="T8" fmla="*/ 1 w 990"/>
                <a:gd name="T9" fmla="*/ 2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8" name="Freeform 1083">
              <a:extLst>
                <a:ext uri="{FF2B5EF4-FFF2-40B4-BE49-F238E27FC236}">
                  <a16:creationId xmlns:a16="http://schemas.microsoft.com/office/drawing/2014/main" id="{E0CE0778-AA7C-994B-8AC5-676F1A82543C}"/>
                </a:ext>
              </a:extLst>
            </p:cNvPr>
            <p:cNvSpPr>
              <a:spLocks/>
            </p:cNvSpPr>
            <p:nvPr/>
          </p:nvSpPr>
          <p:spPr bwMode="auto">
            <a:xfrm>
              <a:off x="1010" y="3084"/>
              <a:ext cx="1571" cy="469"/>
            </a:xfrm>
            <a:custGeom>
              <a:avLst/>
              <a:gdLst>
                <a:gd name="T0" fmla="*/ 1 w 2532"/>
                <a:gd name="T1" fmla="*/ 0 h 723"/>
                <a:gd name="T2" fmla="*/ 1 w 2532"/>
                <a:gd name="T3" fmla="*/ 0 h 723"/>
                <a:gd name="T4" fmla="*/ 4 w 2532"/>
                <a:gd name="T5" fmla="*/ 2 h 723"/>
                <a:gd name="T6" fmla="*/ 4 w 2532"/>
                <a:gd name="T7" fmla="*/ 2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9" name="Freeform 1084">
              <a:extLst>
                <a:ext uri="{FF2B5EF4-FFF2-40B4-BE49-F238E27FC236}">
                  <a16:creationId xmlns:a16="http://schemas.microsoft.com/office/drawing/2014/main" id="{D2A296F6-56E0-0141-8E63-F209F1106F23}"/>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60" name="Freeform 1085">
              <a:extLst>
                <a:ext uri="{FF2B5EF4-FFF2-40B4-BE49-F238E27FC236}">
                  <a16:creationId xmlns:a16="http://schemas.microsoft.com/office/drawing/2014/main" id="{06824F88-EE84-D347-A023-F053DA4B2B28}"/>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61" name="Freeform 1086">
              <a:extLst>
                <a:ext uri="{FF2B5EF4-FFF2-40B4-BE49-F238E27FC236}">
                  <a16:creationId xmlns:a16="http://schemas.microsoft.com/office/drawing/2014/main" id="{36F4BB90-D696-0945-AC5D-7CBFD97A9624}"/>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62" name="Freeform 1087">
              <a:extLst>
                <a:ext uri="{FF2B5EF4-FFF2-40B4-BE49-F238E27FC236}">
                  <a16:creationId xmlns:a16="http://schemas.microsoft.com/office/drawing/2014/main" id="{9FC45AEE-F94E-2C41-BB56-2055DE618B24}"/>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2 h 723"/>
                <a:gd name="T6" fmla="*/ 0 w 2532"/>
                <a:gd name="T7" fmla="*/ 2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
        <p:nvSpPr>
          <p:cNvPr id="611" name="Slide Number Placeholder 2">
            <a:extLst>
              <a:ext uri="{FF2B5EF4-FFF2-40B4-BE49-F238E27FC236}">
                <a16:creationId xmlns:a16="http://schemas.microsoft.com/office/drawing/2014/main" id="{033BFF8E-A045-F641-9334-CFBF85BE3F5F}"/>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19</a:t>
            </a:fld>
            <a:endParaRPr lang="en-US" dirty="0"/>
          </a:p>
        </p:txBody>
      </p:sp>
    </p:spTree>
    <p:extLst>
      <p:ext uri="{BB962C8B-B14F-4D97-AF65-F5344CB8AC3E}">
        <p14:creationId xmlns:p14="http://schemas.microsoft.com/office/powerpoint/2010/main" val="3218344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18F2DFAA-3FF2-4DB3-9EAC-5EA7D64EC0ED}"/>
              </a:ext>
            </a:extLst>
          </p:cNvPr>
          <p:cNvSpPr>
            <a:spLocks noGrp="1"/>
          </p:cNvSpPr>
          <p:nvPr>
            <p:ph sz="quarter" idx="13"/>
          </p:nvPr>
        </p:nvSpPr>
        <p:spPr>
          <a:xfrm>
            <a:off x="838200" y="2570182"/>
            <a:ext cx="7620000" cy="2306617"/>
          </a:xfrm>
        </p:spPr>
        <p:txBody>
          <a:bodyPr>
            <a:noAutofit/>
          </a:bodyPr>
          <a:lstStyle/>
          <a:p>
            <a:pPr indent="0" algn="ctr">
              <a:buNone/>
            </a:pPr>
            <a:r>
              <a:rPr lang="en-US" altLang="en-US" sz="5400" b="1" dirty="0">
                <a:solidFill>
                  <a:srgbClr val="000099"/>
                </a:solidFill>
                <a:latin typeface="+mj-lt"/>
              </a:rPr>
              <a:t>Application Layer</a:t>
            </a:r>
            <a:endParaRPr lang="tr-TR" sz="5400" b="1" dirty="0">
              <a:latin typeface="Dubai" panose="020B0503030403030204" pitchFamily="34" charset="-78"/>
              <a:cs typeface="Dubai" panose="020B0503030403030204" pitchFamily="34" charset="-78"/>
            </a:endParaRPr>
          </a:p>
        </p:txBody>
      </p:sp>
      <p:sp>
        <p:nvSpPr>
          <p:cNvPr id="5" name="Başlık 4">
            <a:extLst>
              <a:ext uri="{FF2B5EF4-FFF2-40B4-BE49-F238E27FC236}">
                <a16:creationId xmlns:a16="http://schemas.microsoft.com/office/drawing/2014/main" id="{F9A20A44-5D0C-4BD8-A2DA-A3BF52CCD6BE}"/>
              </a:ext>
            </a:extLst>
          </p:cNvPr>
          <p:cNvSpPr>
            <a:spLocks noGrp="1"/>
          </p:cNvSpPr>
          <p:nvPr>
            <p:ph type="title"/>
          </p:nvPr>
        </p:nvSpPr>
        <p:spPr/>
        <p:txBody>
          <a:bodyPr/>
          <a:lstStyle/>
          <a:p>
            <a:r>
              <a:rPr lang="tr-TR" dirty="0" err="1"/>
              <a:t>Chapter</a:t>
            </a:r>
            <a:r>
              <a:rPr lang="tr-TR" dirty="0"/>
              <a:t> 2</a:t>
            </a:r>
          </a:p>
        </p:txBody>
      </p:sp>
      <p:sp>
        <p:nvSpPr>
          <p:cNvPr id="6" name="Veri Yer Tutucusu 5">
            <a:extLst>
              <a:ext uri="{FF2B5EF4-FFF2-40B4-BE49-F238E27FC236}">
                <a16:creationId xmlns:a16="http://schemas.microsoft.com/office/drawing/2014/main" id="{CA1894E2-E194-4D79-A795-745BDE7265D9}"/>
              </a:ext>
            </a:extLst>
          </p:cNvPr>
          <p:cNvSpPr>
            <a:spLocks noGrp="1"/>
          </p:cNvSpPr>
          <p:nvPr>
            <p:ph type="dt" sz="half" idx="10"/>
          </p:nvPr>
        </p:nvSpPr>
        <p:spPr/>
        <p:txBody>
          <a:bodyPr/>
          <a:lstStyle/>
          <a:p>
            <a:pPr>
              <a:defRPr/>
            </a:pPr>
            <a:r>
              <a:rPr lang="en-US"/>
              <a:t>12.02.2026</a:t>
            </a:r>
          </a:p>
        </p:txBody>
      </p:sp>
      <p:sp>
        <p:nvSpPr>
          <p:cNvPr id="7" name="Slayt Numarası Yer Tutucusu 6">
            <a:extLst>
              <a:ext uri="{FF2B5EF4-FFF2-40B4-BE49-F238E27FC236}">
                <a16:creationId xmlns:a16="http://schemas.microsoft.com/office/drawing/2014/main" id="{89E0C013-CA97-4A81-B537-11DF44444521}"/>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2</a:t>
            </a:fld>
            <a:endParaRPr lang="en-US" dirty="0"/>
          </a:p>
        </p:txBody>
      </p:sp>
    </p:spTree>
    <p:extLst>
      <p:ext uri="{BB962C8B-B14F-4D97-AF65-F5344CB8AC3E}">
        <p14:creationId xmlns:p14="http://schemas.microsoft.com/office/powerpoint/2010/main" val="3760008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C89035B-463A-1E40-A130-AE9AA3E3766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20</a:t>
            </a:fld>
            <a:endParaRPr lang="en-US" dirty="0"/>
          </a:p>
        </p:txBody>
      </p:sp>
      <p:sp>
        <p:nvSpPr>
          <p:cNvPr id="654" name="Title 1">
            <a:extLst>
              <a:ext uri="{FF2B5EF4-FFF2-40B4-BE49-F238E27FC236}">
                <a16:creationId xmlns:a16="http://schemas.microsoft.com/office/drawing/2014/main" id="{EDBA5A8F-4260-B240-9E01-AE8471BDC45B}"/>
              </a:ext>
            </a:extLst>
          </p:cNvPr>
          <p:cNvSpPr>
            <a:spLocks noGrp="1"/>
          </p:cNvSpPr>
          <p:nvPr>
            <p:ph type="title"/>
          </p:nvPr>
        </p:nvSpPr>
        <p:spPr>
          <a:xfrm>
            <a:off x="599018" y="1074244"/>
            <a:ext cx="7886700" cy="670967"/>
          </a:xfrm>
        </p:spPr>
        <p:txBody>
          <a:bodyPr>
            <a:normAutofit/>
          </a:bodyPr>
          <a:lstStyle/>
          <a:p>
            <a:r>
              <a:rPr lang="en-US" altLang="en-US" dirty="0">
                <a:ea typeface="ＭＳ Ｐゴシック" panose="020B0600070205080204" pitchFamily="34" charset="-128"/>
              </a:rPr>
              <a:t>File distribution: client-server vs P2P</a:t>
            </a:r>
            <a:endParaRPr lang="en-US" dirty="0"/>
          </a:p>
        </p:txBody>
      </p:sp>
      <p:sp>
        <p:nvSpPr>
          <p:cNvPr id="613" name="Rectangle 3">
            <a:extLst>
              <a:ext uri="{FF2B5EF4-FFF2-40B4-BE49-F238E27FC236}">
                <a16:creationId xmlns:a16="http://schemas.microsoft.com/office/drawing/2014/main" id="{D33C12FB-7815-3541-8A29-9A4570C91901}"/>
              </a:ext>
            </a:extLst>
          </p:cNvPr>
          <p:cNvSpPr txBox="1">
            <a:spLocks noChangeArrowheads="1"/>
          </p:cNvSpPr>
          <p:nvPr/>
        </p:nvSpPr>
        <p:spPr>
          <a:xfrm>
            <a:off x="647282" y="1833817"/>
            <a:ext cx="7886700" cy="972581"/>
          </a:xfrm>
          <a:prstGeom prst="rect">
            <a:avLst/>
          </a:prstGeom>
        </p:spPr>
        <p:txBody>
          <a:bodyPr vert="horz" lIns="68580" tIns="34290" rIns="68580" bIns="3429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6010" indent="-407194">
              <a:buNone/>
            </a:pPr>
            <a:r>
              <a:rPr lang="en-US" altLang="en-US" sz="2400" i="1" u="sng" dirty="0">
                <a:solidFill>
                  <a:srgbClr val="CC0000"/>
                </a:solidFill>
                <a:ea typeface="ＭＳ Ｐゴシック" panose="020B0600070205080204" pitchFamily="34" charset="-128"/>
              </a:rPr>
              <a:t>Q</a:t>
            </a:r>
            <a:r>
              <a:rPr lang="en-US" altLang="en-US" sz="2400" i="1" dirty="0">
                <a:solidFill>
                  <a:srgbClr val="CC0000"/>
                </a:solidFill>
                <a:ea typeface="ＭＳ Ｐゴシック" panose="020B0600070205080204" pitchFamily="34" charset="-128"/>
              </a:rPr>
              <a:t>:</a:t>
            </a:r>
            <a:r>
              <a:rPr lang="en-US" altLang="en-US" sz="2400" dirty="0">
                <a:ea typeface="ＭＳ Ｐゴシック" panose="020B0600070205080204" pitchFamily="34" charset="-128"/>
              </a:rPr>
              <a:t> how much time to distribute file (size </a:t>
            </a:r>
            <a:r>
              <a:rPr lang="en-US" altLang="en-US" sz="2400" i="1" dirty="0">
                <a:ea typeface="ＭＳ Ｐゴシック" panose="020B0600070205080204" pitchFamily="34" charset="-128"/>
              </a:rPr>
              <a:t>F</a:t>
            </a:r>
            <a:r>
              <a:rPr lang="en-US" altLang="en-US" sz="2400" dirty="0">
                <a:ea typeface="ＭＳ Ｐゴシック" panose="020B0600070205080204" pitchFamily="34" charset="-128"/>
              </a:rPr>
              <a:t>) from one server to  </a:t>
            </a:r>
            <a:r>
              <a:rPr lang="en-US" altLang="en-US" sz="2400" i="1" dirty="0">
                <a:ea typeface="ＭＳ Ｐゴシック" panose="020B0600070205080204" pitchFamily="34" charset="-128"/>
              </a:rPr>
              <a:t>N  peers</a:t>
            </a:r>
            <a:r>
              <a:rPr lang="en-US" altLang="en-US" sz="2400" dirty="0">
                <a:ea typeface="ＭＳ Ｐゴシック" panose="020B0600070205080204" pitchFamily="34" charset="-128"/>
              </a:rPr>
              <a:t>?</a:t>
            </a:r>
          </a:p>
          <a:p>
            <a:pPr marL="644129" lvl="1" indent="-178594"/>
            <a:r>
              <a:rPr lang="en-US" altLang="en-US" sz="1800" dirty="0">
                <a:ea typeface="ＭＳ Ｐゴシック" panose="020B0600070205080204" pitchFamily="34" charset="-128"/>
              </a:rPr>
              <a:t>peer upload/download capacity is limited resource</a:t>
            </a:r>
          </a:p>
        </p:txBody>
      </p:sp>
      <p:sp>
        <p:nvSpPr>
          <p:cNvPr id="749" name="Freeform 4">
            <a:extLst>
              <a:ext uri="{FF2B5EF4-FFF2-40B4-BE49-F238E27FC236}">
                <a16:creationId xmlns:a16="http://schemas.microsoft.com/office/drawing/2014/main" id="{5781B526-D87C-EC44-AD4E-445965AD662B}"/>
              </a:ext>
            </a:extLst>
          </p:cNvPr>
          <p:cNvSpPr>
            <a:spLocks/>
          </p:cNvSpPr>
          <p:nvPr/>
        </p:nvSpPr>
        <p:spPr bwMode="auto">
          <a:xfrm>
            <a:off x="3156347" y="3916560"/>
            <a:ext cx="2831306" cy="1316831"/>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20000"/>
              </a:spcBef>
              <a:spcAft>
                <a:spcPct val="0"/>
              </a:spcAft>
              <a:buClr>
                <a:srgbClr val="3333CC"/>
              </a:buClr>
              <a:buSzPct val="85000"/>
              <a:buFont typeface="ZapfDingbats" charset="2"/>
              <a:buNone/>
            </a:pPr>
            <a:endParaRPr lang="en-US">
              <a:solidFill>
                <a:srgbClr val="000000"/>
              </a:solidFill>
              <a:latin typeface="Arial" panose="020B0604020202020204" pitchFamily="34" charset="0"/>
              <a:ea typeface="ＭＳ Ｐゴシック" panose="020B0600070205080204" pitchFamily="34" charset="-128"/>
            </a:endParaRPr>
          </a:p>
        </p:txBody>
      </p:sp>
      <p:sp>
        <p:nvSpPr>
          <p:cNvPr id="750" name="Line 14">
            <a:extLst>
              <a:ext uri="{FF2B5EF4-FFF2-40B4-BE49-F238E27FC236}">
                <a16:creationId xmlns:a16="http://schemas.microsoft.com/office/drawing/2014/main" id="{88305A7F-251D-B74C-8F8E-CCB1F71A8C69}"/>
              </a:ext>
            </a:extLst>
          </p:cNvPr>
          <p:cNvSpPr>
            <a:spLocks noChangeShapeType="1"/>
          </p:cNvSpPr>
          <p:nvPr/>
        </p:nvSpPr>
        <p:spPr bwMode="auto">
          <a:xfrm>
            <a:off x="2807494" y="3889174"/>
            <a:ext cx="602456" cy="2333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latin typeface="Arial" panose="020B0604020202020204" pitchFamily="34" charset="0"/>
              <a:ea typeface="ＭＳ Ｐゴシック" panose="020B0600070205080204" pitchFamily="34" charset="-128"/>
            </a:endParaRPr>
          </a:p>
        </p:txBody>
      </p:sp>
      <p:sp>
        <p:nvSpPr>
          <p:cNvPr id="751" name="Text Box 15">
            <a:extLst>
              <a:ext uri="{FF2B5EF4-FFF2-40B4-BE49-F238E27FC236}">
                <a16:creationId xmlns:a16="http://schemas.microsoft.com/office/drawing/2014/main" id="{B8157757-C95F-CB42-9942-11A4F3D252C7}"/>
              </a:ext>
            </a:extLst>
          </p:cNvPr>
          <p:cNvSpPr txBox="1">
            <a:spLocks noChangeArrowheads="1"/>
          </p:cNvSpPr>
          <p:nvPr/>
        </p:nvSpPr>
        <p:spPr bwMode="auto">
          <a:xfrm>
            <a:off x="3020615" y="3737966"/>
            <a:ext cx="35618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fontAlgn="base">
              <a:spcBef>
                <a:spcPct val="0"/>
              </a:spcBef>
              <a:spcAft>
                <a:spcPct val="0"/>
              </a:spcAft>
              <a:defRPr/>
            </a:pPr>
            <a:r>
              <a:rPr lang="en-US" altLang="en-US" sz="1500" i="1" kern="0">
                <a:solidFill>
                  <a:srgbClr val="000000"/>
                </a:solidFill>
              </a:rPr>
              <a:t>u</a:t>
            </a:r>
            <a:r>
              <a:rPr lang="en-US" altLang="en-US" sz="1500" i="1" kern="0" baseline="-25000">
                <a:solidFill>
                  <a:srgbClr val="000000"/>
                </a:solidFill>
              </a:rPr>
              <a:t>s</a:t>
            </a:r>
          </a:p>
        </p:txBody>
      </p:sp>
      <p:sp>
        <p:nvSpPr>
          <p:cNvPr id="752" name="Line 39">
            <a:extLst>
              <a:ext uri="{FF2B5EF4-FFF2-40B4-BE49-F238E27FC236}">
                <a16:creationId xmlns:a16="http://schemas.microsoft.com/office/drawing/2014/main" id="{33B391C4-AA6E-EF49-929E-18C688BE0299}"/>
              </a:ext>
            </a:extLst>
          </p:cNvPr>
          <p:cNvSpPr>
            <a:spLocks noChangeShapeType="1"/>
          </p:cNvSpPr>
          <p:nvPr/>
        </p:nvSpPr>
        <p:spPr bwMode="auto">
          <a:xfrm>
            <a:off x="2475309" y="4572593"/>
            <a:ext cx="7620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latin typeface="Arial" panose="020B0604020202020204" pitchFamily="34" charset="0"/>
              <a:ea typeface="ＭＳ Ｐゴシック" panose="020B0600070205080204" pitchFamily="34" charset="-128"/>
            </a:endParaRPr>
          </a:p>
        </p:txBody>
      </p:sp>
      <p:sp>
        <p:nvSpPr>
          <p:cNvPr id="753" name="Line 40">
            <a:extLst>
              <a:ext uri="{FF2B5EF4-FFF2-40B4-BE49-F238E27FC236}">
                <a16:creationId xmlns:a16="http://schemas.microsoft.com/office/drawing/2014/main" id="{55D5EF82-1A60-6045-9491-ACB495A754FE}"/>
              </a:ext>
            </a:extLst>
          </p:cNvPr>
          <p:cNvSpPr>
            <a:spLocks noChangeShapeType="1"/>
          </p:cNvSpPr>
          <p:nvPr/>
        </p:nvSpPr>
        <p:spPr bwMode="auto">
          <a:xfrm flipH="1">
            <a:off x="2516981" y="4683322"/>
            <a:ext cx="75247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latin typeface="Arial" panose="020B0604020202020204" pitchFamily="34" charset="0"/>
              <a:ea typeface="ＭＳ Ｐゴシック" panose="020B0600070205080204" pitchFamily="34" charset="-128"/>
            </a:endParaRPr>
          </a:p>
        </p:txBody>
      </p:sp>
      <p:sp>
        <p:nvSpPr>
          <p:cNvPr id="754" name="Text Box 41">
            <a:extLst>
              <a:ext uri="{FF2B5EF4-FFF2-40B4-BE49-F238E27FC236}">
                <a16:creationId xmlns:a16="http://schemas.microsoft.com/office/drawing/2014/main" id="{551344A9-80D5-6B4D-8C5F-1C743F9C413B}"/>
              </a:ext>
            </a:extLst>
          </p:cNvPr>
          <p:cNvSpPr txBox="1">
            <a:spLocks noChangeArrowheads="1"/>
          </p:cNvSpPr>
          <p:nvPr/>
        </p:nvSpPr>
        <p:spPr bwMode="auto">
          <a:xfrm>
            <a:off x="2692003" y="4280891"/>
            <a:ext cx="4572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fontAlgn="base">
              <a:spcBef>
                <a:spcPct val="0"/>
              </a:spcBef>
              <a:spcAft>
                <a:spcPct val="0"/>
              </a:spcAft>
              <a:defRPr/>
            </a:pPr>
            <a:r>
              <a:rPr lang="en-US" altLang="en-US" sz="1500" i="1" kern="0">
                <a:solidFill>
                  <a:srgbClr val="000000"/>
                </a:solidFill>
              </a:rPr>
              <a:t>u</a:t>
            </a:r>
            <a:r>
              <a:rPr lang="en-US" altLang="en-US" sz="1500" i="1" kern="0" baseline="-25000">
                <a:solidFill>
                  <a:srgbClr val="000000"/>
                </a:solidFill>
              </a:rPr>
              <a:t>N</a:t>
            </a:r>
          </a:p>
        </p:txBody>
      </p:sp>
      <p:sp>
        <p:nvSpPr>
          <p:cNvPr id="755" name="Text Box 42">
            <a:extLst>
              <a:ext uri="{FF2B5EF4-FFF2-40B4-BE49-F238E27FC236}">
                <a16:creationId xmlns:a16="http://schemas.microsoft.com/office/drawing/2014/main" id="{DA13FA8F-3C26-0B46-A3A1-BC7065C4DDF0}"/>
              </a:ext>
            </a:extLst>
          </p:cNvPr>
          <p:cNvSpPr txBox="1">
            <a:spLocks noChangeArrowheads="1"/>
          </p:cNvSpPr>
          <p:nvPr/>
        </p:nvSpPr>
        <p:spPr bwMode="auto">
          <a:xfrm>
            <a:off x="2677715" y="4666653"/>
            <a:ext cx="4572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fontAlgn="base">
              <a:spcBef>
                <a:spcPct val="0"/>
              </a:spcBef>
              <a:spcAft>
                <a:spcPct val="0"/>
              </a:spcAft>
              <a:defRPr/>
            </a:pPr>
            <a:r>
              <a:rPr lang="en-US" altLang="en-US" sz="1500" i="1" kern="0">
                <a:solidFill>
                  <a:srgbClr val="000000"/>
                </a:solidFill>
              </a:rPr>
              <a:t>d</a:t>
            </a:r>
            <a:r>
              <a:rPr lang="en-US" altLang="en-US" sz="1500" i="1" kern="0" baseline="-25000">
                <a:solidFill>
                  <a:srgbClr val="000000"/>
                </a:solidFill>
              </a:rPr>
              <a:t>N</a:t>
            </a:r>
          </a:p>
        </p:txBody>
      </p:sp>
      <p:sp>
        <p:nvSpPr>
          <p:cNvPr id="756" name="Text Box 43">
            <a:extLst>
              <a:ext uri="{FF2B5EF4-FFF2-40B4-BE49-F238E27FC236}">
                <a16:creationId xmlns:a16="http://schemas.microsoft.com/office/drawing/2014/main" id="{1E15BC0C-6AFB-CF4C-B899-707280EA49EB}"/>
              </a:ext>
            </a:extLst>
          </p:cNvPr>
          <p:cNvSpPr txBox="1">
            <a:spLocks noChangeArrowheads="1"/>
          </p:cNvSpPr>
          <p:nvPr/>
        </p:nvSpPr>
        <p:spPr bwMode="auto">
          <a:xfrm>
            <a:off x="2302669" y="3904653"/>
            <a:ext cx="87987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r>
              <a:rPr lang="en-US" altLang="en-US" sz="1500" kern="0">
                <a:solidFill>
                  <a:srgbClr val="000000"/>
                </a:solidFill>
              </a:rPr>
              <a:t>server</a:t>
            </a:r>
            <a:endParaRPr lang="en-US" altLang="en-US" sz="1500" kern="0" baseline="-25000">
              <a:solidFill>
                <a:srgbClr val="000000"/>
              </a:solidFill>
            </a:endParaRPr>
          </a:p>
        </p:txBody>
      </p:sp>
      <p:sp>
        <p:nvSpPr>
          <p:cNvPr id="757" name="Text Box 44">
            <a:extLst>
              <a:ext uri="{FF2B5EF4-FFF2-40B4-BE49-F238E27FC236}">
                <a16:creationId xmlns:a16="http://schemas.microsoft.com/office/drawing/2014/main" id="{B744D31B-0064-CC4C-813B-2342EBCCC1F3}"/>
              </a:ext>
            </a:extLst>
          </p:cNvPr>
          <p:cNvSpPr txBox="1">
            <a:spLocks noChangeArrowheads="1"/>
          </p:cNvSpPr>
          <p:nvPr/>
        </p:nvSpPr>
        <p:spPr bwMode="auto">
          <a:xfrm>
            <a:off x="3428631" y="4299940"/>
            <a:ext cx="217719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r>
              <a:rPr lang="en-US" altLang="en-US" sz="1500" kern="0">
                <a:solidFill>
                  <a:srgbClr val="FFFFFF"/>
                </a:solidFill>
              </a:rPr>
              <a:t>network (with abundant</a:t>
            </a:r>
          </a:p>
          <a:p>
            <a:pPr algn="ctr" defTabSz="685800" fontAlgn="base">
              <a:spcBef>
                <a:spcPct val="0"/>
              </a:spcBef>
              <a:spcAft>
                <a:spcPct val="0"/>
              </a:spcAft>
              <a:defRPr/>
            </a:pPr>
            <a:r>
              <a:rPr lang="en-US" altLang="en-US" sz="1500" kern="0">
                <a:solidFill>
                  <a:srgbClr val="FFFFFF"/>
                </a:solidFill>
              </a:rPr>
              <a:t> bandwidth)</a:t>
            </a:r>
          </a:p>
        </p:txBody>
      </p:sp>
      <p:sp>
        <p:nvSpPr>
          <p:cNvPr id="758" name="Text Box 47">
            <a:extLst>
              <a:ext uri="{FF2B5EF4-FFF2-40B4-BE49-F238E27FC236}">
                <a16:creationId xmlns:a16="http://schemas.microsoft.com/office/drawing/2014/main" id="{3CFD7627-4852-C14C-83FC-5338E04E251F}"/>
              </a:ext>
            </a:extLst>
          </p:cNvPr>
          <p:cNvSpPr txBox="1">
            <a:spLocks noChangeArrowheads="1"/>
          </p:cNvSpPr>
          <p:nvPr/>
        </p:nvSpPr>
        <p:spPr bwMode="auto">
          <a:xfrm>
            <a:off x="1633537" y="3718915"/>
            <a:ext cx="10477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r>
              <a:rPr lang="en-US" altLang="en-US" sz="1350" i="1" kern="0">
                <a:solidFill>
                  <a:srgbClr val="000000"/>
                </a:solidFill>
              </a:rPr>
              <a:t>file, size F</a:t>
            </a:r>
            <a:endParaRPr lang="en-US" altLang="en-US" sz="1350" i="1" kern="0" baseline="-25000">
              <a:solidFill>
                <a:srgbClr val="000000"/>
              </a:solidFill>
            </a:endParaRPr>
          </a:p>
        </p:txBody>
      </p:sp>
      <p:sp>
        <p:nvSpPr>
          <p:cNvPr id="759" name="Text Box 49">
            <a:extLst>
              <a:ext uri="{FF2B5EF4-FFF2-40B4-BE49-F238E27FC236}">
                <a16:creationId xmlns:a16="http://schemas.microsoft.com/office/drawing/2014/main" id="{59DA6353-13D5-E042-BEEE-6FF767E8640F}"/>
              </a:ext>
            </a:extLst>
          </p:cNvPr>
          <p:cNvSpPr txBox="1">
            <a:spLocks noChangeArrowheads="1"/>
          </p:cNvSpPr>
          <p:nvPr/>
        </p:nvSpPr>
        <p:spPr bwMode="auto">
          <a:xfrm>
            <a:off x="2511715" y="2838553"/>
            <a:ext cx="1864883" cy="56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fontAlgn="base">
              <a:lnSpc>
                <a:spcPct val="85000"/>
              </a:lnSpc>
              <a:spcBef>
                <a:spcPct val="0"/>
              </a:spcBef>
              <a:spcAft>
                <a:spcPct val="0"/>
              </a:spcAft>
              <a:defRPr/>
            </a:pPr>
            <a:r>
              <a:rPr lang="en-US" altLang="en-US" sz="1800" b="1" i="1" kern="0" dirty="0">
                <a:solidFill>
                  <a:srgbClr val="CC0000"/>
                </a:solidFill>
                <a:latin typeface="+mn-lt"/>
              </a:rPr>
              <a:t>u</a:t>
            </a:r>
            <a:r>
              <a:rPr lang="en-US" altLang="en-US" sz="1800" b="1" i="1" kern="0" baseline="-25000" dirty="0">
                <a:solidFill>
                  <a:srgbClr val="CC0000"/>
                </a:solidFill>
                <a:latin typeface="+mn-lt"/>
              </a:rPr>
              <a:t>s</a:t>
            </a:r>
            <a:r>
              <a:rPr lang="en-US" altLang="en-US" sz="1800" b="1" i="1" kern="0" dirty="0">
                <a:solidFill>
                  <a:srgbClr val="CC0000"/>
                </a:solidFill>
                <a:latin typeface="+mn-lt"/>
              </a:rPr>
              <a:t>:</a:t>
            </a:r>
            <a:r>
              <a:rPr lang="en-US" altLang="en-US" sz="1800" kern="0" dirty="0">
                <a:solidFill>
                  <a:srgbClr val="000000"/>
                </a:solidFill>
                <a:latin typeface="+mn-lt"/>
              </a:rPr>
              <a:t> server upload capacity</a:t>
            </a:r>
            <a:endParaRPr lang="en-US" altLang="en-US" sz="1500" kern="0" dirty="0">
              <a:solidFill>
                <a:srgbClr val="000000"/>
              </a:solidFill>
              <a:latin typeface="+mn-lt"/>
            </a:endParaRPr>
          </a:p>
        </p:txBody>
      </p:sp>
      <p:sp>
        <p:nvSpPr>
          <p:cNvPr id="760" name="Text Box 50">
            <a:extLst>
              <a:ext uri="{FF2B5EF4-FFF2-40B4-BE49-F238E27FC236}">
                <a16:creationId xmlns:a16="http://schemas.microsoft.com/office/drawing/2014/main" id="{51F84BDF-7DCA-0A43-ACDB-9BE70839157D}"/>
              </a:ext>
            </a:extLst>
          </p:cNvPr>
          <p:cNvSpPr txBox="1">
            <a:spLocks noChangeArrowheads="1"/>
          </p:cNvSpPr>
          <p:nvPr/>
        </p:nvSpPr>
        <p:spPr bwMode="auto">
          <a:xfrm>
            <a:off x="6150768" y="4969072"/>
            <a:ext cx="1943100" cy="56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fontAlgn="base">
              <a:lnSpc>
                <a:spcPct val="85000"/>
              </a:lnSpc>
              <a:spcBef>
                <a:spcPct val="0"/>
              </a:spcBef>
              <a:spcAft>
                <a:spcPct val="0"/>
              </a:spcAft>
              <a:defRPr/>
            </a:pPr>
            <a:r>
              <a:rPr lang="en-US" altLang="en-US" sz="1800" b="1" i="1" kern="0" dirty="0" err="1">
                <a:solidFill>
                  <a:srgbClr val="CC0000"/>
                </a:solidFill>
                <a:latin typeface="+mn-lt"/>
              </a:rPr>
              <a:t>u</a:t>
            </a:r>
            <a:r>
              <a:rPr lang="en-US" altLang="en-US" sz="1800" b="1" i="1" kern="0" baseline="-25000" dirty="0" err="1">
                <a:solidFill>
                  <a:srgbClr val="CC0000"/>
                </a:solidFill>
                <a:latin typeface="+mn-lt"/>
              </a:rPr>
              <a:t>i</a:t>
            </a:r>
            <a:r>
              <a:rPr lang="en-US" altLang="en-US" sz="1800" b="1" i="1" kern="0" dirty="0">
                <a:solidFill>
                  <a:srgbClr val="CC0000"/>
                </a:solidFill>
                <a:latin typeface="+mn-lt"/>
              </a:rPr>
              <a:t>:</a:t>
            </a:r>
            <a:r>
              <a:rPr lang="en-US" altLang="en-US" sz="1800" kern="0" dirty="0">
                <a:solidFill>
                  <a:srgbClr val="000000"/>
                </a:solidFill>
                <a:latin typeface="+mn-lt"/>
              </a:rPr>
              <a:t> peer </a:t>
            </a:r>
            <a:r>
              <a:rPr lang="en-US" altLang="en-US" sz="1800" kern="0" dirty="0" err="1">
                <a:solidFill>
                  <a:srgbClr val="000000"/>
                </a:solidFill>
                <a:latin typeface="+mn-lt"/>
              </a:rPr>
              <a:t>i</a:t>
            </a:r>
            <a:r>
              <a:rPr lang="en-US" altLang="en-US" sz="1800" kern="0" dirty="0">
                <a:solidFill>
                  <a:srgbClr val="000000"/>
                </a:solidFill>
                <a:latin typeface="+mn-lt"/>
              </a:rPr>
              <a:t> upload capacity</a:t>
            </a:r>
          </a:p>
        </p:txBody>
      </p:sp>
      <p:sp>
        <p:nvSpPr>
          <p:cNvPr id="761" name="Text Box 51">
            <a:extLst>
              <a:ext uri="{FF2B5EF4-FFF2-40B4-BE49-F238E27FC236}">
                <a16:creationId xmlns:a16="http://schemas.microsoft.com/office/drawing/2014/main" id="{A5D79A43-11C7-6349-BEB0-7438447D9B0E}"/>
              </a:ext>
            </a:extLst>
          </p:cNvPr>
          <p:cNvSpPr txBox="1">
            <a:spLocks noChangeArrowheads="1"/>
          </p:cNvSpPr>
          <p:nvPr/>
        </p:nvSpPr>
        <p:spPr bwMode="auto">
          <a:xfrm>
            <a:off x="6197901" y="3454683"/>
            <a:ext cx="2057400" cy="56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fontAlgn="base">
              <a:lnSpc>
                <a:spcPct val="85000"/>
              </a:lnSpc>
              <a:spcBef>
                <a:spcPct val="0"/>
              </a:spcBef>
              <a:spcAft>
                <a:spcPct val="0"/>
              </a:spcAft>
              <a:defRPr/>
            </a:pPr>
            <a:r>
              <a:rPr lang="en-US" altLang="en-US" sz="1800" b="1" i="1" kern="0" dirty="0">
                <a:solidFill>
                  <a:srgbClr val="CC0000"/>
                </a:solidFill>
                <a:latin typeface="+mn-lt"/>
              </a:rPr>
              <a:t>d</a:t>
            </a:r>
            <a:r>
              <a:rPr lang="en-US" altLang="en-US" sz="1800" b="1" i="1" kern="0" baseline="-25000" dirty="0">
                <a:solidFill>
                  <a:srgbClr val="CC0000"/>
                </a:solidFill>
                <a:latin typeface="+mn-lt"/>
              </a:rPr>
              <a:t>i</a:t>
            </a:r>
            <a:r>
              <a:rPr lang="en-US" altLang="en-US" sz="1800" b="1" i="1" kern="0" dirty="0">
                <a:solidFill>
                  <a:srgbClr val="CC0000"/>
                </a:solidFill>
                <a:latin typeface="+mn-lt"/>
              </a:rPr>
              <a:t>:</a:t>
            </a:r>
            <a:r>
              <a:rPr lang="en-US" altLang="en-US" sz="1800" kern="0" dirty="0">
                <a:solidFill>
                  <a:srgbClr val="000000"/>
                </a:solidFill>
                <a:latin typeface="+mn-lt"/>
              </a:rPr>
              <a:t> peer </a:t>
            </a:r>
            <a:r>
              <a:rPr lang="en-US" altLang="en-US" sz="1800" kern="0" dirty="0" err="1">
                <a:solidFill>
                  <a:srgbClr val="000000"/>
                </a:solidFill>
                <a:latin typeface="+mn-lt"/>
              </a:rPr>
              <a:t>i</a:t>
            </a:r>
            <a:r>
              <a:rPr lang="en-US" altLang="en-US" sz="1800" kern="0" dirty="0">
                <a:solidFill>
                  <a:srgbClr val="000000"/>
                </a:solidFill>
                <a:latin typeface="+mn-lt"/>
              </a:rPr>
              <a:t> download capacity</a:t>
            </a:r>
            <a:endParaRPr lang="en-US" altLang="en-US" sz="1500" kern="0" dirty="0">
              <a:solidFill>
                <a:srgbClr val="000000"/>
              </a:solidFill>
              <a:latin typeface="+mn-lt"/>
            </a:endParaRPr>
          </a:p>
        </p:txBody>
      </p:sp>
      <p:sp>
        <p:nvSpPr>
          <p:cNvPr id="762" name="AutoShape 327">
            <a:extLst>
              <a:ext uri="{FF2B5EF4-FFF2-40B4-BE49-F238E27FC236}">
                <a16:creationId xmlns:a16="http://schemas.microsoft.com/office/drawing/2014/main" id="{369AE872-BFBD-8443-A484-E1FE4F07BC75}"/>
              </a:ext>
            </a:extLst>
          </p:cNvPr>
          <p:cNvSpPr>
            <a:spLocks noChangeArrowheads="1"/>
          </p:cNvSpPr>
          <p:nvPr/>
        </p:nvSpPr>
        <p:spPr bwMode="auto">
          <a:xfrm>
            <a:off x="2015728" y="3303387"/>
            <a:ext cx="444103" cy="435769"/>
          </a:xfrm>
          <a:prstGeom prst="can">
            <a:avLst>
              <a:gd name="adj" fmla="val 20218"/>
            </a:avLst>
          </a:prstGeom>
          <a:gradFill rotWithShape="1">
            <a:gsLst>
              <a:gs pos="0">
                <a:srgbClr val="000099"/>
              </a:gs>
              <a:gs pos="100000">
                <a:srgbClr val="FFFFFF"/>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0"/>
              </a:spcBef>
              <a:spcAft>
                <a:spcPct val="0"/>
              </a:spcAft>
              <a:defRPr/>
            </a:pPr>
            <a:endParaRPr lang="en-US" altLang="en-US" sz="2100" kern="0">
              <a:solidFill>
                <a:srgbClr val="000000"/>
              </a:solidFill>
              <a:latin typeface="Times New Roman" panose="02020603050405020304" pitchFamily="18" charset="0"/>
              <a:cs typeface="Arial" panose="020B0604020202020204" pitchFamily="34" charset="0"/>
            </a:endParaRPr>
          </a:p>
        </p:txBody>
      </p:sp>
      <p:grpSp>
        <p:nvGrpSpPr>
          <p:cNvPr id="763" name="Group 76">
            <a:extLst>
              <a:ext uri="{FF2B5EF4-FFF2-40B4-BE49-F238E27FC236}">
                <a16:creationId xmlns:a16="http://schemas.microsoft.com/office/drawing/2014/main" id="{1E070762-6E91-C249-87E6-742CA28F4553}"/>
              </a:ext>
            </a:extLst>
          </p:cNvPr>
          <p:cNvGrpSpPr>
            <a:grpSpLocks/>
          </p:cNvGrpSpPr>
          <p:nvPr/>
        </p:nvGrpSpPr>
        <p:grpSpPr bwMode="auto">
          <a:xfrm>
            <a:off x="4067175" y="3511747"/>
            <a:ext cx="1603772" cy="677465"/>
            <a:chOff x="2204" y="2030"/>
            <a:chExt cx="1347" cy="774"/>
          </a:xfrm>
        </p:grpSpPr>
        <p:sp>
          <p:nvSpPr>
            <p:cNvPr id="764" name="Text Box 19">
              <a:extLst>
                <a:ext uri="{FF2B5EF4-FFF2-40B4-BE49-F238E27FC236}">
                  <a16:creationId xmlns:a16="http://schemas.microsoft.com/office/drawing/2014/main" id="{616B15BE-44B0-0344-B31F-91A938627F51}"/>
                </a:ext>
              </a:extLst>
            </p:cNvPr>
            <p:cNvSpPr txBox="1">
              <a:spLocks noChangeArrowheads="1"/>
            </p:cNvSpPr>
            <p:nvPr/>
          </p:nvSpPr>
          <p:spPr bwMode="auto">
            <a:xfrm>
              <a:off x="2856" y="2271"/>
              <a:ext cx="384"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fontAlgn="base">
                <a:spcBef>
                  <a:spcPct val="0"/>
                </a:spcBef>
                <a:spcAft>
                  <a:spcPct val="0"/>
                </a:spcAft>
                <a:defRPr/>
              </a:pPr>
              <a:r>
                <a:rPr lang="en-US" altLang="en-US" sz="1500" i="1" kern="0">
                  <a:solidFill>
                    <a:srgbClr val="000000"/>
                  </a:solidFill>
                </a:rPr>
                <a:t>u</a:t>
              </a:r>
              <a:r>
                <a:rPr lang="en-US" altLang="en-US" sz="1500" i="1" kern="0" baseline="-25000">
                  <a:solidFill>
                    <a:srgbClr val="000000"/>
                  </a:solidFill>
                </a:rPr>
                <a:t>2</a:t>
              </a:r>
            </a:p>
          </p:txBody>
        </p:sp>
        <p:sp>
          <p:nvSpPr>
            <p:cNvPr id="765" name="Line 22">
              <a:extLst>
                <a:ext uri="{FF2B5EF4-FFF2-40B4-BE49-F238E27FC236}">
                  <a16:creationId xmlns:a16="http://schemas.microsoft.com/office/drawing/2014/main" id="{468AACC5-62A5-624B-8074-C32AC02B5E08}"/>
                </a:ext>
              </a:extLst>
            </p:cNvPr>
            <p:cNvSpPr>
              <a:spLocks noChangeShapeType="1"/>
            </p:cNvSpPr>
            <p:nvPr/>
          </p:nvSpPr>
          <p:spPr bwMode="auto">
            <a:xfrm flipV="1">
              <a:off x="2997" y="2133"/>
              <a:ext cx="200" cy="657"/>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latin typeface="Arial" panose="020B0604020202020204" pitchFamily="34" charset="0"/>
                <a:ea typeface="ＭＳ Ｐゴシック" panose="020B0600070205080204" pitchFamily="34" charset="-128"/>
              </a:endParaRPr>
            </a:p>
          </p:txBody>
        </p:sp>
        <p:sp>
          <p:nvSpPr>
            <p:cNvPr id="766" name="Line 23">
              <a:extLst>
                <a:ext uri="{FF2B5EF4-FFF2-40B4-BE49-F238E27FC236}">
                  <a16:creationId xmlns:a16="http://schemas.microsoft.com/office/drawing/2014/main" id="{6ADDCF08-0E06-944A-88C1-8C3B5B0B51DC}"/>
                </a:ext>
              </a:extLst>
            </p:cNvPr>
            <p:cNvSpPr>
              <a:spLocks noChangeShapeType="1"/>
            </p:cNvSpPr>
            <p:nvPr/>
          </p:nvSpPr>
          <p:spPr bwMode="auto">
            <a:xfrm flipH="1">
              <a:off x="3082" y="2141"/>
              <a:ext cx="208" cy="663"/>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latin typeface="Arial" panose="020B0604020202020204" pitchFamily="34" charset="0"/>
                <a:ea typeface="ＭＳ Ｐゴシック" panose="020B0600070205080204" pitchFamily="34" charset="-128"/>
              </a:endParaRPr>
            </a:p>
          </p:txBody>
        </p:sp>
        <p:sp>
          <p:nvSpPr>
            <p:cNvPr id="767" name="Text Box 24">
              <a:extLst>
                <a:ext uri="{FF2B5EF4-FFF2-40B4-BE49-F238E27FC236}">
                  <a16:creationId xmlns:a16="http://schemas.microsoft.com/office/drawing/2014/main" id="{0F3475ED-2A92-4E41-84C3-7C019E7EFEB6}"/>
                </a:ext>
              </a:extLst>
            </p:cNvPr>
            <p:cNvSpPr txBox="1">
              <a:spLocks noChangeArrowheads="1"/>
            </p:cNvSpPr>
            <p:nvPr/>
          </p:nvSpPr>
          <p:spPr bwMode="auto">
            <a:xfrm>
              <a:off x="3167" y="2332"/>
              <a:ext cx="384"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fontAlgn="base">
                <a:spcBef>
                  <a:spcPct val="0"/>
                </a:spcBef>
                <a:spcAft>
                  <a:spcPct val="0"/>
                </a:spcAft>
                <a:defRPr/>
              </a:pPr>
              <a:r>
                <a:rPr lang="en-US" altLang="en-US" sz="1500" i="1" kern="0">
                  <a:solidFill>
                    <a:srgbClr val="000000"/>
                  </a:solidFill>
                </a:rPr>
                <a:t>d</a:t>
              </a:r>
              <a:r>
                <a:rPr lang="en-US" altLang="en-US" sz="1500" i="1" kern="0" baseline="-25000">
                  <a:solidFill>
                    <a:srgbClr val="000000"/>
                  </a:solidFill>
                </a:rPr>
                <a:t>2</a:t>
              </a:r>
            </a:p>
          </p:txBody>
        </p:sp>
        <p:sp>
          <p:nvSpPr>
            <p:cNvPr id="768" name="Text Box 19">
              <a:extLst>
                <a:ext uri="{FF2B5EF4-FFF2-40B4-BE49-F238E27FC236}">
                  <a16:creationId xmlns:a16="http://schemas.microsoft.com/office/drawing/2014/main" id="{0B070290-50F4-544A-8EB8-39FD5D70755B}"/>
                </a:ext>
              </a:extLst>
            </p:cNvPr>
            <p:cNvSpPr txBox="1">
              <a:spLocks noChangeArrowheads="1"/>
            </p:cNvSpPr>
            <p:nvPr/>
          </p:nvSpPr>
          <p:spPr bwMode="auto">
            <a:xfrm>
              <a:off x="2204" y="2167"/>
              <a:ext cx="384"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fontAlgn="base">
                <a:spcBef>
                  <a:spcPct val="0"/>
                </a:spcBef>
                <a:spcAft>
                  <a:spcPct val="0"/>
                </a:spcAft>
                <a:defRPr/>
              </a:pPr>
              <a:r>
                <a:rPr lang="en-US" altLang="en-US" sz="1500" i="1" kern="0">
                  <a:solidFill>
                    <a:srgbClr val="000000"/>
                  </a:solidFill>
                </a:rPr>
                <a:t>u</a:t>
              </a:r>
              <a:r>
                <a:rPr lang="en-US" altLang="en-US" sz="1500" i="1" kern="0" baseline="-25000">
                  <a:solidFill>
                    <a:srgbClr val="000000"/>
                  </a:solidFill>
                </a:rPr>
                <a:t>1</a:t>
              </a:r>
            </a:p>
          </p:txBody>
        </p:sp>
        <p:sp>
          <p:nvSpPr>
            <p:cNvPr id="769" name="Line 22">
              <a:extLst>
                <a:ext uri="{FF2B5EF4-FFF2-40B4-BE49-F238E27FC236}">
                  <a16:creationId xmlns:a16="http://schemas.microsoft.com/office/drawing/2014/main" id="{EDD90978-FEC1-EC4A-9B82-FE08AA882131}"/>
                </a:ext>
              </a:extLst>
            </p:cNvPr>
            <p:cNvSpPr>
              <a:spLocks noChangeShapeType="1"/>
            </p:cNvSpPr>
            <p:nvPr/>
          </p:nvSpPr>
          <p:spPr bwMode="auto">
            <a:xfrm flipV="1">
              <a:off x="2345" y="2030"/>
              <a:ext cx="200" cy="657"/>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latin typeface="Arial" panose="020B0604020202020204" pitchFamily="34" charset="0"/>
                <a:ea typeface="ＭＳ Ｐゴシック" panose="020B0600070205080204" pitchFamily="34" charset="-128"/>
              </a:endParaRPr>
            </a:p>
          </p:txBody>
        </p:sp>
        <p:sp>
          <p:nvSpPr>
            <p:cNvPr id="770" name="Line 23">
              <a:extLst>
                <a:ext uri="{FF2B5EF4-FFF2-40B4-BE49-F238E27FC236}">
                  <a16:creationId xmlns:a16="http://schemas.microsoft.com/office/drawing/2014/main" id="{D06A7A37-85E1-7F49-8794-07F8D4C654DC}"/>
                </a:ext>
              </a:extLst>
            </p:cNvPr>
            <p:cNvSpPr>
              <a:spLocks noChangeShapeType="1"/>
            </p:cNvSpPr>
            <p:nvPr/>
          </p:nvSpPr>
          <p:spPr bwMode="auto">
            <a:xfrm flipH="1">
              <a:off x="2430" y="2038"/>
              <a:ext cx="208" cy="663"/>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latin typeface="Arial" panose="020B0604020202020204" pitchFamily="34" charset="0"/>
                <a:ea typeface="ＭＳ Ｐゴシック" panose="020B0600070205080204" pitchFamily="34" charset="-128"/>
              </a:endParaRPr>
            </a:p>
          </p:txBody>
        </p:sp>
        <p:sp>
          <p:nvSpPr>
            <p:cNvPr id="771" name="Text Box 24">
              <a:extLst>
                <a:ext uri="{FF2B5EF4-FFF2-40B4-BE49-F238E27FC236}">
                  <a16:creationId xmlns:a16="http://schemas.microsoft.com/office/drawing/2014/main" id="{EB274E98-7508-9441-B445-9BFA8D56FBF2}"/>
                </a:ext>
              </a:extLst>
            </p:cNvPr>
            <p:cNvSpPr txBox="1">
              <a:spLocks noChangeArrowheads="1"/>
            </p:cNvSpPr>
            <p:nvPr/>
          </p:nvSpPr>
          <p:spPr bwMode="auto">
            <a:xfrm>
              <a:off x="2515" y="2229"/>
              <a:ext cx="384"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fontAlgn="base">
                <a:spcBef>
                  <a:spcPct val="0"/>
                </a:spcBef>
                <a:spcAft>
                  <a:spcPct val="0"/>
                </a:spcAft>
                <a:defRPr/>
              </a:pPr>
              <a:r>
                <a:rPr lang="en-US" altLang="en-US" sz="1500" i="1" kern="0">
                  <a:solidFill>
                    <a:srgbClr val="000000"/>
                  </a:solidFill>
                </a:rPr>
                <a:t>d</a:t>
              </a:r>
              <a:r>
                <a:rPr lang="en-US" altLang="en-US" sz="1500" i="1" kern="0" baseline="-25000">
                  <a:solidFill>
                    <a:srgbClr val="000000"/>
                  </a:solidFill>
                </a:rPr>
                <a:t>1</a:t>
              </a:r>
            </a:p>
          </p:txBody>
        </p:sp>
      </p:grpSp>
      <p:sp>
        <p:nvSpPr>
          <p:cNvPr id="772" name="Line 72">
            <a:extLst>
              <a:ext uri="{FF2B5EF4-FFF2-40B4-BE49-F238E27FC236}">
                <a16:creationId xmlns:a16="http://schemas.microsoft.com/office/drawing/2014/main" id="{47A84A96-E7A3-1843-B72F-6E2E41F4ECFC}"/>
              </a:ext>
            </a:extLst>
          </p:cNvPr>
          <p:cNvSpPr>
            <a:spLocks noChangeShapeType="1"/>
          </p:cNvSpPr>
          <p:nvPr/>
        </p:nvSpPr>
        <p:spPr bwMode="auto">
          <a:xfrm>
            <a:off x="5966222" y="4426147"/>
            <a:ext cx="873919"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latin typeface="Arial" panose="020B0604020202020204" pitchFamily="34" charset="0"/>
              <a:ea typeface="ＭＳ Ｐゴシック" panose="020B0600070205080204" pitchFamily="34" charset="-128"/>
            </a:endParaRPr>
          </a:p>
        </p:txBody>
      </p:sp>
      <p:sp>
        <p:nvSpPr>
          <p:cNvPr id="773" name="Line 73">
            <a:extLst>
              <a:ext uri="{FF2B5EF4-FFF2-40B4-BE49-F238E27FC236}">
                <a16:creationId xmlns:a16="http://schemas.microsoft.com/office/drawing/2014/main" id="{13604104-CB34-D540-BE37-408B7E70081B}"/>
              </a:ext>
            </a:extLst>
          </p:cNvPr>
          <p:cNvSpPr>
            <a:spLocks noChangeShapeType="1"/>
          </p:cNvSpPr>
          <p:nvPr/>
        </p:nvSpPr>
        <p:spPr bwMode="auto">
          <a:xfrm>
            <a:off x="5972175" y="4540447"/>
            <a:ext cx="873919" cy="0"/>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latin typeface="Arial" panose="020B0604020202020204" pitchFamily="34" charset="0"/>
              <a:ea typeface="ＭＳ Ｐゴシック" panose="020B0600070205080204" pitchFamily="34" charset="-128"/>
            </a:endParaRPr>
          </a:p>
        </p:txBody>
      </p:sp>
      <p:sp>
        <p:nvSpPr>
          <p:cNvPr id="774" name="Text Box 41">
            <a:extLst>
              <a:ext uri="{FF2B5EF4-FFF2-40B4-BE49-F238E27FC236}">
                <a16:creationId xmlns:a16="http://schemas.microsoft.com/office/drawing/2014/main" id="{6AECF13A-63DD-6440-9CEA-60EFAAE2DE1E}"/>
              </a:ext>
            </a:extLst>
          </p:cNvPr>
          <p:cNvSpPr txBox="1">
            <a:spLocks noChangeArrowheads="1"/>
          </p:cNvSpPr>
          <p:nvPr/>
        </p:nvSpPr>
        <p:spPr bwMode="auto">
          <a:xfrm>
            <a:off x="6086474" y="4117775"/>
            <a:ext cx="4572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fontAlgn="base">
              <a:spcBef>
                <a:spcPct val="0"/>
              </a:spcBef>
              <a:spcAft>
                <a:spcPct val="0"/>
              </a:spcAft>
              <a:defRPr/>
            </a:pPr>
            <a:r>
              <a:rPr lang="en-US" altLang="en-US" sz="1500" i="1" kern="0">
                <a:solidFill>
                  <a:srgbClr val="000000"/>
                </a:solidFill>
              </a:rPr>
              <a:t>d</a:t>
            </a:r>
            <a:r>
              <a:rPr lang="en-US" altLang="en-US" sz="1500" i="1" kern="0" baseline="-25000">
                <a:solidFill>
                  <a:srgbClr val="000000"/>
                </a:solidFill>
              </a:rPr>
              <a:t>i</a:t>
            </a:r>
          </a:p>
        </p:txBody>
      </p:sp>
      <p:sp>
        <p:nvSpPr>
          <p:cNvPr id="775" name="Text Box 41">
            <a:extLst>
              <a:ext uri="{FF2B5EF4-FFF2-40B4-BE49-F238E27FC236}">
                <a16:creationId xmlns:a16="http://schemas.microsoft.com/office/drawing/2014/main" id="{B1B85AB8-3F48-6B40-9E0F-095E131ACC5D}"/>
              </a:ext>
            </a:extLst>
          </p:cNvPr>
          <p:cNvSpPr txBox="1">
            <a:spLocks noChangeArrowheads="1"/>
          </p:cNvSpPr>
          <p:nvPr/>
        </p:nvSpPr>
        <p:spPr bwMode="auto">
          <a:xfrm>
            <a:off x="6104334" y="4517825"/>
            <a:ext cx="4572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fontAlgn="base">
              <a:spcBef>
                <a:spcPct val="0"/>
              </a:spcBef>
              <a:spcAft>
                <a:spcPct val="0"/>
              </a:spcAft>
              <a:defRPr/>
            </a:pPr>
            <a:r>
              <a:rPr lang="en-US" altLang="en-US" sz="1500" i="1" kern="0">
                <a:solidFill>
                  <a:srgbClr val="000000"/>
                </a:solidFill>
              </a:rPr>
              <a:t>u</a:t>
            </a:r>
            <a:r>
              <a:rPr lang="en-US" altLang="en-US" sz="1500" i="1" kern="0" baseline="-25000">
                <a:solidFill>
                  <a:srgbClr val="000000"/>
                </a:solidFill>
              </a:rPr>
              <a:t>i</a:t>
            </a:r>
          </a:p>
        </p:txBody>
      </p:sp>
      <p:sp>
        <p:nvSpPr>
          <p:cNvPr id="776" name="Line 77">
            <a:extLst>
              <a:ext uri="{FF2B5EF4-FFF2-40B4-BE49-F238E27FC236}">
                <a16:creationId xmlns:a16="http://schemas.microsoft.com/office/drawing/2014/main" id="{04740FC7-F24A-9E49-ABD5-CC405E4D6CE3}"/>
              </a:ext>
            </a:extLst>
          </p:cNvPr>
          <p:cNvSpPr>
            <a:spLocks noChangeShapeType="1"/>
          </p:cNvSpPr>
          <p:nvPr/>
        </p:nvSpPr>
        <p:spPr bwMode="auto">
          <a:xfrm>
            <a:off x="3142059" y="3274813"/>
            <a:ext cx="0" cy="497681"/>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20000"/>
              </a:spcBef>
              <a:spcAft>
                <a:spcPct val="0"/>
              </a:spcAft>
              <a:buClr>
                <a:srgbClr val="3333CC"/>
              </a:buClr>
              <a:buSzPct val="85000"/>
              <a:buFont typeface="ZapfDingbats" charset="2"/>
              <a:buNone/>
            </a:pPr>
            <a:endParaRPr lang="en-US">
              <a:solidFill>
                <a:srgbClr val="000000"/>
              </a:solidFill>
              <a:latin typeface="Arial" panose="020B0604020202020204" pitchFamily="34" charset="0"/>
              <a:ea typeface="ＭＳ Ｐゴシック" panose="020B0600070205080204" pitchFamily="34" charset="-128"/>
            </a:endParaRPr>
          </a:p>
        </p:txBody>
      </p:sp>
      <p:sp>
        <p:nvSpPr>
          <p:cNvPr id="777" name="Line 78">
            <a:extLst>
              <a:ext uri="{FF2B5EF4-FFF2-40B4-BE49-F238E27FC236}">
                <a16:creationId xmlns:a16="http://schemas.microsoft.com/office/drawing/2014/main" id="{644C7641-7528-D04F-B35B-B86B81EEAE45}"/>
              </a:ext>
            </a:extLst>
          </p:cNvPr>
          <p:cNvSpPr>
            <a:spLocks noChangeShapeType="1"/>
          </p:cNvSpPr>
          <p:nvPr/>
        </p:nvSpPr>
        <p:spPr bwMode="auto">
          <a:xfrm flipH="1">
            <a:off x="6301978" y="3960612"/>
            <a:ext cx="277415" cy="310754"/>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20000"/>
              </a:spcBef>
              <a:spcAft>
                <a:spcPct val="0"/>
              </a:spcAft>
              <a:buClr>
                <a:srgbClr val="3333CC"/>
              </a:buClr>
              <a:buSzPct val="85000"/>
              <a:buFont typeface="ZapfDingbats" charset="2"/>
              <a:buNone/>
            </a:pPr>
            <a:endParaRPr lang="en-US">
              <a:solidFill>
                <a:srgbClr val="000000"/>
              </a:solidFill>
              <a:latin typeface="Arial" panose="020B0604020202020204" pitchFamily="34" charset="0"/>
              <a:ea typeface="ＭＳ Ｐゴシック" panose="020B0600070205080204" pitchFamily="34" charset="-128"/>
            </a:endParaRPr>
          </a:p>
        </p:txBody>
      </p:sp>
      <p:sp>
        <p:nvSpPr>
          <p:cNvPr id="778" name="Line 79">
            <a:extLst>
              <a:ext uri="{FF2B5EF4-FFF2-40B4-BE49-F238E27FC236}">
                <a16:creationId xmlns:a16="http://schemas.microsoft.com/office/drawing/2014/main" id="{21210937-40A2-D945-A261-60D041388D1E}"/>
              </a:ext>
            </a:extLst>
          </p:cNvPr>
          <p:cNvSpPr>
            <a:spLocks noChangeShapeType="1"/>
          </p:cNvSpPr>
          <p:nvPr/>
        </p:nvSpPr>
        <p:spPr bwMode="auto">
          <a:xfrm flipH="1" flipV="1">
            <a:off x="6324599" y="4670224"/>
            <a:ext cx="277416" cy="310754"/>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20000"/>
              </a:spcBef>
              <a:spcAft>
                <a:spcPct val="0"/>
              </a:spcAft>
              <a:buClr>
                <a:srgbClr val="3333CC"/>
              </a:buClr>
              <a:buSzPct val="85000"/>
              <a:buFont typeface="ZapfDingbats" charset="2"/>
              <a:buNone/>
            </a:pPr>
            <a:endParaRPr lang="en-US">
              <a:solidFill>
                <a:srgbClr val="000000"/>
              </a:solidFill>
              <a:latin typeface="Arial" panose="020B0604020202020204" pitchFamily="34" charset="0"/>
              <a:ea typeface="ＭＳ Ｐゴシック" panose="020B0600070205080204" pitchFamily="34" charset="-128"/>
            </a:endParaRPr>
          </a:p>
        </p:txBody>
      </p:sp>
      <p:grpSp>
        <p:nvGrpSpPr>
          <p:cNvPr id="779" name="Group 81">
            <a:extLst>
              <a:ext uri="{FF2B5EF4-FFF2-40B4-BE49-F238E27FC236}">
                <a16:creationId xmlns:a16="http://schemas.microsoft.com/office/drawing/2014/main" id="{70E00E57-2D7F-E34A-A62C-8B64AA1FAC60}"/>
              </a:ext>
            </a:extLst>
          </p:cNvPr>
          <p:cNvGrpSpPr>
            <a:grpSpLocks/>
          </p:cNvGrpSpPr>
          <p:nvPr/>
        </p:nvGrpSpPr>
        <p:grpSpPr bwMode="auto">
          <a:xfrm>
            <a:off x="2594372" y="3349822"/>
            <a:ext cx="348853" cy="602456"/>
            <a:chOff x="4140" y="429"/>
            <a:chExt cx="1425" cy="2396"/>
          </a:xfrm>
        </p:grpSpPr>
        <p:sp>
          <p:nvSpPr>
            <p:cNvPr id="780" name="Freeform 82">
              <a:extLst>
                <a:ext uri="{FF2B5EF4-FFF2-40B4-BE49-F238E27FC236}">
                  <a16:creationId xmlns:a16="http://schemas.microsoft.com/office/drawing/2014/main" id="{79E2F9B0-711F-DE4C-965B-924CC303B5AF}"/>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latin typeface="Arial" panose="020B0604020202020204" pitchFamily="34" charset="0"/>
                <a:ea typeface="ＭＳ Ｐゴシック" panose="020B0600070205080204" pitchFamily="34" charset="-128"/>
              </a:endParaRPr>
            </a:p>
          </p:txBody>
        </p:sp>
        <p:sp>
          <p:nvSpPr>
            <p:cNvPr id="781" name="Rectangle 83">
              <a:extLst>
                <a:ext uri="{FF2B5EF4-FFF2-40B4-BE49-F238E27FC236}">
                  <a16:creationId xmlns:a16="http://schemas.microsoft.com/office/drawing/2014/main" id="{F06DAE2F-17DE-D941-923C-E70BDCB41B7D}"/>
                </a:ext>
              </a:extLst>
            </p:cNvPr>
            <p:cNvSpPr>
              <a:spLocks noChangeArrowheads="1"/>
            </p:cNvSpPr>
            <p:nvPr/>
          </p:nvSpPr>
          <p:spPr bwMode="auto">
            <a:xfrm>
              <a:off x="4208" y="429"/>
              <a:ext cx="1046" cy="2282"/>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endParaRPr>
            </a:p>
          </p:txBody>
        </p:sp>
        <p:sp>
          <p:nvSpPr>
            <p:cNvPr id="782" name="Freeform 84">
              <a:extLst>
                <a:ext uri="{FF2B5EF4-FFF2-40B4-BE49-F238E27FC236}">
                  <a16:creationId xmlns:a16="http://schemas.microsoft.com/office/drawing/2014/main" id="{946A9E21-9E85-934A-A686-0A8D135B290C}"/>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latin typeface="Arial" panose="020B0604020202020204" pitchFamily="34" charset="0"/>
                <a:ea typeface="ＭＳ Ｐゴシック" panose="020B0600070205080204" pitchFamily="34" charset="-128"/>
              </a:endParaRPr>
            </a:p>
          </p:txBody>
        </p:sp>
        <p:sp>
          <p:nvSpPr>
            <p:cNvPr id="783" name="Freeform 85">
              <a:extLst>
                <a:ext uri="{FF2B5EF4-FFF2-40B4-BE49-F238E27FC236}">
                  <a16:creationId xmlns:a16="http://schemas.microsoft.com/office/drawing/2014/main" id="{72BE6A9C-0FBC-364A-A7ED-A2A6F01790AB}"/>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latin typeface="Arial" panose="020B0604020202020204" pitchFamily="34" charset="0"/>
                <a:ea typeface="ＭＳ Ｐゴシック" panose="020B0600070205080204" pitchFamily="34" charset="-128"/>
              </a:endParaRPr>
            </a:p>
          </p:txBody>
        </p:sp>
        <p:sp>
          <p:nvSpPr>
            <p:cNvPr id="784" name="Rectangle 86">
              <a:extLst>
                <a:ext uri="{FF2B5EF4-FFF2-40B4-BE49-F238E27FC236}">
                  <a16:creationId xmlns:a16="http://schemas.microsoft.com/office/drawing/2014/main" id="{6408A6CA-7347-8E43-98E8-BCFA0438401E}"/>
                </a:ext>
              </a:extLst>
            </p:cNvPr>
            <p:cNvSpPr>
              <a:spLocks noChangeArrowheads="1"/>
            </p:cNvSpPr>
            <p:nvPr/>
          </p:nvSpPr>
          <p:spPr bwMode="auto">
            <a:xfrm>
              <a:off x="4213" y="694"/>
              <a:ext cx="593"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endParaRPr>
            </a:p>
          </p:txBody>
        </p:sp>
        <p:grpSp>
          <p:nvGrpSpPr>
            <p:cNvPr id="787" name="Group 87">
              <a:extLst>
                <a:ext uri="{FF2B5EF4-FFF2-40B4-BE49-F238E27FC236}">
                  <a16:creationId xmlns:a16="http://schemas.microsoft.com/office/drawing/2014/main" id="{3BB80181-EFB9-654A-9C2B-37611F58AC52}"/>
                </a:ext>
              </a:extLst>
            </p:cNvPr>
            <p:cNvGrpSpPr>
              <a:grpSpLocks/>
            </p:cNvGrpSpPr>
            <p:nvPr/>
          </p:nvGrpSpPr>
          <p:grpSpPr bwMode="auto">
            <a:xfrm>
              <a:off x="4749" y="668"/>
              <a:ext cx="581" cy="145"/>
              <a:chOff x="614" y="2568"/>
              <a:chExt cx="725" cy="139"/>
            </a:xfrm>
          </p:grpSpPr>
          <p:sp>
            <p:nvSpPr>
              <p:cNvPr id="822" name="AutoShape 88">
                <a:extLst>
                  <a:ext uri="{FF2B5EF4-FFF2-40B4-BE49-F238E27FC236}">
                    <a16:creationId xmlns:a16="http://schemas.microsoft.com/office/drawing/2014/main" id="{755E2639-6DC2-B445-8BA7-4A95A040D34D}"/>
                  </a:ext>
                </a:extLst>
              </p:cNvPr>
              <p:cNvSpPr>
                <a:spLocks noChangeArrowheads="1"/>
              </p:cNvSpPr>
              <p:nvPr/>
            </p:nvSpPr>
            <p:spPr bwMode="auto">
              <a:xfrm>
                <a:off x="613" y="2566"/>
                <a:ext cx="728" cy="141"/>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endParaRPr>
              </a:p>
            </p:txBody>
          </p:sp>
          <p:sp>
            <p:nvSpPr>
              <p:cNvPr id="824" name="AutoShape 89">
                <a:extLst>
                  <a:ext uri="{FF2B5EF4-FFF2-40B4-BE49-F238E27FC236}">
                    <a16:creationId xmlns:a16="http://schemas.microsoft.com/office/drawing/2014/main" id="{60B2F854-EFB8-E64E-8D27-5F6F8D396A82}"/>
                  </a:ext>
                </a:extLst>
              </p:cNvPr>
              <p:cNvSpPr>
                <a:spLocks noChangeArrowheads="1"/>
              </p:cNvSpPr>
              <p:nvPr/>
            </p:nvSpPr>
            <p:spPr bwMode="auto">
              <a:xfrm>
                <a:off x="631" y="2584"/>
                <a:ext cx="692"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endParaRPr>
              </a:p>
            </p:txBody>
          </p:sp>
        </p:grpSp>
        <p:sp>
          <p:nvSpPr>
            <p:cNvPr id="788" name="Rectangle 90">
              <a:extLst>
                <a:ext uri="{FF2B5EF4-FFF2-40B4-BE49-F238E27FC236}">
                  <a16:creationId xmlns:a16="http://schemas.microsoft.com/office/drawing/2014/main" id="{57F9C28A-1132-144B-9916-B507ADCEDDF3}"/>
                </a:ext>
              </a:extLst>
            </p:cNvPr>
            <p:cNvSpPr>
              <a:spLocks noChangeArrowheads="1"/>
            </p:cNvSpPr>
            <p:nvPr/>
          </p:nvSpPr>
          <p:spPr bwMode="auto">
            <a:xfrm>
              <a:off x="4223" y="1021"/>
              <a:ext cx="598"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endParaRPr>
            </a:p>
          </p:txBody>
        </p:sp>
        <p:grpSp>
          <p:nvGrpSpPr>
            <p:cNvPr id="789" name="Group 91">
              <a:extLst>
                <a:ext uri="{FF2B5EF4-FFF2-40B4-BE49-F238E27FC236}">
                  <a16:creationId xmlns:a16="http://schemas.microsoft.com/office/drawing/2014/main" id="{5E2EEB51-C433-4146-9A07-B904C9EFB0AE}"/>
                </a:ext>
              </a:extLst>
            </p:cNvPr>
            <p:cNvGrpSpPr>
              <a:grpSpLocks/>
            </p:cNvGrpSpPr>
            <p:nvPr/>
          </p:nvGrpSpPr>
          <p:grpSpPr bwMode="auto">
            <a:xfrm>
              <a:off x="4747" y="994"/>
              <a:ext cx="581" cy="134"/>
              <a:chOff x="614" y="2568"/>
              <a:chExt cx="725" cy="139"/>
            </a:xfrm>
          </p:grpSpPr>
          <p:sp>
            <p:nvSpPr>
              <p:cNvPr id="820" name="AutoShape 92">
                <a:extLst>
                  <a:ext uri="{FF2B5EF4-FFF2-40B4-BE49-F238E27FC236}">
                    <a16:creationId xmlns:a16="http://schemas.microsoft.com/office/drawing/2014/main" id="{3A27EE24-9EA3-5849-AF8B-3DE9ED4D01A9}"/>
                  </a:ext>
                </a:extLst>
              </p:cNvPr>
              <p:cNvSpPr>
                <a:spLocks noChangeArrowheads="1"/>
              </p:cNvSpPr>
              <p:nvPr/>
            </p:nvSpPr>
            <p:spPr bwMode="auto">
              <a:xfrm>
                <a:off x="615" y="2566"/>
                <a:ext cx="722" cy="142"/>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endParaRPr>
              </a:p>
            </p:txBody>
          </p:sp>
          <p:sp>
            <p:nvSpPr>
              <p:cNvPr id="821" name="AutoShape 93">
                <a:extLst>
                  <a:ext uri="{FF2B5EF4-FFF2-40B4-BE49-F238E27FC236}">
                    <a16:creationId xmlns:a16="http://schemas.microsoft.com/office/drawing/2014/main" id="{6AFF8567-F6C4-0747-BA7C-1662595446F1}"/>
                  </a:ext>
                </a:extLst>
              </p:cNvPr>
              <p:cNvSpPr>
                <a:spLocks noChangeArrowheads="1"/>
              </p:cNvSpPr>
              <p:nvPr/>
            </p:nvSpPr>
            <p:spPr bwMode="auto">
              <a:xfrm>
                <a:off x="633" y="2581"/>
                <a:ext cx="686"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endParaRPr>
              </a:p>
            </p:txBody>
          </p:sp>
        </p:grpSp>
        <p:sp>
          <p:nvSpPr>
            <p:cNvPr id="790" name="Rectangle 94">
              <a:extLst>
                <a:ext uri="{FF2B5EF4-FFF2-40B4-BE49-F238E27FC236}">
                  <a16:creationId xmlns:a16="http://schemas.microsoft.com/office/drawing/2014/main" id="{481071F4-7660-1F49-867C-3C721C3F028A}"/>
                </a:ext>
              </a:extLst>
            </p:cNvPr>
            <p:cNvSpPr>
              <a:spLocks noChangeArrowheads="1"/>
            </p:cNvSpPr>
            <p:nvPr/>
          </p:nvSpPr>
          <p:spPr bwMode="auto">
            <a:xfrm>
              <a:off x="4218" y="1357"/>
              <a:ext cx="593"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endParaRPr>
            </a:p>
          </p:txBody>
        </p:sp>
        <p:sp>
          <p:nvSpPr>
            <p:cNvPr id="791" name="Rectangle 95">
              <a:extLst>
                <a:ext uri="{FF2B5EF4-FFF2-40B4-BE49-F238E27FC236}">
                  <a16:creationId xmlns:a16="http://schemas.microsoft.com/office/drawing/2014/main" id="{F9E573B0-F1E0-0244-84F0-5D9DC86D8E1B}"/>
                </a:ext>
              </a:extLst>
            </p:cNvPr>
            <p:cNvSpPr>
              <a:spLocks noChangeArrowheads="1"/>
            </p:cNvSpPr>
            <p:nvPr/>
          </p:nvSpPr>
          <p:spPr bwMode="auto">
            <a:xfrm>
              <a:off x="4228" y="1655"/>
              <a:ext cx="598"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endParaRPr>
            </a:p>
          </p:txBody>
        </p:sp>
        <p:grpSp>
          <p:nvGrpSpPr>
            <p:cNvPr id="793" name="Group 96">
              <a:extLst>
                <a:ext uri="{FF2B5EF4-FFF2-40B4-BE49-F238E27FC236}">
                  <a16:creationId xmlns:a16="http://schemas.microsoft.com/office/drawing/2014/main" id="{60F43234-7837-E047-B8D9-B93960C93F0B}"/>
                </a:ext>
              </a:extLst>
            </p:cNvPr>
            <p:cNvGrpSpPr>
              <a:grpSpLocks/>
            </p:cNvGrpSpPr>
            <p:nvPr/>
          </p:nvGrpSpPr>
          <p:grpSpPr bwMode="auto">
            <a:xfrm>
              <a:off x="4735" y="1627"/>
              <a:ext cx="582" cy="151"/>
              <a:chOff x="614" y="2568"/>
              <a:chExt cx="725" cy="139"/>
            </a:xfrm>
          </p:grpSpPr>
          <p:sp>
            <p:nvSpPr>
              <p:cNvPr id="815" name="AutoShape 97">
                <a:extLst>
                  <a:ext uri="{FF2B5EF4-FFF2-40B4-BE49-F238E27FC236}">
                    <a16:creationId xmlns:a16="http://schemas.microsoft.com/office/drawing/2014/main" id="{AA061C9E-39EE-B14D-A8E3-104E2701398E}"/>
                  </a:ext>
                </a:extLst>
              </p:cNvPr>
              <p:cNvSpPr>
                <a:spLocks noChangeArrowheads="1"/>
              </p:cNvSpPr>
              <p:nvPr/>
            </p:nvSpPr>
            <p:spPr bwMode="auto">
              <a:xfrm>
                <a:off x="612" y="2568"/>
                <a:ext cx="727"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endParaRPr>
              </a:p>
            </p:txBody>
          </p:sp>
          <p:sp>
            <p:nvSpPr>
              <p:cNvPr id="817" name="AutoShape 98">
                <a:extLst>
                  <a:ext uri="{FF2B5EF4-FFF2-40B4-BE49-F238E27FC236}">
                    <a16:creationId xmlns:a16="http://schemas.microsoft.com/office/drawing/2014/main" id="{12C304B6-6E69-644F-91BB-9F1C86D1DB78}"/>
                  </a:ext>
                </a:extLst>
              </p:cNvPr>
              <p:cNvSpPr>
                <a:spLocks noChangeArrowheads="1"/>
              </p:cNvSpPr>
              <p:nvPr/>
            </p:nvSpPr>
            <p:spPr bwMode="auto">
              <a:xfrm>
                <a:off x="630" y="2585"/>
                <a:ext cx="691" cy="105"/>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endParaRPr>
              </a:p>
            </p:txBody>
          </p:sp>
        </p:grpSp>
        <p:sp>
          <p:nvSpPr>
            <p:cNvPr id="794" name="Freeform 99">
              <a:extLst>
                <a:ext uri="{FF2B5EF4-FFF2-40B4-BE49-F238E27FC236}">
                  <a16:creationId xmlns:a16="http://schemas.microsoft.com/office/drawing/2014/main" id="{D5358657-0340-9248-AA9C-2F41E4340AAA}"/>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latin typeface="Arial" panose="020B0604020202020204" pitchFamily="34" charset="0"/>
                <a:ea typeface="ＭＳ Ｐゴシック" panose="020B0600070205080204" pitchFamily="34" charset="-128"/>
              </a:endParaRPr>
            </a:p>
          </p:txBody>
        </p:sp>
        <p:grpSp>
          <p:nvGrpSpPr>
            <p:cNvPr id="796" name="Group 100">
              <a:extLst>
                <a:ext uri="{FF2B5EF4-FFF2-40B4-BE49-F238E27FC236}">
                  <a16:creationId xmlns:a16="http://schemas.microsoft.com/office/drawing/2014/main" id="{87CDCAD0-C1B4-8646-B58D-6CD9FF243261}"/>
                </a:ext>
              </a:extLst>
            </p:cNvPr>
            <p:cNvGrpSpPr>
              <a:grpSpLocks/>
            </p:cNvGrpSpPr>
            <p:nvPr/>
          </p:nvGrpSpPr>
          <p:grpSpPr bwMode="auto">
            <a:xfrm>
              <a:off x="4739" y="1327"/>
              <a:ext cx="582" cy="139"/>
              <a:chOff x="614" y="2568"/>
              <a:chExt cx="725" cy="139"/>
            </a:xfrm>
          </p:grpSpPr>
          <p:sp>
            <p:nvSpPr>
              <p:cNvPr id="812" name="AutoShape 101">
                <a:extLst>
                  <a:ext uri="{FF2B5EF4-FFF2-40B4-BE49-F238E27FC236}">
                    <a16:creationId xmlns:a16="http://schemas.microsoft.com/office/drawing/2014/main" id="{53F473DF-D46D-0345-9F7F-49F5BE50C97A}"/>
                  </a:ext>
                </a:extLst>
              </p:cNvPr>
              <p:cNvSpPr>
                <a:spLocks noChangeArrowheads="1"/>
              </p:cNvSpPr>
              <p:nvPr/>
            </p:nvSpPr>
            <p:spPr bwMode="auto">
              <a:xfrm>
                <a:off x="613" y="2570"/>
                <a:ext cx="727"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endParaRPr>
              </a:p>
            </p:txBody>
          </p:sp>
          <p:sp>
            <p:nvSpPr>
              <p:cNvPr id="814" name="AutoShape 102">
                <a:extLst>
                  <a:ext uri="{FF2B5EF4-FFF2-40B4-BE49-F238E27FC236}">
                    <a16:creationId xmlns:a16="http://schemas.microsoft.com/office/drawing/2014/main" id="{EF047A49-61C2-3A41-8A53-6F24E9E5C014}"/>
                  </a:ext>
                </a:extLst>
              </p:cNvPr>
              <p:cNvSpPr>
                <a:spLocks noChangeArrowheads="1"/>
              </p:cNvSpPr>
              <p:nvPr/>
            </p:nvSpPr>
            <p:spPr bwMode="auto">
              <a:xfrm>
                <a:off x="631" y="2584"/>
                <a:ext cx="691"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endParaRPr>
              </a:p>
            </p:txBody>
          </p:sp>
        </p:grpSp>
        <p:sp>
          <p:nvSpPr>
            <p:cNvPr id="797" name="Rectangle 103">
              <a:extLst>
                <a:ext uri="{FF2B5EF4-FFF2-40B4-BE49-F238E27FC236}">
                  <a16:creationId xmlns:a16="http://schemas.microsoft.com/office/drawing/2014/main" id="{0DC41427-3FCF-3949-97B5-7D608D26FCB5}"/>
                </a:ext>
              </a:extLst>
            </p:cNvPr>
            <p:cNvSpPr>
              <a:spLocks noChangeArrowheads="1"/>
            </p:cNvSpPr>
            <p:nvPr/>
          </p:nvSpPr>
          <p:spPr bwMode="auto">
            <a:xfrm>
              <a:off x="5249" y="429"/>
              <a:ext cx="68" cy="2287"/>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endParaRPr>
            </a:p>
          </p:txBody>
        </p:sp>
        <p:sp>
          <p:nvSpPr>
            <p:cNvPr id="798" name="Freeform 104">
              <a:extLst>
                <a:ext uri="{FF2B5EF4-FFF2-40B4-BE49-F238E27FC236}">
                  <a16:creationId xmlns:a16="http://schemas.microsoft.com/office/drawing/2014/main" id="{8F8A38B2-57F8-E945-BFD5-DF65BDBFA8B0}"/>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latin typeface="Arial" panose="020B0604020202020204" pitchFamily="34" charset="0"/>
                <a:ea typeface="ＭＳ Ｐゴシック" panose="020B0600070205080204" pitchFamily="34" charset="-128"/>
              </a:endParaRPr>
            </a:p>
          </p:txBody>
        </p:sp>
        <p:sp>
          <p:nvSpPr>
            <p:cNvPr id="799" name="Freeform 105">
              <a:extLst>
                <a:ext uri="{FF2B5EF4-FFF2-40B4-BE49-F238E27FC236}">
                  <a16:creationId xmlns:a16="http://schemas.microsoft.com/office/drawing/2014/main" id="{0F08B7AC-3180-754D-94CE-9FA5F6748B01}"/>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latin typeface="Arial" panose="020B0604020202020204" pitchFamily="34" charset="0"/>
                <a:ea typeface="ＭＳ Ｐゴシック" panose="020B0600070205080204" pitchFamily="34" charset="-128"/>
              </a:endParaRPr>
            </a:p>
          </p:txBody>
        </p:sp>
        <p:sp>
          <p:nvSpPr>
            <p:cNvPr id="801" name="Oval 106">
              <a:extLst>
                <a:ext uri="{FF2B5EF4-FFF2-40B4-BE49-F238E27FC236}">
                  <a16:creationId xmlns:a16="http://schemas.microsoft.com/office/drawing/2014/main" id="{C5F7D344-4D6F-D646-8C93-A97BAB8C49A2}"/>
                </a:ext>
              </a:extLst>
            </p:cNvPr>
            <p:cNvSpPr>
              <a:spLocks noChangeArrowheads="1"/>
            </p:cNvSpPr>
            <p:nvPr/>
          </p:nvSpPr>
          <p:spPr bwMode="auto">
            <a:xfrm>
              <a:off x="5516" y="2612"/>
              <a:ext cx="49"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endParaRPr>
            </a:p>
          </p:txBody>
        </p:sp>
        <p:sp>
          <p:nvSpPr>
            <p:cNvPr id="802" name="Freeform 107">
              <a:extLst>
                <a:ext uri="{FF2B5EF4-FFF2-40B4-BE49-F238E27FC236}">
                  <a16:creationId xmlns:a16="http://schemas.microsoft.com/office/drawing/2014/main" id="{BE829AA4-D020-7348-B510-9FB2A8536AD3}"/>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latin typeface="Arial" panose="020B0604020202020204" pitchFamily="34" charset="0"/>
                <a:ea typeface="ＭＳ Ｐゴシック" panose="020B0600070205080204" pitchFamily="34" charset="-128"/>
              </a:endParaRPr>
            </a:p>
          </p:txBody>
        </p:sp>
        <p:sp>
          <p:nvSpPr>
            <p:cNvPr id="804" name="AutoShape 108">
              <a:extLst>
                <a:ext uri="{FF2B5EF4-FFF2-40B4-BE49-F238E27FC236}">
                  <a16:creationId xmlns:a16="http://schemas.microsoft.com/office/drawing/2014/main" id="{35AAD988-1211-1E40-91C0-3937CD2ECC69}"/>
                </a:ext>
              </a:extLst>
            </p:cNvPr>
            <p:cNvSpPr>
              <a:spLocks noChangeArrowheads="1"/>
            </p:cNvSpPr>
            <p:nvPr/>
          </p:nvSpPr>
          <p:spPr bwMode="auto">
            <a:xfrm>
              <a:off x="4140" y="2678"/>
              <a:ext cx="1201" cy="147"/>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endParaRPr>
            </a:p>
          </p:txBody>
        </p:sp>
        <p:sp>
          <p:nvSpPr>
            <p:cNvPr id="805" name="AutoShape 109">
              <a:extLst>
                <a:ext uri="{FF2B5EF4-FFF2-40B4-BE49-F238E27FC236}">
                  <a16:creationId xmlns:a16="http://schemas.microsoft.com/office/drawing/2014/main" id="{4305931D-5D5C-9D4F-AAD7-AB64D64AD994}"/>
                </a:ext>
              </a:extLst>
            </p:cNvPr>
            <p:cNvSpPr>
              <a:spLocks noChangeArrowheads="1"/>
            </p:cNvSpPr>
            <p:nvPr/>
          </p:nvSpPr>
          <p:spPr bwMode="auto">
            <a:xfrm>
              <a:off x="4208" y="2711"/>
              <a:ext cx="1070" cy="80"/>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endParaRPr>
            </a:p>
          </p:txBody>
        </p:sp>
        <p:sp>
          <p:nvSpPr>
            <p:cNvPr id="806" name="Oval 110">
              <a:extLst>
                <a:ext uri="{FF2B5EF4-FFF2-40B4-BE49-F238E27FC236}">
                  <a16:creationId xmlns:a16="http://schemas.microsoft.com/office/drawing/2014/main" id="{83363F10-1097-A54D-ADAB-24C8B3E21A0B}"/>
                </a:ext>
              </a:extLst>
            </p:cNvPr>
            <p:cNvSpPr>
              <a:spLocks noChangeArrowheads="1"/>
            </p:cNvSpPr>
            <p:nvPr/>
          </p:nvSpPr>
          <p:spPr bwMode="auto">
            <a:xfrm>
              <a:off x="4310" y="2385"/>
              <a:ext cx="156"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endParaRPr>
            </a:p>
          </p:txBody>
        </p:sp>
        <p:sp>
          <p:nvSpPr>
            <p:cNvPr id="807" name="Oval 111">
              <a:extLst>
                <a:ext uri="{FF2B5EF4-FFF2-40B4-BE49-F238E27FC236}">
                  <a16:creationId xmlns:a16="http://schemas.microsoft.com/office/drawing/2014/main" id="{B44F4B51-7681-9C40-9F0A-A4B645261271}"/>
                </a:ext>
              </a:extLst>
            </p:cNvPr>
            <p:cNvSpPr>
              <a:spLocks noChangeArrowheads="1"/>
            </p:cNvSpPr>
            <p:nvPr/>
          </p:nvSpPr>
          <p:spPr bwMode="auto">
            <a:xfrm>
              <a:off x="4485" y="2385"/>
              <a:ext cx="160"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500" kern="0">
                <a:solidFill>
                  <a:srgbClr val="FF0000"/>
                </a:solidFill>
                <a:cs typeface="Arial" panose="020B0604020202020204" pitchFamily="34" charset="0"/>
              </a:endParaRPr>
            </a:p>
          </p:txBody>
        </p:sp>
        <p:sp>
          <p:nvSpPr>
            <p:cNvPr id="809" name="Oval 112">
              <a:extLst>
                <a:ext uri="{FF2B5EF4-FFF2-40B4-BE49-F238E27FC236}">
                  <a16:creationId xmlns:a16="http://schemas.microsoft.com/office/drawing/2014/main" id="{5582586B-92B3-3A4A-8CAC-5102119501E2}"/>
                </a:ext>
              </a:extLst>
            </p:cNvPr>
            <p:cNvSpPr>
              <a:spLocks noChangeArrowheads="1"/>
            </p:cNvSpPr>
            <p:nvPr/>
          </p:nvSpPr>
          <p:spPr bwMode="auto">
            <a:xfrm>
              <a:off x="4660" y="2380"/>
              <a:ext cx="160"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endParaRPr>
            </a:p>
          </p:txBody>
        </p:sp>
        <p:sp>
          <p:nvSpPr>
            <p:cNvPr id="810" name="Rectangle 113">
              <a:extLst>
                <a:ext uri="{FF2B5EF4-FFF2-40B4-BE49-F238E27FC236}">
                  <a16:creationId xmlns:a16="http://schemas.microsoft.com/office/drawing/2014/main" id="{5238CEC3-5101-4E45-98C3-C884DC6204FE}"/>
                </a:ext>
              </a:extLst>
            </p:cNvPr>
            <p:cNvSpPr>
              <a:spLocks noChangeArrowheads="1"/>
            </p:cNvSpPr>
            <p:nvPr/>
          </p:nvSpPr>
          <p:spPr bwMode="auto">
            <a:xfrm>
              <a:off x="5064" y="1835"/>
              <a:ext cx="83" cy="762"/>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endParaRPr>
            </a:p>
          </p:txBody>
        </p:sp>
      </p:grpSp>
      <p:grpSp>
        <p:nvGrpSpPr>
          <p:cNvPr id="826" name="Group 114">
            <a:extLst>
              <a:ext uri="{FF2B5EF4-FFF2-40B4-BE49-F238E27FC236}">
                <a16:creationId xmlns:a16="http://schemas.microsoft.com/office/drawing/2014/main" id="{CE9E5FE1-98E9-5B4B-A4A4-DFCEF9DD2F2A}"/>
              </a:ext>
            </a:extLst>
          </p:cNvPr>
          <p:cNvGrpSpPr>
            <a:grpSpLocks/>
          </p:cNvGrpSpPr>
          <p:nvPr/>
        </p:nvGrpSpPr>
        <p:grpSpPr bwMode="auto">
          <a:xfrm>
            <a:off x="1776412" y="4327324"/>
            <a:ext cx="694135" cy="596504"/>
            <a:chOff x="-44" y="1473"/>
            <a:chExt cx="981" cy="1105"/>
          </a:xfrm>
        </p:grpSpPr>
        <p:pic>
          <p:nvPicPr>
            <p:cNvPr id="828" name="Picture 115" descr="desktop_computer_stylized_medium">
              <a:extLst>
                <a:ext uri="{FF2B5EF4-FFF2-40B4-BE49-F238E27FC236}">
                  <a16:creationId xmlns:a16="http://schemas.microsoft.com/office/drawing/2014/main" id="{EA6E5654-65B1-E143-93FC-22FF8A007C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 name="Freeform 116">
              <a:extLst>
                <a:ext uri="{FF2B5EF4-FFF2-40B4-BE49-F238E27FC236}">
                  <a16:creationId xmlns:a16="http://schemas.microsoft.com/office/drawing/2014/main" id="{2A3D29B4-8BC4-A546-9C7A-F25B946004AB}"/>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kern="0">
                <a:solidFill>
                  <a:srgbClr val="000000"/>
                </a:solidFill>
                <a:latin typeface="Arial" panose="020B0604020202020204" pitchFamily="34" charset="0"/>
                <a:ea typeface="ＭＳ Ｐゴシック" panose="020B0600070205080204" pitchFamily="34" charset="-128"/>
              </a:endParaRPr>
            </a:p>
          </p:txBody>
        </p:sp>
      </p:grpSp>
      <p:grpSp>
        <p:nvGrpSpPr>
          <p:cNvPr id="831" name="Group 117">
            <a:extLst>
              <a:ext uri="{FF2B5EF4-FFF2-40B4-BE49-F238E27FC236}">
                <a16:creationId xmlns:a16="http://schemas.microsoft.com/office/drawing/2014/main" id="{9E284045-6147-7B47-BC5C-5CC7FF81FE0A}"/>
              </a:ext>
            </a:extLst>
          </p:cNvPr>
          <p:cNvGrpSpPr>
            <a:grpSpLocks/>
          </p:cNvGrpSpPr>
          <p:nvPr/>
        </p:nvGrpSpPr>
        <p:grpSpPr bwMode="auto">
          <a:xfrm>
            <a:off x="4192190" y="2962868"/>
            <a:ext cx="694134" cy="596504"/>
            <a:chOff x="-44" y="1473"/>
            <a:chExt cx="981" cy="1105"/>
          </a:xfrm>
        </p:grpSpPr>
        <p:pic>
          <p:nvPicPr>
            <p:cNvPr id="832" name="Picture 118" descr="desktop_computer_stylized_medium">
              <a:extLst>
                <a:ext uri="{FF2B5EF4-FFF2-40B4-BE49-F238E27FC236}">
                  <a16:creationId xmlns:a16="http://schemas.microsoft.com/office/drawing/2014/main" id="{ED57643D-213A-0D48-ACB2-47375B1F69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3" name="Freeform 119">
              <a:extLst>
                <a:ext uri="{FF2B5EF4-FFF2-40B4-BE49-F238E27FC236}">
                  <a16:creationId xmlns:a16="http://schemas.microsoft.com/office/drawing/2014/main" id="{C945A6F0-C64A-034A-808B-026CA37D34AA}"/>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kern="0">
                <a:solidFill>
                  <a:srgbClr val="000000"/>
                </a:solidFill>
                <a:latin typeface="Arial" panose="020B0604020202020204" pitchFamily="34" charset="0"/>
                <a:ea typeface="ＭＳ Ｐゴシック" panose="020B0600070205080204" pitchFamily="34" charset="-128"/>
              </a:endParaRPr>
            </a:p>
          </p:txBody>
        </p:sp>
      </p:grpSp>
      <p:grpSp>
        <p:nvGrpSpPr>
          <p:cNvPr id="834" name="Group 120">
            <a:extLst>
              <a:ext uri="{FF2B5EF4-FFF2-40B4-BE49-F238E27FC236}">
                <a16:creationId xmlns:a16="http://schemas.microsoft.com/office/drawing/2014/main" id="{DC1F1924-84C9-2D4F-BED7-1D7A99AAAF5D}"/>
              </a:ext>
            </a:extLst>
          </p:cNvPr>
          <p:cNvGrpSpPr>
            <a:grpSpLocks/>
          </p:cNvGrpSpPr>
          <p:nvPr/>
        </p:nvGrpSpPr>
        <p:grpSpPr bwMode="auto">
          <a:xfrm>
            <a:off x="4975622" y="3068835"/>
            <a:ext cx="694134" cy="596503"/>
            <a:chOff x="-44" y="1473"/>
            <a:chExt cx="981" cy="1105"/>
          </a:xfrm>
        </p:grpSpPr>
        <p:pic>
          <p:nvPicPr>
            <p:cNvPr id="835" name="Picture 121" descr="desktop_computer_stylized_medium">
              <a:extLst>
                <a:ext uri="{FF2B5EF4-FFF2-40B4-BE49-F238E27FC236}">
                  <a16:creationId xmlns:a16="http://schemas.microsoft.com/office/drawing/2014/main" id="{5CB3D6E4-1267-BA47-946E-11A72D2BB2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6" name="Freeform 122">
              <a:extLst>
                <a:ext uri="{FF2B5EF4-FFF2-40B4-BE49-F238E27FC236}">
                  <a16:creationId xmlns:a16="http://schemas.microsoft.com/office/drawing/2014/main" id="{0260D56A-2D23-4B40-82DB-9E620FF6E888}"/>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kern="0">
                <a:solidFill>
                  <a:srgbClr val="000000"/>
                </a:solidFill>
                <a:latin typeface="Arial" panose="020B0604020202020204" pitchFamily="34" charset="0"/>
                <a:ea typeface="ＭＳ Ｐゴシック" panose="020B0600070205080204" pitchFamily="34" charset="-128"/>
              </a:endParaRPr>
            </a:p>
          </p:txBody>
        </p:sp>
      </p:grpSp>
      <p:grpSp>
        <p:nvGrpSpPr>
          <p:cNvPr id="837" name="Group 123">
            <a:extLst>
              <a:ext uri="{FF2B5EF4-FFF2-40B4-BE49-F238E27FC236}">
                <a16:creationId xmlns:a16="http://schemas.microsoft.com/office/drawing/2014/main" id="{7F9A075B-9EA6-8048-A759-51935B47F745}"/>
              </a:ext>
            </a:extLst>
          </p:cNvPr>
          <p:cNvGrpSpPr>
            <a:grpSpLocks/>
          </p:cNvGrpSpPr>
          <p:nvPr/>
        </p:nvGrpSpPr>
        <p:grpSpPr bwMode="auto">
          <a:xfrm flipH="1">
            <a:off x="6828234" y="4154685"/>
            <a:ext cx="694134" cy="596503"/>
            <a:chOff x="-44" y="1473"/>
            <a:chExt cx="981" cy="1105"/>
          </a:xfrm>
        </p:grpSpPr>
        <p:pic>
          <p:nvPicPr>
            <p:cNvPr id="838" name="Picture 124" descr="desktop_computer_stylized_medium">
              <a:extLst>
                <a:ext uri="{FF2B5EF4-FFF2-40B4-BE49-F238E27FC236}">
                  <a16:creationId xmlns:a16="http://schemas.microsoft.com/office/drawing/2014/main" id="{BECC09C1-57D5-7847-8F83-B0BFE5CF6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 name="Freeform 125">
              <a:extLst>
                <a:ext uri="{FF2B5EF4-FFF2-40B4-BE49-F238E27FC236}">
                  <a16:creationId xmlns:a16="http://schemas.microsoft.com/office/drawing/2014/main" id="{7D172349-8EB7-C043-850F-2ACA8BB1C898}"/>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kern="0">
                <a:solidFill>
                  <a:srgbClr val="000000"/>
                </a:solidFill>
                <a:latin typeface="Arial" panose="020B0604020202020204" pitchFamily="34" charset="0"/>
                <a:ea typeface="ＭＳ Ｐゴシック" panose="020B0600070205080204" pitchFamily="34" charset="-128"/>
              </a:endParaRPr>
            </a:p>
          </p:txBody>
        </p:sp>
      </p:grpSp>
    </p:spTree>
    <p:extLst>
      <p:ext uri="{BB962C8B-B14F-4D97-AF65-F5344CB8AC3E}">
        <p14:creationId xmlns:p14="http://schemas.microsoft.com/office/powerpoint/2010/main" val="3331817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C89035B-463A-1E40-A130-AE9AA3E3766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21</a:t>
            </a:fld>
            <a:endParaRPr lang="en-US" dirty="0"/>
          </a:p>
        </p:txBody>
      </p:sp>
      <p:sp>
        <p:nvSpPr>
          <p:cNvPr id="654" name="Title 1">
            <a:extLst>
              <a:ext uri="{FF2B5EF4-FFF2-40B4-BE49-F238E27FC236}">
                <a16:creationId xmlns:a16="http://schemas.microsoft.com/office/drawing/2014/main" id="{EDBA5A8F-4260-B240-9E01-AE8471BDC45B}"/>
              </a:ext>
            </a:extLst>
          </p:cNvPr>
          <p:cNvSpPr>
            <a:spLocks noGrp="1"/>
          </p:cNvSpPr>
          <p:nvPr>
            <p:ph type="title"/>
          </p:nvPr>
        </p:nvSpPr>
        <p:spPr>
          <a:xfrm>
            <a:off x="599018" y="1074244"/>
            <a:ext cx="7886700" cy="670967"/>
          </a:xfrm>
        </p:spPr>
        <p:txBody>
          <a:bodyPr>
            <a:normAutofit/>
          </a:bodyPr>
          <a:lstStyle/>
          <a:p>
            <a:r>
              <a:rPr lang="en-US" altLang="en-US" dirty="0">
                <a:ea typeface="ＭＳ Ｐゴシック" panose="020B0600070205080204" pitchFamily="34" charset="-128"/>
              </a:rPr>
              <a:t>File distribution time: client-server</a:t>
            </a:r>
            <a:endParaRPr lang="en-US" dirty="0"/>
          </a:p>
        </p:txBody>
      </p:sp>
      <p:sp>
        <p:nvSpPr>
          <p:cNvPr id="80" name="Rectangle 47">
            <a:extLst>
              <a:ext uri="{FF2B5EF4-FFF2-40B4-BE49-F238E27FC236}">
                <a16:creationId xmlns:a16="http://schemas.microsoft.com/office/drawing/2014/main" id="{B88328AA-6216-394D-8D58-0ECC1E0888AE}"/>
              </a:ext>
            </a:extLst>
          </p:cNvPr>
          <p:cNvSpPr txBox="1">
            <a:spLocks noChangeArrowheads="1"/>
          </p:cNvSpPr>
          <p:nvPr/>
        </p:nvSpPr>
        <p:spPr>
          <a:xfrm>
            <a:off x="408843" y="1839347"/>
            <a:ext cx="4573766" cy="1510903"/>
          </a:xfrm>
          <a:prstGeom prst="rect">
            <a:avLst/>
          </a:prstGeom>
        </p:spPr>
        <p:txBody>
          <a:bodyPr vert="horz" lIns="68580" tIns="34290" rIns="68580" bIns="3429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100" i="1" dirty="0">
                <a:solidFill>
                  <a:srgbClr val="CC0000"/>
                </a:solidFill>
                <a:ea typeface="ＭＳ Ｐゴシック" panose="020B0600070205080204" pitchFamily="34" charset="-128"/>
              </a:rPr>
              <a:t>server transmission: </a:t>
            </a:r>
            <a:r>
              <a:rPr lang="en-US" altLang="en-US" sz="2100" dirty="0">
                <a:ea typeface="ＭＳ Ｐゴシック" panose="020B0600070205080204" pitchFamily="34" charset="-128"/>
              </a:rPr>
              <a:t>must</a:t>
            </a:r>
            <a:r>
              <a:rPr lang="en-US" altLang="en-US" sz="2100" i="1" dirty="0">
                <a:solidFill>
                  <a:srgbClr val="CC0000"/>
                </a:solidFill>
                <a:ea typeface="ＭＳ Ｐゴシック" panose="020B0600070205080204" pitchFamily="34" charset="-128"/>
              </a:rPr>
              <a:t> </a:t>
            </a:r>
            <a:r>
              <a:rPr lang="en-US" altLang="en-US" sz="2100" dirty="0">
                <a:ea typeface="ＭＳ Ｐゴシック" panose="020B0600070205080204" pitchFamily="34" charset="-128"/>
              </a:rPr>
              <a:t>sequentially send (upload) </a:t>
            </a:r>
            <a:r>
              <a:rPr lang="en-US" altLang="en-US" sz="2100" i="1" dirty="0">
                <a:ea typeface="ＭＳ Ｐゴシック" panose="020B0600070205080204" pitchFamily="34" charset="-128"/>
              </a:rPr>
              <a:t>N </a:t>
            </a:r>
            <a:r>
              <a:rPr lang="en-US" altLang="en-US" sz="2100" dirty="0">
                <a:ea typeface="ＭＳ Ｐゴシック" panose="020B0600070205080204" pitchFamily="34" charset="-128"/>
              </a:rPr>
              <a:t>file</a:t>
            </a:r>
            <a:r>
              <a:rPr lang="en-US" altLang="en-US" sz="2100" i="1" dirty="0">
                <a:ea typeface="ＭＳ Ｐゴシック" panose="020B0600070205080204" pitchFamily="34" charset="-128"/>
              </a:rPr>
              <a:t> </a:t>
            </a:r>
            <a:r>
              <a:rPr lang="en-US" altLang="en-US" sz="2100" dirty="0">
                <a:ea typeface="ＭＳ Ｐゴシック" panose="020B0600070205080204" pitchFamily="34" charset="-128"/>
              </a:rPr>
              <a:t>copies:</a:t>
            </a:r>
          </a:p>
          <a:p>
            <a:pPr lvl="1">
              <a:lnSpc>
                <a:spcPct val="100000"/>
              </a:lnSpc>
            </a:pPr>
            <a:r>
              <a:rPr lang="en-US" altLang="en-US" sz="1800" dirty="0">
                <a:ea typeface="ＭＳ Ｐゴシック" panose="020B0600070205080204" pitchFamily="34" charset="-128"/>
              </a:rPr>
              <a:t>time to send one copy: </a:t>
            </a:r>
            <a:r>
              <a:rPr lang="en-US" altLang="en-US" sz="1800" i="1" dirty="0">
                <a:ea typeface="ＭＳ Ｐゴシック" panose="020B0600070205080204" pitchFamily="34" charset="-128"/>
              </a:rPr>
              <a:t>F/u</a:t>
            </a:r>
            <a:r>
              <a:rPr lang="en-US" altLang="en-US" sz="1800" i="1" baseline="-25000" dirty="0">
                <a:ea typeface="ＭＳ Ｐゴシック" panose="020B0600070205080204" pitchFamily="34" charset="-128"/>
              </a:rPr>
              <a:t>s </a:t>
            </a:r>
            <a:endParaRPr lang="en-US" altLang="en-US" sz="1800" dirty="0">
              <a:ea typeface="ＭＳ Ｐゴシック" panose="020B0600070205080204" pitchFamily="34" charset="-128"/>
            </a:endParaRPr>
          </a:p>
          <a:p>
            <a:pPr lvl="1">
              <a:lnSpc>
                <a:spcPct val="100000"/>
              </a:lnSpc>
            </a:pPr>
            <a:r>
              <a:rPr lang="en-US" altLang="en-US" sz="1800" dirty="0">
                <a:ea typeface="ＭＳ Ｐゴシック" panose="020B0600070205080204" pitchFamily="34" charset="-128"/>
              </a:rPr>
              <a:t>time to send </a:t>
            </a:r>
            <a:r>
              <a:rPr lang="en-US" altLang="en-US" sz="1800" i="1" dirty="0">
                <a:ea typeface="ＭＳ Ｐゴシック" panose="020B0600070205080204" pitchFamily="34" charset="-128"/>
              </a:rPr>
              <a:t>N</a:t>
            </a:r>
            <a:r>
              <a:rPr lang="en-US" altLang="en-US" sz="1800" dirty="0">
                <a:ea typeface="ＭＳ Ｐゴシック" panose="020B0600070205080204" pitchFamily="34" charset="-128"/>
              </a:rPr>
              <a:t> copies: </a:t>
            </a:r>
            <a:r>
              <a:rPr lang="en-US" altLang="en-US" sz="1800" i="1" dirty="0">
                <a:ea typeface="ＭＳ Ｐゴシック" panose="020B0600070205080204" pitchFamily="34" charset="-128"/>
              </a:rPr>
              <a:t>NF/u</a:t>
            </a:r>
            <a:r>
              <a:rPr lang="en-US" altLang="en-US" sz="1800" i="1" baseline="-25000" dirty="0">
                <a:ea typeface="ＭＳ Ｐゴシック" panose="020B0600070205080204" pitchFamily="34" charset="-128"/>
              </a:rPr>
              <a:t>s</a:t>
            </a:r>
            <a:endParaRPr lang="en-US" altLang="en-US" sz="1800" dirty="0">
              <a:ea typeface="ＭＳ Ｐゴシック" panose="020B0600070205080204" pitchFamily="34" charset="-128"/>
            </a:endParaRPr>
          </a:p>
        </p:txBody>
      </p:sp>
      <p:sp>
        <p:nvSpPr>
          <p:cNvPr id="81" name="Rectangle 47">
            <a:extLst>
              <a:ext uri="{FF2B5EF4-FFF2-40B4-BE49-F238E27FC236}">
                <a16:creationId xmlns:a16="http://schemas.microsoft.com/office/drawing/2014/main" id="{646323ED-CAE9-B942-8F14-B61CB7708E67}"/>
              </a:ext>
            </a:extLst>
          </p:cNvPr>
          <p:cNvSpPr>
            <a:spLocks noChangeArrowheads="1"/>
          </p:cNvSpPr>
          <p:nvPr/>
        </p:nvSpPr>
        <p:spPr bwMode="auto">
          <a:xfrm>
            <a:off x="487424" y="3272136"/>
            <a:ext cx="4330302" cy="151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800100" indent="-34290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nSpc>
                <a:spcPct val="85000"/>
              </a:lnSpc>
              <a:buClr>
                <a:srgbClr val="000099"/>
              </a:buClr>
              <a:buSzPct val="100000"/>
              <a:buFont typeface="Wingdings" pitchFamily="2" charset="2"/>
              <a:buChar char="§"/>
            </a:pPr>
            <a:r>
              <a:rPr lang="en-US" altLang="en-US" sz="2100" i="1" dirty="0">
                <a:solidFill>
                  <a:srgbClr val="CC0000"/>
                </a:solidFill>
                <a:latin typeface="+mn-lt"/>
              </a:rPr>
              <a:t>client: </a:t>
            </a:r>
            <a:r>
              <a:rPr lang="en-US" altLang="en-US" sz="2100" dirty="0">
                <a:latin typeface="+mn-lt"/>
              </a:rPr>
              <a:t>each client must download file copy</a:t>
            </a:r>
          </a:p>
          <a:p>
            <a:pPr lvl="1">
              <a:lnSpc>
                <a:spcPct val="99000"/>
              </a:lnSpc>
              <a:buClr>
                <a:srgbClr val="000099"/>
              </a:buClr>
              <a:buSzTx/>
              <a:buFont typeface="Arial" panose="020B0604020202020204" pitchFamily="34" charset="0"/>
              <a:buChar char="•"/>
            </a:pPr>
            <a:r>
              <a:rPr lang="en-US" altLang="en-US" sz="1800" i="1" dirty="0" err="1">
                <a:latin typeface="+mn-lt"/>
              </a:rPr>
              <a:t>d</a:t>
            </a:r>
            <a:r>
              <a:rPr lang="en-US" altLang="en-US" sz="1800" i="1" baseline="-25000" dirty="0" err="1">
                <a:latin typeface="+mn-lt"/>
              </a:rPr>
              <a:t>mi</a:t>
            </a:r>
            <a:r>
              <a:rPr lang="en-US" altLang="en-US" sz="1800" baseline="-25000" dirty="0" err="1">
                <a:latin typeface="+mn-lt"/>
              </a:rPr>
              <a:t>n</a:t>
            </a:r>
            <a:r>
              <a:rPr lang="en-US" altLang="en-US" sz="1800" dirty="0">
                <a:latin typeface="+mn-lt"/>
              </a:rPr>
              <a:t> = min client download rate</a:t>
            </a:r>
          </a:p>
          <a:p>
            <a:pPr lvl="1">
              <a:lnSpc>
                <a:spcPct val="99000"/>
              </a:lnSpc>
              <a:buClr>
                <a:srgbClr val="000099"/>
              </a:buClr>
              <a:buSzTx/>
              <a:buFont typeface="Arial" panose="020B0604020202020204" pitchFamily="34" charset="0"/>
              <a:buChar char="•"/>
            </a:pPr>
            <a:r>
              <a:rPr lang="en-US" altLang="en-US" sz="1800" dirty="0">
                <a:latin typeface="+mn-lt"/>
              </a:rPr>
              <a:t>min client download time: </a:t>
            </a:r>
            <a:r>
              <a:rPr lang="en-US" altLang="en-US" sz="1800" i="1" dirty="0">
                <a:latin typeface="+mn-lt"/>
              </a:rPr>
              <a:t>F/</a:t>
            </a:r>
            <a:r>
              <a:rPr lang="en-US" altLang="en-US" sz="1800" i="1" dirty="0" err="1">
                <a:latin typeface="+mn-lt"/>
              </a:rPr>
              <a:t>d</a:t>
            </a:r>
            <a:r>
              <a:rPr lang="en-US" altLang="en-US" sz="1800" i="1" baseline="-25000" dirty="0" err="1">
                <a:latin typeface="+mn-lt"/>
              </a:rPr>
              <a:t>min</a:t>
            </a:r>
            <a:r>
              <a:rPr lang="en-US" altLang="en-US" sz="1800" i="1" dirty="0">
                <a:solidFill>
                  <a:srgbClr val="CC0000"/>
                </a:solidFill>
                <a:latin typeface="+mn-lt"/>
              </a:rPr>
              <a:t> </a:t>
            </a:r>
            <a:endParaRPr lang="en-US" altLang="en-US" sz="1800" i="1" dirty="0">
              <a:latin typeface="+mn-lt"/>
            </a:endParaRPr>
          </a:p>
        </p:txBody>
      </p:sp>
      <p:grpSp>
        <p:nvGrpSpPr>
          <p:cNvPr id="83" name="Group 82">
            <a:extLst>
              <a:ext uri="{FF2B5EF4-FFF2-40B4-BE49-F238E27FC236}">
                <a16:creationId xmlns:a16="http://schemas.microsoft.com/office/drawing/2014/main" id="{D193E6F0-6AB2-EC43-BC1A-D75808C2FB26}"/>
              </a:ext>
            </a:extLst>
          </p:cNvPr>
          <p:cNvGrpSpPr/>
          <p:nvPr/>
        </p:nvGrpSpPr>
        <p:grpSpPr>
          <a:xfrm>
            <a:off x="5097200" y="2153077"/>
            <a:ext cx="3388519" cy="1527572"/>
            <a:chOff x="4471988" y="1284288"/>
            <a:chExt cx="4518025" cy="2036762"/>
          </a:xfrm>
        </p:grpSpPr>
        <p:sp>
          <p:nvSpPr>
            <p:cNvPr id="84" name="Freeform 4">
              <a:extLst>
                <a:ext uri="{FF2B5EF4-FFF2-40B4-BE49-F238E27FC236}">
                  <a16:creationId xmlns:a16="http://schemas.microsoft.com/office/drawing/2014/main" id="{64409998-6B21-6843-AEE3-D4B2D80FE5D4}"/>
                </a:ext>
              </a:extLst>
            </p:cNvPr>
            <p:cNvSpPr>
              <a:spLocks/>
            </p:cNvSpPr>
            <p:nvPr/>
          </p:nvSpPr>
          <p:spPr bwMode="auto">
            <a:xfrm>
              <a:off x="5600700" y="2111375"/>
              <a:ext cx="2136775" cy="1209675"/>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500"/>
            </a:p>
          </p:txBody>
        </p:sp>
        <p:sp>
          <p:nvSpPr>
            <p:cNvPr id="85" name="Line 14">
              <a:extLst>
                <a:ext uri="{FF2B5EF4-FFF2-40B4-BE49-F238E27FC236}">
                  <a16:creationId xmlns:a16="http://schemas.microsoft.com/office/drawing/2014/main" id="{05D67BD2-8DEF-EC43-87F6-22A4D3E1D772}"/>
                </a:ext>
              </a:extLst>
            </p:cNvPr>
            <p:cNvSpPr>
              <a:spLocks noChangeShapeType="1"/>
            </p:cNvSpPr>
            <p:nvPr/>
          </p:nvSpPr>
          <p:spPr bwMode="auto">
            <a:xfrm>
              <a:off x="5338763" y="2085975"/>
              <a:ext cx="455612" cy="2143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500"/>
            </a:p>
          </p:txBody>
        </p:sp>
        <p:sp>
          <p:nvSpPr>
            <p:cNvPr id="86" name="Text Box 15">
              <a:extLst>
                <a:ext uri="{FF2B5EF4-FFF2-40B4-BE49-F238E27FC236}">
                  <a16:creationId xmlns:a16="http://schemas.microsoft.com/office/drawing/2014/main" id="{B5B6E9F6-DA21-FF49-8DD4-F3C6E1FE662C}"/>
                </a:ext>
              </a:extLst>
            </p:cNvPr>
            <p:cNvSpPr txBox="1">
              <a:spLocks noChangeArrowheads="1"/>
            </p:cNvSpPr>
            <p:nvPr/>
          </p:nvSpPr>
          <p:spPr bwMode="auto">
            <a:xfrm>
              <a:off x="5364163" y="1763713"/>
              <a:ext cx="425757"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350" i="1">
                  <a:latin typeface="+mn-lt"/>
                </a:rPr>
                <a:t>u</a:t>
              </a:r>
              <a:r>
                <a:rPr lang="en-US" altLang="en-US" sz="1350" i="1" baseline="-25000">
                  <a:latin typeface="+mn-lt"/>
                </a:rPr>
                <a:t>s</a:t>
              </a:r>
            </a:p>
          </p:txBody>
        </p:sp>
        <p:sp>
          <p:nvSpPr>
            <p:cNvPr id="87" name="Line 39">
              <a:extLst>
                <a:ext uri="{FF2B5EF4-FFF2-40B4-BE49-F238E27FC236}">
                  <a16:creationId xmlns:a16="http://schemas.microsoft.com/office/drawing/2014/main" id="{31CED78D-7737-214B-BCE4-DCAB761FE9AA}"/>
                </a:ext>
              </a:extLst>
            </p:cNvPr>
            <p:cNvSpPr>
              <a:spLocks noChangeShapeType="1"/>
            </p:cNvSpPr>
            <p:nvPr/>
          </p:nvSpPr>
          <p:spPr bwMode="auto">
            <a:xfrm>
              <a:off x="5089525" y="2713038"/>
              <a:ext cx="5746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500"/>
            </a:p>
          </p:txBody>
        </p:sp>
        <p:sp>
          <p:nvSpPr>
            <p:cNvPr id="88" name="Line 40">
              <a:extLst>
                <a:ext uri="{FF2B5EF4-FFF2-40B4-BE49-F238E27FC236}">
                  <a16:creationId xmlns:a16="http://schemas.microsoft.com/office/drawing/2014/main" id="{FD1ACD18-F196-1746-9009-0670E710DC08}"/>
                </a:ext>
              </a:extLst>
            </p:cNvPr>
            <p:cNvSpPr>
              <a:spLocks noChangeShapeType="1"/>
            </p:cNvSpPr>
            <p:nvPr/>
          </p:nvSpPr>
          <p:spPr bwMode="auto">
            <a:xfrm flipH="1">
              <a:off x="5119688" y="2814638"/>
              <a:ext cx="5667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500"/>
            </a:p>
          </p:txBody>
        </p:sp>
        <p:sp>
          <p:nvSpPr>
            <p:cNvPr id="89" name="Text Box 44">
              <a:extLst>
                <a:ext uri="{FF2B5EF4-FFF2-40B4-BE49-F238E27FC236}">
                  <a16:creationId xmlns:a16="http://schemas.microsoft.com/office/drawing/2014/main" id="{4F15E7E5-19D5-AE49-B8AC-295EC6160CEB}"/>
                </a:ext>
              </a:extLst>
            </p:cNvPr>
            <p:cNvSpPr txBox="1">
              <a:spLocks noChangeArrowheads="1"/>
            </p:cNvSpPr>
            <p:nvPr/>
          </p:nvSpPr>
          <p:spPr bwMode="auto">
            <a:xfrm>
              <a:off x="6072672" y="2460625"/>
              <a:ext cx="111663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n-US" altLang="en-US" sz="1500" dirty="0">
                  <a:solidFill>
                    <a:schemeClr val="bg1"/>
                  </a:solidFill>
                  <a:latin typeface="+mn-lt"/>
                </a:rPr>
                <a:t>network</a:t>
              </a:r>
              <a:endParaRPr lang="en-US" altLang="en-US" sz="1350" dirty="0">
                <a:solidFill>
                  <a:schemeClr val="bg1"/>
                </a:solidFill>
                <a:latin typeface="+mn-lt"/>
              </a:endParaRPr>
            </a:p>
          </p:txBody>
        </p:sp>
        <p:sp>
          <p:nvSpPr>
            <p:cNvPr id="90" name="AutoShape 327">
              <a:extLst>
                <a:ext uri="{FF2B5EF4-FFF2-40B4-BE49-F238E27FC236}">
                  <a16:creationId xmlns:a16="http://schemas.microsoft.com/office/drawing/2014/main" id="{F1CA6701-3613-AE49-BD0C-998D6498E9E3}"/>
                </a:ext>
              </a:extLst>
            </p:cNvPr>
            <p:cNvSpPr>
              <a:spLocks noChangeArrowheads="1"/>
            </p:cNvSpPr>
            <p:nvPr/>
          </p:nvSpPr>
          <p:spPr bwMode="auto">
            <a:xfrm>
              <a:off x="4740275" y="1562100"/>
              <a:ext cx="334963" cy="401638"/>
            </a:xfrm>
            <a:prstGeom prst="can">
              <a:avLst>
                <a:gd name="adj" fmla="val 24242"/>
              </a:avLst>
            </a:prstGeom>
            <a:gradFill rotWithShape="1">
              <a:gsLst>
                <a:gs pos="0">
                  <a:srgbClr val="000099"/>
                </a:gs>
                <a:gs pos="100000">
                  <a:srgbClr val="FFFFFF"/>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675">
                <a:latin typeface="+mn-lt"/>
                <a:cs typeface="Arial" panose="020B0604020202020204" pitchFamily="34" charset="0"/>
              </a:endParaRPr>
            </a:p>
          </p:txBody>
        </p:sp>
        <p:sp>
          <p:nvSpPr>
            <p:cNvPr id="91" name="Line 22">
              <a:extLst>
                <a:ext uri="{FF2B5EF4-FFF2-40B4-BE49-F238E27FC236}">
                  <a16:creationId xmlns:a16="http://schemas.microsoft.com/office/drawing/2014/main" id="{7769C7C9-ADC5-B848-B48C-F422C7EBE8FB}"/>
                </a:ext>
              </a:extLst>
            </p:cNvPr>
            <p:cNvSpPr>
              <a:spLocks noChangeShapeType="1"/>
            </p:cNvSpPr>
            <p:nvPr/>
          </p:nvSpPr>
          <p:spPr bwMode="auto">
            <a:xfrm flipV="1">
              <a:off x="7000875" y="1819275"/>
              <a:ext cx="180975" cy="53022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500"/>
            </a:p>
          </p:txBody>
        </p:sp>
        <p:sp>
          <p:nvSpPr>
            <p:cNvPr id="92" name="Line 23">
              <a:extLst>
                <a:ext uri="{FF2B5EF4-FFF2-40B4-BE49-F238E27FC236}">
                  <a16:creationId xmlns:a16="http://schemas.microsoft.com/office/drawing/2014/main" id="{E579FF7F-DE73-E14A-8EE9-65BCC9EF0D0A}"/>
                </a:ext>
              </a:extLst>
            </p:cNvPr>
            <p:cNvSpPr>
              <a:spLocks noChangeShapeType="1"/>
            </p:cNvSpPr>
            <p:nvPr/>
          </p:nvSpPr>
          <p:spPr bwMode="auto">
            <a:xfrm flipH="1">
              <a:off x="7078663" y="1825625"/>
              <a:ext cx="187325" cy="53498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500"/>
            </a:p>
          </p:txBody>
        </p:sp>
        <p:sp>
          <p:nvSpPr>
            <p:cNvPr id="93" name="Line 22">
              <a:extLst>
                <a:ext uri="{FF2B5EF4-FFF2-40B4-BE49-F238E27FC236}">
                  <a16:creationId xmlns:a16="http://schemas.microsoft.com/office/drawing/2014/main" id="{6407598A-1198-B046-ACD6-89FFBAE9F5D8}"/>
                </a:ext>
              </a:extLst>
            </p:cNvPr>
            <p:cNvSpPr>
              <a:spLocks noChangeShapeType="1"/>
            </p:cNvSpPr>
            <p:nvPr/>
          </p:nvSpPr>
          <p:spPr bwMode="auto">
            <a:xfrm flipV="1">
              <a:off x="6416675" y="1736725"/>
              <a:ext cx="179388" cy="53022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500"/>
            </a:p>
          </p:txBody>
        </p:sp>
        <p:sp>
          <p:nvSpPr>
            <p:cNvPr id="94" name="Line 23">
              <a:extLst>
                <a:ext uri="{FF2B5EF4-FFF2-40B4-BE49-F238E27FC236}">
                  <a16:creationId xmlns:a16="http://schemas.microsoft.com/office/drawing/2014/main" id="{AA613AE8-B26B-304E-9B36-0E639788D60C}"/>
                </a:ext>
              </a:extLst>
            </p:cNvPr>
            <p:cNvSpPr>
              <a:spLocks noChangeShapeType="1"/>
            </p:cNvSpPr>
            <p:nvPr/>
          </p:nvSpPr>
          <p:spPr bwMode="auto">
            <a:xfrm flipH="1">
              <a:off x="6492875" y="1743075"/>
              <a:ext cx="185738" cy="53498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500"/>
            </a:p>
          </p:txBody>
        </p:sp>
        <p:sp>
          <p:nvSpPr>
            <p:cNvPr id="95" name="Line 138">
              <a:extLst>
                <a:ext uri="{FF2B5EF4-FFF2-40B4-BE49-F238E27FC236}">
                  <a16:creationId xmlns:a16="http://schemas.microsoft.com/office/drawing/2014/main" id="{6F964BD8-116B-D445-82F9-8C9897E3E733}"/>
                </a:ext>
              </a:extLst>
            </p:cNvPr>
            <p:cNvSpPr>
              <a:spLocks noChangeShapeType="1"/>
            </p:cNvSpPr>
            <p:nvPr/>
          </p:nvSpPr>
          <p:spPr bwMode="auto">
            <a:xfrm>
              <a:off x="7723188" y="2579688"/>
              <a:ext cx="65881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500"/>
            </a:p>
          </p:txBody>
        </p:sp>
        <p:sp>
          <p:nvSpPr>
            <p:cNvPr id="96" name="Line 139">
              <a:extLst>
                <a:ext uri="{FF2B5EF4-FFF2-40B4-BE49-F238E27FC236}">
                  <a16:creationId xmlns:a16="http://schemas.microsoft.com/office/drawing/2014/main" id="{A562798A-3EC4-1E41-99DB-FA81FB640E5C}"/>
                </a:ext>
              </a:extLst>
            </p:cNvPr>
            <p:cNvSpPr>
              <a:spLocks noChangeShapeType="1"/>
            </p:cNvSpPr>
            <p:nvPr/>
          </p:nvSpPr>
          <p:spPr bwMode="auto">
            <a:xfrm>
              <a:off x="7726363" y="2682875"/>
              <a:ext cx="660400"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500"/>
            </a:p>
          </p:txBody>
        </p:sp>
        <p:sp>
          <p:nvSpPr>
            <p:cNvPr id="97" name="Text Box 41">
              <a:extLst>
                <a:ext uri="{FF2B5EF4-FFF2-40B4-BE49-F238E27FC236}">
                  <a16:creationId xmlns:a16="http://schemas.microsoft.com/office/drawing/2014/main" id="{FEE3AD0E-92A3-9E48-8C36-9A0805BC837E}"/>
                </a:ext>
              </a:extLst>
            </p:cNvPr>
            <p:cNvSpPr txBox="1">
              <a:spLocks noChangeArrowheads="1"/>
            </p:cNvSpPr>
            <p:nvPr/>
          </p:nvSpPr>
          <p:spPr bwMode="auto">
            <a:xfrm>
              <a:off x="7813674" y="2146300"/>
              <a:ext cx="450851"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350" i="1">
                  <a:latin typeface="+mn-lt"/>
                </a:rPr>
                <a:t>d</a:t>
              </a:r>
              <a:r>
                <a:rPr lang="en-US" altLang="en-US" sz="1350" i="1" baseline="-25000">
                  <a:latin typeface="+mn-lt"/>
                </a:rPr>
                <a:t>i</a:t>
              </a:r>
            </a:p>
          </p:txBody>
        </p:sp>
        <p:sp>
          <p:nvSpPr>
            <p:cNvPr id="98" name="Text Box 41">
              <a:extLst>
                <a:ext uri="{FF2B5EF4-FFF2-40B4-BE49-F238E27FC236}">
                  <a16:creationId xmlns:a16="http://schemas.microsoft.com/office/drawing/2014/main" id="{0D2E1DAB-DBC4-2B41-8914-2E86878AE902}"/>
                </a:ext>
              </a:extLst>
            </p:cNvPr>
            <p:cNvSpPr txBox="1">
              <a:spLocks noChangeArrowheads="1"/>
            </p:cNvSpPr>
            <p:nvPr/>
          </p:nvSpPr>
          <p:spPr bwMode="auto">
            <a:xfrm>
              <a:off x="7829550" y="2663825"/>
              <a:ext cx="506413"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350" i="1">
                  <a:latin typeface="+mn-lt"/>
                </a:rPr>
                <a:t>u</a:t>
              </a:r>
              <a:r>
                <a:rPr lang="en-US" altLang="en-US" sz="1350" i="1" baseline="-25000">
                  <a:latin typeface="+mn-lt"/>
                </a:rPr>
                <a:t>i</a:t>
              </a:r>
            </a:p>
          </p:txBody>
        </p:sp>
        <p:sp>
          <p:nvSpPr>
            <p:cNvPr id="99" name="Text Box 47">
              <a:extLst>
                <a:ext uri="{FF2B5EF4-FFF2-40B4-BE49-F238E27FC236}">
                  <a16:creationId xmlns:a16="http://schemas.microsoft.com/office/drawing/2014/main" id="{A5050569-3116-8F4C-B19A-31999F9F230E}"/>
                </a:ext>
              </a:extLst>
            </p:cNvPr>
            <p:cNvSpPr txBox="1">
              <a:spLocks noChangeArrowheads="1"/>
            </p:cNvSpPr>
            <p:nvPr/>
          </p:nvSpPr>
          <p:spPr bwMode="auto">
            <a:xfrm>
              <a:off x="4498975" y="1616075"/>
              <a:ext cx="790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n-US" altLang="en-US" sz="1200" i="1">
                  <a:latin typeface="+mn-lt"/>
                </a:rPr>
                <a:t>F</a:t>
              </a:r>
              <a:endParaRPr lang="en-US" altLang="en-US" sz="1200" i="1" baseline="-25000">
                <a:latin typeface="+mn-lt"/>
              </a:endParaRPr>
            </a:p>
          </p:txBody>
        </p:sp>
        <p:grpSp>
          <p:nvGrpSpPr>
            <p:cNvPr id="100" name="Group 143">
              <a:extLst>
                <a:ext uri="{FF2B5EF4-FFF2-40B4-BE49-F238E27FC236}">
                  <a16:creationId xmlns:a16="http://schemas.microsoft.com/office/drawing/2014/main" id="{479599EE-E0AC-5747-8F3A-66F7F72E864E}"/>
                </a:ext>
              </a:extLst>
            </p:cNvPr>
            <p:cNvGrpSpPr>
              <a:grpSpLocks/>
            </p:cNvGrpSpPr>
            <p:nvPr/>
          </p:nvGrpSpPr>
          <p:grpSpPr bwMode="auto">
            <a:xfrm>
              <a:off x="5114925" y="1690688"/>
              <a:ext cx="292100" cy="517525"/>
              <a:chOff x="4140" y="429"/>
              <a:chExt cx="1425" cy="2396"/>
            </a:xfrm>
          </p:grpSpPr>
          <p:sp>
            <p:nvSpPr>
              <p:cNvPr id="113" name="Freeform 144">
                <a:extLst>
                  <a:ext uri="{FF2B5EF4-FFF2-40B4-BE49-F238E27FC236}">
                    <a16:creationId xmlns:a16="http://schemas.microsoft.com/office/drawing/2014/main" id="{6A822DAE-E587-7E49-A7EE-6F64DAB03678}"/>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14" name="Rectangle 145">
                <a:extLst>
                  <a:ext uri="{FF2B5EF4-FFF2-40B4-BE49-F238E27FC236}">
                    <a16:creationId xmlns:a16="http://schemas.microsoft.com/office/drawing/2014/main" id="{5A81F0A7-6B44-1748-BC35-BE178F0E179E}"/>
                  </a:ext>
                </a:extLst>
              </p:cNvPr>
              <p:cNvSpPr>
                <a:spLocks noChangeArrowheads="1"/>
              </p:cNvSpPr>
              <p:nvPr/>
            </p:nvSpPr>
            <p:spPr bwMode="auto">
              <a:xfrm>
                <a:off x="4210" y="429"/>
                <a:ext cx="1046" cy="2286"/>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sp>
            <p:nvSpPr>
              <p:cNvPr id="115" name="Freeform 146">
                <a:extLst>
                  <a:ext uri="{FF2B5EF4-FFF2-40B4-BE49-F238E27FC236}">
                    <a16:creationId xmlns:a16="http://schemas.microsoft.com/office/drawing/2014/main" id="{918EEC88-C8A9-2846-970B-50B7E983317A}"/>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16" name="Freeform 147">
                <a:extLst>
                  <a:ext uri="{FF2B5EF4-FFF2-40B4-BE49-F238E27FC236}">
                    <a16:creationId xmlns:a16="http://schemas.microsoft.com/office/drawing/2014/main" id="{AFDAC2FD-EE20-3E45-9DA1-1D9100AA9749}"/>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17" name="Rectangle 148">
                <a:extLst>
                  <a:ext uri="{FF2B5EF4-FFF2-40B4-BE49-F238E27FC236}">
                    <a16:creationId xmlns:a16="http://schemas.microsoft.com/office/drawing/2014/main" id="{E97CC808-FCA7-0341-9D5A-7F9EC0853241}"/>
                  </a:ext>
                </a:extLst>
              </p:cNvPr>
              <p:cNvSpPr>
                <a:spLocks noChangeArrowheads="1"/>
              </p:cNvSpPr>
              <p:nvPr/>
            </p:nvSpPr>
            <p:spPr bwMode="auto">
              <a:xfrm>
                <a:off x="4210" y="694"/>
                <a:ext cx="596" cy="44"/>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grpSp>
            <p:nvGrpSpPr>
              <p:cNvPr id="118" name="Group 149">
                <a:extLst>
                  <a:ext uri="{FF2B5EF4-FFF2-40B4-BE49-F238E27FC236}">
                    <a16:creationId xmlns:a16="http://schemas.microsoft.com/office/drawing/2014/main" id="{FC0B1F07-1C50-E64F-B63B-8D1C420C1EDF}"/>
                  </a:ext>
                </a:extLst>
              </p:cNvPr>
              <p:cNvGrpSpPr>
                <a:grpSpLocks/>
              </p:cNvGrpSpPr>
              <p:nvPr/>
            </p:nvGrpSpPr>
            <p:grpSpPr bwMode="auto">
              <a:xfrm>
                <a:off x="4749" y="668"/>
                <a:ext cx="581" cy="145"/>
                <a:chOff x="614" y="2568"/>
                <a:chExt cx="725" cy="139"/>
              </a:xfrm>
            </p:grpSpPr>
            <p:sp>
              <p:nvSpPr>
                <p:cNvPr id="143" name="AutoShape 150">
                  <a:extLst>
                    <a:ext uri="{FF2B5EF4-FFF2-40B4-BE49-F238E27FC236}">
                      <a16:creationId xmlns:a16="http://schemas.microsoft.com/office/drawing/2014/main" id="{5F68B800-F174-0B4B-9F2F-A2B1F0AC8F99}"/>
                    </a:ext>
                  </a:extLst>
                </p:cNvPr>
                <p:cNvSpPr>
                  <a:spLocks noChangeArrowheads="1"/>
                </p:cNvSpPr>
                <p:nvPr/>
              </p:nvSpPr>
              <p:spPr bwMode="auto">
                <a:xfrm>
                  <a:off x="618" y="2571"/>
                  <a:ext cx="725"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sp>
              <p:nvSpPr>
                <p:cNvPr id="144" name="AutoShape 151">
                  <a:extLst>
                    <a:ext uri="{FF2B5EF4-FFF2-40B4-BE49-F238E27FC236}">
                      <a16:creationId xmlns:a16="http://schemas.microsoft.com/office/drawing/2014/main" id="{66170CD7-30F0-104F-9FDE-D6C6D3ADF1E4}"/>
                    </a:ext>
                  </a:extLst>
                </p:cNvPr>
                <p:cNvSpPr>
                  <a:spLocks noChangeArrowheads="1"/>
                </p:cNvSpPr>
                <p:nvPr/>
              </p:nvSpPr>
              <p:spPr bwMode="auto">
                <a:xfrm>
                  <a:off x="637" y="2585"/>
                  <a:ext cx="686"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grpSp>
          <p:sp>
            <p:nvSpPr>
              <p:cNvPr id="119" name="Rectangle 152">
                <a:extLst>
                  <a:ext uri="{FF2B5EF4-FFF2-40B4-BE49-F238E27FC236}">
                    <a16:creationId xmlns:a16="http://schemas.microsoft.com/office/drawing/2014/main" id="{D5D7F168-5271-A741-AF1D-3A72BD2B5FBA}"/>
                  </a:ext>
                </a:extLst>
              </p:cNvPr>
              <p:cNvSpPr>
                <a:spLocks noChangeArrowheads="1"/>
              </p:cNvSpPr>
              <p:nvPr/>
            </p:nvSpPr>
            <p:spPr bwMode="auto">
              <a:xfrm>
                <a:off x="4225" y="1017"/>
                <a:ext cx="596" cy="51"/>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grpSp>
            <p:nvGrpSpPr>
              <p:cNvPr id="120" name="Group 153">
                <a:extLst>
                  <a:ext uri="{FF2B5EF4-FFF2-40B4-BE49-F238E27FC236}">
                    <a16:creationId xmlns:a16="http://schemas.microsoft.com/office/drawing/2014/main" id="{9BE27AD1-B49A-CD43-AEEF-1EB19E35FBF3}"/>
                  </a:ext>
                </a:extLst>
              </p:cNvPr>
              <p:cNvGrpSpPr>
                <a:grpSpLocks/>
              </p:cNvGrpSpPr>
              <p:nvPr/>
            </p:nvGrpSpPr>
            <p:grpSpPr bwMode="auto">
              <a:xfrm>
                <a:off x="4747" y="994"/>
                <a:ext cx="581" cy="134"/>
                <a:chOff x="614" y="2568"/>
                <a:chExt cx="725" cy="139"/>
              </a:xfrm>
            </p:grpSpPr>
            <p:sp>
              <p:nvSpPr>
                <p:cNvPr id="141" name="AutoShape 154">
                  <a:extLst>
                    <a:ext uri="{FF2B5EF4-FFF2-40B4-BE49-F238E27FC236}">
                      <a16:creationId xmlns:a16="http://schemas.microsoft.com/office/drawing/2014/main" id="{772812CA-D08B-5644-9C8E-95F457081755}"/>
                    </a:ext>
                  </a:extLst>
                </p:cNvPr>
                <p:cNvSpPr>
                  <a:spLocks noChangeArrowheads="1"/>
                </p:cNvSpPr>
                <p:nvPr/>
              </p:nvSpPr>
              <p:spPr bwMode="auto">
                <a:xfrm>
                  <a:off x="610" y="2569"/>
                  <a:ext cx="725" cy="137"/>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sp>
              <p:nvSpPr>
                <p:cNvPr id="142" name="AutoShape 155">
                  <a:extLst>
                    <a:ext uri="{FF2B5EF4-FFF2-40B4-BE49-F238E27FC236}">
                      <a16:creationId xmlns:a16="http://schemas.microsoft.com/office/drawing/2014/main" id="{3D32E2F5-24C6-A54D-954E-F3C1A484996D}"/>
                    </a:ext>
                  </a:extLst>
                </p:cNvPr>
                <p:cNvSpPr>
                  <a:spLocks noChangeArrowheads="1"/>
                </p:cNvSpPr>
                <p:nvPr/>
              </p:nvSpPr>
              <p:spPr bwMode="auto">
                <a:xfrm>
                  <a:off x="630" y="2584"/>
                  <a:ext cx="68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grpSp>
          <p:sp>
            <p:nvSpPr>
              <p:cNvPr id="121" name="Rectangle 156">
                <a:extLst>
                  <a:ext uri="{FF2B5EF4-FFF2-40B4-BE49-F238E27FC236}">
                    <a16:creationId xmlns:a16="http://schemas.microsoft.com/office/drawing/2014/main" id="{59BDA1ED-A7F9-324D-9FF2-5D9F73B3BB40}"/>
                  </a:ext>
                </a:extLst>
              </p:cNvPr>
              <p:cNvSpPr>
                <a:spLocks noChangeArrowheads="1"/>
              </p:cNvSpPr>
              <p:nvPr/>
            </p:nvSpPr>
            <p:spPr bwMode="auto">
              <a:xfrm>
                <a:off x="4217" y="1355"/>
                <a:ext cx="596" cy="51"/>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sp>
            <p:nvSpPr>
              <p:cNvPr id="122" name="Rectangle 157">
                <a:extLst>
                  <a:ext uri="{FF2B5EF4-FFF2-40B4-BE49-F238E27FC236}">
                    <a16:creationId xmlns:a16="http://schemas.microsoft.com/office/drawing/2014/main" id="{C0BFAB3F-AC35-F648-8105-682E59ADBCDE}"/>
                  </a:ext>
                </a:extLst>
              </p:cNvPr>
              <p:cNvSpPr>
                <a:spLocks noChangeArrowheads="1"/>
              </p:cNvSpPr>
              <p:nvPr/>
            </p:nvSpPr>
            <p:spPr bwMode="auto">
              <a:xfrm>
                <a:off x="4225" y="1656"/>
                <a:ext cx="596" cy="44"/>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grpSp>
            <p:nvGrpSpPr>
              <p:cNvPr id="123" name="Group 158">
                <a:extLst>
                  <a:ext uri="{FF2B5EF4-FFF2-40B4-BE49-F238E27FC236}">
                    <a16:creationId xmlns:a16="http://schemas.microsoft.com/office/drawing/2014/main" id="{8FF69078-E28B-AD46-85BF-C0BBF789E7FE}"/>
                  </a:ext>
                </a:extLst>
              </p:cNvPr>
              <p:cNvGrpSpPr>
                <a:grpSpLocks/>
              </p:cNvGrpSpPr>
              <p:nvPr/>
            </p:nvGrpSpPr>
            <p:grpSpPr bwMode="auto">
              <a:xfrm>
                <a:off x="4735" y="1627"/>
                <a:ext cx="582" cy="151"/>
                <a:chOff x="614" y="2568"/>
                <a:chExt cx="725" cy="139"/>
              </a:xfrm>
            </p:grpSpPr>
            <p:sp>
              <p:nvSpPr>
                <p:cNvPr id="139" name="AutoShape 159">
                  <a:extLst>
                    <a:ext uri="{FF2B5EF4-FFF2-40B4-BE49-F238E27FC236}">
                      <a16:creationId xmlns:a16="http://schemas.microsoft.com/office/drawing/2014/main" id="{9B0DD67E-9E17-0249-BE4A-653C3A8D28A3}"/>
                    </a:ext>
                  </a:extLst>
                </p:cNvPr>
                <p:cNvSpPr>
                  <a:spLocks noChangeArrowheads="1"/>
                </p:cNvSpPr>
                <p:nvPr/>
              </p:nvSpPr>
              <p:spPr bwMode="auto">
                <a:xfrm>
                  <a:off x="616" y="2568"/>
                  <a:ext cx="724" cy="142"/>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sp>
              <p:nvSpPr>
                <p:cNvPr id="140" name="AutoShape 160">
                  <a:extLst>
                    <a:ext uri="{FF2B5EF4-FFF2-40B4-BE49-F238E27FC236}">
                      <a16:creationId xmlns:a16="http://schemas.microsoft.com/office/drawing/2014/main" id="{5D2A256B-AF19-C745-A1FF-3A72EC870184}"/>
                    </a:ext>
                  </a:extLst>
                </p:cNvPr>
                <p:cNvSpPr>
                  <a:spLocks noChangeArrowheads="1"/>
                </p:cNvSpPr>
                <p:nvPr/>
              </p:nvSpPr>
              <p:spPr bwMode="auto">
                <a:xfrm>
                  <a:off x="635" y="2582"/>
                  <a:ext cx="685"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grpSp>
          <p:sp>
            <p:nvSpPr>
              <p:cNvPr id="124" name="Freeform 161">
                <a:extLst>
                  <a:ext uri="{FF2B5EF4-FFF2-40B4-BE49-F238E27FC236}">
                    <a16:creationId xmlns:a16="http://schemas.microsoft.com/office/drawing/2014/main" id="{A83F5805-F3B3-3346-A9B8-FDEF2D105CCB}"/>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grpSp>
            <p:nvGrpSpPr>
              <p:cNvPr id="125" name="Group 162">
                <a:extLst>
                  <a:ext uri="{FF2B5EF4-FFF2-40B4-BE49-F238E27FC236}">
                    <a16:creationId xmlns:a16="http://schemas.microsoft.com/office/drawing/2014/main" id="{A2204E45-948E-A34A-A108-2294B7FAFA3C}"/>
                  </a:ext>
                </a:extLst>
              </p:cNvPr>
              <p:cNvGrpSpPr>
                <a:grpSpLocks/>
              </p:cNvGrpSpPr>
              <p:nvPr/>
            </p:nvGrpSpPr>
            <p:grpSpPr bwMode="auto">
              <a:xfrm>
                <a:off x="4739" y="1327"/>
                <a:ext cx="582" cy="139"/>
                <a:chOff x="614" y="2568"/>
                <a:chExt cx="725" cy="139"/>
              </a:xfrm>
            </p:grpSpPr>
            <p:sp>
              <p:nvSpPr>
                <p:cNvPr id="137" name="AutoShape 163">
                  <a:extLst>
                    <a:ext uri="{FF2B5EF4-FFF2-40B4-BE49-F238E27FC236}">
                      <a16:creationId xmlns:a16="http://schemas.microsoft.com/office/drawing/2014/main" id="{3CCECF35-2FC0-5E40-B1DA-1DB0D6F7BC2F}"/>
                    </a:ext>
                  </a:extLst>
                </p:cNvPr>
                <p:cNvSpPr>
                  <a:spLocks noChangeArrowheads="1"/>
                </p:cNvSpPr>
                <p:nvPr/>
              </p:nvSpPr>
              <p:spPr bwMode="auto">
                <a:xfrm>
                  <a:off x="611" y="2567"/>
                  <a:ext cx="724" cy="140"/>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sp>
              <p:nvSpPr>
                <p:cNvPr id="138" name="AutoShape 164">
                  <a:extLst>
                    <a:ext uri="{FF2B5EF4-FFF2-40B4-BE49-F238E27FC236}">
                      <a16:creationId xmlns:a16="http://schemas.microsoft.com/office/drawing/2014/main" id="{8B74FE84-F46F-BD45-B59C-4B4E221C60D0}"/>
                    </a:ext>
                  </a:extLst>
                </p:cNvPr>
                <p:cNvSpPr>
                  <a:spLocks noChangeArrowheads="1"/>
                </p:cNvSpPr>
                <p:nvPr/>
              </p:nvSpPr>
              <p:spPr bwMode="auto">
                <a:xfrm>
                  <a:off x="630" y="2581"/>
                  <a:ext cx="68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grpSp>
          <p:sp>
            <p:nvSpPr>
              <p:cNvPr id="126" name="Rectangle 165">
                <a:extLst>
                  <a:ext uri="{FF2B5EF4-FFF2-40B4-BE49-F238E27FC236}">
                    <a16:creationId xmlns:a16="http://schemas.microsoft.com/office/drawing/2014/main" id="{EFB8CB6A-6447-D24D-BD88-7D176E4102A0}"/>
                  </a:ext>
                </a:extLst>
              </p:cNvPr>
              <p:cNvSpPr>
                <a:spLocks noChangeArrowheads="1"/>
              </p:cNvSpPr>
              <p:nvPr/>
            </p:nvSpPr>
            <p:spPr bwMode="auto">
              <a:xfrm>
                <a:off x="5247" y="429"/>
                <a:ext cx="70" cy="2286"/>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sp>
            <p:nvSpPr>
              <p:cNvPr id="127" name="Freeform 166">
                <a:extLst>
                  <a:ext uri="{FF2B5EF4-FFF2-40B4-BE49-F238E27FC236}">
                    <a16:creationId xmlns:a16="http://schemas.microsoft.com/office/drawing/2014/main" id="{7DA25C04-818C-944B-AA5E-5C80E73C01C8}"/>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28" name="Freeform 167">
                <a:extLst>
                  <a:ext uri="{FF2B5EF4-FFF2-40B4-BE49-F238E27FC236}">
                    <a16:creationId xmlns:a16="http://schemas.microsoft.com/office/drawing/2014/main" id="{047480B1-08CE-354D-B27C-4B6428A5A823}"/>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29" name="Oval 168">
                <a:extLst>
                  <a:ext uri="{FF2B5EF4-FFF2-40B4-BE49-F238E27FC236}">
                    <a16:creationId xmlns:a16="http://schemas.microsoft.com/office/drawing/2014/main" id="{809BB7F4-67B7-B54C-A450-898CD1825B72}"/>
                  </a:ext>
                </a:extLst>
              </p:cNvPr>
              <p:cNvSpPr>
                <a:spLocks noChangeArrowheads="1"/>
              </p:cNvSpPr>
              <p:nvPr/>
            </p:nvSpPr>
            <p:spPr bwMode="auto">
              <a:xfrm>
                <a:off x="5519" y="2612"/>
                <a:ext cx="46" cy="96"/>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sp>
            <p:nvSpPr>
              <p:cNvPr id="130" name="Freeform 169">
                <a:extLst>
                  <a:ext uri="{FF2B5EF4-FFF2-40B4-BE49-F238E27FC236}">
                    <a16:creationId xmlns:a16="http://schemas.microsoft.com/office/drawing/2014/main" id="{DA683EDC-F6BF-7C4C-8A71-32D3320CA39F}"/>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31" name="AutoShape 170">
                <a:extLst>
                  <a:ext uri="{FF2B5EF4-FFF2-40B4-BE49-F238E27FC236}">
                    <a16:creationId xmlns:a16="http://schemas.microsoft.com/office/drawing/2014/main" id="{96EA98F8-F846-2A44-824F-71FAA477B583}"/>
                  </a:ext>
                </a:extLst>
              </p:cNvPr>
              <p:cNvSpPr>
                <a:spLocks noChangeArrowheads="1"/>
              </p:cNvSpPr>
              <p:nvPr/>
            </p:nvSpPr>
            <p:spPr bwMode="auto">
              <a:xfrm>
                <a:off x="4140" y="2678"/>
                <a:ext cx="1200" cy="147"/>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sp>
            <p:nvSpPr>
              <p:cNvPr id="132" name="AutoShape 171">
                <a:extLst>
                  <a:ext uri="{FF2B5EF4-FFF2-40B4-BE49-F238E27FC236}">
                    <a16:creationId xmlns:a16="http://schemas.microsoft.com/office/drawing/2014/main" id="{23E7F763-52E6-DF40-9EB6-F8624D7B133E}"/>
                  </a:ext>
                </a:extLst>
              </p:cNvPr>
              <p:cNvSpPr>
                <a:spLocks noChangeArrowheads="1"/>
              </p:cNvSpPr>
              <p:nvPr/>
            </p:nvSpPr>
            <p:spPr bwMode="auto">
              <a:xfrm>
                <a:off x="4210" y="2707"/>
                <a:ext cx="1069" cy="88"/>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sp>
            <p:nvSpPr>
              <p:cNvPr id="133" name="Oval 172">
                <a:extLst>
                  <a:ext uri="{FF2B5EF4-FFF2-40B4-BE49-F238E27FC236}">
                    <a16:creationId xmlns:a16="http://schemas.microsoft.com/office/drawing/2014/main" id="{99202063-5BB9-474C-B3CE-B9C1D5A1BFD1}"/>
                  </a:ext>
                </a:extLst>
              </p:cNvPr>
              <p:cNvSpPr>
                <a:spLocks noChangeArrowheads="1"/>
              </p:cNvSpPr>
              <p:nvPr/>
            </p:nvSpPr>
            <p:spPr bwMode="auto">
              <a:xfrm>
                <a:off x="4310" y="2384"/>
                <a:ext cx="155" cy="14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sp>
            <p:nvSpPr>
              <p:cNvPr id="134" name="Oval 173">
                <a:extLst>
                  <a:ext uri="{FF2B5EF4-FFF2-40B4-BE49-F238E27FC236}">
                    <a16:creationId xmlns:a16="http://schemas.microsoft.com/office/drawing/2014/main" id="{B09AE0A9-5898-4647-9779-E5BDE41A54C8}"/>
                  </a:ext>
                </a:extLst>
              </p:cNvPr>
              <p:cNvSpPr>
                <a:spLocks noChangeArrowheads="1"/>
              </p:cNvSpPr>
              <p:nvPr/>
            </p:nvSpPr>
            <p:spPr bwMode="auto">
              <a:xfrm>
                <a:off x="4489" y="2384"/>
                <a:ext cx="155" cy="14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en-US" altLang="en-US" sz="1500">
                  <a:solidFill>
                    <a:srgbClr val="FF0000"/>
                  </a:solidFill>
                  <a:latin typeface="+mn-lt"/>
                  <a:cs typeface="Arial" panose="020B0604020202020204" pitchFamily="34" charset="0"/>
                </a:endParaRPr>
              </a:p>
            </p:txBody>
          </p:sp>
          <p:sp>
            <p:nvSpPr>
              <p:cNvPr id="135" name="Oval 174">
                <a:extLst>
                  <a:ext uri="{FF2B5EF4-FFF2-40B4-BE49-F238E27FC236}">
                    <a16:creationId xmlns:a16="http://schemas.microsoft.com/office/drawing/2014/main" id="{8844CEFC-6420-264F-A5ED-01CEFDBE7986}"/>
                  </a:ext>
                </a:extLst>
              </p:cNvPr>
              <p:cNvSpPr>
                <a:spLocks noChangeArrowheads="1"/>
              </p:cNvSpPr>
              <p:nvPr/>
            </p:nvSpPr>
            <p:spPr bwMode="auto">
              <a:xfrm>
                <a:off x="4659" y="2384"/>
                <a:ext cx="163" cy="14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sp>
            <p:nvSpPr>
              <p:cNvPr id="136" name="Rectangle 175">
                <a:extLst>
                  <a:ext uri="{FF2B5EF4-FFF2-40B4-BE49-F238E27FC236}">
                    <a16:creationId xmlns:a16="http://schemas.microsoft.com/office/drawing/2014/main" id="{C4C6A502-6F38-784C-A809-5E5499386BB6}"/>
                  </a:ext>
                </a:extLst>
              </p:cNvPr>
              <p:cNvSpPr>
                <a:spLocks noChangeArrowheads="1"/>
              </p:cNvSpPr>
              <p:nvPr/>
            </p:nvSpPr>
            <p:spPr bwMode="auto">
              <a:xfrm>
                <a:off x="5062" y="1833"/>
                <a:ext cx="85" cy="764"/>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grpSp>
        <p:grpSp>
          <p:nvGrpSpPr>
            <p:cNvPr id="101" name="Group 176">
              <a:extLst>
                <a:ext uri="{FF2B5EF4-FFF2-40B4-BE49-F238E27FC236}">
                  <a16:creationId xmlns:a16="http://schemas.microsoft.com/office/drawing/2014/main" id="{7458836E-953E-904B-914D-ECEC36221A8B}"/>
                </a:ext>
              </a:extLst>
            </p:cNvPr>
            <p:cNvGrpSpPr>
              <a:grpSpLocks/>
            </p:cNvGrpSpPr>
            <p:nvPr/>
          </p:nvGrpSpPr>
          <p:grpSpPr bwMode="auto">
            <a:xfrm>
              <a:off x="4471988" y="2492375"/>
              <a:ext cx="620712" cy="512763"/>
              <a:chOff x="-44" y="1473"/>
              <a:chExt cx="981" cy="1105"/>
            </a:xfrm>
          </p:grpSpPr>
          <p:pic>
            <p:nvPicPr>
              <p:cNvPr id="111" name="Picture 177" descr="desktop_computer_stylized_medium">
                <a:extLst>
                  <a:ext uri="{FF2B5EF4-FFF2-40B4-BE49-F238E27FC236}">
                    <a16:creationId xmlns:a16="http://schemas.microsoft.com/office/drawing/2014/main" id="{176B8344-E22D-204D-807C-E9CE58B1B9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 name="Freeform 178">
                <a:extLst>
                  <a:ext uri="{FF2B5EF4-FFF2-40B4-BE49-F238E27FC236}">
                    <a16:creationId xmlns:a16="http://schemas.microsoft.com/office/drawing/2014/main" id="{1A078022-91F2-3F4E-9EA0-44DFCAF22D0A}"/>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500"/>
              </a:p>
            </p:txBody>
          </p:sp>
        </p:grpSp>
        <p:grpSp>
          <p:nvGrpSpPr>
            <p:cNvPr id="102" name="Group 179">
              <a:extLst>
                <a:ext uri="{FF2B5EF4-FFF2-40B4-BE49-F238E27FC236}">
                  <a16:creationId xmlns:a16="http://schemas.microsoft.com/office/drawing/2014/main" id="{B3CDB5E9-406A-8D48-A50D-C935BF4A5698}"/>
                </a:ext>
              </a:extLst>
            </p:cNvPr>
            <p:cNvGrpSpPr>
              <a:grpSpLocks/>
            </p:cNvGrpSpPr>
            <p:nvPr/>
          </p:nvGrpSpPr>
          <p:grpSpPr bwMode="auto">
            <a:xfrm>
              <a:off x="6300788" y="1284288"/>
              <a:ext cx="620712" cy="512762"/>
              <a:chOff x="-44" y="1473"/>
              <a:chExt cx="981" cy="1105"/>
            </a:xfrm>
          </p:grpSpPr>
          <p:pic>
            <p:nvPicPr>
              <p:cNvPr id="109" name="Picture 180" descr="desktop_computer_stylized_medium">
                <a:extLst>
                  <a:ext uri="{FF2B5EF4-FFF2-40B4-BE49-F238E27FC236}">
                    <a16:creationId xmlns:a16="http://schemas.microsoft.com/office/drawing/2014/main" id="{9E1583F0-4FBC-314F-B2AB-B24E50144F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Freeform 181">
                <a:extLst>
                  <a:ext uri="{FF2B5EF4-FFF2-40B4-BE49-F238E27FC236}">
                    <a16:creationId xmlns:a16="http://schemas.microsoft.com/office/drawing/2014/main" id="{6E0AAFA3-AC83-6048-B318-2420EC961D55}"/>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500"/>
              </a:p>
            </p:txBody>
          </p:sp>
        </p:grpSp>
        <p:grpSp>
          <p:nvGrpSpPr>
            <p:cNvPr id="103" name="Group 182">
              <a:extLst>
                <a:ext uri="{FF2B5EF4-FFF2-40B4-BE49-F238E27FC236}">
                  <a16:creationId xmlns:a16="http://schemas.microsoft.com/office/drawing/2014/main" id="{DCBBB39F-5E4C-C245-BE28-58A83FA44FE0}"/>
                </a:ext>
              </a:extLst>
            </p:cNvPr>
            <p:cNvGrpSpPr>
              <a:grpSpLocks/>
            </p:cNvGrpSpPr>
            <p:nvPr/>
          </p:nvGrpSpPr>
          <p:grpSpPr bwMode="auto">
            <a:xfrm>
              <a:off x="6910388" y="1360488"/>
              <a:ext cx="620712" cy="512762"/>
              <a:chOff x="-44" y="1473"/>
              <a:chExt cx="981" cy="1105"/>
            </a:xfrm>
          </p:grpSpPr>
          <p:pic>
            <p:nvPicPr>
              <p:cNvPr id="107" name="Picture 183" descr="desktop_computer_stylized_medium">
                <a:extLst>
                  <a:ext uri="{FF2B5EF4-FFF2-40B4-BE49-F238E27FC236}">
                    <a16:creationId xmlns:a16="http://schemas.microsoft.com/office/drawing/2014/main" id="{E5D20624-0F1B-4B43-A13C-C75A9292C5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 name="Freeform 184">
                <a:extLst>
                  <a:ext uri="{FF2B5EF4-FFF2-40B4-BE49-F238E27FC236}">
                    <a16:creationId xmlns:a16="http://schemas.microsoft.com/office/drawing/2014/main" id="{35980134-57CB-D848-8F7C-C5F772511B72}"/>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500"/>
              </a:p>
            </p:txBody>
          </p:sp>
        </p:grpSp>
        <p:grpSp>
          <p:nvGrpSpPr>
            <p:cNvPr id="104" name="Group 185">
              <a:extLst>
                <a:ext uri="{FF2B5EF4-FFF2-40B4-BE49-F238E27FC236}">
                  <a16:creationId xmlns:a16="http://schemas.microsoft.com/office/drawing/2014/main" id="{CAAE67A0-6730-B94B-A304-CFA3F109B656}"/>
                </a:ext>
              </a:extLst>
            </p:cNvPr>
            <p:cNvGrpSpPr>
              <a:grpSpLocks/>
            </p:cNvGrpSpPr>
            <p:nvPr/>
          </p:nvGrpSpPr>
          <p:grpSpPr bwMode="auto">
            <a:xfrm flipH="1">
              <a:off x="8369300" y="2362200"/>
              <a:ext cx="620713" cy="512763"/>
              <a:chOff x="-44" y="1473"/>
              <a:chExt cx="981" cy="1105"/>
            </a:xfrm>
          </p:grpSpPr>
          <p:pic>
            <p:nvPicPr>
              <p:cNvPr id="105" name="Picture 186" descr="desktop_computer_stylized_medium">
                <a:extLst>
                  <a:ext uri="{FF2B5EF4-FFF2-40B4-BE49-F238E27FC236}">
                    <a16:creationId xmlns:a16="http://schemas.microsoft.com/office/drawing/2014/main" id="{374F131D-15C0-B347-9AFE-5A5EEADA4E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Freeform 187">
                <a:extLst>
                  <a:ext uri="{FF2B5EF4-FFF2-40B4-BE49-F238E27FC236}">
                    <a16:creationId xmlns:a16="http://schemas.microsoft.com/office/drawing/2014/main" id="{D81A3509-0DD0-1042-A6A3-8C677E9DCC52}"/>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500"/>
              </a:p>
            </p:txBody>
          </p:sp>
        </p:grpSp>
      </p:grpSp>
      <p:sp>
        <p:nvSpPr>
          <p:cNvPr id="145" name="Line 53">
            <a:extLst>
              <a:ext uri="{FF2B5EF4-FFF2-40B4-BE49-F238E27FC236}">
                <a16:creationId xmlns:a16="http://schemas.microsoft.com/office/drawing/2014/main" id="{5B4F3401-24CB-7648-BD89-1A7CFF53418C}"/>
              </a:ext>
            </a:extLst>
          </p:cNvPr>
          <p:cNvSpPr>
            <a:spLocks noChangeShapeType="1"/>
          </p:cNvSpPr>
          <p:nvPr/>
        </p:nvSpPr>
        <p:spPr bwMode="auto">
          <a:xfrm flipV="1">
            <a:off x="5510163" y="5164373"/>
            <a:ext cx="322660" cy="519113"/>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sz="1500"/>
          </a:p>
        </p:txBody>
      </p:sp>
      <p:sp>
        <p:nvSpPr>
          <p:cNvPr id="146" name="Text Box 54">
            <a:extLst>
              <a:ext uri="{FF2B5EF4-FFF2-40B4-BE49-F238E27FC236}">
                <a16:creationId xmlns:a16="http://schemas.microsoft.com/office/drawing/2014/main" id="{5BD0C7E9-770D-0B41-BE6E-3ADF84797818}"/>
              </a:ext>
            </a:extLst>
          </p:cNvPr>
          <p:cNvSpPr txBox="1">
            <a:spLocks noChangeArrowheads="1"/>
          </p:cNvSpPr>
          <p:nvPr/>
        </p:nvSpPr>
        <p:spPr bwMode="auto">
          <a:xfrm>
            <a:off x="3370339" y="5560852"/>
            <a:ext cx="2228687" cy="31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1800" dirty="0">
                <a:latin typeface="+mn-lt"/>
              </a:rPr>
              <a:t>increases linearly in N</a:t>
            </a:r>
          </a:p>
        </p:txBody>
      </p:sp>
      <p:sp>
        <p:nvSpPr>
          <p:cNvPr id="147" name="Text Box 51">
            <a:extLst>
              <a:ext uri="{FF2B5EF4-FFF2-40B4-BE49-F238E27FC236}">
                <a16:creationId xmlns:a16="http://schemas.microsoft.com/office/drawing/2014/main" id="{49B83A0D-0FBE-7E43-85D0-C80B2E74DD2A}"/>
              </a:ext>
            </a:extLst>
          </p:cNvPr>
          <p:cNvSpPr txBox="1">
            <a:spLocks noChangeArrowheads="1"/>
          </p:cNvSpPr>
          <p:nvPr/>
        </p:nvSpPr>
        <p:spPr bwMode="auto">
          <a:xfrm>
            <a:off x="2004930" y="4634546"/>
            <a:ext cx="2334165" cy="80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r">
              <a:lnSpc>
                <a:spcPct val="80000"/>
              </a:lnSpc>
            </a:pPr>
            <a:r>
              <a:rPr lang="en-US" altLang="en-US" sz="1800" i="1">
                <a:latin typeface="+mn-lt"/>
              </a:rPr>
              <a:t>time to  distribute F </a:t>
            </a:r>
          </a:p>
          <a:p>
            <a:pPr algn="r">
              <a:lnSpc>
                <a:spcPct val="80000"/>
              </a:lnSpc>
            </a:pPr>
            <a:r>
              <a:rPr lang="en-US" altLang="en-US" sz="1800" i="1">
                <a:latin typeface="+mn-lt"/>
              </a:rPr>
              <a:t>to N clients using </a:t>
            </a:r>
          </a:p>
          <a:p>
            <a:pPr algn="r">
              <a:lnSpc>
                <a:spcPct val="80000"/>
              </a:lnSpc>
            </a:pPr>
            <a:r>
              <a:rPr lang="en-US" altLang="en-US" sz="1800" i="1">
                <a:latin typeface="+mn-lt"/>
              </a:rPr>
              <a:t>client-server approach</a:t>
            </a:r>
            <a:r>
              <a:rPr lang="en-US" altLang="en-US" sz="2100">
                <a:latin typeface="+mn-lt"/>
              </a:rPr>
              <a:t> </a:t>
            </a:r>
            <a:endParaRPr lang="en-US" altLang="en-US" sz="2400">
              <a:latin typeface="+mn-lt"/>
            </a:endParaRPr>
          </a:p>
        </p:txBody>
      </p:sp>
      <p:sp>
        <p:nvSpPr>
          <p:cNvPr id="148" name="Rectangle 55">
            <a:extLst>
              <a:ext uri="{FF2B5EF4-FFF2-40B4-BE49-F238E27FC236}">
                <a16:creationId xmlns:a16="http://schemas.microsoft.com/office/drawing/2014/main" id="{01D3C4E1-DA80-A24C-A094-D590BCC34655}"/>
              </a:ext>
            </a:extLst>
          </p:cNvPr>
          <p:cNvSpPr>
            <a:spLocks noChangeArrowheads="1"/>
          </p:cNvSpPr>
          <p:nvPr/>
        </p:nvSpPr>
        <p:spPr bwMode="auto">
          <a:xfrm>
            <a:off x="1888762" y="4580968"/>
            <a:ext cx="5566199" cy="926306"/>
          </a:xfrm>
          <a:prstGeom prst="rect">
            <a:avLst/>
          </a:prstGeom>
          <a:noFill/>
          <a:ln w="190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sp>
        <p:nvSpPr>
          <p:cNvPr id="149" name="Text Box 96">
            <a:extLst>
              <a:ext uri="{FF2B5EF4-FFF2-40B4-BE49-F238E27FC236}">
                <a16:creationId xmlns:a16="http://schemas.microsoft.com/office/drawing/2014/main" id="{11EFB657-3D70-CB41-8FB4-5E358070DDC4}"/>
              </a:ext>
            </a:extLst>
          </p:cNvPr>
          <p:cNvSpPr txBox="1">
            <a:spLocks noChangeArrowheads="1"/>
          </p:cNvSpPr>
          <p:nvPr/>
        </p:nvSpPr>
        <p:spPr bwMode="auto">
          <a:xfrm>
            <a:off x="4272419" y="4816711"/>
            <a:ext cx="32947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2400" i="1">
                <a:latin typeface="+mn-lt"/>
              </a:rPr>
              <a:t> D</a:t>
            </a:r>
            <a:r>
              <a:rPr lang="en-US" altLang="en-US" sz="2400" i="1" baseline="-25000">
                <a:latin typeface="+mn-lt"/>
              </a:rPr>
              <a:t>c-s</a:t>
            </a:r>
            <a:r>
              <a:rPr lang="en-US" altLang="en-US" sz="2400" i="1">
                <a:latin typeface="+mn-lt"/>
              </a:rPr>
              <a:t> &gt; max{NF/u</a:t>
            </a:r>
            <a:r>
              <a:rPr lang="en-US" altLang="en-US" sz="2400" i="1" baseline="-25000">
                <a:latin typeface="+mn-lt"/>
              </a:rPr>
              <a:t>s,</a:t>
            </a:r>
            <a:r>
              <a:rPr lang="en-US" altLang="en-US" sz="2400" i="1">
                <a:latin typeface="+mn-lt"/>
              </a:rPr>
              <a:t>,F/d</a:t>
            </a:r>
            <a:r>
              <a:rPr lang="en-US" altLang="en-US" sz="2400" i="1" baseline="-25000">
                <a:latin typeface="+mn-lt"/>
              </a:rPr>
              <a:t>min</a:t>
            </a:r>
            <a:r>
              <a:rPr lang="en-US" altLang="en-US" sz="2400" i="1">
                <a:latin typeface="+mn-lt"/>
              </a:rPr>
              <a:t>}</a:t>
            </a:r>
            <a:r>
              <a:rPr lang="en-US" altLang="en-US" sz="2400" i="1">
                <a:solidFill>
                  <a:srgbClr val="CC0000"/>
                </a:solidFill>
                <a:latin typeface="+mn-lt"/>
              </a:rPr>
              <a:t> </a:t>
            </a:r>
          </a:p>
        </p:txBody>
      </p:sp>
      <p:sp>
        <p:nvSpPr>
          <p:cNvPr id="150" name="Line 120">
            <a:extLst>
              <a:ext uri="{FF2B5EF4-FFF2-40B4-BE49-F238E27FC236}">
                <a16:creationId xmlns:a16="http://schemas.microsoft.com/office/drawing/2014/main" id="{804EF034-3125-A746-B994-CD76FEE71CF1}"/>
              </a:ext>
            </a:extLst>
          </p:cNvPr>
          <p:cNvSpPr>
            <a:spLocks noChangeShapeType="1"/>
          </p:cNvSpPr>
          <p:nvPr/>
        </p:nvSpPr>
        <p:spPr bwMode="auto">
          <a:xfrm>
            <a:off x="4945123" y="5138180"/>
            <a:ext cx="13096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500"/>
          </a:p>
        </p:txBody>
      </p:sp>
    </p:spTree>
    <p:extLst>
      <p:ext uri="{BB962C8B-B14F-4D97-AF65-F5344CB8AC3E}">
        <p14:creationId xmlns:p14="http://schemas.microsoft.com/office/powerpoint/2010/main" val="83199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Title 1">
            <a:extLst>
              <a:ext uri="{FF2B5EF4-FFF2-40B4-BE49-F238E27FC236}">
                <a16:creationId xmlns:a16="http://schemas.microsoft.com/office/drawing/2014/main" id="{EDBA5A8F-4260-B240-9E01-AE8471BDC45B}"/>
              </a:ext>
            </a:extLst>
          </p:cNvPr>
          <p:cNvSpPr>
            <a:spLocks noGrp="1"/>
          </p:cNvSpPr>
          <p:nvPr>
            <p:ph type="title"/>
          </p:nvPr>
        </p:nvSpPr>
        <p:spPr>
          <a:xfrm>
            <a:off x="599018" y="1074244"/>
            <a:ext cx="7886700" cy="670967"/>
          </a:xfrm>
        </p:spPr>
        <p:txBody>
          <a:bodyPr>
            <a:normAutofit/>
          </a:bodyPr>
          <a:lstStyle/>
          <a:p>
            <a:r>
              <a:rPr lang="en-US" altLang="en-US" dirty="0">
                <a:ea typeface="ＭＳ Ｐゴシック" panose="020B0600070205080204" pitchFamily="34" charset="-128"/>
              </a:rPr>
              <a:t>File distribution time: P2P</a:t>
            </a:r>
            <a:endParaRPr lang="en-US" dirty="0"/>
          </a:p>
        </p:txBody>
      </p:sp>
      <p:sp>
        <p:nvSpPr>
          <p:cNvPr id="80" name="Rectangle 47">
            <a:extLst>
              <a:ext uri="{FF2B5EF4-FFF2-40B4-BE49-F238E27FC236}">
                <a16:creationId xmlns:a16="http://schemas.microsoft.com/office/drawing/2014/main" id="{B88328AA-6216-394D-8D58-0ECC1E0888AE}"/>
              </a:ext>
            </a:extLst>
          </p:cNvPr>
          <p:cNvSpPr txBox="1">
            <a:spLocks noChangeArrowheads="1"/>
          </p:cNvSpPr>
          <p:nvPr/>
        </p:nvSpPr>
        <p:spPr>
          <a:xfrm>
            <a:off x="566722" y="1850026"/>
            <a:ext cx="4573766" cy="1510903"/>
          </a:xfrm>
          <a:prstGeom prst="rect">
            <a:avLst/>
          </a:prstGeom>
        </p:spPr>
        <p:txBody>
          <a:bodyPr vert="horz" lIns="68580" tIns="34290" rIns="68580" bIns="3429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100" i="1" dirty="0">
                <a:solidFill>
                  <a:srgbClr val="CC0000"/>
                </a:solidFill>
                <a:ea typeface="ＭＳ Ｐゴシック" panose="020B0600070205080204" pitchFamily="34" charset="-128"/>
              </a:rPr>
              <a:t>server transmission: </a:t>
            </a:r>
            <a:r>
              <a:rPr lang="en-US" altLang="en-US" sz="2100" dirty="0">
                <a:ea typeface="ＭＳ Ｐゴシック" panose="020B0600070205080204" pitchFamily="34" charset="-128"/>
              </a:rPr>
              <a:t>must</a:t>
            </a:r>
            <a:r>
              <a:rPr lang="en-US" altLang="en-US" sz="2100" i="1" dirty="0">
                <a:solidFill>
                  <a:srgbClr val="CC0000"/>
                </a:solidFill>
                <a:ea typeface="ＭＳ Ｐゴシック" panose="020B0600070205080204" pitchFamily="34" charset="-128"/>
              </a:rPr>
              <a:t> </a:t>
            </a:r>
            <a:r>
              <a:rPr lang="en-US" altLang="en-US" sz="2100" dirty="0">
                <a:ea typeface="ＭＳ Ｐゴシック" panose="020B0600070205080204" pitchFamily="34" charset="-128"/>
              </a:rPr>
              <a:t>upload at least one copy:</a:t>
            </a:r>
          </a:p>
          <a:p>
            <a:pPr lvl="1">
              <a:lnSpc>
                <a:spcPct val="100000"/>
              </a:lnSpc>
            </a:pPr>
            <a:r>
              <a:rPr lang="en-US" altLang="en-US" sz="1800" dirty="0">
                <a:ea typeface="ＭＳ Ｐゴシック" panose="020B0600070205080204" pitchFamily="34" charset="-128"/>
              </a:rPr>
              <a:t>time to send one copy: </a:t>
            </a:r>
            <a:r>
              <a:rPr lang="en-US" altLang="en-US" sz="1800" i="1" dirty="0">
                <a:ea typeface="ＭＳ Ｐゴシック" panose="020B0600070205080204" pitchFamily="34" charset="-128"/>
              </a:rPr>
              <a:t>F/u</a:t>
            </a:r>
            <a:r>
              <a:rPr lang="en-US" altLang="en-US" sz="1800" i="1" baseline="-25000" dirty="0">
                <a:ea typeface="ＭＳ Ｐゴシック" panose="020B0600070205080204" pitchFamily="34" charset="-128"/>
              </a:rPr>
              <a:t>s </a:t>
            </a:r>
            <a:endParaRPr lang="en-US" altLang="en-US" sz="1800" dirty="0">
              <a:ea typeface="ＭＳ Ｐゴシック" panose="020B0600070205080204" pitchFamily="34" charset="-128"/>
            </a:endParaRPr>
          </a:p>
        </p:txBody>
      </p:sp>
      <p:sp>
        <p:nvSpPr>
          <p:cNvPr id="81" name="Rectangle 47">
            <a:extLst>
              <a:ext uri="{FF2B5EF4-FFF2-40B4-BE49-F238E27FC236}">
                <a16:creationId xmlns:a16="http://schemas.microsoft.com/office/drawing/2014/main" id="{646323ED-CAE9-B942-8F14-B61CB7708E67}"/>
              </a:ext>
            </a:extLst>
          </p:cNvPr>
          <p:cNvSpPr>
            <a:spLocks noChangeArrowheads="1"/>
          </p:cNvSpPr>
          <p:nvPr/>
        </p:nvSpPr>
        <p:spPr bwMode="auto">
          <a:xfrm>
            <a:off x="658400" y="2888062"/>
            <a:ext cx="4330302" cy="907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800100" indent="-34290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nSpc>
                <a:spcPct val="85000"/>
              </a:lnSpc>
              <a:buClr>
                <a:srgbClr val="000099"/>
              </a:buClr>
              <a:buSzPct val="100000"/>
              <a:buFont typeface="Wingdings" pitchFamily="2" charset="2"/>
              <a:buChar char="§"/>
            </a:pPr>
            <a:r>
              <a:rPr lang="en-US" altLang="en-US" sz="2100" i="1" dirty="0">
                <a:solidFill>
                  <a:srgbClr val="CC0000"/>
                </a:solidFill>
                <a:latin typeface="+mn-lt"/>
              </a:rPr>
              <a:t>client: </a:t>
            </a:r>
            <a:r>
              <a:rPr lang="en-US" altLang="en-US" sz="2100" dirty="0">
                <a:latin typeface="+mn-lt"/>
              </a:rPr>
              <a:t>each client must download file copy</a:t>
            </a:r>
          </a:p>
          <a:p>
            <a:pPr lvl="1">
              <a:lnSpc>
                <a:spcPct val="99000"/>
              </a:lnSpc>
              <a:buClr>
                <a:srgbClr val="000099"/>
              </a:buClr>
              <a:buSzTx/>
              <a:buFont typeface="Arial" panose="020B0604020202020204" pitchFamily="34" charset="0"/>
              <a:buChar char="•"/>
            </a:pPr>
            <a:r>
              <a:rPr lang="en-US" altLang="en-US" sz="1800" dirty="0">
                <a:latin typeface="+mn-lt"/>
              </a:rPr>
              <a:t>min client download time: </a:t>
            </a:r>
            <a:r>
              <a:rPr lang="en-US" altLang="en-US" sz="1800" i="1" dirty="0">
                <a:latin typeface="+mn-lt"/>
              </a:rPr>
              <a:t>F/</a:t>
            </a:r>
            <a:r>
              <a:rPr lang="en-US" altLang="en-US" sz="1800" i="1" dirty="0" err="1">
                <a:latin typeface="+mn-lt"/>
              </a:rPr>
              <a:t>d</a:t>
            </a:r>
            <a:r>
              <a:rPr lang="en-US" altLang="en-US" sz="1800" i="1" baseline="-25000" dirty="0" err="1">
                <a:latin typeface="+mn-lt"/>
              </a:rPr>
              <a:t>min</a:t>
            </a:r>
            <a:r>
              <a:rPr lang="en-US" altLang="en-US" sz="1800" i="1" dirty="0">
                <a:solidFill>
                  <a:srgbClr val="CC0000"/>
                </a:solidFill>
                <a:latin typeface="+mn-lt"/>
              </a:rPr>
              <a:t> </a:t>
            </a:r>
            <a:endParaRPr lang="en-US" altLang="en-US" sz="1800" i="1" dirty="0">
              <a:latin typeface="+mn-lt"/>
            </a:endParaRPr>
          </a:p>
        </p:txBody>
      </p:sp>
      <p:grpSp>
        <p:nvGrpSpPr>
          <p:cNvPr id="83" name="Group 82">
            <a:extLst>
              <a:ext uri="{FF2B5EF4-FFF2-40B4-BE49-F238E27FC236}">
                <a16:creationId xmlns:a16="http://schemas.microsoft.com/office/drawing/2014/main" id="{D193E6F0-6AB2-EC43-BC1A-D75808C2FB26}"/>
              </a:ext>
            </a:extLst>
          </p:cNvPr>
          <p:cNvGrpSpPr/>
          <p:nvPr/>
        </p:nvGrpSpPr>
        <p:grpSpPr>
          <a:xfrm>
            <a:off x="5255079" y="2200496"/>
            <a:ext cx="3388519" cy="1527572"/>
            <a:chOff x="4471988" y="1284288"/>
            <a:chExt cx="4518025" cy="2036762"/>
          </a:xfrm>
        </p:grpSpPr>
        <p:sp>
          <p:nvSpPr>
            <p:cNvPr id="84" name="Freeform 4">
              <a:extLst>
                <a:ext uri="{FF2B5EF4-FFF2-40B4-BE49-F238E27FC236}">
                  <a16:creationId xmlns:a16="http://schemas.microsoft.com/office/drawing/2014/main" id="{64409998-6B21-6843-AEE3-D4B2D80FE5D4}"/>
                </a:ext>
              </a:extLst>
            </p:cNvPr>
            <p:cNvSpPr>
              <a:spLocks/>
            </p:cNvSpPr>
            <p:nvPr/>
          </p:nvSpPr>
          <p:spPr bwMode="auto">
            <a:xfrm>
              <a:off x="5600700" y="2111375"/>
              <a:ext cx="2136775" cy="1209675"/>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500"/>
            </a:p>
          </p:txBody>
        </p:sp>
        <p:sp>
          <p:nvSpPr>
            <p:cNvPr id="85" name="Line 14">
              <a:extLst>
                <a:ext uri="{FF2B5EF4-FFF2-40B4-BE49-F238E27FC236}">
                  <a16:creationId xmlns:a16="http://schemas.microsoft.com/office/drawing/2014/main" id="{05D67BD2-8DEF-EC43-87F6-22A4D3E1D772}"/>
                </a:ext>
              </a:extLst>
            </p:cNvPr>
            <p:cNvSpPr>
              <a:spLocks noChangeShapeType="1"/>
            </p:cNvSpPr>
            <p:nvPr/>
          </p:nvSpPr>
          <p:spPr bwMode="auto">
            <a:xfrm>
              <a:off x="5338763" y="2085975"/>
              <a:ext cx="455612" cy="2143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500"/>
            </a:p>
          </p:txBody>
        </p:sp>
        <p:sp>
          <p:nvSpPr>
            <p:cNvPr id="86" name="Text Box 15">
              <a:extLst>
                <a:ext uri="{FF2B5EF4-FFF2-40B4-BE49-F238E27FC236}">
                  <a16:creationId xmlns:a16="http://schemas.microsoft.com/office/drawing/2014/main" id="{B5B6E9F6-DA21-FF49-8DD4-F3C6E1FE662C}"/>
                </a:ext>
              </a:extLst>
            </p:cNvPr>
            <p:cNvSpPr txBox="1">
              <a:spLocks noChangeArrowheads="1"/>
            </p:cNvSpPr>
            <p:nvPr/>
          </p:nvSpPr>
          <p:spPr bwMode="auto">
            <a:xfrm>
              <a:off x="5364163" y="1763713"/>
              <a:ext cx="425757"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350" i="1">
                  <a:latin typeface="+mn-lt"/>
                </a:rPr>
                <a:t>u</a:t>
              </a:r>
              <a:r>
                <a:rPr lang="en-US" altLang="en-US" sz="1350" i="1" baseline="-25000">
                  <a:latin typeface="+mn-lt"/>
                </a:rPr>
                <a:t>s</a:t>
              </a:r>
            </a:p>
          </p:txBody>
        </p:sp>
        <p:sp>
          <p:nvSpPr>
            <p:cNvPr id="87" name="Line 39">
              <a:extLst>
                <a:ext uri="{FF2B5EF4-FFF2-40B4-BE49-F238E27FC236}">
                  <a16:creationId xmlns:a16="http://schemas.microsoft.com/office/drawing/2014/main" id="{31CED78D-7737-214B-BCE4-DCAB761FE9AA}"/>
                </a:ext>
              </a:extLst>
            </p:cNvPr>
            <p:cNvSpPr>
              <a:spLocks noChangeShapeType="1"/>
            </p:cNvSpPr>
            <p:nvPr/>
          </p:nvSpPr>
          <p:spPr bwMode="auto">
            <a:xfrm>
              <a:off x="5089525" y="2713038"/>
              <a:ext cx="5746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500"/>
            </a:p>
          </p:txBody>
        </p:sp>
        <p:sp>
          <p:nvSpPr>
            <p:cNvPr id="88" name="Line 40">
              <a:extLst>
                <a:ext uri="{FF2B5EF4-FFF2-40B4-BE49-F238E27FC236}">
                  <a16:creationId xmlns:a16="http://schemas.microsoft.com/office/drawing/2014/main" id="{FD1ACD18-F196-1746-9009-0670E710DC08}"/>
                </a:ext>
              </a:extLst>
            </p:cNvPr>
            <p:cNvSpPr>
              <a:spLocks noChangeShapeType="1"/>
            </p:cNvSpPr>
            <p:nvPr/>
          </p:nvSpPr>
          <p:spPr bwMode="auto">
            <a:xfrm flipH="1">
              <a:off x="5119688" y="2814638"/>
              <a:ext cx="5667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500"/>
            </a:p>
          </p:txBody>
        </p:sp>
        <p:sp>
          <p:nvSpPr>
            <p:cNvPr id="89" name="Text Box 44">
              <a:extLst>
                <a:ext uri="{FF2B5EF4-FFF2-40B4-BE49-F238E27FC236}">
                  <a16:creationId xmlns:a16="http://schemas.microsoft.com/office/drawing/2014/main" id="{4F15E7E5-19D5-AE49-B8AC-295EC6160CEB}"/>
                </a:ext>
              </a:extLst>
            </p:cNvPr>
            <p:cNvSpPr txBox="1">
              <a:spLocks noChangeArrowheads="1"/>
            </p:cNvSpPr>
            <p:nvPr/>
          </p:nvSpPr>
          <p:spPr bwMode="auto">
            <a:xfrm>
              <a:off x="6072672" y="2460625"/>
              <a:ext cx="111663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n-US" altLang="en-US" sz="1500" dirty="0">
                  <a:solidFill>
                    <a:schemeClr val="bg1"/>
                  </a:solidFill>
                  <a:latin typeface="+mn-lt"/>
                </a:rPr>
                <a:t>network</a:t>
              </a:r>
              <a:endParaRPr lang="en-US" altLang="en-US" sz="1350" dirty="0">
                <a:solidFill>
                  <a:schemeClr val="bg1"/>
                </a:solidFill>
                <a:latin typeface="+mn-lt"/>
              </a:endParaRPr>
            </a:p>
          </p:txBody>
        </p:sp>
        <p:sp>
          <p:nvSpPr>
            <p:cNvPr id="90" name="AutoShape 327">
              <a:extLst>
                <a:ext uri="{FF2B5EF4-FFF2-40B4-BE49-F238E27FC236}">
                  <a16:creationId xmlns:a16="http://schemas.microsoft.com/office/drawing/2014/main" id="{F1CA6701-3613-AE49-BD0C-998D6498E9E3}"/>
                </a:ext>
              </a:extLst>
            </p:cNvPr>
            <p:cNvSpPr>
              <a:spLocks noChangeArrowheads="1"/>
            </p:cNvSpPr>
            <p:nvPr/>
          </p:nvSpPr>
          <p:spPr bwMode="auto">
            <a:xfrm>
              <a:off x="4740275" y="1562100"/>
              <a:ext cx="334963" cy="401638"/>
            </a:xfrm>
            <a:prstGeom prst="can">
              <a:avLst>
                <a:gd name="adj" fmla="val 24242"/>
              </a:avLst>
            </a:prstGeom>
            <a:gradFill rotWithShape="1">
              <a:gsLst>
                <a:gs pos="0">
                  <a:srgbClr val="000099"/>
                </a:gs>
                <a:gs pos="100000">
                  <a:srgbClr val="FFFFFF"/>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675">
                <a:latin typeface="+mn-lt"/>
                <a:cs typeface="Arial" panose="020B0604020202020204" pitchFamily="34" charset="0"/>
              </a:endParaRPr>
            </a:p>
          </p:txBody>
        </p:sp>
        <p:sp>
          <p:nvSpPr>
            <p:cNvPr id="91" name="Line 22">
              <a:extLst>
                <a:ext uri="{FF2B5EF4-FFF2-40B4-BE49-F238E27FC236}">
                  <a16:creationId xmlns:a16="http://schemas.microsoft.com/office/drawing/2014/main" id="{7769C7C9-ADC5-B848-B48C-F422C7EBE8FB}"/>
                </a:ext>
              </a:extLst>
            </p:cNvPr>
            <p:cNvSpPr>
              <a:spLocks noChangeShapeType="1"/>
            </p:cNvSpPr>
            <p:nvPr/>
          </p:nvSpPr>
          <p:spPr bwMode="auto">
            <a:xfrm flipV="1">
              <a:off x="7000875" y="1819275"/>
              <a:ext cx="180975" cy="53022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500"/>
            </a:p>
          </p:txBody>
        </p:sp>
        <p:sp>
          <p:nvSpPr>
            <p:cNvPr id="92" name="Line 23">
              <a:extLst>
                <a:ext uri="{FF2B5EF4-FFF2-40B4-BE49-F238E27FC236}">
                  <a16:creationId xmlns:a16="http://schemas.microsoft.com/office/drawing/2014/main" id="{E579FF7F-DE73-E14A-8EE9-65BCC9EF0D0A}"/>
                </a:ext>
              </a:extLst>
            </p:cNvPr>
            <p:cNvSpPr>
              <a:spLocks noChangeShapeType="1"/>
            </p:cNvSpPr>
            <p:nvPr/>
          </p:nvSpPr>
          <p:spPr bwMode="auto">
            <a:xfrm flipH="1">
              <a:off x="7078663" y="1825625"/>
              <a:ext cx="187325" cy="53498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500"/>
            </a:p>
          </p:txBody>
        </p:sp>
        <p:sp>
          <p:nvSpPr>
            <p:cNvPr id="93" name="Line 22">
              <a:extLst>
                <a:ext uri="{FF2B5EF4-FFF2-40B4-BE49-F238E27FC236}">
                  <a16:creationId xmlns:a16="http://schemas.microsoft.com/office/drawing/2014/main" id="{6407598A-1198-B046-ACD6-89FFBAE9F5D8}"/>
                </a:ext>
              </a:extLst>
            </p:cNvPr>
            <p:cNvSpPr>
              <a:spLocks noChangeShapeType="1"/>
            </p:cNvSpPr>
            <p:nvPr/>
          </p:nvSpPr>
          <p:spPr bwMode="auto">
            <a:xfrm flipV="1">
              <a:off x="6416675" y="1736725"/>
              <a:ext cx="179388" cy="53022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500"/>
            </a:p>
          </p:txBody>
        </p:sp>
        <p:sp>
          <p:nvSpPr>
            <p:cNvPr id="94" name="Line 23">
              <a:extLst>
                <a:ext uri="{FF2B5EF4-FFF2-40B4-BE49-F238E27FC236}">
                  <a16:creationId xmlns:a16="http://schemas.microsoft.com/office/drawing/2014/main" id="{AA613AE8-B26B-304E-9B36-0E639788D60C}"/>
                </a:ext>
              </a:extLst>
            </p:cNvPr>
            <p:cNvSpPr>
              <a:spLocks noChangeShapeType="1"/>
            </p:cNvSpPr>
            <p:nvPr/>
          </p:nvSpPr>
          <p:spPr bwMode="auto">
            <a:xfrm flipH="1">
              <a:off x="6492875" y="1743075"/>
              <a:ext cx="185738" cy="53498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500"/>
            </a:p>
          </p:txBody>
        </p:sp>
        <p:sp>
          <p:nvSpPr>
            <p:cNvPr id="95" name="Line 138">
              <a:extLst>
                <a:ext uri="{FF2B5EF4-FFF2-40B4-BE49-F238E27FC236}">
                  <a16:creationId xmlns:a16="http://schemas.microsoft.com/office/drawing/2014/main" id="{6F964BD8-116B-D445-82F9-8C9897E3E733}"/>
                </a:ext>
              </a:extLst>
            </p:cNvPr>
            <p:cNvSpPr>
              <a:spLocks noChangeShapeType="1"/>
            </p:cNvSpPr>
            <p:nvPr/>
          </p:nvSpPr>
          <p:spPr bwMode="auto">
            <a:xfrm>
              <a:off x="7723188" y="2579688"/>
              <a:ext cx="65881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500"/>
            </a:p>
          </p:txBody>
        </p:sp>
        <p:sp>
          <p:nvSpPr>
            <p:cNvPr id="96" name="Line 139">
              <a:extLst>
                <a:ext uri="{FF2B5EF4-FFF2-40B4-BE49-F238E27FC236}">
                  <a16:creationId xmlns:a16="http://schemas.microsoft.com/office/drawing/2014/main" id="{A562798A-3EC4-1E41-99DB-FA81FB640E5C}"/>
                </a:ext>
              </a:extLst>
            </p:cNvPr>
            <p:cNvSpPr>
              <a:spLocks noChangeShapeType="1"/>
            </p:cNvSpPr>
            <p:nvPr/>
          </p:nvSpPr>
          <p:spPr bwMode="auto">
            <a:xfrm>
              <a:off x="7726363" y="2682875"/>
              <a:ext cx="660400"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500"/>
            </a:p>
          </p:txBody>
        </p:sp>
        <p:sp>
          <p:nvSpPr>
            <p:cNvPr id="97" name="Text Box 41">
              <a:extLst>
                <a:ext uri="{FF2B5EF4-FFF2-40B4-BE49-F238E27FC236}">
                  <a16:creationId xmlns:a16="http://schemas.microsoft.com/office/drawing/2014/main" id="{FEE3AD0E-92A3-9E48-8C36-9A0805BC837E}"/>
                </a:ext>
              </a:extLst>
            </p:cNvPr>
            <p:cNvSpPr txBox="1">
              <a:spLocks noChangeArrowheads="1"/>
            </p:cNvSpPr>
            <p:nvPr/>
          </p:nvSpPr>
          <p:spPr bwMode="auto">
            <a:xfrm>
              <a:off x="7813674" y="2146300"/>
              <a:ext cx="450851"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350" i="1">
                  <a:latin typeface="+mn-lt"/>
                </a:rPr>
                <a:t>d</a:t>
              </a:r>
              <a:r>
                <a:rPr lang="en-US" altLang="en-US" sz="1350" i="1" baseline="-25000">
                  <a:latin typeface="+mn-lt"/>
                </a:rPr>
                <a:t>i</a:t>
              </a:r>
            </a:p>
          </p:txBody>
        </p:sp>
        <p:sp>
          <p:nvSpPr>
            <p:cNvPr id="98" name="Text Box 41">
              <a:extLst>
                <a:ext uri="{FF2B5EF4-FFF2-40B4-BE49-F238E27FC236}">
                  <a16:creationId xmlns:a16="http://schemas.microsoft.com/office/drawing/2014/main" id="{0D2E1DAB-DBC4-2B41-8914-2E86878AE902}"/>
                </a:ext>
              </a:extLst>
            </p:cNvPr>
            <p:cNvSpPr txBox="1">
              <a:spLocks noChangeArrowheads="1"/>
            </p:cNvSpPr>
            <p:nvPr/>
          </p:nvSpPr>
          <p:spPr bwMode="auto">
            <a:xfrm>
              <a:off x="7829550" y="2663825"/>
              <a:ext cx="506413"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350" i="1">
                  <a:latin typeface="+mn-lt"/>
                </a:rPr>
                <a:t>u</a:t>
              </a:r>
              <a:r>
                <a:rPr lang="en-US" altLang="en-US" sz="1350" i="1" baseline="-25000">
                  <a:latin typeface="+mn-lt"/>
                </a:rPr>
                <a:t>i</a:t>
              </a:r>
            </a:p>
          </p:txBody>
        </p:sp>
        <p:sp>
          <p:nvSpPr>
            <p:cNvPr id="99" name="Text Box 47">
              <a:extLst>
                <a:ext uri="{FF2B5EF4-FFF2-40B4-BE49-F238E27FC236}">
                  <a16:creationId xmlns:a16="http://schemas.microsoft.com/office/drawing/2014/main" id="{A5050569-3116-8F4C-B19A-31999F9F230E}"/>
                </a:ext>
              </a:extLst>
            </p:cNvPr>
            <p:cNvSpPr txBox="1">
              <a:spLocks noChangeArrowheads="1"/>
            </p:cNvSpPr>
            <p:nvPr/>
          </p:nvSpPr>
          <p:spPr bwMode="auto">
            <a:xfrm>
              <a:off x="4498975" y="1616075"/>
              <a:ext cx="790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n-US" altLang="en-US" sz="1200" i="1">
                  <a:latin typeface="+mn-lt"/>
                </a:rPr>
                <a:t>F</a:t>
              </a:r>
              <a:endParaRPr lang="en-US" altLang="en-US" sz="1200" i="1" baseline="-25000">
                <a:latin typeface="+mn-lt"/>
              </a:endParaRPr>
            </a:p>
          </p:txBody>
        </p:sp>
        <p:grpSp>
          <p:nvGrpSpPr>
            <p:cNvPr id="100" name="Group 143">
              <a:extLst>
                <a:ext uri="{FF2B5EF4-FFF2-40B4-BE49-F238E27FC236}">
                  <a16:creationId xmlns:a16="http://schemas.microsoft.com/office/drawing/2014/main" id="{479599EE-E0AC-5747-8F3A-66F7F72E864E}"/>
                </a:ext>
              </a:extLst>
            </p:cNvPr>
            <p:cNvGrpSpPr>
              <a:grpSpLocks/>
            </p:cNvGrpSpPr>
            <p:nvPr/>
          </p:nvGrpSpPr>
          <p:grpSpPr bwMode="auto">
            <a:xfrm>
              <a:off x="5114925" y="1690688"/>
              <a:ext cx="292100" cy="517525"/>
              <a:chOff x="4140" y="429"/>
              <a:chExt cx="1425" cy="2396"/>
            </a:xfrm>
          </p:grpSpPr>
          <p:sp>
            <p:nvSpPr>
              <p:cNvPr id="113" name="Freeform 144">
                <a:extLst>
                  <a:ext uri="{FF2B5EF4-FFF2-40B4-BE49-F238E27FC236}">
                    <a16:creationId xmlns:a16="http://schemas.microsoft.com/office/drawing/2014/main" id="{6A822DAE-E587-7E49-A7EE-6F64DAB03678}"/>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14" name="Rectangle 145">
                <a:extLst>
                  <a:ext uri="{FF2B5EF4-FFF2-40B4-BE49-F238E27FC236}">
                    <a16:creationId xmlns:a16="http://schemas.microsoft.com/office/drawing/2014/main" id="{5A81F0A7-6B44-1748-BC35-BE178F0E179E}"/>
                  </a:ext>
                </a:extLst>
              </p:cNvPr>
              <p:cNvSpPr>
                <a:spLocks noChangeArrowheads="1"/>
              </p:cNvSpPr>
              <p:nvPr/>
            </p:nvSpPr>
            <p:spPr bwMode="auto">
              <a:xfrm>
                <a:off x="4210" y="429"/>
                <a:ext cx="1046" cy="2286"/>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sp>
            <p:nvSpPr>
              <p:cNvPr id="115" name="Freeform 146">
                <a:extLst>
                  <a:ext uri="{FF2B5EF4-FFF2-40B4-BE49-F238E27FC236}">
                    <a16:creationId xmlns:a16="http://schemas.microsoft.com/office/drawing/2014/main" id="{918EEC88-C8A9-2846-970B-50B7E983317A}"/>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16" name="Freeform 147">
                <a:extLst>
                  <a:ext uri="{FF2B5EF4-FFF2-40B4-BE49-F238E27FC236}">
                    <a16:creationId xmlns:a16="http://schemas.microsoft.com/office/drawing/2014/main" id="{AFDAC2FD-EE20-3E45-9DA1-1D9100AA9749}"/>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17" name="Rectangle 148">
                <a:extLst>
                  <a:ext uri="{FF2B5EF4-FFF2-40B4-BE49-F238E27FC236}">
                    <a16:creationId xmlns:a16="http://schemas.microsoft.com/office/drawing/2014/main" id="{E97CC808-FCA7-0341-9D5A-7F9EC0853241}"/>
                  </a:ext>
                </a:extLst>
              </p:cNvPr>
              <p:cNvSpPr>
                <a:spLocks noChangeArrowheads="1"/>
              </p:cNvSpPr>
              <p:nvPr/>
            </p:nvSpPr>
            <p:spPr bwMode="auto">
              <a:xfrm>
                <a:off x="4210" y="694"/>
                <a:ext cx="596" cy="44"/>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grpSp>
            <p:nvGrpSpPr>
              <p:cNvPr id="118" name="Group 149">
                <a:extLst>
                  <a:ext uri="{FF2B5EF4-FFF2-40B4-BE49-F238E27FC236}">
                    <a16:creationId xmlns:a16="http://schemas.microsoft.com/office/drawing/2014/main" id="{FC0B1F07-1C50-E64F-B63B-8D1C420C1EDF}"/>
                  </a:ext>
                </a:extLst>
              </p:cNvPr>
              <p:cNvGrpSpPr>
                <a:grpSpLocks/>
              </p:cNvGrpSpPr>
              <p:nvPr/>
            </p:nvGrpSpPr>
            <p:grpSpPr bwMode="auto">
              <a:xfrm>
                <a:off x="4749" y="668"/>
                <a:ext cx="581" cy="145"/>
                <a:chOff x="614" y="2568"/>
                <a:chExt cx="725" cy="139"/>
              </a:xfrm>
            </p:grpSpPr>
            <p:sp>
              <p:nvSpPr>
                <p:cNvPr id="143" name="AutoShape 150">
                  <a:extLst>
                    <a:ext uri="{FF2B5EF4-FFF2-40B4-BE49-F238E27FC236}">
                      <a16:creationId xmlns:a16="http://schemas.microsoft.com/office/drawing/2014/main" id="{5F68B800-F174-0B4B-9F2F-A2B1F0AC8F99}"/>
                    </a:ext>
                  </a:extLst>
                </p:cNvPr>
                <p:cNvSpPr>
                  <a:spLocks noChangeArrowheads="1"/>
                </p:cNvSpPr>
                <p:nvPr/>
              </p:nvSpPr>
              <p:spPr bwMode="auto">
                <a:xfrm>
                  <a:off x="618" y="2571"/>
                  <a:ext cx="725"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sp>
              <p:nvSpPr>
                <p:cNvPr id="144" name="AutoShape 151">
                  <a:extLst>
                    <a:ext uri="{FF2B5EF4-FFF2-40B4-BE49-F238E27FC236}">
                      <a16:creationId xmlns:a16="http://schemas.microsoft.com/office/drawing/2014/main" id="{66170CD7-30F0-104F-9FDE-D6C6D3ADF1E4}"/>
                    </a:ext>
                  </a:extLst>
                </p:cNvPr>
                <p:cNvSpPr>
                  <a:spLocks noChangeArrowheads="1"/>
                </p:cNvSpPr>
                <p:nvPr/>
              </p:nvSpPr>
              <p:spPr bwMode="auto">
                <a:xfrm>
                  <a:off x="637" y="2585"/>
                  <a:ext cx="686"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grpSp>
          <p:sp>
            <p:nvSpPr>
              <p:cNvPr id="119" name="Rectangle 152">
                <a:extLst>
                  <a:ext uri="{FF2B5EF4-FFF2-40B4-BE49-F238E27FC236}">
                    <a16:creationId xmlns:a16="http://schemas.microsoft.com/office/drawing/2014/main" id="{D5D7F168-5271-A741-AF1D-3A72BD2B5FBA}"/>
                  </a:ext>
                </a:extLst>
              </p:cNvPr>
              <p:cNvSpPr>
                <a:spLocks noChangeArrowheads="1"/>
              </p:cNvSpPr>
              <p:nvPr/>
            </p:nvSpPr>
            <p:spPr bwMode="auto">
              <a:xfrm>
                <a:off x="4225" y="1017"/>
                <a:ext cx="596" cy="51"/>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grpSp>
            <p:nvGrpSpPr>
              <p:cNvPr id="120" name="Group 153">
                <a:extLst>
                  <a:ext uri="{FF2B5EF4-FFF2-40B4-BE49-F238E27FC236}">
                    <a16:creationId xmlns:a16="http://schemas.microsoft.com/office/drawing/2014/main" id="{9BE27AD1-B49A-CD43-AEEF-1EB19E35FBF3}"/>
                  </a:ext>
                </a:extLst>
              </p:cNvPr>
              <p:cNvGrpSpPr>
                <a:grpSpLocks/>
              </p:cNvGrpSpPr>
              <p:nvPr/>
            </p:nvGrpSpPr>
            <p:grpSpPr bwMode="auto">
              <a:xfrm>
                <a:off x="4747" y="994"/>
                <a:ext cx="581" cy="134"/>
                <a:chOff x="614" y="2568"/>
                <a:chExt cx="725" cy="139"/>
              </a:xfrm>
            </p:grpSpPr>
            <p:sp>
              <p:nvSpPr>
                <p:cNvPr id="141" name="AutoShape 154">
                  <a:extLst>
                    <a:ext uri="{FF2B5EF4-FFF2-40B4-BE49-F238E27FC236}">
                      <a16:creationId xmlns:a16="http://schemas.microsoft.com/office/drawing/2014/main" id="{772812CA-D08B-5644-9C8E-95F457081755}"/>
                    </a:ext>
                  </a:extLst>
                </p:cNvPr>
                <p:cNvSpPr>
                  <a:spLocks noChangeArrowheads="1"/>
                </p:cNvSpPr>
                <p:nvPr/>
              </p:nvSpPr>
              <p:spPr bwMode="auto">
                <a:xfrm>
                  <a:off x="610" y="2569"/>
                  <a:ext cx="725" cy="137"/>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sp>
              <p:nvSpPr>
                <p:cNvPr id="142" name="AutoShape 155">
                  <a:extLst>
                    <a:ext uri="{FF2B5EF4-FFF2-40B4-BE49-F238E27FC236}">
                      <a16:creationId xmlns:a16="http://schemas.microsoft.com/office/drawing/2014/main" id="{3D32E2F5-24C6-A54D-954E-F3C1A484996D}"/>
                    </a:ext>
                  </a:extLst>
                </p:cNvPr>
                <p:cNvSpPr>
                  <a:spLocks noChangeArrowheads="1"/>
                </p:cNvSpPr>
                <p:nvPr/>
              </p:nvSpPr>
              <p:spPr bwMode="auto">
                <a:xfrm>
                  <a:off x="630" y="2584"/>
                  <a:ext cx="68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grpSp>
          <p:sp>
            <p:nvSpPr>
              <p:cNvPr id="121" name="Rectangle 156">
                <a:extLst>
                  <a:ext uri="{FF2B5EF4-FFF2-40B4-BE49-F238E27FC236}">
                    <a16:creationId xmlns:a16="http://schemas.microsoft.com/office/drawing/2014/main" id="{59BDA1ED-A7F9-324D-9FF2-5D9F73B3BB40}"/>
                  </a:ext>
                </a:extLst>
              </p:cNvPr>
              <p:cNvSpPr>
                <a:spLocks noChangeArrowheads="1"/>
              </p:cNvSpPr>
              <p:nvPr/>
            </p:nvSpPr>
            <p:spPr bwMode="auto">
              <a:xfrm>
                <a:off x="4217" y="1355"/>
                <a:ext cx="596" cy="51"/>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sp>
            <p:nvSpPr>
              <p:cNvPr id="122" name="Rectangle 157">
                <a:extLst>
                  <a:ext uri="{FF2B5EF4-FFF2-40B4-BE49-F238E27FC236}">
                    <a16:creationId xmlns:a16="http://schemas.microsoft.com/office/drawing/2014/main" id="{C0BFAB3F-AC35-F648-8105-682E59ADBCDE}"/>
                  </a:ext>
                </a:extLst>
              </p:cNvPr>
              <p:cNvSpPr>
                <a:spLocks noChangeArrowheads="1"/>
              </p:cNvSpPr>
              <p:nvPr/>
            </p:nvSpPr>
            <p:spPr bwMode="auto">
              <a:xfrm>
                <a:off x="4225" y="1656"/>
                <a:ext cx="596" cy="44"/>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grpSp>
            <p:nvGrpSpPr>
              <p:cNvPr id="123" name="Group 158">
                <a:extLst>
                  <a:ext uri="{FF2B5EF4-FFF2-40B4-BE49-F238E27FC236}">
                    <a16:creationId xmlns:a16="http://schemas.microsoft.com/office/drawing/2014/main" id="{8FF69078-E28B-AD46-85BF-C0BBF789E7FE}"/>
                  </a:ext>
                </a:extLst>
              </p:cNvPr>
              <p:cNvGrpSpPr>
                <a:grpSpLocks/>
              </p:cNvGrpSpPr>
              <p:nvPr/>
            </p:nvGrpSpPr>
            <p:grpSpPr bwMode="auto">
              <a:xfrm>
                <a:off x="4735" y="1627"/>
                <a:ext cx="582" cy="151"/>
                <a:chOff x="614" y="2568"/>
                <a:chExt cx="725" cy="139"/>
              </a:xfrm>
            </p:grpSpPr>
            <p:sp>
              <p:nvSpPr>
                <p:cNvPr id="139" name="AutoShape 159">
                  <a:extLst>
                    <a:ext uri="{FF2B5EF4-FFF2-40B4-BE49-F238E27FC236}">
                      <a16:creationId xmlns:a16="http://schemas.microsoft.com/office/drawing/2014/main" id="{9B0DD67E-9E17-0249-BE4A-653C3A8D28A3}"/>
                    </a:ext>
                  </a:extLst>
                </p:cNvPr>
                <p:cNvSpPr>
                  <a:spLocks noChangeArrowheads="1"/>
                </p:cNvSpPr>
                <p:nvPr/>
              </p:nvSpPr>
              <p:spPr bwMode="auto">
                <a:xfrm>
                  <a:off x="616" y="2568"/>
                  <a:ext cx="724" cy="142"/>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sp>
              <p:nvSpPr>
                <p:cNvPr id="140" name="AutoShape 160">
                  <a:extLst>
                    <a:ext uri="{FF2B5EF4-FFF2-40B4-BE49-F238E27FC236}">
                      <a16:creationId xmlns:a16="http://schemas.microsoft.com/office/drawing/2014/main" id="{5D2A256B-AF19-C745-A1FF-3A72EC870184}"/>
                    </a:ext>
                  </a:extLst>
                </p:cNvPr>
                <p:cNvSpPr>
                  <a:spLocks noChangeArrowheads="1"/>
                </p:cNvSpPr>
                <p:nvPr/>
              </p:nvSpPr>
              <p:spPr bwMode="auto">
                <a:xfrm>
                  <a:off x="635" y="2582"/>
                  <a:ext cx="685"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grpSp>
          <p:sp>
            <p:nvSpPr>
              <p:cNvPr id="124" name="Freeform 161">
                <a:extLst>
                  <a:ext uri="{FF2B5EF4-FFF2-40B4-BE49-F238E27FC236}">
                    <a16:creationId xmlns:a16="http://schemas.microsoft.com/office/drawing/2014/main" id="{A83F5805-F3B3-3346-A9B8-FDEF2D105CCB}"/>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grpSp>
            <p:nvGrpSpPr>
              <p:cNvPr id="125" name="Group 162">
                <a:extLst>
                  <a:ext uri="{FF2B5EF4-FFF2-40B4-BE49-F238E27FC236}">
                    <a16:creationId xmlns:a16="http://schemas.microsoft.com/office/drawing/2014/main" id="{A2204E45-948E-A34A-A108-2294B7FAFA3C}"/>
                  </a:ext>
                </a:extLst>
              </p:cNvPr>
              <p:cNvGrpSpPr>
                <a:grpSpLocks/>
              </p:cNvGrpSpPr>
              <p:nvPr/>
            </p:nvGrpSpPr>
            <p:grpSpPr bwMode="auto">
              <a:xfrm>
                <a:off x="4739" y="1327"/>
                <a:ext cx="582" cy="139"/>
                <a:chOff x="614" y="2568"/>
                <a:chExt cx="725" cy="139"/>
              </a:xfrm>
            </p:grpSpPr>
            <p:sp>
              <p:nvSpPr>
                <p:cNvPr id="137" name="AutoShape 163">
                  <a:extLst>
                    <a:ext uri="{FF2B5EF4-FFF2-40B4-BE49-F238E27FC236}">
                      <a16:creationId xmlns:a16="http://schemas.microsoft.com/office/drawing/2014/main" id="{3CCECF35-2FC0-5E40-B1DA-1DB0D6F7BC2F}"/>
                    </a:ext>
                  </a:extLst>
                </p:cNvPr>
                <p:cNvSpPr>
                  <a:spLocks noChangeArrowheads="1"/>
                </p:cNvSpPr>
                <p:nvPr/>
              </p:nvSpPr>
              <p:spPr bwMode="auto">
                <a:xfrm>
                  <a:off x="611" y="2567"/>
                  <a:ext cx="724" cy="140"/>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sp>
              <p:nvSpPr>
                <p:cNvPr id="138" name="AutoShape 164">
                  <a:extLst>
                    <a:ext uri="{FF2B5EF4-FFF2-40B4-BE49-F238E27FC236}">
                      <a16:creationId xmlns:a16="http://schemas.microsoft.com/office/drawing/2014/main" id="{8B74FE84-F46F-BD45-B59C-4B4E221C60D0}"/>
                    </a:ext>
                  </a:extLst>
                </p:cNvPr>
                <p:cNvSpPr>
                  <a:spLocks noChangeArrowheads="1"/>
                </p:cNvSpPr>
                <p:nvPr/>
              </p:nvSpPr>
              <p:spPr bwMode="auto">
                <a:xfrm>
                  <a:off x="630" y="2581"/>
                  <a:ext cx="68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grpSp>
          <p:sp>
            <p:nvSpPr>
              <p:cNvPr id="126" name="Rectangle 165">
                <a:extLst>
                  <a:ext uri="{FF2B5EF4-FFF2-40B4-BE49-F238E27FC236}">
                    <a16:creationId xmlns:a16="http://schemas.microsoft.com/office/drawing/2014/main" id="{EFB8CB6A-6447-D24D-BD88-7D176E4102A0}"/>
                  </a:ext>
                </a:extLst>
              </p:cNvPr>
              <p:cNvSpPr>
                <a:spLocks noChangeArrowheads="1"/>
              </p:cNvSpPr>
              <p:nvPr/>
            </p:nvSpPr>
            <p:spPr bwMode="auto">
              <a:xfrm>
                <a:off x="5247" y="429"/>
                <a:ext cx="70" cy="2286"/>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sp>
            <p:nvSpPr>
              <p:cNvPr id="127" name="Freeform 166">
                <a:extLst>
                  <a:ext uri="{FF2B5EF4-FFF2-40B4-BE49-F238E27FC236}">
                    <a16:creationId xmlns:a16="http://schemas.microsoft.com/office/drawing/2014/main" id="{7DA25C04-818C-944B-AA5E-5C80E73C01C8}"/>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28" name="Freeform 167">
                <a:extLst>
                  <a:ext uri="{FF2B5EF4-FFF2-40B4-BE49-F238E27FC236}">
                    <a16:creationId xmlns:a16="http://schemas.microsoft.com/office/drawing/2014/main" id="{047480B1-08CE-354D-B27C-4B6428A5A823}"/>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29" name="Oval 168">
                <a:extLst>
                  <a:ext uri="{FF2B5EF4-FFF2-40B4-BE49-F238E27FC236}">
                    <a16:creationId xmlns:a16="http://schemas.microsoft.com/office/drawing/2014/main" id="{809BB7F4-67B7-B54C-A450-898CD1825B72}"/>
                  </a:ext>
                </a:extLst>
              </p:cNvPr>
              <p:cNvSpPr>
                <a:spLocks noChangeArrowheads="1"/>
              </p:cNvSpPr>
              <p:nvPr/>
            </p:nvSpPr>
            <p:spPr bwMode="auto">
              <a:xfrm>
                <a:off x="5519" y="2612"/>
                <a:ext cx="46" cy="96"/>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sp>
            <p:nvSpPr>
              <p:cNvPr id="130" name="Freeform 169">
                <a:extLst>
                  <a:ext uri="{FF2B5EF4-FFF2-40B4-BE49-F238E27FC236}">
                    <a16:creationId xmlns:a16="http://schemas.microsoft.com/office/drawing/2014/main" id="{DA683EDC-F6BF-7C4C-8A71-32D3320CA39F}"/>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31" name="AutoShape 170">
                <a:extLst>
                  <a:ext uri="{FF2B5EF4-FFF2-40B4-BE49-F238E27FC236}">
                    <a16:creationId xmlns:a16="http://schemas.microsoft.com/office/drawing/2014/main" id="{96EA98F8-F846-2A44-824F-71FAA477B583}"/>
                  </a:ext>
                </a:extLst>
              </p:cNvPr>
              <p:cNvSpPr>
                <a:spLocks noChangeArrowheads="1"/>
              </p:cNvSpPr>
              <p:nvPr/>
            </p:nvSpPr>
            <p:spPr bwMode="auto">
              <a:xfrm>
                <a:off x="4140" y="2678"/>
                <a:ext cx="1200" cy="147"/>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sp>
            <p:nvSpPr>
              <p:cNvPr id="132" name="AutoShape 171">
                <a:extLst>
                  <a:ext uri="{FF2B5EF4-FFF2-40B4-BE49-F238E27FC236}">
                    <a16:creationId xmlns:a16="http://schemas.microsoft.com/office/drawing/2014/main" id="{23E7F763-52E6-DF40-9EB6-F8624D7B133E}"/>
                  </a:ext>
                </a:extLst>
              </p:cNvPr>
              <p:cNvSpPr>
                <a:spLocks noChangeArrowheads="1"/>
              </p:cNvSpPr>
              <p:nvPr/>
            </p:nvSpPr>
            <p:spPr bwMode="auto">
              <a:xfrm>
                <a:off x="4210" y="2707"/>
                <a:ext cx="1069" cy="88"/>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sp>
            <p:nvSpPr>
              <p:cNvPr id="133" name="Oval 172">
                <a:extLst>
                  <a:ext uri="{FF2B5EF4-FFF2-40B4-BE49-F238E27FC236}">
                    <a16:creationId xmlns:a16="http://schemas.microsoft.com/office/drawing/2014/main" id="{99202063-5BB9-474C-B3CE-B9C1D5A1BFD1}"/>
                  </a:ext>
                </a:extLst>
              </p:cNvPr>
              <p:cNvSpPr>
                <a:spLocks noChangeArrowheads="1"/>
              </p:cNvSpPr>
              <p:nvPr/>
            </p:nvSpPr>
            <p:spPr bwMode="auto">
              <a:xfrm>
                <a:off x="4310" y="2384"/>
                <a:ext cx="155" cy="14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sp>
            <p:nvSpPr>
              <p:cNvPr id="134" name="Oval 173">
                <a:extLst>
                  <a:ext uri="{FF2B5EF4-FFF2-40B4-BE49-F238E27FC236}">
                    <a16:creationId xmlns:a16="http://schemas.microsoft.com/office/drawing/2014/main" id="{B09AE0A9-5898-4647-9779-E5BDE41A54C8}"/>
                  </a:ext>
                </a:extLst>
              </p:cNvPr>
              <p:cNvSpPr>
                <a:spLocks noChangeArrowheads="1"/>
              </p:cNvSpPr>
              <p:nvPr/>
            </p:nvSpPr>
            <p:spPr bwMode="auto">
              <a:xfrm>
                <a:off x="4489" y="2384"/>
                <a:ext cx="155" cy="14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en-US" altLang="en-US" sz="1500">
                  <a:solidFill>
                    <a:srgbClr val="FF0000"/>
                  </a:solidFill>
                  <a:latin typeface="+mn-lt"/>
                  <a:cs typeface="Arial" panose="020B0604020202020204" pitchFamily="34" charset="0"/>
                </a:endParaRPr>
              </a:p>
            </p:txBody>
          </p:sp>
          <p:sp>
            <p:nvSpPr>
              <p:cNvPr id="135" name="Oval 174">
                <a:extLst>
                  <a:ext uri="{FF2B5EF4-FFF2-40B4-BE49-F238E27FC236}">
                    <a16:creationId xmlns:a16="http://schemas.microsoft.com/office/drawing/2014/main" id="{8844CEFC-6420-264F-A5ED-01CEFDBE7986}"/>
                  </a:ext>
                </a:extLst>
              </p:cNvPr>
              <p:cNvSpPr>
                <a:spLocks noChangeArrowheads="1"/>
              </p:cNvSpPr>
              <p:nvPr/>
            </p:nvSpPr>
            <p:spPr bwMode="auto">
              <a:xfrm>
                <a:off x="4659" y="2384"/>
                <a:ext cx="163" cy="14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sp>
            <p:nvSpPr>
              <p:cNvPr id="136" name="Rectangle 175">
                <a:extLst>
                  <a:ext uri="{FF2B5EF4-FFF2-40B4-BE49-F238E27FC236}">
                    <a16:creationId xmlns:a16="http://schemas.microsoft.com/office/drawing/2014/main" id="{C4C6A502-6F38-784C-A809-5E5499386BB6}"/>
                  </a:ext>
                </a:extLst>
              </p:cNvPr>
              <p:cNvSpPr>
                <a:spLocks noChangeArrowheads="1"/>
              </p:cNvSpPr>
              <p:nvPr/>
            </p:nvSpPr>
            <p:spPr bwMode="auto">
              <a:xfrm>
                <a:off x="5062" y="1833"/>
                <a:ext cx="85" cy="764"/>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grpSp>
        <p:grpSp>
          <p:nvGrpSpPr>
            <p:cNvPr id="101" name="Group 176">
              <a:extLst>
                <a:ext uri="{FF2B5EF4-FFF2-40B4-BE49-F238E27FC236}">
                  <a16:creationId xmlns:a16="http://schemas.microsoft.com/office/drawing/2014/main" id="{7458836E-953E-904B-914D-ECEC36221A8B}"/>
                </a:ext>
              </a:extLst>
            </p:cNvPr>
            <p:cNvGrpSpPr>
              <a:grpSpLocks/>
            </p:cNvGrpSpPr>
            <p:nvPr/>
          </p:nvGrpSpPr>
          <p:grpSpPr bwMode="auto">
            <a:xfrm>
              <a:off x="4471988" y="2492375"/>
              <a:ext cx="620712" cy="512763"/>
              <a:chOff x="-44" y="1473"/>
              <a:chExt cx="981" cy="1105"/>
            </a:xfrm>
          </p:grpSpPr>
          <p:pic>
            <p:nvPicPr>
              <p:cNvPr id="111" name="Picture 177" descr="desktop_computer_stylized_medium">
                <a:extLst>
                  <a:ext uri="{FF2B5EF4-FFF2-40B4-BE49-F238E27FC236}">
                    <a16:creationId xmlns:a16="http://schemas.microsoft.com/office/drawing/2014/main" id="{176B8344-E22D-204D-807C-E9CE58B1B9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 name="Freeform 178">
                <a:extLst>
                  <a:ext uri="{FF2B5EF4-FFF2-40B4-BE49-F238E27FC236}">
                    <a16:creationId xmlns:a16="http://schemas.microsoft.com/office/drawing/2014/main" id="{1A078022-91F2-3F4E-9EA0-44DFCAF22D0A}"/>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500"/>
              </a:p>
            </p:txBody>
          </p:sp>
        </p:grpSp>
        <p:grpSp>
          <p:nvGrpSpPr>
            <p:cNvPr id="102" name="Group 179">
              <a:extLst>
                <a:ext uri="{FF2B5EF4-FFF2-40B4-BE49-F238E27FC236}">
                  <a16:creationId xmlns:a16="http://schemas.microsoft.com/office/drawing/2014/main" id="{B3CDB5E9-406A-8D48-A50D-C935BF4A5698}"/>
                </a:ext>
              </a:extLst>
            </p:cNvPr>
            <p:cNvGrpSpPr>
              <a:grpSpLocks/>
            </p:cNvGrpSpPr>
            <p:nvPr/>
          </p:nvGrpSpPr>
          <p:grpSpPr bwMode="auto">
            <a:xfrm>
              <a:off x="6300788" y="1284288"/>
              <a:ext cx="620712" cy="512762"/>
              <a:chOff x="-44" y="1473"/>
              <a:chExt cx="981" cy="1105"/>
            </a:xfrm>
          </p:grpSpPr>
          <p:pic>
            <p:nvPicPr>
              <p:cNvPr id="109" name="Picture 180" descr="desktop_computer_stylized_medium">
                <a:extLst>
                  <a:ext uri="{FF2B5EF4-FFF2-40B4-BE49-F238E27FC236}">
                    <a16:creationId xmlns:a16="http://schemas.microsoft.com/office/drawing/2014/main" id="{9E1583F0-4FBC-314F-B2AB-B24E50144F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Freeform 181">
                <a:extLst>
                  <a:ext uri="{FF2B5EF4-FFF2-40B4-BE49-F238E27FC236}">
                    <a16:creationId xmlns:a16="http://schemas.microsoft.com/office/drawing/2014/main" id="{6E0AAFA3-AC83-6048-B318-2420EC961D55}"/>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500"/>
              </a:p>
            </p:txBody>
          </p:sp>
        </p:grpSp>
        <p:grpSp>
          <p:nvGrpSpPr>
            <p:cNvPr id="103" name="Group 182">
              <a:extLst>
                <a:ext uri="{FF2B5EF4-FFF2-40B4-BE49-F238E27FC236}">
                  <a16:creationId xmlns:a16="http://schemas.microsoft.com/office/drawing/2014/main" id="{DCBBB39F-5E4C-C245-BE28-58A83FA44FE0}"/>
                </a:ext>
              </a:extLst>
            </p:cNvPr>
            <p:cNvGrpSpPr>
              <a:grpSpLocks/>
            </p:cNvGrpSpPr>
            <p:nvPr/>
          </p:nvGrpSpPr>
          <p:grpSpPr bwMode="auto">
            <a:xfrm>
              <a:off x="6910388" y="1360488"/>
              <a:ext cx="620712" cy="512762"/>
              <a:chOff x="-44" y="1473"/>
              <a:chExt cx="981" cy="1105"/>
            </a:xfrm>
          </p:grpSpPr>
          <p:pic>
            <p:nvPicPr>
              <p:cNvPr id="107" name="Picture 183" descr="desktop_computer_stylized_medium">
                <a:extLst>
                  <a:ext uri="{FF2B5EF4-FFF2-40B4-BE49-F238E27FC236}">
                    <a16:creationId xmlns:a16="http://schemas.microsoft.com/office/drawing/2014/main" id="{E5D20624-0F1B-4B43-A13C-C75A9292C5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 name="Freeform 184">
                <a:extLst>
                  <a:ext uri="{FF2B5EF4-FFF2-40B4-BE49-F238E27FC236}">
                    <a16:creationId xmlns:a16="http://schemas.microsoft.com/office/drawing/2014/main" id="{35980134-57CB-D848-8F7C-C5F772511B72}"/>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500"/>
              </a:p>
            </p:txBody>
          </p:sp>
        </p:grpSp>
        <p:grpSp>
          <p:nvGrpSpPr>
            <p:cNvPr id="104" name="Group 185">
              <a:extLst>
                <a:ext uri="{FF2B5EF4-FFF2-40B4-BE49-F238E27FC236}">
                  <a16:creationId xmlns:a16="http://schemas.microsoft.com/office/drawing/2014/main" id="{CAAE67A0-6730-B94B-A304-CFA3F109B656}"/>
                </a:ext>
              </a:extLst>
            </p:cNvPr>
            <p:cNvGrpSpPr>
              <a:grpSpLocks/>
            </p:cNvGrpSpPr>
            <p:nvPr/>
          </p:nvGrpSpPr>
          <p:grpSpPr bwMode="auto">
            <a:xfrm flipH="1">
              <a:off x="8369300" y="2362200"/>
              <a:ext cx="620713" cy="512763"/>
              <a:chOff x="-44" y="1473"/>
              <a:chExt cx="981" cy="1105"/>
            </a:xfrm>
          </p:grpSpPr>
          <p:pic>
            <p:nvPicPr>
              <p:cNvPr id="105" name="Picture 186" descr="desktop_computer_stylized_medium">
                <a:extLst>
                  <a:ext uri="{FF2B5EF4-FFF2-40B4-BE49-F238E27FC236}">
                    <a16:creationId xmlns:a16="http://schemas.microsoft.com/office/drawing/2014/main" id="{374F131D-15C0-B347-9AFE-5A5EEADA4E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Freeform 187">
                <a:extLst>
                  <a:ext uri="{FF2B5EF4-FFF2-40B4-BE49-F238E27FC236}">
                    <a16:creationId xmlns:a16="http://schemas.microsoft.com/office/drawing/2014/main" id="{D81A3509-0DD0-1042-A6A3-8C677E9DCC52}"/>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500"/>
              </a:p>
            </p:txBody>
          </p:sp>
        </p:grpSp>
      </p:grpSp>
      <p:sp>
        <p:nvSpPr>
          <p:cNvPr id="74" name="Rectangle 47">
            <a:extLst>
              <a:ext uri="{FF2B5EF4-FFF2-40B4-BE49-F238E27FC236}">
                <a16:creationId xmlns:a16="http://schemas.microsoft.com/office/drawing/2014/main" id="{26E15167-D083-564B-BF0B-913CAA6175CE}"/>
              </a:ext>
            </a:extLst>
          </p:cNvPr>
          <p:cNvSpPr>
            <a:spLocks noChangeArrowheads="1"/>
          </p:cNvSpPr>
          <p:nvPr/>
        </p:nvSpPr>
        <p:spPr bwMode="auto">
          <a:xfrm>
            <a:off x="649488" y="3764872"/>
            <a:ext cx="6393120" cy="939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681038" indent="-223838">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nSpc>
                <a:spcPct val="85000"/>
              </a:lnSpc>
              <a:buClr>
                <a:srgbClr val="000099"/>
              </a:buClr>
              <a:buSzPct val="100000"/>
              <a:buFont typeface="Wingdings" pitchFamily="2" charset="2"/>
              <a:buChar char="§"/>
            </a:pPr>
            <a:r>
              <a:rPr lang="en-US" altLang="en-US" sz="2100" i="1" dirty="0">
                <a:solidFill>
                  <a:srgbClr val="CC0000"/>
                </a:solidFill>
                <a:latin typeface="+mn-lt"/>
              </a:rPr>
              <a:t>clients: </a:t>
            </a:r>
            <a:r>
              <a:rPr lang="en-US" altLang="en-US" sz="2100" dirty="0">
                <a:latin typeface="+mn-lt"/>
              </a:rPr>
              <a:t>as aggregate must download </a:t>
            </a:r>
            <a:r>
              <a:rPr lang="en-US" altLang="en-US" sz="2100" i="1" dirty="0">
                <a:latin typeface="+mn-lt"/>
              </a:rPr>
              <a:t>NF</a:t>
            </a:r>
            <a:r>
              <a:rPr lang="en-US" altLang="en-US" sz="2100" dirty="0">
                <a:latin typeface="+mn-lt"/>
              </a:rPr>
              <a:t> bits</a:t>
            </a:r>
          </a:p>
          <a:p>
            <a:pPr lvl="1">
              <a:lnSpc>
                <a:spcPct val="85000"/>
              </a:lnSpc>
              <a:buClr>
                <a:srgbClr val="000099"/>
              </a:buClr>
              <a:buSzTx/>
              <a:buFont typeface="Arial" panose="020B0604020202020204" pitchFamily="34" charset="0"/>
              <a:buChar char="•"/>
            </a:pPr>
            <a:r>
              <a:rPr lang="en-US" altLang="en-US" sz="1800" dirty="0">
                <a:latin typeface="+mn-lt"/>
              </a:rPr>
              <a:t>max upload rate (limiting max download rate) is </a:t>
            </a:r>
            <a:r>
              <a:rPr lang="en-US" altLang="en-US" sz="1800" i="1" dirty="0">
                <a:latin typeface="+mn-lt"/>
              </a:rPr>
              <a:t>u</a:t>
            </a:r>
            <a:r>
              <a:rPr lang="en-US" altLang="en-US" sz="1800" i="1" baseline="-25000" dirty="0">
                <a:latin typeface="+mn-lt"/>
              </a:rPr>
              <a:t>s</a:t>
            </a:r>
            <a:r>
              <a:rPr lang="en-US" altLang="en-US" sz="1800" i="1" dirty="0">
                <a:latin typeface="+mn-lt"/>
              </a:rPr>
              <a:t> + </a:t>
            </a:r>
            <a:r>
              <a:rPr lang="en-US" altLang="en-US" sz="2100" i="1" dirty="0">
                <a:latin typeface="Symbol" pitchFamily="2" charset="2"/>
              </a:rPr>
              <a:t>S</a:t>
            </a:r>
            <a:r>
              <a:rPr lang="en-US" altLang="en-US" sz="1800" i="1" dirty="0">
                <a:latin typeface="+mn-lt"/>
              </a:rPr>
              <a:t>u</a:t>
            </a:r>
            <a:r>
              <a:rPr lang="en-US" altLang="en-US" sz="1800" i="1" baseline="-25000" dirty="0">
                <a:latin typeface="+mn-lt"/>
              </a:rPr>
              <a:t>i</a:t>
            </a:r>
          </a:p>
        </p:txBody>
      </p:sp>
      <p:sp>
        <p:nvSpPr>
          <p:cNvPr id="75" name="Text Box 51">
            <a:extLst>
              <a:ext uri="{FF2B5EF4-FFF2-40B4-BE49-F238E27FC236}">
                <a16:creationId xmlns:a16="http://schemas.microsoft.com/office/drawing/2014/main" id="{6898F8CA-12DA-BE4E-B99B-FD50E8479F39}"/>
              </a:ext>
            </a:extLst>
          </p:cNvPr>
          <p:cNvSpPr txBox="1">
            <a:spLocks noChangeArrowheads="1"/>
          </p:cNvSpPr>
          <p:nvPr/>
        </p:nvSpPr>
        <p:spPr bwMode="auto">
          <a:xfrm>
            <a:off x="1076150" y="4673624"/>
            <a:ext cx="1747401" cy="688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r">
              <a:lnSpc>
                <a:spcPct val="80000"/>
              </a:lnSpc>
            </a:pPr>
            <a:r>
              <a:rPr lang="en-US" altLang="en-US" sz="1500" i="1" dirty="0">
                <a:latin typeface="+mn-lt"/>
              </a:rPr>
              <a:t>time to  distribute F </a:t>
            </a:r>
          </a:p>
          <a:p>
            <a:pPr algn="r">
              <a:lnSpc>
                <a:spcPct val="80000"/>
              </a:lnSpc>
            </a:pPr>
            <a:r>
              <a:rPr lang="en-US" altLang="en-US" sz="1500" i="1" dirty="0">
                <a:latin typeface="+mn-lt"/>
              </a:rPr>
              <a:t>to N clients using </a:t>
            </a:r>
          </a:p>
          <a:p>
            <a:pPr algn="r">
              <a:lnSpc>
                <a:spcPct val="80000"/>
              </a:lnSpc>
            </a:pPr>
            <a:r>
              <a:rPr lang="en-US" altLang="en-US" sz="1500" i="1" dirty="0">
                <a:latin typeface="+mn-lt"/>
              </a:rPr>
              <a:t>P2P approach</a:t>
            </a:r>
            <a:r>
              <a:rPr lang="en-US" altLang="en-US" sz="1800" dirty="0">
                <a:latin typeface="+mn-lt"/>
              </a:rPr>
              <a:t> </a:t>
            </a:r>
            <a:endParaRPr lang="en-US" altLang="en-US" sz="2100" dirty="0">
              <a:latin typeface="+mn-lt"/>
            </a:endParaRPr>
          </a:p>
        </p:txBody>
      </p:sp>
      <p:sp>
        <p:nvSpPr>
          <p:cNvPr id="76" name="Rectangle 55">
            <a:extLst>
              <a:ext uri="{FF2B5EF4-FFF2-40B4-BE49-F238E27FC236}">
                <a16:creationId xmlns:a16="http://schemas.microsoft.com/office/drawing/2014/main" id="{07D73A35-ECF9-A74A-AC62-7DA2D51708AB}"/>
              </a:ext>
            </a:extLst>
          </p:cNvPr>
          <p:cNvSpPr>
            <a:spLocks noChangeArrowheads="1"/>
          </p:cNvSpPr>
          <p:nvPr/>
        </p:nvSpPr>
        <p:spPr bwMode="auto">
          <a:xfrm>
            <a:off x="1002465" y="4601076"/>
            <a:ext cx="6866324" cy="754942"/>
          </a:xfrm>
          <a:prstGeom prst="rect">
            <a:avLst/>
          </a:prstGeom>
          <a:noFill/>
          <a:ln w="190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sp>
        <p:nvSpPr>
          <p:cNvPr id="77" name="Text Box 31">
            <a:extLst>
              <a:ext uri="{FF2B5EF4-FFF2-40B4-BE49-F238E27FC236}">
                <a16:creationId xmlns:a16="http://schemas.microsoft.com/office/drawing/2014/main" id="{1DD5EA55-8934-0448-A71E-1044D6D26535}"/>
              </a:ext>
            </a:extLst>
          </p:cNvPr>
          <p:cNvSpPr txBox="1">
            <a:spLocks noChangeArrowheads="1"/>
          </p:cNvSpPr>
          <p:nvPr/>
        </p:nvSpPr>
        <p:spPr bwMode="auto">
          <a:xfrm>
            <a:off x="3160514" y="4759378"/>
            <a:ext cx="47728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2400" i="1" dirty="0">
                <a:latin typeface="+mn-lt"/>
              </a:rPr>
              <a:t> D</a:t>
            </a:r>
            <a:r>
              <a:rPr lang="en-US" altLang="en-US" sz="2400" i="1" baseline="-25000" dirty="0">
                <a:latin typeface="+mn-lt"/>
              </a:rPr>
              <a:t>P2P</a:t>
            </a:r>
            <a:r>
              <a:rPr lang="en-US" altLang="en-US" sz="2400" i="1" dirty="0">
                <a:latin typeface="+mn-lt"/>
              </a:rPr>
              <a:t> &gt; max{F/</a:t>
            </a:r>
            <a:r>
              <a:rPr lang="en-US" altLang="en-US" sz="2400" i="1" dirty="0" err="1">
                <a:latin typeface="+mn-lt"/>
              </a:rPr>
              <a:t>u</a:t>
            </a:r>
            <a:r>
              <a:rPr lang="en-US" altLang="en-US" sz="2400" i="1" baseline="-25000" dirty="0" err="1">
                <a:latin typeface="+mn-lt"/>
              </a:rPr>
              <a:t>s,</a:t>
            </a:r>
            <a:r>
              <a:rPr lang="en-US" altLang="en-US" sz="2400" i="1" dirty="0" err="1">
                <a:latin typeface="+mn-lt"/>
              </a:rPr>
              <a:t>,F</a:t>
            </a:r>
            <a:r>
              <a:rPr lang="en-US" altLang="en-US" sz="2400" i="1" dirty="0">
                <a:latin typeface="+mn-lt"/>
              </a:rPr>
              <a:t>/</a:t>
            </a:r>
            <a:r>
              <a:rPr lang="en-US" altLang="en-US" sz="2400" i="1" dirty="0" err="1">
                <a:latin typeface="+mn-lt"/>
              </a:rPr>
              <a:t>d</a:t>
            </a:r>
            <a:r>
              <a:rPr lang="en-US" altLang="en-US" sz="2400" i="1" baseline="-25000" dirty="0" err="1">
                <a:latin typeface="+mn-lt"/>
              </a:rPr>
              <a:t>min</a:t>
            </a:r>
            <a:r>
              <a:rPr lang="en-US" altLang="en-US" sz="2400" i="1" baseline="-25000" dirty="0">
                <a:latin typeface="+mn-lt"/>
              </a:rPr>
              <a:t>,</a:t>
            </a:r>
            <a:r>
              <a:rPr lang="en-US" altLang="en-US" sz="2400" i="1" dirty="0">
                <a:latin typeface="+mn-lt"/>
              </a:rPr>
              <a:t>,NF/(</a:t>
            </a:r>
            <a:r>
              <a:rPr lang="en-US" altLang="en-US" sz="2100" i="1" dirty="0">
                <a:latin typeface="+mn-lt"/>
              </a:rPr>
              <a:t>u</a:t>
            </a:r>
            <a:r>
              <a:rPr lang="en-US" altLang="en-US" sz="2100" i="1" baseline="-25000" dirty="0">
                <a:latin typeface="+mn-lt"/>
              </a:rPr>
              <a:t>s</a:t>
            </a:r>
            <a:r>
              <a:rPr lang="en-US" altLang="en-US" sz="2100" i="1" dirty="0">
                <a:latin typeface="+mn-lt"/>
              </a:rPr>
              <a:t> + </a:t>
            </a:r>
            <a:r>
              <a:rPr lang="en-US" altLang="en-US" sz="2400" i="1" dirty="0">
                <a:latin typeface="Symbol" pitchFamily="2" charset="2"/>
              </a:rPr>
              <a:t>S</a:t>
            </a:r>
            <a:r>
              <a:rPr lang="en-US" altLang="en-US" sz="2100" i="1" dirty="0">
                <a:latin typeface="+mn-lt"/>
              </a:rPr>
              <a:t>u</a:t>
            </a:r>
            <a:r>
              <a:rPr lang="en-US" altLang="en-US" sz="2100" i="1" baseline="-25000" dirty="0">
                <a:latin typeface="+mn-lt"/>
              </a:rPr>
              <a:t>i</a:t>
            </a:r>
            <a:r>
              <a:rPr lang="en-US" altLang="en-US" sz="2400" dirty="0">
                <a:latin typeface="+mn-lt"/>
              </a:rPr>
              <a:t>)</a:t>
            </a:r>
            <a:r>
              <a:rPr lang="en-US" altLang="en-US" sz="2400" i="1" dirty="0">
                <a:latin typeface="+mn-lt"/>
              </a:rPr>
              <a:t>}</a:t>
            </a:r>
            <a:r>
              <a:rPr lang="en-US" altLang="en-US" sz="2400" i="1" dirty="0">
                <a:solidFill>
                  <a:srgbClr val="CC0000"/>
                </a:solidFill>
                <a:latin typeface="+mn-lt"/>
              </a:rPr>
              <a:t> </a:t>
            </a:r>
          </a:p>
        </p:txBody>
      </p:sp>
      <p:grpSp>
        <p:nvGrpSpPr>
          <p:cNvPr id="2" name="Group 1">
            <a:extLst>
              <a:ext uri="{FF2B5EF4-FFF2-40B4-BE49-F238E27FC236}">
                <a16:creationId xmlns:a16="http://schemas.microsoft.com/office/drawing/2014/main" id="{2ECD18A4-3D93-C746-80BB-B1FC987C2D33}"/>
              </a:ext>
            </a:extLst>
          </p:cNvPr>
          <p:cNvGrpSpPr/>
          <p:nvPr/>
        </p:nvGrpSpPr>
        <p:grpSpPr>
          <a:xfrm>
            <a:off x="2270351" y="5085608"/>
            <a:ext cx="5335307" cy="827237"/>
            <a:chOff x="3027135" y="5637812"/>
            <a:chExt cx="7113742" cy="1102983"/>
          </a:xfrm>
        </p:grpSpPr>
        <p:sp>
          <p:nvSpPr>
            <p:cNvPr id="78" name="Line 33">
              <a:extLst>
                <a:ext uri="{FF2B5EF4-FFF2-40B4-BE49-F238E27FC236}">
                  <a16:creationId xmlns:a16="http://schemas.microsoft.com/office/drawing/2014/main" id="{9C4B1B80-0BB4-8F40-8465-4FD53B2DEEF4}"/>
                </a:ext>
              </a:extLst>
            </p:cNvPr>
            <p:cNvSpPr>
              <a:spLocks noChangeShapeType="1"/>
            </p:cNvSpPr>
            <p:nvPr/>
          </p:nvSpPr>
          <p:spPr bwMode="auto">
            <a:xfrm>
              <a:off x="5247481" y="5669562"/>
              <a:ext cx="1746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500"/>
            </a:p>
          </p:txBody>
        </p:sp>
        <p:sp>
          <p:nvSpPr>
            <p:cNvPr id="79" name="Line 53">
              <a:extLst>
                <a:ext uri="{FF2B5EF4-FFF2-40B4-BE49-F238E27FC236}">
                  <a16:creationId xmlns:a16="http://schemas.microsoft.com/office/drawing/2014/main" id="{79E64125-C1DB-B546-9439-BAE60A04A25F}"/>
                </a:ext>
              </a:extLst>
            </p:cNvPr>
            <p:cNvSpPr>
              <a:spLocks noChangeShapeType="1"/>
            </p:cNvSpPr>
            <p:nvPr/>
          </p:nvSpPr>
          <p:spPr bwMode="auto">
            <a:xfrm flipV="1">
              <a:off x="9282594" y="5731183"/>
              <a:ext cx="376235" cy="579911"/>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sz="1500"/>
            </a:p>
          </p:txBody>
        </p:sp>
        <p:sp>
          <p:nvSpPr>
            <p:cNvPr id="82" name="Text Box 54">
              <a:extLst>
                <a:ext uri="{FF2B5EF4-FFF2-40B4-BE49-F238E27FC236}">
                  <a16:creationId xmlns:a16="http://schemas.microsoft.com/office/drawing/2014/main" id="{8D508472-5111-9543-8884-ADE493736001}"/>
                </a:ext>
              </a:extLst>
            </p:cNvPr>
            <p:cNvSpPr txBox="1">
              <a:spLocks noChangeArrowheads="1"/>
            </p:cNvSpPr>
            <p:nvPr/>
          </p:nvSpPr>
          <p:spPr bwMode="auto">
            <a:xfrm>
              <a:off x="3027135" y="6314867"/>
              <a:ext cx="7113742" cy="42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1800" dirty="0">
                  <a:latin typeface="+mn-lt"/>
                </a:rPr>
                <a:t>… but so does this, as each peer brings service capacity</a:t>
              </a:r>
            </a:p>
          </p:txBody>
        </p:sp>
        <p:sp>
          <p:nvSpPr>
            <p:cNvPr id="151" name="Line 53">
              <a:extLst>
                <a:ext uri="{FF2B5EF4-FFF2-40B4-BE49-F238E27FC236}">
                  <a16:creationId xmlns:a16="http://schemas.microsoft.com/office/drawing/2014/main" id="{C2E61335-33C5-8040-B976-4A6DABA4E40E}"/>
                </a:ext>
              </a:extLst>
            </p:cNvPr>
            <p:cNvSpPr>
              <a:spLocks noChangeShapeType="1"/>
            </p:cNvSpPr>
            <p:nvPr/>
          </p:nvSpPr>
          <p:spPr bwMode="auto">
            <a:xfrm flipV="1">
              <a:off x="7935121" y="5637812"/>
              <a:ext cx="376235" cy="462537"/>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sz="1500"/>
            </a:p>
          </p:txBody>
        </p:sp>
        <p:sp>
          <p:nvSpPr>
            <p:cNvPr id="152" name="Text Box 54">
              <a:extLst>
                <a:ext uri="{FF2B5EF4-FFF2-40B4-BE49-F238E27FC236}">
                  <a16:creationId xmlns:a16="http://schemas.microsoft.com/office/drawing/2014/main" id="{5FCFA7D9-F5C4-B849-A76B-A54251B68BDC}"/>
                </a:ext>
              </a:extLst>
            </p:cNvPr>
            <p:cNvSpPr txBox="1">
              <a:spLocks noChangeArrowheads="1"/>
            </p:cNvSpPr>
            <p:nvPr/>
          </p:nvSpPr>
          <p:spPr bwMode="auto">
            <a:xfrm>
              <a:off x="5084684" y="6045728"/>
              <a:ext cx="3253710" cy="42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1800" dirty="0">
                  <a:latin typeface="+mn-lt"/>
                </a:rPr>
                <a:t>increases linearly in </a:t>
              </a:r>
              <a:r>
                <a:rPr lang="en-US" altLang="en-US" sz="1800" i="1" dirty="0">
                  <a:latin typeface="+mn-lt"/>
                </a:rPr>
                <a:t>N</a:t>
              </a:r>
              <a:r>
                <a:rPr lang="en-US" altLang="en-US" sz="1800" dirty="0">
                  <a:latin typeface="+mn-lt"/>
                </a:rPr>
                <a:t> …</a:t>
              </a:r>
            </a:p>
          </p:txBody>
        </p:sp>
      </p:grpSp>
      <p:sp>
        <p:nvSpPr>
          <p:cNvPr id="145" name="Slide Number Placeholder 2">
            <a:extLst>
              <a:ext uri="{FF2B5EF4-FFF2-40B4-BE49-F238E27FC236}">
                <a16:creationId xmlns:a16="http://schemas.microsoft.com/office/drawing/2014/main" id="{BC91CBC4-36C0-F74A-BE01-5502315631ED}"/>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22</a:t>
            </a:fld>
            <a:endParaRPr lang="en-US" dirty="0"/>
          </a:p>
        </p:txBody>
      </p:sp>
    </p:spTree>
    <p:extLst>
      <p:ext uri="{BB962C8B-B14F-4D97-AF65-F5344CB8AC3E}">
        <p14:creationId xmlns:p14="http://schemas.microsoft.com/office/powerpoint/2010/main" val="424119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Title 1">
            <a:extLst>
              <a:ext uri="{FF2B5EF4-FFF2-40B4-BE49-F238E27FC236}">
                <a16:creationId xmlns:a16="http://schemas.microsoft.com/office/drawing/2014/main" id="{EDBA5A8F-4260-B240-9E01-AE8471BDC45B}"/>
              </a:ext>
            </a:extLst>
          </p:cNvPr>
          <p:cNvSpPr>
            <a:spLocks noGrp="1"/>
          </p:cNvSpPr>
          <p:nvPr>
            <p:ph type="title"/>
          </p:nvPr>
        </p:nvSpPr>
        <p:spPr>
          <a:xfrm>
            <a:off x="599018" y="1074244"/>
            <a:ext cx="7886700" cy="670967"/>
          </a:xfrm>
        </p:spPr>
        <p:txBody>
          <a:bodyPr>
            <a:normAutofit/>
          </a:bodyPr>
          <a:lstStyle/>
          <a:p>
            <a:r>
              <a:rPr lang="en-US" altLang="en-US" dirty="0">
                <a:ea typeface="ＭＳ Ｐゴシック" panose="020B0600070205080204" pitchFamily="34" charset="-128"/>
              </a:rPr>
              <a:t>Client-server vs. P2P: example</a:t>
            </a:r>
          </a:p>
        </p:txBody>
      </p:sp>
      <p:sp>
        <p:nvSpPr>
          <p:cNvPr id="145" name="Text Box 5">
            <a:extLst>
              <a:ext uri="{FF2B5EF4-FFF2-40B4-BE49-F238E27FC236}">
                <a16:creationId xmlns:a16="http://schemas.microsoft.com/office/drawing/2014/main" id="{EEB38FFC-0E85-9543-BFA8-AC6EA14AA840}"/>
              </a:ext>
            </a:extLst>
          </p:cNvPr>
          <p:cNvSpPr txBox="1">
            <a:spLocks noChangeArrowheads="1"/>
          </p:cNvSpPr>
          <p:nvPr/>
        </p:nvSpPr>
        <p:spPr bwMode="auto">
          <a:xfrm>
            <a:off x="2064034" y="1879202"/>
            <a:ext cx="56111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800" dirty="0">
                <a:latin typeface="+mn-lt"/>
              </a:rPr>
              <a:t>client upload rate =</a:t>
            </a:r>
            <a:r>
              <a:rPr lang="en-US" altLang="en-US" sz="1800" i="1" dirty="0">
                <a:latin typeface="+mn-lt"/>
              </a:rPr>
              <a:t> u</a:t>
            </a:r>
            <a:r>
              <a:rPr lang="en-US" altLang="en-US" sz="1800" dirty="0">
                <a:latin typeface="+mn-lt"/>
              </a:rPr>
              <a:t>,  </a:t>
            </a:r>
            <a:r>
              <a:rPr lang="en-US" altLang="en-US" sz="1800" i="1" dirty="0">
                <a:latin typeface="+mn-lt"/>
              </a:rPr>
              <a:t>F/u </a:t>
            </a:r>
            <a:r>
              <a:rPr lang="en-US" altLang="en-US" sz="1800" dirty="0">
                <a:latin typeface="+mn-lt"/>
              </a:rPr>
              <a:t>= 1 hour,  </a:t>
            </a:r>
            <a:r>
              <a:rPr lang="en-US" altLang="en-US" sz="1800" i="1" dirty="0">
                <a:latin typeface="+mn-lt"/>
              </a:rPr>
              <a:t>u</a:t>
            </a:r>
            <a:r>
              <a:rPr lang="en-US" altLang="en-US" sz="1800" i="1" baseline="-25000" dirty="0">
                <a:latin typeface="+mn-lt"/>
              </a:rPr>
              <a:t>s</a:t>
            </a:r>
            <a:r>
              <a:rPr lang="en-US" altLang="en-US" sz="1800" i="1" dirty="0">
                <a:latin typeface="+mn-lt"/>
              </a:rPr>
              <a:t> = 10u,  </a:t>
            </a:r>
            <a:r>
              <a:rPr lang="en-US" altLang="en-US" sz="1800" i="1" dirty="0" err="1">
                <a:latin typeface="+mn-lt"/>
              </a:rPr>
              <a:t>d</a:t>
            </a:r>
            <a:r>
              <a:rPr lang="en-US" altLang="en-US" sz="1800" i="1" baseline="-25000" dirty="0" err="1">
                <a:latin typeface="+mn-lt"/>
              </a:rPr>
              <a:t>min</a:t>
            </a:r>
            <a:r>
              <a:rPr lang="en-US" altLang="en-US" sz="1800" i="1" dirty="0">
                <a:latin typeface="+mn-lt"/>
              </a:rPr>
              <a:t> ≥ u</a:t>
            </a:r>
            <a:r>
              <a:rPr lang="en-US" altLang="en-US" sz="1800" i="1" baseline="-25000" dirty="0">
                <a:latin typeface="+mn-lt"/>
              </a:rPr>
              <a:t>s</a:t>
            </a:r>
          </a:p>
        </p:txBody>
      </p:sp>
      <p:graphicFrame>
        <p:nvGraphicFramePr>
          <p:cNvPr id="146" name="Object 2">
            <a:extLst>
              <a:ext uri="{FF2B5EF4-FFF2-40B4-BE49-F238E27FC236}">
                <a16:creationId xmlns:a16="http://schemas.microsoft.com/office/drawing/2014/main" id="{DA2A3735-C6EA-E243-957F-9D948479EA07}"/>
              </a:ext>
            </a:extLst>
          </p:cNvPr>
          <p:cNvGraphicFramePr>
            <a:graphicFrameLocks noChangeAspect="1"/>
          </p:cNvGraphicFramePr>
          <p:nvPr/>
        </p:nvGraphicFramePr>
        <p:xfrm>
          <a:off x="2232648" y="2233807"/>
          <a:ext cx="5273873" cy="3592682"/>
        </p:xfrm>
        <a:graphic>
          <a:graphicData uri="http://schemas.openxmlformats.org/presentationml/2006/ole">
            <mc:AlternateContent xmlns:mc="http://schemas.openxmlformats.org/markup-compatibility/2006">
              <mc:Choice xmlns:v="urn:schemas-microsoft-com:vml" Requires="v">
                <p:oleObj name="Chart" r:id="rId3" imgW="7734300" imgH="5295900" progId="Excel.Chart.8">
                  <p:embed/>
                </p:oleObj>
              </mc:Choice>
              <mc:Fallback>
                <p:oleObj name="Chart" r:id="rId3" imgW="7734300" imgH="5295900" progId="Excel.Chart.8">
                  <p:embed/>
                  <p:pic>
                    <p:nvPicPr>
                      <p:cNvPr id="146" name="Object 2">
                        <a:extLst>
                          <a:ext uri="{FF2B5EF4-FFF2-40B4-BE49-F238E27FC236}">
                            <a16:creationId xmlns:a16="http://schemas.microsoft.com/office/drawing/2014/main" id="{DA2A3735-C6EA-E243-957F-9D948479EA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2648" y="2233807"/>
                        <a:ext cx="5273873" cy="3592682"/>
                      </a:xfrm>
                      <a:prstGeom prst="rect">
                        <a:avLst/>
                      </a:prstGeom>
                      <a:noFill/>
                      <a:ln>
                        <a:noFill/>
                      </a:ln>
                      <a:effectLst/>
                    </p:spPr>
                  </p:pic>
                </p:oleObj>
              </mc:Fallback>
            </mc:AlternateContent>
          </a:graphicData>
        </a:graphic>
      </p:graphicFrame>
      <p:sp>
        <p:nvSpPr>
          <p:cNvPr id="7" name="Slide Number Placeholder 2">
            <a:extLst>
              <a:ext uri="{FF2B5EF4-FFF2-40B4-BE49-F238E27FC236}">
                <a16:creationId xmlns:a16="http://schemas.microsoft.com/office/drawing/2014/main" id="{97AAACF9-A4E2-714C-A130-30E3EF5AB884}"/>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23</a:t>
            </a:fld>
            <a:endParaRPr lang="en-US" dirty="0"/>
          </a:p>
        </p:txBody>
      </p:sp>
    </p:spTree>
    <p:extLst>
      <p:ext uri="{BB962C8B-B14F-4D97-AF65-F5344CB8AC3E}">
        <p14:creationId xmlns:p14="http://schemas.microsoft.com/office/powerpoint/2010/main" val="1802745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Title 1">
            <a:extLst>
              <a:ext uri="{FF2B5EF4-FFF2-40B4-BE49-F238E27FC236}">
                <a16:creationId xmlns:a16="http://schemas.microsoft.com/office/drawing/2014/main" id="{EDBA5A8F-4260-B240-9E01-AE8471BDC45B}"/>
              </a:ext>
            </a:extLst>
          </p:cNvPr>
          <p:cNvSpPr>
            <a:spLocks noGrp="1"/>
          </p:cNvSpPr>
          <p:nvPr>
            <p:ph type="title"/>
          </p:nvPr>
        </p:nvSpPr>
        <p:spPr>
          <a:xfrm>
            <a:off x="599018" y="1074244"/>
            <a:ext cx="7886700" cy="670967"/>
          </a:xfrm>
        </p:spPr>
        <p:txBody>
          <a:bodyPr>
            <a:normAutofit/>
          </a:bodyPr>
          <a:lstStyle/>
          <a:p>
            <a:r>
              <a:rPr lang="en-US" altLang="en-US" dirty="0">
                <a:ea typeface="ＭＳ Ｐゴシック" panose="020B0600070205080204" pitchFamily="34" charset="-128"/>
              </a:rPr>
              <a:t>P2P file distribution: BitTorrent </a:t>
            </a:r>
          </a:p>
        </p:txBody>
      </p:sp>
      <p:sp>
        <p:nvSpPr>
          <p:cNvPr id="8" name="Rectangle 43">
            <a:extLst>
              <a:ext uri="{FF2B5EF4-FFF2-40B4-BE49-F238E27FC236}">
                <a16:creationId xmlns:a16="http://schemas.microsoft.com/office/drawing/2014/main" id="{9F70DCCB-36C3-394B-AA08-EB0F698CB2D1}"/>
              </a:ext>
            </a:extLst>
          </p:cNvPr>
          <p:cNvSpPr>
            <a:spLocks noChangeArrowheads="1"/>
          </p:cNvSpPr>
          <p:nvPr/>
        </p:nvSpPr>
        <p:spPr bwMode="auto">
          <a:xfrm>
            <a:off x="559338" y="1802266"/>
            <a:ext cx="534352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buClr>
                <a:srgbClr val="000099"/>
              </a:buClr>
              <a:buSzPct val="100000"/>
              <a:buFont typeface="Wingdings" pitchFamily="2" charset="2"/>
              <a:buChar char="§"/>
            </a:pPr>
            <a:r>
              <a:rPr lang="en-US" altLang="en-US" sz="2100" dirty="0">
                <a:latin typeface="+mn-lt"/>
              </a:rPr>
              <a:t>file divided into 256Kb chunks</a:t>
            </a:r>
          </a:p>
          <a:p>
            <a:pPr>
              <a:buClr>
                <a:srgbClr val="000099"/>
              </a:buClr>
              <a:buSzPct val="100000"/>
              <a:buFont typeface="Wingdings" pitchFamily="2" charset="2"/>
              <a:buChar char="§"/>
            </a:pPr>
            <a:r>
              <a:rPr lang="en-US" altLang="en-US" sz="2100" dirty="0">
                <a:latin typeface="+mn-lt"/>
              </a:rPr>
              <a:t>peers in torrent send/receive file chunks</a:t>
            </a:r>
            <a:endParaRPr lang="en-US" altLang="en-US" sz="2400" dirty="0">
              <a:latin typeface="+mn-lt"/>
            </a:endParaRPr>
          </a:p>
        </p:txBody>
      </p:sp>
      <p:sp>
        <p:nvSpPr>
          <p:cNvPr id="9" name="Text Box 37">
            <a:extLst>
              <a:ext uri="{FF2B5EF4-FFF2-40B4-BE49-F238E27FC236}">
                <a16:creationId xmlns:a16="http://schemas.microsoft.com/office/drawing/2014/main" id="{5650BC65-B000-EC4F-B4E6-547C48D655DC}"/>
              </a:ext>
            </a:extLst>
          </p:cNvPr>
          <p:cNvSpPr txBox="1">
            <a:spLocks noChangeArrowheads="1"/>
          </p:cNvSpPr>
          <p:nvPr/>
        </p:nvSpPr>
        <p:spPr bwMode="auto">
          <a:xfrm>
            <a:off x="1359072" y="2636248"/>
            <a:ext cx="2315186" cy="60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spcBef>
                <a:spcPct val="0"/>
              </a:spcBef>
              <a:buClrTx/>
              <a:buSzTx/>
              <a:buFontTx/>
              <a:buNone/>
            </a:pPr>
            <a:r>
              <a:rPr lang="en-US" altLang="en-US" sz="2100" i="1" dirty="0">
                <a:solidFill>
                  <a:srgbClr val="CC0000"/>
                </a:solidFill>
                <a:latin typeface="+mn-lt"/>
              </a:rPr>
              <a:t>tracker:</a:t>
            </a:r>
            <a:r>
              <a:rPr lang="en-US" altLang="en-US" sz="2100" dirty="0">
                <a:latin typeface="+mn-lt"/>
              </a:rPr>
              <a:t> </a:t>
            </a:r>
            <a:r>
              <a:rPr lang="en-US" altLang="en-US" sz="1800" dirty="0">
                <a:latin typeface="+mn-lt"/>
              </a:rPr>
              <a:t>tracks peers </a:t>
            </a:r>
          </a:p>
          <a:p>
            <a:pPr eaLnBrk="1" hangingPunct="1">
              <a:lnSpc>
                <a:spcPct val="85000"/>
              </a:lnSpc>
              <a:spcBef>
                <a:spcPct val="0"/>
              </a:spcBef>
              <a:buClrTx/>
              <a:buSzTx/>
              <a:buFontTx/>
              <a:buNone/>
            </a:pPr>
            <a:r>
              <a:rPr lang="en-US" altLang="en-US" sz="1800" dirty="0">
                <a:latin typeface="+mn-lt"/>
              </a:rPr>
              <a:t>participating in torrent</a:t>
            </a:r>
          </a:p>
        </p:txBody>
      </p:sp>
      <p:sp>
        <p:nvSpPr>
          <p:cNvPr id="10" name="Text Box 41">
            <a:extLst>
              <a:ext uri="{FF2B5EF4-FFF2-40B4-BE49-F238E27FC236}">
                <a16:creationId xmlns:a16="http://schemas.microsoft.com/office/drawing/2014/main" id="{2814A19F-08C5-434B-8DB2-D40537539D75}"/>
              </a:ext>
            </a:extLst>
          </p:cNvPr>
          <p:cNvSpPr txBox="1">
            <a:spLocks noChangeArrowheads="1"/>
          </p:cNvSpPr>
          <p:nvPr/>
        </p:nvSpPr>
        <p:spPr bwMode="auto">
          <a:xfrm>
            <a:off x="5343015" y="2646419"/>
            <a:ext cx="3033542" cy="60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2100" i="1" dirty="0">
                <a:solidFill>
                  <a:srgbClr val="CC0000"/>
                </a:solidFill>
                <a:latin typeface="+mn-lt"/>
              </a:rPr>
              <a:t>torrent:</a:t>
            </a:r>
            <a:r>
              <a:rPr lang="en-US" altLang="en-US" sz="2100" dirty="0">
                <a:latin typeface="+mn-lt"/>
              </a:rPr>
              <a:t> </a:t>
            </a:r>
            <a:r>
              <a:rPr lang="en-US" altLang="en-US" sz="1800" dirty="0">
                <a:latin typeface="+mn-lt"/>
              </a:rPr>
              <a:t>group of peers exchanging  chunks of a file</a:t>
            </a:r>
          </a:p>
        </p:txBody>
      </p:sp>
      <p:sp>
        <p:nvSpPr>
          <p:cNvPr id="11" name="Line 21">
            <a:extLst>
              <a:ext uri="{FF2B5EF4-FFF2-40B4-BE49-F238E27FC236}">
                <a16:creationId xmlns:a16="http://schemas.microsoft.com/office/drawing/2014/main" id="{91218428-BF18-064C-AC6D-09C6F280B6C1}"/>
              </a:ext>
            </a:extLst>
          </p:cNvPr>
          <p:cNvSpPr>
            <a:spLocks noChangeShapeType="1"/>
          </p:cNvSpPr>
          <p:nvPr/>
        </p:nvSpPr>
        <p:spPr bwMode="auto">
          <a:xfrm>
            <a:off x="3111784" y="3681073"/>
            <a:ext cx="1190" cy="402431"/>
          </a:xfrm>
          <a:prstGeom prst="line">
            <a:avLst/>
          </a:prstGeom>
          <a:noFill/>
          <a:ln w="1905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12" name="Line 25">
            <a:extLst>
              <a:ext uri="{FF2B5EF4-FFF2-40B4-BE49-F238E27FC236}">
                <a16:creationId xmlns:a16="http://schemas.microsoft.com/office/drawing/2014/main" id="{83D9B80D-0209-4147-9E8B-F917A5CACC46}"/>
              </a:ext>
            </a:extLst>
          </p:cNvPr>
          <p:cNvSpPr>
            <a:spLocks noChangeShapeType="1"/>
          </p:cNvSpPr>
          <p:nvPr/>
        </p:nvSpPr>
        <p:spPr bwMode="auto">
          <a:xfrm>
            <a:off x="4121434" y="3477476"/>
            <a:ext cx="1913334" cy="10572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13" name="Line 26">
            <a:extLst>
              <a:ext uri="{FF2B5EF4-FFF2-40B4-BE49-F238E27FC236}">
                <a16:creationId xmlns:a16="http://schemas.microsoft.com/office/drawing/2014/main" id="{F9471077-2BA5-5449-84C5-497550D1A88E}"/>
              </a:ext>
            </a:extLst>
          </p:cNvPr>
          <p:cNvSpPr>
            <a:spLocks noChangeShapeType="1"/>
          </p:cNvSpPr>
          <p:nvPr/>
        </p:nvSpPr>
        <p:spPr bwMode="auto">
          <a:xfrm>
            <a:off x="3969034" y="3590585"/>
            <a:ext cx="185738" cy="13620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14" name="Line 27">
            <a:extLst>
              <a:ext uri="{FF2B5EF4-FFF2-40B4-BE49-F238E27FC236}">
                <a16:creationId xmlns:a16="http://schemas.microsoft.com/office/drawing/2014/main" id="{10E079A5-4F27-9043-ABC7-F13963D847DE}"/>
              </a:ext>
            </a:extLst>
          </p:cNvPr>
          <p:cNvSpPr>
            <a:spLocks noChangeShapeType="1"/>
          </p:cNvSpPr>
          <p:nvPr/>
        </p:nvSpPr>
        <p:spPr bwMode="auto">
          <a:xfrm flipH="1" flipV="1">
            <a:off x="5198949" y="3410801"/>
            <a:ext cx="876300" cy="22979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15" name="Line 28">
            <a:extLst>
              <a:ext uri="{FF2B5EF4-FFF2-40B4-BE49-F238E27FC236}">
                <a16:creationId xmlns:a16="http://schemas.microsoft.com/office/drawing/2014/main" id="{5691CE8D-190A-8F4F-81D8-DA20F9A0255C}"/>
              </a:ext>
            </a:extLst>
          </p:cNvPr>
          <p:cNvSpPr>
            <a:spLocks noChangeShapeType="1"/>
          </p:cNvSpPr>
          <p:nvPr/>
        </p:nvSpPr>
        <p:spPr bwMode="auto">
          <a:xfrm flipH="1">
            <a:off x="4586968" y="3813232"/>
            <a:ext cx="1529954" cy="149066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16" name="Line 29">
            <a:extLst>
              <a:ext uri="{FF2B5EF4-FFF2-40B4-BE49-F238E27FC236}">
                <a16:creationId xmlns:a16="http://schemas.microsoft.com/office/drawing/2014/main" id="{0B716A5B-3226-9240-889D-C421A6779BC9}"/>
              </a:ext>
            </a:extLst>
          </p:cNvPr>
          <p:cNvSpPr>
            <a:spLocks noChangeShapeType="1"/>
          </p:cNvSpPr>
          <p:nvPr/>
        </p:nvSpPr>
        <p:spPr bwMode="auto">
          <a:xfrm flipH="1">
            <a:off x="4652453" y="5287226"/>
            <a:ext cx="554831" cy="12263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17" name="Line 30">
            <a:extLst>
              <a:ext uri="{FF2B5EF4-FFF2-40B4-BE49-F238E27FC236}">
                <a16:creationId xmlns:a16="http://schemas.microsoft.com/office/drawing/2014/main" id="{CB541843-3E52-6849-8C3D-ACA1E8B0A9DC}"/>
              </a:ext>
            </a:extLst>
          </p:cNvPr>
          <p:cNvSpPr>
            <a:spLocks noChangeShapeType="1"/>
          </p:cNvSpPr>
          <p:nvPr/>
        </p:nvSpPr>
        <p:spPr bwMode="auto">
          <a:xfrm flipH="1">
            <a:off x="4291693" y="3559628"/>
            <a:ext cx="675085" cy="12573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18" name="Line 31">
            <a:extLst>
              <a:ext uri="{FF2B5EF4-FFF2-40B4-BE49-F238E27FC236}">
                <a16:creationId xmlns:a16="http://schemas.microsoft.com/office/drawing/2014/main" id="{52216A70-C583-4540-BB2D-CF1771FB2AD5}"/>
              </a:ext>
            </a:extLst>
          </p:cNvPr>
          <p:cNvSpPr>
            <a:spLocks noChangeShapeType="1"/>
          </p:cNvSpPr>
          <p:nvPr/>
        </p:nvSpPr>
        <p:spPr bwMode="auto">
          <a:xfrm flipV="1">
            <a:off x="4415518" y="4599044"/>
            <a:ext cx="1590675" cy="36195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19" name="Line 32">
            <a:extLst>
              <a:ext uri="{FF2B5EF4-FFF2-40B4-BE49-F238E27FC236}">
                <a16:creationId xmlns:a16="http://schemas.microsoft.com/office/drawing/2014/main" id="{F807AF1E-A5B9-A540-A172-58D4029FDE3C}"/>
              </a:ext>
            </a:extLst>
          </p:cNvPr>
          <p:cNvSpPr>
            <a:spLocks noChangeShapeType="1"/>
          </p:cNvSpPr>
          <p:nvPr/>
        </p:nvSpPr>
        <p:spPr bwMode="auto">
          <a:xfrm>
            <a:off x="5165612" y="3517957"/>
            <a:ext cx="887016" cy="95726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20" name="Line 33">
            <a:extLst>
              <a:ext uri="{FF2B5EF4-FFF2-40B4-BE49-F238E27FC236}">
                <a16:creationId xmlns:a16="http://schemas.microsoft.com/office/drawing/2014/main" id="{57AE3ACE-B172-774D-A007-D1E10D3347F5}"/>
              </a:ext>
            </a:extLst>
          </p:cNvPr>
          <p:cNvSpPr>
            <a:spLocks noChangeShapeType="1"/>
          </p:cNvSpPr>
          <p:nvPr/>
        </p:nvSpPr>
        <p:spPr bwMode="auto">
          <a:xfrm>
            <a:off x="5497797" y="5303895"/>
            <a:ext cx="282178" cy="16311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21" name="Line 34">
            <a:extLst>
              <a:ext uri="{FF2B5EF4-FFF2-40B4-BE49-F238E27FC236}">
                <a16:creationId xmlns:a16="http://schemas.microsoft.com/office/drawing/2014/main" id="{AD1B36D1-84DC-F74A-AFE8-CA1FD75FB991}"/>
              </a:ext>
            </a:extLst>
          </p:cNvPr>
          <p:cNvSpPr>
            <a:spLocks noChangeShapeType="1"/>
          </p:cNvSpPr>
          <p:nvPr/>
        </p:nvSpPr>
        <p:spPr bwMode="auto">
          <a:xfrm>
            <a:off x="4661977" y="5525351"/>
            <a:ext cx="1117997" cy="119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22" name="Text Box 35">
            <a:extLst>
              <a:ext uri="{FF2B5EF4-FFF2-40B4-BE49-F238E27FC236}">
                <a16:creationId xmlns:a16="http://schemas.microsoft.com/office/drawing/2014/main" id="{4EFE36E1-3543-7248-A7C0-2AC7D4F78F38}"/>
              </a:ext>
            </a:extLst>
          </p:cNvPr>
          <p:cNvSpPr txBox="1">
            <a:spLocks noChangeArrowheads="1"/>
          </p:cNvSpPr>
          <p:nvPr/>
        </p:nvSpPr>
        <p:spPr bwMode="auto">
          <a:xfrm>
            <a:off x="1785428" y="4432357"/>
            <a:ext cx="123617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350">
                <a:latin typeface="+mn-lt"/>
              </a:rPr>
              <a:t>Alice arrives  …</a:t>
            </a:r>
          </a:p>
        </p:txBody>
      </p:sp>
      <p:sp>
        <p:nvSpPr>
          <p:cNvPr id="23" name="Line 38">
            <a:extLst>
              <a:ext uri="{FF2B5EF4-FFF2-40B4-BE49-F238E27FC236}">
                <a16:creationId xmlns:a16="http://schemas.microsoft.com/office/drawing/2014/main" id="{E123A252-D37E-4649-B66C-7F9C1DB6CC0B}"/>
              </a:ext>
            </a:extLst>
          </p:cNvPr>
          <p:cNvSpPr>
            <a:spLocks noChangeShapeType="1"/>
          </p:cNvSpPr>
          <p:nvPr/>
        </p:nvSpPr>
        <p:spPr bwMode="auto">
          <a:xfrm flipH="1">
            <a:off x="5910943" y="4730013"/>
            <a:ext cx="197644" cy="70485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sz="1350"/>
          </a:p>
        </p:txBody>
      </p:sp>
      <p:pic>
        <p:nvPicPr>
          <p:cNvPr id="24" name="Picture 39" descr="Alice">
            <a:extLst>
              <a:ext uri="{FF2B5EF4-FFF2-40B4-BE49-F238E27FC236}">
                <a16:creationId xmlns:a16="http://schemas.microsoft.com/office/drawing/2014/main" id="{6F308F82-9362-FC4F-921E-2715C3D3E7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2202" y="4070407"/>
            <a:ext cx="355997" cy="38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Line 42">
            <a:extLst>
              <a:ext uri="{FF2B5EF4-FFF2-40B4-BE49-F238E27FC236}">
                <a16:creationId xmlns:a16="http://schemas.microsoft.com/office/drawing/2014/main" id="{3C11B289-FD57-9D4E-9E24-3A266C61D954}"/>
              </a:ext>
            </a:extLst>
          </p:cNvPr>
          <p:cNvSpPr>
            <a:spLocks noChangeShapeType="1"/>
          </p:cNvSpPr>
          <p:nvPr/>
        </p:nvSpPr>
        <p:spPr bwMode="auto">
          <a:xfrm>
            <a:off x="2523615" y="3198869"/>
            <a:ext cx="357188" cy="194072"/>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6" name="Text Box 35">
            <a:extLst>
              <a:ext uri="{FF2B5EF4-FFF2-40B4-BE49-F238E27FC236}">
                <a16:creationId xmlns:a16="http://schemas.microsoft.com/office/drawing/2014/main" id="{927C2D32-6615-3F4A-95AB-84426525C9F9}"/>
              </a:ext>
            </a:extLst>
          </p:cNvPr>
          <p:cNvSpPr txBox="1">
            <a:spLocks noChangeArrowheads="1"/>
          </p:cNvSpPr>
          <p:nvPr/>
        </p:nvSpPr>
        <p:spPr bwMode="auto">
          <a:xfrm>
            <a:off x="1796143" y="4627620"/>
            <a:ext cx="166699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350">
                <a:latin typeface="+mn-lt"/>
              </a:rPr>
              <a:t>… obtains list</a:t>
            </a:r>
          </a:p>
          <a:p>
            <a:pPr eaLnBrk="1" hangingPunct="1">
              <a:spcBef>
                <a:spcPct val="0"/>
              </a:spcBef>
              <a:buClrTx/>
              <a:buSzTx/>
              <a:buFontTx/>
              <a:buNone/>
            </a:pPr>
            <a:r>
              <a:rPr lang="en-US" altLang="en-US" sz="1350">
                <a:latin typeface="+mn-lt"/>
              </a:rPr>
              <a:t>of peers from tracker</a:t>
            </a:r>
          </a:p>
        </p:txBody>
      </p:sp>
      <p:grpSp>
        <p:nvGrpSpPr>
          <p:cNvPr id="27" name="Group 68">
            <a:extLst>
              <a:ext uri="{FF2B5EF4-FFF2-40B4-BE49-F238E27FC236}">
                <a16:creationId xmlns:a16="http://schemas.microsoft.com/office/drawing/2014/main" id="{0CB0B1F3-FC8E-0A48-BF34-45F53DE7FC53}"/>
              </a:ext>
            </a:extLst>
          </p:cNvPr>
          <p:cNvGrpSpPr>
            <a:grpSpLocks/>
          </p:cNvGrpSpPr>
          <p:nvPr/>
        </p:nvGrpSpPr>
        <p:grpSpPr bwMode="auto">
          <a:xfrm>
            <a:off x="3396343" y="3535816"/>
            <a:ext cx="2619375" cy="1622822"/>
            <a:chOff x="1752" y="2166"/>
            <a:chExt cx="2200" cy="1363"/>
          </a:xfrm>
        </p:grpSpPr>
        <p:sp>
          <p:nvSpPr>
            <p:cNvPr id="28" name="Line 22">
              <a:extLst>
                <a:ext uri="{FF2B5EF4-FFF2-40B4-BE49-F238E27FC236}">
                  <a16:creationId xmlns:a16="http://schemas.microsoft.com/office/drawing/2014/main" id="{07CCED51-0858-B14F-BA5F-7B3C851D3C7C}"/>
                </a:ext>
              </a:extLst>
            </p:cNvPr>
            <p:cNvSpPr>
              <a:spLocks noChangeShapeType="1"/>
            </p:cNvSpPr>
            <p:nvPr/>
          </p:nvSpPr>
          <p:spPr bwMode="auto">
            <a:xfrm flipV="1">
              <a:off x="1752" y="2166"/>
              <a:ext cx="361" cy="53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29" name="Line 23">
              <a:extLst>
                <a:ext uri="{FF2B5EF4-FFF2-40B4-BE49-F238E27FC236}">
                  <a16:creationId xmlns:a16="http://schemas.microsoft.com/office/drawing/2014/main" id="{AE1CB49D-CE6D-D143-95DB-E659615A3630}"/>
                </a:ext>
              </a:extLst>
            </p:cNvPr>
            <p:cNvSpPr>
              <a:spLocks noChangeShapeType="1"/>
            </p:cNvSpPr>
            <p:nvPr/>
          </p:nvSpPr>
          <p:spPr bwMode="auto">
            <a:xfrm flipV="1">
              <a:off x="1770" y="2352"/>
              <a:ext cx="2182" cy="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30" name="Line 24">
              <a:extLst>
                <a:ext uri="{FF2B5EF4-FFF2-40B4-BE49-F238E27FC236}">
                  <a16:creationId xmlns:a16="http://schemas.microsoft.com/office/drawing/2014/main" id="{327E99FD-0AAB-E84D-845A-9A6E34919AAE}"/>
                </a:ext>
              </a:extLst>
            </p:cNvPr>
            <p:cNvSpPr>
              <a:spLocks noChangeShapeType="1"/>
            </p:cNvSpPr>
            <p:nvPr/>
          </p:nvSpPr>
          <p:spPr bwMode="auto">
            <a:xfrm>
              <a:off x="1786" y="2820"/>
              <a:ext cx="1550" cy="70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sz="1350"/>
            </a:p>
          </p:txBody>
        </p:sp>
      </p:grpSp>
      <p:sp>
        <p:nvSpPr>
          <p:cNvPr id="31" name="Text Box 35">
            <a:extLst>
              <a:ext uri="{FF2B5EF4-FFF2-40B4-BE49-F238E27FC236}">
                <a16:creationId xmlns:a16="http://schemas.microsoft.com/office/drawing/2014/main" id="{41FA99F8-69D2-FB4B-B615-224F5CEB2B2D}"/>
              </a:ext>
            </a:extLst>
          </p:cNvPr>
          <p:cNvSpPr txBox="1">
            <a:spLocks noChangeArrowheads="1"/>
          </p:cNvSpPr>
          <p:nvPr/>
        </p:nvSpPr>
        <p:spPr bwMode="auto">
          <a:xfrm>
            <a:off x="1766378" y="5033623"/>
            <a:ext cx="242354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350">
                <a:latin typeface="+mn-lt"/>
              </a:rPr>
              <a:t>… and begins exchanging </a:t>
            </a:r>
          </a:p>
          <a:p>
            <a:pPr eaLnBrk="1" hangingPunct="1">
              <a:spcBef>
                <a:spcPct val="0"/>
              </a:spcBef>
              <a:buClrTx/>
              <a:buSzTx/>
              <a:buFontTx/>
              <a:buNone/>
            </a:pPr>
            <a:r>
              <a:rPr lang="en-US" altLang="en-US" sz="1350">
                <a:latin typeface="+mn-lt"/>
              </a:rPr>
              <a:t>file chunks with peers in torrent</a:t>
            </a:r>
          </a:p>
        </p:txBody>
      </p:sp>
      <p:grpSp>
        <p:nvGrpSpPr>
          <p:cNvPr id="32" name="Group 71">
            <a:extLst>
              <a:ext uri="{FF2B5EF4-FFF2-40B4-BE49-F238E27FC236}">
                <a16:creationId xmlns:a16="http://schemas.microsoft.com/office/drawing/2014/main" id="{A0FCD1EA-5119-B341-A835-E304CBD33AC4}"/>
              </a:ext>
            </a:extLst>
          </p:cNvPr>
          <p:cNvGrpSpPr>
            <a:grpSpLocks/>
          </p:cNvGrpSpPr>
          <p:nvPr/>
        </p:nvGrpSpPr>
        <p:grpSpPr bwMode="auto">
          <a:xfrm>
            <a:off x="2948668" y="3167913"/>
            <a:ext cx="284560" cy="453628"/>
            <a:chOff x="4140" y="429"/>
            <a:chExt cx="1425" cy="2396"/>
          </a:xfrm>
        </p:grpSpPr>
        <p:sp>
          <p:nvSpPr>
            <p:cNvPr id="33" name="Freeform 72">
              <a:extLst>
                <a:ext uri="{FF2B5EF4-FFF2-40B4-BE49-F238E27FC236}">
                  <a16:creationId xmlns:a16="http://schemas.microsoft.com/office/drawing/2014/main" id="{36B6D999-1302-CA4C-9CFD-B5CDD5323C93}"/>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4" name="Rectangle 73">
              <a:extLst>
                <a:ext uri="{FF2B5EF4-FFF2-40B4-BE49-F238E27FC236}">
                  <a16:creationId xmlns:a16="http://schemas.microsoft.com/office/drawing/2014/main" id="{AE763A03-0DD4-834A-B674-79B066627380}"/>
                </a:ext>
              </a:extLst>
            </p:cNvPr>
            <p:cNvSpPr>
              <a:spLocks noChangeArrowheads="1"/>
            </p:cNvSpPr>
            <p:nvPr/>
          </p:nvSpPr>
          <p:spPr bwMode="auto">
            <a:xfrm>
              <a:off x="4206" y="429"/>
              <a:ext cx="1049" cy="2283"/>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35" name="Freeform 74">
              <a:extLst>
                <a:ext uri="{FF2B5EF4-FFF2-40B4-BE49-F238E27FC236}">
                  <a16:creationId xmlns:a16="http://schemas.microsoft.com/office/drawing/2014/main" id="{1AF22850-A524-C34B-9648-D7E113A51511}"/>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 name="Freeform 75">
              <a:extLst>
                <a:ext uri="{FF2B5EF4-FFF2-40B4-BE49-F238E27FC236}">
                  <a16:creationId xmlns:a16="http://schemas.microsoft.com/office/drawing/2014/main" id="{E1031A0C-C898-9240-84A5-5DF224E406FF}"/>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7" name="Rectangle 76">
              <a:extLst>
                <a:ext uri="{FF2B5EF4-FFF2-40B4-BE49-F238E27FC236}">
                  <a16:creationId xmlns:a16="http://schemas.microsoft.com/office/drawing/2014/main" id="{FE7D0B4D-AB22-7349-A08A-69B9AFDFEEA0}"/>
                </a:ext>
              </a:extLst>
            </p:cNvPr>
            <p:cNvSpPr>
              <a:spLocks noChangeArrowheads="1"/>
            </p:cNvSpPr>
            <p:nvPr/>
          </p:nvSpPr>
          <p:spPr bwMode="auto">
            <a:xfrm>
              <a:off x="4212" y="693"/>
              <a:ext cx="596" cy="44"/>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nvGrpSpPr>
            <p:cNvPr id="38" name="Group 77">
              <a:extLst>
                <a:ext uri="{FF2B5EF4-FFF2-40B4-BE49-F238E27FC236}">
                  <a16:creationId xmlns:a16="http://schemas.microsoft.com/office/drawing/2014/main" id="{4BEA5B83-9C56-7E41-BD11-39235643453A}"/>
                </a:ext>
              </a:extLst>
            </p:cNvPr>
            <p:cNvGrpSpPr>
              <a:grpSpLocks/>
            </p:cNvGrpSpPr>
            <p:nvPr/>
          </p:nvGrpSpPr>
          <p:grpSpPr bwMode="auto">
            <a:xfrm>
              <a:off x="4749" y="668"/>
              <a:ext cx="581" cy="145"/>
              <a:chOff x="614" y="2568"/>
              <a:chExt cx="725" cy="139"/>
            </a:xfrm>
          </p:grpSpPr>
          <p:sp>
            <p:nvSpPr>
              <p:cNvPr id="63" name="AutoShape 78">
                <a:extLst>
                  <a:ext uri="{FF2B5EF4-FFF2-40B4-BE49-F238E27FC236}">
                    <a16:creationId xmlns:a16="http://schemas.microsoft.com/office/drawing/2014/main" id="{A1F98537-39E1-5140-824E-666C1A8D188B}"/>
                  </a:ext>
                </a:extLst>
              </p:cNvPr>
              <p:cNvSpPr>
                <a:spLocks noChangeArrowheads="1"/>
              </p:cNvSpPr>
              <p:nvPr/>
            </p:nvSpPr>
            <p:spPr bwMode="auto">
              <a:xfrm>
                <a:off x="613" y="2568"/>
                <a:ext cx="729"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64" name="AutoShape 79">
                <a:extLst>
                  <a:ext uri="{FF2B5EF4-FFF2-40B4-BE49-F238E27FC236}">
                    <a16:creationId xmlns:a16="http://schemas.microsoft.com/office/drawing/2014/main" id="{3E630405-7E91-474D-81B7-5BE15C86F4F9}"/>
                  </a:ext>
                </a:extLst>
              </p:cNvPr>
              <p:cNvSpPr>
                <a:spLocks noChangeArrowheads="1"/>
              </p:cNvSpPr>
              <p:nvPr/>
            </p:nvSpPr>
            <p:spPr bwMode="auto">
              <a:xfrm>
                <a:off x="628" y="2586"/>
                <a:ext cx="699" cy="102"/>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sp>
          <p:nvSpPr>
            <p:cNvPr id="39" name="Rectangle 80">
              <a:extLst>
                <a:ext uri="{FF2B5EF4-FFF2-40B4-BE49-F238E27FC236}">
                  <a16:creationId xmlns:a16="http://schemas.microsoft.com/office/drawing/2014/main" id="{B81937BA-7B8F-934F-9886-304C1E0FE0D8}"/>
                </a:ext>
              </a:extLst>
            </p:cNvPr>
            <p:cNvSpPr>
              <a:spLocks noChangeArrowheads="1"/>
            </p:cNvSpPr>
            <p:nvPr/>
          </p:nvSpPr>
          <p:spPr bwMode="auto">
            <a:xfrm>
              <a:off x="4223" y="1020"/>
              <a:ext cx="596" cy="44"/>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nvGrpSpPr>
            <p:cNvPr id="40" name="Group 81">
              <a:extLst>
                <a:ext uri="{FF2B5EF4-FFF2-40B4-BE49-F238E27FC236}">
                  <a16:creationId xmlns:a16="http://schemas.microsoft.com/office/drawing/2014/main" id="{EB47381C-540F-D44E-B9A6-D96D60900C1B}"/>
                </a:ext>
              </a:extLst>
            </p:cNvPr>
            <p:cNvGrpSpPr>
              <a:grpSpLocks/>
            </p:cNvGrpSpPr>
            <p:nvPr/>
          </p:nvGrpSpPr>
          <p:grpSpPr bwMode="auto">
            <a:xfrm>
              <a:off x="4747" y="994"/>
              <a:ext cx="581" cy="134"/>
              <a:chOff x="614" y="2568"/>
              <a:chExt cx="725" cy="139"/>
            </a:xfrm>
          </p:grpSpPr>
          <p:sp>
            <p:nvSpPr>
              <p:cNvPr id="61" name="AutoShape 82">
                <a:extLst>
                  <a:ext uri="{FF2B5EF4-FFF2-40B4-BE49-F238E27FC236}">
                    <a16:creationId xmlns:a16="http://schemas.microsoft.com/office/drawing/2014/main" id="{CB241153-BE70-A046-A468-0E9F962F2F1A}"/>
                  </a:ext>
                </a:extLst>
              </p:cNvPr>
              <p:cNvSpPr>
                <a:spLocks noChangeArrowheads="1"/>
              </p:cNvSpPr>
              <p:nvPr/>
            </p:nvSpPr>
            <p:spPr bwMode="auto">
              <a:xfrm>
                <a:off x="615" y="2569"/>
                <a:ext cx="722" cy="137"/>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62" name="AutoShape 83">
                <a:extLst>
                  <a:ext uri="{FF2B5EF4-FFF2-40B4-BE49-F238E27FC236}">
                    <a16:creationId xmlns:a16="http://schemas.microsoft.com/office/drawing/2014/main" id="{AE4F9DC7-0CE7-224E-AC2E-7172DE8E4525}"/>
                  </a:ext>
                </a:extLst>
              </p:cNvPr>
              <p:cNvSpPr>
                <a:spLocks noChangeArrowheads="1"/>
              </p:cNvSpPr>
              <p:nvPr/>
            </p:nvSpPr>
            <p:spPr bwMode="auto">
              <a:xfrm>
                <a:off x="630" y="2582"/>
                <a:ext cx="692"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sp>
          <p:nvSpPr>
            <p:cNvPr id="41" name="Rectangle 84">
              <a:extLst>
                <a:ext uri="{FF2B5EF4-FFF2-40B4-BE49-F238E27FC236}">
                  <a16:creationId xmlns:a16="http://schemas.microsoft.com/office/drawing/2014/main" id="{8C5EDE9F-7A54-8E4C-9F85-07C13C5C2FA0}"/>
                </a:ext>
              </a:extLst>
            </p:cNvPr>
            <p:cNvSpPr>
              <a:spLocks noChangeArrowheads="1"/>
            </p:cNvSpPr>
            <p:nvPr/>
          </p:nvSpPr>
          <p:spPr bwMode="auto">
            <a:xfrm>
              <a:off x="4218" y="1360"/>
              <a:ext cx="596" cy="44"/>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42" name="Rectangle 85">
              <a:extLst>
                <a:ext uri="{FF2B5EF4-FFF2-40B4-BE49-F238E27FC236}">
                  <a16:creationId xmlns:a16="http://schemas.microsoft.com/office/drawing/2014/main" id="{6FEC7A6E-AAC2-3842-B9A4-935F2060DA79}"/>
                </a:ext>
              </a:extLst>
            </p:cNvPr>
            <p:cNvSpPr>
              <a:spLocks noChangeArrowheads="1"/>
            </p:cNvSpPr>
            <p:nvPr/>
          </p:nvSpPr>
          <p:spPr bwMode="auto">
            <a:xfrm>
              <a:off x="4229" y="1655"/>
              <a:ext cx="596" cy="44"/>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nvGrpSpPr>
            <p:cNvPr id="43" name="Group 86">
              <a:extLst>
                <a:ext uri="{FF2B5EF4-FFF2-40B4-BE49-F238E27FC236}">
                  <a16:creationId xmlns:a16="http://schemas.microsoft.com/office/drawing/2014/main" id="{CAC1B168-07EE-3C44-9AEE-5914C1B8DC36}"/>
                </a:ext>
              </a:extLst>
            </p:cNvPr>
            <p:cNvGrpSpPr>
              <a:grpSpLocks/>
            </p:cNvGrpSpPr>
            <p:nvPr/>
          </p:nvGrpSpPr>
          <p:grpSpPr bwMode="auto">
            <a:xfrm>
              <a:off x="4735" y="1627"/>
              <a:ext cx="582" cy="151"/>
              <a:chOff x="614" y="2568"/>
              <a:chExt cx="725" cy="139"/>
            </a:xfrm>
          </p:grpSpPr>
          <p:sp>
            <p:nvSpPr>
              <p:cNvPr id="59" name="AutoShape 87">
                <a:extLst>
                  <a:ext uri="{FF2B5EF4-FFF2-40B4-BE49-F238E27FC236}">
                    <a16:creationId xmlns:a16="http://schemas.microsoft.com/office/drawing/2014/main" id="{F49F383C-F941-F64A-8DDE-13A4D8D164EC}"/>
                  </a:ext>
                </a:extLst>
              </p:cNvPr>
              <p:cNvSpPr>
                <a:spLocks noChangeArrowheads="1"/>
              </p:cNvSpPr>
              <p:nvPr/>
            </p:nvSpPr>
            <p:spPr bwMode="auto">
              <a:xfrm>
                <a:off x="616" y="2582"/>
                <a:ext cx="720"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60" name="AutoShape 88">
                <a:extLst>
                  <a:ext uri="{FF2B5EF4-FFF2-40B4-BE49-F238E27FC236}">
                    <a16:creationId xmlns:a16="http://schemas.microsoft.com/office/drawing/2014/main" id="{E3456229-948B-9C4F-B503-DD55D3230823}"/>
                  </a:ext>
                </a:extLst>
              </p:cNvPr>
              <p:cNvSpPr>
                <a:spLocks noChangeArrowheads="1"/>
              </p:cNvSpPr>
              <p:nvPr/>
            </p:nvSpPr>
            <p:spPr bwMode="auto">
              <a:xfrm>
                <a:off x="630" y="2588"/>
                <a:ext cx="691"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sp>
          <p:nvSpPr>
            <p:cNvPr id="44" name="Freeform 89">
              <a:extLst>
                <a:ext uri="{FF2B5EF4-FFF2-40B4-BE49-F238E27FC236}">
                  <a16:creationId xmlns:a16="http://schemas.microsoft.com/office/drawing/2014/main" id="{3234093D-FE87-774F-B1CC-0588229AEC82}"/>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nvGrpSpPr>
            <p:cNvPr id="45" name="Group 90">
              <a:extLst>
                <a:ext uri="{FF2B5EF4-FFF2-40B4-BE49-F238E27FC236}">
                  <a16:creationId xmlns:a16="http://schemas.microsoft.com/office/drawing/2014/main" id="{BA746CA5-383B-584C-B3CE-776F388C942C}"/>
                </a:ext>
              </a:extLst>
            </p:cNvPr>
            <p:cNvGrpSpPr>
              <a:grpSpLocks/>
            </p:cNvGrpSpPr>
            <p:nvPr/>
          </p:nvGrpSpPr>
          <p:grpSpPr bwMode="auto">
            <a:xfrm>
              <a:off x="4739" y="1327"/>
              <a:ext cx="582" cy="139"/>
              <a:chOff x="614" y="2568"/>
              <a:chExt cx="725" cy="139"/>
            </a:xfrm>
          </p:grpSpPr>
          <p:sp>
            <p:nvSpPr>
              <p:cNvPr id="57" name="AutoShape 91">
                <a:extLst>
                  <a:ext uri="{FF2B5EF4-FFF2-40B4-BE49-F238E27FC236}">
                    <a16:creationId xmlns:a16="http://schemas.microsoft.com/office/drawing/2014/main" id="{68AEEFFF-F3C4-BE40-8529-27EE2B357488}"/>
                  </a:ext>
                </a:extLst>
              </p:cNvPr>
              <p:cNvSpPr>
                <a:spLocks noChangeArrowheads="1"/>
              </p:cNvSpPr>
              <p:nvPr/>
            </p:nvSpPr>
            <p:spPr bwMode="auto">
              <a:xfrm>
                <a:off x="611" y="2569"/>
                <a:ext cx="728"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58" name="AutoShape 92">
                <a:extLst>
                  <a:ext uri="{FF2B5EF4-FFF2-40B4-BE49-F238E27FC236}">
                    <a16:creationId xmlns:a16="http://schemas.microsoft.com/office/drawing/2014/main" id="{A5A04A8A-7369-354C-9B2B-CE0C0C5721C2}"/>
                  </a:ext>
                </a:extLst>
              </p:cNvPr>
              <p:cNvSpPr>
                <a:spLocks noChangeArrowheads="1"/>
              </p:cNvSpPr>
              <p:nvPr/>
            </p:nvSpPr>
            <p:spPr bwMode="auto">
              <a:xfrm>
                <a:off x="618" y="2588"/>
                <a:ext cx="706"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sp>
          <p:nvSpPr>
            <p:cNvPr id="46" name="Rectangle 93">
              <a:extLst>
                <a:ext uri="{FF2B5EF4-FFF2-40B4-BE49-F238E27FC236}">
                  <a16:creationId xmlns:a16="http://schemas.microsoft.com/office/drawing/2014/main" id="{618A0788-435C-8042-AA0E-E94601F03015}"/>
                </a:ext>
              </a:extLst>
            </p:cNvPr>
            <p:cNvSpPr>
              <a:spLocks noChangeArrowheads="1"/>
            </p:cNvSpPr>
            <p:nvPr/>
          </p:nvSpPr>
          <p:spPr bwMode="auto">
            <a:xfrm>
              <a:off x="5249" y="429"/>
              <a:ext cx="72" cy="2289"/>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47" name="Freeform 94">
              <a:extLst>
                <a:ext uri="{FF2B5EF4-FFF2-40B4-BE49-F238E27FC236}">
                  <a16:creationId xmlns:a16="http://schemas.microsoft.com/office/drawing/2014/main" id="{25054F67-2153-544C-AC14-FB9950D72023}"/>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8" name="Freeform 95">
              <a:extLst>
                <a:ext uri="{FF2B5EF4-FFF2-40B4-BE49-F238E27FC236}">
                  <a16:creationId xmlns:a16="http://schemas.microsoft.com/office/drawing/2014/main" id="{F3155E84-B2BA-A749-84BE-14633D97E890}"/>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9" name="Oval 96">
              <a:extLst>
                <a:ext uri="{FF2B5EF4-FFF2-40B4-BE49-F238E27FC236}">
                  <a16:creationId xmlns:a16="http://schemas.microsoft.com/office/drawing/2014/main" id="{CA182219-7AC0-E240-972C-91BD56BAF1EB}"/>
                </a:ext>
              </a:extLst>
            </p:cNvPr>
            <p:cNvSpPr>
              <a:spLocks noChangeArrowheads="1"/>
            </p:cNvSpPr>
            <p:nvPr/>
          </p:nvSpPr>
          <p:spPr bwMode="auto">
            <a:xfrm>
              <a:off x="5517" y="2611"/>
              <a:ext cx="48" cy="94"/>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50" name="Freeform 97">
              <a:extLst>
                <a:ext uri="{FF2B5EF4-FFF2-40B4-BE49-F238E27FC236}">
                  <a16:creationId xmlns:a16="http://schemas.microsoft.com/office/drawing/2014/main" id="{85F80E33-0DDA-284C-9587-26BBD9164AE8}"/>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 name="AutoShape 98">
              <a:extLst>
                <a:ext uri="{FF2B5EF4-FFF2-40B4-BE49-F238E27FC236}">
                  <a16:creationId xmlns:a16="http://schemas.microsoft.com/office/drawing/2014/main" id="{882E6AD3-0779-D044-AD1D-25D362270922}"/>
                </a:ext>
              </a:extLst>
            </p:cNvPr>
            <p:cNvSpPr>
              <a:spLocks noChangeArrowheads="1"/>
            </p:cNvSpPr>
            <p:nvPr/>
          </p:nvSpPr>
          <p:spPr bwMode="auto">
            <a:xfrm>
              <a:off x="4140" y="2680"/>
              <a:ext cx="1198" cy="145"/>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52" name="AutoShape 99">
              <a:extLst>
                <a:ext uri="{FF2B5EF4-FFF2-40B4-BE49-F238E27FC236}">
                  <a16:creationId xmlns:a16="http://schemas.microsoft.com/office/drawing/2014/main" id="{7B40A6F7-0BA7-7E46-8BEC-61560B69323D}"/>
                </a:ext>
              </a:extLst>
            </p:cNvPr>
            <p:cNvSpPr>
              <a:spLocks noChangeArrowheads="1"/>
            </p:cNvSpPr>
            <p:nvPr/>
          </p:nvSpPr>
          <p:spPr bwMode="auto">
            <a:xfrm>
              <a:off x="4206" y="2712"/>
              <a:ext cx="1073" cy="82"/>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53" name="Oval 100">
              <a:extLst>
                <a:ext uri="{FF2B5EF4-FFF2-40B4-BE49-F238E27FC236}">
                  <a16:creationId xmlns:a16="http://schemas.microsoft.com/office/drawing/2014/main" id="{F7339661-C71C-C74D-AC1D-5ED32FE9B9D4}"/>
                </a:ext>
              </a:extLst>
            </p:cNvPr>
            <p:cNvSpPr>
              <a:spLocks noChangeArrowheads="1"/>
            </p:cNvSpPr>
            <p:nvPr/>
          </p:nvSpPr>
          <p:spPr bwMode="auto">
            <a:xfrm>
              <a:off x="4307" y="2385"/>
              <a:ext cx="161" cy="138"/>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54" name="Oval 101">
              <a:extLst>
                <a:ext uri="{FF2B5EF4-FFF2-40B4-BE49-F238E27FC236}">
                  <a16:creationId xmlns:a16="http://schemas.microsoft.com/office/drawing/2014/main" id="{B23B5791-AF12-DF45-86A6-EECA1ABBE598}"/>
                </a:ext>
              </a:extLst>
            </p:cNvPr>
            <p:cNvSpPr>
              <a:spLocks noChangeArrowheads="1"/>
            </p:cNvSpPr>
            <p:nvPr/>
          </p:nvSpPr>
          <p:spPr bwMode="auto">
            <a:xfrm>
              <a:off x="4486" y="2385"/>
              <a:ext cx="161"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en-US" altLang="en-US" sz="1350">
                <a:solidFill>
                  <a:srgbClr val="FF0000"/>
                </a:solidFill>
                <a:latin typeface="+mn-lt"/>
                <a:cs typeface="Arial" panose="020B0604020202020204" pitchFamily="34" charset="0"/>
              </a:endParaRPr>
            </a:p>
          </p:txBody>
        </p:sp>
        <p:sp>
          <p:nvSpPr>
            <p:cNvPr id="55" name="Oval 102">
              <a:extLst>
                <a:ext uri="{FF2B5EF4-FFF2-40B4-BE49-F238E27FC236}">
                  <a16:creationId xmlns:a16="http://schemas.microsoft.com/office/drawing/2014/main" id="{276ECC61-535B-904F-A386-35EBB8EC4328}"/>
                </a:ext>
              </a:extLst>
            </p:cNvPr>
            <p:cNvSpPr>
              <a:spLocks noChangeArrowheads="1"/>
            </p:cNvSpPr>
            <p:nvPr/>
          </p:nvSpPr>
          <p:spPr bwMode="auto">
            <a:xfrm>
              <a:off x="4665" y="2379"/>
              <a:ext cx="155"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56" name="Rectangle 103">
              <a:extLst>
                <a:ext uri="{FF2B5EF4-FFF2-40B4-BE49-F238E27FC236}">
                  <a16:creationId xmlns:a16="http://schemas.microsoft.com/office/drawing/2014/main" id="{EA9915CD-687B-DC45-B384-ED68394FB0E3}"/>
                </a:ext>
              </a:extLst>
            </p:cNvPr>
            <p:cNvSpPr>
              <a:spLocks noChangeArrowheads="1"/>
            </p:cNvSpPr>
            <p:nvPr/>
          </p:nvSpPr>
          <p:spPr bwMode="auto">
            <a:xfrm>
              <a:off x="5064" y="1838"/>
              <a:ext cx="83" cy="761"/>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grpSp>
        <p:nvGrpSpPr>
          <p:cNvPr id="65" name="Group 104">
            <a:extLst>
              <a:ext uri="{FF2B5EF4-FFF2-40B4-BE49-F238E27FC236}">
                <a16:creationId xmlns:a16="http://schemas.microsoft.com/office/drawing/2014/main" id="{A1CC28AD-9104-D040-9B79-0D23AB0DAD5C}"/>
              </a:ext>
            </a:extLst>
          </p:cNvPr>
          <p:cNvGrpSpPr>
            <a:grpSpLocks/>
          </p:cNvGrpSpPr>
          <p:nvPr/>
        </p:nvGrpSpPr>
        <p:grpSpPr bwMode="auto">
          <a:xfrm>
            <a:off x="2868896" y="4097791"/>
            <a:ext cx="514350" cy="441722"/>
            <a:chOff x="-44" y="1473"/>
            <a:chExt cx="981" cy="1105"/>
          </a:xfrm>
        </p:grpSpPr>
        <p:pic>
          <p:nvPicPr>
            <p:cNvPr id="66" name="Picture 105" descr="desktop_computer_stylized_medium">
              <a:extLst>
                <a:ext uri="{FF2B5EF4-FFF2-40B4-BE49-F238E27FC236}">
                  <a16:creationId xmlns:a16="http://schemas.microsoft.com/office/drawing/2014/main" id="{AAA9C191-A724-DE4E-A0DA-AF600AE1B4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Freeform 106">
              <a:extLst>
                <a:ext uri="{FF2B5EF4-FFF2-40B4-BE49-F238E27FC236}">
                  <a16:creationId xmlns:a16="http://schemas.microsoft.com/office/drawing/2014/main" id="{E6FC85B1-48F0-1149-9E86-28C220903AB2}"/>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350"/>
            </a:p>
          </p:txBody>
        </p:sp>
      </p:grpSp>
      <p:grpSp>
        <p:nvGrpSpPr>
          <p:cNvPr id="68" name="Group 107">
            <a:extLst>
              <a:ext uri="{FF2B5EF4-FFF2-40B4-BE49-F238E27FC236}">
                <a16:creationId xmlns:a16="http://schemas.microsoft.com/office/drawing/2014/main" id="{291F0955-3988-7649-881A-FC89468189F9}"/>
              </a:ext>
            </a:extLst>
          </p:cNvPr>
          <p:cNvGrpSpPr>
            <a:grpSpLocks/>
          </p:cNvGrpSpPr>
          <p:nvPr/>
        </p:nvGrpSpPr>
        <p:grpSpPr bwMode="auto">
          <a:xfrm>
            <a:off x="3896406" y="4857410"/>
            <a:ext cx="546497" cy="465535"/>
            <a:chOff x="-44" y="1473"/>
            <a:chExt cx="981" cy="1105"/>
          </a:xfrm>
        </p:grpSpPr>
        <p:pic>
          <p:nvPicPr>
            <p:cNvPr id="69" name="Picture 108" descr="desktop_computer_stylized_medium">
              <a:extLst>
                <a:ext uri="{FF2B5EF4-FFF2-40B4-BE49-F238E27FC236}">
                  <a16:creationId xmlns:a16="http://schemas.microsoft.com/office/drawing/2014/main" id="{A5B37F88-7E58-784C-A670-1879282E526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Freeform 109">
              <a:extLst>
                <a:ext uri="{FF2B5EF4-FFF2-40B4-BE49-F238E27FC236}">
                  <a16:creationId xmlns:a16="http://schemas.microsoft.com/office/drawing/2014/main" id="{36940F9B-2451-784C-B12A-984CF4F87314}"/>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350"/>
            </a:p>
          </p:txBody>
        </p:sp>
      </p:grpSp>
      <p:grpSp>
        <p:nvGrpSpPr>
          <p:cNvPr id="71" name="Group 110">
            <a:extLst>
              <a:ext uri="{FF2B5EF4-FFF2-40B4-BE49-F238E27FC236}">
                <a16:creationId xmlns:a16="http://schemas.microsoft.com/office/drawing/2014/main" id="{7F424135-822E-074D-8C17-2A6D6E4ECAFC}"/>
              </a:ext>
            </a:extLst>
          </p:cNvPr>
          <p:cNvGrpSpPr>
            <a:grpSpLocks/>
          </p:cNvGrpSpPr>
          <p:nvPr/>
        </p:nvGrpSpPr>
        <p:grpSpPr bwMode="auto">
          <a:xfrm>
            <a:off x="4108337" y="5290797"/>
            <a:ext cx="546497" cy="465535"/>
            <a:chOff x="-44" y="1473"/>
            <a:chExt cx="981" cy="1105"/>
          </a:xfrm>
        </p:grpSpPr>
        <p:pic>
          <p:nvPicPr>
            <p:cNvPr id="72" name="Picture 111" descr="desktop_computer_stylized_medium">
              <a:extLst>
                <a:ext uri="{FF2B5EF4-FFF2-40B4-BE49-F238E27FC236}">
                  <a16:creationId xmlns:a16="http://schemas.microsoft.com/office/drawing/2014/main" id="{34FC5600-17A3-934E-9068-3B83CAC0C3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112">
              <a:extLst>
                <a:ext uri="{FF2B5EF4-FFF2-40B4-BE49-F238E27FC236}">
                  <a16:creationId xmlns:a16="http://schemas.microsoft.com/office/drawing/2014/main" id="{1F97F168-3D00-8E46-92E2-721EC7E48C60}"/>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350"/>
            </a:p>
          </p:txBody>
        </p:sp>
      </p:grpSp>
      <p:grpSp>
        <p:nvGrpSpPr>
          <p:cNvPr id="74" name="Group 113">
            <a:extLst>
              <a:ext uri="{FF2B5EF4-FFF2-40B4-BE49-F238E27FC236}">
                <a16:creationId xmlns:a16="http://schemas.microsoft.com/office/drawing/2014/main" id="{C0B69BA7-0A27-7147-8AE9-1235C7C2A05B}"/>
              </a:ext>
            </a:extLst>
          </p:cNvPr>
          <p:cNvGrpSpPr>
            <a:grpSpLocks/>
          </p:cNvGrpSpPr>
          <p:nvPr/>
        </p:nvGrpSpPr>
        <p:grpSpPr bwMode="auto">
          <a:xfrm flipH="1">
            <a:off x="6083584" y="4425213"/>
            <a:ext cx="546497" cy="465534"/>
            <a:chOff x="-44" y="1473"/>
            <a:chExt cx="981" cy="1105"/>
          </a:xfrm>
        </p:grpSpPr>
        <p:pic>
          <p:nvPicPr>
            <p:cNvPr id="75" name="Picture 114" descr="desktop_computer_stylized_medium">
              <a:extLst>
                <a:ext uri="{FF2B5EF4-FFF2-40B4-BE49-F238E27FC236}">
                  <a16:creationId xmlns:a16="http://schemas.microsoft.com/office/drawing/2014/main" id="{F68E7B52-0A00-E34D-9DA2-D7620DF995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Freeform 115">
              <a:extLst>
                <a:ext uri="{FF2B5EF4-FFF2-40B4-BE49-F238E27FC236}">
                  <a16:creationId xmlns:a16="http://schemas.microsoft.com/office/drawing/2014/main" id="{CE23A1DF-EAD7-2749-B795-7C811DC2D39D}"/>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350"/>
            </a:p>
          </p:txBody>
        </p:sp>
      </p:grpSp>
      <p:grpSp>
        <p:nvGrpSpPr>
          <p:cNvPr id="77" name="Group 116">
            <a:extLst>
              <a:ext uri="{FF2B5EF4-FFF2-40B4-BE49-F238E27FC236}">
                <a16:creationId xmlns:a16="http://schemas.microsoft.com/office/drawing/2014/main" id="{C526BB6F-CCDA-0147-8FD0-0F99323F14AB}"/>
              </a:ext>
            </a:extLst>
          </p:cNvPr>
          <p:cNvGrpSpPr>
            <a:grpSpLocks/>
          </p:cNvGrpSpPr>
          <p:nvPr/>
        </p:nvGrpSpPr>
        <p:grpSpPr bwMode="auto">
          <a:xfrm flipH="1">
            <a:off x="5822837" y="5428910"/>
            <a:ext cx="546497" cy="465535"/>
            <a:chOff x="-44" y="1473"/>
            <a:chExt cx="981" cy="1105"/>
          </a:xfrm>
        </p:grpSpPr>
        <p:pic>
          <p:nvPicPr>
            <p:cNvPr id="78" name="Picture 117" descr="desktop_computer_stylized_medium">
              <a:extLst>
                <a:ext uri="{FF2B5EF4-FFF2-40B4-BE49-F238E27FC236}">
                  <a16:creationId xmlns:a16="http://schemas.microsoft.com/office/drawing/2014/main" id="{CDFEDAF9-00CE-D646-8AE3-A7056CD30C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Freeform 118">
              <a:extLst>
                <a:ext uri="{FF2B5EF4-FFF2-40B4-BE49-F238E27FC236}">
                  <a16:creationId xmlns:a16="http://schemas.microsoft.com/office/drawing/2014/main" id="{3D90A292-9B8F-C447-9D79-AE8C9EFF4827}"/>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350"/>
            </a:p>
          </p:txBody>
        </p:sp>
      </p:grpSp>
      <p:grpSp>
        <p:nvGrpSpPr>
          <p:cNvPr id="80" name="Group 119">
            <a:extLst>
              <a:ext uri="{FF2B5EF4-FFF2-40B4-BE49-F238E27FC236}">
                <a16:creationId xmlns:a16="http://schemas.microsoft.com/office/drawing/2014/main" id="{EBC84D0D-5129-DF4C-A746-CE2C76A20F2E}"/>
              </a:ext>
            </a:extLst>
          </p:cNvPr>
          <p:cNvGrpSpPr>
            <a:grpSpLocks/>
          </p:cNvGrpSpPr>
          <p:nvPr/>
        </p:nvGrpSpPr>
        <p:grpSpPr bwMode="auto">
          <a:xfrm flipH="1">
            <a:off x="6124065" y="3534626"/>
            <a:ext cx="546497" cy="465534"/>
            <a:chOff x="-44" y="1473"/>
            <a:chExt cx="981" cy="1105"/>
          </a:xfrm>
        </p:grpSpPr>
        <p:pic>
          <p:nvPicPr>
            <p:cNvPr id="81" name="Picture 120" descr="desktop_computer_stylized_medium">
              <a:extLst>
                <a:ext uri="{FF2B5EF4-FFF2-40B4-BE49-F238E27FC236}">
                  <a16:creationId xmlns:a16="http://schemas.microsoft.com/office/drawing/2014/main" id="{2B752977-E9AF-8448-A2A8-48B1A471FE0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Freeform 121">
              <a:extLst>
                <a:ext uri="{FF2B5EF4-FFF2-40B4-BE49-F238E27FC236}">
                  <a16:creationId xmlns:a16="http://schemas.microsoft.com/office/drawing/2014/main" id="{2274D970-5334-1C44-8D20-95FD2587ECE2}"/>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350"/>
            </a:p>
          </p:txBody>
        </p:sp>
      </p:grpSp>
      <p:grpSp>
        <p:nvGrpSpPr>
          <p:cNvPr id="83" name="Group 122">
            <a:extLst>
              <a:ext uri="{FF2B5EF4-FFF2-40B4-BE49-F238E27FC236}">
                <a16:creationId xmlns:a16="http://schemas.microsoft.com/office/drawing/2014/main" id="{62B3C8B1-8466-CB42-A6EE-7A22909BC2AD}"/>
              </a:ext>
            </a:extLst>
          </p:cNvPr>
          <p:cNvGrpSpPr>
            <a:grpSpLocks/>
          </p:cNvGrpSpPr>
          <p:nvPr/>
        </p:nvGrpSpPr>
        <p:grpSpPr bwMode="auto">
          <a:xfrm flipH="1">
            <a:off x="4776277" y="3134576"/>
            <a:ext cx="481013" cy="465534"/>
            <a:chOff x="-44" y="1473"/>
            <a:chExt cx="981" cy="1105"/>
          </a:xfrm>
        </p:grpSpPr>
        <p:pic>
          <p:nvPicPr>
            <p:cNvPr id="84" name="Picture 123" descr="desktop_computer_stylized_medium">
              <a:extLst>
                <a:ext uri="{FF2B5EF4-FFF2-40B4-BE49-F238E27FC236}">
                  <a16:creationId xmlns:a16="http://schemas.microsoft.com/office/drawing/2014/main" id="{AD943130-CC29-0E45-BFE5-3AE7F2348BB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Freeform 124">
              <a:extLst>
                <a:ext uri="{FF2B5EF4-FFF2-40B4-BE49-F238E27FC236}">
                  <a16:creationId xmlns:a16="http://schemas.microsoft.com/office/drawing/2014/main" id="{D17179B0-F425-1A49-8872-7CDBB0C5274C}"/>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350"/>
            </a:p>
          </p:txBody>
        </p:sp>
      </p:grpSp>
      <p:grpSp>
        <p:nvGrpSpPr>
          <p:cNvPr id="86" name="Group 125">
            <a:extLst>
              <a:ext uri="{FF2B5EF4-FFF2-40B4-BE49-F238E27FC236}">
                <a16:creationId xmlns:a16="http://schemas.microsoft.com/office/drawing/2014/main" id="{E26E3FBF-E723-C040-AEE6-20EB441E8176}"/>
              </a:ext>
            </a:extLst>
          </p:cNvPr>
          <p:cNvGrpSpPr>
            <a:grpSpLocks/>
          </p:cNvGrpSpPr>
          <p:nvPr/>
        </p:nvGrpSpPr>
        <p:grpSpPr bwMode="auto">
          <a:xfrm>
            <a:off x="3568984" y="3127432"/>
            <a:ext cx="546497" cy="465534"/>
            <a:chOff x="-44" y="1473"/>
            <a:chExt cx="981" cy="1105"/>
          </a:xfrm>
        </p:grpSpPr>
        <p:pic>
          <p:nvPicPr>
            <p:cNvPr id="87" name="Picture 126" descr="desktop_computer_stylized_medium">
              <a:extLst>
                <a:ext uri="{FF2B5EF4-FFF2-40B4-BE49-F238E27FC236}">
                  <a16:creationId xmlns:a16="http://schemas.microsoft.com/office/drawing/2014/main" id="{CF1B6F22-9E2D-1944-A52E-E77715BBD7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Freeform 127">
              <a:extLst>
                <a:ext uri="{FF2B5EF4-FFF2-40B4-BE49-F238E27FC236}">
                  <a16:creationId xmlns:a16="http://schemas.microsoft.com/office/drawing/2014/main" id="{22CD730C-689A-E44A-91FA-E8E769CE6D9C}"/>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350"/>
            </a:p>
          </p:txBody>
        </p:sp>
      </p:grpSp>
      <p:grpSp>
        <p:nvGrpSpPr>
          <p:cNvPr id="89" name="Group 129">
            <a:extLst>
              <a:ext uri="{FF2B5EF4-FFF2-40B4-BE49-F238E27FC236}">
                <a16:creationId xmlns:a16="http://schemas.microsoft.com/office/drawing/2014/main" id="{A7C3F63D-74FF-7040-B1D2-88A6E501954B}"/>
              </a:ext>
            </a:extLst>
          </p:cNvPr>
          <p:cNvGrpSpPr>
            <a:grpSpLocks/>
          </p:cNvGrpSpPr>
          <p:nvPr/>
        </p:nvGrpSpPr>
        <p:grpSpPr bwMode="auto">
          <a:xfrm>
            <a:off x="5144180" y="5087200"/>
            <a:ext cx="367904" cy="309563"/>
            <a:chOff x="-44" y="1473"/>
            <a:chExt cx="981" cy="1105"/>
          </a:xfrm>
        </p:grpSpPr>
        <p:pic>
          <p:nvPicPr>
            <p:cNvPr id="90" name="Picture 130" descr="desktop_computer_stylized_medium">
              <a:extLst>
                <a:ext uri="{FF2B5EF4-FFF2-40B4-BE49-F238E27FC236}">
                  <a16:creationId xmlns:a16="http://schemas.microsoft.com/office/drawing/2014/main" id="{45B574F8-532C-7A46-A7F4-34C6C8EBE1D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Freeform 131">
              <a:extLst>
                <a:ext uri="{FF2B5EF4-FFF2-40B4-BE49-F238E27FC236}">
                  <a16:creationId xmlns:a16="http://schemas.microsoft.com/office/drawing/2014/main" id="{AA7D8503-5853-054D-99AB-15405424F7A5}"/>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350"/>
            </a:p>
          </p:txBody>
        </p:sp>
      </p:grpSp>
      <p:sp>
        <p:nvSpPr>
          <p:cNvPr id="92" name="Slide Number Placeholder 2">
            <a:extLst>
              <a:ext uri="{FF2B5EF4-FFF2-40B4-BE49-F238E27FC236}">
                <a16:creationId xmlns:a16="http://schemas.microsoft.com/office/drawing/2014/main" id="{D180C486-5822-2A45-9DAC-775AB430BAD2}"/>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24</a:t>
            </a:fld>
            <a:endParaRPr lang="en-US" dirty="0"/>
          </a:p>
        </p:txBody>
      </p:sp>
    </p:spTree>
    <p:extLst>
      <p:ext uri="{BB962C8B-B14F-4D97-AF65-F5344CB8AC3E}">
        <p14:creationId xmlns:p14="http://schemas.microsoft.com/office/powerpoint/2010/main" val="11728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1000"/>
                                        <p:tgtEl>
                                          <p:spTgt spid="22"/>
                                        </p:tgtEl>
                                      </p:cBhvr>
                                    </p:animEffect>
                                  </p:childTnLst>
                                </p:cTn>
                              </p:par>
                              <p:par>
                                <p:cTn id="8" presetID="9"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par>
                                <p:cTn id="11" presetID="9"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dissolve">
                                      <p:cBhvr>
                                        <p:cTn id="13" dur="500"/>
                                        <p:tgtEl>
                                          <p:spTgt spid="6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dissolve">
                                      <p:cBhvr>
                                        <p:cTn id="18" dur="1000"/>
                                        <p:tgtEl>
                                          <p:spTgt spid="26"/>
                                        </p:tgtEl>
                                      </p:cBhvr>
                                    </p:animEffect>
                                  </p:childTnLst>
                                </p:cTn>
                              </p:par>
                              <p:par>
                                <p:cTn id="19" presetID="9"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dissolve">
                                      <p:cBhvr>
                                        <p:cTn id="26" dur="1000"/>
                                        <p:tgtEl>
                                          <p:spTgt spid="27"/>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dissolve">
                                      <p:cBhvr>
                                        <p:cTn id="29" dur="1000"/>
                                        <p:tgtEl>
                                          <p:spTgt spid="31"/>
                                        </p:tgtEl>
                                      </p:cBhvr>
                                    </p:animEffect>
                                  </p:childTnLst>
                                </p:cTn>
                              </p:par>
                              <p:par>
                                <p:cTn id="30" presetID="9" presetClass="exit" presetSubtype="0" fill="hold" nodeType="withEffect">
                                  <p:stCondLst>
                                    <p:cond delay="0"/>
                                  </p:stCondLst>
                                  <p:childTnLst>
                                    <p:animEffect transition="out" filter="dissolv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Title 1">
            <a:extLst>
              <a:ext uri="{FF2B5EF4-FFF2-40B4-BE49-F238E27FC236}">
                <a16:creationId xmlns:a16="http://schemas.microsoft.com/office/drawing/2014/main" id="{EDBA5A8F-4260-B240-9E01-AE8471BDC45B}"/>
              </a:ext>
            </a:extLst>
          </p:cNvPr>
          <p:cNvSpPr>
            <a:spLocks noGrp="1"/>
          </p:cNvSpPr>
          <p:nvPr>
            <p:ph type="title"/>
          </p:nvPr>
        </p:nvSpPr>
        <p:spPr>
          <a:xfrm>
            <a:off x="599018" y="1074244"/>
            <a:ext cx="7886700" cy="670967"/>
          </a:xfrm>
        </p:spPr>
        <p:txBody>
          <a:bodyPr>
            <a:normAutofit/>
          </a:bodyPr>
          <a:lstStyle/>
          <a:p>
            <a:r>
              <a:rPr lang="en-US" altLang="en-US" dirty="0">
                <a:ea typeface="ＭＳ Ｐゴシック" panose="020B0600070205080204" pitchFamily="34" charset="-128"/>
              </a:rPr>
              <a:t>P2P file distribution: BitTorrent </a:t>
            </a:r>
          </a:p>
        </p:txBody>
      </p:sp>
      <p:sp>
        <p:nvSpPr>
          <p:cNvPr id="170" name="Rectangle 3">
            <a:extLst>
              <a:ext uri="{FF2B5EF4-FFF2-40B4-BE49-F238E27FC236}">
                <a16:creationId xmlns:a16="http://schemas.microsoft.com/office/drawing/2014/main" id="{BE01B437-A61A-9B44-A8C0-5BAD0C5014B4}"/>
              </a:ext>
            </a:extLst>
          </p:cNvPr>
          <p:cNvSpPr txBox="1">
            <a:spLocks noChangeArrowheads="1"/>
          </p:cNvSpPr>
          <p:nvPr/>
        </p:nvSpPr>
        <p:spPr bwMode="auto">
          <a:xfrm>
            <a:off x="504545" y="2018915"/>
            <a:ext cx="4491207"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Gill Sans MT" pitchFamily="34" charset="0"/>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Gill Sans MT" pitchFamily="34" charset="0"/>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8"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8"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8" charset="0"/>
              </a:defRPr>
            </a:lvl9pPr>
          </a:lstStyle>
          <a:p>
            <a:pPr marL="215504" indent="-215504"/>
            <a:r>
              <a:rPr lang="en-US" altLang="en-US" sz="2100" kern="0" dirty="0">
                <a:latin typeface="+mn-lt"/>
                <a:ea typeface="ＭＳ Ｐゴシック" panose="020B0600070205080204" pitchFamily="34" charset="-128"/>
              </a:rPr>
              <a:t>peer joining torrent: </a:t>
            </a:r>
          </a:p>
          <a:p>
            <a:pPr marL="510779" lvl="1" indent="-167879"/>
            <a:r>
              <a:rPr lang="en-US" altLang="en-US" sz="1800" kern="0" dirty="0">
                <a:latin typeface="+mn-lt"/>
                <a:ea typeface="ＭＳ Ｐゴシック" panose="020B0600070205080204" pitchFamily="34" charset="-128"/>
              </a:rPr>
              <a:t>has no chunks, but will accumulate them over time from other peers</a:t>
            </a:r>
          </a:p>
          <a:p>
            <a:pPr marL="510779" lvl="1" indent="-167879"/>
            <a:r>
              <a:rPr lang="en-US" altLang="en-US" sz="1800" kern="0" dirty="0">
                <a:latin typeface="+mn-lt"/>
                <a:ea typeface="ＭＳ Ｐゴシック" panose="020B0600070205080204" pitchFamily="34" charset="-128"/>
              </a:rPr>
              <a:t>registers with tracker to get list of peers, connects to subset of peers (</a:t>
            </a:r>
            <a:r>
              <a:rPr lang="ja-JP" altLang="en-US" sz="1800" kern="0">
                <a:latin typeface="+mn-lt"/>
                <a:ea typeface="ＭＳ Ｐゴシック" panose="020B0600070205080204" pitchFamily="34" charset="-128"/>
              </a:rPr>
              <a:t>“</a:t>
            </a:r>
            <a:r>
              <a:rPr lang="en-US" altLang="ja-JP" sz="1800" kern="0" dirty="0">
                <a:latin typeface="+mn-lt"/>
                <a:ea typeface="ＭＳ Ｐゴシック" panose="020B0600070205080204" pitchFamily="34" charset="-128"/>
              </a:rPr>
              <a:t>neighbors</a:t>
            </a:r>
            <a:r>
              <a:rPr lang="ja-JP" altLang="en-US" sz="1800" kern="0">
                <a:latin typeface="+mn-lt"/>
                <a:ea typeface="ＭＳ Ｐゴシック" panose="020B0600070205080204" pitchFamily="34" charset="-128"/>
              </a:rPr>
              <a:t>”</a:t>
            </a:r>
            <a:r>
              <a:rPr lang="en-US" altLang="ja-JP" sz="1800" kern="0" dirty="0">
                <a:latin typeface="+mn-lt"/>
                <a:ea typeface="ＭＳ Ｐゴシック" panose="020B0600070205080204" pitchFamily="34" charset="-128"/>
              </a:rPr>
              <a:t>)</a:t>
            </a:r>
            <a:endParaRPr lang="en-US" altLang="en-US" sz="1800" kern="0" dirty="0">
              <a:latin typeface="+mn-lt"/>
              <a:ea typeface="ＭＳ Ｐゴシック" panose="020B0600070205080204" pitchFamily="34" charset="-128"/>
            </a:endParaRPr>
          </a:p>
        </p:txBody>
      </p:sp>
      <p:sp>
        <p:nvSpPr>
          <p:cNvPr id="171" name="Rectangle 3">
            <a:extLst>
              <a:ext uri="{FF2B5EF4-FFF2-40B4-BE49-F238E27FC236}">
                <a16:creationId xmlns:a16="http://schemas.microsoft.com/office/drawing/2014/main" id="{5C2EB95A-93B0-5840-9C4D-A1762DAEA759}"/>
              </a:ext>
            </a:extLst>
          </p:cNvPr>
          <p:cNvSpPr>
            <a:spLocks noChangeArrowheads="1"/>
          </p:cNvSpPr>
          <p:nvPr/>
        </p:nvSpPr>
        <p:spPr bwMode="auto">
          <a:xfrm>
            <a:off x="516793" y="3653790"/>
            <a:ext cx="8240315" cy="175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eaLnBrk="0" fontAlgn="base" hangingPunct="0">
              <a:lnSpc>
                <a:spcPct val="85000"/>
              </a:lnSpc>
              <a:spcBef>
                <a:spcPct val="20000"/>
              </a:spcBef>
              <a:spcAft>
                <a:spcPct val="0"/>
              </a:spcAft>
              <a:buClr>
                <a:srgbClr val="000099"/>
              </a:buClr>
              <a:buSzPct val="100000"/>
              <a:buFont typeface="Wingdings" pitchFamily="2" charset="2"/>
              <a:buChar char="§"/>
            </a:pPr>
            <a:r>
              <a:rPr lang="en-US" altLang="en-US" sz="2100" dirty="0">
                <a:solidFill>
                  <a:srgbClr val="000000"/>
                </a:solidFill>
                <a:latin typeface="+mn-lt"/>
              </a:rPr>
              <a:t>while downloading, peer uploads chunks to other peers</a:t>
            </a:r>
          </a:p>
          <a:p>
            <a:pPr eaLnBrk="0" fontAlgn="base" hangingPunct="0">
              <a:lnSpc>
                <a:spcPct val="85000"/>
              </a:lnSpc>
              <a:spcBef>
                <a:spcPct val="20000"/>
              </a:spcBef>
              <a:spcAft>
                <a:spcPct val="0"/>
              </a:spcAft>
              <a:buClr>
                <a:srgbClr val="000099"/>
              </a:buClr>
              <a:buSzPct val="100000"/>
              <a:buFont typeface="Wingdings" pitchFamily="2" charset="2"/>
              <a:buChar char="§"/>
            </a:pPr>
            <a:r>
              <a:rPr lang="en-US" altLang="en-US" sz="2100" dirty="0">
                <a:solidFill>
                  <a:srgbClr val="000000"/>
                </a:solidFill>
                <a:latin typeface="+mn-lt"/>
              </a:rPr>
              <a:t>peer may change peers with whom it exchanges chunks</a:t>
            </a:r>
          </a:p>
          <a:p>
            <a:pPr eaLnBrk="0" fontAlgn="base" hangingPunct="0">
              <a:lnSpc>
                <a:spcPct val="85000"/>
              </a:lnSpc>
              <a:spcBef>
                <a:spcPct val="20000"/>
              </a:spcBef>
              <a:spcAft>
                <a:spcPct val="0"/>
              </a:spcAft>
              <a:buClr>
                <a:srgbClr val="000099"/>
              </a:buClr>
              <a:buSzPct val="100000"/>
              <a:buFont typeface="Wingdings" pitchFamily="2" charset="2"/>
              <a:buChar char="§"/>
            </a:pPr>
            <a:r>
              <a:rPr lang="en-US" altLang="en-US" sz="2100" i="1" dirty="0">
                <a:solidFill>
                  <a:srgbClr val="CC0000"/>
                </a:solidFill>
                <a:latin typeface="+mn-lt"/>
              </a:rPr>
              <a:t>churn:</a:t>
            </a:r>
            <a:r>
              <a:rPr lang="en-US" altLang="en-US" sz="2100" dirty="0">
                <a:solidFill>
                  <a:srgbClr val="000000"/>
                </a:solidFill>
                <a:latin typeface="+mn-lt"/>
              </a:rPr>
              <a:t> peers may come and go</a:t>
            </a:r>
          </a:p>
          <a:p>
            <a:pPr eaLnBrk="0" fontAlgn="base" hangingPunct="0">
              <a:lnSpc>
                <a:spcPct val="85000"/>
              </a:lnSpc>
              <a:spcBef>
                <a:spcPct val="20000"/>
              </a:spcBef>
              <a:spcAft>
                <a:spcPct val="0"/>
              </a:spcAft>
              <a:buClr>
                <a:srgbClr val="000099"/>
              </a:buClr>
              <a:buSzPct val="100000"/>
              <a:buFont typeface="Wingdings" pitchFamily="2" charset="2"/>
              <a:buChar char="§"/>
            </a:pPr>
            <a:r>
              <a:rPr lang="en-US" altLang="en-US" sz="2100" dirty="0">
                <a:solidFill>
                  <a:srgbClr val="000000"/>
                </a:solidFill>
                <a:latin typeface="+mn-lt"/>
              </a:rPr>
              <a:t>once peer has entire file, it may (selfishly) leave or (altruistically) remain in torrent</a:t>
            </a:r>
          </a:p>
        </p:txBody>
      </p:sp>
      <p:grpSp>
        <p:nvGrpSpPr>
          <p:cNvPr id="2" name="Group 1">
            <a:extLst>
              <a:ext uri="{FF2B5EF4-FFF2-40B4-BE49-F238E27FC236}">
                <a16:creationId xmlns:a16="http://schemas.microsoft.com/office/drawing/2014/main" id="{8DCC6C24-30FA-4B4E-A269-8C92EE25BC46}"/>
              </a:ext>
            </a:extLst>
          </p:cNvPr>
          <p:cNvGrpSpPr/>
          <p:nvPr/>
        </p:nvGrpSpPr>
        <p:grpSpPr>
          <a:xfrm>
            <a:off x="5716701" y="1837586"/>
            <a:ext cx="2675335" cy="1675210"/>
            <a:chOff x="4911725" y="1368425"/>
            <a:chExt cx="3567113" cy="2233613"/>
          </a:xfrm>
        </p:grpSpPr>
        <p:sp>
          <p:nvSpPr>
            <p:cNvPr id="172" name="Line 25">
              <a:extLst>
                <a:ext uri="{FF2B5EF4-FFF2-40B4-BE49-F238E27FC236}">
                  <a16:creationId xmlns:a16="http://schemas.microsoft.com/office/drawing/2014/main" id="{14C1BFA3-2422-AC40-9443-EBE4B0BA4E51}"/>
                </a:ext>
              </a:extLst>
            </p:cNvPr>
            <p:cNvSpPr>
              <a:spLocks noChangeShapeType="1"/>
            </p:cNvSpPr>
            <p:nvPr/>
          </p:nvSpPr>
          <p:spPr bwMode="auto">
            <a:xfrm>
              <a:off x="6245225" y="1646238"/>
              <a:ext cx="1736725" cy="87947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173" name="Line 26">
              <a:extLst>
                <a:ext uri="{FF2B5EF4-FFF2-40B4-BE49-F238E27FC236}">
                  <a16:creationId xmlns:a16="http://schemas.microsoft.com/office/drawing/2014/main" id="{858C722B-AFD5-3E4D-9F07-FC6900AAFE1D}"/>
                </a:ext>
              </a:extLst>
            </p:cNvPr>
            <p:cNvSpPr>
              <a:spLocks noChangeShapeType="1"/>
            </p:cNvSpPr>
            <p:nvPr/>
          </p:nvSpPr>
          <p:spPr bwMode="auto">
            <a:xfrm>
              <a:off x="6107113" y="1739900"/>
              <a:ext cx="168275" cy="113347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174" name="Line 27">
              <a:extLst>
                <a:ext uri="{FF2B5EF4-FFF2-40B4-BE49-F238E27FC236}">
                  <a16:creationId xmlns:a16="http://schemas.microsoft.com/office/drawing/2014/main" id="{BE071C26-5E10-4944-8BF4-10C7EC327E51}"/>
                </a:ext>
              </a:extLst>
            </p:cNvPr>
            <p:cNvSpPr>
              <a:spLocks noChangeShapeType="1"/>
            </p:cNvSpPr>
            <p:nvPr/>
          </p:nvSpPr>
          <p:spPr bwMode="auto">
            <a:xfrm flipH="1" flipV="1">
              <a:off x="7223125" y="1590675"/>
              <a:ext cx="795338" cy="19050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175" name="Line 28">
              <a:extLst>
                <a:ext uri="{FF2B5EF4-FFF2-40B4-BE49-F238E27FC236}">
                  <a16:creationId xmlns:a16="http://schemas.microsoft.com/office/drawing/2014/main" id="{75CAFCCB-E9E5-7E49-A3F5-4958D9F89A19}"/>
                </a:ext>
              </a:extLst>
            </p:cNvPr>
            <p:cNvSpPr>
              <a:spLocks noChangeShapeType="1"/>
            </p:cNvSpPr>
            <p:nvPr/>
          </p:nvSpPr>
          <p:spPr bwMode="auto">
            <a:xfrm flipH="1">
              <a:off x="6667500" y="1925638"/>
              <a:ext cx="1389063" cy="1239837"/>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176" name="Line 29">
              <a:extLst>
                <a:ext uri="{FF2B5EF4-FFF2-40B4-BE49-F238E27FC236}">
                  <a16:creationId xmlns:a16="http://schemas.microsoft.com/office/drawing/2014/main" id="{1D50DE5F-310E-1E44-85DE-D65DD48DF2AF}"/>
                </a:ext>
              </a:extLst>
            </p:cNvPr>
            <p:cNvSpPr>
              <a:spLocks noChangeShapeType="1"/>
            </p:cNvSpPr>
            <p:nvPr/>
          </p:nvSpPr>
          <p:spPr bwMode="auto">
            <a:xfrm flipH="1">
              <a:off x="6726238" y="3152775"/>
              <a:ext cx="504825" cy="10160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177" name="Line 30">
              <a:extLst>
                <a:ext uri="{FF2B5EF4-FFF2-40B4-BE49-F238E27FC236}">
                  <a16:creationId xmlns:a16="http://schemas.microsoft.com/office/drawing/2014/main" id="{FCC71024-B200-2142-949F-7D4A1B58CB77}"/>
                </a:ext>
              </a:extLst>
            </p:cNvPr>
            <p:cNvSpPr>
              <a:spLocks noChangeShapeType="1"/>
            </p:cNvSpPr>
            <p:nvPr/>
          </p:nvSpPr>
          <p:spPr bwMode="auto">
            <a:xfrm flipH="1">
              <a:off x="6399213" y="1714500"/>
              <a:ext cx="612775" cy="1046163"/>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178" name="Line 31">
              <a:extLst>
                <a:ext uri="{FF2B5EF4-FFF2-40B4-BE49-F238E27FC236}">
                  <a16:creationId xmlns:a16="http://schemas.microsoft.com/office/drawing/2014/main" id="{1790AC52-1931-A649-B99C-E0E7A089EC28}"/>
                </a:ext>
              </a:extLst>
            </p:cNvPr>
            <p:cNvSpPr>
              <a:spLocks noChangeShapeType="1"/>
            </p:cNvSpPr>
            <p:nvPr/>
          </p:nvSpPr>
          <p:spPr bwMode="auto">
            <a:xfrm flipV="1">
              <a:off x="6511925" y="2579688"/>
              <a:ext cx="1443038" cy="30162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179" name="Line 32">
              <a:extLst>
                <a:ext uri="{FF2B5EF4-FFF2-40B4-BE49-F238E27FC236}">
                  <a16:creationId xmlns:a16="http://schemas.microsoft.com/office/drawing/2014/main" id="{89975C97-C827-D24A-B1B2-BA5EA5D13E31}"/>
                </a:ext>
              </a:extLst>
            </p:cNvPr>
            <p:cNvSpPr>
              <a:spLocks noChangeShapeType="1"/>
            </p:cNvSpPr>
            <p:nvPr/>
          </p:nvSpPr>
          <p:spPr bwMode="auto">
            <a:xfrm>
              <a:off x="7192963" y="1679575"/>
              <a:ext cx="804862" cy="79692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180" name="Line 33">
              <a:extLst>
                <a:ext uri="{FF2B5EF4-FFF2-40B4-BE49-F238E27FC236}">
                  <a16:creationId xmlns:a16="http://schemas.microsoft.com/office/drawing/2014/main" id="{955D94CA-F543-6C42-A481-B95EE01861CD}"/>
                </a:ext>
              </a:extLst>
            </p:cNvPr>
            <p:cNvSpPr>
              <a:spLocks noChangeShapeType="1"/>
            </p:cNvSpPr>
            <p:nvPr/>
          </p:nvSpPr>
          <p:spPr bwMode="auto">
            <a:xfrm>
              <a:off x="7494588" y="3165475"/>
              <a:ext cx="255587" cy="13652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181" name="Line 34">
              <a:extLst>
                <a:ext uri="{FF2B5EF4-FFF2-40B4-BE49-F238E27FC236}">
                  <a16:creationId xmlns:a16="http://schemas.microsoft.com/office/drawing/2014/main" id="{951F72DA-656A-D04D-A6C4-F256EFF9FBBB}"/>
                </a:ext>
              </a:extLst>
            </p:cNvPr>
            <p:cNvSpPr>
              <a:spLocks noChangeShapeType="1"/>
            </p:cNvSpPr>
            <p:nvPr/>
          </p:nvSpPr>
          <p:spPr bwMode="auto">
            <a:xfrm>
              <a:off x="6735763" y="3351213"/>
              <a:ext cx="1014412"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182" name="Line 38">
              <a:extLst>
                <a:ext uri="{FF2B5EF4-FFF2-40B4-BE49-F238E27FC236}">
                  <a16:creationId xmlns:a16="http://schemas.microsoft.com/office/drawing/2014/main" id="{ADF91B87-973E-B548-B697-7A4079F1C792}"/>
                </a:ext>
              </a:extLst>
            </p:cNvPr>
            <p:cNvSpPr>
              <a:spLocks noChangeShapeType="1"/>
            </p:cNvSpPr>
            <p:nvPr/>
          </p:nvSpPr>
          <p:spPr bwMode="auto">
            <a:xfrm flipH="1">
              <a:off x="7869238" y="2689225"/>
              <a:ext cx="179387" cy="585788"/>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pic>
          <p:nvPicPr>
            <p:cNvPr id="183" name="Picture 39" descr="Alice">
              <a:extLst>
                <a:ext uri="{FF2B5EF4-FFF2-40B4-BE49-F238E27FC236}">
                  <a16:creationId xmlns:a16="http://schemas.microsoft.com/office/drawing/2014/main" id="{6B053B54-9371-384F-AA52-C17465B4D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1725" y="2139950"/>
              <a:ext cx="32385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 name="Group 70">
              <a:extLst>
                <a:ext uri="{FF2B5EF4-FFF2-40B4-BE49-F238E27FC236}">
                  <a16:creationId xmlns:a16="http://schemas.microsoft.com/office/drawing/2014/main" id="{C2114C23-66BC-A94F-90FC-3D02C545B220}"/>
                </a:ext>
              </a:extLst>
            </p:cNvPr>
            <p:cNvGrpSpPr>
              <a:grpSpLocks/>
            </p:cNvGrpSpPr>
            <p:nvPr/>
          </p:nvGrpSpPr>
          <p:grpSpPr bwMode="auto">
            <a:xfrm>
              <a:off x="5586413" y="1693863"/>
              <a:ext cx="2378075" cy="1350962"/>
              <a:chOff x="1752" y="2166"/>
              <a:chExt cx="2200" cy="1363"/>
            </a:xfrm>
          </p:grpSpPr>
          <p:sp>
            <p:nvSpPr>
              <p:cNvPr id="185" name="Line 22">
                <a:extLst>
                  <a:ext uri="{FF2B5EF4-FFF2-40B4-BE49-F238E27FC236}">
                    <a16:creationId xmlns:a16="http://schemas.microsoft.com/office/drawing/2014/main" id="{1EE108AC-8EA8-9E4A-8B60-F03F959667AE}"/>
                  </a:ext>
                </a:extLst>
              </p:cNvPr>
              <p:cNvSpPr>
                <a:spLocks noChangeShapeType="1"/>
              </p:cNvSpPr>
              <p:nvPr/>
            </p:nvSpPr>
            <p:spPr bwMode="auto">
              <a:xfrm flipV="1">
                <a:off x="1752" y="2166"/>
                <a:ext cx="361" cy="53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186" name="Line 23">
                <a:extLst>
                  <a:ext uri="{FF2B5EF4-FFF2-40B4-BE49-F238E27FC236}">
                    <a16:creationId xmlns:a16="http://schemas.microsoft.com/office/drawing/2014/main" id="{94D6AFB9-0FA7-C54C-9273-1A9C925AB8F0}"/>
                  </a:ext>
                </a:extLst>
              </p:cNvPr>
              <p:cNvSpPr>
                <a:spLocks noChangeShapeType="1"/>
              </p:cNvSpPr>
              <p:nvPr/>
            </p:nvSpPr>
            <p:spPr bwMode="auto">
              <a:xfrm flipV="1">
                <a:off x="1770" y="2352"/>
                <a:ext cx="2182" cy="40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187" name="Line 24">
                <a:extLst>
                  <a:ext uri="{FF2B5EF4-FFF2-40B4-BE49-F238E27FC236}">
                    <a16:creationId xmlns:a16="http://schemas.microsoft.com/office/drawing/2014/main" id="{5EF4CD56-8EA9-104D-8536-971136B66A3E}"/>
                  </a:ext>
                </a:extLst>
              </p:cNvPr>
              <p:cNvSpPr>
                <a:spLocks noChangeShapeType="1"/>
              </p:cNvSpPr>
              <p:nvPr/>
            </p:nvSpPr>
            <p:spPr bwMode="auto">
              <a:xfrm>
                <a:off x="1786" y="2820"/>
                <a:ext cx="1550" cy="709"/>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grpSp>
          <p:nvGrpSpPr>
            <p:cNvPr id="188" name="Group 74">
              <a:extLst>
                <a:ext uri="{FF2B5EF4-FFF2-40B4-BE49-F238E27FC236}">
                  <a16:creationId xmlns:a16="http://schemas.microsoft.com/office/drawing/2014/main" id="{6DD06914-3CEB-5944-8E89-2281584DCD9B}"/>
                </a:ext>
              </a:extLst>
            </p:cNvPr>
            <p:cNvGrpSpPr>
              <a:grpSpLocks/>
            </p:cNvGrpSpPr>
            <p:nvPr/>
          </p:nvGrpSpPr>
          <p:grpSpPr bwMode="auto">
            <a:xfrm>
              <a:off x="5245100" y="1374775"/>
              <a:ext cx="292100" cy="517525"/>
              <a:chOff x="4140" y="429"/>
              <a:chExt cx="1425" cy="2396"/>
            </a:xfrm>
          </p:grpSpPr>
          <p:sp>
            <p:nvSpPr>
              <p:cNvPr id="189" name="Freeform 75">
                <a:extLst>
                  <a:ext uri="{FF2B5EF4-FFF2-40B4-BE49-F238E27FC236}">
                    <a16:creationId xmlns:a16="http://schemas.microsoft.com/office/drawing/2014/main" id="{F5672D96-1DC0-8542-9E0B-AF784B6A0C49}"/>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190" name="Rectangle 76">
                <a:extLst>
                  <a:ext uri="{FF2B5EF4-FFF2-40B4-BE49-F238E27FC236}">
                    <a16:creationId xmlns:a16="http://schemas.microsoft.com/office/drawing/2014/main" id="{C336E614-D216-1B4B-9137-3DC6CF7E4949}"/>
                  </a:ext>
                </a:extLst>
              </p:cNvPr>
              <p:cNvSpPr>
                <a:spLocks noChangeArrowheads="1"/>
              </p:cNvSpPr>
              <p:nvPr/>
            </p:nvSpPr>
            <p:spPr bwMode="auto">
              <a:xfrm>
                <a:off x="4210" y="429"/>
                <a:ext cx="1046" cy="2286"/>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191" name="Freeform 77">
                <a:extLst>
                  <a:ext uri="{FF2B5EF4-FFF2-40B4-BE49-F238E27FC236}">
                    <a16:creationId xmlns:a16="http://schemas.microsoft.com/office/drawing/2014/main" id="{CF30086E-5442-B544-9BE6-2A8083677BA3}"/>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192" name="Freeform 78">
                <a:extLst>
                  <a:ext uri="{FF2B5EF4-FFF2-40B4-BE49-F238E27FC236}">
                    <a16:creationId xmlns:a16="http://schemas.microsoft.com/office/drawing/2014/main" id="{6218844C-628C-9547-A930-560D56E3C7BC}"/>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193" name="Rectangle 79">
                <a:extLst>
                  <a:ext uri="{FF2B5EF4-FFF2-40B4-BE49-F238E27FC236}">
                    <a16:creationId xmlns:a16="http://schemas.microsoft.com/office/drawing/2014/main" id="{78F96A30-FAB7-9144-8F42-1A1B06A335B9}"/>
                  </a:ext>
                </a:extLst>
              </p:cNvPr>
              <p:cNvSpPr>
                <a:spLocks noChangeArrowheads="1"/>
              </p:cNvSpPr>
              <p:nvPr/>
            </p:nvSpPr>
            <p:spPr bwMode="auto">
              <a:xfrm>
                <a:off x="4210" y="694"/>
                <a:ext cx="596" cy="44"/>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194" name="Group 80">
                <a:extLst>
                  <a:ext uri="{FF2B5EF4-FFF2-40B4-BE49-F238E27FC236}">
                    <a16:creationId xmlns:a16="http://schemas.microsoft.com/office/drawing/2014/main" id="{CECE58F7-7C4A-6F4D-B141-662B63F4AA86}"/>
                  </a:ext>
                </a:extLst>
              </p:cNvPr>
              <p:cNvGrpSpPr>
                <a:grpSpLocks/>
              </p:cNvGrpSpPr>
              <p:nvPr/>
            </p:nvGrpSpPr>
            <p:grpSpPr bwMode="auto">
              <a:xfrm>
                <a:off x="4749" y="668"/>
                <a:ext cx="581" cy="145"/>
                <a:chOff x="614" y="2568"/>
                <a:chExt cx="725" cy="139"/>
              </a:xfrm>
            </p:grpSpPr>
            <p:sp>
              <p:nvSpPr>
                <p:cNvPr id="219" name="AutoShape 81">
                  <a:extLst>
                    <a:ext uri="{FF2B5EF4-FFF2-40B4-BE49-F238E27FC236}">
                      <a16:creationId xmlns:a16="http://schemas.microsoft.com/office/drawing/2014/main" id="{D6885AAA-38B2-874F-868F-D00AB0AE0D26}"/>
                    </a:ext>
                  </a:extLst>
                </p:cNvPr>
                <p:cNvSpPr>
                  <a:spLocks noChangeArrowheads="1"/>
                </p:cNvSpPr>
                <p:nvPr/>
              </p:nvSpPr>
              <p:spPr bwMode="auto">
                <a:xfrm>
                  <a:off x="618" y="2571"/>
                  <a:ext cx="725"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20" name="AutoShape 82">
                  <a:extLst>
                    <a:ext uri="{FF2B5EF4-FFF2-40B4-BE49-F238E27FC236}">
                      <a16:creationId xmlns:a16="http://schemas.microsoft.com/office/drawing/2014/main" id="{D61DCFC9-1720-7344-ADE6-5BD09A2BF12B}"/>
                    </a:ext>
                  </a:extLst>
                </p:cNvPr>
                <p:cNvSpPr>
                  <a:spLocks noChangeArrowheads="1"/>
                </p:cNvSpPr>
                <p:nvPr/>
              </p:nvSpPr>
              <p:spPr bwMode="auto">
                <a:xfrm>
                  <a:off x="637" y="2585"/>
                  <a:ext cx="686"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195" name="Rectangle 83">
                <a:extLst>
                  <a:ext uri="{FF2B5EF4-FFF2-40B4-BE49-F238E27FC236}">
                    <a16:creationId xmlns:a16="http://schemas.microsoft.com/office/drawing/2014/main" id="{00D3BEA9-BA94-4044-B1D5-60A03C5C5821}"/>
                  </a:ext>
                </a:extLst>
              </p:cNvPr>
              <p:cNvSpPr>
                <a:spLocks noChangeArrowheads="1"/>
              </p:cNvSpPr>
              <p:nvPr/>
            </p:nvSpPr>
            <p:spPr bwMode="auto">
              <a:xfrm>
                <a:off x="4225" y="1017"/>
                <a:ext cx="596" cy="51"/>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196" name="Group 84">
                <a:extLst>
                  <a:ext uri="{FF2B5EF4-FFF2-40B4-BE49-F238E27FC236}">
                    <a16:creationId xmlns:a16="http://schemas.microsoft.com/office/drawing/2014/main" id="{641C2446-7A8F-504B-A8D3-FFEE0A9F637A}"/>
                  </a:ext>
                </a:extLst>
              </p:cNvPr>
              <p:cNvGrpSpPr>
                <a:grpSpLocks/>
              </p:cNvGrpSpPr>
              <p:nvPr/>
            </p:nvGrpSpPr>
            <p:grpSpPr bwMode="auto">
              <a:xfrm>
                <a:off x="4747" y="994"/>
                <a:ext cx="581" cy="134"/>
                <a:chOff x="614" y="2568"/>
                <a:chExt cx="725" cy="139"/>
              </a:xfrm>
            </p:grpSpPr>
            <p:sp>
              <p:nvSpPr>
                <p:cNvPr id="217" name="AutoShape 85">
                  <a:extLst>
                    <a:ext uri="{FF2B5EF4-FFF2-40B4-BE49-F238E27FC236}">
                      <a16:creationId xmlns:a16="http://schemas.microsoft.com/office/drawing/2014/main" id="{C1F8A523-4462-AA4E-A2CA-29700E5DA9B6}"/>
                    </a:ext>
                  </a:extLst>
                </p:cNvPr>
                <p:cNvSpPr>
                  <a:spLocks noChangeArrowheads="1"/>
                </p:cNvSpPr>
                <p:nvPr/>
              </p:nvSpPr>
              <p:spPr bwMode="auto">
                <a:xfrm>
                  <a:off x="610" y="2569"/>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18" name="AutoShape 86">
                  <a:extLst>
                    <a:ext uri="{FF2B5EF4-FFF2-40B4-BE49-F238E27FC236}">
                      <a16:creationId xmlns:a16="http://schemas.microsoft.com/office/drawing/2014/main" id="{A7658F20-DB1E-464F-B607-89092583FB5B}"/>
                    </a:ext>
                  </a:extLst>
                </p:cNvPr>
                <p:cNvSpPr>
                  <a:spLocks noChangeArrowheads="1"/>
                </p:cNvSpPr>
                <p:nvPr/>
              </p:nvSpPr>
              <p:spPr bwMode="auto">
                <a:xfrm>
                  <a:off x="630" y="2584"/>
                  <a:ext cx="68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197" name="Rectangle 87">
                <a:extLst>
                  <a:ext uri="{FF2B5EF4-FFF2-40B4-BE49-F238E27FC236}">
                    <a16:creationId xmlns:a16="http://schemas.microsoft.com/office/drawing/2014/main" id="{FF6AAAAA-212A-7640-8D6B-0B6EBD377D7F}"/>
                  </a:ext>
                </a:extLst>
              </p:cNvPr>
              <p:cNvSpPr>
                <a:spLocks noChangeArrowheads="1"/>
              </p:cNvSpPr>
              <p:nvPr/>
            </p:nvSpPr>
            <p:spPr bwMode="auto">
              <a:xfrm>
                <a:off x="4217" y="1355"/>
                <a:ext cx="596" cy="51"/>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198" name="Rectangle 88">
                <a:extLst>
                  <a:ext uri="{FF2B5EF4-FFF2-40B4-BE49-F238E27FC236}">
                    <a16:creationId xmlns:a16="http://schemas.microsoft.com/office/drawing/2014/main" id="{634123E3-AB71-9F41-AD39-43B0691F13F6}"/>
                  </a:ext>
                </a:extLst>
              </p:cNvPr>
              <p:cNvSpPr>
                <a:spLocks noChangeArrowheads="1"/>
              </p:cNvSpPr>
              <p:nvPr/>
            </p:nvSpPr>
            <p:spPr bwMode="auto">
              <a:xfrm>
                <a:off x="4225" y="1656"/>
                <a:ext cx="596" cy="44"/>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199" name="Group 89">
                <a:extLst>
                  <a:ext uri="{FF2B5EF4-FFF2-40B4-BE49-F238E27FC236}">
                    <a16:creationId xmlns:a16="http://schemas.microsoft.com/office/drawing/2014/main" id="{DC8E4BD8-4B64-1943-9731-721699A50BDF}"/>
                  </a:ext>
                </a:extLst>
              </p:cNvPr>
              <p:cNvGrpSpPr>
                <a:grpSpLocks/>
              </p:cNvGrpSpPr>
              <p:nvPr/>
            </p:nvGrpSpPr>
            <p:grpSpPr bwMode="auto">
              <a:xfrm>
                <a:off x="4735" y="1627"/>
                <a:ext cx="582" cy="151"/>
                <a:chOff x="614" y="2568"/>
                <a:chExt cx="725" cy="139"/>
              </a:xfrm>
            </p:grpSpPr>
            <p:sp>
              <p:nvSpPr>
                <p:cNvPr id="215" name="AutoShape 90">
                  <a:extLst>
                    <a:ext uri="{FF2B5EF4-FFF2-40B4-BE49-F238E27FC236}">
                      <a16:creationId xmlns:a16="http://schemas.microsoft.com/office/drawing/2014/main" id="{9D762048-3A14-564D-8D32-3584214E9D4D}"/>
                    </a:ext>
                  </a:extLst>
                </p:cNvPr>
                <p:cNvSpPr>
                  <a:spLocks noChangeArrowheads="1"/>
                </p:cNvSpPr>
                <p:nvPr/>
              </p:nvSpPr>
              <p:spPr bwMode="auto">
                <a:xfrm>
                  <a:off x="616" y="2568"/>
                  <a:ext cx="724" cy="142"/>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16" name="AutoShape 91">
                  <a:extLst>
                    <a:ext uri="{FF2B5EF4-FFF2-40B4-BE49-F238E27FC236}">
                      <a16:creationId xmlns:a16="http://schemas.microsoft.com/office/drawing/2014/main" id="{70B9E041-38D0-8A42-BB42-D0980C10A86A}"/>
                    </a:ext>
                  </a:extLst>
                </p:cNvPr>
                <p:cNvSpPr>
                  <a:spLocks noChangeArrowheads="1"/>
                </p:cNvSpPr>
                <p:nvPr/>
              </p:nvSpPr>
              <p:spPr bwMode="auto">
                <a:xfrm>
                  <a:off x="635" y="2582"/>
                  <a:ext cx="685"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200" name="Freeform 92">
                <a:extLst>
                  <a:ext uri="{FF2B5EF4-FFF2-40B4-BE49-F238E27FC236}">
                    <a16:creationId xmlns:a16="http://schemas.microsoft.com/office/drawing/2014/main" id="{A2F57490-585D-EB4E-AE3D-BCA33E2C5CC4}"/>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nvGrpSpPr>
              <p:cNvPr id="201" name="Group 93">
                <a:extLst>
                  <a:ext uri="{FF2B5EF4-FFF2-40B4-BE49-F238E27FC236}">
                    <a16:creationId xmlns:a16="http://schemas.microsoft.com/office/drawing/2014/main" id="{E23C7B19-F840-FC48-9713-9AD00E8223E6}"/>
                  </a:ext>
                </a:extLst>
              </p:cNvPr>
              <p:cNvGrpSpPr>
                <a:grpSpLocks/>
              </p:cNvGrpSpPr>
              <p:nvPr/>
            </p:nvGrpSpPr>
            <p:grpSpPr bwMode="auto">
              <a:xfrm>
                <a:off x="4739" y="1327"/>
                <a:ext cx="582" cy="139"/>
                <a:chOff x="614" y="2568"/>
                <a:chExt cx="725" cy="139"/>
              </a:xfrm>
            </p:grpSpPr>
            <p:sp>
              <p:nvSpPr>
                <p:cNvPr id="213" name="AutoShape 94">
                  <a:extLst>
                    <a:ext uri="{FF2B5EF4-FFF2-40B4-BE49-F238E27FC236}">
                      <a16:creationId xmlns:a16="http://schemas.microsoft.com/office/drawing/2014/main" id="{BF66CD5C-FF99-7742-A14E-2BF2A67A6C17}"/>
                    </a:ext>
                  </a:extLst>
                </p:cNvPr>
                <p:cNvSpPr>
                  <a:spLocks noChangeArrowheads="1"/>
                </p:cNvSpPr>
                <p:nvPr/>
              </p:nvSpPr>
              <p:spPr bwMode="auto">
                <a:xfrm>
                  <a:off x="611" y="2567"/>
                  <a:ext cx="724" cy="140"/>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14" name="AutoShape 95">
                  <a:extLst>
                    <a:ext uri="{FF2B5EF4-FFF2-40B4-BE49-F238E27FC236}">
                      <a16:creationId xmlns:a16="http://schemas.microsoft.com/office/drawing/2014/main" id="{F9BFFD59-AD2B-894C-819C-8D0DB9F2B538}"/>
                    </a:ext>
                  </a:extLst>
                </p:cNvPr>
                <p:cNvSpPr>
                  <a:spLocks noChangeArrowheads="1"/>
                </p:cNvSpPr>
                <p:nvPr/>
              </p:nvSpPr>
              <p:spPr bwMode="auto">
                <a:xfrm>
                  <a:off x="630" y="2581"/>
                  <a:ext cx="68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202" name="Rectangle 96">
                <a:extLst>
                  <a:ext uri="{FF2B5EF4-FFF2-40B4-BE49-F238E27FC236}">
                    <a16:creationId xmlns:a16="http://schemas.microsoft.com/office/drawing/2014/main" id="{136171A0-1A0E-8D4C-968B-D17501670E1F}"/>
                  </a:ext>
                </a:extLst>
              </p:cNvPr>
              <p:cNvSpPr>
                <a:spLocks noChangeArrowheads="1"/>
              </p:cNvSpPr>
              <p:nvPr/>
            </p:nvSpPr>
            <p:spPr bwMode="auto">
              <a:xfrm>
                <a:off x="5247" y="429"/>
                <a:ext cx="70" cy="2286"/>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03" name="Freeform 97">
                <a:extLst>
                  <a:ext uri="{FF2B5EF4-FFF2-40B4-BE49-F238E27FC236}">
                    <a16:creationId xmlns:a16="http://schemas.microsoft.com/office/drawing/2014/main" id="{C874C361-C380-FC49-8D1C-E30AEEA3FFC7}"/>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04" name="Freeform 98">
                <a:extLst>
                  <a:ext uri="{FF2B5EF4-FFF2-40B4-BE49-F238E27FC236}">
                    <a16:creationId xmlns:a16="http://schemas.microsoft.com/office/drawing/2014/main" id="{69C7F287-7595-D94A-87BF-95ED49C48A2B}"/>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05" name="Oval 99">
                <a:extLst>
                  <a:ext uri="{FF2B5EF4-FFF2-40B4-BE49-F238E27FC236}">
                    <a16:creationId xmlns:a16="http://schemas.microsoft.com/office/drawing/2014/main" id="{B6E84AB5-17E1-1D48-BB79-04D2F00750E0}"/>
                  </a:ext>
                </a:extLst>
              </p:cNvPr>
              <p:cNvSpPr>
                <a:spLocks noChangeArrowheads="1"/>
              </p:cNvSpPr>
              <p:nvPr/>
            </p:nvSpPr>
            <p:spPr bwMode="auto">
              <a:xfrm>
                <a:off x="5519" y="2612"/>
                <a:ext cx="46" cy="96"/>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06" name="Freeform 100">
                <a:extLst>
                  <a:ext uri="{FF2B5EF4-FFF2-40B4-BE49-F238E27FC236}">
                    <a16:creationId xmlns:a16="http://schemas.microsoft.com/office/drawing/2014/main" id="{AF0BF05C-4E38-CD4D-AAFA-E3493B155287}"/>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07" name="AutoShape 101">
                <a:extLst>
                  <a:ext uri="{FF2B5EF4-FFF2-40B4-BE49-F238E27FC236}">
                    <a16:creationId xmlns:a16="http://schemas.microsoft.com/office/drawing/2014/main" id="{3BB53BC2-8678-8446-A21F-7F33E9E59671}"/>
                  </a:ext>
                </a:extLst>
              </p:cNvPr>
              <p:cNvSpPr>
                <a:spLocks noChangeArrowheads="1"/>
              </p:cNvSpPr>
              <p:nvPr/>
            </p:nvSpPr>
            <p:spPr bwMode="auto">
              <a:xfrm>
                <a:off x="4140" y="2678"/>
                <a:ext cx="1200" cy="147"/>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08" name="AutoShape 102">
                <a:extLst>
                  <a:ext uri="{FF2B5EF4-FFF2-40B4-BE49-F238E27FC236}">
                    <a16:creationId xmlns:a16="http://schemas.microsoft.com/office/drawing/2014/main" id="{FA369464-AABC-BC43-830F-4E4F32FF70D7}"/>
                  </a:ext>
                </a:extLst>
              </p:cNvPr>
              <p:cNvSpPr>
                <a:spLocks noChangeArrowheads="1"/>
              </p:cNvSpPr>
              <p:nvPr/>
            </p:nvSpPr>
            <p:spPr bwMode="auto">
              <a:xfrm>
                <a:off x="4210" y="2707"/>
                <a:ext cx="1069" cy="88"/>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09" name="Oval 103">
                <a:extLst>
                  <a:ext uri="{FF2B5EF4-FFF2-40B4-BE49-F238E27FC236}">
                    <a16:creationId xmlns:a16="http://schemas.microsoft.com/office/drawing/2014/main" id="{0447F744-AF3E-9645-978F-EF1BDF0F8284}"/>
                  </a:ext>
                </a:extLst>
              </p:cNvPr>
              <p:cNvSpPr>
                <a:spLocks noChangeArrowheads="1"/>
              </p:cNvSpPr>
              <p:nvPr/>
            </p:nvSpPr>
            <p:spPr bwMode="auto">
              <a:xfrm>
                <a:off x="4310" y="2384"/>
                <a:ext cx="155" cy="14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10" name="Oval 104">
                <a:extLst>
                  <a:ext uri="{FF2B5EF4-FFF2-40B4-BE49-F238E27FC236}">
                    <a16:creationId xmlns:a16="http://schemas.microsoft.com/office/drawing/2014/main" id="{F3C8D210-BF7D-C848-B9FD-FC1172BBD07F}"/>
                  </a:ext>
                </a:extLst>
              </p:cNvPr>
              <p:cNvSpPr>
                <a:spLocks noChangeArrowheads="1"/>
              </p:cNvSpPr>
              <p:nvPr/>
            </p:nvSpPr>
            <p:spPr bwMode="auto">
              <a:xfrm>
                <a:off x="4489" y="2384"/>
                <a:ext cx="155" cy="14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350" kern="0">
                  <a:solidFill>
                    <a:srgbClr val="FF0000"/>
                  </a:solidFill>
                  <a:cs typeface="Arial" panose="020B0604020202020204" pitchFamily="34" charset="0"/>
                </a:endParaRPr>
              </a:p>
            </p:txBody>
          </p:sp>
          <p:sp>
            <p:nvSpPr>
              <p:cNvPr id="211" name="Oval 105">
                <a:extLst>
                  <a:ext uri="{FF2B5EF4-FFF2-40B4-BE49-F238E27FC236}">
                    <a16:creationId xmlns:a16="http://schemas.microsoft.com/office/drawing/2014/main" id="{1162ED20-6D4D-2B4D-84EF-299FDEE0E91E}"/>
                  </a:ext>
                </a:extLst>
              </p:cNvPr>
              <p:cNvSpPr>
                <a:spLocks noChangeArrowheads="1"/>
              </p:cNvSpPr>
              <p:nvPr/>
            </p:nvSpPr>
            <p:spPr bwMode="auto">
              <a:xfrm>
                <a:off x="4659" y="2384"/>
                <a:ext cx="163" cy="14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12" name="Rectangle 106">
                <a:extLst>
                  <a:ext uri="{FF2B5EF4-FFF2-40B4-BE49-F238E27FC236}">
                    <a16:creationId xmlns:a16="http://schemas.microsoft.com/office/drawing/2014/main" id="{922CF934-873F-EE4F-8726-E969CD36EACF}"/>
                  </a:ext>
                </a:extLst>
              </p:cNvPr>
              <p:cNvSpPr>
                <a:spLocks noChangeArrowheads="1"/>
              </p:cNvSpPr>
              <p:nvPr/>
            </p:nvSpPr>
            <p:spPr bwMode="auto">
              <a:xfrm>
                <a:off x="5062" y="1833"/>
                <a:ext cx="85" cy="764"/>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grpSp>
          <p:nvGrpSpPr>
            <p:cNvPr id="221" name="Group 107">
              <a:extLst>
                <a:ext uri="{FF2B5EF4-FFF2-40B4-BE49-F238E27FC236}">
                  <a16:creationId xmlns:a16="http://schemas.microsoft.com/office/drawing/2014/main" id="{C09F8334-EB5D-B748-8BA6-989D939E72C2}"/>
                </a:ext>
              </a:extLst>
            </p:cNvPr>
            <p:cNvGrpSpPr>
              <a:grpSpLocks/>
            </p:cNvGrpSpPr>
            <p:nvPr/>
          </p:nvGrpSpPr>
          <p:grpSpPr bwMode="auto">
            <a:xfrm>
              <a:off x="6311900" y="3176588"/>
              <a:ext cx="434975" cy="349250"/>
              <a:chOff x="-44" y="1473"/>
              <a:chExt cx="981" cy="1105"/>
            </a:xfrm>
          </p:grpSpPr>
          <p:pic>
            <p:nvPicPr>
              <p:cNvPr id="222" name="Picture 108" descr="desktop_computer_stylized_medium">
                <a:extLst>
                  <a:ext uri="{FF2B5EF4-FFF2-40B4-BE49-F238E27FC236}">
                    <a16:creationId xmlns:a16="http://schemas.microsoft.com/office/drawing/2014/main" id="{7B90278E-E343-294D-95CB-02DB24F6F5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 name="Freeform 109">
                <a:extLst>
                  <a:ext uri="{FF2B5EF4-FFF2-40B4-BE49-F238E27FC236}">
                    <a16:creationId xmlns:a16="http://schemas.microsoft.com/office/drawing/2014/main" id="{C59628E1-7338-E340-96DD-685A37B0462A}"/>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grpSp>
          <p:nvGrpSpPr>
            <p:cNvPr id="224" name="Group 110">
              <a:extLst>
                <a:ext uri="{FF2B5EF4-FFF2-40B4-BE49-F238E27FC236}">
                  <a16:creationId xmlns:a16="http://schemas.microsoft.com/office/drawing/2014/main" id="{698F5DBF-2E9C-2B40-817E-23F3F51AF6C5}"/>
                </a:ext>
              </a:extLst>
            </p:cNvPr>
            <p:cNvGrpSpPr>
              <a:grpSpLocks/>
            </p:cNvGrpSpPr>
            <p:nvPr/>
          </p:nvGrpSpPr>
          <p:grpSpPr bwMode="auto">
            <a:xfrm flipH="1">
              <a:off x="7716838" y="3252788"/>
              <a:ext cx="434975" cy="349250"/>
              <a:chOff x="-44" y="1473"/>
              <a:chExt cx="981" cy="1105"/>
            </a:xfrm>
          </p:grpSpPr>
          <p:pic>
            <p:nvPicPr>
              <p:cNvPr id="225" name="Picture 111" descr="desktop_computer_stylized_medium">
                <a:extLst>
                  <a:ext uri="{FF2B5EF4-FFF2-40B4-BE49-F238E27FC236}">
                    <a16:creationId xmlns:a16="http://schemas.microsoft.com/office/drawing/2014/main" id="{A569F870-B03B-2547-AF54-2C7AB5CBA0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 name="Freeform 112">
                <a:extLst>
                  <a:ext uri="{FF2B5EF4-FFF2-40B4-BE49-F238E27FC236}">
                    <a16:creationId xmlns:a16="http://schemas.microsoft.com/office/drawing/2014/main" id="{FE964CAF-BEB0-BB4E-AFC5-27ADA2EB8BD7}"/>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grpSp>
          <p:nvGrpSpPr>
            <p:cNvPr id="227" name="Group 113">
              <a:extLst>
                <a:ext uri="{FF2B5EF4-FFF2-40B4-BE49-F238E27FC236}">
                  <a16:creationId xmlns:a16="http://schemas.microsoft.com/office/drawing/2014/main" id="{87763CBB-3A99-594D-9997-C76D56E76D3C}"/>
                </a:ext>
              </a:extLst>
            </p:cNvPr>
            <p:cNvGrpSpPr>
              <a:grpSpLocks/>
            </p:cNvGrpSpPr>
            <p:nvPr/>
          </p:nvGrpSpPr>
          <p:grpSpPr bwMode="auto">
            <a:xfrm flipH="1">
              <a:off x="7988300" y="2457450"/>
              <a:ext cx="434975" cy="349250"/>
              <a:chOff x="-44" y="1473"/>
              <a:chExt cx="981" cy="1105"/>
            </a:xfrm>
          </p:grpSpPr>
          <p:pic>
            <p:nvPicPr>
              <p:cNvPr id="228" name="Picture 114" descr="desktop_computer_stylized_medium">
                <a:extLst>
                  <a:ext uri="{FF2B5EF4-FFF2-40B4-BE49-F238E27FC236}">
                    <a16:creationId xmlns:a16="http://schemas.microsoft.com/office/drawing/2014/main" id="{3267E1E1-F140-B44D-B892-C5FED1C277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 name="Freeform 115">
                <a:extLst>
                  <a:ext uri="{FF2B5EF4-FFF2-40B4-BE49-F238E27FC236}">
                    <a16:creationId xmlns:a16="http://schemas.microsoft.com/office/drawing/2014/main" id="{4F25EA7B-20CB-6C44-8B62-34CDC7762107}"/>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grpSp>
          <p:nvGrpSpPr>
            <p:cNvPr id="230" name="Group 116">
              <a:extLst>
                <a:ext uri="{FF2B5EF4-FFF2-40B4-BE49-F238E27FC236}">
                  <a16:creationId xmlns:a16="http://schemas.microsoft.com/office/drawing/2014/main" id="{169372BE-08CD-7743-8E5E-EC2549832F55}"/>
                </a:ext>
              </a:extLst>
            </p:cNvPr>
            <p:cNvGrpSpPr>
              <a:grpSpLocks/>
            </p:cNvGrpSpPr>
            <p:nvPr/>
          </p:nvGrpSpPr>
          <p:grpSpPr bwMode="auto">
            <a:xfrm flipH="1">
              <a:off x="8043863" y="1706563"/>
              <a:ext cx="434975" cy="349250"/>
              <a:chOff x="-44" y="1473"/>
              <a:chExt cx="981" cy="1105"/>
            </a:xfrm>
          </p:grpSpPr>
          <p:pic>
            <p:nvPicPr>
              <p:cNvPr id="231" name="Picture 117" descr="desktop_computer_stylized_medium">
                <a:extLst>
                  <a:ext uri="{FF2B5EF4-FFF2-40B4-BE49-F238E27FC236}">
                    <a16:creationId xmlns:a16="http://schemas.microsoft.com/office/drawing/2014/main" id="{5232EB59-D06A-CC48-8C1F-E6DAC4976B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 name="Freeform 118">
                <a:extLst>
                  <a:ext uri="{FF2B5EF4-FFF2-40B4-BE49-F238E27FC236}">
                    <a16:creationId xmlns:a16="http://schemas.microsoft.com/office/drawing/2014/main" id="{7E7C9F9D-CF89-7545-A1F6-153E2A098F8D}"/>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grpSp>
          <p:nvGrpSpPr>
            <p:cNvPr id="233" name="Group 119">
              <a:extLst>
                <a:ext uri="{FF2B5EF4-FFF2-40B4-BE49-F238E27FC236}">
                  <a16:creationId xmlns:a16="http://schemas.microsoft.com/office/drawing/2014/main" id="{6869CE49-D074-8547-B1D6-1F3B5B649CF4}"/>
                </a:ext>
              </a:extLst>
            </p:cNvPr>
            <p:cNvGrpSpPr>
              <a:grpSpLocks/>
            </p:cNvGrpSpPr>
            <p:nvPr/>
          </p:nvGrpSpPr>
          <p:grpSpPr bwMode="auto">
            <a:xfrm flipH="1">
              <a:off x="6911975" y="1368425"/>
              <a:ext cx="434975" cy="349250"/>
              <a:chOff x="-44" y="1473"/>
              <a:chExt cx="981" cy="1105"/>
            </a:xfrm>
          </p:grpSpPr>
          <p:pic>
            <p:nvPicPr>
              <p:cNvPr id="234" name="Picture 120" descr="desktop_computer_stylized_medium">
                <a:extLst>
                  <a:ext uri="{FF2B5EF4-FFF2-40B4-BE49-F238E27FC236}">
                    <a16:creationId xmlns:a16="http://schemas.microsoft.com/office/drawing/2014/main" id="{CE44033F-D4B7-7D46-9D32-0960EEB7B5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 name="Freeform 121">
                <a:extLst>
                  <a:ext uri="{FF2B5EF4-FFF2-40B4-BE49-F238E27FC236}">
                    <a16:creationId xmlns:a16="http://schemas.microsoft.com/office/drawing/2014/main" id="{45A28D47-C9B3-0346-8D70-361E7A4895B5}"/>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grpSp>
          <p:nvGrpSpPr>
            <p:cNvPr id="236" name="Group 123">
              <a:extLst>
                <a:ext uri="{FF2B5EF4-FFF2-40B4-BE49-F238E27FC236}">
                  <a16:creationId xmlns:a16="http://schemas.microsoft.com/office/drawing/2014/main" id="{4E1A9762-2C71-9742-9958-EB2D29E68E6E}"/>
                </a:ext>
              </a:extLst>
            </p:cNvPr>
            <p:cNvGrpSpPr>
              <a:grpSpLocks/>
            </p:cNvGrpSpPr>
            <p:nvPr/>
          </p:nvGrpSpPr>
          <p:grpSpPr bwMode="auto">
            <a:xfrm>
              <a:off x="5824538" y="1411288"/>
              <a:ext cx="434975" cy="349250"/>
              <a:chOff x="-44" y="1473"/>
              <a:chExt cx="981" cy="1105"/>
            </a:xfrm>
          </p:grpSpPr>
          <p:pic>
            <p:nvPicPr>
              <p:cNvPr id="237" name="Picture 124" descr="desktop_computer_stylized_medium">
                <a:extLst>
                  <a:ext uri="{FF2B5EF4-FFF2-40B4-BE49-F238E27FC236}">
                    <a16:creationId xmlns:a16="http://schemas.microsoft.com/office/drawing/2014/main" id="{55B1C28D-66D6-DE4E-ADB5-D53BE1D2A0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 name="Freeform 125">
                <a:extLst>
                  <a:ext uri="{FF2B5EF4-FFF2-40B4-BE49-F238E27FC236}">
                    <a16:creationId xmlns:a16="http://schemas.microsoft.com/office/drawing/2014/main" id="{4765CFB0-3F34-B94A-BC7F-EA339FAACF44}"/>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grpSp>
          <p:nvGrpSpPr>
            <p:cNvPr id="239" name="Group 126">
              <a:extLst>
                <a:ext uri="{FF2B5EF4-FFF2-40B4-BE49-F238E27FC236}">
                  <a16:creationId xmlns:a16="http://schemas.microsoft.com/office/drawing/2014/main" id="{BE7F0DCF-B627-C847-8279-68A197C89CAF}"/>
                </a:ext>
              </a:extLst>
            </p:cNvPr>
            <p:cNvGrpSpPr>
              <a:grpSpLocks/>
            </p:cNvGrpSpPr>
            <p:nvPr/>
          </p:nvGrpSpPr>
          <p:grpSpPr bwMode="auto">
            <a:xfrm>
              <a:off x="5159375" y="2162175"/>
              <a:ext cx="434975" cy="349250"/>
              <a:chOff x="-44" y="1473"/>
              <a:chExt cx="981" cy="1105"/>
            </a:xfrm>
          </p:grpSpPr>
          <p:pic>
            <p:nvPicPr>
              <p:cNvPr id="240" name="Picture 127" descr="desktop_computer_stylized_medium">
                <a:extLst>
                  <a:ext uri="{FF2B5EF4-FFF2-40B4-BE49-F238E27FC236}">
                    <a16:creationId xmlns:a16="http://schemas.microsoft.com/office/drawing/2014/main" id="{BA3AF685-5B1F-CC40-BCAF-7158B2390D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 name="Freeform 128">
                <a:extLst>
                  <a:ext uri="{FF2B5EF4-FFF2-40B4-BE49-F238E27FC236}">
                    <a16:creationId xmlns:a16="http://schemas.microsoft.com/office/drawing/2014/main" id="{1A33777F-82DA-EC46-B881-5C25C2D626A3}"/>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grpSp>
          <p:nvGrpSpPr>
            <p:cNvPr id="242" name="Group 129">
              <a:extLst>
                <a:ext uri="{FF2B5EF4-FFF2-40B4-BE49-F238E27FC236}">
                  <a16:creationId xmlns:a16="http://schemas.microsoft.com/office/drawing/2014/main" id="{A4323D8E-CD7F-4742-B00D-A10D592D03EA}"/>
                </a:ext>
              </a:extLst>
            </p:cNvPr>
            <p:cNvGrpSpPr>
              <a:grpSpLocks/>
            </p:cNvGrpSpPr>
            <p:nvPr/>
          </p:nvGrpSpPr>
          <p:grpSpPr bwMode="auto">
            <a:xfrm>
              <a:off x="6129338" y="2749550"/>
              <a:ext cx="434975" cy="349250"/>
              <a:chOff x="-44" y="1473"/>
              <a:chExt cx="981" cy="1105"/>
            </a:xfrm>
          </p:grpSpPr>
          <p:pic>
            <p:nvPicPr>
              <p:cNvPr id="243" name="Picture 130" descr="desktop_computer_stylized_medium">
                <a:extLst>
                  <a:ext uri="{FF2B5EF4-FFF2-40B4-BE49-F238E27FC236}">
                    <a16:creationId xmlns:a16="http://schemas.microsoft.com/office/drawing/2014/main" id="{39C6AFB3-E3B3-AA47-9771-00781B94A9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 name="Freeform 131">
                <a:extLst>
                  <a:ext uri="{FF2B5EF4-FFF2-40B4-BE49-F238E27FC236}">
                    <a16:creationId xmlns:a16="http://schemas.microsoft.com/office/drawing/2014/main" id="{4679D4E0-5A0A-B34D-AA7C-D7A6E8AE3F8B}"/>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grpSp>
          <p:nvGrpSpPr>
            <p:cNvPr id="245" name="Group 132">
              <a:extLst>
                <a:ext uri="{FF2B5EF4-FFF2-40B4-BE49-F238E27FC236}">
                  <a16:creationId xmlns:a16="http://schemas.microsoft.com/office/drawing/2014/main" id="{73C52904-5489-6E4E-8226-879A262911C4}"/>
                </a:ext>
              </a:extLst>
            </p:cNvPr>
            <p:cNvGrpSpPr>
              <a:grpSpLocks/>
            </p:cNvGrpSpPr>
            <p:nvPr/>
          </p:nvGrpSpPr>
          <p:grpSpPr bwMode="auto">
            <a:xfrm>
              <a:off x="7185025" y="2989263"/>
              <a:ext cx="325438" cy="261937"/>
              <a:chOff x="-44" y="1473"/>
              <a:chExt cx="981" cy="1105"/>
            </a:xfrm>
          </p:grpSpPr>
          <p:pic>
            <p:nvPicPr>
              <p:cNvPr id="246" name="Picture 133" descr="desktop_computer_stylized_medium">
                <a:extLst>
                  <a:ext uri="{FF2B5EF4-FFF2-40B4-BE49-F238E27FC236}">
                    <a16:creationId xmlns:a16="http://schemas.microsoft.com/office/drawing/2014/main" id="{E7C23640-AF67-8245-9B29-88C1A9B1664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 name="Freeform 134">
                <a:extLst>
                  <a:ext uri="{FF2B5EF4-FFF2-40B4-BE49-F238E27FC236}">
                    <a16:creationId xmlns:a16="http://schemas.microsoft.com/office/drawing/2014/main" id="{CDD2AFE9-4A15-5147-897C-7BE6039DB5A9}"/>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grpSp>
      <p:sp>
        <p:nvSpPr>
          <p:cNvPr id="83" name="Slide Number Placeholder 2">
            <a:extLst>
              <a:ext uri="{FF2B5EF4-FFF2-40B4-BE49-F238E27FC236}">
                <a16:creationId xmlns:a16="http://schemas.microsoft.com/office/drawing/2014/main" id="{4878E67F-D509-FD42-BE8D-29D25C1A4FCA}"/>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25</a:t>
            </a:fld>
            <a:endParaRPr lang="en-US" dirty="0"/>
          </a:p>
        </p:txBody>
      </p:sp>
    </p:spTree>
    <p:extLst>
      <p:ext uri="{BB962C8B-B14F-4D97-AF65-F5344CB8AC3E}">
        <p14:creationId xmlns:p14="http://schemas.microsoft.com/office/powerpoint/2010/main" val="1506141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Title 1">
            <a:extLst>
              <a:ext uri="{FF2B5EF4-FFF2-40B4-BE49-F238E27FC236}">
                <a16:creationId xmlns:a16="http://schemas.microsoft.com/office/drawing/2014/main" id="{EDBA5A8F-4260-B240-9E01-AE8471BDC45B}"/>
              </a:ext>
            </a:extLst>
          </p:cNvPr>
          <p:cNvSpPr>
            <a:spLocks noGrp="1"/>
          </p:cNvSpPr>
          <p:nvPr>
            <p:ph type="title"/>
          </p:nvPr>
        </p:nvSpPr>
        <p:spPr>
          <a:xfrm>
            <a:off x="599018" y="1074244"/>
            <a:ext cx="7886700" cy="670967"/>
          </a:xfrm>
        </p:spPr>
        <p:txBody>
          <a:bodyPr>
            <a:normAutofit/>
          </a:bodyPr>
          <a:lstStyle/>
          <a:p>
            <a:r>
              <a:rPr lang="en-US" altLang="en-US" dirty="0">
                <a:ea typeface="ＭＳ Ｐゴシック" panose="020B0600070205080204" pitchFamily="34" charset="-128"/>
              </a:rPr>
              <a:t>BitTorrent: requesting, sending file chunks</a:t>
            </a:r>
          </a:p>
        </p:txBody>
      </p:sp>
      <p:sp>
        <p:nvSpPr>
          <p:cNvPr id="85" name="Rectangle 4">
            <a:extLst>
              <a:ext uri="{FF2B5EF4-FFF2-40B4-BE49-F238E27FC236}">
                <a16:creationId xmlns:a16="http://schemas.microsoft.com/office/drawing/2014/main" id="{ABE3BA82-1C3D-064A-9166-C67DC2170C39}"/>
              </a:ext>
            </a:extLst>
          </p:cNvPr>
          <p:cNvSpPr txBox="1">
            <a:spLocks noChangeArrowheads="1"/>
          </p:cNvSpPr>
          <p:nvPr/>
        </p:nvSpPr>
        <p:spPr>
          <a:xfrm>
            <a:off x="599018" y="1990215"/>
            <a:ext cx="3390900" cy="3088481"/>
          </a:xfrm>
          <a:prstGeom prst="rect">
            <a:avLst/>
          </a:prstGeom>
        </p:spPr>
        <p:txBody>
          <a:bodyPr vert="horz" lIns="68580" tIns="34290" rIns="68580" bIns="3429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906" indent="0">
              <a:buNone/>
              <a:defRPr/>
            </a:pPr>
            <a:r>
              <a:rPr lang="en-US" sz="2400" dirty="0">
                <a:solidFill>
                  <a:srgbClr val="CC0000"/>
                </a:solidFill>
              </a:rPr>
              <a:t>Requesting chunks:</a:t>
            </a:r>
          </a:p>
          <a:p>
            <a:pPr marL="304800" indent="-207169">
              <a:buFont typeface="Wingdings" charset="2"/>
              <a:buChar char="§"/>
              <a:defRPr/>
            </a:pPr>
            <a:r>
              <a:rPr lang="en-US" sz="2100" dirty="0"/>
              <a:t>at any given time, different peers have different subsets of file chunks</a:t>
            </a:r>
          </a:p>
          <a:p>
            <a:pPr marL="304800" indent="-207169">
              <a:buFont typeface="Wingdings" charset="2"/>
              <a:buChar char="§"/>
              <a:defRPr/>
            </a:pPr>
            <a:r>
              <a:rPr lang="en-US" sz="2100" dirty="0"/>
              <a:t>periodically, Alice asks each peer for list of chunks that they have</a:t>
            </a:r>
          </a:p>
          <a:p>
            <a:pPr marL="304800" indent="-207169">
              <a:buFont typeface="Wingdings" charset="2"/>
              <a:buChar char="§"/>
              <a:defRPr/>
            </a:pPr>
            <a:r>
              <a:rPr lang="en-US" sz="2100" dirty="0"/>
              <a:t>Alice requests missing chunks from peers, rarest first</a:t>
            </a:r>
          </a:p>
        </p:txBody>
      </p:sp>
      <p:sp>
        <p:nvSpPr>
          <p:cNvPr id="86" name="Rectangle 6">
            <a:extLst>
              <a:ext uri="{FF2B5EF4-FFF2-40B4-BE49-F238E27FC236}">
                <a16:creationId xmlns:a16="http://schemas.microsoft.com/office/drawing/2014/main" id="{5CFA8E56-2FAA-FC49-B7B7-8A06FD9D16BD}"/>
              </a:ext>
            </a:extLst>
          </p:cNvPr>
          <p:cNvSpPr>
            <a:spLocks noChangeArrowheads="1"/>
          </p:cNvSpPr>
          <p:nvPr/>
        </p:nvSpPr>
        <p:spPr bwMode="auto">
          <a:xfrm>
            <a:off x="4445454" y="1916605"/>
            <a:ext cx="4286249" cy="3779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681038" indent="-223838">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11906" indent="0"/>
            <a:r>
              <a:rPr lang="en-US" altLang="en-US" sz="2400" dirty="0">
                <a:solidFill>
                  <a:srgbClr val="CC0000"/>
                </a:solidFill>
                <a:latin typeface="+mn-lt"/>
              </a:rPr>
              <a:t>Sending chunks: tit-for-tat</a:t>
            </a:r>
          </a:p>
          <a:p>
            <a:pPr marL="304800" indent="-255985">
              <a:lnSpc>
                <a:spcPct val="90000"/>
              </a:lnSpc>
              <a:spcBef>
                <a:spcPts val="300"/>
              </a:spcBef>
              <a:buClr>
                <a:srgbClr val="000099"/>
              </a:buClr>
              <a:buSzPct val="100000"/>
              <a:buFont typeface="Wingdings" pitchFamily="2" charset="2"/>
              <a:buChar char="§"/>
            </a:pPr>
            <a:r>
              <a:rPr lang="en-US" altLang="en-US" sz="2100" dirty="0">
                <a:latin typeface="+mn-lt"/>
              </a:rPr>
              <a:t>Alice sends chunks to those four peers currently sending her chunks </a:t>
            </a:r>
            <a:r>
              <a:rPr lang="en-US" altLang="en-US" sz="2100" i="1" dirty="0">
                <a:latin typeface="+mn-lt"/>
              </a:rPr>
              <a:t>at highest rate</a:t>
            </a:r>
            <a:r>
              <a:rPr lang="en-US" altLang="en-US" sz="2100" dirty="0">
                <a:latin typeface="+mn-lt"/>
              </a:rPr>
              <a:t> </a:t>
            </a:r>
          </a:p>
          <a:p>
            <a:pPr lvl="1">
              <a:lnSpc>
                <a:spcPct val="90000"/>
              </a:lnSpc>
              <a:spcBef>
                <a:spcPts val="300"/>
              </a:spcBef>
              <a:buClr>
                <a:srgbClr val="000099"/>
              </a:buClr>
              <a:buFont typeface="Arial" panose="020B0604020202020204" pitchFamily="34" charset="0"/>
              <a:buChar char="•"/>
            </a:pPr>
            <a:r>
              <a:rPr lang="en-US" altLang="en-US" sz="1800" dirty="0">
                <a:latin typeface="+mn-lt"/>
              </a:rPr>
              <a:t>other peers are choked by Alice (do not receive chunks from her)</a:t>
            </a:r>
          </a:p>
          <a:p>
            <a:pPr lvl="1">
              <a:lnSpc>
                <a:spcPct val="90000"/>
              </a:lnSpc>
              <a:spcBef>
                <a:spcPts val="300"/>
              </a:spcBef>
              <a:buClr>
                <a:srgbClr val="000099"/>
              </a:buClr>
              <a:buFont typeface="Arial" panose="020B0604020202020204" pitchFamily="34" charset="0"/>
              <a:buChar char="•"/>
            </a:pPr>
            <a:r>
              <a:rPr lang="en-US" altLang="en-US" sz="1800" dirty="0">
                <a:latin typeface="+mn-lt"/>
              </a:rPr>
              <a:t>re-evaluate top 4 every10 secs</a:t>
            </a:r>
          </a:p>
          <a:p>
            <a:pPr marL="353616" indent="-255985">
              <a:lnSpc>
                <a:spcPct val="90000"/>
              </a:lnSpc>
              <a:spcBef>
                <a:spcPts val="300"/>
              </a:spcBef>
              <a:buClr>
                <a:srgbClr val="000099"/>
              </a:buClr>
              <a:buSzPct val="100000"/>
              <a:buFont typeface="Wingdings" pitchFamily="2" charset="2"/>
              <a:buChar char="§"/>
            </a:pPr>
            <a:r>
              <a:rPr lang="en-US" altLang="en-US" sz="2100" dirty="0">
                <a:latin typeface="+mn-lt"/>
              </a:rPr>
              <a:t>every 30 secs: randomly select another peer, starts sending chunks</a:t>
            </a:r>
          </a:p>
          <a:p>
            <a:pPr lvl="1">
              <a:lnSpc>
                <a:spcPct val="90000"/>
              </a:lnSpc>
              <a:spcBef>
                <a:spcPts val="300"/>
              </a:spcBef>
              <a:buClr>
                <a:srgbClr val="000099"/>
              </a:buClr>
              <a:buFont typeface="Arial" panose="020B0604020202020204" pitchFamily="34" charset="0"/>
              <a:buChar char="•"/>
            </a:pPr>
            <a:r>
              <a:rPr lang="en-US" altLang="ja-JP" sz="1800" dirty="0">
                <a:latin typeface="+mn-lt"/>
              </a:rPr>
              <a:t>“optimistically unchoke” this peer</a:t>
            </a:r>
          </a:p>
          <a:p>
            <a:pPr lvl="1">
              <a:lnSpc>
                <a:spcPct val="90000"/>
              </a:lnSpc>
              <a:spcBef>
                <a:spcPts val="300"/>
              </a:spcBef>
              <a:buClr>
                <a:srgbClr val="000099"/>
              </a:buClr>
              <a:buFont typeface="Arial" panose="020B0604020202020204" pitchFamily="34" charset="0"/>
              <a:buChar char="•"/>
            </a:pPr>
            <a:r>
              <a:rPr lang="en-US" altLang="en-US" sz="1800" dirty="0">
                <a:latin typeface="+mn-lt"/>
              </a:rPr>
              <a:t>newly chosen peer may join top 4</a:t>
            </a:r>
          </a:p>
          <a:p>
            <a:pPr>
              <a:buClr>
                <a:srgbClr val="000099"/>
              </a:buClr>
              <a:buSzTx/>
              <a:buFont typeface="Wingdings" pitchFamily="2" charset="2"/>
              <a:buChar char="§"/>
            </a:pPr>
            <a:endParaRPr lang="en-US" altLang="en-US" sz="1500" dirty="0">
              <a:latin typeface="Gill Sans MT" panose="020B0502020104020203" pitchFamily="34" charset="77"/>
            </a:endParaRPr>
          </a:p>
        </p:txBody>
      </p:sp>
      <p:sp>
        <p:nvSpPr>
          <p:cNvPr id="7" name="Slide Number Placeholder 2">
            <a:extLst>
              <a:ext uri="{FF2B5EF4-FFF2-40B4-BE49-F238E27FC236}">
                <a16:creationId xmlns:a16="http://schemas.microsoft.com/office/drawing/2014/main" id="{CEB65444-34EE-4547-8616-7800EB55C6FE}"/>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26</a:t>
            </a:fld>
            <a:endParaRPr lang="en-US" dirty="0"/>
          </a:p>
        </p:txBody>
      </p:sp>
    </p:spTree>
    <p:extLst>
      <p:ext uri="{BB962C8B-B14F-4D97-AF65-F5344CB8AC3E}">
        <p14:creationId xmlns:p14="http://schemas.microsoft.com/office/powerpoint/2010/main" val="3440658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Title 1">
            <a:extLst>
              <a:ext uri="{FF2B5EF4-FFF2-40B4-BE49-F238E27FC236}">
                <a16:creationId xmlns:a16="http://schemas.microsoft.com/office/drawing/2014/main" id="{EDBA5A8F-4260-B240-9E01-AE8471BDC45B}"/>
              </a:ext>
            </a:extLst>
          </p:cNvPr>
          <p:cNvSpPr>
            <a:spLocks noGrp="1"/>
          </p:cNvSpPr>
          <p:nvPr>
            <p:ph type="title"/>
          </p:nvPr>
        </p:nvSpPr>
        <p:spPr>
          <a:xfrm>
            <a:off x="599018" y="1074244"/>
            <a:ext cx="7886700" cy="670967"/>
          </a:xfrm>
        </p:spPr>
        <p:txBody>
          <a:bodyPr>
            <a:normAutofit/>
          </a:bodyPr>
          <a:lstStyle/>
          <a:p>
            <a:r>
              <a:rPr lang="en-US" altLang="en-US" dirty="0">
                <a:ea typeface="ＭＳ Ｐゴシック" panose="020B0600070205080204" pitchFamily="34" charset="-128"/>
              </a:rPr>
              <a:t>BitTorrent: tit-for-tat</a:t>
            </a:r>
          </a:p>
        </p:txBody>
      </p:sp>
      <p:pic>
        <p:nvPicPr>
          <p:cNvPr id="7" name="Picture 13" descr="Alice">
            <a:extLst>
              <a:ext uri="{FF2B5EF4-FFF2-40B4-BE49-F238E27FC236}">
                <a16:creationId xmlns:a16="http://schemas.microsoft.com/office/drawing/2014/main" id="{8741BF70-C5D5-9A4F-93C1-15959E9CE0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771" y="4741069"/>
            <a:ext cx="421481" cy="52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5">
            <a:extLst>
              <a:ext uri="{FF2B5EF4-FFF2-40B4-BE49-F238E27FC236}">
                <a16:creationId xmlns:a16="http://schemas.microsoft.com/office/drawing/2014/main" id="{EC6F316B-7159-F14D-8C61-058945C987B9}"/>
              </a:ext>
            </a:extLst>
          </p:cNvPr>
          <p:cNvSpPr>
            <a:spLocks noChangeShapeType="1"/>
          </p:cNvSpPr>
          <p:nvPr/>
        </p:nvSpPr>
        <p:spPr bwMode="auto">
          <a:xfrm flipH="1" flipV="1">
            <a:off x="1839686" y="3995738"/>
            <a:ext cx="1104900" cy="447675"/>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sz="1500"/>
          </a:p>
        </p:txBody>
      </p:sp>
      <p:sp>
        <p:nvSpPr>
          <p:cNvPr id="9" name="Line 16">
            <a:extLst>
              <a:ext uri="{FF2B5EF4-FFF2-40B4-BE49-F238E27FC236}">
                <a16:creationId xmlns:a16="http://schemas.microsoft.com/office/drawing/2014/main" id="{85312597-E60F-8D4C-A9EB-F6893D485124}"/>
              </a:ext>
            </a:extLst>
          </p:cNvPr>
          <p:cNvSpPr>
            <a:spLocks noChangeShapeType="1"/>
          </p:cNvSpPr>
          <p:nvPr/>
        </p:nvSpPr>
        <p:spPr bwMode="auto">
          <a:xfrm flipH="1">
            <a:off x="2200445" y="4614863"/>
            <a:ext cx="723900" cy="28575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sz="1500"/>
          </a:p>
        </p:txBody>
      </p:sp>
      <p:sp>
        <p:nvSpPr>
          <p:cNvPr id="10" name="Line 17">
            <a:extLst>
              <a:ext uri="{FF2B5EF4-FFF2-40B4-BE49-F238E27FC236}">
                <a16:creationId xmlns:a16="http://schemas.microsoft.com/office/drawing/2014/main" id="{792D9181-0B03-BC4F-899D-82D2EA8580FC}"/>
              </a:ext>
            </a:extLst>
          </p:cNvPr>
          <p:cNvSpPr>
            <a:spLocks noChangeShapeType="1"/>
          </p:cNvSpPr>
          <p:nvPr/>
        </p:nvSpPr>
        <p:spPr bwMode="auto">
          <a:xfrm flipH="1">
            <a:off x="2706461" y="4700588"/>
            <a:ext cx="447675" cy="78105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sz="1500"/>
          </a:p>
        </p:txBody>
      </p:sp>
      <p:sp>
        <p:nvSpPr>
          <p:cNvPr id="11" name="Line 18">
            <a:extLst>
              <a:ext uri="{FF2B5EF4-FFF2-40B4-BE49-F238E27FC236}">
                <a16:creationId xmlns:a16="http://schemas.microsoft.com/office/drawing/2014/main" id="{2D784DE7-BFF3-9C40-B976-5BA78149FDDA}"/>
              </a:ext>
            </a:extLst>
          </p:cNvPr>
          <p:cNvSpPr>
            <a:spLocks noChangeShapeType="1"/>
          </p:cNvSpPr>
          <p:nvPr/>
        </p:nvSpPr>
        <p:spPr bwMode="auto">
          <a:xfrm flipV="1">
            <a:off x="4868636" y="3338513"/>
            <a:ext cx="314325" cy="485775"/>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sz="1500"/>
          </a:p>
        </p:txBody>
      </p:sp>
      <p:sp>
        <p:nvSpPr>
          <p:cNvPr id="12" name="Line 20">
            <a:extLst>
              <a:ext uri="{FF2B5EF4-FFF2-40B4-BE49-F238E27FC236}">
                <a16:creationId xmlns:a16="http://schemas.microsoft.com/office/drawing/2014/main" id="{A1C1198D-163B-9148-9612-0787A145D324}"/>
              </a:ext>
            </a:extLst>
          </p:cNvPr>
          <p:cNvSpPr>
            <a:spLocks noChangeShapeType="1"/>
          </p:cNvSpPr>
          <p:nvPr/>
        </p:nvSpPr>
        <p:spPr bwMode="auto">
          <a:xfrm flipV="1">
            <a:off x="4944836" y="3776663"/>
            <a:ext cx="590550" cy="2286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sz="1500"/>
          </a:p>
        </p:txBody>
      </p:sp>
      <p:sp>
        <p:nvSpPr>
          <p:cNvPr id="13" name="Line 21">
            <a:extLst>
              <a:ext uri="{FF2B5EF4-FFF2-40B4-BE49-F238E27FC236}">
                <a16:creationId xmlns:a16="http://schemas.microsoft.com/office/drawing/2014/main" id="{C2DCB036-D113-5443-8F3C-DF1496779B07}"/>
              </a:ext>
            </a:extLst>
          </p:cNvPr>
          <p:cNvSpPr>
            <a:spLocks noChangeShapeType="1"/>
          </p:cNvSpPr>
          <p:nvPr/>
        </p:nvSpPr>
        <p:spPr bwMode="auto">
          <a:xfrm>
            <a:off x="4944836" y="4129088"/>
            <a:ext cx="447675" cy="238125"/>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sz="1500"/>
          </a:p>
        </p:txBody>
      </p:sp>
      <p:pic>
        <p:nvPicPr>
          <p:cNvPr id="14" name="Picture 22" descr="Bob">
            <a:extLst>
              <a:ext uri="{FF2B5EF4-FFF2-40B4-BE49-F238E27FC236}">
                <a16:creationId xmlns:a16="http://schemas.microsoft.com/office/drawing/2014/main" id="{A84998C7-BF5D-E24D-8A4A-8765DDF4B2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9777" y="4312444"/>
            <a:ext cx="507206" cy="51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Line 23">
            <a:extLst>
              <a:ext uri="{FF2B5EF4-FFF2-40B4-BE49-F238E27FC236}">
                <a16:creationId xmlns:a16="http://schemas.microsoft.com/office/drawing/2014/main" id="{26116A51-4E13-DE4D-96FD-9486C5FBFE51}"/>
              </a:ext>
            </a:extLst>
          </p:cNvPr>
          <p:cNvSpPr>
            <a:spLocks noChangeShapeType="1"/>
          </p:cNvSpPr>
          <p:nvPr/>
        </p:nvSpPr>
        <p:spPr bwMode="auto">
          <a:xfrm flipV="1">
            <a:off x="3382736" y="3976688"/>
            <a:ext cx="1076325" cy="361950"/>
          </a:xfrm>
          <a:prstGeom prst="line">
            <a:avLst/>
          </a:prstGeom>
          <a:noFill/>
          <a:ln w="25400">
            <a:solidFill>
              <a:srgbClr val="CC0000"/>
            </a:solidFill>
            <a:prstDash val="sysDot"/>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sz="1500"/>
          </a:p>
        </p:txBody>
      </p:sp>
      <p:sp>
        <p:nvSpPr>
          <p:cNvPr id="16" name="Line 24">
            <a:extLst>
              <a:ext uri="{FF2B5EF4-FFF2-40B4-BE49-F238E27FC236}">
                <a16:creationId xmlns:a16="http://schemas.microsoft.com/office/drawing/2014/main" id="{5E5EFBCB-9F3E-F141-A779-E04A3C86C956}"/>
              </a:ext>
            </a:extLst>
          </p:cNvPr>
          <p:cNvSpPr>
            <a:spLocks noChangeShapeType="1"/>
          </p:cNvSpPr>
          <p:nvPr/>
        </p:nvSpPr>
        <p:spPr bwMode="auto">
          <a:xfrm flipH="1">
            <a:off x="3392261" y="4043363"/>
            <a:ext cx="1047750" cy="352425"/>
          </a:xfrm>
          <a:prstGeom prst="line">
            <a:avLst/>
          </a:prstGeom>
          <a:noFill/>
          <a:ln w="254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lIns="0" tIns="0" rIns="0" bIns="0">
            <a:spAutoFit/>
          </a:bodyPr>
          <a:lstStyle/>
          <a:p>
            <a:endParaRPr lang="en-US" sz="1500"/>
          </a:p>
        </p:txBody>
      </p:sp>
      <p:sp>
        <p:nvSpPr>
          <p:cNvPr id="17" name="Line 25">
            <a:extLst>
              <a:ext uri="{FF2B5EF4-FFF2-40B4-BE49-F238E27FC236}">
                <a16:creationId xmlns:a16="http://schemas.microsoft.com/office/drawing/2014/main" id="{FD13D6CC-D7F1-884F-8F51-9C41948304DD}"/>
              </a:ext>
            </a:extLst>
          </p:cNvPr>
          <p:cNvSpPr>
            <a:spLocks noChangeShapeType="1"/>
          </p:cNvSpPr>
          <p:nvPr/>
        </p:nvSpPr>
        <p:spPr bwMode="auto">
          <a:xfrm flipV="1">
            <a:off x="3420836" y="4119563"/>
            <a:ext cx="1028700" cy="361950"/>
          </a:xfrm>
          <a:prstGeom prst="line">
            <a:avLst/>
          </a:prstGeom>
          <a:noFill/>
          <a:ln w="254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lIns="0" tIns="0" rIns="0" bIns="0">
            <a:spAutoFit/>
          </a:bodyPr>
          <a:lstStyle/>
          <a:p>
            <a:endParaRPr lang="en-US" sz="1500"/>
          </a:p>
        </p:txBody>
      </p:sp>
      <p:sp>
        <p:nvSpPr>
          <p:cNvPr id="18" name="Text Box 26">
            <a:extLst>
              <a:ext uri="{FF2B5EF4-FFF2-40B4-BE49-F238E27FC236}">
                <a16:creationId xmlns:a16="http://schemas.microsoft.com/office/drawing/2014/main" id="{DACC5EA5-F1C3-BD42-A042-51775E5F6684}"/>
              </a:ext>
            </a:extLst>
          </p:cNvPr>
          <p:cNvSpPr txBox="1">
            <a:spLocks noChangeArrowheads="1"/>
          </p:cNvSpPr>
          <p:nvPr/>
        </p:nvSpPr>
        <p:spPr bwMode="auto">
          <a:xfrm>
            <a:off x="618784" y="1823357"/>
            <a:ext cx="36051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dirty="0">
                <a:latin typeface="+mn-lt"/>
              </a:rPr>
              <a:t>(1) Alice “</a:t>
            </a:r>
            <a:r>
              <a:rPr lang="en-US" altLang="ja-JP" sz="1800" dirty="0">
                <a:latin typeface="+mn-lt"/>
              </a:rPr>
              <a:t>optimistically unchokes” Bob</a:t>
            </a:r>
            <a:endParaRPr lang="en-US" altLang="en-US" sz="1800" dirty="0">
              <a:latin typeface="+mn-lt"/>
            </a:endParaRPr>
          </a:p>
        </p:txBody>
      </p:sp>
      <p:sp>
        <p:nvSpPr>
          <p:cNvPr id="19" name="Text Box 27">
            <a:extLst>
              <a:ext uri="{FF2B5EF4-FFF2-40B4-BE49-F238E27FC236}">
                <a16:creationId xmlns:a16="http://schemas.microsoft.com/office/drawing/2014/main" id="{DE11FF06-2EB6-DE4E-9955-89EC60B6108D}"/>
              </a:ext>
            </a:extLst>
          </p:cNvPr>
          <p:cNvSpPr txBox="1">
            <a:spLocks noChangeArrowheads="1"/>
          </p:cNvSpPr>
          <p:nvPr/>
        </p:nvSpPr>
        <p:spPr bwMode="auto">
          <a:xfrm>
            <a:off x="616746" y="2140748"/>
            <a:ext cx="63203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dirty="0">
                <a:latin typeface="+mn-lt"/>
              </a:rPr>
              <a:t>(2) Alice becomes one of Bob’</a:t>
            </a:r>
            <a:r>
              <a:rPr lang="en-US" altLang="ja-JP" sz="1800" dirty="0">
                <a:latin typeface="+mn-lt"/>
              </a:rPr>
              <a:t>s top-four providers; Bob reciprocates</a:t>
            </a:r>
            <a:endParaRPr lang="en-US" altLang="en-US" sz="1800" dirty="0">
              <a:latin typeface="+mn-lt"/>
            </a:endParaRPr>
          </a:p>
        </p:txBody>
      </p:sp>
      <p:sp>
        <p:nvSpPr>
          <p:cNvPr id="20" name="Text Box 28">
            <a:extLst>
              <a:ext uri="{FF2B5EF4-FFF2-40B4-BE49-F238E27FC236}">
                <a16:creationId xmlns:a16="http://schemas.microsoft.com/office/drawing/2014/main" id="{16606440-1C32-3D4E-A1E4-E55876C8B16A}"/>
              </a:ext>
            </a:extLst>
          </p:cNvPr>
          <p:cNvSpPr txBox="1">
            <a:spLocks noChangeArrowheads="1"/>
          </p:cNvSpPr>
          <p:nvPr/>
        </p:nvSpPr>
        <p:spPr bwMode="auto">
          <a:xfrm>
            <a:off x="610792" y="2450315"/>
            <a:ext cx="46360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dirty="0">
                <a:latin typeface="+mn-lt"/>
              </a:rPr>
              <a:t>(3) Bob becomes one of Alice’</a:t>
            </a:r>
            <a:r>
              <a:rPr lang="en-US" altLang="ja-JP" sz="1800" dirty="0">
                <a:latin typeface="+mn-lt"/>
              </a:rPr>
              <a:t>s top-four providers</a:t>
            </a:r>
            <a:endParaRPr lang="en-US" altLang="en-US" sz="1800" dirty="0">
              <a:latin typeface="+mn-lt"/>
            </a:endParaRPr>
          </a:p>
        </p:txBody>
      </p:sp>
      <p:sp>
        <p:nvSpPr>
          <p:cNvPr id="21" name="Text Box 29">
            <a:extLst>
              <a:ext uri="{FF2B5EF4-FFF2-40B4-BE49-F238E27FC236}">
                <a16:creationId xmlns:a16="http://schemas.microsoft.com/office/drawing/2014/main" id="{F65951EA-D399-4948-A91F-C888B7CDFD68}"/>
              </a:ext>
            </a:extLst>
          </p:cNvPr>
          <p:cNvSpPr txBox="1">
            <a:spLocks noChangeArrowheads="1"/>
          </p:cNvSpPr>
          <p:nvPr/>
        </p:nvSpPr>
        <p:spPr bwMode="auto">
          <a:xfrm>
            <a:off x="4812677" y="4861153"/>
            <a:ext cx="3673042" cy="646331"/>
          </a:xfrm>
          <a:prstGeom prst="rect">
            <a:avLst/>
          </a:prstGeom>
          <a:noFill/>
          <a:ln w="190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i="1" dirty="0">
                <a:latin typeface="+mn-lt"/>
              </a:rPr>
              <a:t>higher upload rate:</a:t>
            </a:r>
            <a:r>
              <a:rPr lang="en-US" altLang="en-US" sz="1800" dirty="0">
                <a:latin typeface="+mn-lt"/>
              </a:rPr>
              <a:t> find better trading partners, get file faster !</a:t>
            </a:r>
          </a:p>
        </p:txBody>
      </p:sp>
      <p:grpSp>
        <p:nvGrpSpPr>
          <p:cNvPr id="22" name="Group 52">
            <a:extLst>
              <a:ext uri="{FF2B5EF4-FFF2-40B4-BE49-F238E27FC236}">
                <a16:creationId xmlns:a16="http://schemas.microsoft.com/office/drawing/2014/main" id="{65490274-4BA6-774A-B416-07955688B60F}"/>
              </a:ext>
            </a:extLst>
          </p:cNvPr>
          <p:cNvGrpSpPr>
            <a:grpSpLocks/>
          </p:cNvGrpSpPr>
          <p:nvPr/>
        </p:nvGrpSpPr>
        <p:grpSpPr bwMode="auto">
          <a:xfrm>
            <a:off x="1645614" y="4618435"/>
            <a:ext cx="571500" cy="564356"/>
            <a:chOff x="-44" y="1473"/>
            <a:chExt cx="981" cy="1105"/>
          </a:xfrm>
        </p:grpSpPr>
        <p:pic>
          <p:nvPicPr>
            <p:cNvPr id="23" name="Picture 53" descr="desktop_computer_stylized_medium">
              <a:extLst>
                <a:ext uri="{FF2B5EF4-FFF2-40B4-BE49-F238E27FC236}">
                  <a16:creationId xmlns:a16="http://schemas.microsoft.com/office/drawing/2014/main" id="{72C8D70E-1AE3-CB40-AFD6-460B7618288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54">
              <a:extLst>
                <a:ext uri="{FF2B5EF4-FFF2-40B4-BE49-F238E27FC236}">
                  <a16:creationId xmlns:a16="http://schemas.microsoft.com/office/drawing/2014/main" id="{E4AA1D2E-1517-8A4B-AB9B-C7191BBEA370}"/>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500"/>
            </a:p>
          </p:txBody>
        </p:sp>
      </p:grpSp>
      <p:grpSp>
        <p:nvGrpSpPr>
          <p:cNvPr id="25" name="Group 55">
            <a:extLst>
              <a:ext uri="{FF2B5EF4-FFF2-40B4-BE49-F238E27FC236}">
                <a16:creationId xmlns:a16="http://schemas.microsoft.com/office/drawing/2014/main" id="{B5877426-113E-4645-9901-821F444D3C78}"/>
              </a:ext>
            </a:extLst>
          </p:cNvPr>
          <p:cNvGrpSpPr>
            <a:grpSpLocks/>
          </p:cNvGrpSpPr>
          <p:nvPr/>
        </p:nvGrpSpPr>
        <p:grpSpPr bwMode="auto">
          <a:xfrm>
            <a:off x="2167108" y="5189935"/>
            <a:ext cx="571500" cy="564356"/>
            <a:chOff x="-44" y="1473"/>
            <a:chExt cx="981" cy="1105"/>
          </a:xfrm>
        </p:grpSpPr>
        <p:pic>
          <p:nvPicPr>
            <p:cNvPr id="26" name="Picture 56" descr="desktop_computer_stylized_medium">
              <a:extLst>
                <a:ext uri="{FF2B5EF4-FFF2-40B4-BE49-F238E27FC236}">
                  <a16:creationId xmlns:a16="http://schemas.microsoft.com/office/drawing/2014/main" id="{ED1A5E6B-965E-454E-9989-4DEC33639DD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57">
              <a:extLst>
                <a:ext uri="{FF2B5EF4-FFF2-40B4-BE49-F238E27FC236}">
                  <a16:creationId xmlns:a16="http://schemas.microsoft.com/office/drawing/2014/main" id="{DD6D3C44-22E2-B449-9FDA-221947FA5EBD}"/>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500"/>
            </a:p>
          </p:txBody>
        </p:sp>
      </p:grpSp>
      <p:grpSp>
        <p:nvGrpSpPr>
          <p:cNvPr id="28" name="Group 58">
            <a:extLst>
              <a:ext uri="{FF2B5EF4-FFF2-40B4-BE49-F238E27FC236}">
                <a16:creationId xmlns:a16="http://schemas.microsoft.com/office/drawing/2014/main" id="{0E9167DB-CB01-E04A-946E-D0BD377ECA5A}"/>
              </a:ext>
            </a:extLst>
          </p:cNvPr>
          <p:cNvGrpSpPr>
            <a:grpSpLocks/>
          </p:cNvGrpSpPr>
          <p:nvPr/>
        </p:nvGrpSpPr>
        <p:grpSpPr bwMode="auto">
          <a:xfrm>
            <a:off x="1281283" y="3777854"/>
            <a:ext cx="571500" cy="564356"/>
            <a:chOff x="-44" y="1473"/>
            <a:chExt cx="981" cy="1105"/>
          </a:xfrm>
        </p:grpSpPr>
        <p:pic>
          <p:nvPicPr>
            <p:cNvPr id="29" name="Picture 59" descr="desktop_computer_stylized_medium">
              <a:extLst>
                <a:ext uri="{FF2B5EF4-FFF2-40B4-BE49-F238E27FC236}">
                  <a16:creationId xmlns:a16="http://schemas.microsoft.com/office/drawing/2014/main" id="{3FC86540-2AE3-6C45-A57C-8C7A57DEE81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60">
              <a:extLst>
                <a:ext uri="{FF2B5EF4-FFF2-40B4-BE49-F238E27FC236}">
                  <a16:creationId xmlns:a16="http://schemas.microsoft.com/office/drawing/2014/main" id="{7D582964-4BDA-5043-B12E-8CB52E1A4AA8}"/>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500"/>
            </a:p>
          </p:txBody>
        </p:sp>
      </p:grpSp>
      <p:grpSp>
        <p:nvGrpSpPr>
          <p:cNvPr id="31" name="Group 61">
            <a:extLst>
              <a:ext uri="{FF2B5EF4-FFF2-40B4-BE49-F238E27FC236}">
                <a16:creationId xmlns:a16="http://schemas.microsoft.com/office/drawing/2014/main" id="{AC057CF7-B165-FC49-A311-D35170CD591D}"/>
              </a:ext>
            </a:extLst>
          </p:cNvPr>
          <p:cNvGrpSpPr>
            <a:grpSpLocks/>
          </p:cNvGrpSpPr>
          <p:nvPr/>
        </p:nvGrpSpPr>
        <p:grpSpPr bwMode="auto">
          <a:xfrm>
            <a:off x="2754086" y="4177904"/>
            <a:ext cx="571500" cy="564356"/>
            <a:chOff x="-44" y="1473"/>
            <a:chExt cx="981" cy="1105"/>
          </a:xfrm>
        </p:grpSpPr>
        <p:pic>
          <p:nvPicPr>
            <p:cNvPr id="32" name="Picture 62" descr="desktop_computer_stylized_medium">
              <a:extLst>
                <a:ext uri="{FF2B5EF4-FFF2-40B4-BE49-F238E27FC236}">
                  <a16:creationId xmlns:a16="http://schemas.microsoft.com/office/drawing/2014/main" id="{18C1044E-BABC-1349-9269-834754B686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Freeform 63">
              <a:extLst>
                <a:ext uri="{FF2B5EF4-FFF2-40B4-BE49-F238E27FC236}">
                  <a16:creationId xmlns:a16="http://schemas.microsoft.com/office/drawing/2014/main" id="{78C58B97-061E-EA4D-AA38-0150EABAFCAB}"/>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500"/>
            </a:p>
          </p:txBody>
        </p:sp>
      </p:grpSp>
      <p:grpSp>
        <p:nvGrpSpPr>
          <p:cNvPr id="34" name="Group 64">
            <a:extLst>
              <a:ext uri="{FF2B5EF4-FFF2-40B4-BE49-F238E27FC236}">
                <a16:creationId xmlns:a16="http://schemas.microsoft.com/office/drawing/2014/main" id="{8374CADC-5475-174C-A033-E425F815732C}"/>
              </a:ext>
            </a:extLst>
          </p:cNvPr>
          <p:cNvGrpSpPr>
            <a:grpSpLocks/>
          </p:cNvGrpSpPr>
          <p:nvPr/>
        </p:nvGrpSpPr>
        <p:grpSpPr bwMode="auto">
          <a:xfrm flipH="1">
            <a:off x="5399654" y="4120754"/>
            <a:ext cx="571500" cy="564356"/>
            <a:chOff x="-44" y="1473"/>
            <a:chExt cx="981" cy="1105"/>
          </a:xfrm>
        </p:grpSpPr>
        <p:pic>
          <p:nvPicPr>
            <p:cNvPr id="35" name="Picture 65" descr="desktop_computer_stylized_medium">
              <a:extLst>
                <a:ext uri="{FF2B5EF4-FFF2-40B4-BE49-F238E27FC236}">
                  <a16:creationId xmlns:a16="http://schemas.microsoft.com/office/drawing/2014/main" id="{E829CC9A-8A66-4B4E-9FF3-CEAE73497D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reeform 66">
              <a:extLst>
                <a:ext uri="{FF2B5EF4-FFF2-40B4-BE49-F238E27FC236}">
                  <a16:creationId xmlns:a16="http://schemas.microsoft.com/office/drawing/2014/main" id="{BE509D07-5156-594C-9BF4-2A36E639DBD6}"/>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500"/>
            </a:p>
          </p:txBody>
        </p:sp>
      </p:grpSp>
      <p:grpSp>
        <p:nvGrpSpPr>
          <p:cNvPr id="37" name="Group 67">
            <a:extLst>
              <a:ext uri="{FF2B5EF4-FFF2-40B4-BE49-F238E27FC236}">
                <a16:creationId xmlns:a16="http://schemas.microsoft.com/office/drawing/2014/main" id="{BFB32E89-5273-0E4F-AB0A-3A5BD8870626}"/>
              </a:ext>
            </a:extLst>
          </p:cNvPr>
          <p:cNvGrpSpPr>
            <a:grpSpLocks/>
          </p:cNvGrpSpPr>
          <p:nvPr/>
        </p:nvGrpSpPr>
        <p:grpSpPr bwMode="auto">
          <a:xfrm flipH="1">
            <a:off x="5512764" y="3492104"/>
            <a:ext cx="571500" cy="564356"/>
            <a:chOff x="-44" y="1473"/>
            <a:chExt cx="981" cy="1105"/>
          </a:xfrm>
        </p:grpSpPr>
        <p:pic>
          <p:nvPicPr>
            <p:cNvPr id="38" name="Picture 68" descr="desktop_computer_stylized_medium">
              <a:extLst>
                <a:ext uri="{FF2B5EF4-FFF2-40B4-BE49-F238E27FC236}">
                  <a16:creationId xmlns:a16="http://schemas.microsoft.com/office/drawing/2014/main" id="{7E65096A-F8A7-654C-9729-36316DFF5B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Freeform 69">
              <a:extLst>
                <a:ext uri="{FF2B5EF4-FFF2-40B4-BE49-F238E27FC236}">
                  <a16:creationId xmlns:a16="http://schemas.microsoft.com/office/drawing/2014/main" id="{FE95B6B4-20A8-EF43-BAAF-C599F2F3BC1E}"/>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500"/>
            </a:p>
          </p:txBody>
        </p:sp>
      </p:grpSp>
      <p:grpSp>
        <p:nvGrpSpPr>
          <p:cNvPr id="40" name="Group 70">
            <a:extLst>
              <a:ext uri="{FF2B5EF4-FFF2-40B4-BE49-F238E27FC236}">
                <a16:creationId xmlns:a16="http://schemas.microsoft.com/office/drawing/2014/main" id="{C47D9ABE-3F3C-2147-9673-332BCE8C2E7A}"/>
              </a:ext>
            </a:extLst>
          </p:cNvPr>
          <p:cNvGrpSpPr>
            <a:grpSpLocks/>
          </p:cNvGrpSpPr>
          <p:nvPr/>
        </p:nvGrpSpPr>
        <p:grpSpPr bwMode="auto">
          <a:xfrm flipH="1">
            <a:off x="5218679" y="3026569"/>
            <a:ext cx="571500" cy="564356"/>
            <a:chOff x="-44" y="1473"/>
            <a:chExt cx="981" cy="1105"/>
          </a:xfrm>
        </p:grpSpPr>
        <p:pic>
          <p:nvPicPr>
            <p:cNvPr id="41" name="Picture 71" descr="desktop_computer_stylized_medium">
              <a:extLst>
                <a:ext uri="{FF2B5EF4-FFF2-40B4-BE49-F238E27FC236}">
                  <a16:creationId xmlns:a16="http://schemas.microsoft.com/office/drawing/2014/main" id="{E0B0EA6D-DC65-F345-866C-FF8D43D273A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Freeform 72">
              <a:extLst>
                <a:ext uri="{FF2B5EF4-FFF2-40B4-BE49-F238E27FC236}">
                  <a16:creationId xmlns:a16="http://schemas.microsoft.com/office/drawing/2014/main" id="{4B8179CA-F544-1947-AB02-D4AFC3D01105}"/>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500"/>
            </a:p>
          </p:txBody>
        </p:sp>
      </p:grpSp>
      <p:grpSp>
        <p:nvGrpSpPr>
          <p:cNvPr id="43" name="Group 74">
            <a:extLst>
              <a:ext uri="{FF2B5EF4-FFF2-40B4-BE49-F238E27FC236}">
                <a16:creationId xmlns:a16="http://schemas.microsoft.com/office/drawing/2014/main" id="{3AAB7190-C86B-6B40-A2D8-F0FAFE0A2599}"/>
              </a:ext>
            </a:extLst>
          </p:cNvPr>
          <p:cNvGrpSpPr>
            <a:grpSpLocks/>
          </p:cNvGrpSpPr>
          <p:nvPr/>
        </p:nvGrpSpPr>
        <p:grpSpPr bwMode="auto">
          <a:xfrm flipH="1">
            <a:off x="4526927" y="3769519"/>
            <a:ext cx="571500" cy="564356"/>
            <a:chOff x="-44" y="1473"/>
            <a:chExt cx="981" cy="1105"/>
          </a:xfrm>
        </p:grpSpPr>
        <p:pic>
          <p:nvPicPr>
            <p:cNvPr id="44" name="Picture 75" descr="desktop_computer_stylized_medium">
              <a:extLst>
                <a:ext uri="{FF2B5EF4-FFF2-40B4-BE49-F238E27FC236}">
                  <a16:creationId xmlns:a16="http://schemas.microsoft.com/office/drawing/2014/main" id="{E10FCAF4-5DCA-C147-944D-68091F53F3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Freeform 76">
              <a:extLst>
                <a:ext uri="{FF2B5EF4-FFF2-40B4-BE49-F238E27FC236}">
                  <a16:creationId xmlns:a16="http://schemas.microsoft.com/office/drawing/2014/main" id="{ED9B8D15-5F2D-AE4E-95C9-E1F0A26E1BFE}"/>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500"/>
            </a:p>
          </p:txBody>
        </p:sp>
      </p:grpSp>
      <p:grpSp>
        <p:nvGrpSpPr>
          <p:cNvPr id="46" name="Group 80">
            <a:extLst>
              <a:ext uri="{FF2B5EF4-FFF2-40B4-BE49-F238E27FC236}">
                <a16:creationId xmlns:a16="http://schemas.microsoft.com/office/drawing/2014/main" id="{76F60E48-C369-D742-9AC3-453C2EB2296B}"/>
              </a:ext>
            </a:extLst>
          </p:cNvPr>
          <p:cNvGrpSpPr>
            <a:grpSpLocks/>
          </p:cNvGrpSpPr>
          <p:nvPr/>
        </p:nvGrpSpPr>
        <p:grpSpPr bwMode="auto">
          <a:xfrm>
            <a:off x="4361429" y="2895600"/>
            <a:ext cx="571500" cy="883444"/>
            <a:chOff x="4746" y="1528"/>
            <a:chExt cx="480" cy="742"/>
          </a:xfrm>
        </p:grpSpPr>
        <p:sp>
          <p:nvSpPr>
            <p:cNvPr id="47" name="Line 50">
              <a:extLst>
                <a:ext uri="{FF2B5EF4-FFF2-40B4-BE49-F238E27FC236}">
                  <a16:creationId xmlns:a16="http://schemas.microsoft.com/office/drawing/2014/main" id="{713595DD-629E-964F-90C7-0E04B74B20F3}"/>
                </a:ext>
              </a:extLst>
            </p:cNvPr>
            <p:cNvSpPr>
              <a:spLocks noChangeShapeType="1"/>
            </p:cNvSpPr>
            <p:nvPr/>
          </p:nvSpPr>
          <p:spPr bwMode="auto">
            <a:xfrm>
              <a:off x="4964" y="1962"/>
              <a:ext cx="2" cy="308"/>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1500"/>
            </a:p>
          </p:txBody>
        </p:sp>
        <p:grpSp>
          <p:nvGrpSpPr>
            <p:cNvPr id="48" name="Group 77">
              <a:extLst>
                <a:ext uri="{FF2B5EF4-FFF2-40B4-BE49-F238E27FC236}">
                  <a16:creationId xmlns:a16="http://schemas.microsoft.com/office/drawing/2014/main" id="{AD97E688-C674-9D46-B533-DA6C65ECA57D}"/>
                </a:ext>
              </a:extLst>
            </p:cNvPr>
            <p:cNvGrpSpPr>
              <a:grpSpLocks/>
            </p:cNvGrpSpPr>
            <p:nvPr/>
          </p:nvGrpSpPr>
          <p:grpSpPr bwMode="auto">
            <a:xfrm flipH="1">
              <a:off x="4746" y="1528"/>
              <a:ext cx="480" cy="474"/>
              <a:chOff x="-44" y="1473"/>
              <a:chExt cx="981" cy="1105"/>
            </a:xfrm>
          </p:grpSpPr>
          <p:pic>
            <p:nvPicPr>
              <p:cNvPr id="49" name="Picture 78" descr="desktop_computer_stylized_medium">
                <a:extLst>
                  <a:ext uri="{FF2B5EF4-FFF2-40B4-BE49-F238E27FC236}">
                    <a16:creationId xmlns:a16="http://schemas.microsoft.com/office/drawing/2014/main" id="{A710A2EC-D64C-6A4F-A921-3C453CCA3D9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Freeform 79">
                <a:extLst>
                  <a:ext uri="{FF2B5EF4-FFF2-40B4-BE49-F238E27FC236}">
                    <a16:creationId xmlns:a16="http://schemas.microsoft.com/office/drawing/2014/main" id="{AEBDADBC-EFC3-B643-B7C3-E2DB8819FDC5}"/>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500"/>
              </a:p>
            </p:txBody>
          </p:sp>
        </p:grpSp>
      </p:grpSp>
      <p:grpSp>
        <p:nvGrpSpPr>
          <p:cNvPr id="51" name="Group 87">
            <a:extLst>
              <a:ext uri="{FF2B5EF4-FFF2-40B4-BE49-F238E27FC236}">
                <a16:creationId xmlns:a16="http://schemas.microsoft.com/office/drawing/2014/main" id="{C55F25CE-5FFF-CB47-A09A-CEBC929646BA}"/>
              </a:ext>
            </a:extLst>
          </p:cNvPr>
          <p:cNvGrpSpPr>
            <a:grpSpLocks/>
          </p:cNvGrpSpPr>
          <p:nvPr/>
        </p:nvGrpSpPr>
        <p:grpSpPr bwMode="auto">
          <a:xfrm>
            <a:off x="2179014" y="3262313"/>
            <a:ext cx="834628" cy="914400"/>
            <a:chOff x="4779" y="2386"/>
            <a:chExt cx="701" cy="768"/>
          </a:xfrm>
        </p:grpSpPr>
        <p:sp>
          <p:nvSpPr>
            <p:cNvPr id="52" name="Line 46">
              <a:extLst>
                <a:ext uri="{FF2B5EF4-FFF2-40B4-BE49-F238E27FC236}">
                  <a16:creationId xmlns:a16="http://schemas.microsoft.com/office/drawing/2014/main" id="{8CEC77D4-CDB3-A04E-93BD-09A60C76B09A}"/>
                </a:ext>
              </a:extLst>
            </p:cNvPr>
            <p:cNvSpPr>
              <a:spLocks noChangeShapeType="1"/>
            </p:cNvSpPr>
            <p:nvPr/>
          </p:nvSpPr>
          <p:spPr bwMode="auto">
            <a:xfrm>
              <a:off x="5239" y="2812"/>
              <a:ext cx="241" cy="342"/>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1500"/>
            </a:p>
          </p:txBody>
        </p:sp>
        <p:grpSp>
          <p:nvGrpSpPr>
            <p:cNvPr id="53" name="Group 84">
              <a:extLst>
                <a:ext uri="{FF2B5EF4-FFF2-40B4-BE49-F238E27FC236}">
                  <a16:creationId xmlns:a16="http://schemas.microsoft.com/office/drawing/2014/main" id="{39CD941B-F7CC-0249-91C8-8CDBC2238570}"/>
                </a:ext>
              </a:extLst>
            </p:cNvPr>
            <p:cNvGrpSpPr>
              <a:grpSpLocks/>
            </p:cNvGrpSpPr>
            <p:nvPr/>
          </p:nvGrpSpPr>
          <p:grpSpPr bwMode="auto">
            <a:xfrm>
              <a:off x="4779" y="2386"/>
              <a:ext cx="480" cy="474"/>
              <a:chOff x="-44" y="1473"/>
              <a:chExt cx="981" cy="1105"/>
            </a:xfrm>
          </p:grpSpPr>
          <p:pic>
            <p:nvPicPr>
              <p:cNvPr id="54" name="Picture 85" descr="desktop_computer_stylized_medium">
                <a:extLst>
                  <a:ext uri="{FF2B5EF4-FFF2-40B4-BE49-F238E27FC236}">
                    <a16:creationId xmlns:a16="http://schemas.microsoft.com/office/drawing/2014/main" id="{0384D9E6-2AF2-1444-833F-1ACDCE8105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Freeform 86">
                <a:extLst>
                  <a:ext uri="{FF2B5EF4-FFF2-40B4-BE49-F238E27FC236}">
                    <a16:creationId xmlns:a16="http://schemas.microsoft.com/office/drawing/2014/main" id="{140BEEB3-51A1-3146-AD4E-D014FC9826D6}"/>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500"/>
              </a:p>
            </p:txBody>
          </p:sp>
        </p:grpSp>
      </p:grpSp>
      <p:sp>
        <p:nvSpPr>
          <p:cNvPr id="56" name="Slide Number Placeholder 2">
            <a:extLst>
              <a:ext uri="{FF2B5EF4-FFF2-40B4-BE49-F238E27FC236}">
                <a16:creationId xmlns:a16="http://schemas.microsoft.com/office/drawing/2014/main" id="{E1ED86EA-C149-2945-9786-9D3CB50C6D10}"/>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27</a:t>
            </a:fld>
            <a:endParaRPr lang="en-US" dirty="0"/>
          </a:p>
        </p:txBody>
      </p:sp>
    </p:spTree>
    <p:extLst>
      <p:ext uri="{BB962C8B-B14F-4D97-AF65-F5344CB8AC3E}">
        <p14:creationId xmlns:p14="http://schemas.microsoft.com/office/powerpoint/2010/main" val="23550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xit" presetSubtype="0" fill="hold" nodeType="withEffect">
                                  <p:stCondLst>
                                    <p:cond delay="0"/>
                                  </p:stCondLst>
                                  <p:childTnLst>
                                    <p:animEffect transition="out" filter="dissolve">
                                      <p:cBhvr>
                                        <p:cTn id="17" dur="500"/>
                                        <p:tgtEl>
                                          <p:spTgt spid="46"/>
                                        </p:tgtEl>
                                      </p:cBhvr>
                                    </p:animEffect>
                                    <p:set>
                                      <p:cBhvr>
                                        <p:cTn id="18" dur="1" fill="hold">
                                          <p:stCondLst>
                                            <p:cond delay="499"/>
                                          </p:stCondLst>
                                        </p:cTn>
                                        <p:tgtEl>
                                          <p:spTgt spid="46"/>
                                        </p:tgtEl>
                                        <p:attrNameLst>
                                          <p:attrName>style.visibility</p:attrName>
                                        </p:attrNameLst>
                                      </p:cBhvr>
                                      <p:to>
                                        <p:strVal val="hidden"/>
                                      </p:to>
                                    </p:set>
                                  </p:childTnLst>
                                </p:cTn>
                              </p:par>
                              <p:par>
                                <p:cTn id="19" presetID="9"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dissolve">
                                      <p:cBhvr>
                                        <p:cTn id="26" dur="500"/>
                                        <p:tgtEl>
                                          <p:spTgt spid="20"/>
                                        </p:tgtEl>
                                      </p:cBhvr>
                                    </p:animEffect>
                                  </p:childTnLst>
                                </p:cTn>
                              </p:par>
                              <p:par>
                                <p:cTn id="27" presetID="9" presetClass="exit" presetSubtype="0" fill="hold" nodeType="withEffect">
                                  <p:stCondLst>
                                    <p:cond delay="0"/>
                                  </p:stCondLst>
                                  <p:childTnLst>
                                    <p:animEffect transition="out" filter="dissolve">
                                      <p:cBhvr>
                                        <p:cTn id="28" dur="500"/>
                                        <p:tgtEl>
                                          <p:spTgt spid="51"/>
                                        </p:tgtEl>
                                      </p:cBhvr>
                                    </p:animEffect>
                                    <p:set>
                                      <p:cBhvr>
                                        <p:cTn id="29" dur="1" fill="hold">
                                          <p:stCondLst>
                                            <p:cond delay="499"/>
                                          </p:stCondLst>
                                        </p:cTn>
                                        <p:tgtEl>
                                          <p:spTgt spid="51"/>
                                        </p:tgtEl>
                                        <p:attrNameLst>
                                          <p:attrName>style.visibility</p:attrName>
                                        </p:attrNameLst>
                                      </p:cBhvr>
                                      <p:to>
                                        <p:strVal val="hidden"/>
                                      </p:to>
                                    </p:set>
                                  </p:childTnLst>
                                </p:cTn>
                              </p:par>
                              <p:par>
                                <p:cTn id="30" presetID="9"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dissolve">
                                      <p:cBhvr>
                                        <p:cTn id="32" dur="500"/>
                                        <p:tgtEl>
                                          <p:spTgt spid="17"/>
                                        </p:tgtEl>
                                      </p:cBhvr>
                                    </p:animEffect>
                                  </p:childTnLst>
                                </p:cTn>
                              </p:par>
                              <p:par>
                                <p:cTn id="33" presetID="3" presetClass="exit" presetSubtype="10" fill="hold" nodeType="withEffect">
                                  <p:stCondLst>
                                    <p:cond delay="0"/>
                                  </p:stCondLst>
                                  <p:childTnLst>
                                    <p:animEffect transition="out" filter="blinds(horizontal)">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dissolve">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074244"/>
            <a:ext cx="7886700" cy="670967"/>
          </a:xfrm>
        </p:spPr>
        <p:txBody>
          <a:bodyPr/>
          <a:lstStyle/>
          <a:p>
            <a:r>
              <a:rPr lang="en-US" altLang="en-US" dirty="0">
                <a:cs typeface="Calibri" panose="020F0502020204030204" pitchFamily="34" charset="0"/>
              </a:rPr>
              <a:t>Application Layer: Overview</a:t>
            </a:r>
            <a:endParaRPr lang="en-US" dirty="0"/>
          </a:p>
        </p:txBody>
      </p:sp>
      <p:sp>
        <p:nvSpPr>
          <p:cNvPr id="10" name="Content Placeholder 3">
            <a:extLst>
              <a:ext uri="{FF2B5EF4-FFF2-40B4-BE49-F238E27FC236}">
                <a16:creationId xmlns:a16="http://schemas.microsoft.com/office/drawing/2014/main" id="{80CCA17D-ECA8-CE46-82AC-A0AF8C3B62BD}"/>
              </a:ext>
            </a:extLst>
          </p:cNvPr>
          <p:cNvSpPr txBox="1">
            <a:spLocks/>
          </p:cNvSpPr>
          <p:nvPr/>
        </p:nvSpPr>
        <p:spPr>
          <a:xfrm>
            <a:off x="606932" y="2260172"/>
            <a:ext cx="3981888" cy="3263504"/>
          </a:xfrm>
          <a:prstGeom prst="rect">
            <a:avLst/>
          </a:prstGeom>
        </p:spPr>
        <p:txBody>
          <a:bodyPr>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229" indent="-301229">
              <a:buClr>
                <a:schemeClr val="bg1">
                  <a:lumMod val="75000"/>
                </a:schemeClr>
              </a:buClr>
              <a:defRPr/>
            </a:pPr>
            <a:r>
              <a:rPr lang="en-US" sz="2400" dirty="0">
                <a:solidFill>
                  <a:schemeClr val="bg1">
                    <a:lumMod val="75000"/>
                  </a:schemeClr>
                </a:solidFill>
                <a:latin typeface="Calibri" panose="020F0502020204030204" pitchFamily="34" charset="0"/>
                <a:cs typeface="Calibri" panose="020F0502020204030204" pitchFamily="34" charset="0"/>
              </a:rPr>
              <a:t>Principles of network applications</a:t>
            </a:r>
          </a:p>
          <a:p>
            <a:pPr marL="301229" indent="-301229">
              <a:buClr>
                <a:schemeClr val="bg1">
                  <a:lumMod val="75000"/>
                </a:schemeClr>
              </a:buClr>
              <a:defRPr/>
            </a:pPr>
            <a:r>
              <a:rPr lang="en-US" sz="2400" dirty="0">
                <a:solidFill>
                  <a:schemeClr val="bg1">
                    <a:lumMod val="75000"/>
                  </a:schemeClr>
                </a:solidFill>
                <a:latin typeface="Calibri" panose="020F0502020204030204" pitchFamily="34" charset="0"/>
                <a:cs typeface="Calibri" panose="020F0502020204030204" pitchFamily="34" charset="0"/>
              </a:rPr>
              <a:t>Web and HTTP</a:t>
            </a:r>
          </a:p>
          <a:p>
            <a:pPr marL="301229" indent="-301229">
              <a:buClr>
                <a:schemeClr val="bg1">
                  <a:lumMod val="75000"/>
                </a:schemeClr>
              </a:buClr>
              <a:defRPr/>
            </a:pPr>
            <a:r>
              <a:rPr lang="en-US" sz="2400" dirty="0">
                <a:solidFill>
                  <a:schemeClr val="bg1">
                    <a:lumMod val="75000"/>
                  </a:schemeClr>
                </a:solidFill>
                <a:latin typeface="Calibri" panose="020F0502020204030204" pitchFamily="34" charset="0"/>
                <a:cs typeface="Calibri" panose="020F0502020204030204" pitchFamily="34" charset="0"/>
              </a:rPr>
              <a:t>E-mail, SMTP, IMAP</a:t>
            </a:r>
          </a:p>
          <a:p>
            <a:pPr marL="301229" indent="-301229">
              <a:buClr>
                <a:srgbClr val="0000A8"/>
              </a:buClr>
              <a:defRPr/>
            </a:pPr>
            <a:r>
              <a:rPr lang="en-US" sz="2400" dirty="0">
                <a:latin typeface="Calibri" panose="020F0502020204030204" pitchFamily="34" charset="0"/>
                <a:cs typeface="Calibri" panose="020F0502020204030204" pitchFamily="34" charset="0"/>
              </a:rPr>
              <a:t>The Domain Name System DNS</a:t>
            </a:r>
          </a:p>
          <a:p>
            <a:endParaRPr lang="en-US" sz="2100" dirty="0"/>
          </a:p>
        </p:txBody>
      </p:sp>
      <p:sp>
        <p:nvSpPr>
          <p:cNvPr id="11" name="Rectangle 4">
            <a:extLst>
              <a:ext uri="{FF2B5EF4-FFF2-40B4-BE49-F238E27FC236}">
                <a16:creationId xmlns:a16="http://schemas.microsoft.com/office/drawing/2014/main" id="{5FE695BD-369F-8C4A-ACAD-42671E1C0719}"/>
              </a:ext>
            </a:extLst>
          </p:cNvPr>
          <p:cNvSpPr txBox="1">
            <a:spLocks noChangeArrowheads="1"/>
          </p:cNvSpPr>
          <p:nvPr/>
        </p:nvSpPr>
        <p:spPr>
          <a:xfrm>
            <a:off x="4918165" y="1924416"/>
            <a:ext cx="4053947" cy="3599260"/>
          </a:xfrm>
          <a:prstGeom prst="rect">
            <a:avLst/>
          </a:prstGeom>
        </p:spPr>
        <p:txBody>
          <a:bodyPr>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1938" indent="-261938">
              <a:buClr>
                <a:schemeClr val="bg1">
                  <a:lumMod val="75000"/>
                </a:schemeClr>
              </a:buClr>
            </a:pPr>
            <a:r>
              <a:rPr lang="en-US" altLang="en-US" sz="2400" dirty="0">
                <a:solidFill>
                  <a:schemeClr val="bg1">
                    <a:lumMod val="75000"/>
                  </a:schemeClr>
                </a:solidFill>
                <a:ea typeface="ＭＳ Ｐゴシック" panose="020B0600070205080204" pitchFamily="34" charset="-128"/>
              </a:rPr>
              <a:t>P2P applications</a:t>
            </a:r>
          </a:p>
          <a:p>
            <a:pPr marL="261938" indent="-261938">
              <a:buClr>
                <a:schemeClr val="bg1">
                  <a:lumMod val="75000"/>
                </a:schemeClr>
              </a:buClr>
            </a:pPr>
            <a:r>
              <a:rPr lang="en-US" altLang="en-US" sz="2400" dirty="0">
                <a:solidFill>
                  <a:schemeClr val="bg1">
                    <a:lumMod val="75000"/>
                  </a:schemeClr>
                </a:solidFill>
                <a:ea typeface="ＭＳ Ｐゴシック" panose="020B0600070205080204" pitchFamily="34" charset="-128"/>
              </a:rPr>
              <a:t>video streaming and content distribution networks</a:t>
            </a:r>
          </a:p>
          <a:p>
            <a:pPr marL="261938" indent="-261938">
              <a:buClr>
                <a:schemeClr val="bg1">
                  <a:lumMod val="75000"/>
                </a:schemeClr>
              </a:buClr>
            </a:pPr>
            <a:r>
              <a:rPr lang="en-US" altLang="en-US" sz="2400" dirty="0">
                <a:solidFill>
                  <a:schemeClr val="bg1">
                    <a:lumMod val="75000"/>
                  </a:schemeClr>
                </a:solidFill>
                <a:ea typeface="ＭＳ Ｐゴシック" panose="020B0600070205080204" pitchFamily="34" charset="-128"/>
              </a:rPr>
              <a:t>socket programming with UDP and TCP</a:t>
            </a:r>
          </a:p>
          <a:p>
            <a:pPr>
              <a:buFont typeface="Wingdings" pitchFamily="2" charset="2"/>
              <a:buNone/>
            </a:pPr>
            <a:endParaRPr lang="en-US" altLang="en-US" sz="1800"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3</a:t>
            </a:fld>
            <a:endParaRPr lang="en-US" dirty="0"/>
          </a:p>
        </p:txBody>
      </p:sp>
      <p:pic>
        <p:nvPicPr>
          <p:cNvPr id="7" name="Picture 6" descr="Kurose&amp;Ross 8th edition photo">
            <a:extLst>
              <a:ext uri="{FF2B5EF4-FFF2-40B4-BE49-F238E27FC236}">
                <a16:creationId xmlns:a16="http://schemas.microsoft.com/office/drawing/2014/main" id="{0FE4D197-C068-7641-A580-4366899835BC}"/>
              </a:ext>
            </a:extLst>
          </p:cNvPr>
          <p:cNvPicPr>
            <a:picLocks noChangeAspect="1"/>
          </p:cNvPicPr>
          <p:nvPr/>
        </p:nvPicPr>
        <p:blipFill>
          <a:blip r:embed="rId3"/>
          <a:stretch>
            <a:fillRect/>
          </a:stretch>
        </p:blipFill>
        <p:spPr>
          <a:xfrm>
            <a:off x="5218044" y="3951685"/>
            <a:ext cx="2315818" cy="1736864"/>
          </a:xfrm>
          <a:prstGeom prst="rect">
            <a:avLst/>
          </a:prstGeom>
        </p:spPr>
      </p:pic>
    </p:spTree>
    <p:extLst>
      <p:ext uri="{BB962C8B-B14F-4D97-AF65-F5344CB8AC3E}">
        <p14:creationId xmlns:p14="http://schemas.microsoft.com/office/powerpoint/2010/main" val="1315648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074244"/>
            <a:ext cx="7886700" cy="670967"/>
          </a:xfrm>
        </p:spPr>
        <p:txBody>
          <a:bodyPr>
            <a:normAutofit/>
          </a:bodyPr>
          <a:lstStyle/>
          <a:p>
            <a:r>
              <a:rPr lang="en-US" altLang="en-US" dirty="0">
                <a:ea typeface="ＭＳ Ｐゴシック" panose="020B0600070205080204" pitchFamily="34" charset="-128"/>
                <a:cs typeface="Calibri" panose="020F0502020204030204" pitchFamily="34" charset="0"/>
              </a:rPr>
              <a:t>DNS: Domain Name System</a:t>
            </a:r>
            <a:endParaRPr lang="en-US" dirty="0">
              <a:cs typeface="Calibri" panose="020F0502020204030204" pitchFamily="34" charset="0"/>
            </a:endParaRPr>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4</a:t>
            </a:fld>
            <a:endParaRPr lang="en-US" dirty="0"/>
          </a:p>
        </p:txBody>
      </p:sp>
      <p:sp>
        <p:nvSpPr>
          <p:cNvPr id="127" name="Rectangle 3">
            <a:extLst>
              <a:ext uri="{FF2B5EF4-FFF2-40B4-BE49-F238E27FC236}">
                <a16:creationId xmlns:a16="http://schemas.microsoft.com/office/drawing/2014/main" id="{35F7BF1A-0385-C246-9EE3-5E4E54C86490}"/>
              </a:ext>
            </a:extLst>
          </p:cNvPr>
          <p:cNvSpPr txBox="1">
            <a:spLocks noChangeArrowheads="1"/>
          </p:cNvSpPr>
          <p:nvPr/>
        </p:nvSpPr>
        <p:spPr>
          <a:xfrm>
            <a:off x="565291" y="1862972"/>
            <a:ext cx="3676480" cy="348615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altLang="en-US" sz="2100" i="1" dirty="0">
                <a:solidFill>
                  <a:srgbClr val="000099"/>
                </a:solidFill>
                <a:ea typeface="ＭＳ Ｐゴシック" panose="020B0600070205080204" pitchFamily="34" charset="-128"/>
              </a:rPr>
              <a:t>people:</a:t>
            </a:r>
            <a:r>
              <a:rPr lang="en-US" altLang="en-US" sz="2100" dirty="0">
                <a:ea typeface="ＭＳ Ｐゴシック" panose="020B0600070205080204" pitchFamily="34" charset="-128"/>
              </a:rPr>
              <a:t> many identifiers:</a:t>
            </a:r>
          </a:p>
          <a:p>
            <a:pPr lvl="1"/>
            <a:r>
              <a:rPr lang="en-US" altLang="en-US" sz="2100" dirty="0">
                <a:ea typeface="ＭＳ Ｐゴシック" panose="020B0600070205080204" pitchFamily="34" charset="-128"/>
              </a:rPr>
              <a:t>SSN, name, passport #</a:t>
            </a:r>
          </a:p>
          <a:p>
            <a:pPr>
              <a:buFont typeface="Wingdings" pitchFamily="2" charset="2"/>
              <a:buNone/>
            </a:pPr>
            <a:r>
              <a:rPr lang="en-US" altLang="en-US" sz="2100" i="1" dirty="0">
                <a:solidFill>
                  <a:srgbClr val="000099"/>
                </a:solidFill>
                <a:ea typeface="ＭＳ Ｐゴシック" panose="020B0600070205080204" pitchFamily="34" charset="-128"/>
              </a:rPr>
              <a:t>Internet hosts, routers:</a:t>
            </a:r>
          </a:p>
          <a:p>
            <a:pPr lvl="1"/>
            <a:r>
              <a:rPr lang="en-US" altLang="en-US" sz="1800" dirty="0">
                <a:ea typeface="ＭＳ Ｐゴシック" panose="020B0600070205080204" pitchFamily="34" charset="-128"/>
              </a:rPr>
              <a:t>IP address (32 bit) - used for addressing datagrams</a:t>
            </a:r>
          </a:p>
          <a:p>
            <a:pPr lvl="1"/>
            <a:r>
              <a:rPr lang="en-US" altLang="ja-JP" sz="1800" dirty="0">
                <a:ea typeface="ＭＳ Ｐゴシック" panose="020B0600070205080204" pitchFamily="34" charset="-128"/>
              </a:rPr>
              <a:t>“name”, e.g., </a:t>
            </a:r>
            <a:r>
              <a:rPr lang="en-US" altLang="ja-JP" sz="1800" dirty="0" err="1">
                <a:ea typeface="ＭＳ Ｐゴシック" panose="020B0600070205080204" pitchFamily="34" charset="-128"/>
              </a:rPr>
              <a:t>cs.umass.edu</a:t>
            </a:r>
            <a:r>
              <a:rPr lang="en-US" altLang="ja-JP" sz="1800" dirty="0">
                <a:ea typeface="ＭＳ Ｐゴシック" panose="020B0600070205080204" pitchFamily="34" charset="-128"/>
              </a:rPr>
              <a:t> - used by humans</a:t>
            </a:r>
          </a:p>
          <a:p>
            <a:pPr>
              <a:buFont typeface="Wingdings" pitchFamily="2" charset="2"/>
              <a:buNone/>
            </a:pPr>
            <a:r>
              <a:rPr lang="en-US" altLang="en-US" sz="2100" i="1" u="sng" dirty="0">
                <a:solidFill>
                  <a:srgbClr val="CC0000"/>
                </a:solidFill>
                <a:ea typeface="ＭＳ Ｐゴシック" panose="020B0600070205080204" pitchFamily="34" charset="-128"/>
              </a:rPr>
              <a:t>Q:</a:t>
            </a:r>
            <a:r>
              <a:rPr lang="en-US" altLang="en-US" sz="2100" dirty="0">
                <a:ea typeface="ＭＳ Ｐゴシック" panose="020B0600070205080204" pitchFamily="34" charset="-128"/>
              </a:rPr>
              <a:t> how to map between IP address and name, and vice versa ?</a:t>
            </a:r>
          </a:p>
        </p:txBody>
      </p:sp>
      <p:sp>
        <p:nvSpPr>
          <p:cNvPr id="128" name="Rectangle 4">
            <a:extLst>
              <a:ext uri="{FF2B5EF4-FFF2-40B4-BE49-F238E27FC236}">
                <a16:creationId xmlns:a16="http://schemas.microsoft.com/office/drawing/2014/main" id="{3851BC29-45CA-8744-BD4D-21254F83A516}"/>
              </a:ext>
            </a:extLst>
          </p:cNvPr>
          <p:cNvSpPr txBox="1">
            <a:spLocks noChangeArrowheads="1"/>
          </p:cNvSpPr>
          <p:nvPr/>
        </p:nvSpPr>
        <p:spPr>
          <a:xfrm>
            <a:off x="4194025" y="1818002"/>
            <a:ext cx="4566084" cy="3755231"/>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altLang="en-US" sz="2400" i="1" dirty="0">
                <a:solidFill>
                  <a:srgbClr val="CC0000"/>
                </a:solidFill>
                <a:ea typeface="ＭＳ Ｐゴシック" panose="020B0600070205080204" pitchFamily="34" charset="-128"/>
              </a:rPr>
              <a:t>Domain Name System:</a:t>
            </a:r>
          </a:p>
          <a:p>
            <a:r>
              <a:rPr lang="en-US" altLang="en-US" sz="2100" i="1" dirty="0">
                <a:solidFill>
                  <a:srgbClr val="000099"/>
                </a:solidFill>
                <a:ea typeface="ＭＳ Ｐゴシック" panose="020B0600070205080204" pitchFamily="34" charset="-128"/>
              </a:rPr>
              <a:t>distributed database</a:t>
            </a:r>
            <a:r>
              <a:rPr lang="en-US" altLang="en-US" sz="2100" dirty="0">
                <a:ea typeface="ＭＳ Ｐゴシック" panose="020B0600070205080204" pitchFamily="34" charset="-128"/>
              </a:rPr>
              <a:t> implemented in hierarchy of many </a:t>
            </a:r>
            <a:r>
              <a:rPr lang="en-US" altLang="en-US" sz="2100" i="1" dirty="0">
                <a:solidFill>
                  <a:srgbClr val="000099"/>
                </a:solidFill>
                <a:ea typeface="ＭＳ Ｐゴシック" panose="020B0600070205080204" pitchFamily="34" charset="-128"/>
              </a:rPr>
              <a:t>name servers</a:t>
            </a:r>
            <a:endParaRPr lang="en-US" altLang="en-US" sz="2100" dirty="0">
              <a:solidFill>
                <a:srgbClr val="000099"/>
              </a:solidFill>
              <a:ea typeface="ＭＳ Ｐゴシック" panose="020B0600070205080204" pitchFamily="34" charset="-128"/>
            </a:endParaRPr>
          </a:p>
          <a:p>
            <a:r>
              <a:rPr lang="en-US" altLang="en-US" sz="2100" i="1" dirty="0">
                <a:solidFill>
                  <a:srgbClr val="000099"/>
                </a:solidFill>
                <a:ea typeface="ＭＳ Ｐゴシック" panose="020B0600070205080204" pitchFamily="34" charset="-128"/>
              </a:rPr>
              <a:t>application-layer protocol:</a:t>
            </a:r>
            <a:r>
              <a:rPr lang="en-US" altLang="en-US" sz="2100" dirty="0">
                <a:ea typeface="ＭＳ Ｐゴシック" panose="020B0600070205080204" pitchFamily="34" charset="-128"/>
              </a:rPr>
              <a:t> hosts, name servers communicate to </a:t>
            </a:r>
            <a:r>
              <a:rPr lang="en-US" altLang="en-US" sz="2100" i="1" dirty="0">
                <a:solidFill>
                  <a:srgbClr val="000099"/>
                </a:solidFill>
                <a:ea typeface="ＭＳ Ｐゴシック" panose="020B0600070205080204" pitchFamily="34" charset="-128"/>
              </a:rPr>
              <a:t>resolve</a:t>
            </a:r>
            <a:r>
              <a:rPr lang="en-US" altLang="en-US" sz="2100" dirty="0">
                <a:solidFill>
                  <a:srgbClr val="FF0000"/>
                </a:solidFill>
                <a:ea typeface="ＭＳ Ｐゴシック" panose="020B0600070205080204" pitchFamily="34" charset="-128"/>
              </a:rPr>
              <a:t> </a:t>
            </a:r>
            <a:r>
              <a:rPr lang="en-US" altLang="en-US" sz="2100" dirty="0">
                <a:ea typeface="ＭＳ Ｐゴシック" panose="020B0600070205080204" pitchFamily="34" charset="-128"/>
              </a:rPr>
              <a:t>names (address/name translation)</a:t>
            </a:r>
          </a:p>
          <a:p>
            <a:pPr lvl="1">
              <a:spcBef>
                <a:spcPts val="750"/>
              </a:spcBef>
            </a:pPr>
            <a:r>
              <a:rPr lang="en-US" altLang="en-US" sz="2100" dirty="0">
                <a:ea typeface="ＭＳ Ｐゴシック" panose="020B0600070205080204" pitchFamily="34" charset="-128"/>
              </a:rPr>
              <a:t>note: core Internet function, </a:t>
            </a:r>
            <a:r>
              <a:rPr lang="en-US" altLang="en-US" sz="2100" i="1" dirty="0">
                <a:solidFill>
                  <a:srgbClr val="C00000"/>
                </a:solidFill>
                <a:ea typeface="ＭＳ Ｐゴシック" panose="020B0600070205080204" pitchFamily="34" charset="-128"/>
              </a:rPr>
              <a:t>implemented as application-layer protocol</a:t>
            </a:r>
          </a:p>
          <a:p>
            <a:pPr lvl="1">
              <a:spcBef>
                <a:spcPts val="750"/>
              </a:spcBef>
            </a:pPr>
            <a:r>
              <a:rPr lang="en-US" altLang="en-US" sz="2100" dirty="0">
                <a:ea typeface="ＭＳ Ｐゴシック" panose="020B0600070205080204" pitchFamily="34" charset="-128"/>
              </a:rPr>
              <a:t>complexity at network’</a:t>
            </a:r>
            <a:r>
              <a:rPr lang="en-US" altLang="ja-JP" sz="2100" dirty="0">
                <a:ea typeface="ＭＳ Ｐゴシック" panose="020B0600070205080204" pitchFamily="34" charset="-128"/>
              </a:rPr>
              <a:t>s “edge”</a:t>
            </a:r>
            <a:endParaRPr lang="en-US" altLang="en-US" sz="2100" dirty="0">
              <a:ea typeface="ＭＳ Ｐゴシック" panose="020B0600070205080204" pitchFamily="34" charset="-128"/>
            </a:endParaRPr>
          </a:p>
        </p:txBody>
      </p:sp>
    </p:spTree>
    <p:extLst>
      <p:ext uri="{BB962C8B-B14F-4D97-AF65-F5344CB8AC3E}">
        <p14:creationId xmlns:p14="http://schemas.microsoft.com/office/powerpoint/2010/main" val="234315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dissolve">
                                      <p:cBhvr>
                                        <p:cTn id="7"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074244"/>
            <a:ext cx="7886700" cy="670967"/>
          </a:xfrm>
        </p:spPr>
        <p:txBody>
          <a:bodyPr>
            <a:normAutofit/>
          </a:bodyPr>
          <a:lstStyle/>
          <a:p>
            <a:r>
              <a:rPr lang="en-US" altLang="en-US" dirty="0">
                <a:ea typeface="ＭＳ Ｐゴシック" panose="020B0600070205080204" pitchFamily="34" charset="-128"/>
                <a:cs typeface="Calibri" panose="020F0502020204030204" pitchFamily="34" charset="0"/>
              </a:rPr>
              <a:t>DNS: services, structure</a:t>
            </a:r>
            <a:endParaRPr lang="en-US" dirty="0">
              <a:cs typeface="Calibri" panose="020F0502020204030204" pitchFamily="34" charset="0"/>
            </a:endParaRPr>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5</a:t>
            </a:fld>
            <a:endParaRPr lang="en-US" dirty="0"/>
          </a:p>
        </p:txBody>
      </p:sp>
      <p:sp>
        <p:nvSpPr>
          <p:cNvPr id="6" name="Rectangle 4">
            <a:extLst>
              <a:ext uri="{FF2B5EF4-FFF2-40B4-BE49-F238E27FC236}">
                <a16:creationId xmlns:a16="http://schemas.microsoft.com/office/drawing/2014/main" id="{84A8BD0F-3C0D-E143-B2CB-EB155AB75267}"/>
              </a:ext>
            </a:extLst>
          </p:cNvPr>
          <p:cNvSpPr txBox="1">
            <a:spLocks noChangeArrowheads="1"/>
          </p:cNvSpPr>
          <p:nvPr/>
        </p:nvSpPr>
        <p:spPr>
          <a:xfrm>
            <a:off x="4963886" y="1810602"/>
            <a:ext cx="3733800" cy="1697831"/>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altLang="en-US" sz="2400" i="1" dirty="0">
                <a:solidFill>
                  <a:srgbClr val="CC0000"/>
                </a:solidFill>
                <a:latin typeface="Calibri" panose="020F0502020204030204" pitchFamily="34" charset="0"/>
                <a:ea typeface="ＭＳ Ｐゴシック" panose="020B0600070205080204" pitchFamily="34" charset="-128"/>
                <a:cs typeface="Calibri" panose="020F0502020204030204" pitchFamily="34" charset="0"/>
              </a:rPr>
              <a:t>Q: Why not centralize DNS?</a:t>
            </a:r>
          </a:p>
          <a:p>
            <a:pPr marL="436960" indent="-175022">
              <a:spcBef>
                <a:spcPts val="300"/>
              </a:spcBef>
            </a:pPr>
            <a:r>
              <a:rPr lang="en-US" altLang="en-US" sz="2100" dirty="0">
                <a:latin typeface="Calibri" panose="020F0502020204030204" pitchFamily="34" charset="0"/>
                <a:ea typeface="ＭＳ Ｐゴシック" panose="020B0600070205080204" pitchFamily="34" charset="-128"/>
                <a:cs typeface="Calibri" panose="020F0502020204030204" pitchFamily="34" charset="0"/>
              </a:rPr>
              <a:t>single point of failure</a:t>
            </a:r>
          </a:p>
          <a:p>
            <a:pPr marL="436960" indent="-175022">
              <a:spcBef>
                <a:spcPts val="300"/>
              </a:spcBef>
            </a:pPr>
            <a:r>
              <a:rPr lang="en-US" altLang="en-US" sz="2100" dirty="0">
                <a:latin typeface="Calibri" panose="020F0502020204030204" pitchFamily="34" charset="0"/>
                <a:ea typeface="ＭＳ Ｐゴシック" panose="020B0600070205080204" pitchFamily="34" charset="-128"/>
                <a:cs typeface="Calibri" panose="020F0502020204030204" pitchFamily="34" charset="0"/>
              </a:rPr>
              <a:t>traffic volume</a:t>
            </a:r>
          </a:p>
          <a:p>
            <a:pPr marL="436960" indent="-175022">
              <a:spcBef>
                <a:spcPts val="300"/>
              </a:spcBef>
            </a:pPr>
            <a:r>
              <a:rPr lang="en-US" altLang="en-US" sz="2100" dirty="0">
                <a:latin typeface="Calibri" panose="020F0502020204030204" pitchFamily="34" charset="0"/>
                <a:ea typeface="ＭＳ Ｐゴシック" panose="020B0600070205080204" pitchFamily="34" charset="-128"/>
                <a:cs typeface="Calibri" panose="020F0502020204030204" pitchFamily="34" charset="0"/>
              </a:rPr>
              <a:t>distant centralized database</a:t>
            </a:r>
          </a:p>
          <a:p>
            <a:pPr marL="436960" indent="-175022">
              <a:spcBef>
                <a:spcPts val="300"/>
              </a:spcBef>
            </a:pPr>
            <a:r>
              <a:rPr lang="en-US" altLang="en-US" sz="2100" dirty="0">
                <a:latin typeface="Calibri" panose="020F0502020204030204" pitchFamily="34" charset="0"/>
                <a:ea typeface="ＭＳ Ｐゴシック" panose="020B0600070205080204" pitchFamily="34" charset="-128"/>
                <a:cs typeface="Calibri" panose="020F0502020204030204" pitchFamily="34" charset="0"/>
              </a:rPr>
              <a:t>maintenance</a:t>
            </a:r>
          </a:p>
          <a:p>
            <a:pPr>
              <a:buFont typeface="Wingdings" pitchFamily="2" charset="2"/>
              <a:buNone/>
            </a:pPr>
            <a:endParaRPr lang="en-US" altLang="en-US" sz="2100" dirty="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7" name="Rectangle 5">
            <a:extLst>
              <a:ext uri="{FF2B5EF4-FFF2-40B4-BE49-F238E27FC236}">
                <a16:creationId xmlns:a16="http://schemas.microsoft.com/office/drawing/2014/main" id="{B7F0F378-5315-734B-B54E-DEAB8A692F94}"/>
              </a:ext>
            </a:extLst>
          </p:cNvPr>
          <p:cNvSpPr txBox="1">
            <a:spLocks noChangeArrowheads="1"/>
          </p:cNvSpPr>
          <p:nvPr/>
        </p:nvSpPr>
        <p:spPr>
          <a:xfrm>
            <a:off x="548878" y="1832372"/>
            <a:ext cx="4285193" cy="348615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altLang="en-US" sz="2400" dirty="0">
                <a:solidFill>
                  <a:srgbClr val="CC0000"/>
                </a:solidFill>
                <a:ea typeface="ＭＳ Ｐゴシック" panose="020B0600070205080204" pitchFamily="34" charset="-128"/>
              </a:rPr>
              <a:t>DNS services</a:t>
            </a:r>
          </a:p>
          <a:p>
            <a:pPr marL="345281" indent="-161925"/>
            <a:r>
              <a:rPr lang="en-US" altLang="en-US" sz="2100" dirty="0">
                <a:ea typeface="ＭＳ Ｐゴシック" panose="020B0600070205080204" pitchFamily="34" charset="-128"/>
              </a:rPr>
              <a:t>hostname to IP address translation</a:t>
            </a:r>
          </a:p>
          <a:p>
            <a:pPr marL="345281" indent="-161925"/>
            <a:r>
              <a:rPr lang="en-US" altLang="en-US" sz="2100" dirty="0">
                <a:ea typeface="ＭＳ Ｐゴシック" panose="020B0600070205080204" pitchFamily="34" charset="-128"/>
              </a:rPr>
              <a:t>host aliasing</a:t>
            </a:r>
          </a:p>
          <a:p>
            <a:pPr lvl="1"/>
            <a:r>
              <a:rPr lang="en-US" altLang="en-US" sz="2100" dirty="0">
                <a:ea typeface="ＭＳ Ｐゴシック" panose="020B0600070205080204" pitchFamily="34" charset="-128"/>
              </a:rPr>
              <a:t>canonical, alias names</a:t>
            </a:r>
          </a:p>
          <a:p>
            <a:pPr marL="345281" indent="-215504"/>
            <a:r>
              <a:rPr lang="en-US" altLang="en-US" sz="2100" dirty="0">
                <a:ea typeface="ＭＳ Ｐゴシック" panose="020B0600070205080204" pitchFamily="34" charset="-128"/>
              </a:rPr>
              <a:t>mail server aliasing</a:t>
            </a:r>
          </a:p>
          <a:p>
            <a:pPr marL="345281" indent="-215504"/>
            <a:r>
              <a:rPr lang="en-US" altLang="en-US" sz="2100" dirty="0">
                <a:ea typeface="ＭＳ Ｐゴシック" panose="020B0600070205080204" pitchFamily="34" charset="-128"/>
              </a:rPr>
              <a:t>load distribution</a:t>
            </a:r>
          </a:p>
          <a:p>
            <a:pPr lvl="1"/>
            <a:r>
              <a:rPr lang="en-US" altLang="en-US" sz="2100" dirty="0">
                <a:ea typeface="ＭＳ Ｐゴシック" panose="020B0600070205080204" pitchFamily="34" charset="-128"/>
              </a:rPr>
              <a:t>replicated Web servers: many IP addresses correspond to one name</a:t>
            </a:r>
          </a:p>
          <a:p>
            <a:endParaRPr lang="en-US" altLang="en-US" sz="1800" dirty="0">
              <a:latin typeface="Gill Sans MT" panose="020B0502020104020203" pitchFamily="34" charset="77"/>
              <a:ea typeface="ＭＳ Ｐゴシック" panose="020B0600070205080204" pitchFamily="34" charset="-128"/>
            </a:endParaRPr>
          </a:p>
        </p:txBody>
      </p:sp>
      <p:sp>
        <p:nvSpPr>
          <p:cNvPr id="8" name="Text Box 11">
            <a:extLst>
              <a:ext uri="{FF2B5EF4-FFF2-40B4-BE49-F238E27FC236}">
                <a16:creationId xmlns:a16="http://schemas.microsoft.com/office/drawing/2014/main" id="{53ABE19B-9E03-F747-BF91-159D30C79AFD}"/>
              </a:ext>
            </a:extLst>
          </p:cNvPr>
          <p:cNvSpPr txBox="1">
            <a:spLocks noChangeArrowheads="1"/>
          </p:cNvSpPr>
          <p:nvPr/>
        </p:nvSpPr>
        <p:spPr bwMode="auto">
          <a:xfrm>
            <a:off x="5083397" y="3639321"/>
            <a:ext cx="3368594"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259556" indent="-248841"/>
            <a:r>
              <a:rPr lang="en-US" altLang="en-US" sz="2400" i="1" dirty="0">
                <a:solidFill>
                  <a:srgbClr val="C00000"/>
                </a:solidFill>
                <a:latin typeface="Calibri" panose="020F0502020204030204" pitchFamily="34" charset="0"/>
                <a:cs typeface="Calibri" panose="020F0502020204030204" pitchFamily="34" charset="0"/>
              </a:rPr>
              <a:t>A: </a:t>
            </a:r>
            <a:r>
              <a:rPr lang="en-US" altLang="en-US" sz="2400" i="1" dirty="0">
                <a:solidFill>
                  <a:srgbClr val="CC0000"/>
                </a:solidFill>
                <a:latin typeface="Calibri" panose="020F0502020204030204" pitchFamily="34" charset="0"/>
                <a:cs typeface="Calibri" panose="020F0502020204030204" pitchFamily="34" charset="0"/>
              </a:rPr>
              <a:t>doesn‘t</a:t>
            </a:r>
            <a:r>
              <a:rPr lang="en-US" altLang="ja-JP" sz="2400" i="1" dirty="0">
                <a:solidFill>
                  <a:srgbClr val="CC0000"/>
                </a:solidFill>
                <a:latin typeface="Calibri" panose="020F0502020204030204" pitchFamily="34" charset="0"/>
                <a:cs typeface="Calibri" panose="020F0502020204030204" pitchFamily="34" charset="0"/>
              </a:rPr>
              <a:t> scale!</a:t>
            </a:r>
          </a:p>
          <a:p>
            <a:pPr marL="350044" indent="-219075">
              <a:buClr>
                <a:srgbClr val="0000A3"/>
              </a:buClr>
              <a:buFont typeface="Wingdings" pitchFamily="2" charset="2"/>
              <a:buChar char="§"/>
            </a:pPr>
            <a:r>
              <a:rPr lang="en-US" altLang="en-US" sz="2100" dirty="0">
                <a:latin typeface="Calibri" panose="020F0502020204030204" pitchFamily="34" charset="0"/>
                <a:cs typeface="Calibri" panose="020F0502020204030204" pitchFamily="34" charset="0"/>
              </a:rPr>
              <a:t>Comcast DNS servers alone: 600B DNS queries per day</a:t>
            </a:r>
          </a:p>
        </p:txBody>
      </p:sp>
    </p:spTree>
    <p:extLst>
      <p:ext uri="{BB962C8B-B14F-4D97-AF65-F5344CB8AC3E}">
        <p14:creationId xmlns:p14="http://schemas.microsoft.com/office/powerpoint/2010/main" val="105608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074244"/>
            <a:ext cx="7886700" cy="670967"/>
          </a:xfrm>
        </p:spPr>
        <p:txBody>
          <a:bodyPr>
            <a:normAutofit/>
          </a:bodyPr>
          <a:lstStyle/>
          <a:p>
            <a:r>
              <a:rPr lang="en-US" altLang="en-US" dirty="0">
                <a:ea typeface="ＭＳ Ｐゴシック" panose="020B0600070205080204" pitchFamily="34" charset="-128"/>
                <a:cs typeface="Calibri" panose="020F0502020204030204" pitchFamily="34" charset="0"/>
              </a:rPr>
              <a:t>DNS: a distributed, hierarchical database</a:t>
            </a:r>
            <a:endParaRPr lang="en-US" dirty="0">
              <a:cs typeface="Calibri" panose="020F0502020204030204" pitchFamily="34" charset="0"/>
            </a:endParaRPr>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6</a:t>
            </a:fld>
            <a:endParaRPr lang="en-US" dirty="0"/>
          </a:p>
        </p:txBody>
      </p:sp>
      <p:grpSp>
        <p:nvGrpSpPr>
          <p:cNvPr id="10" name="Group 23">
            <a:extLst>
              <a:ext uri="{FF2B5EF4-FFF2-40B4-BE49-F238E27FC236}">
                <a16:creationId xmlns:a16="http://schemas.microsoft.com/office/drawing/2014/main" id="{E15C6EA6-6AE7-4049-974F-38B4C9051885}"/>
              </a:ext>
            </a:extLst>
          </p:cNvPr>
          <p:cNvGrpSpPr>
            <a:grpSpLocks/>
          </p:cNvGrpSpPr>
          <p:nvPr/>
        </p:nvGrpSpPr>
        <p:grpSpPr bwMode="auto">
          <a:xfrm>
            <a:off x="658282" y="1931640"/>
            <a:ext cx="6367912" cy="1813735"/>
            <a:chOff x="230" y="577"/>
            <a:chExt cx="5695" cy="1738"/>
          </a:xfrm>
        </p:grpSpPr>
        <p:sp>
          <p:nvSpPr>
            <p:cNvPr id="11" name="Text Box 2">
              <a:extLst>
                <a:ext uri="{FF2B5EF4-FFF2-40B4-BE49-F238E27FC236}">
                  <a16:creationId xmlns:a16="http://schemas.microsoft.com/office/drawing/2014/main" id="{10CE294D-681E-A241-BD53-A34355A36495}"/>
                </a:ext>
              </a:extLst>
            </p:cNvPr>
            <p:cNvSpPr txBox="1">
              <a:spLocks noChangeArrowheads="1"/>
            </p:cNvSpPr>
            <p:nvPr/>
          </p:nvSpPr>
          <p:spPr bwMode="auto">
            <a:xfrm>
              <a:off x="2213" y="577"/>
              <a:ext cx="14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n-US" altLang="en-US" sz="1350" dirty="0"/>
                <a:t>Root DNS Servers</a:t>
              </a:r>
            </a:p>
          </p:txBody>
        </p:sp>
        <p:sp>
          <p:nvSpPr>
            <p:cNvPr id="12" name="Text Box 4">
              <a:extLst>
                <a:ext uri="{FF2B5EF4-FFF2-40B4-BE49-F238E27FC236}">
                  <a16:creationId xmlns:a16="http://schemas.microsoft.com/office/drawing/2014/main" id="{8DB0E7C3-8033-5949-9183-2915D95A7522}"/>
                </a:ext>
              </a:extLst>
            </p:cNvPr>
            <p:cNvSpPr txBox="1">
              <a:spLocks noChangeArrowheads="1"/>
            </p:cNvSpPr>
            <p:nvPr/>
          </p:nvSpPr>
          <p:spPr bwMode="auto">
            <a:xfrm>
              <a:off x="528" y="1295"/>
              <a:ext cx="14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350" dirty="0"/>
                <a:t>.com DNS servers</a:t>
              </a:r>
            </a:p>
          </p:txBody>
        </p:sp>
        <p:sp>
          <p:nvSpPr>
            <p:cNvPr id="13" name="Text Box 5">
              <a:extLst>
                <a:ext uri="{FF2B5EF4-FFF2-40B4-BE49-F238E27FC236}">
                  <a16:creationId xmlns:a16="http://schemas.microsoft.com/office/drawing/2014/main" id="{2E5F716F-8E9B-6F4D-879A-CC62D69D957F}"/>
                </a:ext>
              </a:extLst>
            </p:cNvPr>
            <p:cNvSpPr txBox="1">
              <a:spLocks noChangeArrowheads="1"/>
            </p:cNvSpPr>
            <p:nvPr/>
          </p:nvSpPr>
          <p:spPr bwMode="auto">
            <a:xfrm>
              <a:off x="2304" y="1296"/>
              <a:ext cx="13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350" dirty="0"/>
                <a:t>.org DNS servers</a:t>
              </a:r>
            </a:p>
          </p:txBody>
        </p:sp>
        <p:sp>
          <p:nvSpPr>
            <p:cNvPr id="14" name="Text Box 6">
              <a:extLst>
                <a:ext uri="{FF2B5EF4-FFF2-40B4-BE49-F238E27FC236}">
                  <a16:creationId xmlns:a16="http://schemas.microsoft.com/office/drawing/2014/main" id="{67230760-6F08-C443-A901-7D6991E095B2}"/>
                </a:ext>
              </a:extLst>
            </p:cNvPr>
            <p:cNvSpPr txBox="1">
              <a:spLocks noChangeArrowheads="1"/>
            </p:cNvSpPr>
            <p:nvPr/>
          </p:nvSpPr>
          <p:spPr bwMode="auto">
            <a:xfrm>
              <a:off x="4032" y="1296"/>
              <a:ext cx="138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350" dirty="0"/>
                <a:t>.</a:t>
              </a:r>
              <a:r>
                <a:rPr lang="en-US" altLang="en-US" sz="1350" dirty="0" err="1"/>
                <a:t>edu</a:t>
              </a:r>
              <a:r>
                <a:rPr lang="en-US" altLang="en-US" sz="1350" dirty="0"/>
                <a:t> DNS servers</a:t>
              </a:r>
            </a:p>
          </p:txBody>
        </p:sp>
        <p:sp>
          <p:nvSpPr>
            <p:cNvPr id="15" name="Line 7">
              <a:extLst>
                <a:ext uri="{FF2B5EF4-FFF2-40B4-BE49-F238E27FC236}">
                  <a16:creationId xmlns:a16="http://schemas.microsoft.com/office/drawing/2014/main" id="{BA67319E-9089-5D4D-83FF-3AE2DB5B1314}"/>
                </a:ext>
              </a:extLst>
            </p:cNvPr>
            <p:cNvSpPr>
              <a:spLocks noChangeShapeType="1"/>
            </p:cNvSpPr>
            <p:nvPr/>
          </p:nvSpPr>
          <p:spPr bwMode="auto">
            <a:xfrm flipH="1">
              <a:off x="1344" y="864"/>
              <a:ext cx="1392" cy="43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6" name="Line 8">
              <a:extLst>
                <a:ext uri="{FF2B5EF4-FFF2-40B4-BE49-F238E27FC236}">
                  <a16:creationId xmlns:a16="http://schemas.microsoft.com/office/drawing/2014/main" id="{64A53551-2118-9045-B6B4-1F713C8B8AD3}"/>
                </a:ext>
              </a:extLst>
            </p:cNvPr>
            <p:cNvSpPr>
              <a:spLocks noChangeShapeType="1"/>
            </p:cNvSpPr>
            <p:nvPr/>
          </p:nvSpPr>
          <p:spPr bwMode="auto">
            <a:xfrm>
              <a:off x="2929" y="852"/>
              <a:ext cx="0" cy="44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7" name="Line 9">
              <a:extLst>
                <a:ext uri="{FF2B5EF4-FFF2-40B4-BE49-F238E27FC236}">
                  <a16:creationId xmlns:a16="http://schemas.microsoft.com/office/drawing/2014/main" id="{B45A6D89-577E-7C44-A516-DED5E6DB81DC}"/>
                </a:ext>
              </a:extLst>
            </p:cNvPr>
            <p:cNvSpPr>
              <a:spLocks noChangeShapeType="1"/>
            </p:cNvSpPr>
            <p:nvPr/>
          </p:nvSpPr>
          <p:spPr bwMode="auto">
            <a:xfrm>
              <a:off x="3168" y="864"/>
              <a:ext cx="1440" cy="43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8" name="Text Box 10">
              <a:extLst>
                <a:ext uri="{FF2B5EF4-FFF2-40B4-BE49-F238E27FC236}">
                  <a16:creationId xmlns:a16="http://schemas.microsoft.com/office/drawing/2014/main" id="{48A982BB-AB47-3F43-B500-136E591676A0}"/>
                </a:ext>
              </a:extLst>
            </p:cNvPr>
            <p:cNvSpPr txBox="1">
              <a:spLocks noChangeArrowheads="1"/>
            </p:cNvSpPr>
            <p:nvPr/>
          </p:nvSpPr>
          <p:spPr bwMode="auto">
            <a:xfrm>
              <a:off x="3828" y="1812"/>
              <a:ext cx="1043"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350" dirty="0" err="1"/>
                <a:t>nyu.edu</a:t>
              </a:r>
              <a:endParaRPr lang="en-US" altLang="en-US" sz="1350" dirty="0"/>
            </a:p>
            <a:p>
              <a:pPr eaLnBrk="1" hangingPunct="1">
                <a:spcBef>
                  <a:spcPct val="0"/>
                </a:spcBef>
                <a:buClrTx/>
                <a:buSzTx/>
                <a:buFontTx/>
                <a:buNone/>
              </a:pPr>
              <a:r>
                <a:rPr lang="en-US" altLang="en-US" sz="1350" dirty="0"/>
                <a:t>DNS servers</a:t>
              </a:r>
            </a:p>
          </p:txBody>
        </p:sp>
        <p:sp>
          <p:nvSpPr>
            <p:cNvPr id="19" name="Text Box 11">
              <a:extLst>
                <a:ext uri="{FF2B5EF4-FFF2-40B4-BE49-F238E27FC236}">
                  <a16:creationId xmlns:a16="http://schemas.microsoft.com/office/drawing/2014/main" id="{2B6BDDC7-E847-3847-933D-4C32FCB6E8A4}"/>
                </a:ext>
              </a:extLst>
            </p:cNvPr>
            <p:cNvSpPr txBox="1">
              <a:spLocks noChangeArrowheads="1"/>
            </p:cNvSpPr>
            <p:nvPr/>
          </p:nvSpPr>
          <p:spPr bwMode="auto">
            <a:xfrm>
              <a:off x="4882" y="1812"/>
              <a:ext cx="1043"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350"/>
                <a:t>umass.edu</a:t>
              </a:r>
            </a:p>
            <a:p>
              <a:pPr eaLnBrk="1" hangingPunct="1">
                <a:spcBef>
                  <a:spcPct val="0"/>
                </a:spcBef>
                <a:buClrTx/>
                <a:buSzTx/>
                <a:buFontTx/>
                <a:buNone/>
              </a:pPr>
              <a:r>
                <a:rPr lang="en-US" altLang="en-US" sz="1350"/>
                <a:t>DNS servers</a:t>
              </a:r>
            </a:p>
          </p:txBody>
        </p:sp>
        <p:sp>
          <p:nvSpPr>
            <p:cNvPr id="20" name="Line 12">
              <a:extLst>
                <a:ext uri="{FF2B5EF4-FFF2-40B4-BE49-F238E27FC236}">
                  <a16:creationId xmlns:a16="http://schemas.microsoft.com/office/drawing/2014/main" id="{320DE5FB-B16F-134F-A6AE-3A733BA85D15}"/>
                </a:ext>
              </a:extLst>
            </p:cNvPr>
            <p:cNvSpPr>
              <a:spLocks noChangeShapeType="1"/>
            </p:cNvSpPr>
            <p:nvPr/>
          </p:nvSpPr>
          <p:spPr bwMode="auto">
            <a:xfrm flipH="1">
              <a:off x="4185" y="1536"/>
              <a:ext cx="375" cy="30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1" name="Line 13">
              <a:extLst>
                <a:ext uri="{FF2B5EF4-FFF2-40B4-BE49-F238E27FC236}">
                  <a16:creationId xmlns:a16="http://schemas.microsoft.com/office/drawing/2014/main" id="{083E8C6B-45A7-4E4F-BE58-4778B3424FF8}"/>
                </a:ext>
              </a:extLst>
            </p:cNvPr>
            <p:cNvSpPr>
              <a:spLocks noChangeShapeType="1"/>
            </p:cNvSpPr>
            <p:nvPr/>
          </p:nvSpPr>
          <p:spPr bwMode="auto">
            <a:xfrm>
              <a:off x="4848" y="1536"/>
              <a:ext cx="336" cy="30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2" name="Text Box 14">
              <a:extLst>
                <a:ext uri="{FF2B5EF4-FFF2-40B4-BE49-F238E27FC236}">
                  <a16:creationId xmlns:a16="http://schemas.microsoft.com/office/drawing/2014/main" id="{36B8F6F2-4690-8E4C-937E-0E9481B1C3A5}"/>
                </a:ext>
              </a:extLst>
            </p:cNvPr>
            <p:cNvSpPr txBox="1">
              <a:spLocks noChangeArrowheads="1"/>
            </p:cNvSpPr>
            <p:nvPr/>
          </p:nvSpPr>
          <p:spPr bwMode="auto">
            <a:xfrm>
              <a:off x="230" y="1828"/>
              <a:ext cx="1043"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350" dirty="0" err="1"/>
                <a:t>yahoo.com</a:t>
              </a:r>
              <a:endParaRPr lang="en-US" altLang="en-US" sz="1350" dirty="0"/>
            </a:p>
            <a:p>
              <a:pPr eaLnBrk="1" hangingPunct="1">
                <a:spcBef>
                  <a:spcPct val="0"/>
                </a:spcBef>
                <a:buClrTx/>
                <a:buSzTx/>
                <a:buFontTx/>
                <a:buNone/>
              </a:pPr>
              <a:r>
                <a:rPr lang="en-US" altLang="en-US" sz="1350" dirty="0"/>
                <a:t>DNS servers</a:t>
              </a:r>
            </a:p>
          </p:txBody>
        </p:sp>
        <p:sp>
          <p:nvSpPr>
            <p:cNvPr id="23" name="Text Box 15">
              <a:extLst>
                <a:ext uri="{FF2B5EF4-FFF2-40B4-BE49-F238E27FC236}">
                  <a16:creationId xmlns:a16="http://schemas.microsoft.com/office/drawing/2014/main" id="{550F9EB0-5008-3D46-90EE-C86931D2002E}"/>
                </a:ext>
              </a:extLst>
            </p:cNvPr>
            <p:cNvSpPr txBox="1">
              <a:spLocks noChangeArrowheads="1"/>
            </p:cNvSpPr>
            <p:nvPr/>
          </p:nvSpPr>
          <p:spPr bwMode="auto">
            <a:xfrm>
              <a:off x="1308" y="1812"/>
              <a:ext cx="1051"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350" dirty="0" err="1"/>
                <a:t>amazon.com</a:t>
              </a:r>
              <a:endParaRPr lang="en-US" altLang="en-US" sz="1350" dirty="0"/>
            </a:p>
            <a:p>
              <a:pPr eaLnBrk="1" hangingPunct="1">
                <a:spcBef>
                  <a:spcPct val="0"/>
                </a:spcBef>
                <a:buClrTx/>
                <a:buSzTx/>
                <a:buFontTx/>
                <a:buNone/>
              </a:pPr>
              <a:r>
                <a:rPr lang="en-US" altLang="en-US" sz="1350" dirty="0"/>
                <a:t>DNS servers</a:t>
              </a:r>
            </a:p>
          </p:txBody>
        </p:sp>
        <p:sp>
          <p:nvSpPr>
            <p:cNvPr id="24" name="Line 16">
              <a:extLst>
                <a:ext uri="{FF2B5EF4-FFF2-40B4-BE49-F238E27FC236}">
                  <a16:creationId xmlns:a16="http://schemas.microsoft.com/office/drawing/2014/main" id="{369E9B65-3B7C-454D-AB1F-5B2406B160B6}"/>
                </a:ext>
              </a:extLst>
            </p:cNvPr>
            <p:cNvSpPr>
              <a:spLocks noChangeShapeType="1"/>
            </p:cNvSpPr>
            <p:nvPr/>
          </p:nvSpPr>
          <p:spPr bwMode="auto">
            <a:xfrm flipH="1">
              <a:off x="759" y="1541"/>
              <a:ext cx="248" cy="29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5" name="Line 17">
              <a:extLst>
                <a:ext uri="{FF2B5EF4-FFF2-40B4-BE49-F238E27FC236}">
                  <a16:creationId xmlns:a16="http://schemas.microsoft.com/office/drawing/2014/main" id="{D471AC56-09F2-7C4D-B61A-6CCAD59D7CF4}"/>
                </a:ext>
              </a:extLst>
            </p:cNvPr>
            <p:cNvSpPr>
              <a:spLocks noChangeShapeType="1"/>
            </p:cNvSpPr>
            <p:nvPr/>
          </p:nvSpPr>
          <p:spPr bwMode="auto">
            <a:xfrm>
              <a:off x="1344" y="1541"/>
              <a:ext cx="288" cy="30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6" name="Text Box 18">
              <a:extLst>
                <a:ext uri="{FF2B5EF4-FFF2-40B4-BE49-F238E27FC236}">
                  <a16:creationId xmlns:a16="http://schemas.microsoft.com/office/drawing/2014/main" id="{1C077A09-1FCB-034D-952A-AD8C28E51F1A}"/>
                </a:ext>
              </a:extLst>
            </p:cNvPr>
            <p:cNvSpPr txBox="1">
              <a:spLocks noChangeArrowheads="1"/>
            </p:cNvSpPr>
            <p:nvPr/>
          </p:nvSpPr>
          <p:spPr bwMode="auto">
            <a:xfrm>
              <a:off x="2534" y="1799"/>
              <a:ext cx="1043"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350"/>
                <a:t>pbs.org</a:t>
              </a:r>
            </a:p>
            <a:p>
              <a:pPr eaLnBrk="1" hangingPunct="1">
                <a:spcBef>
                  <a:spcPct val="0"/>
                </a:spcBef>
                <a:buClrTx/>
                <a:buSzTx/>
                <a:buFontTx/>
                <a:buNone/>
              </a:pPr>
              <a:r>
                <a:rPr lang="en-US" altLang="en-US" sz="1350"/>
                <a:t>DNS servers</a:t>
              </a:r>
            </a:p>
          </p:txBody>
        </p:sp>
        <p:sp>
          <p:nvSpPr>
            <p:cNvPr id="27" name="Line 19">
              <a:extLst>
                <a:ext uri="{FF2B5EF4-FFF2-40B4-BE49-F238E27FC236}">
                  <a16:creationId xmlns:a16="http://schemas.microsoft.com/office/drawing/2014/main" id="{C40276EB-9757-DA42-B8CE-16A23EEE135D}"/>
                </a:ext>
              </a:extLst>
            </p:cNvPr>
            <p:cNvSpPr>
              <a:spLocks noChangeShapeType="1"/>
            </p:cNvSpPr>
            <p:nvPr/>
          </p:nvSpPr>
          <p:spPr bwMode="auto">
            <a:xfrm>
              <a:off x="2931" y="1536"/>
              <a:ext cx="0" cy="3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grpSp>
      <p:sp>
        <p:nvSpPr>
          <p:cNvPr id="28" name="Text Box 29">
            <a:extLst>
              <a:ext uri="{FF2B5EF4-FFF2-40B4-BE49-F238E27FC236}">
                <a16:creationId xmlns:a16="http://schemas.microsoft.com/office/drawing/2014/main" id="{B9DABBB2-671A-2742-937B-8D9DEE87BF80}"/>
              </a:ext>
            </a:extLst>
          </p:cNvPr>
          <p:cNvSpPr txBox="1">
            <a:spLocks noChangeArrowheads="1"/>
          </p:cNvSpPr>
          <p:nvPr/>
        </p:nvSpPr>
        <p:spPr bwMode="auto">
          <a:xfrm>
            <a:off x="3049653" y="2308389"/>
            <a:ext cx="37702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500" dirty="0"/>
              <a:t>…</a:t>
            </a:r>
          </a:p>
        </p:txBody>
      </p:sp>
      <p:sp>
        <p:nvSpPr>
          <p:cNvPr id="29" name="Text Box 30">
            <a:extLst>
              <a:ext uri="{FF2B5EF4-FFF2-40B4-BE49-F238E27FC236}">
                <a16:creationId xmlns:a16="http://schemas.microsoft.com/office/drawing/2014/main" id="{F8EBAC0E-17AF-6147-BA8E-98BDF7436DAD}"/>
              </a:ext>
            </a:extLst>
          </p:cNvPr>
          <p:cNvSpPr txBox="1">
            <a:spLocks noChangeArrowheads="1"/>
          </p:cNvSpPr>
          <p:nvPr/>
        </p:nvSpPr>
        <p:spPr bwMode="auto">
          <a:xfrm>
            <a:off x="3919474" y="2299800"/>
            <a:ext cx="37702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500" dirty="0"/>
              <a:t>…</a:t>
            </a:r>
          </a:p>
        </p:txBody>
      </p:sp>
      <p:sp>
        <p:nvSpPr>
          <p:cNvPr id="30" name="Rectangle 22">
            <a:extLst>
              <a:ext uri="{FF2B5EF4-FFF2-40B4-BE49-F238E27FC236}">
                <a16:creationId xmlns:a16="http://schemas.microsoft.com/office/drawing/2014/main" id="{A444882F-E18F-DD45-9D52-E80EEEA5B2C4}"/>
              </a:ext>
            </a:extLst>
          </p:cNvPr>
          <p:cNvSpPr txBox="1">
            <a:spLocks noChangeArrowheads="1"/>
          </p:cNvSpPr>
          <p:nvPr/>
        </p:nvSpPr>
        <p:spPr>
          <a:xfrm>
            <a:off x="359229" y="4156174"/>
            <a:ext cx="8784772" cy="160020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2863" indent="0">
              <a:buNone/>
            </a:pPr>
            <a:r>
              <a:rPr lang="en-US" altLang="en-US" sz="2100" dirty="0">
                <a:solidFill>
                  <a:srgbClr val="000099"/>
                </a:solidFill>
                <a:ea typeface="ＭＳ Ｐゴシック" panose="020B0600070205080204" pitchFamily="34" charset="-128"/>
              </a:rPr>
              <a:t>Client wants IP address for </a:t>
            </a:r>
            <a:r>
              <a:rPr lang="en-US" altLang="en-US" sz="1800" dirty="0" err="1">
                <a:solidFill>
                  <a:srgbClr val="000099"/>
                </a:solidFill>
                <a:ea typeface="ＭＳ Ｐゴシック" panose="020B0600070205080204" pitchFamily="34" charset="-128"/>
              </a:rPr>
              <a:t>www.amazon.com</a:t>
            </a:r>
            <a:r>
              <a:rPr lang="en-US" altLang="en-US" sz="2100" dirty="0">
                <a:solidFill>
                  <a:srgbClr val="000099"/>
                </a:solidFill>
                <a:ea typeface="ＭＳ Ｐゴシック" panose="020B0600070205080204" pitchFamily="34" charset="-128"/>
              </a:rPr>
              <a:t>; 1</a:t>
            </a:r>
            <a:r>
              <a:rPr lang="en-US" altLang="en-US" sz="2100" baseline="30000" dirty="0">
                <a:solidFill>
                  <a:srgbClr val="000099"/>
                </a:solidFill>
                <a:ea typeface="ＭＳ Ｐゴシック" panose="020B0600070205080204" pitchFamily="34" charset="-128"/>
              </a:rPr>
              <a:t>st</a:t>
            </a:r>
            <a:r>
              <a:rPr lang="en-US" altLang="en-US" sz="2100" dirty="0">
                <a:solidFill>
                  <a:srgbClr val="000099"/>
                </a:solidFill>
                <a:ea typeface="ＭＳ Ｐゴシック" panose="020B0600070205080204" pitchFamily="34" charset="-128"/>
              </a:rPr>
              <a:t> approximation:</a:t>
            </a:r>
          </a:p>
          <a:p>
            <a:pPr marL="345281" indent="-161925"/>
            <a:r>
              <a:rPr lang="en-US" altLang="en-US" sz="2100" dirty="0">
                <a:ea typeface="ＭＳ Ｐゴシック" panose="020B0600070205080204" pitchFamily="34" charset="-128"/>
              </a:rPr>
              <a:t>client queries root server to find .com DNS server</a:t>
            </a:r>
          </a:p>
          <a:p>
            <a:pPr marL="345281" indent="-161925"/>
            <a:r>
              <a:rPr lang="en-US" altLang="en-US" sz="2100" dirty="0">
                <a:ea typeface="ＭＳ Ｐゴシック" panose="020B0600070205080204" pitchFamily="34" charset="-128"/>
              </a:rPr>
              <a:t>client queries .com DNS server to get </a:t>
            </a:r>
            <a:r>
              <a:rPr lang="en-US" altLang="en-US" sz="1800" dirty="0" err="1">
                <a:ea typeface="ＭＳ Ｐゴシック" panose="020B0600070205080204" pitchFamily="34" charset="-128"/>
              </a:rPr>
              <a:t>amazon.com</a:t>
            </a:r>
            <a:r>
              <a:rPr lang="en-US" altLang="en-US" sz="1800" dirty="0">
                <a:ea typeface="ＭＳ Ｐゴシック" panose="020B0600070205080204" pitchFamily="34" charset="-128"/>
              </a:rPr>
              <a:t> </a:t>
            </a:r>
            <a:r>
              <a:rPr lang="en-US" altLang="en-US" sz="2100" dirty="0">
                <a:ea typeface="ＭＳ Ｐゴシック" panose="020B0600070205080204" pitchFamily="34" charset="-128"/>
              </a:rPr>
              <a:t>DNS server</a:t>
            </a:r>
          </a:p>
          <a:p>
            <a:pPr marL="345281" indent="-161925"/>
            <a:r>
              <a:rPr lang="en-US" altLang="en-US" sz="2100" dirty="0">
                <a:ea typeface="ＭＳ Ｐゴシック" panose="020B0600070205080204" pitchFamily="34" charset="-128"/>
              </a:rPr>
              <a:t>client queries </a:t>
            </a:r>
            <a:r>
              <a:rPr lang="en-US" altLang="en-US" sz="1800" dirty="0" err="1">
                <a:ea typeface="ＭＳ Ｐゴシック" panose="020B0600070205080204" pitchFamily="34" charset="-128"/>
              </a:rPr>
              <a:t>amazon.com</a:t>
            </a:r>
            <a:r>
              <a:rPr lang="en-US" altLang="en-US" sz="1800" dirty="0">
                <a:ea typeface="ＭＳ Ｐゴシック" panose="020B0600070205080204" pitchFamily="34" charset="-128"/>
              </a:rPr>
              <a:t> </a:t>
            </a:r>
            <a:r>
              <a:rPr lang="en-US" altLang="en-US" sz="2100" dirty="0">
                <a:ea typeface="ＭＳ Ｐゴシック" panose="020B0600070205080204" pitchFamily="34" charset="-128"/>
              </a:rPr>
              <a:t>DNS server to get  IP address for </a:t>
            </a:r>
            <a:r>
              <a:rPr lang="en-US" altLang="en-US" sz="1800" dirty="0" err="1">
                <a:ea typeface="ＭＳ Ｐゴシック" panose="020B0600070205080204" pitchFamily="34" charset="-128"/>
              </a:rPr>
              <a:t>www.amazon.com</a:t>
            </a:r>
            <a:endParaRPr lang="en-US" altLang="en-US" sz="2100" dirty="0">
              <a:ea typeface="ＭＳ Ｐゴシック" panose="020B0600070205080204" pitchFamily="34" charset="-128"/>
            </a:endParaRPr>
          </a:p>
        </p:txBody>
      </p:sp>
      <p:sp>
        <p:nvSpPr>
          <p:cNvPr id="2" name="TextBox 1">
            <a:extLst>
              <a:ext uri="{FF2B5EF4-FFF2-40B4-BE49-F238E27FC236}">
                <a16:creationId xmlns:a16="http://schemas.microsoft.com/office/drawing/2014/main" id="{47834A79-77AF-0047-9901-2474CA5CB805}"/>
              </a:ext>
            </a:extLst>
          </p:cNvPr>
          <p:cNvSpPr txBox="1"/>
          <p:nvPr/>
        </p:nvSpPr>
        <p:spPr>
          <a:xfrm>
            <a:off x="7293222" y="2657393"/>
            <a:ext cx="1827616" cy="369332"/>
          </a:xfrm>
          <a:prstGeom prst="rect">
            <a:avLst/>
          </a:prstGeom>
          <a:noFill/>
        </p:spPr>
        <p:txBody>
          <a:bodyPr wrap="none" rtlCol="0">
            <a:spAutoFit/>
          </a:bodyPr>
          <a:lstStyle/>
          <a:p>
            <a:r>
              <a:rPr lang="en-US" i="1" dirty="0">
                <a:solidFill>
                  <a:srgbClr val="C00000"/>
                </a:solidFill>
              </a:rPr>
              <a:t>Top Level Domain</a:t>
            </a:r>
          </a:p>
        </p:txBody>
      </p:sp>
      <p:sp>
        <p:nvSpPr>
          <p:cNvPr id="31" name="TextBox 30">
            <a:extLst>
              <a:ext uri="{FF2B5EF4-FFF2-40B4-BE49-F238E27FC236}">
                <a16:creationId xmlns:a16="http://schemas.microsoft.com/office/drawing/2014/main" id="{306AE851-5852-CE4F-8F0F-42EF70A401C4}"/>
              </a:ext>
            </a:extLst>
          </p:cNvPr>
          <p:cNvSpPr txBox="1"/>
          <p:nvPr/>
        </p:nvSpPr>
        <p:spPr>
          <a:xfrm>
            <a:off x="7798320" y="1912986"/>
            <a:ext cx="619144" cy="369332"/>
          </a:xfrm>
          <a:prstGeom prst="rect">
            <a:avLst/>
          </a:prstGeom>
          <a:noFill/>
        </p:spPr>
        <p:txBody>
          <a:bodyPr wrap="none" rtlCol="0">
            <a:spAutoFit/>
          </a:bodyPr>
          <a:lstStyle/>
          <a:p>
            <a:r>
              <a:rPr lang="en-US" i="1" dirty="0">
                <a:solidFill>
                  <a:srgbClr val="C00000"/>
                </a:solidFill>
              </a:rPr>
              <a:t>Root</a:t>
            </a:r>
          </a:p>
        </p:txBody>
      </p:sp>
      <p:sp>
        <p:nvSpPr>
          <p:cNvPr id="32" name="TextBox 31">
            <a:extLst>
              <a:ext uri="{FF2B5EF4-FFF2-40B4-BE49-F238E27FC236}">
                <a16:creationId xmlns:a16="http://schemas.microsoft.com/office/drawing/2014/main" id="{A0556E67-E222-8D43-B71A-156691CCA0D4}"/>
              </a:ext>
            </a:extLst>
          </p:cNvPr>
          <p:cNvSpPr txBox="1"/>
          <p:nvPr/>
        </p:nvSpPr>
        <p:spPr>
          <a:xfrm>
            <a:off x="7439944" y="3312272"/>
            <a:ext cx="1417439" cy="369332"/>
          </a:xfrm>
          <a:prstGeom prst="rect">
            <a:avLst/>
          </a:prstGeom>
          <a:noFill/>
        </p:spPr>
        <p:txBody>
          <a:bodyPr wrap="none" rtlCol="0">
            <a:spAutoFit/>
          </a:bodyPr>
          <a:lstStyle/>
          <a:p>
            <a:r>
              <a:rPr lang="en-US" i="1" dirty="0">
                <a:solidFill>
                  <a:srgbClr val="C00000"/>
                </a:solidFill>
              </a:rPr>
              <a:t>Authoritative</a:t>
            </a:r>
          </a:p>
        </p:txBody>
      </p:sp>
      <p:sp>
        <p:nvSpPr>
          <p:cNvPr id="33" name="Text Box 30">
            <a:extLst>
              <a:ext uri="{FF2B5EF4-FFF2-40B4-BE49-F238E27FC236}">
                <a16:creationId xmlns:a16="http://schemas.microsoft.com/office/drawing/2014/main" id="{F5BAA8E7-838D-494A-81C4-58D94A012B59}"/>
              </a:ext>
            </a:extLst>
          </p:cNvPr>
          <p:cNvSpPr txBox="1">
            <a:spLocks noChangeArrowheads="1"/>
          </p:cNvSpPr>
          <p:nvPr/>
        </p:nvSpPr>
        <p:spPr bwMode="auto">
          <a:xfrm>
            <a:off x="5469426" y="2946297"/>
            <a:ext cx="37702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500" dirty="0"/>
              <a:t>…</a:t>
            </a:r>
          </a:p>
        </p:txBody>
      </p:sp>
      <p:sp>
        <p:nvSpPr>
          <p:cNvPr id="34" name="Text Box 30">
            <a:extLst>
              <a:ext uri="{FF2B5EF4-FFF2-40B4-BE49-F238E27FC236}">
                <a16:creationId xmlns:a16="http://schemas.microsoft.com/office/drawing/2014/main" id="{2AD59D99-9460-DA4B-AF7A-451CBE5B39FF}"/>
              </a:ext>
            </a:extLst>
          </p:cNvPr>
          <p:cNvSpPr txBox="1">
            <a:spLocks noChangeArrowheads="1"/>
          </p:cNvSpPr>
          <p:nvPr/>
        </p:nvSpPr>
        <p:spPr bwMode="auto">
          <a:xfrm>
            <a:off x="1523095" y="2939498"/>
            <a:ext cx="37702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500" dirty="0"/>
              <a:t>…</a:t>
            </a:r>
          </a:p>
        </p:txBody>
      </p:sp>
      <p:sp>
        <p:nvSpPr>
          <p:cNvPr id="35" name="Text Box 30">
            <a:extLst>
              <a:ext uri="{FF2B5EF4-FFF2-40B4-BE49-F238E27FC236}">
                <a16:creationId xmlns:a16="http://schemas.microsoft.com/office/drawing/2014/main" id="{2B85C740-28F8-0449-B6AC-74E686461996}"/>
              </a:ext>
            </a:extLst>
          </p:cNvPr>
          <p:cNvSpPr txBox="1">
            <a:spLocks noChangeArrowheads="1"/>
          </p:cNvSpPr>
          <p:nvPr/>
        </p:nvSpPr>
        <p:spPr bwMode="auto">
          <a:xfrm>
            <a:off x="3292759" y="2933807"/>
            <a:ext cx="37702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500" dirty="0"/>
              <a:t>…</a:t>
            </a:r>
          </a:p>
        </p:txBody>
      </p:sp>
      <p:sp>
        <p:nvSpPr>
          <p:cNvPr id="36" name="Text Box 30">
            <a:extLst>
              <a:ext uri="{FF2B5EF4-FFF2-40B4-BE49-F238E27FC236}">
                <a16:creationId xmlns:a16="http://schemas.microsoft.com/office/drawing/2014/main" id="{D033AF36-F2BE-7F41-93BB-422A537DEEFF}"/>
              </a:ext>
            </a:extLst>
          </p:cNvPr>
          <p:cNvSpPr txBox="1">
            <a:spLocks noChangeArrowheads="1"/>
          </p:cNvSpPr>
          <p:nvPr/>
        </p:nvSpPr>
        <p:spPr bwMode="auto">
          <a:xfrm>
            <a:off x="3658318" y="2940043"/>
            <a:ext cx="37702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500" dirty="0"/>
              <a:t>…</a:t>
            </a:r>
          </a:p>
        </p:txBody>
      </p:sp>
    </p:spTree>
    <p:extLst>
      <p:ext uri="{BB962C8B-B14F-4D97-AF65-F5344CB8AC3E}">
        <p14:creationId xmlns:p14="http://schemas.microsoft.com/office/powerpoint/2010/main" val="2274434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074244"/>
            <a:ext cx="7886700" cy="670967"/>
          </a:xfrm>
        </p:spPr>
        <p:txBody>
          <a:bodyPr>
            <a:normAutofit/>
          </a:bodyPr>
          <a:lstStyle/>
          <a:p>
            <a:r>
              <a:rPr lang="en-US" altLang="en-US" dirty="0">
                <a:ea typeface="ＭＳ Ｐゴシック" panose="020B0600070205080204" pitchFamily="34" charset="-128"/>
                <a:cs typeface="Calibri" panose="020F0502020204030204" pitchFamily="34" charset="0"/>
              </a:rPr>
              <a:t>DNS: root name servers</a:t>
            </a:r>
            <a:endParaRPr lang="en-US" dirty="0">
              <a:cs typeface="Calibri" panose="020F0502020204030204" pitchFamily="34" charset="0"/>
            </a:endParaRPr>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7</a:t>
            </a:fld>
            <a:endParaRPr lang="en-US" dirty="0"/>
          </a:p>
        </p:txBody>
      </p:sp>
      <p:pic>
        <p:nvPicPr>
          <p:cNvPr id="2" name="Picture 1">
            <a:extLst>
              <a:ext uri="{FF2B5EF4-FFF2-40B4-BE49-F238E27FC236}">
                <a16:creationId xmlns:a16="http://schemas.microsoft.com/office/drawing/2014/main" id="{AF7EF7A5-82F4-A842-BA4B-88DB1EA46A55}"/>
              </a:ext>
            </a:extLst>
          </p:cNvPr>
          <p:cNvPicPr>
            <a:picLocks noChangeAspect="1"/>
          </p:cNvPicPr>
          <p:nvPr/>
        </p:nvPicPr>
        <p:blipFill>
          <a:blip r:embed="rId3"/>
          <a:stretch>
            <a:fillRect/>
          </a:stretch>
        </p:blipFill>
        <p:spPr>
          <a:xfrm>
            <a:off x="4448175" y="2999269"/>
            <a:ext cx="4695825" cy="2400300"/>
          </a:xfrm>
          <a:prstGeom prst="rect">
            <a:avLst/>
          </a:prstGeom>
        </p:spPr>
      </p:pic>
      <p:sp>
        <p:nvSpPr>
          <p:cNvPr id="31" name="Rectangle 3">
            <a:extLst>
              <a:ext uri="{FF2B5EF4-FFF2-40B4-BE49-F238E27FC236}">
                <a16:creationId xmlns:a16="http://schemas.microsoft.com/office/drawing/2014/main" id="{C4E20309-5EA1-134A-A365-0B330A5879DC}"/>
              </a:ext>
            </a:extLst>
          </p:cNvPr>
          <p:cNvSpPr txBox="1">
            <a:spLocks noChangeArrowheads="1"/>
          </p:cNvSpPr>
          <p:nvPr/>
        </p:nvSpPr>
        <p:spPr>
          <a:xfrm>
            <a:off x="488788" y="1931542"/>
            <a:ext cx="4083212" cy="1841387"/>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2419" indent="-216694"/>
            <a:r>
              <a:rPr lang="en-US" altLang="en-US" sz="2100" dirty="0">
                <a:ea typeface="ＭＳ Ｐゴシック" panose="020B0600070205080204" pitchFamily="34" charset="-128"/>
              </a:rPr>
              <a:t>official, contact-of-last-resort by name servers that can not resolve name</a:t>
            </a:r>
          </a:p>
          <a:p>
            <a:pPr marL="302419" indent="-216694"/>
            <a:r>
              <a:rPr lang="en-US" altLang="en-US" sz="2100" i="1" dirty="0">
                <a:solidFill>
                  <a:srgbClr val="C00000"/>
                </a:solidFill>
                <a:ea typeface="ＭＳ Ｐゴシック" panose="020B0600070205080204" pitchFamily="34" charset="-128"/>
              </a:rPr>
              <a:t>incredibly important </a:t>
            </a:r>
            <a:r>
              <a:rPr lang="en-US" altLang="en-US" sz="2100" dirty="0">
                <a:ea typeface="ＭＳ Ｐゴシック" panose="020B0600070205080204" pitchFamily="34" charset="-128"/>
              </a:rPr>
              <a:t>Internet function</a:t>
            </a:r>
          </a:p>
          <a:p>
            <a:pPr marL="476250" lvl="1" indent="-238125"/>
            <a:r>
              <a:rPr lang="en-US" altLang="en-US" sz="1800" dirty="0">
                <a:ea typeface="ＭＳ Ｐゴシック" panose="020B0600070205080204" pitchFamily="34" charset="-128"/>
              </a:rPr>
              <a:t>Internet couldn’t function without it!</a:t>
            </a:r>
          </a:p>
          <a:p>
            <a:pPr marL="476250" lvl="1" indent="-238125"/>
            <a:r>
              <a:rPr lang="en-US" altLang="en-US" sz="1800" dirty="0">
                <a:ea typeface="ＭＳ Ｐゴシック" panose="020B0600070205080204" pitchFamily="34" charset="-128"/>
              </a:rPr>
              <a:t>DNSSEC – provides security (authentication and message integrity)</a:t>
            </a:r>
          </a:p>
          <a:p>
            <a:pPr marL="302419" indent="-216694"/>
            <a:r>
              <a:rPr lang="en-US" sz="2100" dirty="0"/>
              <a:t>ICANN </a:t>
            </a:r>
            <a:r>
              <a:rPr lang="en-US" sz="1800" dirty="0"/>
              <a:t>(Internet Corporation for Assigned Names and Numbers)</a:t>
            </a:r>
            <a:r>
              <a:rPr lang="en-US" sz="1800" dirty="0">
                <a:ea typeface="ＭＳ Ｐゴシック" panose="020B0600070205080204" pitchFamily="34" charset="-128"/>
              </a:rPr>
              <a:t> </a:t>
            </a:r>
            <a:r>
              <a:rPr lang="en-US" sz="2100" dirty="0">
                <a:ea typeface="ＭＳ Ｐゴシック" panose="020B0600070205080204" pitchFamily="34" charset="-128"/>
              </a:rPr>
              <a:t>manages root DNS domain</a:t>
            </a:r>
            <a:endParaRPr lang="en-US" sz="2100" dirty="0"/>
          </a:p>
        </p:txBody>
      </p:sp>
      <p:sp>
        <p:nvSpPr>
          <p:cNvPr id="32" name="Rectangle 20">
            <a:extLst>
              <a:ext uri="{FF2B5EF4-FFF2-40B4-BE49-F238E27FC236}">
                <a16:creationId xmlns:a16="http://schemas.microsoft.com/office/drawing/2014/main" id="{8ADC63BB-C973-3942-8EC6-3C13E2B3867C}"/>
              </a:ext>
            </a:extLst>
          </p:cNvPr>
          <p:cNvSpPr>
            <a:spLocks noChangeArrowheads="1"/>
          </p:cNvSpPr>
          <p:nvPr/>
        </p:nvSpPr>
        <p:spPr bwMode="auto">
          <a:xfrm>
            <a:off x="4817390" y="2171701"/>
            <a:ext cx="3857187" cy="899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800" dirty="0">
                <a:solidFill>
                  <a:srgbClr val="0000A3"/>
                </a:solidFill>
                <a:latin typeface="+mn-lt"/>
              </a:rPr>
              <a:t>13 logical root name “</a:t>
            </a:r>
            <a:r>
              <a:rPr lang="en-US" altLang="ja-JP" sz="1800" dirty="0">
                <a:solidFill>
                  <a:srgbClr val="0000A3"/>
                </a:solidFill>
                <a:latin typeface="+mn-lt"/>
              </a:rPr>
              <a:t>servers” worldwide each “server” replicated many times (~200 servers in US)</a:t>
            </a:r>
            <a:endParaRPr lang="en-US" altLang="ja-JP" sz="1500" dirty="0">
              <a:solidFill>
                <a:srgbClr val="0000A3"/>
              </a:solidFill>
              <a:latin typeface="+mn-lt"/>
            </a:endParaRPr>
          </a:p>
        </p:txBody>
      </p:sp>
    </p:spTree>
    <p:extLst>
      <p:ext uri="{BB962C8B-B14F-4D97-AF65-F5344CB8AC3E}">
        <p14:creationId xmlns:p14="http://schemas.microsoft.com/office/powerpoint/2010/main" val="1331349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074244"/>
            <a:ext cx="7886700" cy="670967"/>
          </a:xfrm>
        </p:spPr>
        <p:txBody>
          <a:bodyPr>
            <a:normAutofit/>
          </a:bodyPr>
          <a:lstStyle/>
          <a:p>
            <a:r>
              <a:rPr lang="en-US" altLang="en-US" dirty="0">
                <a:ea typeface="ＭＳ Ｐゴシック" panose="020B0600070205080204" pitchFamily="34" charset="-128"/>
                <a:cs typeface="Calibri" panose="020F0502020204030204" pitchFamily="34" charset="0"/>
              </a:rPr>
              <a:t>TLD: authoritative servers</a:t>
            </a:r>
            <a:endParaRPr lang="en-US" dirty="0">
              <a:cs typeface="Calibri" panose="020F0502020204030204" pitchFamily="34" charset="0"/>
            </a:endParaRPr>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8</a:t>
            </a:fld>
            <a:endParaRPr lang="en-US" dirty="0"/>
          </a:p>
        </p:txBody>
      </p:sp>
      <p:sp>
        <p:nvSpPr>
          <p:cNvPr id="7" name="Rectangle 3">
            <a:extLst>
              <a:ext uri="{FF2B5EF4-FFF2-40B4-BE49-F238E27FC236}">
                <a16:creationId xmlns:a16="http://schemas.microsoft.com/office/drawing/2014/main" id="{500E43FE-C520-D344-A4CF-6105B63E22D6}"/>
              </a:ext>
            </a:extLst>
          </p:cNvPr>
          <p:cNvSpPr txBox="1">
            <a:spLocks noChangeArrowheads="1"/>
          </p:cNvSpPr>
          <p:nvPr/>
        </p:nvSpPr>
        <p:spPr>
          <a:xfrm>
            <a:off x="599019" y="1974314"/>
            <a:ext cx="7886700" cy="348615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16" indent="0">
              <a:buNone/>
            </a:pPr>
            <a:r>
              <a:rPr lang="en-US" altLang="en-US" sz="2400" dirty="0">
                <a:solidFill>
                  <a:srgbClr val="C00000"/>
                </a:solidFill>
                <a:ea typeface="ＭＳ Ｐゴシック" panose="020B0600070205080204" pitchFamily="34" charset="-128"/>
              </a:rPr>
              <a:t>Top-Level Domain (TLD) servers:</a:t>
            </a:r>
          </a:p>
          <a:p>
            <a:pPr marL="345281" lvl="1" indent="-215504">
              <a:buFont typeface="Wingdings" pitchFamily="2" charset="2"/>
              <a:buChar char="§"/>
            </a:pPr>
            <a:r>
              <a:rPr lang="en-US" altLang="en-US" sz="2100" dirty="0">
                <a:ea typeface="ＭＳ Ｐゴシック" panose="020B0600070205080204" pitchFamily="34" charset="-128"/>
              </a:rPr>
              <a:t>responsible for .com, .org, </a:t>
            </a:r>
            <a:r>
              <a:rPr lang="en-US" altLang="en-US" sz="2100" dirty="0" err="1">
                <a:ea typeface="ＭＳ Ｐゴシック" panose="020B0600070205080204" pitchFamily="34" charset="-128"/>
              </a:rPr>
              <a:t>.net</a:t>
            </a:r>
            <a:r>
              <a:rPr lang="en-US" altLang="en-US" sz="2100" dirty="0">
                <a:ea typeface="ＭＳ Ｐゴシック" panose="020B0600070205080204" pitchFamily="34" charset="-128"/>
              </a:rPr>
              <a:t>, .</a:t>
            </a:r>
            <a:r>
              <a:rPr lang="en-US" altLang="en-US" sz="2100" dirty="0" err="1">
                <a:ea typeface="ＭＳ Ｐゴシック" panose="020B0600070205080204" pitchFamily="34" charset="-128"/>
              </a:rPr>
              <a:t>edu</a:t>
            </a:r>
            <a:r>
              <a:rPr lang="en-US" altLang="en-US" sz="2100" dirty="0">
                <a:ea typeface="ＭＳ Ｐゴシック" panose="020B0600070205080204" pitchFamily="34" charset="-128"/>
              </a:rPr>
              <a:t>, .aero, .jobs, .museums, and all top-level country domains, e.g.: .</a:t>
            </a:r>
            <a:r>
              <a:rPr lang="en-US" altLang="en-US" sz="2100" dirty="0" err="1">
                <a:ea typeface="ＭＳ Ｐゴシック" panose="020B0600070205080204" pitchFamily="34" charset="-128"/>
              </a:rPr>
              <a:t>cn</a:t>
            </a:r>
            <a:r>
              <a:rPr lang="en-US" altLang="en-US" sz="2100" dirty="0">
                <a:ea typeface="ＭＳ Ｐゴシック" panose="020B0600070205080204" pitchFamily="34" charset="-128"/>
              </a:rPr>
              <a:t>, .</a:t>
            </a:r>
            <a:r>
              <a:rPr lang="en-US" altLang="en-US" sz="2100" dirty="0" err="1">
                <a:ea typeface="ＭＳ Ｐゴシック" panose="020B0600070205080204" pitchFamily="34" charset="-128"/>
              </a:rPr>
              <a:t>uk</a:t>
            </a:r>
            <a:r>
              <a:rPr lang="en-US" altLang="en-US" sz="2100" dirty="0">
                <a:ea typeface="ＭＳ Ｐゴシック" panose="020B0600070205080204" pitchFamily="34" charset="-128"/>
              </a:rPr>
              <a:t>, .</a:t>
            </a:r>
            <a:r>
              <a:rPr lang="en-US" altLang="en-US" sz="2100" dirty="0" err="1">
                <a:ea typeface="ＭＳ Ｐゴシック" panose="020B0600070205080204" pitchFamily="34" charset="-128"/>
              </a:rPr>
              <a:t>fr</a:t>
            </a:r>
            <a:r>
              <a:rPr lang="en-US" altLang="en-US" sz="2100" dirty="0">
                <a:ea typeface="ＭＳ Ｐゴシック" panose="020B0600070205080204" pitchFamily="34" charset="-128"/>
              </a:rPr>
              <a:t>, .ca, .</a:t>
            </a:r>
            <a:r>
              <a:rPr lang="en-US" altLang="en-US" sz="2100" dirty="0" err="1">
                <a:ea typeface="ＭＳ Ｐゴシック" panose="020B0600070205080204" pitchFamily="34" charset="-128"/>
              </a:rPr>
              <a:t>jp</a:t>
            </a:r>
            <a:endParaRPr lang="en-US" altLang="en-US" sz="2100" dirty="0">
              <a:ea typeface="ＭＳ Ｐゴシック" panose="020B0600070205080204" pitchFamily="34" charset="-128"/>
            </a:endParaRPr>
          </a:p>
          <a:p>
            <a:pPr marL="345281" lvl="1" indent="-215504">
              <a:buFont typeface="Wingdings" pitchFamily="2" charset="2"/>
              <a:buChar char="§"/>
            </a:pPr>
            <a:r>
              <a:rPr lang="en-US" altLang="en-US" sz="2100" dirty="0">
                <a:ea typeface="ＭＳ Ｐゴシック" panose="020B0600070205080204" pitchFamily="34" charset="-128"/>
              </a:rPr>
              <a:t>Network Solutions: authoritative registry for .com, </a:t>
            </a:r>
            <a:r>
              <a:rPr lang="en-US" altLang="en-US" sz="2100" dirty="0" err="1">
                <a:ea typeface="ＭＳ Ｐゴシック" panose="020B0600070205080204" pitchFamily="34" charset="-128"/>
              </a:rPr>
              <a:t>.net</a:t>
            </a:r>
            <a:r>
              <a:rPr lang="en-US" altLang="en-US" sz="2100" dirty="0">
                <a:ea typeface="ＭＳ Ｐゴシック" panose="020B0600070205080204" pitchFamily="34" charset="-128"/>
              </a:rPr>
              <a:t> TLD</a:t>
            </a:r>
          </a:p>
          <a:p>
            <a:pPr marL="345281" lvl="1" indent="-215504">
              <a:buFont typeface="Wingdings" pitchFamily="2" charset="2"/>
              <a:buChar char="§"/>
            </a:pPr>
            <a:r>
              <a:rPr lang="en-US" altLang="en-US" sz="2100" dirty="0">
                <a:ea typeface="ＭＳ Ｐゴシック" panose="020B0600070205080204" pitchFamily="34" charset="-128"/>
              </a:rPr>
              <a:t>Educause: .</a:t>
            </a:r>
            <a:r>
              <a:rPr lang="en-US" altLang="en-US" sz="2100" dirty="0" err="1">
                <a:ea typeface="ＭＳ Ｐゴシック" panose="020B0600070205080204" pitchFamily="34" charset="-128"/>
              </a:rPr>
              <a:t>edu</a:t>
            </a:r>
            <a:r>
              <a:rPr lang="en-US" altLang="en-US" sz="2100" dirty="0">
                <a:ea typeface="ＭＳ Ｐゴシック" panose="020B0600070205080204" pitchFamily="34" charset="-128"/>
              </a:rPr>
              <a:t> TLD</a:t>
            </a:r>
          </a:p>
          <a:p>
            <a:pPr>
              <a:spcBef>
                <a:spcPts val="1650"/>
              </a:spcBef>
              <a:buNone/>
            </a:pPr>
            <a:r>
              <a:rPr lang="en-US" altLang="en-US" sz="2400" dirty="0">
                <a:solidFill>
                  <a:srgbClr val="C00000"/>
                </a:solidFill>
                <a:ea typeface="ＭＳ Ｐゴシック" panose="020B0600070205080204" pitchFamily="34" charset="-128"/>
              </a:rPr>
              <a:t>Authoritative DNS servers: </a:t>
            </a:r>
          </a:p>
          <a:p>
            <a:pPr marL="345281" lvl="1" indent="-215504">
              <a:buFont typeface="Wingdings" pitchFamily="2" charset="2"/>
              <a:buChar char="§"/>
            </a:pPr>
            <a:r>
              <a:rPr lang="en-US" altLang="en-US" sz="2100" dirty="0">
                <a:latin typeface="Calibri" panose="020F0502020204030204" pitchFamily="34" charset="0"/>
                <a:ea typeface="ＭＳ Ｐゴシック" panose="020B0600070205080204" pitchFamily="34" charset="-128"/>
                <a:cs typeface="Calibri" panose="020F0502020204030204" pitchFamily="34" charset="0"/>
              </a:rPr>
              <a:t>organization’</a:t>
            </a:r>
            <a:r>
              <a:rPr lang="en-US" altLang="ja-JP" sz="2100" dirty="0">
                <a:latin typeface="Calibri" panose="020F0502020204030204" pitchFamily="34" charset="0"/>
                <a:ea typeface="ＭＳ Ｐゴシック" panose="020B0600070205080204" pitchFamily="34" charset="-128"/>
                <a:cs typeface="Calibri" panose="020F0502020204030204" pitchFamily="34" charset="0"/>
              </a:rPr>
              <a:t>s own DNS server(s), providing authoritative hostname to IP mappings for organization’s named hosts </a:t>
            </a:r>
          </a:p>
          <a:p>
            <a:pPr marL="345281" lvl="1" indent="-215504">
              <a:buFont typeface="Wingdings" pitchFamily="2" charset="2"/>
              <a:buChar char="§"/>
            </a:pPr>
            <a:r>
              <a:rPr lang="en-US" altLang="en-US" sz="2100" dirty="0">
                <a:latin typeface="Calibri" panose="020F0502020204030204" pitchFamily="34" charset="0"/>
                <a:ea typeface="ＭＳ Ｐゴシック" panose="020B0600070205080204" pitchFamily="34" charset="-128"/>
                <a:cs typeface="Calibri" panose="020F0502020204030204" pitchFamily="34" charset="0"/>
              </a:rPr>
              <a:t>can be maintained by organization or service provider</a:t>
            </a:r>
          </a:p>
          <a:p>
            <a:pPr lvl="1"/>
            <a:endParaRPr lang="en-US" altLang="en-US" sz="1800" dirty="0">
              <a:ea typeface="ＭＳ Ｐゴシック" panose="020B0600070205080204" pitchFamily="34" charset="-128"/>
            </a:endParaRPr>
          </a:p>
        </p:txBody>
      </p:sp>
    </p:spTree>
    <p:extLst>
      <p:ext uri="{BB962C8B-B14F-4D97-AF65-F5344CB8AC3E}">
        <p14:creationId xmlns:p14="http://schemas.microsoft.com/office/powerpoint/2010/main" val="351387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074244"/>
            <a:ext cx="7886700" cy="670967"/>
          </a:xfrm>
        </p:spPr>
        <p:txBody>
          <a:bodyPr>
            <a:normAutofit/>
          </a:bodyPr>
          <a:lstStyle/>
          <a:p>
            <a:r>
              <a:rPr lang="en-US" altLang="en-US" dirty="0">
                <a:ea typeface="ＭＳ Ｐゴシック" panose="020B0600070205080204" pitchFamily="34" charset="-128"/>
                <a:cs typeface="Calibri" panose="020F0502020204030204" pitchFamily="34" charset="0"/>
              </a:rPr>
              <a:t>Local DNS name servers</a:t>
            </a:r>
            <a:endParaRPr lang="en-US" dirty="0">
              <a:cs typeface="Calibri" panose="020F0502020204030204" pitchFamily="34" charset="0"/>
            </a:endParaRPr>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9</a:t>
            </a:fld>
            <a:endParaRPr lang="en-US" dirty="0"/>
          </a:p>
        </p:txBody>
      </p:sp>
      <p:sp>
        <p:nvSpPr>
          <p:cNvPr id="5" name="Rectangle 3">
            <a:extLst>
              <a:ext uri="{FF2B5EF4-FFF2-40B4-BE49-F238E27FC236}">
                <a16:creationId xmlns:a16="http://schemas.microsoft.com/office/drawing/2014/main" id="{2BB20960-3674-7943-92CD-05431EA8487B}"/>
              </a:ext>
            </a:extLst>
          </p:cNvPr>
          <p:cNvSpPr txBox="1">
            <a:spLocks noChangeArrowheads="1"/>
          </p:cNvSpPr>
          <p:nvPr/>
        </p:nvSpPr>
        <p:spPr>
          <a:xfrm>
            <a:off x="599018" y="1974314"/>
            <a:ext cx="8237684" cy="348615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0266"/>
            <a:r>
              <a:rPr lang="en-US" altLang="en-US" sz="2400" dirty="0">
                <a:ea typeface="ＭＳ Ｐゴシック" panose="020B0600070205080204" pitchFamily="34" charset="-128"/>
              </a:rPr>
              <a:t>does not strictly belong to hierarchy</a:t>
            </a:r>
          </a:p>
          <a:p>
            <a:pPr indent="-220266"/>
            <a:r>
              <a:rPr lang="en-US" altLang="en-US" sz="2400" dirty="0">
                <a:ea typeface="ＭＳ Ｐゴシック" panose="020B0600070205080204" pitchFamily="34" charset="-128"/>
              </a:rPr>
              <a:t>each ISP (residential ISP, company, university) has one</a:t>
            </a:r>
          </a:p>
          <a:p>
            <a:pPr lvl="1"/>
            <a:r>
              <a:rPr lang="en-US" altLang="en-US" sz="2100" dirty="0">
                <a:ea typeface="ＭＳ Ｐゴシック" panose="020B0600070205080204" pitchFamily="34" charset="-128"/>
              </a:rPr>
              <a:t>also called “</a:t>
            </a:r>
            <a:r>
              <a:rPr lang="en-US" altLang="ja-JP" sz="2100" dirty="0">
                <a:ea typeface="ＭＳ Ｐゴシック" panose="020B0600070205080204" pitchFamily="34" charset="-128"/>
              </a:rPr>
              <a:t>default name server”</a:t>
            </a:r>
          </a:p>
          <a:p>
            <a:pPr indent="-220266"/>
            <a:r>
              <a:rPr lang="en-US" altLang="en-US" sz="2400" dirty="0">
                <a:ea typeface="ＭＳ Ｐゴシック" panose="020B0600070205080204" pitchFamily="34" charset="-128"/>
              </a:rPr>
              <a:t>when host makes DNS query, query is sent to its local DNS server</a:t>
            </a:r>
          </a:p>
          <a:p>
            <a:pPr lvl="1"/>
            <a:r>
              <a:rPr lang="en-US" altLang="en-US" sz="2100" dirty="0">
                <a:ea typeface="ＭＳ Ｐゴシック" panose="020B0600070205080204" pitchFamily="34" charset="-128"/>
              </a:rPr>
              <a:t>has local cache of recent name-to-address translation pairs (but may be out of date!)</a:t>
            </a:r>
          </a:p>
          <a:p>
            <a:pPr lvl="1"/>
            <a:r>
              <a:rPr lang="en-US" altLang="en-US" sz="2100" dirty="0">
                <a:ea typeface="ＭＳ Ｐゴシック" panose="020B0600070205080204" pitchFamily="34" charset="-128"/>
              </a:rPr>
              <a:t>acts as proxy, forwards query into hierarchy</a:t>
            </a:r>
          </a:p>
          <a:p>
            <a:pPr lvl="1"/>
            <a:endParaRPr lang="en-US" altLang="en-US" sz="1800" dirty="0">
              <a:latin typeface="Gill Sans MT" panose="020B0502020104020203" pitchFamily="34" charset="77"/>
              <a:ea typeface="ＭＳ Ｐゴシック" panose="020B0600070205080204" pitchFamily="34" charset="-128"/>
            </a:endParaRPr>
          </a:p>
        </p:txBody>
      </p:sp>
    </p:spTree>
    <p:extLst>
      <p:ext uri="{BB962C8B-B14F-4D97-AF65-F5344CB8AC3E}">
        <p14:creationId xmlns:p14="http://schemas.microsoft.com/office/powerpoint/2010/main" val="3111780657"/>
      </p:ext>
    </p:extLst>
  </p:cSld>
  <p:clrMapOvr>
    <a:masterClrMapping/>
  </p:clrMapOvr>
</p:sld>
</file>

<file path=ppt/theme/theme1.xml><?xml version="1.0" encoding="utf-8"?>
<a:theme xmlns:a="http://schemas.openxmlformats.org/drawingml/2006/main" name="Yakup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akup3" id="{A02E8AF7-290A-4268-94FF-28742CAD28A2}" vid="{C9DA747F-A663-441E-ACAA-C0F17ADB2EE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7944</TotalTime>
  <Words>2398</Words>
  <Application>Microsoft Office PowerPoint</Application>
  <PresentationFormat>Ekran Gösterisi (4:3)</PresentationFormat>
  <Paragraphs>437</Paragraphs>
  <Slides>27</Slides>
  <Notes>27</Notes>
  <HiddenSlides>0</HiddenSlides>
  <MMClips>0</MMClips>
  <ScaleCrop>false</ScaleCrop>
  <HeadingPairs>
    <vt:vector size="8" baseType="variant">
      <vt:variant>
        <vt:lpstr>Kullanılan Yazı Tipleri</vt:lpstr>
      </vt:variant>
      <vt:variant>
        <vt:i4>13</vt:i4>
      </vt:variant>
      <vt:variant>
        <vt:lpstr>Tema</vt:lpstr>
      </vt:variant>
      <vt:variant>
        <vt:i4>1</vt:i4>
      </vt:variant>
      <vt:variant>
        <vt:lpstr>Eklenmiş OLE Hizmet Programları</vt:lpstr>
      </vt:variant>
      <vt:variant>
        <vt:i4>1</vt:i4>
      </vt:variant>
      <vt:variant>
        <vt:lpstr>Slayt Başlıkları</vt:lpstr>
      </vt:variant>
      <vt:variant>
        <vt:i4>27</vt:i4>
      </vt:variant>
    </vt:vector>
  </HeadingPairs>
  <TitlesOfParts>
    <vt:vector size="42" baseType="lpstr">
      <vt:lpstr>Arial</vt:lpstr>
      <vt:lpstr>Arial Narrow</vt:lpstr>
      <vt:lpstr>Calibri</vt:lpstr>
      <vt:lpstr>Calibri Light</vt:lpstr>
      <vt:lpstr>Comic Sans MS</vt:lpstr>
      <vt:lpstr>Courier</vt:lpstr>
      <vt:lpstr>Dubai</vt:lpstr>
      <vt:lpstr>Gill Sans MT</vt:lpstr>
      <vt:lpstr>Open Sans</vt:lpstr>
      <vt:lpstr>Symbol</vt:lpstr>
      <vt:lpstr>Times New Roman</vt:lpstr>
      <vt:lpstr>Wingdings</vt:lpstr>
      <vt:lpstr>ZapfDingbats</vt:lpstr>
      <vt:lpstr>Yakup3</vt:lpstr>
      <vt:lpstr>Chart</vt:lpstr>
      <vt:lpstr>Applied Sciences Faculty   Management Information Systems </vt:lpstr>
      <vt:lpstr>Chapter 2</vt:lpstr>
      <vt:lpstr>Application Layer: Overview</vt:lpstr>
      <vt:lpstr>DNS: Domain Name System</vt:lpstr>
      <vt:lpstr>DNS: services, structure</vt:lpstr>
      <vt:lpstr>DNS: a distributed, hierarchical database</vt:lpstr>
      <vt:lpstr>DNS: root name servers</vt:lpstr>
      <vt:lpstr>TLD: authoritative servers</vt:lpstr>
      <vt:lpstr>Local DNS name servers</vt:lpstr>
      <vt:lpstr>DNS name resolution: iterated query</vt:lpstr>
      <vt:lpstr>DNS name resolution: recursive query</vt:lpstr>
      <vt:lpstr>Caching, Updating DNS Records</vt:lpstr>
      <vt:lpstr>DNS records</vt:lpstr>
      <vt:lpstr>DNS protocol messages</vt:lpstr>
      <vt:lpstr>DNS protocol messages</vt:lpstr>
      <vt:lpstr>Inserting records into DNS</vt:lpstr>
      <vt:lpstr>DNS security</vt:lpstr>
      <vt:lpstr>Application Layer: Overview</vt:lpstr>
      <vt:lpstr>Peer-to-peer (P2P) architecture</vt:lpstr>
      <vt:lpstr>File distribution: client-server vs P2P</vt:lpstr>
      <vt:lpstr>File distribution time: client-server</vt:lpstr>
      <vt:lpstr>File distribution time: P2P</vt:lpstr>
      <vt:lpstr>Client-server vs. P2P: example</vt:lpstr>
      <vt:lpstr>P2P file distribution: BitTorrent </vt:lpstr>
      <vt:lpstr>P2P file distribution: BitTorrent </vt:lpstr>
      <vt:lpstr>BitTorrent: requesting, sending file chunks</vt:lpstr>
      <vt:lpstr>BitTorrent: tit-for-tat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Yakup Bakış</dc:creator>
  <cp:lastModifiedBy>yakup bakış</cp:lastModifiedBy>
  <cp:revision>215</cp:revision>
  <dcterms:created xsi:type="dcterms:W3CDTF">2015-03-27T20:41:42Z</dcterms:created>
  <dcterms:modified xsi:type="dcterms:W3CDTF">2026-03-29T22:28:16Z</dcterms:modified>
</cp:coreProperties>
</file>